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sldIdLst>
    <p:sldId id="342" r:id="rId2"/>
    <p:sldId id="318"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44" r:id="rId56"/>
    <p:sldId id="312" r:id="rId57"/>
    <p:sldId id="313" r:id="rId58"/>
    <p:sldId id="314" r:id="rId59"/>
    <p:sldId id="315" r:id="rId60"/>
    <p:sldId id="316" r:id="rId61"/>
    <p:sldId id="317" r:id="rId62"/>
    <p:sldId id="343"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Lst>
  <p:sldSz cx="12192000" cy="6858000"/>
  <p:notesSz cx="6858000" cy="9144000"/>
  <p:embeddedFontLst>
    <p:embeddedFont>
      <p:font typeface="Abadi" panose="020B0604020104020204" pitchFamily="34" charset="0"/>
      <p:regular r:id="rId87"/>
    </p:embeddedFont>
    <p:embeddedFont>
      <p:font typeface="Arial Black" panose="020B0A04020102020204" pitchFamily="34" charset="0"/>
      <p:bold r:id="rId88"/>
    </p:embeddedFont>
    <p:embeddedFont>
      <p:font typeface="Comic Sans MS" panose="030F0702030302020204" pitchFamily="66" charset="0"/>
      <p:regular r:id="rId89"/>
      <p:bold r:id="rId90"/>
      <p:italic r:id="rId91"/>
      <p:boldItalic r:id="rId92"/>
    </p:embeddedFont>
    <p:embeddedFont>
      <p:font typeface="Open Sans" panose="020B0606030504020204" pitchFamily="34" charset="0"/>
      <p:regular r:id="rId93"/>
      <p:bold r:id="rId94"/>
      <p:italic r:id="rId95"/>
      <p:boldItalic r:id="rId96"/>
    </p:embeddedFont>
    <p:embeddedFont>
      <p:font typeface="Papyrus" panose="03070502060502030205" pitchFamily="66" charset="0"/>
      <p:regular r:id="rId97"/>
    </p:embeddedFont>
    <p:embeddedFont>
      <p:font typeface="Tempus Sans ITC" panose="04020404030D07020202" pitchFamily="82" charset="0"/>
      <p:regular r:id="rId98"/>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9960"/>
    <a:srgbClr val="E3D6A1"/>
    <a:srgbClr val="DDB88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p:cViewPr varScale="1">
        <p:scale>
          <a:sx n="114" d="100"/>
          <a:sy n="114" d="100"/>
        </p:scale>
        <p:origin x="414"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font" Target="fonts/font3.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tableStyles" Target="tableStyles.xml"/><Relationship Id="rId5" Type="http://schemas.openxmlformats.org/officeDocument/2006/relationships/slide" Target="slides/slide4.xml"/><Relationship Id="rId90" Type="http://schemas.openxmlformats.org/officeDocument/2006/relationships/font" Target="fonts/font4.fntdata"/><Relationship Id="rId95" Type="http://schemas.openxmlformats.org/officeDocument/2006/relationships/font" Target="fonts/font9.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font" Target="fonts/font2.fntdata"/><Relationship Id="rId91" Type="http://schemas.openxmlformats.org/officeDocument/2006/relationships/font" Target="fonts/font5.fntdata"/><Relationship Id="rId96" Type="http://schemas.openxmlformats.org/officeDocument/2006/relationships/font" Target="fonts/font10.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font" Target="fonts/font8.fntdata"/><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font" Target="fonts/font11.fntdata"/><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font" Target="fonts/font6.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font" Target="fonts/font1.fntdata"/><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font" Target="fonts/font7.fntdata"/><Relationship Id="rId98" Type="http://schemas.openxmlformats.org/officeDocument/2006/relationships/font" Target="fonts/font12.fntdata"/><Relationship Id="rId3" Type="http://schemas.openxmlformats.org/officeDocument/2006/relationships/slide" Target="slides/slide2.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BC3AEC-C1B8-4F11-8BE7-862E1522801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80223A9-E93F-025D-21CE-A95FC4A180F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40DE968-D23E-10B3-17E2-45FDA22A4279}"/>
              </a:ext>
            </a:extLst>
          </p:cNvPr>
          <p:cNvSpPr>
            <a:spLocks noGrp="1"/>
          </p:cNvSpPr>
          <p:nvPr>
            <p:ph type="dt" sz="half" idx="10"/>
          </p:nvPr>
        </p:nvSpPr>
        <p:spPr/>
        <p:txBody>
          <a:bodyPr/>
          <a:lstStyle/>
          <a:p>
            <a:fld id="{8210BDBD-1BA9-4678-A532-5215D73A893E}" type="datetimeFigureOut">
              <a:rPr lang="en-US" smtClean="0"/>
              <a:t>1/12/2024</a:t>
            </a:fld>
            <a:endParaRPr lang="en-US"/>
          </a:p>
        </p:txBody>
      </p:sp>
      <p:sp>
        <p:nvSpPr>
          <p:cNvPr id="5" name="Footer Placeholder 4">
            <a:extLst>
              <a:ext uri="{FF2B5EF4-FFF2-40B4-BE49-F238E27FC236}">
                <a16:creationId xmlns:a16="http://schemas.microsoft.com/office/drawing/2014/main" id="{D60ED853-BFAC-764B-E64F-F6064ADF05F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ED71327-286D-7643-7DD1-2427A8E6BC02}"/>
              </a:ext>
            </a:extLst>
          </p:cNvPr>
          <p:cNvSpPr>
            <a:spLocks noGrp="1"/>
          </p:cNvSpPr>
          <p:nvPr>
            <p:ph type="sldNum" sz="quarter" idx="12"/>
          </p:nvPr>
        </p:nvSpPr>
        <p:spPr/>
        <p:txBody>
          <a:bodyPr/>
          <a:lstStyle/>
          <a:p>
            <a:fld id="{C06D2EB2-F7EB-44EC-9E39-5191CB6D9EE3}" type="slidenum">
              <a:rPr lang="en-US" smtClean="0"/>
              <a:t>‹#›</a:t>
            </a:fld>
            <a:endParaRPr lang="en-US"/>
          </a:p>
        </p:txBody>
      </p:sp>
    </p:spTree>
    <p:extLst>
      <p:ext uri="{BB962C8B-B14F-4D97-AF65-F5344CB8AC3E}">
        <p14:creationId xmlns:p14="http://schemas.microsoft.com/office/powerpoint/2010/main" val="43683727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0F7A89-29E7-F279-5F0E-542BC578C43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B78A34A-E37E-6738-BA06-23848B37596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D779ABC-B56B-424F-A068-33F270FBB5DF}"/>
              </a:ext>
            </a:extLst>
          </p:cNvPr>
          <p:cNvSpPr>
            <a:spLocks noGrp="1"/>
          </p:cNvSpPr>
          <p:nvPr>
            <p:ph type="dt" sz="half" idx="10"/>
          </p:nvPr>
        </p:nvSpPr>
        <p:spPr/>
        <p:txBody>
          <a:bodyPr/>
          <a:lstStyle/>
          <a:p>
            <a:fld id="{8210BDBD-1BA9-4678-A532-5215D73A893E}" type="datetimeFigureOut">
              <a:rPr lang="en-US" smtClean="0"/>
              <a:t>1/12/2024</a:t>
            </a:fld>
            <a:endParaRPr lang="en-US"/>
          </a:p>
        </p:txBody>
      </p:sp>
      <p:sp>
        <p:nvSpPr>
          <p:cNvPr id="5" name="Footer Placeholder 4">
            <a:extLst>
              <a:ext uri="{FF2B5EF4-FFF2-40B4-BE49-F238E27FC236}">
                <a16:creationId xmlns:a16="http://schemas.microsoft.com/office/drawing/2014/main" id="{FCBB39EC-98D9-E33F-9F07-7C112181546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03F7A4A-71E2-87DE-EBCF-6FD7B9E47A03}"/>
              </a:ext>
            </a:extLst>
          </p:cNvPr>
          <p:cNvSpPr>
            <a:spLocks noGrp="1"/>
          </p:cNvSpPr>
          <p:nvPr>
            <p:ph type="sldNum" sz="quarter" idx="12"/>
          </p:nvPr>
        </p:nvSpPr>
        <p:spPr/>
        <p:txBody>
          <a:bodyPr/>
          <a:lstStyle/>
          <a:p>
            <a:fld id="{C06D2EB2-F7EB-44EC-9E39-5191CB6D9EE3}" type="slidenum">
              <a:rPr lang="en-US" smtClean="0"/>
              <a:t>‹#›</a:t>
            </a:fld>
            <a:endParaRPr lang="en-US"/>
          </a:p>
        </p:txBody>
      </p:sp>
    </p:spTree>
    <p:extLst>
      <p:ext uri="{BB962C8B-B14F-4D97-AF65-F5344CB8AC3E}">
        <p14:creationId xmlns:p14="http://schemas.microsoft.com/office/powerpoint/2010/main" val="364660413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4C9C375-55F2-7120-7DDD-F5D9354AD318}"/>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EA3C9C3-EED8-3310-A79A-D9125418B440}"/>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FEB079C-BA57-411D-E39F-BF1134A576B3}"/>
              </a:ext>
            </a:extLst>
          </p:cNvPr>
          <p:cNvSpPr>
            <a:spLocks noGrp="1"/>
          </p:cNvSpPr>
          <p:nvPr>
            <p:ph type="dt" sz="half" idx="10"/>
          </p:nvPr>
        </p:nvSpPr>
        <p:spPr/>
        <p:txBody>
          <a:bodyPr/>
          <a:lstStyle/>
          <a:p>
            <a:fld id="{8210BDBD-1BA9-4678-A532-5215D73A893E}" type="datetimeFigureOut">
              <a:rPr lang="en-US" smtClean="0"/>
              <a:t>1/12/2024</a:t>
            </a:fld>
            <a:endParaRPr lang="en-US"/>
          </a:p>
        </p:txBody>
      </p:sp>
      <p:sp>
        <p:nvSpPr>
          <p:cNvPr id="5" name="Footer Placeholder 4">
            <a:extLst>
              <a:ext uri="{FF2B5EF4-FFF2-40B4-BE49-F238E27FC236}">
                <a16:creationId xmlns:a16="http://schemas.microsoft.com/office/drawing/2014/main" id="{68DDAD26-C343-A8A1-3D95-7285A909A36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C678425-17C4-2296-772C-387955A65E5E}"/>
              </a:ext>
            </a:extLst>
          </p:cNvPr>
          <p:cNvSpPr>
            <a:spLocks noGrp="1"/>
          </p:cNvSpPr>
          <p:nvPr>
            <p:ph type="sldNum" sz="quarter" idx="12"/>
          </p:nvPr>
        </p:nvSpPr>
        <p:spPr/>
        <p:txBody>
          <a:bodyPr/>
          <a:lstStyle/>
          <a:p>
            <a:fld id="{C06D2EB2-F7EB-44EC-9E39-5191CB6D9EE3}" type="slidenum">
              <a:rPr lang="en-US" smtClean="0"/>
              <a:t>‹#›</a:t>
            </a:fld>
            <a:endParaRPr lang="en-US"/>
          </a:p>
        </p:txBody>
      </p:sp>
    </p:spTree>
    <p:extLst>
      <p:ext uri="{BB962C8B-B14F-4D97-AF65-F5344CB8AC3E}">
        <p14:creationId xmlns:p14="http://schemas.microsoft.com/office/powerpoint/2010/main" val="41178770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04668E-0254-ED77-101C-CDAD3D58408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C7A2560-AAA7-BAA5-1205-6A4F6A0EB12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368F20-D67B-943E-E8A0-B05D3D50EA1C}"/>
              </a:ext>
            </a:extLst>
          </p:cNvPr>
          <p:cNvSpPr>
            <a:spLocks noGrp="1"/>
          </p:cNvSpPr>
          <p:nvPr>
            <p:ph type="dt" sz="half" idx="10"/>
          </p:nvPr>
        </p:nvSpPr>
        <p:spPr/>
        <p:txBody>
          <a:bodyPr/>
          <a:lstStyle/>
          <a:p>
            <a:fld id="{8210BDBD-1BA9-4678-A532-5215D73A893E}" type="datetimeFigureOut">
              <a:rPr lang="en-US" smtClean="0"/>
              <a:t>1/12/2024</a:t>
            </a:fld>
            <a:endParaRPr lang="en-US"/>
          </a:p>
        </p:txBody>
      </p:sp>
      <p:sp>
        <p:nvSpPr>
          <p:cNvPr id="5" name="Footer Placeholder 4">
            <a:extLst>
              <a:ext uri="{FF2B5EF4-FFF2-40B4-BE49-F238E27FC236}">
                <a16:creationId xmlns:a16="http://schemas.microsoft.com/office/drawing/2014/main" id="{EC2AC306-3C12-2074-FB68-1E02AC758AD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DCB3DF6-8ACD-1DC3-EBDE-CD09C9C572BB}"/>
              </a:ext>
            </a:extLst>
          </p:cNvPr>
          <p:cNvSpPr>
            <a:spLocks noGrp="1"/>
          </p:cNvSpPr>
          <p:nvPr>
            <p:ph type="sldNum" sz="quarter" idx="12"/>
          </p:nvPr>
        </p:nvSpPr>
        <p:spPr/>
        <p:txBody>
          <a:bodyPr/>
          <a:lstStyle/>
          <a:p>
            <a:fld id="{C06D2EB2-F7EB-44EC-9E39-5191CB6D9EE3}" type="slidenum">
              <a:rPr lang="en-US" smtClean="0"/>
              <a:t>‹#›</a:t>
            </a:fld>
            <a:endParaRPr lang="en-US"/>
          </a:p>
        </p:txBody>
      </p:sp>
    </p:spTree>
    <p:extLst>
      <p:ext uri="{BB962C8B-B14F-4D97-AF65-F5344CB8AC3E}">
        <p14:creationId xmlns:p14="http://schemas.microsoft.com/office/powerpoint/2010/main" val="20196254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97FD2F-D901-C3FC-FB03-3D25271008C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EAFF4437-6C50-38A7-D00B-7832BB787B0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F707DCB-E61D-1E5B-36E4-F2A645976194}"/>
              </a:ext>
            </a:extLst>
          </p:cNvPr>
          <p:cNvSpPr>
            <a:spLocks noGrp="1"/>
          </p:cNvSpPr>
          <p:nvPr>
            <p:ph type="dt" sz="half" idx="10"/>
          </p:nvPr>
        </p:nvSpPr>
        <p:spPr/>
        <p:txBody>
          <a:bodyPr/>
          <a:lstStyle/>
          <a:p>
            <a:fld id="{8210BDBD-1BA9-4678-A532-5215D73A893E}" type="datetimeFigureOut">
              <a:rPr lang="en-US" smtClean="0"/>
              <a:t>1/12/2024</a:t>
            </a:fld>
            <a:endParaRPr lang="en-US"/>
          </a:p>
        </p:txBody>
      </p:sp>
      <p:sp>
        <p:nvSpPr>
          <p:cNvPr id="5" name="Footer Placeholder 4">
            <a:extLst>
              <a:ext uri="{FF2B5EF4-FFF2-40B4-BE49-F238E27FC236}">
                <a16:creationId xmlns:a16="http://schemas.microsoft.com/office/drawing/2014/main" id="{263104B8-A635-84A6-5E5B-9CD9FD89CF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FB2787C-90B2-9E23-5AFF-F42C9B51C357}"/>
              </a:ext>
            </a:extLst>
          </p:cNvPr>
          <p:cNvSpPr>
            <a:spLocks noGrp="1"/>
          </p:cNvSpPr>
          <p:nvPr>
            <p:ph type="sldNum" sz="quarter" idx="12"/>
          </p:nvPr>
        </p:nvSpPr>
        <p:spPr/>
        <p:txBody>
          <a:bodyPr/>
          <a:lstStyle/>
          <a:p>
            <a:fld id="{C06D2EB2-F7EB-44EC-9E39-5191CB6D9EE3}" type="slidenum">
              <a:rPr lang="en-US" smtClean="0"/>
              <a:t>‹#›</a:t>
            </a:fld>
            <a:endParaRPr lang="en-US"/>
          </a:p>
        </p:txBody>
      </p:sp>
    </p:spTree>
    <p:extLst>
      <p:ext uri="{BB962C8B-B14F-4D97-AF65-F5344CB8AC3E}">
        <p14:creationId xmlns:p14="http://schemas.microsoft.com/office/powerpoint/2010/main" val="257610743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BA6A46-7C0E-6A4B-5008-BBA21CD6EEB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8B2A5C2-BCF4-9FD6-5D51-B70F4664E5B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695E0C2-647B-68E0-B3E9-A4841060AF4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3167481-4D60-585A-EDEE-D31E3D0908B3}"/>
              </a:ext>
            </a:extLst>
          </p:cNvPr>
          <p:cNvSpPr>
            <a:spLocks noGrp="1"/>
          </p:cNvSpPr>
          <p:nvPr>
            <p:ph type="dt" sz="half" idx="10"/>
          </p:nvPr>
        </p:nvSpPr>
        <p:spPr/>
        <p:txBody>
          <a:bodyPr/>
          <a:lstStyle/>
          <a:p>
            <a:fld id="{8210BDBD-1BA9-4678-A532-5215D73A893E}" type="datetimeFigureOut">
              <a:rPr lang="en-US" smtClean="0"/>
              <a:t>1/12/2024</a:t>
            </a:fld>
            <a:endParaRPr lang="en-US"/>
          </a:p>
        </p:txBody>
      </p:sp>
      <p:sp>
        <p:nvSpPr>
          <p:cNvPr id="6" name="Footer Placeholder 5">
            <a:extLst>
              <a:ext uri="{FF2B5EF4-FFF2-40B4-BE49-F238E27FC236}">
                <a16:creationId xmlns:a16="http://schemas.microsoft.com/office/drawing/2014/main" id="{BC670301-FD10-1FFF-F60F-42EA6901AC2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F6D2008-36A8-A1ED-B8B5-44CD7263DF3C}"/>
              </a:ext>
            </a:extLst>
          </p:cNvPr>
          <p:cNvSpPr>
            <a:spLocks noGrp="1"/>
          </p:cNvSpPr>
          <p:nvPr>
            <p:ph type="sldNum" sz="quarter" idx="12"/>
          </p:nvPr>
        </p:nvSpPr>
        <p:spPr/>
        <p:txBody>
          <a:bodyPr/>
          <a:lstStyle/>
          <a:p>
            <a:fld id="{C06D2EB2-F7EB-44EC-9E39-5191CB6D9EE3}" type="slidenum">
              <a:rPr lang="en-US" smtClean="0"/>
              <a:t>‹#›</a:t>
            </a:fld>
            <a:endParaRPr lang="en-US"/>
          </a:p>
        </p:txBody>
      </p:sp>
    </p:spTree>
    <p:extLst>
      <p:ext uri="{BB962C8B-B14F-4D97-AF65-F5344CB8AC3E}">
        <p14:creationId xmlns:p14="http://schemas.microsoft.com/office/powerpoint/2010/main" val="5093219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9CEE2D-B082-494F-D833-64ECF368F605}"/>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A955834-2FE4-F682-2333-58BDABBD9E4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AD866E2-A02D-FFB6-05AB-BF3756FA20F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2F5ED90-3221-20F5-6E18-250240BC78B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E41D34E-F855-57BA-F23A-865C9949E94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F9EB0A4-C838-71E3-4DB7-FF43F058F8E5}"/>
              </a:ext>
            </a:extLst>
          </p:cNvPr>
          <p:cNvSpPr>
            <a:spLocks noGrp="1"/>
          </p:cNvSpPr>
          <p:nvPr>
            <p:ph type="dt" sz="half" idx="10"/>
          </p:nvPr>
        </p:nvSpPr>
        <p:spPr/>
        <p:txBody>
          <a:bodyPr/>
          <a:lstStyle/>
          <a:p>
            <a:fld id="{8210BDBD-1BA9-4678-A532-5215D73A893E}" type="datetimeFigureOut">
              <a:rPr lang="en-US" smtClean="0"/>
              <a:t>1/12/2024</a:t>
            </a:fld>
            <a:endParaRPr lang="en-US"/>
          </a:p>
        </p:txBody>
      </p:sp>
      <p:sp>
        <p:nvSpPr>
          <p:cNvPr id="8" name="Footer Placeholder 7">
            <a:extLst>
              <a:ext uri="{FF2B5EF4-FFF2-40B4-BE49-F238E27FC236}">
                <a16:creationId xmlns:a16="http://schemas.microsoft.com/office/drawing/2014/main" id="{CD16C82A-A617-216C-FD51-DF5A77B3059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57922ADD-749A-7DE9-1A7F-3CCB5F925D46}"/>
              </a:ext>
            </a:extLst>
          </p:cNvPr>
          <p:cNvSpPr>
            <a:spLocks noGrp="1"/>
          </p:cNvSpPr>
          <p:nvPr>
            <p:ph type="sldNum" sz="quarter" idx="12"/>
          </p:nvPr>
        </p:nvSpPr>
        <p:spPr/>
        <p:txBody>
          <a:bodyPr/>
          <a:lstStyle/>
          <a:p>
            <a:fld id="{C06D2EB2-F7EB-44EC-9E39-5191CB6D9EE3}" type="slidenum">
              <a:rPr lang="en-US" smtClean="0"/>
              <a:t>‹#›</a:t>
            </a:fld>
            <a:endParaRPr lang="en-US"/>
          </a:p>
        </p:txBody>
      </p:sp>
    </p:spTree>
    <p:extLst>
      <p:ext uri="{BB962C8B-B14F-4D97-AF65-F5344CB8AC3E}">
        <p14:creationId xmlns:p14="http://schemas.microsoft.com/office/powerpoint/2010/main" val="42941725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E5CB4B-2B1D-C525-D005-1D2FA1AE2A7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532F046-F40D-A6CE-9658-AE2A7C89FB4D}"/>
              </a:ext>
            </a:extLst>
          </p:cNvPr>
          <p:cNvSpPr>
            <a:spLocks noGrp="1"/>
          </p:cNvSpPr>
          <p:nvPr>
            <p:ph type="dt" sz="half" idx="10"/>
          </p:nvPr>
        </p:nvSpPr>
        <p:spPr/>
        <p:txBody>
          <a:bodyPr/>
          <a:lstStyle/>
          <a:p>
            <a:fld id="{8210BDBD-1BA9-4678-A532-5215D73A893E}" type="datetimeFigureOut">
              <a:rPr lang="en-US" smtClean="0"/>
              <a:t>1/12/2024</a:t>
            </a:fld>
            <a:endParaRPr lang="en-US"/>
          </a:p>
        </p:txBody>
      </p:sp>
      <p:sp>
        <p:nvSpPr>
          <p:cNvPr id="4" name="Footer Placeholder 3">
            <a:extLst>
              <a:ext uri="{FF2B5EF4-FFF2-40B4-BE49-F238E27FC236}">
                <a16:creationId xmlns:a16="http://schemas.microsoft.com/office/drawing/2014/main" id="{1B1D919D-CECC-2F85-6C56-336B6F66543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DC0CB2D-6DB5-557B-4C58-A80E266D81E5}"/>
              </a:ext>
            </a:extLst>
          </p:cNvPr>
          <p:cNvSpPr>
            <a:spLocks noGrp="1"/>
          </p:cNvSpPr>
          <p:nvPr>
            <p:ph type="sldNum" sz="quarter" idx="12"/>
          </p:nvPr>
        </p:nvSpPr>
        <p:spPr/>
        <p:txBody>
          <a:bodyPr/>
          <a:lstStyle/>
          <a:p>
            <a:fld id="{C06D2EB2-F7EB-44EC-9E39-5191CB6D9EE3}" type="slidenum">
              <a:rPr lang="en-US" smtClean="0"/>
              <a:t>‹#›</a:t>
            </a:fld>
            <a:endParaRPr lang="en-US"/>
          </a:p>
        </p:txBody>
      </p:sp>
    </p:spTree>
    <p:extLst>
      <p:ext uri="{BB962C8B-B14F-4D97-AF65-F5344CB8AC3E}">
        <p14:creationId xmlns:p14="http://schemas.microsoft.com/office/powerpoint/2010/main" val="322506704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C2BD177-A3FE-85AC-9E5E-AB13754DED6E}"/>
              </a:ext>
            </a:extLst>
          </p:cNvPr>
          <p:cNvSpPr>
            <a:spLocks noGrp="1"/>
          </p:cNvSpPr>
          <p:nvPr>
            <p:ph type="dt" sz="half" idx="10"/>
          </p:nvPr>
        </p:nvSpPr>
        <p:spPr/>
        <p:txBody>
          <a:bodyPr/>
          <a:lstStyle/>
          <a:p>
            <a:fld id="{8210BDBD-1BA9-4678-A532-5215D73A893E}" type="datetimeFigureOut">
              <a:rPr lang="en-US" smtClean="0"/>
              <a:t>1/12/2024</a:t>
            </a:fld>
            <a:endParaRPr lang="en-US"/>
          </a:p>
        </p:txBody>
      </p:sp>
      <p:sp>
        <p:nvSpPr>
          <p:cNvPr id="3" name="Footer Placeholder 2">
            <a:extLst>
              <a:ext uri="{FF2B5EF4-FFF2-40B4-BE49-F238E27FC236}">
                <a16:creationId xmlns:a16="http://schemas.microsoft.com/office/drawing/2014/main" id="{78704EE9-9361-356C-3C8C-C84FC1963E8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4019054B-1C78-427D-896B-90AD37156431}"/>
              </a:ext>
            </a:extLst>
          </p:cNvPr>
          <p:cNvSpPr>
            <a:spLocks noGrp="1"/>
          </p:cNvSpPr>
          <p:nvPr>
            <p:ph type="sldNum" sz="quarter" idx="12"/>
          </p:nvPr>
        </p:nvSpPr>
        <p:spPr/>
        <p:txBody>
          <a:bodyPr/>
          <a:lstStyle/>
          <a:p>
            <a:fld id="{C06D2EB2-F7EB-44EC-9E39-5191CB6D9EE3}" type="slidenum">
              <a:rPr lang="en-US" smtClean="0"/>
              <a:t>‹#›</a:t>
            </a:fld>
            <a:endParaRPr lang="en-US"/>
          </a:p>
        </p:txBody>
      </p:sp>
    </p:spTree>
    <p:extLst>
      <p:ext uri="{BB962C8B-B14F-4D97-AF65-F5344CB8AC3E}">
        <p14:creationId xmlns:p14="http://schemas.microsoft.com/office/powerpoint/2010/main" val="5855676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37409-97F3-22B8-05ED-E2BDE2714A4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C07170-797E-DCF4-6FBE-A2A18C1281B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65C7757-9B2F-4085-B498-E857274C9DB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B88CF2D-309E-F691-6674-B35B977B7E47}"/>
              </a:ext>
            </a:extLst>
          </p:cNvPr>
          <p:cNvSpPr>
            <a:spLocks noGrp="1"/>
          </p:cNvSpPr>
          <p:nvPr>
            <p:ph type="dt" sz="half" idx="10"/>
          </p:nvPr>
        </p:nvSpPr>
        <p:spPr/>
        <p:txBody>
          <a:bodyPr/>
          <a:lstStyle/>
          <a:p>
            <a:fld id="{8210BDBD-1BA9-4678-A532-5215D73A893E}" type="datetimeFigureOut">
              <a:rPr lang="en-US" smtClean="0"/>
              <a:t>1/12/2024</a:t>
            </a:fld>
            <a:endParaRPr lang="en-US"/>
          </a:p>
        </p:txBody>
      </p:sp>
      <p:sp>
        <p:nvSpPr>
          <p:cNvPr id="6" name="Footer Placeholder 5">
            <a:extLst>
              <a:ext uri="{FF2B5EF4-FFF2-40B4-BE49-F238E27FC236}">
                <a16:creationId xmlns:a16="http://schemas.microsoft.com/office/drawing/2014/main" id="{BE284A01-95A3-65CB-F915-3DA34E9E699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56EB577-1A5F-9CEB-72F9-262765976CD8}"/>
              </a:ext>
            </a:extLst>
          </p:cNvPr>
          <p:cNvSpPr>
            <a:spLocks noGrp="1"/>
          </p:cNvSpPr>
          <p:nvPr>
            <p:ph type="sldNum" sz="quarter" idx="12"/>
          </p:nvPr>
        </p:nvSpPr>
        <p:spPr/>
        <p:txBody>
          <a:bodyPr/>
          <a:lstStyle/>
          <a:p>
            <a:fld id="{C06D2EB2-F7EB-44EC-9E39-5191CB6D9EE3}" type="slidenum">
              <a:rPr lang="en-US" smtClean="0"/>
              <a:t>‹#›</a:t>
            </a:fld>
            <a:endParaRPr lang="en-US"/>
          </a:p>
        </p:txBody>
      </p:sp>
    </p:spTree>
    <p:extLst>
      <p:ext uri="{BB962C8B-B14F-4D97-AF65-F5344CB8AC3E}">
        <p14:creationId xmlns:p14="http://schemas.microsoft.com/office/powerpoint/2010/main" val="6043293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83288B-31F7-7F4D-24FF-51D3A56F0A5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00D80375-4FFB-C42E-E22C-70794C463F2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D7E095E-67D4-144B-A9ED-BEE4C91EB1E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E7B53FB-D5DA-F943-C087-D343D45F160A}"/>
              </a:ext>
            </a:extLst>
          </p:cNvPr>
          <p:cNvSpPr>
            <a:spLocks noGrp="1"/>
          </p:cNvSpPr>
          <p:nvPr>
            <p:ph type="dt" sz="half" idx="10"/>
          </p:nvPr>
        </p:nvSpPr>
        <p:spPr/>
        <p:txBody>
          <a:bodyPr/>
          <a:lstStyle/>
          <a:p>
            <a:fld id="{8210BDBD-1BA9-4678-A532-5215D73A893E}" type="datetimeFigureOut">
              <a:rPr lang="en-US" smtClean="0"/>
              <a:t>1/12/2024</a:t>
            </a:fld>
            <a:endParaRPr lang="en-US"/>
          </a:p>
        </p:txBody>
      </p:sp>
      <p:sp>
        <p:nvSpPr>
          <p:cNvPr id="6" name="Footer Placeholder 5">
            <a:extLst>
              <a:ext uri="{FF2B5EF4-FFF2-40B4-BE49-F238E27FC236}">
                <a16:creationId xmlns:a16="http://schemas.microsoft.com/office/drawing/2014/main" id="{F8157F71-04FA-9C10-F931-63738F991F8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3D898FA-0EBF-8AD1-6204-9227D004E6C0}"/>
              </a:ext>
            </a:extLst>
          </p:cNvPr>
          <p:cNvSpPr>
            <a:spLocks noGrp="1"/>
          </p:cNvSpPr>
          <p:nvPr>
            <p:ph type="sldNum" sz="quarter" idx="12"/>
          </p:nvPr>
        </p:nvSpPr>
        <p:spPr/>
        <p:txBody>
          <a:bodyPr/>
          <a:lstStyle/>
          <a:p>
            <a:fld id="{C06D2EB2-F7EB-44EC-9E39-5191CB6D9EE3}" type="slidenum">
              <a:rPr lang="en-US" smtClean="0"/>
              <a:t>‹#›</a:t>
            </a:fld>
            <a:endParaRPr lang="en-US"/>
          </a:p>
        </p:txBody>
      </p:sp>
    </p:spTree>
    <p:extLst>
      <p:ext uri="{BB962C8B-B14F-4D97-AF65-F5344CB8AC3E}">
        <p14:creationId xmlns:p14="http://schemas.microsoft.com/office/powerpoint/2010/main" val="5817237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0FCC1D8-194B-6E32-CEE3-BCD1DBFE3DC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3441FB2-49B7-EBFB-7095-5419DFDAC9E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78103B4-51D5-7A5C-F1F9-00778B6290A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10BDBD-1BA9-4678-A532-5215D73A893E}" type="datetimeFigureOut">
              <a:rPr lang="en-US" smtClean="0"/>
              <a:t>1/12/2024</a:t>
            </a:fld>
            <a:endParaRPr lang="en-US"/>
          </a:p>
        </p:txBody>
      </p:sp>
      <p:sp>
        <p:nvSpPr>
          <p:cNvPr id="5" name="Footer Placeholder 4">
            <a:extLst>
              <a:ext uri="{FF2B5EF4-FFF2-40B4-BE49-F238E27FC236}">
                <a16:creationId xmlns:a16="http://schemas.microsoft.com/office/drawing/2014/main" id="{7DF0708B-699C-36B5-CD81-DA26100A750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ACFE5303-1F8E-BEA8-D69D-E111E4433EA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06D2EB2-F7EB-44EC-9E39-5191CB6D9EE3}" type="slidenum">
              <a:rPr lang="en-US" smtClean="0"/>
              <a:t>‹#›</a:t>
            </a:fld>
            <a:endParaRPr lang="en-US"/>
          </a:p>
        </p:txBody>
      </p:sp>
    </p:spTree>
    <p:extLst>
      <p:ext uri="{BB962C8B-B14F-4D97-AF65-F5344CB8AC3E}">
        <p14:creationId xmlns:p14="http://schemas.microsoft.com/office/powerpoint/2010/main" val="256062288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6.jpg"/><Relationship Id="rId1" Type="http://schemas.openxmlformats.org/officeDocument/2006/relationships/slideLayout" Target="../slideLayouts/slideLayout7.xml"/><Relationship Id="rId6" Type="http://schemas.openxmlformats.org/officeDocument/2006/relationships/image" Target="../media/image12.jpg"/><Relationship Id="rId5" Type="http://schemas.openxmlformats.org/officeDocument/2006/relationships/image" Target="../media/image11.jpg"/><Relationship Id="rId4" Type="http://schemas.openxmlformats.org/officeDocument/2006/relationships/image" Target="../media/image10.jpg"/></Relationships>
</file>

<file path=ppt/slides/_rels/slide6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16.gif"/><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6.jpg"/><Relationship Id="rId1" Type="http://schemas.openxmlformats.org/officeDocument/2006/relationships/slideLayout" Target="../slideLayouts/slideLayout7.xml"/><Relationship Id="rId4" Type="http://schemas.openxmlformats.org/officeDocument/2006/relationships/image" Target="../media/image18.jpg"/></Relationships>
</file>

<file path=ppt/slides/_rels/slide77.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image" Target="../media/image6.jpg"/><Relationship Id="rId1" Type="http://schemas.openxmlformats.org/officeDocument/2006/relationships/slideLayout" Target="../slideLayouts/slideLayout7.xml"/><Relationship Id="rId4" Type="http://schemas.openxmlformats.org/officeDocument/2006/relationships/image" Target="../media/image19.jpg"/></Relationships>
</file>

<file path=ppt/slides/_rels/slide7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6.jpg"/><Relationship Id="rId1" Type="http://schemas.openxmlformats.org/officeDocument/2006/relationships/slideLayout" Target="../slideLayouts/slideLayout7.xml"/><Relationship Id="rId4" Type="http://schemas.openxmlformats.org/officeDocument/2006/relationships/image" Target="../media/image23.jpg"/></Relationships>
</file>

<file path=ppt/slides/_rels/slide81.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6.jpg"/><Relationship Id="rId1" Type="http://schemas.openxmlformats.org/officeDocument/2006/relationships/slideLayout" Target="../slideLayouts/slideLayout7.xml"/><Relationship Id="rId5" Type="http://schemas.openxmlformats.org/officeDocument/2006/relationships/image" Target="../media/image27.jpg"/><Relationship Id="rId4" Type="http://schemas.openxmlformats.org/officeDocument/2006/relationships/image" Target="../media/image26.jpg"/></Relationships>
</file>

<file path=ppt/slides/_rels/slide84.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FFED4FA-8CC8-3BCE-AADD-16216C43C29A}"/>
              </a:ext>
            </a:extLst>
          </p:cNvPr>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B72AD1F7-4D56-AE93-B448-FB4A240DA2C9}"/>
              </a:ext>
            </a:extLst>
          </p:cNvPr>
          <p:cNvSpPr txBox="1"/>
          <p:nvPr/>
        </p:nvSpPr>
        <p:spPr>
          <a:xfrm>
            <a:off x="1672856" y="1754372"/>
            <a:ext cx="9144000" cy="923330"/>
          </a:xfrm>
          <a:prstGeom prst="rect">
            <a:avLst/>
          </a:prstGeom>
          <a:noFill/>
        </p:spPr>
        <p:txBody>
          <a:bodyPr wrap="square" rtlCol="0">
            <a:spAutoFit/>
          </a:bodyPr>
          <a:lstStyle/>
          <a:p>
            <a:pPr algn="ctr"/>
            <a:r>
              <a:rPr lang="en-US" sz="5400" dirty="0">
                <a:solidFill>
                  <a:schemeClr val="bg1"/>
                </a:solidFill>
                <a:latin typeface="Abadi" panose="020B0604020104020204" pitchFamily="34" charset="0"/>
              </a:rPr>
              <a:t>Jacob 5-7</a:t>
            </a:r>
          </a:p>
        </p:txBody>
      </p:sp>
      <p:grpSp>
        <p:nvGrpSpPr>
          <p:cNvPr id="4" name="Group 3">
            <a:extLst>
              <a:ext uri="{FF2B5EF4-FFF2-40B4-BE49-F238E27FC236}">
                <a16:creationId xmlns:a16="http://schemas.microsoft.com/office/drawing/2014/main" id="{25D3224B-995E-3B2E-0F7D-18C76C7A5F55}"/>
              </a:ext>
            </a:extLst>
          </p:cNvPr>
          <p:cNvGrpSpPr/>
          <p:nvPr/>
        </p:nvGrpSpPr>
        <p:grpSpPr>
          <a:xfrm>
            <a:off x="7340851" y="1531019"/>
            <a:ext cx="4684735" cy="4835576"/>
            <a:chOff x="2617938" y="1235035"/>
            <a:chExt cx="4684735" cy="4835576"/>
          </a:xfrm>
        </p:grpSpPr>
        <p:grpSp>
          <p:nvGrpSpPr>
            <p:cNvPr id="5" name="Group 4">
              <a:extLst>
                <a:ext uri="{FF2B5EF4-FFF2-40B4-BE49-F238E27FC236}">
                  <a16:creationId xmlns:a16="http://schemas.microsoft.com/office/drawing/2014/main" id="{0C0F26A0-5D13-2ADF-CB52-2EBB37C8DCBF}"/>
                </a:ext>
              </a:extLst>
            </p:cNvPr>
            <p:cNvGrpSpPr/>
            <p:nvPr/>
          </p:nvGrpSpPr>
          <p:grpSpPr>
            <a:xfrm>
              <a:off x="3647856" y="2798985"/>
              <a:ext cx="2804061" cy="3252047"/>
              <a:chOff x="7146899" y="2821909"/>
              <a:chExt cx="2804061" cy="3252047"/>
            </a:xfrm>
          </p:grpSpPr>
          <p:sp>
            <p:nvSpPr>
              <p:cNvPr id="265" name="Freeform: Shape 264">
                <a:extLst>
                  <a:ext uri="{FF2B5EF4-FFF2-40B4-BE49-F238E27FC236}">
                    <a16:creationId xmlns:a16="http://schemas.microsoft.com/office/drawing/2014/main" id="{F98A7799-70B3-62AC-FFD8-D946440418E3}"/>
                  </a:ext>
                </a:extLst>
              </p:cNvPr>
              <p:cNvSpPr/>
              <p:nvPr/>
            </p:nvSpPr>
            <p:spPr>
              <a:xfrm rot="15202940">
                <a:off x="7445958" y="3195501"/>
                <a:ext cx="2878593" cy="2131410"/>
              </a:xfrm>
              <a:custGeom>
                <a:avLst/>
                <a:gdLst>
                  <a:gd name="connsiteX0" fmla="*/ 1173029 w 2878593"/>
                  <a:gd name="connsiteY0" fmla="*/ 343415 h 2131410"/>
                  <a:gd name="connsiteX1" fmla="*/ 1161207 w 2878593"/>
                  <a:gd name="connsiteY1" fmla="*/ 308386 h 2131410"/>
                  <a:gd name="connsiteX2" fmla="*/ 1071958 w 2878593"/>
                  <a:gd name="connsiteY2" fmla="*/ 309631 h 2131410"/>
                  <a:gd name="connsiteX3" fmla="*/ 1142019 w 2878593"/>
                  <a:gd name="connsiteY3" fmla="*/ 334771 h 2131410"/>
                  <a:gd name="connsiteX4" fmla="*/ 2718504 w 2878593"/>
                  <a:gd name="connsiteY4" fmla="*/ 2131410 h 2131410"/>
                  <a:gd name="connsiteX5" fmla="*/ 2007813 w 2878593"/>
                  <a:gd name="connsiteY5" fmla="*/ 1421261 h 2131410"/>
                  <a:gd name="connsiteX6" fmla="*/ 1486584 w 2878593"/>
                  <a:gd name="connsiteY6" fmla="*/ 876851 h 2131410"/>
                  <a:gd name="connsiteX7" fmla="*/ 1397490 w 2878593"/>
                  <a:gd name="connsiteY7" fmla="*/ 790732 h 2131410"/>
                  <a:gd name="connsiteX8" fmla="*/ 1383254 w 2878593"/>
                  <a:gd name="connsiteY8" fmla="*/ 788385 h 2131410"/>
                  <a:gd name="connsiteX9" fmla="*/ 0 w 2878593"/>
                  <a:gd name="connsiteY9" fmla="*/ 375554 h 2131410"/>
                  <a:gd name="connsiteX10" fmla="*/ 99363 w 2878593"/>
                  <a:gd name="connsiteY10" fmla="*/ 42621 h 2131410"/>
                  <a:gd name="connsiteX11" fmla="*/ 99363 w 2878593"/>
                  <a:gd name="connsiteY11" fmla="*/ 35234 h 2131410"/>
                  <a:gd name="connsiteX12" fmla="*/ 101634 w 2878593"/>
                  <a:gd name="connsiteY12" fmla="*/ 35012 h 2131410"/>
                  <a:gd name="connsiteX13" fmla="*/ 112083 w 2878593"/>
                  <a:gd name="connsiteY13" fmla="*/ 0 h 2131410"/>
                  <a:gd name="connsiteX14" fmla="*/ 241533 w 2878593"/>
                  <a:gd name="connsiteY14" fmla="*/ 21348 h 2131410"/>
                  <a:gd name="connsiteX15" fmla="*/ 253997 w 2878593"/>
                  <a:gd name="connsiteY15" fmla="*/ 20130 h 2131410"/>
                  <a:gd name="connsiteX16" fmla="*/ 1336436 w 2878593"/>
                  <a:gd name="connsiteY16" fmla="*/ 35234 h 2131410"/>
                  <a:gd name="connsiteX17" fmla="*/ 2573509 w 2878593"/>
                  <a:gd name="connsiteY17" fmla="*/ 35234 h 2131410"/>
                  <a:gd name="connsiteX18" fmla="*/ 2573509 w 2878593"/>
                  <a:gd name="connsiteY18" fmla="*/ 292995 h 2131410"/>
                  <a:gd name="connsiteX19" fmla="*/ 1336436 w 2878593"/>
                  <a:gd name="connsiteY19" fmla="*/ 292995 h 2131410"/>
                  <a:gd name="connsiteX20" fmla="*/ 1260544 w 2878593"/>
                  <a:gd name="connsiteY20" fmla="*/ 300407 h 2131410"/>
                  <a:gd name="connsiteX21" fmla="*/ 1307290 w 2878593"/>
                  <a:gd name="connsiteY21" fmla="*/ 345592 h 2131410"/>
                  <a:gd name="connsiteX22" fmla="*/ 1344389 w 2878593"/>
                  <a:gd name="connsiteY22" fmla="*/ 387936 h 2131410"/>
                  <a:gd name="connsiteX23" fmla="*/ 1495338 w 2878593"/>
                  <a:gd name="connsiteY23" fmla="*/ 412830 h 2131410"/>
                  <a:gd name="connsiteX24" fmla="*/ 2878593 w 2878593"/>
                  <a:gd name="connsiteY24" fmla="*/ 825661 h 2131410"/>
                  <a:gd name="connsiteX25" fmla="*/ 2766509 w 2878593"/>
                  <a:gd name="connsiteY25" fmla="*/ 1201215 h 2131410"/>
                  <a:gd name="connsiteX26" fmla="*/ 1906666 w 2878593"/>
                  <a:gd name="connsiteY26" fmla="*/ 927478 h 2131410"/>
                  <a:gd name="connsiteX27" fmla="*/ 1850343 w 2878593"/>
                  <a:gd name="connsiteY27" fmla="*/ 907268 h 2131410"/>
                  <a:gd name="connsiteX28" fmla="*/ 1927671 w 2878593"/>
                  <a:gd name="connsiteY28" fmla="*/ 968446 h 2131410"/>
                  <a:gd name="connsiteX29" fmla="*/ 2539209 w 2878593"/>
                  <a:gd name="connsiteY29" fmla="*/ 1600150 h 213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593" h="2131410">
                    <a:moveTo>
                      <a:pt x="1173029" y="343415"/>
                    </a:moveTo>
                    <a:lnTo>
                      <a:pt x="1161207" y="308386"/>
                    </a:lnTo>
                    <a:lnTo>
                      <a:pt x="1071958" y="309631"/>
                    </a:lnTo>
                    <a:lnTo>
                      <a:pt x="1142019" y="334771"/>
                    </a:lnTo>
                    <a:close/>
                    <a:moveTo>
                      <a:pt x="2718504" y="2131410"/>
                    </a:moveTo>
                    <a:cubicBezTo>
                      <a:pt x="2439690" y="1936643"/>
                      <a:pt x="2286627" y="1616029"/>
                      <a:pt x="2007813" y="1421261"/>
                    </a:cubicBezTo>
                    <a:cubicBezTo>
                      <a:pt x="1798703" y="1275185"/>
                      <a:pt x="1660327" y="1058320"/>
                      <a:pt x="1486584" y="876851"/>
                    </a:cubicBezTo>
                    <a:lnTo>
                      <a:pt x="1397490" y="790732"/>
                    </a:lnTo>
                    <a:lnTo>
                      <a:pt x="1383254" y="788385"/>
                    </a:lnTo>
                    <a:cubicBezTo>
                      <a:pt x="895482" y="740193"/>
                      <a:pt x="487772" y="423746"/>
                      <a:pt x="0" y="375554"/>
                    </a:cubicBezTo>
                    <a:lnTo>
                      <a:pt x="99363" y="42621"/>
                    </a:lnTo>
                    <a:lnTo>
                      <a:pt x="99363" y="35234"/>
                    </a:lnTo>
                    <a:lnTo>
                      <a:pt x="101634" y="35012"/>
                    </a:lnTo>
                    <a:lnTo>
                      <a:pt x="112083" y="0"/>
                    </a:lnTo>
                    <a:lnTo>
                      <a:pt x="241533" y="21348"/>
                    </a:lnTo>
                    <a:lnTo>
                      <a:pt x="253997" y="20130"/>
                    </a:lnTo>
                    <a:cubicBezTo>
                      <a:pt x="614810" y="1671"/>
                      <a:pt x="975622" y="88934"/>
                      <a:pt x="1336436" y="35234"/>
                    </a:cubicBezTo>
                    <a:cubicBezTo>
                      <a:pt x="1748794" y="-26138"/>
                      <a:pt x="2161151" y="96605"/>
                      <a:pt x="2573509" y="35234"/>
                    </a:cubicBezTo>
                    <a:lnTo>
                      <a:pt x="2573509" y="292995"/>
                    </a:lnTo>
                    <a:cubicBezTo>
                      <a:pt x="2161151" y="354367"/>
                      <a:pt x="1748794" y="231624"/>
                      <a:pt x="1336436" y="292995"/>
                    </a:cubicBezTo>
                    <a:lnTo>
                      <a:pt x="1260544" y="300407"/>
                    </a:lnTo>
                    <a:lnTo>
                      <a:pt x="1307290" y="345592"/>
                    </a:lnTo>
                    <a:lnTo>
                      <a:pt x="1344389" y="387936"/>
                    </a:lnTo>
                    <a:lnTo>
                      <a:pt x="1495338" y="412830"/>
                    </a:lnTo>
                    <a:cubicBezTo>
                      <a:pt x="1983110" y="461022"/>
                      <a:pt x="2390821" y="777468"/>
                      <a:pt x="2878593" y="825661"/>
                    </a:cubicBezTo>
                    <a:lnTo>
                      <a:pt x="2766509" y="1201215"/>
                    </a:lnTo>
                    <a:cubicBezTo>
                      <a:pt x="2461651" y="1171096"/>
                      <a:pt x="2188068" y="1036188"/>
                      <a:pt x="1906666" y="927478"/>
                    </a:cubicBezTo>
                    <a:lnTo>
                      <a:pt x="1850343" y="907268"/>
                    </a:lnTo>
                    <a:lnTo>
                      <a:pt x="1927671" y="968446"/>
                    </a:lnTo>
                    <a:cubicBezTo>
                      <a:pt x="2147563" y="1162956"/>
                      <a:pt x="2295247" y="1429729"/>
                      <a:pt x="2539209" y="1600150"/>
                    </a:cubicBezTo>
                    <a:close/>
                  </a:path>
                </a:pathLst>
              </a:cu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Double Wave 265">
                <a:extLst>
                  <a:ext uri="{FF2B5EF4-FFF2-40B4-BE49-F238E27FC236}">
                    <a16:creationId xmlns:a16="http://schemas.microsoft.com/office/drawing/2014/main" id="{7DDB59FB-3EB5-BFC0-D5BC-61E8116E2942}"/>
                  </a:ext>
                </a:extLst>
              </p:cNvPr>
              <p:cNvSpPr/>
              <p:nvPr/>
            </p:nvSpPr>
            <p:spPr>
              <a:xfrm>
                <a:off x="7146899" y="5893513"/>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Double Wave 266">
                <a:extLst>
                  <a:ext uri="{FF2B5EF4-FFF2-40B4-BE49-F238E27FC236}">
                    <a16:creationId xmlns:a16="http://schemas.microsoft.com/office/drawing/2014/main" id="{7DC1387F-54B8-E21F-2898-69F8FCCF857E}"/>
                  </a:ext>
                </a:extLst>
              </p:cNvPr>
              <p:cNvSpPr/>
              <p:nvPr/>
            </p:nvSpPr>
            <p:spPr>
              <a:xfrm>
                <a:off x="7968072" y="5803291"/>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
              <a:extLst>
                <a:ext uri="{FF2B5EF4-FFF2-40B4-BE49-F238E27FC236}">
                  <a16:creationId xmlns:a16="http://schemas.microsoft.com/office/drawing/2014/main" id="{BEE1907F-E4A2-7FBC-8AD5-C6D3111DFFE6}"/>
                </a:ext>
              </a:extLst>
            </p:cNvPr>
            <p:cNvGrpSpPr/>
            <p:nvPr/>
          </p:nvGrpSpPr>
          <p:grpSpPr>
            <a:xfrm>
              <a:off x="2617938" y="1235035"/>
              <a:ext cx="4684735" cy="2889891"/>
              <a:chOff x="2617938" y="1235035"/>
              <a:chExt cx="4684735" cy="2889891"/>
            </a:xfrm>
            <a:solidFill>
              <a:schemeClr val="accent6">
                <a:lumMod val="40000"/>
                <a:lumOff val="60000"/>
              </a:schemeClr>
            </a:solidFill>
          </p:grpSpPr>
          <p:grpSp>
            <p:nvGrpSpPr>
              <p:cNvPr id="17" name="Group 230">
                <a:extLst>
                  <a:ext uri="{FF2B5EF4-FFF2-40B4-BE49-F238E27FC236}">
                    <a16:creationId xmlns:a16="http://schemas.microsoft.com/office/drawing/2014/main" id="{19B720C7-1D20-9EEC-E96A-EA7DE899CA91}"/>
                  </a:ext>
                </a:extLst>
              </p:cNvPr>
              <p:cNvGrpSpPr/>
              <p:nvPr/>
            </p:nvGrpSpPr>
            <p:grpSpPr>
              <a:xfrm rot="18989829" flipH="1">
                <a:off x="5104071" y="1499714"/>
                <a:ext cx="1554038" cy="1615125"/>
                <a:chOff x="736597" y="733384"/>
                <a:chExt cx="1807860" cy="1807860"/>
              </a:xfrm>
              <a:grpFill/>
            </p:grpSpPr>
            <p:grpSp>
              <p:nvGrpSpPr>
                <p:cNvPr id="235" name="Group 15">
                  <a:extLst>
                    <a:ext uri="{FF2B5EF4-FFF2-40B4-BE49-F238E27FC236}">
                      <a16:creationId xmlns:a16="http://schemas.microsoft.com/office/drawing/2014/main" id="{9F0985B5-29A1-C03F-FC8A-2FEF16C3B436}"/>
                    </a:ext>
                  </a:extLst>
                </p:cNvPr>
                <p:cNvGrpSpPr/>
                <p:nvPr/>
              </p:nvGrpSpPr>
              <p:grpSpPr>
                <a:xfrm rot="20238387">
                  <a:off x="736597" y="881328"/>
                  <a:ext cx="1193804" cy="897916"/>
                  <a:chOff x="1111998" y="1862460"/>
                  <a:chExt cx="2362200" cy="1921930"/>
                </a:xfrm>
                <a:grpFill/>
              </p:grpSpPr>
              <p:grpSp>
                <p:nvGrpSpPr>
                  <p:cNvPr id="256" name="Group 6">
                    <a:extLst>
                      <a:ext uri="{FF2B5EF4-FFF2-40B4-BE49-F238E27FC236}">
                        <a16:creationId xmlns:a16="http://schemas.microsoft.com/office/drawing/2014/main" id="{54E7D451-EEE2-3015-2808-173A6D8AF0D9}"/>
                      </a:ext>
                    </a:extLst>
                  </p:cNvPr>
                  <p:cNvGrpSpPr/>
                  <p:nvPr/>
                </p:nvGrpSpPr>
                <p:grpSpPr>
                  <a:xfrm rot="17802976">
                    <a:off x="1912098" y="1823816"/>
                    <a:ext cx="762000" cy="2362200"/>
                    <a:chOff x="1905000" y="1828800"/>
                    <a:chExt cx="762000" cy="2362200"/>
                  </a:xfrm>
                  <a:grpFill/>
                </p:grpSpPr>
                <p:sp>
                  <p:nvSpPr>
                    <p:cNvPr id="263" name="Oval 4">
                      <a:extLst>
                        <a:ext uri="{FF2B5EF4-FFF2-40B4-BE49-F238E27FC236}">
                          <a16:creationId xmlns:a16="http://schemas.microsoft.com/office/drawing/2014/main" id="{43C6C738-91CB-3732-DCB8-E412838EF75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5">
                      <a:extLst>
                        <a:ext uri="{FF2B5EF4-FFF2-40B4-BE49-F238E27FC236}">
                          <a16:creationId xmlns:a16="http://schemas.microsoft.com/office/drawing/2014/main" id="{AC5F66E7-F735-434A-4F77-917EDEAEB0E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9">
                    <a:extLst>
                      <a:ext uri="{FF2B5EF4-FFF2-40B4-BE49-F238E27FC236}">
                        <a16:creationId xmlns:a16="http://schemas.microsoft.com/office/drawing/2014/main" id="{1CDD6E9A-7105-8E48-FC26-19892BDE8A6B}"/>
                      </a:ext>
                    </a:extLst>
                  </p:cNvPr>
                  <p:cNvGrpSpPr/>
                  <p:nvPr/>
                </p:nvGrpSpPr>
                <p:grpSpPr>
                  <a:xfrm rot="19123498">
                    <a:off x="2501621" y="1862460"/>
                    <a:ext cx="542170" cy="1782007"/>
                    <a:chOff x="1905000" y="1828800"/>
                    <a:chExt cx="762000" cy="2362200"/>
                  </a:xfrm>
                  <a:grpFill/>
                </p:grpSpPr>
                <p:sp>
                  <p:nvSpPr>
                    <p:cNvPr id="261" name="Oval 257">
                      <a:extLst>
                        <a:ext uri="{FF2B5EF4-FFF2-40B4-BE49-F238E27FC236}">
                          <a16:creationId xmlns:a16="http://schemas.microsoft.com/office/drawing/2014/main" id="{16B0B4AF-DAEF-0036-143C-697DE5E4D66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58">
                      <a:extLst>
                        <a:ext uri="{FF2B5EF4-FFF2-40B4-BE49-F238E27FC236}">
                          <a16:creationId xmlns:a16="http://schemas.microsoft.com/office/drawing/2014/main" id="{DD62A825-F363-E978-FCC0-48422A72A1E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8" name="Group 12">
                    <a:extLst>
                      <a:ext uri="{FF2B5EF4-FFF2-40B4-BE49-F238E27FC236}">
                        <a16:creationId xmlns:a16="http://schemas.microsoft.com/office/drawing/2014/main" id="{4639E970-66D7-496B-4392-20DE5EC698E2}"/>
                      </a:ext>
                    </a:extLst>
                  </p:cNvPr>
                  <p:cNvGrpSpPr/>
                  <p:nvPr/>
                </p:nvGrpSpPr>
                <p:grpSpPr>
                  <a:xfrm rot="15530705">
                    <a:off x="2284581" y="2639655"/>
                    <a:ext cx="405591" cy="1883879"/>
                    <a:chOff x="1905000" y="1828800"/>
                    <a:chExt cx="762000" cy="2362200"/>
                  </a:xfrm>
                  <a:grpFill/>
                </p:grpSpPr>
                <p:sp>
                  <p:nvSpPr>
                    <p:cNvPr id="259" name="Oval 255">
                      <a:extLst>
                        <a:ext uri="{FF2B5EF4-FFF2-40B4-BE49-F238E27FC236}">
                          <a16:creationId xmlns:a16="http://schemas.microsoft.com/office/drawing/2014/main" id="{01D416CD-D7B2-8986-E1A9-E4245DEDC71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Oval 14">
                      <a:extLst>
                        <a:ext uri="{FF2B5EF4-FFF2-40B4-BE49-F238E27FC236}">
                          <a16:creationId xmlns:a16="http://schemas.microsoft.com/office/drawing/2014/main" id="{734E7330-9A91-C08D-2709-311C3CE6E4A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6" name="Group 21">
                  <a:extLst>
                    <a:ext uri="{FF2B5EF4-FFF2-40B4-BE49-F238E27FC236}">
                      <a16:creationId xmlns:a16="http://schemas.microsoft.com/office/drawing/2014/main" id="{1D373CAC-CB15-9999-8DAA-923ED6D141F1}"/>
                    </a:ext>
                  </a:extLst>
                </p:cNvPr>
                <p:cNvGrpSpPr/>
                <p:nvPr/>
              </p:nvGrpSpPr>
              <p:grpSpPr>
                <a:xfrm rot="2927600">
                  <a:off x="1498597" y="881328"/>
                  <a:ext cx="1193804" cy="897916"/>
                  <a:chOff x="1111998" y="1862460"/>
                  <a:chExt cx="2362200" cy="1921930"/>
                </a:xfrm>
                <a:grpFill/>
              </p:grpSpPr>
              <p:grpSp>
                <p:nvGrpSpPr>
                  <p:cNvPr id="247" name="Group 6">
                    <a:extLst>
                      <a:ext uri="{FF2B5EF4-FFF2-40B4-BE49-F238E27FC236}">
                        <a16:creationId xmlns:a16="http://schemas.microsoft.com/office/drawing/2014/main" id="{3DEAFAB7-2A48-CA72-FCA6-7E18CF83B998}"/>
                      </a:ext>
                    </a:extLst>
                  </p:cNvPr>
                  <p:cNvGrpSpPr/>
                  <p:nvPr/>
                </p:nvGrpSpPr>
                <p:grpSpPr>
                  <a:xfrm rot="17802976">
                    <a:off x="1912098" y="1823816"/>
                    <a:ext cx="762000" cy="2362200"/>
                    <a:chOff x="1905000" y="1828800"/>
                    <a:chExt cx="762000" cy="2362200"/>
                  </a:xfrm>
                  <a:grpFill/>
                </p:grpSpPr>
                <p:sp>
                  <p:nvSpPr>
                    <p:cNvPr id="254" name="Oval 4">
                      <a:extLst>
                        <a:ext uri="{FF2B5EF4-FFF2-40B4-BE49-F238E27FC236}">
                          <a16:creationId xmlns:a16="http://schemas.microsoft.com/office/drawing/2014/main" id="{A00DDB31-3B0F-89E5-5161-5A96343B5BE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a:extLst>
                        <a:ext uri="{FF2B5EF4-FFF2-40B4-BE49-F238E27FC236}">
                          <a16:creationId xmlns:a16="http://schemas.microsoft.com/office/drawing/2014/main" id="{E71A1648-C1EA-102D-DF2D-49B6730EA80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9">
                    <a:extLst>
                      <a:ext uri="{FF2B5EF4-FFF2-40B4-BE49-F238E27FC236}">
                        <a16:creationId xmlns:a16="http://schemas.microsoft.com/office/drawing/2014/main" id="{6A3144FF-B163-6BA4-0590-CC69F87BF39C}"/>
                      </a:ext>
                    </a:extLst>
                  </p:cNvPr>
                  <p:cNvGrpSpPr/>
                  <p:nvPr/>
                </p:nvGrpSpPr>
                <p:grpSpPr>
                  <a:xfrm rot="19123498">
                    <a:off x="2501621" y="1862460"/>
                    <a:ext cx="542170" cy="1782007"/>
                    <a:chOff x="1905000" y="1828800"/>
                    <a:chExt cx="762000" cy="2362200"/>
                  </a:xfrm>
                  <a:grpFill/>
                </p:grpSpPr>
                <p:sp>
                  <p:nvSpPr>
                    <p:cNvPr id="252" name="Oval 248">
                      <a:extLst>
                        <a:ext uri="{FF2B5EF4-FFF2-40B4-BE49-F238E27FC236}">
                          <a16:creationId xmlns:a16="http://schemas.microsoft.com/office/drawing/2014/main" id="{007E3B04-1705-25E1-A2AF-7B954B7EDEC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49">
                      <a:extLst>
                        <a:ext uri="{FF2B5EF4-FFF2-40B4-BE49-F238E27FC236}">
                          <a16:creationId xmlns:a16="http://schemas.microsoft.com/office/drawing/2014/main" id="{A235FC75-3AB2-304B-8984-1F93CE38A8C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9" name="Group 12">
                    <a:extLst>
                      <a:ext uri="{FF2B5EF4-FFF2-40B4-BE49-F238E27FC236}">
                        <a16:creationId xmlns:a16="http://schemas.microsoft.com/office/drawing/2014/main" id="{F01348D5-4E27-256C-9D25-973D5207395B}"/>
                      </a:ext>
                    </a:extLst>
                  </p:cNvPr>
                  <p:cNvGrpSpPr/>
                  <p:nvPr/>
                </p:nvGrpSpPr>
                <p:grpSpPr>
                  <a:xfrm rot="15530705">
                    <a:off x="2284581" y="2639655"/>
                    <a:ext cx="405591" cy="1883879"/>
                    <a:chOff x="1905000" y="1828800"/>
                    <a:chExt cx="762000" cy="2362200"/>
                  </a:xfrm>
                  <a:grpFill/>
                </p:grpSpPr>
                <p:sp>
                  <p:nvSpPr>
                    <p:cNvPr id="250" name="Oval 249">
                      <a:extLst>
                        <a:ext uri="{FF2B5EF4-FFF2-40B4-BE49-F238E27FC236}">
                          <a16:creationId xmlns:a16="http://schemas.microsoft.com/office/drawing/2014/main" id="{B7952A40-3722-EAD3-CFF9-6DA3F1E2ACF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Oval 250">
                      <a:extLst>
                        <a:ext uri="{FF2B5EF4-FFF2-40B4-BE49-F238E27FC236}">
                          <a16:creationId xmlns:a16="http://schemas.microsoft.com/office/drawing/2014/main" id="{29679065-6EDB-AC16-5612-FD04938206F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7" name="Group 31">
                  <a:extLst>
                    <a:ext uri="{FF2B5EF4-FFF2-40B4-BE49-F238E27FC236}">
                      <a16:creationId xmlns:a16="http://schemas.microsoft.com/office/drawing/2014/main" id="{4573FBAA-47FC-13EB-F49F-96701832E780}"/>
                    </a:ext>
                  </a:extLst>
                </p:cNvPr>
                <p:cNvGrpSpPr/>
                <p:nvPr/>
              </p:nvGrpSpPr>
              <p:grpSpPr>
                <a:xfrm rot="20238387">
                  <a:off x="1346199" y="1643328"/>
                  <a:ext cx="1193804" cy="897916"/>
                  <a:chOff x="1111998" y="1862460"/>
                  <a:chExt cx="2362200" cy="1921930"/>
                </a:xfrm>
                <a:grpFill/>
              </p:grpSpPr>
              <p:grpSp>
                <p:nvGrpSpPr>
                  <p:cNvPr id="238" name="Group 6">
                    <a:extLst>
                      <a:ext uri="{FF2B5EF4-FFF2-40B4-BE49-F238E27FC236}">
                        <a16:creationId xmlns:a16="http://schemas.microsoft.com/office/drawing/2014/main" id="{50221352-9F10-4AA5-5706-57FD4BAD740C}"/>
                      </a:ext>
                    </a:extLst>
                  </p:cNvPr>
                  <p:cNvGrpSpPr/>
                  <p:nvPr/>
                </p:nvGrpSpPr>
                <p:grpSpPr>
                  <a:xfrm rot="17802976">
                    <a:off x="1912098" y="1823816"/>
                    <a:ext cx="762000" cy="2362200"/>
                    <a:chOff x="1905000" y="1828800"/>
                    <a:chExt cx="762000" cy="2362200"/>
                  </a:xfrm>
                  <a:grpFill/>
                </p:grpSpPr>
                <p:sp>
                  <p:nvSpPr>
                    <p:cNvPr id="245" name="Oval 4">
                      <a:extLst>
                        <a:ext uri="{FF2B5EF4-FFF2-40B4-BE49-F238E27FC236}">
                          <a16:creationId xmlns:a16="http://schemas.microsoft.com/office/drawing/2014/main" id="{99B45C95-FAE6-A2B2-4434-1700FC25417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a:extLst>
                        <a:ext uri="{FF2B5EF4-FFF2-40B4-BE49-F238E27FC236}">
                          <a16:creationId xmlns:a16="http://schemas.microsoft.com/office/drawing/2014/main" id="{C2A52CF6-24B0-D8CD-A289-B7451C34624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9" name="Group 9">
                    <a:extLst>
                      <a:ext uri="{FF2B5EF4-FFF2-40B4-BE49-F238E27FC236}">
                        <a16:creationId xmlns:a16="http://schemas.microsoft.com/office/drawing/2014/main" id="{5140780C-4874-4BF1-5127-24068842FB11}"/>
                      </a:ext>
                    </a:extLst>
                  </p:cNvPr>
                  <p:cNvGrpSpPr/>
                  <p:nvPr/>
                </p:nvGrpSpPr>
                <p:grpSpPr>
                  <a:xfrm rot="19123498">
                    <a:off x="2501621" y="1862460"/>
                    <a:ext cx="542170" cy="1782007"/>
                    <a:chOff x="1905000" y="1828800"/>
                    <a:chExt cx="762000" cy="2362200"/>
                  </a:xfrm>
                  <a:grpFill/>
                </p:grpSpPr>
                <p:sp>
                  <p:nvSpPr>
                    <p:cNvPr id="243" name="Oval 239">
                      <a:extLst>
                        <a:ext uri="{FF2B5EF4-FFF2-40B4-BE49-F238E27FC236}">
                          <a16:creationId xmlns:a16="http://schemas.microsoft.com/office/drawing/2014/main" id="{5EA5DE1C-D297-807B-798B-72978208737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0">
                      <a:extLst>
                        <a:ext uri="{FF2B5EF4-FFF2-40B4-BE49-F238E27FC236}">
                          <a16:creationId xmlns:a16="http://schemas.microsoft.com/office/drawing/2014/main" id="{23AF159F-E89C-16F4-3875-3CE6A78AC5C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0" name="Group 12">
                    <a:extLst>
                      <a:ext uri="{FF2B5EF4-FFF2-40B4-BE49-F238E27FC236}">
                        <a16:creationId xmlns:a16="http://schemas.microsoft.com/office/drawing/2014/main" id="{9B593D59-A1CF-5DBF-287B-2A29407ECC5B}"/>
                      </a:ext>
                    </a:extLst>
                  </p:cNvPr>
                  <p:cNvGrpSpPr/>
                  <p:nvPr/>
                </p:nvGrpSpPr>
                <p:grpSpPr>
                  <a:xfrm rot="15530705">
                    <a:off x="2284581" y="2639655"/>
                    <a:ext cx="405591" cy="1883879"/>
                    <a:chOff x="1905000" y="1828800"/>
                    <a:chExt cx="762000" cy="2362200"/>
                  </a:xfrm>
                  <a:grpFill/>
                </p:grpSpPr>
                <p:sp>
                  <p:nvSpPr>
                    <p:cNvPr id="241" name="Oval 237">
                      <a:extLst>
                        <a:ext uri="{FF2B5EF4-FFF2-40B4-BE49-F238E27FC236}">
                          <a16:creationId xmlns:a16="http://schemas.microsoft.com/office/drawing/2014/main" id="{570ABBEA-523C-67E4-FB05-9883C60EFCF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38">
                      <a:extLst>
                        <a:ext uri="{FF2B5EF4-FFF2-40B4-BE49-F238E27FC236}">
                          <a16:creationId xmlns:a16="http://schemas.microsoft.com/office/drawing/2014/main" id="{2F732887-DCB8-57F9-7EF4-E8E5F4B0DC9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 name="Group 199">
                <a:extLst>
                  <a:ext uri="{FF2B5EF4-FFF2-40B4-BE49-F238E27FC236}">
                    <a16:creationId xmlns:a16="http://schemas.microsoft.com/office/drawing/2014/main" id="{09E8D0D5-B787-617C-447A-90FDFD8FF5BD}"/>
                  </a:ext>
                </a:extLst>
              </p:cNvPr>
              <p:cNvGrpSpPr/>
              <p:nvPr/>
            </p:nvGrpSpPr>
            <p:grpSpPr>
              <a:xfrm rot="3068959">
                <a:off x="3291353" y="1549425"/>
                <a:ext cx="2155895" cy="1527115"/>
                <a:chOff x="736597" y="733384"/>
                <a:chExt cx="1807860" cy="1807860"/>
              </a:xfrm>
              <a:grpFill/>
            </p:grpSpPr>
            <p:grpSp>
              <p:nvGrpSpPr>
                <p:cNvPr id="205" name="Group 15">
                  <a:extLst>
                    <a:ext uri="{FF2B5EF4-FFF2-40B4-BE49-F238E27FC236}">
                      <a16:creationId xmlns:a16="http://schemas.microsoft.com/office/drawing/2014/main" id="{43BDFA18-02D7-F27B-F26F-E0139607C5E1}"/>
                    </a:ext>
                  </a:extLst>
                </p:cNvPr>
                <p:cNvGrpSpPr/>
                <p:nvPr/>
              </p:nvGrpSpPr>
              <p:grpSpPr>
                <a:xfrm rot="20238387">
                  <a:off x="736597" y="881328"/>
                  <a:ext cx="1193804" cy="897916"/>
                  <a:chOff x="1111998" y="1862460"/>
                  <a:chExt cx="2362200" cy="1921930"/>
                </a:xfrm>
                <a:grpFill/>
              </p:grpSpPr>
              <p:grpSp>
                <p:nvGrpSpPr>
                  <p:cNvPr id="226" name="Group 6">
                    <a:extLst>
                      <a:ext uri="{FF2B5EF4-FFF2-40B4-BE49-F238E27FC236}">
                        <a16:creationId xmlns:a16="http://schemas.microsoft.com/office/drawing/2014/main" id="{94ED7FA6-2A81-3826-C906-D96798ED1AC3}"/>
                      </a:ext>
                    </a:extLst>
                  </p:cNvPr>
                  <p:cNvGrpSpPr/>
                  <p:nvPr/>
                </p:nvGrpSpPr>
                <p:grpSpPr>
                  <a:xfrm rot="17802976">
                    <a:off x="1912098" y="1823816"/>
                    <a:ext cx="762000" cy="2362200"/>
                    <a:chOff x="1905000" y="1828800"/>
                    <a:chExt cx="762000" cy="2362200"/>
                  </a:xfrm>
                  <a:grpFill/>
                </p:grpSpPr>
                <p:sp>
                  <p:nvSpPr>
                    <p:cNvPr id="233" name="Oval 4">
                      <a:extLst>
                        <a:ext uri="{FF2B5EF4-FFF2-40B4-BE49-F238E27FC236}">
                          <a16:creationId xmlns:a16="http://schemas.microsoft.com/office/drawing/2014/main" id="{0250C26C-2793-6C4A-38F2-DBCBEAEDC97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5">
                      <a:extLst>
                        <a:ext uri="{FF2B5EF4-FFF2-40B4-BE49-F238E27FC236}">
                          <a16:creationId xmlns:a16="http://schemas.microsoft.com/office/drawing/2014/main" id="{0C84AB2E-4683-ED85-270F-840E49729A5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7" name="Group 9">
                    <a:extLst>
                      <a:ext uri="{FF2B5EF4-FFF2-40B4-BE49-F238E27FC236}">
                        <a16:creationId xmlns:a16="http://schemas.microsoft.com/office/drawing/2014/main" id="{2C306316-C406-5EBA-C0D5-EB59734FDA14}"/>
                      </a:ext>
                    </a:extLst>
                  </p:cNvPr>
                  <p:cNvGrpSpPr/>
                  <p:nvPr/>
                </p:nvGrpSpPr>
                <p:grpSpPr>
                  <a:xfrm rot="19123498">
                    <a:off x="2501621" y="1862460"/>
                    <a:ext cx="542170" cy="1782007"/>
                    <a:chOff x="1905000" y="1828800"/>
                    <a:chExt cx="762000" cy="2362200"/>
                  </a:xfrm>
                  <a:grpFill/>
                </p:grpSpPr>
                <p:sp>
                  <p:nvSpPr>
                    <p:cNvPr id="231" name="Oval 230">
                      <a:extLst>
                        <a:ext uri="{FF2B5EF4-FFF2-40B4-BE49-F238E27FC236}">
                          <a16:creationId xmlns:a16="http://schemas.microsoft.com/office/drawing/2014/main" id="{C51264CA-D892-FA52-288E-B6789A0DAD8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Oval 227">
                      <a:extLst>
                        <a:ext uri="{FF2B5EF4-FFF2-40B4-BE49-F238E27FC236}">
                          <a16:creationId xmlns:a16="http://schemas.microsoft.com/office/drawing/2014/main" id="{6C5B4C60-1F78-7787-52A9-B48275F5157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8" name="Group 12">
                    <a:extLst>
                      <a:ext uri="{FF2B5EF4-FFF2-40B4-BE49-F238E27FC236}">
                        <a16:creationId xmlns:a16="http://schemas.microsoft.com/office/drawing/2014/main" id="{8A75998F-4C99-BD4C-C6B0-BEC8E446E75F}"/>
                      </a:ext>
                    </a:extLst>
                  </p:cNvPr>
                  <p:cNvGrpSpPr/>
                  <p:nvPr/>
                </p:nvGrpSpPr>
                <p:grpSpPr>
                  <a:xfrm rot="15530705">
                    <a:off x="2284581" y="2639655"/>
                    <a:ext cx="405591" cy="1883879"/>
                    <a:chOff x="1905000" y="1828800"/>
                    <a:chExt cx="762000" cy="2362200"/>
                  </a:xfrm>
                  <a:grpFill/>
                </p:grpSpPr>
                <p:sp>
                  <p:nvSpPr>
                    <p:cNvPr id="229" name="Oval 228">
                      <a:extLst>
                        <a:ext uri="{FF2B5EF4-FFF2-40B4-BE49-F238E27FC236}">
                          <a16:creationId xmlns:a16="http://schemas.microsoft.com/office/drawing/2014/main" id="{A9134363-19ED-64F1-027C-ED491E126DB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Oval 14">
                      <a:extLst>
                        <a:ext uri="{FF2B5EF4-FFF2-40B4-BE49-F238E27FC236}">
                          <a16:creationId xmlns:a16="http://schemas.microsoft.com/office/drawing/2014/main" id="{B8DB6172-2765-1B91-6B6C-8336BCD8305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6" name="Group 21">
                  <a:extLst>
                    <a:ext uri="{FF2B5EF4-FFF2-40B4-BE49-F238E27FC236}">
                      <a16:creationId xmlns:a16="http://schemas.microsoft.com/office/drawing/2014/main" id="{7EC18D16-FBC2-D289-51F4-B8DC8F2C4410}"/>
                    </a:ext>
                  </a:extLst>
                </p:cNvPr>
                <p:cNvGrpSpPr/>
                <p:nvPr/>
              </p:nvGrpSpPr>
              <p:grpSpPr>
                <a:xfrm rot="2927600">
                  <a:off x="1498597" y="881328"/>
                  <a:ext cx="1193804" cy="897916"/>
                  <a:chOff x="1111998" y="1862460"/>
                  <a:chExt cx="2362200" cy="1921930"/>
                </a:xfrm>
                <a:grpFill/>
              </p:grpSpPr>
              <p:grpSp>
                <p:nvGrpSpPr>
                  <p:cNvPr id="217" name="Group 6">
                    <a:extLst>
                      <a:ext uri="{FF2B5EF4-FFF2-40B4-BE49-F238E27FC236}">
                        <a16:creationId xmlns:a16="http://schemas.microsoft.com/office/drawing/2014/main" id="{C8A23096-1428-9C5E-70F1-0AEFCFA46164}"/>
                      </a:ext>
                    </a:extLst>
                  </p:cNvPr>
                  <p:cNvGrpSpPr/>
                  <p:nvPr/>
                </p:nvGrpSpPr>
                <p:grpSpPr>
                  <a:xfrm rot="17802976">
                    <a:off x="1912098" y="1823816"/>
                    <a:ext cx="762000" cy="2362200"/>
                    <a:chOff x="1905000" y="1828800"/>
                    <a:chExt cx="762000" cy="2362200"/>
                  </a:xfrm>
                  <a:grpFill/>
                </p:grpSpPr>
                <p:sp>
                  <p:nvSpPr>
                    <p:cNvPr id="224" name="Oval 4">
                      <a:extLst>
                        <a:ext uri="{FF2B5EF4-FFF2-40B4-BE49-F238E27FC236}">
                          <a16:creationId xmlns:a16="http://schemas.microsoft.com/office/drawing/2014/main" id="{4EEA825E-C012-035D-9326-4E3FE1881486}"/>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0">
                      <a:extLst>
                        <a:ext uri="{FF2B5EF4-FFF2-40B4-BE49-F238E27FC236}">
                          <a16:creationId xmlns:a16="http://schemas.microsoft.com/office/drawing/2014/main" id="{A78D3637-3D9D-F0FF-61D1-089C65AD86B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9">
                    <a:extLst>
                      <a:ext uri="{FF2B5EF4-FFF2-40B4-BE49-F238E27FC236}">
                        <a16:creationId xmlns:a16="http://schemas.microsoft.com/office/drawing/2014/main" id="{44DBA012-35AB-9801-751C-D25A61E84C2B}"/>
                      </a:ext>
                    </a:extLst>
                  </p:cNvPr>
                  <p:cNvGrpSpPr/>
                  <p:nvPr/>
                </p:nvGrpSpPr>
                <p:grpSpPr>
                  <a:xfrm rot="19123498">
                    <a:off x="2501621" y="1862460"/>
                    <a:ext cx="542170" cy="1782007"/>
                    <a:chOff x="1905000" y="1828800"/>
                    <a:chExt cx="762000" cy="2362200"/>
                  </a:xfrm>
                  <a:grpFill/>
                </p:grpSpPr>
                <p:sp>
                  <p:nvSpPr>
                    <p:cNvPr id="222" name="Oval 221">
                      <a:extLst>
                        <a:ext uri="{FF2B5EF4-FFF2-40B4-BE49-F238E27FC236}">
                          <a16:creationId xmlns:a16="http://schemas.microsoft.com/office/drawing/2014/main" id="{F822F0A9-C307-5A46-2A29-B62B196775A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18">
                      <a:extLst>
                        <a:ext uri="{FF2B5EF4-FFF2-40B4-BE49-F238E27FC236}">
                          <a16:creationId xmlns:a16="http://schemas.microsoft.com/office/drawing/2014/main" id="{76FAEAE8-668F-DF2C-0FAD-12AE1CB1253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9" name="Group 12">
                    <a:extLst>
                      <a:ext uri="{FF2B5EF4-FFF2-40B4-BE49-F238E27FC236}">
                        <a16:creationId xmlns:a16="http://schemas.microsoft.com/office/drawing/2014/main" id="{D891E1DD-38A1-7215-C59A-8E793CCA40EF}"/>
                      </a:ext>
                    </a:extLst>
                  </p:cNvPr>
                  <p:cNvGrpSpPr/>
                  <p:nvPr/>
                </p:nvGrpSpPr>
                <p:grpSpPr>
                  <a:xfrm rot="15530705">
                    <a:off x="2284581" y="2639655"/>
                    <a:ext cx="405591" cy="1883879"/>
                    <a:chOff x="1905000" y="1828800"/>
                    <a:chExt cx="762000" cy="2362200"/>
                  </a:xfrm>
                  <a:grpFill/>
                </p:grpSpPr>
                <p:sp>
                  <p:nvSpPr>
                    <p:cNvPr id="220" name="Oval 219">
                      <a:extLst>
                        <a:ext uri="{FF2B5EF4-FFF2-40B4-BE49-F238E27FC236}">
                          <a16:creationId xmlns:a16="http://schemas.microsoft.com/office/drawing/2014/main" id="{F2EC35F5-3089-62C0-65C5-1D1320A4351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a:extLst>
                        <a:ext uri="{FF2B5EF4-FFF2-40B4-BE49-F238E27FC236}">
                          <a16:creationId xmlns:a16="http://schemas.microsoft.com/office/drawing/2014/main" id="{52353C39-7C80-D08D-C0F5-388E56ECBDF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7" name="Group 31">
                  <a:extLst>
                    <a:ext uri="{FF2B5EF4-FFF2-40B4-BE49-F238E27FC236}">
                      <a16:creationId xmlns:a16="http://schemas.microsoft.com/office/drawing/2014/main" id="{D1BDA78A-B2C4-D5C9-A458-8E752C62D905}"/>
                    </a:ext>
                  </a:extLst>
                </p:cNvPr>
                <p:cNvGrpSpPr/>
                <p:nvPr/>
              </p:nvGrpSpPr>
              <p:grpSpPr>
                <a:xfrm rot="20238387">
                  <a:off x="1346199" y="1643328"/>
                  <a:ext cx="1193804" cy="897916"/>
                  <a:chOff x="1111998" y="1862460"/>
                  <a:chExt cx="2362200" cy="1921930"/>
                </a:xfrm>
                <a:grpFill/>
              </p:grpSpPr>
              <p:grpSp>
                <p:nvGrpSpPr>
                  <p:cNvPr id="208" name="Group 6">
                    <a:extLst>
                      <a:ext uri="{FF2B5EF4-FFF2-40B4-BE49-F238E27FC236}">
                        <a16:creationId xmlns:a16="http://schemas.microsoft.com/office/drawing/2014/main" id="{682E9089-CF63-7E17-8D13-9ADD4C67EF78}"/>
                      </a:ext>
                    </a:extLst>
                  </p:cNvPr>
                  <p:cNvGrpSpPr/>
                  <p:nvPr/>
                </p:nvGrpSpPr>
                <p:grpSpPr>
                  <a:xfrm rot="17802976">
                    <a:off x="1912098" y="1823816"/>
                    <a:ext cx="762000" cy="2362200"/>
                    <a:chOff x="1905000" y="1828800"/>
                    <a:chExt cx="762000" cy="2362200"/>
                  </a:xfrm>
                  <a:grpFill/>
                </p:grpSpPr>
                <p:sp>
                  <p:nvSpPr>
                    <p:cNvPr id="215" name="Oval 4">
                      <a:extLst>
                        <a:ext uri="{FF2B5EF4-FFF2-40B4-BE49-F238E27FC236}">
                          <a16:creationId xmlns:a16="http://schemas.microsoft.com/office/drawing/2014/main" id="{B98F3A71-97ED-BF0D-6C4D-FEBE525D062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1">
                      <a:extLst>
                        <a:ext uri="{FF2B5EF4-FFF2-40B4-BE49-F238E27FC236}">
                          <a16:creationId xmlns:a16="http://schemas.microsoft.com/office/drawing/2014/main" id="{FDE42604-ADB0-9BCE-5698-EBEAA826286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9" name="Group 9">
                    <a:extLst>
                      <a:ext uri="{FF2B5EF4-FFF2-40B4-BE49-F238E27FC236}">
                        <a16:creationId xmlns:a16="http://schemas.microsoft.com/office/drawing/2014/main" id="{6FBBC75D-1564-227D-D44A-41040FAFF421}"/>
                      </a:ext>
                    </a:extLst>
                  </p:cNvPr>
                  <p:cNvGrpSpPr/>
                  <p:nvPr/>
                </p:nvGrpSpPr>
                <p:grpSpPr>
                  <a:xfrm rot="19123498">
                    <a:off x="2501621" y="1862460"/>
                    <a:ext cx="542170" cy="1782007"/>
                    <a:chOff x="1905000" y="1828800"/>
                    <a:chExt cx="762000" cy="2362200"/>
                  </a:xfrm>
                  <a:grpFill/>
                </p:grpSpPr>
                <p:sp>
                  <p:nvSpPr>
                    <p:cNvPr id="213" name="Oval 208">
                      <a:extLst>
                        <a:ext uri="{FF2B5EF4-FFF2-40B4-BE49-F238E27FC236}">
                          <a16:creationId xmlns:a16="http://schemas.microsoft.com/office/drawing/2014/main" id="{79681388-6DD5-0223-CB21-E76ED44E209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09">
                      <a:extLst>
                        <a:ext uri="{FF2B5EF4-FFF2-40B4-BE49-F238E27FC236}">
                          <a16:creationId xmlns:a16="http://schemas.microsoft.com/office/drawing/2014/main" id="{611DA2E0-E34E-2083-978A-0A8071F2C84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12">
                    <a:extLst>
                      <a:ext uri="{FF2B5EF4-FFF2-40B4-BE49-F238E27FC236}">
                        <a16:creationId xmlns:a16="http://schemas.microsoft.com/office/drawing/2014/main" id="{C9D897B4-D8DF-6C2C-0ABF-40036F59AC14}"/>
                      </a:ext>
                    </a:extLst>
                  </p:cNvPr>
                  <p:cNvGrpSpPr/>
                  <p:nvPr/>
                </p:nvGrpSpPr>
                <p:grpSpPr>
                  <a:xfrm rot="15530705">
                    <a:off x="2284581" y="2639655"/>
                    <a:ext cx="405591" cy="1883879"/>
                    <a:chOff x="1905000" y="1828800"/>
                    <a:chExt cx="762000" cy="2362200"/>
                  </a:xfrm>
                  <a:grpFill/>
                </p:grpSpPr>
                <p:sp>
                  <p:nvSpPr>
                    <p:cNvPr id="211" name="Oval 206">
                      <a:extLst>
                        <a:ext uri="{FF2B5EF4-FFF2-40B4-BE49-F238E27FC236}">
                          <a16:creationId xmlns:a16="http://schemas.microsoft.com/office/drawing/2014/main" id="{E6C14646-999D-ED90-E459-310A138414A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07">
                      <a:extLst>
                        <a:ext uri="{FF2B5EF4-FFF2-40B4-BE49-F238E27FC236}">
                          <a16:creationId xmlns:a16="http://schemas.microsoft.com/office/drawing/2014/main" id="{F40F30B8-1A87-9824-F53C-B680DD4CEA1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 name="Group 41">
                <a:extLst>
                  <a:ext uri="{FF2B5EF4-FFF2-40B4-BE49-F238E27FC236}">
                    <a16:creationId xmlns:a16="http://schemas.microsoft.com/office/drawing/2014/main" id="{8C5C966C-AFEF-44F5-C76E-F22237F7B7AB}"/>
                  </a:ext>
                </a:extLst>
              </p:cNvPr>
              <p:cNvGrpSpPr/>
              <p:nvPr/>
            </p:nvGrpSpPr>
            <p:grpSpPr>
              <a:xfrm>
                <a:off x="2617938" y="2247952"/>
                <a:ext cx="1368625" cy="1296983"/>
                <a:chOff x="736597" y="733384"/>
                <a:chExt cx="1807860" cy="1807860"/>
              </a:xfrm>
              <a:grpFill/>
            </p:grpSpPr>
            <p:grpSp>
              <p:nvGrpSpPr>
                <p:cNvPr id="175" name="Group 15">
                  <a:extLst>
                    <a:ext uri="{FF2B5EF4-FFF2-40B4-BE49-F238E27FC236}">
                      <a16:creationId xmlns:a16="http://schemas.microsoft.com/office/drawing/2014/main" id="{0459B242-813E-4326-961D-94F5A1E0E389}"/>
                    </a:ext>
                  </a:extLst>
                </p:cNvPr>
                <p:cNvGrpSpPr/>
                <p:nvPr/>
              </p:nvGrpSpPr>
              <p:grpSpPr>
                <a:xfrm rot="20238387">
                  <a:off x="736597" y="881328"/>
                  <a:ext cx="1193804" cy="897916"/>
                  <a:chOff x="1111998" y="1862460"/>
                  <a:chExt cx="2362200" cy="1921930"/>
                </a:xfrm>
                <a:grpFill/>
              </p:grpSpPr>
              <p:grpSp>
                <p:nvGrpSpPr>
                  <p:cNvPr id="196" name="Group 6">
                    <a:extLst>
                      <a:ext uri="{FF2B5EF4-FFF2-40B4-BE49-F238E27FC236}">
                        <a16:creationId xmlns:a16="http://schemas.microsoft.com/office/drawing/2014/main" id="{9BD8E1A8-E3D4-19BD-9DB8-4169E7122697}"/>
                      </a:ext>
                    </a:extLst>
                  </p:cNvPr>
                  <p:cNvGrpSpPr/>
                  <p:nvPr/>
                </p:nvGrpSpPr>
                <p:grpSpPr>
                  <a:xfrm rot="17802976">
                    <a:off x="1912098" y="1823816"/>
                    <a:ext cx="762000" cy="2362200"/>
                    <a:chOff x="1905000" y="1828800"/>
                    <a:chExt cx="762000" cy="2362200"/>
                  </a:xfrm>
                  <a:grpFill/>
                </p:grpSpPr>
                <p:sp>
                  <p:nvSpPr>
                    <p:cNvPr id="203" name="Oval 4">
                      <a:extLst>
                        <a:ext uri="{FF2B5EF4-FFF2-40B4-BE49-F238E27FC236}">
                          <a16:creationId xmlns:a16="http://schemas.microsoft.com/office/drawing/2014/main" id="{96398FF4-FD82-F5FC-F9EE-58D50FB148F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5">
                      <a:extLst>
                        <a:ext uri="{FF2B5EF4-FFF2-40B4-BE49-F238E27FC236}">
                          <a16:creationId xmlns:a16="http://schemas.microsoft.com/office/drawing/2014/main" id="{CBDC957A-B8A0-FA01-1DC3-7353F03AC70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9">
                    <a:extLst>
                      <a:ext uri="{FF2B5EF4-FFF2-40B4-BE49-F238E27FC236}">
                        <a16:creationId xmlns:a16="http://schemas.microsoft.com/office/drawing/2014/main" id="{F8BF088E-20FF-35D2-9B87-EAE81EA3E534}"/>
                      </a:ext>
                    </a:extLst>
                  </p:cNvPr>
                  <p:cNvGrpSpPr/>
                  <p:nvPr/>
                </p:nvGrpSpPr>
                <p:grpSpPr>
                  <a:xfrm rot="19123498">
                    <a:off x="2501621" y="1862460"/>
                    <a:ext cx="542170" cy="1782007"/>
                    <a:chOff x="1905000" y="1828800"/>
                    <a:chExt cx="762000" cy="2362200"/>
                  </a:xfrm>
                  <a:grpFill/>
                </p:grpSpPr>
                <p:sp>
                  <p:nvSpPr>
                    <p:cNvPr id="201" name="Oval 10">
                      <a:extLst>
                        <a:ext uri="{FF2B5EF4-FFF2-40B4-BE49-F238E27FC236}">
                          <a16:creationId xmlns:a16="http://schemas.microsoft.com/office/drawing/2014/main" id="{4D141938-60FE-2E23-92EC-0E02A2FBA2D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11">
                      <a:extLst>
                        <a:ext uri="{FF2B5EF4-FFF2-40B4-BE49-F238E27FC236}">
                          <a16:creationId xmlns:a16="http://schemas.microsoft.com/office/drawing/2014/main" id="{CB47919F-91CD-F349-860A-66BF9E2862E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a:extLst>
                      <a:ext uri="{FF2B5EF4-FFF2-40B4-BE49-F238E27FC236}">
                        <a16:creationId xmlns:a16="http://schemas.microsoft.com/office/drawing/2014/main" id="{C499DEFD-F503-7019-0B14-0A80C0D334CB}"/>
                      </a:ext>
                    </a:extLst>
                  </p:cNvPr>
                  <p:cNvGrpSpPr/>
                  <p:nvPr/>
                </p:nvGrpSpPr>
                <p:grpSpPr>
                  <a:xfrm rot="15530705">
                    <a:off x="2284581" y="2639655"/>
                    <a:ext cx="405591" cy="1883879"/>
                    <a:chOff x="1905000" y="1828800"/>
                    <a:chExt cx="762000" cy="2362200"/>
                  </a:xfrm>
                  <a:grpFill/>
                </p:grpSpPr>
                <p:sp>
                  <p:nvSpPr>
                    <p:cNvPr id="199" name="Oval 13">
                      <a:extLst>
                        <a:ext uri="{FF2B5EF4-FFF2-40B4-BE49-F238E27FC236}">
                          <a16:creationId xmlns:a16="http://schemas.microsoft.com/office/drawing/2014/main" id="{E907A8D3-909C-5081-6146-DF367846D9E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4">
                      <a:extLst>
                        <a:ext uri="{FF2B5EF4-FFF2-40B4-BE49-F238E27FC236}">
                          <a16:creationId xmlns:a16="http://schemas.microsoft.com/office/drawing/2014/main" id="{A5288E2F-F76B-B2B5-83EE-D75EE55CA39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6" name="Group 21">
                  <a:extLst>
                    <a:ext uri="{FF2B5EF4-FFF2-40B4-BE49-F238E27FC236}">
                      <a16:creationId xmlns:a16="http://schemas.microsoft.com/office/drawing/2014/main" id="{232CE2D2-D213-2015-B7A7-0365DF1A1BFD}"/>
                    </a:ext>
                  </a:extLst>
                </p:cNvPr>
                <p:cNvGrpSpPr/>
                <p:nvPr/>
              </p:nvGrpSpPr>
              <p:grpSpPr>
                <a:xfrm rot="2927600">
                  <a:off x="1498597" y="881328"/>
                  <a:ext cx="1193804" cy="897916"/>
                  <a:chOff x="1111998" y="1862460"/>
                  <a:chExt cx="2362200" cy="1921930"/>
                </a:xfrm>
                <a:grpFill/>
              </p:grpSpPr>
              <p:grpSp>
                <p:nvGrpSpPr>
                  <p:cNvPr id="187" name="Group 6">
                    <a:extLst>
                      <a:ext uri="{FF2B5EF4-FFF2-40B4-BE49-F238E27FC236}">
                        <a16:creationId xmlns:a16="http://schemas.microsoft.com/office/drawing/2014/main" id="{66AE2FE7-351F-7DCA-5B75-497E0FE1B072}"/>
                      </a:ext>
                    </a:extLst>
                  </p:cNvPr>
                  <p:cNvGrpSpPr/>
                  <p:nvPr/>
                </p:nvGrpSpPr>
                <p:grpSpPr>
                  <a:xfrm rot="17802976">
                    <a:off x="1912098" y="1823816"/>
                    <a:ext cx="762000" cy="2362200"/>
                    <a:chOff x="1905000" y="1828800"/>
                    <a:chExt cx="762000" cy="2362200"/>
                  </a:xfrm>
                  <a:grpFill/>
                </p:grpSpPr>
                <p:sp>
                  <p:nvSpPr>
                    <p:cNvPr id="194" name="Oval 4">
                      <a:extLst>
                        <a:ext uri="{FF2B5EF4-FFF2-40B4-BE49-F238E27FC236}">
                          <a16:creationId xmlns:a16="http://schemas.microsoft.com/office/drawing/2014/main" id="{7DCD2E25-C436-B3C2-B7A3-45B124D49356}"/>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30">
                      <a:extLst>
                        <a:ext uri="{FF2B5EF4-FFF2-40B4-BE49-F238E27FC236}">
                          <a16:creationId xmlns:a16="http://schemas.microsoft.com/office/drawing/2014/main" id="{D3961C44-F06F-C4EC-A44A-1C1F800C03C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9">
                    <a:extLst>
                      <a:ext uri="{FF2B5EF4-FFF2-40B4-BE49-F238E27FC236}">
                        <a16:creationId xmlns:a16="http://schemas.microsoft.com/office/drawing/2014/main" id="{8160FD6F-6C7C-5A9E-51E5-280CFBDB39F2}"/>
                      </a:ext>
                    </a:extLst>
                  </p:cNvPr>
                  <p:cNvGrpSpPr/>
                  <p:nvPr/>
                </p:nvGrpSpPr>
                <p:grpSpPr>
                  <a:xfrm rot="19123498">
                    <a:off x="2501621" y="1862460"/>
                    <a:ext cx="542170" cy="1782007"/>
                    <a:chOff x="1905000" y="1828800"/>
                    <a:chExt cx="762000" cy="2362200"/>
                  </a:xfrm>
                  <a:grpFill/>
                </p:grpSpPr>
                <p:sp>
                  <p:nvSpPr>
                    <p:cNvPr id="192" name="Oval 27">
                      <a:extLst>
                        <a:ext uri="{FF2B5EF4-FFF2-40B4-BE49-F238E27FC236}">
                          <a16:creationId xmlns:a16="http://schemas.microsoft.com/office/drawing/2014/main" id="{5D1AC2E8-B8C8-A4D5-C221-BE452124D86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28">
                      <a:extLst>
                        <a:ext uri="{FF2B5EF4-FFF2-40B4-BE49-F238E27FC236}">
                          <a16:creationId xmlns:a16="http://schemas.microsoft.com/office/drawing/2014/main" id="{B9CC8B48-8E6B-6C66-34B6-632ACE23842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9" name="Group 12">
                    <a:extLst>
                      <a:ext uri="{FF2B5EF4-FFF2-40B4-BE49-F238E27FC236}">
                        <a16:creationId xmlns:a16="http://schemas.microsoft.com/office/drawing/2014/main" id="{ECFAB677-6EE0-9FC2-AC6C-B17E8790AC5F}"/>
                      </a:ext>
                    </a:extLst>
                  </p:cNvPr>
                  <p:cNvGrpSpPr/>
                  <p:nvPr/>
                </p:nvGrpSpPr>
                <p:grpSpPr>
                  <a:xfrm rot="15530705">
                    <a:off x="2284581" y="2639655"/>
                    <a:ext cx="405591" cy="1883879"/>
                    <a:chOff x="1905000" y="1828800"/>
                    <a:chExt cx="762000" cy="2362200"/>
                  </a:xfrm>
                  <a:grpFill/>
                </p:grpSpPr>
                <p:sp>
                  <p:nvSpPr>
                    <p:cNvPr id="190" name="Oval 25">
                      <a:extLst>
                        <a:ext uri="{FF2B5EF4-FFF2-40B4-BE49-F238E27FC236}">
                          <a16:creationId xmlns:a16="http://schemas.microsoft.com/office/drawing/2014/main" id="{84D8BEDC-10BC-C17F-F16E-D81473C26BB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26">
                      <a:extLst>
                        <a:ext uri="{FF2B5EF4-FFF2-40B4-BE49-F238E27FC236}">
                          <a16:creationId xmlns:a16="http://schemas.microsoft.com/office/drawing/2014/main" id="{AD4F0EFE-8004-3B22-D6C6-55C1DCAEA2F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7" name="Group 31">
                  <a:extLst>
                    <a:ext uri="{FF2B5EF4-FFF2-40B4-BE49-F238E27FC236}">
                      <a16:creationId xmlns:a16="http://schemas.microsoft.com/office/drawing/2014/main" id="{ACE8F018-4C15-264A-2133-130963BB3D8C}"/>
                    </a:ext>
                  </a:extLst>
                </p:cNvPr>
                <p:cNvGrpSpPr/>
                <p:nvPr/>
              </p:nvGrpSpPr>
              <p:grpSpPr>
                <a:xfrm rot="20238387">
                  <a:off x="1346199" y="1643328"/>
                  <a:ext cx="1193804" cy="897916"/>
                  <a:chOff x="1111998" y="1862460"/>
                  <a:chExt cx="2362200" cy="1921930"/>
                </a:xfrm>
                <a:grpFill/>
              </p:grpSpPr>
              <p:grpSp>
                <p:nvGrpSpPr>
                  <p:cNvPr id="178" name="Group 6">
                    <a:extLst>
                      <a:ext uri="{FF2B5EF4-FFF2-40B4-BE49-F238E27FC236}">
                        <a16:creationId xmlns:a16="http://schemas.microsoft.com/office/drawing/2014/main" id="{D7F22AB3-15DA-0B2B-C76C-71937DDD0E7C}"/>
                      </a:ext>
                    </a:extLst>
                  </p:cNvPr>
                  <p:cNvGrpSpPr/>
                  <p:nvPr/>
                </p:nvGrpSpPr>
                <p:grpSpPr>
                  <a:xfrm rot="17802976">
                    <a:off x="1912098" y="1823816"/>
                    <a:ext cx="762000" cy="2362200"/>
                    <a:chOff x="1905000" y="1828800"/>
                    <a:chExt cx="762000" cy="2362200"/>
                  </a:xfrm>
                  <a:grpFill/>
                </p:grpSpPr>
                <p:sp>
                  <p:nvSpPr>
                    <p:cNvPr id="185" name="Oval 4">
                      <a:extLst>
                        <a:ext uri="{FF2B5EF4-FFF2-40B4-BE49-F238E27FC236}">
                          <a16:creationId xmlns:a16="http://schemas.microsoft.com/office/drawing/2014/main" id="{31347764-F18D-A3AE-4EC6-4A5AB81EAD1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40">
                      <a:extLst>
                        <a:ext uri="{FF2B5EF4-FFF2-40B4-BE49-F238E27FC236}">
                          <a16:creationId xmlns:a16="http://schemas.microsoft.com/office/drawing/2014/main" id="{BF304744-137E-A8A6-36ED-69D28AF667B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9" name="Group 9">
                    <a:extLst>
                      <a:ext uri="{FF2B5EF4-FFF2-40B4-BE49-F238E27FC236}">
                        <a16:creationId xmlns:a16="http://schemas.microsoft.com/office/drawing/2014/main" id="{B1225C95-4033-F5BE-3B43-68A3DEDF793E}"/>
                      </a:ext>
                    </a:extLst>
                  </p:cNvPr>
                  <p:cNvGrpSpPr/>
                  <p:nvPr/>
                </p:nvGrpSpPr>
                <p:grpSpPr>
                  <a:xfrm rot="19123498">
                    <a:off x="2501621" y="1862460"/>
                    <a:ext cx="542170" cy="1782007"/>
                    <a:chOff x="1905000" y="1828800"/>
                    <a:chExt cx="762000" cy="2362200"/>
                  </a:xfrm>
                  <a:grpFill/>
                </p:grpSpPr>
                <p:sp>
                  <p:nvSpPr>
                    <p:cNvPr id="183" name="Oval 182">
                      <a:extLst>
                        <a:ext uri="{FF2B5EF4-FFF2-40B4-BE49-F238E27FC236}">
                          <a16:creationId xmlns:a16="http://schemas.microsoft.com/office/drawing/2014/main" id="{501FCC3D-D03F-EEFF-6C9F-B25EBDB44F7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38">
                      <a:extLst>
                        <a:ext uri="{FF2B5EF4-FFF2-40B4-BE49-F238E27FC236}">
                          <a16:creationId xmlns:a16="http://schemas.microsoft.com/office/drawing/2014/main" id="{5203CC51-7625-1539-505E-BE75744F872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12">
                    <a:extLst>
                      <a:ext uri="{FF2B5EF4-FFF2-40B4-BE49-F238E27FC236}">
                        <a16:creationId xmlns:a16="http://schemas.microsoft.com/office/drawing/2014/main" id="{331FC331-8793-A460-E3F5-6A54B55DC476}"/>
                      </a:ext>
                    </a:extLst>
                  </p:cNvPr>
                  <p:cNvGrpSpPr/>
                  <p:nvPr/>
                </p:nvGrpSpPr>
                <p:grpSpPr>
                  <a:xfrm rot="15530705">
                    <a:off x="2284581" y="2639655"/>
                    <a:ext cx="405591" cy="1883879"/>
                    <a:chOff x="1905000" y="1828800"/>
                    <a:chExt cx="762000" cy="2362200"/>
                  </a:xfrm>
                  <a:grpFill/>
                </p:grpSpPr>
                <p:sp>
                  <p:nvSpPr>
                    <p:cNvPr id="181" name="Oval 180">
                      <a:extLst>
                        <a:ext uri="{FF2B5EF4-FFF2-40B4-BE49-F238E27FC236}">
                          <a16:creationId xmlns:a16="http://schemas.microsoft.com/office/drawing/2014/main" id="{BB86A7D7-5677-CEE3-552B-3A88351B846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071DBB27-5E53-71AB-7D92-2500F094803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42">
                <a:extLst>
                  <a:ext uri="{FF2B5EF4-FFF2-40B4-BE49-F238E27FC236}">
                    <a16:creationId xmlns:a16="http://schemas.microsoft.com/office/drawing/2014/main" id="{ECD181E3-9D83-E5C0-7633-BA8DABDD6BA5}"/>
                  </a:ext>
                </a:extLst>
              </p:cNvPr>
              <p:cNvGrpSpPr/>
              <p:nvPr/>
            </p:nvGrpSpPr>
            <p:grpSpPr>
              <a:xfrm rot="1956276">
                <a:off x="3313805" y="2827943"/>
                <a:ext cx="1368625" cy="1296983"/>
                <a:chOff x="736597" y="733384"/>
                <a:chExt cx="1807860" cy="1807860"/>
              </a:xfrm>
              <a:grpFill/>
            </p:grpSpPr>
            <p:grpSp>
              <p:nvGrpSpPr>
                <p:cNvPr id="145" name="Group 15">
                  <a:extLst>
                    <a:ext uri="{FF2B5EF4-FFF2-40B4-BE49-F238E27FC236}">
                      <a16:creationId xmlns:a16="http://schemas.microsoft.com/office/drawing/2014/main" id="{9A6E2BED-2C24-8BB1-225F-DEC84259C027}"/>
                    </a:ext>
                  </a:extLst>
                </p:cNvPr>
                <p:cNvGrpSpPr/>
                <p:nvPr/>
              </p:nvGrpSpPr>
              <p:grpSpPr>
                <a:xfrm rot="20238387">
                  <a:off x="736597" y="881328"/>
                  <a:ext cx="1193804" cy="897916"/>
                  <a:chOff x="1111998" y="1862460"/>
                  <a:chExt cx="2362200" cy="1921930"/>
                </a:xfrm>
                <a:grpFill/>
              </p:grpSpPr>
              <p:grpSp>
                <p:nvGrpSpPr>
                  <p:cNvPr id="166" name="Group 6">
                    <a:extLst>
                      <a:ext uri="{FF2B5EF4-FFF2-40B4-BE49-F238E27FC236}">
                        <a16:creationId xmlns:a16="http://schemas.microsoft.com/office/drawing/2014/main" id="{27E3CA5B-0DDB-0474-69DD-AA5F004217E9}"/>
                      </a:ext>
                    </a:extLst>
                  </p:cNvPr>
                  <p:cNvGrpSpPr/>
                  <p:nvPr/>
                </p:nvGrpSpPr>
                <p:grpSpPr>
                  <a:xfrm rot="17802976">
                    <a:off x="1912098" y="1823816"/>
                    <a:ext cx="762000" cy="2362200"/>
                    <a:chOff x="1905000" y="1828800"/>
                    <a:chExt cx="762000" cy="2362200"/>
                  </a:xfrm>
                  <a:grpFill/>
                </p:grpSpPr>
                <p:sp>
                  <p:nvSpPr>
                    <p:cNvPr id="173" name="Oval 4">
                      <a:extLst>
                        <a:ext uri="{FF2B5EF4-FFF2-40B4-BE49-F238E27FC236}">
                          <a16:creationId xmlns:a16="http://schemas.microsoft.com/office/drawing/2014/main" id="{04480CA2-3647-8D08-CE97-D91EF4C4062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Oval 5">
                      <a:extLst>
                        <a:ext uri="{FF2B5EF4-FFF2-40B4-BE49-F238E27FC236}">
                          <a16:creationId xmlns:a16="http://schemas.microsoft.com/office/drawing/2014/main" id="{40B1A569-531A-800E-ACA5-D127530FF67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9">
                    <a:extLst>
                      <a:ext uri="{FF2B5EF4-FFF2-40B4-BE49-F238E27FC236}">
                        <a16:creationId xmlns:a16="http://schemas.microsoft.com/office/drawing/2014/main" id="{947410F3-6B2E-60B1-9E04-654DF2013BD6}"/>
                      </a:ext>
                    </a:extLst>
                  </p:cNvPr>
                  <p:cNvGrpSpPr/>
                  <p:nvPr/>
                </p:nvGrpSpPr>
                <p:grpSpPr>
                  <a:xfrm rot="19123498">
                    <a:off x="2501621" y="1862460"/>
                    <a:ext cx="542170" cy="1782007"/>
                    <a:chOff x="1905000" y="1828800"/>
                    <a:chExt cx="762000" cy="2362200"/>
                  </a:xfrm>
                  <a:grpFill/>
                </p:grpSpPr>
                <p:sp>
                  <p:nvSpPr>
                    <p:cNvPr id="171" name="Oval 69">
                      <a:extLst>
                        <a:ext uri="{FF2B5EF4-FFF2-40B4-BE49-F238E27FC236}">
                          <a16:creationId xmlns:a16="http://schemas.microsoft.com/office/drawing/2014/main" id="{0AB70421-29CA-B9EF-3575-80A3EEF4D36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Oval 70">
                      <a:extLst>
                        <a:ext uri="{FF2B5EF4-FFF2-40B4-BE49-F238E27FC236}">
                          <a16:creationId xmlns:a16="http://schemas.microsoft.com/office/drawing/2014/main" id="{41ED0704-814B-BE7E-A737-D757EC2EBF6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 name="Group 12">
                    <a:extLst>
                      <a:ext uri="{FF2B5EF4-FFF2-40B4-BE49-F238E27FC236}">
                        <a16:creationId xmlns:a16="http://schemas.microsoft.com/office/drawing/2014/main" id="{2DA54CB2-9316-660D-A9B3-49B07016984E}"/>
                      </a:ext>
                    </a:extLst>
                  </p:cNvPr>
                  <p:cNvGrpSpPr/>
                  <p:nvPr/>
                </p:nvGrpSpPr>
                <p:grpSpPr>
                  <a:xfrm rot="15530705">
                    <a:off x="2284581" y="2639655"/>
                    <a:ext cx="405591" cy="1883879"/>
                    <a:chOff x="1905000" y="1828800"/>
                    <a:chExt cx="762000" cy="2362200"/>
                  </a:xfrm>
                  <a:grpFill/>
                </p:grpSpPr>
                <p:sp>
                  <p:nvSpPr>
                    <p:cNvPr id="169" name="Oval 168">
                      <a:extLst>
                        <a:ext uri="{FF2B5EF4-FFF2-40B4-BE49-F238E27FC236}">
                          <a16:creationId xmlns:a16="http://schemas.microsoft.com/office/drawing/2014/main" id="{92FF92B7-D214-D220-728B-6B1E1E6E085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4">
                      <a:extLst>
                        <a:ext uri="{FF2B5EF4-FFF2-40B4-BE49-F238E27FC236}">
                          <a16:creationId xmlns:a16="http://schemas.microsoft.com/office/drawing/2014/main" id="{9D5C3B23-34C4-0CBD-63EF-D0E2E2F4815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6" name="Group 21">
                  <a:extLst>
                    <a:ext uri="{FF2B5EF4-FFF2-40B4-BE49-F238E27FC236}">
                      <a16:creationId xmlns:a16="http://schemas.microsoft.com/office/drawing/2014/main" id="{4DF15330-9828-C17D-199F-47A57398BB6B}"/>
                    </a:ext>
                  </a:extLst>
                </p:cNvPr>
                <p:cNvGrpSpPr/>
                <p:nvPr/>
              </p:nvGrpSpPr>
              <p:grpSpPr>
                <a:xfrm rot="2927600">
                  <a:off x="1498597" y="881328"/>
                  <a:ext cx="1193804" cy="897916"/>
                  <a:chOff x="1111998" y="1862460"/>
                  <a:chExt cx="2362200" cy="1921930"/>
                </a:xfrm>
                <a:grpFill/>
              </p:grpSpPr>
              <p:grpSp>
                <p:nvGrpSpPr>
                  <p:cNvPr id="157" name="Group 6">
                    <a:extLst>
                      <a:ext uri="{FF2B5EF4-FFF2-40B4-BE49-F238E27FC236}">
                        <a16:creationId xmlns:a16="http://schemas.microsoft.com/office/drawing/2014/main" id="{E456442C-0D0F-4CA9-7F40-2F2F85794E2A}"/>
                      </a:ext>
                    </a:extLst>
                  </p:cNvPr>
                  <p:cNvGrpSpPr/>
                  <p:nvPr/>
                </p:nvGrpSpPr>
                <p:grpSpPr>
                  <a:xfrm rot="17802976">
                    <a:off x="1912098" y="1823816"/>
                    <a:ext cx="762000" cy="2362200"/>
                    <a:chOff x="1905000" y="1828800"/>
                    <a:chExt cx="762000" cy="2362200"/>
                  </a:xfrm>
                  <a:grpFill/>
                </p:grpSpPr>
                <p:sp>
                  <p:nvSpPr>
                    <p:cNvPr id="164" name="Oval 4">
                      <a:extLst>
                        <a:ext uri="{FF2B5EF4-FFF2-40B4-BE49-F238E27FC236}">
                          <a16:creationId xmlns:a16="http://schemas.microsoft.com/office/drawing/2014/main" id="{B19D1475-5243-AC8A-5E4C-3D837245B6C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a:extLst>
                        <a:ext uri="{FF2B5EF4-FFF2-40B4-BE49-F238E27FC236}">
                          <a16:creationId xmlns:a16="http://schemas.microsoft.com/office/drawing/2014/main" id="{809377EB-F00F-4DF8-A242-44CEDD15419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 name="Group 9">
                    <a:extLst>
                      <a:ext uri="{FF2B5EF4-FFF2-40B4-BE49-F238E27FC236}">
                        <a16:creationId xmlns:a16="http://schemas.microsoft.com/office/drawing/2014/main" id="{103CB147-4417-65F0-0EF4-F3F77F9D7840}"/>
                      </a:ext>
                    </a:extLst>
                  </p:cNvPr>
                  <p:cNvGrpSpPr/>
                  <p:nvPr/>
                </p:nvGrpSpPr>
                <p:grpSpPr>
                  <a:xfrm rot="19123498">
                    <a:off x="2501621" y="1862460"/>
                    <a:ext cx="542170" cy="1782007"/>
                    <a:chOff x="1905000" y="1828800"/>
                    <a:chExt cx="762000" cy="2362200"/>
                  </a:xfrm>
                  <a:grpFill/>
                </p:grpSpPr>
                <p:sp>
                  <p:nvSpPr>
                    <p:cNvPr id="162" name="Oval 60">
                      <a:extLst>
                        <a:ext uri="{FF2B5EF4-FFF2-40B4-BE49-F238E27FC236}">
                          <a16:creationId xmlns:a16="http://schemas.microsoft.com/office/drawing/2014/main" id="{5A8DA2BA-F706-03CE-326B-3091800789F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61">
                      <a:extLst>
                        <a:ext uri="{FF2B5EF4-FFF2-40B4-BE49-F238E27FC236}">
                          <a16:creationId xmlns:a16="http://schemas.microsoft.com/office/drawing/2014/main" id="{30C01167-92C3-1B4E-205E-91267A32DBF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2">
                    <a:extLst>
                      <a:ext uri="{FF2B5EF4-FFF2-40B4-BE49-F238E27FC236}">
                        <a16:creationId xmlns:a16="http://schemas.microsoft.com/office/drawing/2014/main" id="{80B9B20A-F066-6783-DC91-FD8EE0652EAF}"/>
                      </a:ext>
                    </a:extLst>
                  </p:cNvPr>
                  <p:cNvGrpSpPr/>
                  <p:nvPr/>
                </p:nvGrpSpPr>
                <p:grpSpPr>
                  <a:xfrm rot="15530705">
                    <a:off x="2284581" y="2639655"/>
                    <a:ext cx="405591" cy="1883879"/>
                    <a:chOff x="1905000" y="1828800"/>
                    <a:chExt cx="762000" cy="2362200"/>
                  </a:xfrm>
                  <a:grpFill/>
                </p:grpSpPr>
                <p:sp>
                  <p:nvSpPr>
                    <p:cNvPr id="160" name="Oval 58">
                      <a:extLst>
                        <a:ext uri="{FF2B5EF4-FFF2-40B4-BE49-F238E27FC236}">
                          <a16:creationId xmlns:a16="http://schemas.microsoft.com/office/drawing/2014/main" id="{6B1B501C-BC57-D6AE-B1A3-D07ECE960C6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59">
                      <a:extLst>
                        <a:ext uri="{FF2B5EF4-FFF2-40B4-BE49-F238E27FC236}">
                          <a16:creationId xmlns:a16="http://schemas.microsoft.com/office/drawing/2014/main" id="{16B89CE3-057D-8616-7F6D-C6F7475EC9A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7" name="Group 31">
                  <a:extLst>
                    <a:ext uri="{FF2B5EF4-FFF2-40B4-BE49-F238E27FC236}">
                      <a16:creationId xmlns:a16="http://schemas.microsoft.com/office/drawing/2014/main" id="{2C8A7A3F-E355-5CBA-6249-BD90B0C54BB3}"/>
                    </a:ext>
                  </a:extLst>
                </p:cNvPr>
                <p:cNvGrpSpPr/>
                <p:nvPr/>
              </p:nvGrpSpPr>
              <p:grpSpPr>
                <a:xfrm rot="20238387">
                  <a:off x="1346199" y="1643328"/>
                  <a:ext cx="1193804" cy="897916"/>
                  <a:chOff x="1111998" y="1862460"/>
                  <a:chExt cx="2362200" cy="1921930"/>
                </a:xfrm>
                <a:grpFill/>
              </p:grpSpPr>
              <p:grpSp>
                <p:nvGrpSpPr>
                  <p:cNvPr id="148" name="Group 6">
                    <a:extLst>
                      <a:ext uri="{FF2B5EF4-FFF2-40B4-BE49-F238E27FC236}">
                        <a16:creationId xmlns:a16="http://schemas.microsoft.com/office/drawing/2014/main" id="{4AE1CA54-44AC-B3B0-DE0D-FCBA3A6030F2}"/>
                      </a:ext>
                    </a:extLst>
                  </p:cNvPr>
                  <p:cNvGrpSpPr/>
                  <p:nvPr/>
                </p:nvGrpSpPr>
                <p:grpSpPr>
                  <a:xfrm rot="17802976">
                    <a:off x="1912098" y="1823816"/>
                    <a:ext cx="762000" cy="2362200"/>
                    <a:chOff x="1905000" y="1828800"/>
                    <a:chExt cx="762000" cy="2362200"/>
                  </a:xfrm>
                  <a:grpFill/>
                </p:grpSpPr>
                <p:sp>
                  <p:nvSpPr>
                    <p:cNvPr id="155" name="Oval 4">
                      <a:extLst>
                        <a:ext uri="{FF2B5EF4-FFF2-40B4-BE49-F238E27FC236}">
                          <a16:creationId xmlns:a16="http://schemas.microsoft.com/office/drawing/2014/main" id="{3802220F-79E2-73CD-ADEB-F9A3317C3E5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BA329300-CE27-A492-2077-513C2D402A7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9">
                    <a:extLst>
                      <a:ext uri="{FF2B5EF4-FFF2-40B4-BE49-F238E27FC236}">
                        <a16:creationId xmlns:a16="http://schemas.microsoft.com/office/drawing/2014/main" id="{3868620A-CAE5-B3E8-1A71-DC84E65AAEC8}"/>
                      </a:ext>
                    </a:extLst>
                  </p:cNvPr>
                  <p:cNvGrpSpPr/>
                  <p:nvPr/>
                </p:nvGrpSpPr>
                <p:grpSpPr>
                  <a:xfrm rot="19123498">
                    <a:off x="2501621" y="1862460"/>
                    <a:ext cx="542170" cy="1782007"/>
                    <a:chOff x="1905000" y="1828800"/>
                    <a:chExt cx="762000" cy="2362200"/>
                  </a:xfrm>
                  <a:grpFill/>
                </p:grpSpPr>
                <p:sp>
                  <p:nvSpPr>
                    <p:cNvPr id="153" name="Oval 152">
                      <a:extLst>
                        <a:ext uri="{FF2B5EF4-FFF2-40B4-BE49-F238E27FC236}">
                          <a16:creationId xmlns:a16="http://schemas.microsoft.com/office/drawing/2014/main" id="{7D33D584-AF43-EC23-F9C1-86B09A69E33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E35635CE-635E-CC3A-6EAD-16CD33A4595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 name="Group 12">
                    <a:extLst>
                      <a:ext uri="{FF2B5EF4-FFF2-40B4-BE49-F238E27FC236}">
                        <a16:creationId xmlns:a16="http://schemas.microsoft.com/office/drawing/2014/main" id="{54314ACD-7B20-923F-D4B6-4D4949032AB2}"/>
                      </a:ext>
                    </a:extLst>
                  </p:cNvPr>
                  <p:cNvGrpSpPr/>
                  <p:nvPr/>
                </p:nvGrpSpPr>
                <p:grpSpPr>
                  <a:xfrm rot="15530705">
                    <a:off x="2284581" y="2639655"/>
                    <a:ext cx="405591" cy="1883879"/>
                    <a:chOff x="1905000" y="1828800"/>
                    <a:chExt cx="762000" cy="2362200"/>
                  </a:xfrm>
                  <a:grpFill/>
                </p:grpSpPr>
                <p:sp>
                  <p:nvSpPr>
                    <p:cNvPr id="151" name="Oval 49">
                      <a:extLst>
                        <a:ext uri="{FF2B5EF4-FFF2-40B4-BE49-F238E27FC236}">
                          <a16:creationId xmlns:a16="http://schemas.microsoft.com/office/drawing/2014/main" id="{830EEB8C-6C3A-20F0-4DCD-1C849AA0731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61B700FA-D9B3-396F-B5D6-5B9F0CA5487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 name="Group 73">
                <a:extLst>
                  <a:ext uri="{FF2B5EF4-FFF2-40B4-BE49-F238E27FC236}">
                    <a16:creationId xmlns:a16="http://schemas.microsoft.com/office/drawing/2014/main" id="{3C470F9B-3157-DC80-25D0-82FA21AF3877}"/>
                  </a:ext>
                </a:extLst>
              </p:cNvPr>
              <p:cNvGrpSpPr/>
              <p:nvPr/>
            </p:nvGrpSpPr>
            <p:grpSpPr>
              <a:xfrm rot="3068959">
                <a:off x="3739264" y="1549429"/>
                <a:ext cx="2155895" cy="1527115"/>
                <a:chOff x="736597" y="733384"/>
                <a:chExt cx="1807860" cy="1807860"/>
              </a:xfrm>
              <a:grpFill/>
            </p:grpSpPr>
            <p:grpSp>
              <p:nvGrpSpPr>
                <p:cNvPr id="115" name="Group 15">
                  <a:extLst>
                    <a:ext uri="{FF2B5EF4-FFF2-40B4-BE49-F238E27FC236}">
                      <a16:creationId xmlns:a16="http://schemas.microsoft.com/office/drawing/2014/main" id="{75E3E227-01B6-C75F-7E23-21EF32AAC3BB}"/>
                    </a:ext>
                  </a:extLst>
                </p:cNvPr>
                <p:cNvGrpSpPr/>
                <p:nvPr/>
              </p:nvGrpSpPr>
              <p:grpSpPr>
                <a:xfrm rot="20238387">
                  <a:off x="736597" y="881328"/>
                  <a:ext cx="1193804" cy="897916"/>
                  <a:chOff x="1111998" y="1862460"/>
                  <a:chExt cx="2362200" cy="1921930"/>
                </a:xfrm>
                <a:grpFill/>
              </p:grpSpPr>
              <p:grpSp>
                <p:nvGrpSpPr>
                  <p:cNvPr id="136" name="Group 6">
                    <a:extLst>
                      <a:ext uri="{FF2B5EF4-FFF2-40B4-BE49-F238E27FC236}">
                        <a16:creationId xmlns:a16="http://schemas.microsoft.com/office/drawing/2014/main" id="{289C74BF-2315-015E-96E1-9CA805559031}"/>
                      </a:ext>
                    </a:extLst>
                  </p:cNvPr>
                  <p:cNvGrpSpPr/>
                  <p:nvPr/>
                </p:nvGrpSpPr>
                <p:grpSpPr>
                  <a:xfrm rot="17802976">
                    <a:off x="1912098" y="1823816"/>
                    <a:ext cx="762000" cy="2362200"/>
                    <a:chOff x="1905000" y="1828800"/>
                    <a:chExt cx="762000" cy="2362200"/>
                  </a:xfrm>
                  <a:grpFill/>
                </p:grpSpPr>
                <p:sp>
                  <p:nvSpPr>
                    <p:cNvPr id="143" name="Oval 4">
                      <a:extLst>
                        <a:ext uri="{FF2B5EF4-FFF2-40B4-BE49-F238E27FC236}">
                          <a16:creationId xmlns:a16="http://schemas.microsoft.com/office/drawing/2014/main" id="{8D62E69E-80BF-A4D3-3A74-421F39D0E26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5">
                      <a:extLst>
                        <a:ext uri="{FF2B5EF4-FFF2-40B4-BE49-F238E27FC236}">
                          <a16:creationId xmlns:a16="http://schemas.microsoft.com/office/drawing/2014/main" id="{6FE6CC78-1309-0456-AD9A-173758021FD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9">
                    <a:extLst>
                      <a:ext uri="{FF2B5EF4-FFF2-40B4-BE49-F238E27FC236}">
                        <a16:creationId xmlns:a16="http://schemas.microsoft.com/office/drawing/2014/main" id="{107C2E46-1E95-AFE2-5BE5-10BC0658BDD5}"/>
                      </a:ext>
                    </a:extLst>
                  </p:cNvPr>
                  <p:cNvGrpSpPr/>
                  <p:nvPr/>
                </p:nvGrpSpPr>
                <p:grpSpPr>
                  <a:xfrm rot="19123498">
                    <a:off x="2501621" y="1862460"/>
                    <a:ext cx="542170" cy="1782007"/>
                    <a:chOff x="1905000" y="1828800"/>
                    <a:chExt cx="762000" cy="2362200"/>
                  </a:xfrm>
                  <a:grpFill/>
                </p:grpSpPr>
                <p:sp>
                  <p:nvSpPr>
                    <p:cNvPr id="141" name="Oval 100">
                      <a:extLst>
                        <a:ext uri="{FF2B5EF4-FFF2-40B4-BE49-F238E27FC236}">
                          <a16:creationId xmlns:a16="http://schemas.microsoft.com/office/drawing/2014/main" id="{F764BEF8-56E8-FA03-7E0F-ECAD653047B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CBE59A05-BAE2-EC55-A90E-70FB30CA4EC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a:extLst>
                      <a:ext uri="{FF2B5EF4-FFF2-40B4-BE49-F238E27FC236}">
                        <a16:creationId xmlns:a16="http://schemas.microsoft.com/office/drawing/2014/main" id="{54BCE06D-B143-0456-BC8E-05416152D159}"/>
                      </a:ext>
                    </a:extLst>
                  </p:cNvPr>
                  <p:cNvGrpSpPr/>
                  <p:nvPr/>
                </p:nvGrpSpPr>
                <p:grpSpPr>
                  <a:xfrm rot="15530705">
                    <a:off x="2284581" y="2639655"/>
                    <a:ext cx="405591" cy="1883879"/>
                    <a:chOff x="1905000" y="1828800"/>
                    <a:chExt cx="762000" cy="2362200"/>
                  </a:xfrm>
                  <a:grpFill/>
                </p:grpSpPr>
                <p:sp>
                  <p:nvSpPr>
                    <p:cNvPr id="139" name="Oval 98">
                      <a:extLst>
                        <a:ext uri="{FF2B5EF4-FFF2-40B4-BE49-F238E27FC236}">
                          <a16:creationId xmlns:a16="http://schemas.microsoft.com/office/drawing/2014/main" id="{E7066FB2-15C5-27B8-B791-FB257152E1C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4">
                      <a:extLst>
                        <a:ext uri="{FF2B5EF4-FFF2-40B4-BE49-F238E27FC236}">
                          <a16:creationId xmlns:a16="http://schemas.microsoft.com/office/drawing/2014/main" id="{950E88BA-A546-121E-6762-68DA76F6849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6" name="Group 21">
                  <a:extLst>
                    <a:ext uri="{FF2B5EF4-FFF2-40B4-BE49-F238E27FC236}">
                      <a16:creationId xmlns:a16="http://schemas.microsoft.com/office/drawing/2014/main" id="{1DB52BF2-AB2E-86C0-457F-BEBE8D0050F1}"/>
                    </a:ext>
                  </a:extLst>
                </p:cNvPr>
                <p:cNvGrpSpPr/>
                <p:nvPr/>
              </p:nvGrpSpPr>
              <p:grpSpPr>
                <a:xfrm rot="2927600">
                  <a:off x="1498597" y="881328"/>
                  <a:ext cx="1193804" cy="897916"/>
                  <a:chOff x="1111998" y="1862460"/>
                  <a:chExt cx="2362200" cy="1921930"/>
                </a:xfrm>
                <a:grpFill/>
              </p:grpSpPr>
              <p:grpSp>
                <p:nvGrpSpPr>
                  <p:cNvPr id="127" name="Group 6">
                    <a:extLst>
                      <a:ext uri="{FF2B5EF4-FFF2-40B4-BE49-F238E27FC236}">
                        <a16:creationId xmlns:a16="http://schemas.microsoft.com/office/drawing/2014/main" id="{9B591907-AC18-AE85-3B8C-41A8F9E74EC0}"/>
                      </a:ext>
                    </a:extLst>
                  </p:cNvPr>
                  <p:cNvGrpSpPr/>
                  <p:nvPr/>
                </p:nvGrpSpPr>
                <p:grpSpPr>
                  <a:xfrm rot="17802976">
                    <a:off x="1912098" y="1823816"/>
                    <a:ext cx="762000" cy="2362200"/>
                    <a:chOff x="1905000" y="1828800"/>
                    <a:chExt cx="762000" cy="2362200"/>
                  </a:xfrm>
                  <a:grpFill/>
                </p:grpSpPr>
                <p:sp>
                  <p:nvSpPr>
                    <p:cNvPr id="134" name="Oval 4">
                      <a:extLst>
                        <a:ext uri="{FF2B5EF4-FFF2-40B4-BE49-F238E27FC236}">
                          <a16:creationId xmlns:a16="http://schemas.microsoft.com/office/drawing/2014/main" id="{D10DB96F-BDEC-8242-A375-B151D25BDC5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422D1838-AA1D-EA42-44B0-C465BACE1FC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9">
                    <a:extLst>
                      <a:ext uri="{FF2B5EF4-FFF2-40B4-BE49-F238E27FC236}">
                        <a16:creationId xmlns:a16="http://schemas.microsoft.com/office/drawing/2014/main" id="{408BC083-F7D9-D28F-E16E-4F13BC594FDF}"/>
                      </a:ext>
                    </a:extLst>
                  </p:cNvPr>
                  <p:cNvGrpSpPr/>
                  <p:nvPr/>
                </p:nvGrpSpPr>
                <p:grpSpPr>
                  <a:xfrm rot="19123498">
                    <a:off x="2501621" y="1862460"/>
                    <a:ext cx="542170" cy="1782007"/>
                    <a:chOff x="1905000" y="1828800"/>
                    <a:chExt cx="762000" cy="2362200"/>
                  </a:xfrm>
                  <a:grpFill/>
                </p:grpSpPr>
                <p:sp>
                  <p:nvSpPr>
                    <p:cNvPr id="132" name="Oval 91">
                      <a:extLst>
                        <a:ext uri="{FF2B5EF4-FFF2-40B4-BE49-F238E27FC236}">
                          <a16:creationId xmlns:a16="http://schemas.microsoft.com/office/drawing/2014/main" id="{E62F22C9-C299-209D-2936-84AD99529CC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BDD6D3BC-724E-362B-F58C-E3C2108A59D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12">
                    <a:extLst>
                      <a:ext uri="{FF2B5EF4-FFF2-40B4-BE49-F238E27FC236}">
                        <a16:creationId xmlns:a16="http://schemas.microsoft.com/office/drawing/2014/main" id="{4D3DF662-212E-BEC7-5035-7BE1F4116638}"/>
                      </a:ext>
                    </a:extLst>
                  </p:cNvPr>
                  <p:cNvGrpSpPr/>
                  <p:nvPr/>
                </p:nvGrpSpPr>
                <p:grpSpPr>
                  <a:xfrm rot="15530705">
                    <a:off x="2284581" y="2639655"/>
                    <a:ext cx="405591" cy="1883879"/>
                    <a:chOff x="1905000" y="1828800"/>
                    <a:chExt cx="762000" cy="2362200"/>
                  </a:xfrm>
                  <a:grpFill/>
                </p:grpSpPr>
                <p:sp>
                  <p:nvSpPr>
                    <p:cNvPr id="130" name="Oval 89">
                      <a:extLst>
                        <a:ext uri="{FF2B5EF4-FFF2-40B4-BE49-F238E27FC236}">
                          <a16:creationId xmlns:a16="http://schemas.microsoft.com/office/drawing/2014/main" id="{DD7A3B7D-CEBD-57B7-5E8C-09266ADFB7E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90">
                      <a:extLst>
                        <a:ext uri="{FF2B5EF4-FFF2-40B4-BE49-F238E27FC236}">
                          <a16:creationId xmlns:a16="http://schemas.microsoft.com/office/drawing/2014/main" id="{F06DF304-F0DC-5C51-80CA-A7A91334F8C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7" name="Group 31">
                  <a:extLst>
                    <a:ext uri="{FF2B5EF4-FFF2-40B4-BE49-F238E27FC236}">
                      <a16:creationId xmlns:a16="http://schemas.microsoft.com/office/drawing/2014/main" id="{1C02A705-D4BF-487C-FCA2-64E07C704619}"/>
                    </a:ext>
                  </a:extLst>
                </p:cNvPr>
                <p:cNvGrpSpPr/>
                <p:nvPr/>
              </p:nvGrpSpPr>
              <p:grpSpPr>
                <a:xfrm rot="20238387">
                  <a:off x="1346199" y="1643328"/>
                  <a:ext cx="1193804" cy="897916"/>
                  <a:chOff x="1111998" y="1862460"/>
                  <a:chExt cx="2362200" cy="1921930"/>
                </a:xfrm>
                <a:grpFill/>
              </p:grpSpPr>
              <p:grpSp>
                <p:nvGrpSpPr>
                  <p:cNvPr id="118" name="Group 6">
                    <a:extLst>
                      <a:ext uri="{FF2B5EF4-FFF2-40B4-BE49-F238E27FC236}">
                        <a16:creationId xmlns:a16="http://schemas.microsoft.com/office/drawing/2014/main" id="{AC94719C-2A8C-1416-76DE-DD66B9D5ABE8}"/>
                      </a:ext>
                    </a:extLst>
                  </p:cNvPr>
                  <p:cNvGrpSpPr/>
                  <p:nvPr/>
                </p:nvGrpSpPr>
                <p:grpSpPr>
                  <a:xfrm rot="17802976">
                    <a:off x="1912098" y="1823816"/>
                    <a:ext cx="762000" cy="2362200"/>
                    <a:chOff x="1905000" y="1828800"/>
                    <a:chExt cx="762000" cy="2362200"/>
                  </a:xfrm>
                  <a:grpFill/>
                </p:grpSpPr>
                <p:sp>
                  <p:nvSpPr>
                    <p:cNvPr id="125" name="Oval 4">
                      <a:extLst>
                        <a:ext uri="{FF2B5EF4-FFF2-40B4-BE49-F238E27FC236}">
                          <a16:creationId xmlns:a16="http://schemas.microsoft.com/office/drawing/2014/main" id="{81E272F0-7D88-17B5-E8F0-97671C71E0E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49138268-40A8-FD2C-DBE8-78BFEFEEB0D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9">
                    <a:extLst>
                      <a:ext uri="{FF2B5EF4-FFF2-40B4-BE49-F238E27FC236}">
                        <a16:creationId xmlns:a16="http://schemas.microsoft.com/office/drawing/2014/main" id="{94E614DB-C7E4-4927-B8CB-1FC21D64BBC7}"/>
                      </a:ext>
                    </a:extLst>
                  </p:cNvPr>
                  <p:cNvGrpSpPr/>
                  <p:nvPr/>
                </p:nvGrpSpPr>
                <p:grpSpPr>
                  <a:xfrm rot="19123498">
                    <a:off x="2501621" y="1862460"/>
                    <a:ext cx="542170" cy="1782007"/>
                    <a:chOff x="1905000" y="1828800"/>
                    <a:chExt cx="762000" cy="2362200"/>
                  </a:xfrm>
                  <a:grpFill/>
                </p:grpSpPr>
                <p:sp>
                  <p:nvSpPr>
                    <p:cNvPr id="123" name="Oval 122">
                      <a:extLst>
                        <a:ext uri="{FF2B5EF4-FFF2-40B4-BE49-F238E27FC236}">
                          <a16:creationId xmlns:a16="http://schemas.microsoft.com/office/drawing/2014/main" id="{B91BFDB3-862B-DE74-0DA8-202CF7F51B7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041BAEBC-9A98-3459-E05D-A2257DA94A2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2">
                    <a:extLst>
                      <a:ext uri="{FF2B5EF4-FFF2-40B4-BE49-F238E27FC236}">
                        <a16:creationId xmlns:a16="http://schemas.microsoft.com/office/drawing/2014/main" id="{83629219-7511-052E-EF16-40422C3CB8C6}"/>
                      </a:ext>
                    </a:extLst>
                  </p:cNvPr>
                  <p:cNvGrpSpPr/>
                  <p:nvPr/>
                </p:nvGrpSpPr>
                <p:grpSpPr>
                  <a:xfrm rot="15530705">
                    <a:off x="2284581" y="2639655"/>
                    <a:ext cx="405591" cy="1883879"/>
                    <a:chOff x="1905000" y="1828800"/>
                    <a:chExt cx="762000" cy="2362200"/>
                  </a:xfrm>
                  <a:grpFill/>
                </p:grpSpPr>
                <p:sp>
                  <p:nvSpPr>
                    <p:cNvPr id="121" name="Oval 120">
                      <a:extLst>
                        <a:ext uri="{FF2B5EF4-FFF2-40B4-BE49-F238E27FC236}">
                          <a16:creationId xmlns:a16="http://schemas.microsoft.com/office/drawing/2014/main" id="{38A946CE-523D-ED82-5817-66D9FBC5548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E8B5C3EE-F268-AA69-A769-7124EF2A486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 name="Group 104">
                <a:extLst>
                  <a:ext uri="{FF2B5EF4-FFF2-40B4-BE49-F238E27FC236}">
                    <a16:creationId xmlns:a16="http://schemas.microsoft.com/office/drawing/2014/main" id="{5F3F6947-A071-80F5-EC69-1EBABDFC2F4C}"/>
                  </a:ext>
                </a:extLst>
              </p:cNvPr>
              <p:cNvGrpSpPr/>
              <p:nvPr/>
            </p:nvGrpSpPr>
            <p:grpSpPr>
              <a:xfrm rot="3068959">
                <a:off x="4255207" y="2856047"/>
                <a:ext cx="1353895" cy="823091"/>
                <a:chOff x="736597" y="733384"/>
                <a:chExt cx="1807860" cy="1807860"/>
              </a:xfrm>
              <a:grpFill/>
            </p:grpSpPr>
            <p:grpSp>
              <p:nvGrpSpPr>
                <p:cNvPr id="85" name="Group 15">
                  <a:extLst>
                    <a:ext uri="{FF2B5EF4-FFF2-40B4-BE49-F238E27FC236}">
                      <a16:creationId xmlns:a16="http://schemas.microsoft.com/office/drawing/2014/main" id="{FC0680CB-45C2-6A29-3894-F8D7809D10A1}"/>
                    </a:ext>
                  </a:extLst>
                </p:cNvPr>
                <p:cNvGrpSpPr/>
                <p:nvPr/>
              </p:nvGrpSpPr>
              <p:grpSpPr>
                <a:xfrm rot="20238387">
                  <a:off x="736597" y="881328"/>
                  <a:ext cx="1193804" cy="897916"/>
                  <a:chOff x="1111998" y="1862460"/>
                  <a:chExt cx="2362200" cy="1921930"/>
                </a:xfrm>
                <a:grpFill/>
              </p:grpSpPr>
              <p:grpSp>
                <p:nvGrpSpPr>
                  <p:cNvPr id="106" name="Group 6">
                    <a:extLst>
                      <a:ext uri="{FF2B5EF4-FFF2-40B4-BE49-F238E27FC236}">
                        <a16:creationId xmlns:a16="http://schemas.microsoft.com/office/drawing/2014/main" id="{4DA1F32D-199F-3AFF-D5D7-CC026B82EAE3}"/>
                      </a:ext>
                    </a:extLst>
                  </p:cNvPr>
                  <p:cNvGrpSpPr/>
                  <p:nvPr/>
                </p:nvGrpSpPr>
                <p:grpSpPr>
                  <a:xfrm rot="17802976">
                    <a:off x="1912098" y="1823816"/>
                    <a:ext cx="762000" cy="2362200"/>
                    <a:chOff x="1905000" y="1828800"/>
                    <a:chExt cx="762000" cy="2362200"/>
                  </a:xfrm>
                  <a:grpFill/>
                </p:grpSpPr>
                <p:sp>
                  <p:nvSpPr>
                    <p:cNvPr id="113" name="Oval 4">
                      <a:extLst>
                        <a:ext uri="{FF2B5EF4-FFF2-40B4-BE49-F238E27FC236}">
                          <a16:creationId xmlns:a16="http://schemas.microsoft.com/office/drawing/2014/main" id="{E5CCE20D-3EF7-A2C4-3B49-F0F9CDCB916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5">
                      <a:extLst>
                        <a:ext uri="{FF2B5EF4-FFF2-40B4-BE49-F238E27FC236}">
                          <a16:creationId xmlns:a16="http://schemas.microsoft.com/office/drawing/2014/main" id="{B3BF2166-B0FA-FC99-D18C-56B1E3E1FDA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9">
                    <a:extLst>
                      <a:ext uri="{FF2B5EF4-FFF2-40B4-BE49-F238E27FC236}">
                        <a16:creationId xmlns:a16="http://schemas.microsoft.com/office/drawing/2014/main" id="{6D47D6DB-921A-FC30-51EF-B25EB93A1432}"/>
                      </a:ext>
                    </a:extLst>
                  </p:cNvPr>
                  <p:cNvGrpSpPr/>
                  <p:nvPr/>
                </p:nvGrpSpPr>
                <p:grpSpPr>
                  <a:xfrm rot="19123498">
                    <a:off x="2501621" y="1862460"/>
                    <a:ext cx="542170" cy="1782007"/>
                    <a:chOff x="1905000" y="1828800"/>
                    <a:chExt cx="762000" cy="2362200"/>
                  </a:xfrm>
                  <a:grpFill/>
                </p:grpSpPr>
                <p:sp>
                  <p:nvSpPr>
                    <p:cNvPr id="111" name="Oval 110">
                      <a:extLst>
                        <a:ext uri="{FF2B5EF4-FFF2-40B4-BE49-F238E27FC236}">
                          <a16:creationId xmlns:a16="http://schemas.microsoft.com/office/drawing/2014/main" id="{933EDE17-491B-2200-A2EB-5DDB99F7785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D4302AE2-F514-3896-3581-8AFA6FFA2A6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2">
                    <a:extLst>
                      <a:ext uri="{FF2B5EF4-FFF2-40B4-BE49-F238E27FC236}">
                        <a16:creationId xmlns:a16="http://schemas.microsoft.com/office/drawing/2014/main" id="{F08D2474-52C4-4D6D-CAB2-90590C767B41}"/>
                      </a:ext>
                    </a:extLst>
                  </p:cNvPr>
                  <p:cNvGrpSpPr/>
                  <p:nvPr/>
                </p:nvGrpSpPr>
                <p:grpSpPr>
                  <a:xfrm rot="15530705">
                    <a:off x="2284581" y="2639655"/>
                    <a:ext cx="405591" cy="1883879"/>
                    <a:chOff x="1905000" y="1828800"/>
                    <a:chExt cx="762000" cy="2362200"/>
                  </a:xfrm>
                  <a:grpFill/>
                </p:grpSpPr>
                <p:sp>
                  <p:nvSpPr>
                    <p:cNvPr id="109" name="Oval 108">
                      <a:extLst>
                        <a:ext uri="{FF2B5EF4-FFF2-40B4-BE49-F238E27FC236}">
                          <a16:creationId xmlns:a16="http://schemas.microsoft.com/office/drawing/2014/main" id="{24C5A0DF-3896-D542-B060-B9B0DF9F291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4">
                      <a:extLst>
                        <a:ext uri="{FF2B5EF4-FFF2-40B4-BE49-F238E27FC236}">
                          <a16:creationId xmlns:a16="http://schemas.microsoft.com/office/drawing/2014/main" id="{BE2BC9DA-6B09-7ABC-A374-46240415CA3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21">
                  <a:extLst>
                    <a:ext uri="{FF2B5EF4-FFF2-40B4-BE49-F238E27FC236}">
                      <a16:creationId xmlns:a16="http://schemas.microsoft.com/office/drawing/2014/main" id="{D394D5E2-CFBB-27D9-0A53-DA1B40CEA50D}"/>
                    </a:ext>
                  </a:extLst>
                </p:cNvPr>
                <p:cNvGrpSpPr/>
                <p:nvPr/>
              </p:nvGrpSpPr>
              <p:grpSpPr>
                <a:xfrm rot="2927600">
                  <a:off x="1498597" y="881328"/>
                  <a:ext cx="1193804" cy="897916"/>
                  <a:chOff x="1111998" y="1862460"/>
                  <a:chExt cx="2362200" cy="1921930"/>
                </a:xfrm>
                <a:grpFill/>
              </p:grpSpPr>
              <p:grpSp>
                <p:nvGrpSpPr>
                  <p:cNvPr id="97" name="Group 6">
                    <a:extLst>
                      <a:ext uri="{FF2B5EF4-FFF2-40B4-BE49-F238E27FC236}">
                        <a16:creationId xmlns:a16="http://schemas.microsoft.com/office/drawing/2014/main" id="{3D4CE0C5-72B9-B8E8-677E-F36D280487D8}"/>
                      </a:ext>
                    </a:extLst>
                  </p:cNvPr>
                  <p:cNvGrpSpPr/>
                  <p:nvPr/>
                </p:nvGrpSpPr>
                <p:grpSpPr>
                  <a:xfrm rot="17802976">
                    <a:off x="1912098" y="1823816"/>
                    <a:ext cx="762000" cy="2362200"/>
                    <a:chOff x="1905000" y="1828800"/>
                    <a:chExt cx="762000" cy="2362200"/>
                  </a:xfrm>
                  <a:grpFill/>
                </p:grpSpPr>
                <p:sp>
                  <p:nvSpPr>
                    <p:cNvPr id="104" name="Oval 4">
                      <a:extLst>
                        <a:ext uri="{FF2B5EF4-FFF2-40B4-BE49-F238E27FC236}">
                          <a16:creationId xmlns:a16="http://schemas.microsoft.com/office/drawing/2014/main" id="{647791DF-01C4-3518-5C1D-D114C5AD6BC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FBA6EF60-DB7F-4582-D971-48DDAD2E957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 name="Group 9">
                    <a:extLst>
                      <a:ext uri="{FF2B5EF4-FFF2-40B4-BE49-F238E27FC236}">
                        <a16:creationId xmlns:a16="http://schemas.microsoft.com/office/drawing/2014/main" id="{A1118551-67AA-88CE-CCF4-E2CA9C6F6D31}"/>
                      </a:ext>
                    </a:extLst>
                  </p:cNvPr>
                  <p:cNvGrpSpPr/>
                  <p:nvPr/>
                </p:nvGrpSpPr>
                <p:grpSpPr>
                  <a:xfrm rot="19123498">
                    <a:off x="2501621" y="1862460"/>
                    <a:ext cx="542170" cy="1782007"/>
                    <a:chOff x="1905000" y="1828800"/>
                    <a:chExt cx="762000" cy="2362200"/>
                  </a:xfrm>
                  <a:grpFill/>
                </p:grpSpPr>
                <p:sp>
                  <p:nvSpPr>
                    <p:cNvPr id="102" name="Oval 101">
                      <a:extLst>
                        <a:ext uri="{FF2B5EF4-FFF2-40B4-BE49-F238E27FC236}">
                          <a16:creationId xmlns:a16="http://schemas.microsoft.com/office/drawing/2014/main" id="{E290F6CF-19AA-4F9D-4D7F-E96D197D81B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ABD6073C-922A-D016-2DF1-B0545F07387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12">
                    <a:extLst>
                      <a:ext uri="{FF2B5EF4-FFF2-40B4-BE49-F238E27FC236}">
                        <a16:creationId xmlns:a16="http://schemas.microsoft.com/office/drawing/2014/main" id="{1D5EEC06-1B39-73E1-290C-3D93B75E692E}"/>
                      </a:ext>
                    </a:extLst>
                  </p:cNvPr>
                  <p:cNvGrpSpPr/>
                  <p:nvPr/>
                </p:nvGrpSpPr>
                <p:grpSpPr>
                  <a:xfrm rot="15530705">
                    <a:off x="2284581" y="2639655"/>
                    <a:ext cx="405591" cy="1883879"/>
                    <a:chOff x="1905000" y="1828800"/>
                    <a:chExt cx="762000" cy="2362200"/>
                  </a:xfrm>
                  <a:grpFill/>
                </p:grpSpPr>
                <p:sp>
                  <p:nvSpPr>
                    <p:cNvPr id="100" name="Oval 99">
                      <a:extLst>
                        <a:ext uri="{FF2B5EF4-FFF2-40B4-BE49-F238E27FC236}">
                          <a16:creationId xmlns:a16="http://schemas.microsoft.com/office/drawing/2014/main" id="{A48EA200-EA7C-614D-92F2-8C4BE22FB2E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EF99E349-DE44-DFC8-89EF-515528ADD50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31">
                  <a:extLst>
                    <a:ext uri="{FF2B5EF4-FFF2-40B4-BE49-F238E27FC236}">
                      <a16:creationId xmlns:a16="http://schemas.microsoft.com/office/drawing/2014/main" id="{E7455AD6-B1AC-E0DD-5D83-5D32F50C83E1}"/>
                    </a:ext>
                  </a:extLst>
                </p:cNvPr>
                <p:cNvGrpSpPr/>
                <p:nvPr/>
              </p:nvGrpSpPr>
              <p:grpSpPr>
                <a:xfrm rot="20238387">
                  <a:off x="1346199" y="1643328"/>
                  <a:ext cx="1193804" cy="897916"/>
                  <a:chOff x="1111998" y="1862460"/>
                  <a:chExt cx="2362200" cy="1921930"/>
                </a:xfrm>
                <a:grpFill/>
              </p:grpSpPr>
              <p:grpSp>
                <p:nvGrpSpPr>
                  <p:cNvPr id="88" name="Group 6">
                    <a:extLst>
                      <a:ext uri="{FF2B5EF4-FFF2-40B4-BE49-F238E27FC236}">
                        <a16:creationId xmlns:a16="http://schemas.microsoft.com/office/drawing/2014/main" id="{446009FA-F1E9-AD30-ED26-BD09B0FCA2DE}"/>
                      </a:ext>
                    </a:extLst>
                  </p:cNvPr>
                  <p:cNvGrpSpPr/>
                  <p:nvPr/>
                </p:nvGrpSpPr>
                <p:grpSpPr>
                  <a:xfrm rot="17802976">
                    <a:off x="1912098" y="1823816"/>
                    <a:ext cx="762000" cy="2362200"/>
                    <a:chOff x="1905000" y="1828800"/>
                    <a:chExt cx="762000" cy="2362200"/>
                  </a:xfrm>
                  <a:grpFill/>
                </p:grpSpPr>
                <p:sp>
                  <p:nvSpPr>
                    <p:cNvPr id="95" name="Oval 4">
                      <a:extLst>
                        <a:ext uri="{FF2B5EF4-FFF2-40B4-BE49-F238E27FC236}">
                          <a16:creationId xmlns:a16="http://schemas.microsoft.com/office/drawing/2014/main" id="{D99F0D97-07E4-3447-0A72-0D003305591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34AF500B-EF3D-FED1-B42D-38AFCAAF400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9">
                    <a:extLst>
                      <a:ext uri="{FF2B5EF4-FFF2-40B4-BE49-F238E27FC236}">
                        <a16:creationId xmlns:a16="http://schemas.microsoft.com/office/drawing/2014/main" id="{8DE2DA89-9827-8D1A-9C1A-371901BEE777}"/>
                      </a:ext>
                    </a:extLst>
                  </p:cNvPr>
                  <p:cNvGrpSpPr/>
                  <p:nvPr/>
                </p:nvGrpSpPr>
                <p:grpSpPr>
                  <a:xfrm rot="19123498">
                    <a:off x="2501621" y="1862460"/>
                    <a:ext cx="542170" cy="1782007"/>
                    <a:chOff x="1905000" y="1828800"/>
                    <a:chExt cx="762000" cy="2362200"/>
                  </a:xfrm>
                  <a:grpFill/>
                </p:grpSpPr>
                <p:sp>
                  <p:nvSpPr>
                    <p:cNvPr id="93" name="Oval 92">
                      <a:extLst>
                        <a:ext uri="{FF2B5EF4-FFF2-40B4-BE49-F238E27FC236}">
                          <a16:creationId xmlns:a16="http://schemas.microsoft.com/office/drawing/2014/main" id="{EA51A6DF-EEC7-4117-792B-A19B6F4B4C7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6DF9CADF-C781-9436-DAFE-B3F4273C8A7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12">
                    <a:extLst>
                      <a:ext uri="{FF2B5EF4-FFF2-40B4-BE49-F238E27FC236}">
                        <a16:creationId xmlns:a16="http://schemas.microsoft.com/office/drawing/2014/main" id="{E6754749-87BB-2206-4A64-4EE4B4C24C1F}"/>
                      </a:ext>
                    </a:extLst>
                  </p:cNvPr>
                  <p:cNvGrpSpPr/>
                  <p:nvPr/>
                </p:nvGrpSpPr>
                <p:grpSpPr>
                  <a:xfrm rot="15530705">
                    <a:off x="2284581" y="2639655"/>
                    <a:ext cx="405591" cy="1883879"/>
                    <a:chOff x="1905000" y="1828800"/>
                    <a:chExt cx="762000" cy="2362200"/>
                  </a:xfrm>
                  <a:grpFill/>
                </p:grpSpPr>
                <p:sp>
                  <p:nvSpPr>
                    <p:cNvPr id="91" name="Oval 90">
                      <a:extLst>
                        <a:ext uri="{FF2B5EF4-FFF2-40B4-BE49-F238E27FC236}">
                          <a16:creationId xmlns:a16="http://schemas.microsoft.com/office/drawing/2014/main" id="{9E42AFD5-98DE-84E8-BA84-D4868C968D5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Oval 91">
                      <a:extLst>
                        <a:ext uri="{FF2B5EF4-FFF2-40B4-BE49-F238E27FC236}">
                          <a16:creationId xmlns:a16="http://schemas.microsoft.com/office/drawing/2014/main" id="{923B6A54-4A50-12A7-58D2-963CBF034C5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3" name="Group 135">
                <a:extLst>
                  <a:ext uri="{FF2B5EF4-FFF2-40B4-BE49-F238E27FC236}">
                    <a16:creationId xmlns:a16="http://schemas.microsoft.com/office/drawing/2014/main" id="{7D39FB11-2ADD-7D89-3BD1-8A6946DDD842}"/>
                  </a:ext>
                </a:extLst>
              </p:cNvPr>
              <p:cNvGrpSpPr/>
              <p:nvPr/>
            </p:nvGrpSpPr>
            <p:grpSpPr>
              <a:xfrm rot="5892673">
                <a:off x="5012866" y="2325561"/>
                <a:ext cx="1809552" cy="1322778"/>
                <a:chOff x="736597" y="733384"/>
                <a:chExt cx="1807860" cy="1807860"/>
              </a:xfrm>
              <a:grpFill/>
            </p:grpSpPr>
            <p:grpSp>
              <p:nvGrpSpPr>
                <p:cNvPr id="55" name="Group 15">
                  <a:extLst>
                    <a:ext uri="{FF2B5EF4-FFF2-40B4-BE49-F238E27FC236}">
                      <a16:creationId xmlns:a16="http://schemas.microsoft.com/office/drawing/2014/main" id="{647EC157-B403-7863-6914-F024A64736D7}"/>
                    </a:ext>
                  </a:extLst>
                </p:cNvPr>
                <p:cNvGrpSpPr/>
                <p:nvPr/>
              </p:nvGrpSpPr>
              <p:grpSpPr>
                <a:xfrm rot="20238387">
                  <a:off x="736597" y="881328"/>
                  <a:ext cx="1193804" cy="897916"/>
                  <a:chOff x="1111998" y="1862460"/>
                  <a:chExt cx="2362200" cy="1921930"/>
                </a:xfrm>
                <a:grpFill/>
              </p:grpSpPr>
              <p:grpSp>
                <p:nvGrpSpPr>
                  <p:cNvPr id="76" name="Group 6">
                    <a:extLst>
                      <a:ext uri="{FF2B5EF4-FFF2-40B4-BE49-F238E27FC236}">
                        <a16:creationId xmlns:a16="http://schemas.microsoft.com/office/drawing/2014/main" id="{1848EDE5-235A-5A48-A56F-91CB4376CEB2}"/>
                      </a:ext>
                    </a:extLst>
                  </p:cNvPr>
                  <p:cNvGrpSpPr/>
                  <p:nvPr/>
                </p:nvGrpSpPr>
                <p:grpSpPr>
                  <a:xfrm rot="17802976">
                    <a:off x="1912098" y="1823816"/>
                    <a:ext cx="762000" cy="2362200"/>
                    <a:chOff x="1905000" y="1828800"/>
                    <a:chExt cx="762000" cy="2362200"/>
                  </a:xfrm>
                  <a:grpFill/>
                </p:grpSpPr>
                <p:sp>
                  <p:nvSpPr>
                    <p:cNvPr id="83" name="Oval 4">
                      <a:extLst>
                        <a:ext uri="{FF2B5EF4-FFF2-40B4-BE49-F238E27FC236}">
                          <a16:creationId xmlns:a16="http://schemas.microsoft.com/office/drawing/2014/main" id="{983E3BA5-B5EC-0A8D-8216-0DA69B2CC97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5">
                      <a:extLst>
                        <a:ext uri="{FF2B5EF4-FFF2-40B4-BE49-F238E27FC236}">
                          <a16:creationId xmlns:a16="http://schemas.microsoft.com/office/drawing/2014/main" id="{1BC13B8E-297C-D5F1-D58F-ECC8BA8E37F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9">
                    <a:extLst>
                      <a:ext uri="{FF2B5EF4-FFF2-40B4-BE49-F238E27FC236}">
                        <a16:creationId xmlns:a16="http://schemas.microsoft.com/office/drawing/2014/main" id="{A92F8EA3-276B-0FEE-A512-548955E6FC1F}"/>
                      </a:ext>
                    </a:extLst>
                  </p:cNvPr>
                  <p:cNvGrpSpPr/>
                  <p:nvPr/>
                </p:nvGrpSpPr>
                <p:grpSpPr>
                  <a:xfrm rot="19123498">
                    <a:off x="2501621" y="1862460"/>
                    <a:ext cx="542170" cy="1782007"/>
                    <a:chOff x="1905000" y="1828800"/>
                    <a:chExt cx="762000" cy="2362200"/>
                  </a:xfrm>
                  <a:grpFill/>
                </p:grpSpPr>
                <p:sp>
                  <p:nvSpPr>
                    <p:cNvPr id="81" name="Oval 80">
                      <a:extLst>
                        <a:ext uri="{FF2B5EF4-FFF2-40B4-BE49-F238E27FC236}">
                          <a16:creationId xmlns:a16="http://schemas.microsoft.com/office/drawing/2014/main" id="{D866B579-42A3-CB69-5B1C-445EBE77182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808DC39C-1621-692D-C606-512EEBAD839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2">
                    <a:extLst>
                      <a:ext uri="{FF2B5EF4-FFF2-40B4-BE49-F238E27FC236}">
                        <a16:creationId xmlns:a16="http://schemas.microsoft.com/office/drawing/2014/main" id="{5F117468-0504-8AA0-3B6A-C50D0CE7EF6A}"/>
                      </a:ext>
                    </a:extLst>
                  </p:cNvPr>
                  <p:cNvGrpSpPr/>
                  <p:nvPr/>
                </p:nvGrpSpPr>
                <p:grpSpPr>
                  <a:xfrm rot="15530705">
                    <a:off x="2284581" y="2639655"/>
                    <a:ext cx="405591" cy="1883879"/>
                    <a:chOff x="1905000" y="1828800"/>
                    <a:chExt cx="762000" cy="2362200"/>
                  </a:xfrm>
                  <a:grpFill/>
                </p:grpSpPr>
                <p:sp>
                  <p:nvSpPr>
                    <p:cNvPr id="79" name="Oval 78">
                      <a:extLst>
                        <a:ext uri="{FF2B5EF4-FFF2-40B4-BE49-F238E27FC236}">
                          <a16:creationId xmlns:a16="http://schemas.microsoft.com/office/drawing/2014/main" id="{596F412F-C1E6-7169-0198-96A02C96EF7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14">
                      <a:extLst>
                        <a:ext uri="{FF2B5EF4-FFF2-40B4-BE49-F238E27FC236}">
                          <a16:creationId xmlns:a16="http://schemas.microsoft.com/office/drawing/2014/main" id="{51588D19-8E72-93E5-0023-9C1197C8FDB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6" name="Group 21">
                  <a:extLst>
                    <a:ext uri="{FF2B5EF4-FFF2-40B4-BE49-F238E27FC236}">
                      <a16:creationId xmlns:a16="http://schemas.microsoft.com/office/drawing/2014/main" id="{0D31601E-19F2-0880-3F76-58D9741644F5}"/>
                    </a:ext>
                  </a:extLst>
                </p:cNvPr>
                <p:cNvGrpSpPr/>
                <p:nvPr/>
              </p:nvGrpSpPr>
              <p:grpSpPr>
                <a:xfrm rot="2927600">
                  <a:off x="1498597" y="881328"/>
                  <a:ext cx="1193804" cy="897916"/>
                  <a:chOff x="1111998" y="1862460"/>
                  <a:chExt cx="2362200" cy="1921930"/>
                </a:xfrm>
                <a:grpFill/>
              </p:grpSpPr>
              <p:grpSp>
                <p:nvGrpSpPr>
                  <p:cNvPr id="67" name="Group 6">
                    <a:extLst>
                      <a:ext uri="{FF2B5EF4-FFF2-40B4-BE49-F238E27FC236}">
                        <a16:creationId xmlns:a16="http://schemas.microsoft.com/office/drawing/2014/main" id="{E6C01CE8-B625-52AB-8090-9DB0CDCC5EDB}"/>
                      </a:ext>
                    </a:extLst>
                  </p:cNvPr>
                  <p:cNvGrpSpPr/>
                  <p:nvPr/>
                </p:nvGrpSpPr>
                <p:grpSpPr>
                  <a:xfrm rot="17802976">
                    <a:off x="1912098" y="1823816"/>
                    <a:ext cx="762000" cy="2362200"/>
                    <a:chOff x="1905000" y="1828800"/>
                    <a:chExt cx="762000" cy="2362200"/>
                  </a:xfrm>
                  <a:grpFill/>
                </p:grpSpPr>
                <p:sp>
                  <p:nvSpPr>
                    <p:cNvPr id="74" name="Oval 4">
                      <a:extLst>
                        <a:ext uri="{FF2B5EF4-FFF2-40B4-BE49-F238E27FC236}">
                          <a16:creationId xmlns:a16="http://schemas.microsoft.com/office/drawing/2014/main" id="{55F80042-B370-AD38-9FEA-4C4ED3466DE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1DF2483F-9070-04E9-D7B9-F8B3F898569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9">
                    <a:extLst>
                      <a:ext uri="{FF2B5EF4-FFF2-40B4-BE49-F238E27FC236}">
                        <a16:creationId xmlns:a16="http://schemas.microsoft.com/office/drawing/2014/main" id="{3A5296C8-9705-02DC-3B20-E34957F924A7}"/>
                      </a:ext>
                    </a:extLst>
                  </p:cNvPr>
                  <p:cNvGrpSpPr/>
                  <p:nvPr/>
                </p:nvGrpSpPr>
                <p:grpSpPr>
                  <a:xfrm rot="19123498">
                    <a:off x="2501621" y="1862460"/>
                    <a:ext cx="542170" cy="1782007"/>
                    <a:chOff x="1905000" y="1828800"/>
                    <a:chExt cx="762000" cy="2362200"/>
                  </a:xfrm>
                  <a:grpFill/>
                </p:grpSpPr>
                <p:sp>
                  <p:nvSpPr>
                    <p:cNvPr id="72" name="Oval 71">
                      <a:extLst>
                        <a:ext uri="{FF2B5EF4-FFF2-40B4-BE49-F238E27FC236}">
                          <a16:creationId xmlns:a16="http://schemas.microsoft.com/office/drawing/2014/main" id="{449A3098-83FE-A0E4-56BC-7D9419D4E97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015CB7F3-308A-6C07-5D3C-83DE46DC695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12">
                    <a:extLst>
                      <a:ext uri="{FF2B5EF4-FFF2-40B4-BE49-F238E27FC236}">
                        <a16:creationId xmlns:a16="http://schemas.microsoft.com/office/drawing/2014/main" id="{37C1DE7E-95EA-4EA7-EF1F-A4014881DA77}"/>
                      </a:ext>
                    </a:extLst>
                  </p:cNvPr>
                  <p:cNvGrpSpPr/>
                  <p:nvPr/>
                </p:nvGrpSpPr>
                <p:grpSpPr>
                  <a:xfrm rot="15530705">
                    <a:off x="2284581" y="2639655"/>
                    <a:ext cx="405591" cy="1883879"/>
                    <a:chOff x="1905000" y="1828800"/>
                    <a:chExt cx="762000" cy="2362200"/>
                  </a:xfrm>
                  <a:grpFill/>
                </p:grpSpPr>
                <p:sp>
                  <p:nvSpPr>
                    <p:cNvPr id="70" name="Oval 69">
                      <a:extLst>
                        <a:ext uri="{FF2B5EF4-FFF2-40B4-BE49-F238E27FC236}">
                          <a16:creationId xmlns:a16="http://schemas.microsoft.com/office/drawing/2014/main" id="{C632AF6B-164D-45B9-2AC4-1475DCF3923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0429496C-5472-BA39-530A-21F5870278A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 name="Group 31">
                  <a:extLst>
                    <a:ext uri="{FF2B5EF4-FFF2-40B4-BE49-F238E27FC236}">
                      <a16:creationId xmlns:a16="http://schemas.microsoft.com/office/drawing/2014/main" id="{035D5664-02BC-E470-DC42-1F9D7AA8A7A5}"/>
                    </a:ext>
                  </a:extLst>
                </p:cNvPr>
                <p:cNvGrpSpPr/>
                <p:nvPr/>
              </p:nvGrpSpPr>
              <p:grpSpPr>
                <a:xfrm rot="20238387">
                  <a:off x="1346199" y="1643328"/>
                  <a:ext cx="1193804" cy="897916"/>
                  <a:chOff x="1111998" y="1862460"/>
                  <a:chExt cx="2362200" cy="1921930"/>
                </a:xfrm>
                <a:grpFill/>
              </p:grpSpPr>
              <p:grpSp>
                <p:nvGrpSpPr>
                  <p:cNvPr id="58" name="Group 6">
                    <a:extLst>
                      <a:ext uri="{FF2B5EF4-FFF2-40B4-BE49-F238E27FC236}">
                        <a16:creationId xmlns:a16="http://schemas.microsoft.com/office/drawing/2014/main" id="{AC92972E-75D1-44B5-4BB1-DE4C18E70F0C}"/>
                      </a:ext>
                    </a:extLst>
                  </p:cNvPr>
                  <p:cNvGrpSpPr/>
                  <p:nvPr/>
                </p:nvGrpSpPr>
                <p:grpSpPr>
                  <a:xfrm rot="17802976">
                    <a:off x="1912098" y="1823816"/>
                    <a:ext cx="762000" cy="2362200"/>
                    <a:chOff x="1905000" y="1828800"/>
                    <a:chExt cx="762000" cy="2362200"/>
                  </a:xfrm>
                  <a:grpFill/>
                </p:grpSpPr>
                <p:sp>
                  <p:nvSpPr>
                    <p:cNvPr id="65" name="Oval 4">
                      <a:extLst>
                        <a:ext uri="{FF2B5EF4-FFF2-40B4-BE49-F238E27FC236}">
                          <a16:creationId xmlns:a16="http://schemas.microsoft.com/office/drawing/2014/main" id="{02F35504-0E6C-734C-A5BF-5AE8DB49EFD6}"/>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223B2E06-BB49-6705-6972-2EE643603C3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9">
                    <a:extLst>
                      <a:ext uri="{FF2B5EF4-FFF2-40B4-BE49-F238E27FC236}">
                        <a16:creationId xmlns:a16="http://schemas.microsoft.com/office/drawing/2014/main" id="{D44780A2-6907-2720-ABF2-ABD29AA5E3F6}"/>
                      </a:ext>
                    </a:extLst>
                  </p:cNvPr>
                  <p:cNvGrpSpPr/>
                  <p:nvPr/>
                </p:nvGrpSpPr>
                <p:grpSpPr>
                  <a:xfrm rot="19123498">
                    <a:off x="2501621" y="1862460"/>
                    <a:ext cx="542170" cy="1782007"/>
                    <a:chOff x="1905000" y="1828800"/>
                    <a:chExt cx="762000" cy="2362200"/>
                  </a:xfrm>
                  <a:grpFill/>
                </p:grpSpPr>
                <p:sp>
                  <p:nvSpPr>
                    <p:cNvPr id="63" name="Oval 62">
                      <a:extLst>
                        <a:ext uri="{FF2B5EF4-FFF2-40B4-BE49-F238E27FC236}">
                          <a16:creationId xmlns:a16="http://schemas.microsoft.com/office/drawing/2014/main" id="{ED317DA5-F633-DAD6-90E3-EB35C178324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4F6E159-F77F-7820-BC65-B30B3607AD8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12">
                    <a:extLst>
                      <a:ext uri="{FF2B5EF4-FFF2-40B4-BE49-F238E27FC236}">
                        <a16:creationId xmlns:a16="http://schemas.microsoft.com/office/drawing/2014/main" id="{015B07A0-C1E0-9D04-969F-6B8CFBF71AAE}"/>
                      </a:ext>
                    </a:extLst>
                  </p:cNvPr>
                  <p:cNvGrpSpPr/>
                  <p:nvPr/>
                </p:nvGrpSpPr>
                <p:grpSpPr>
                  <a:xfrm rot="15530705">
                    <a:off x="2284581" y="2639655"/>
                    <a:ext cx="405591" cy="1883879"/>
                    <a:chOff x="1905000" y="1828800"/>
                    <a:chExt cx="762000" cy="2362200"/>
                  </a:xfrm>
                  <a:grpFill/>
                </p:grpSpPr>
                <p:sp>
                  <p:nvSpPr>
                    <p:cNvPr id="61" name="Oval 60">
                      <a:extLst>
                        <a:ext uri="{FF2B5EF4-FFF2-40B4-BE49-F238E27FC236}">
                          <a16:creationId xmlns:a16="http://schemas.microsoft.com/office/drawing/2014/main" id="{60E20ABA-92D6-A0B1-645B-577B93D500F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2FED0296-4DC1-9FB8-53E1-67CEF62FDFC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 name="Group 166">
                <a:extLst>
                  <a:ext uri="{FF2B5EF4-FFF2-40B4-BE49-F238E27FC236}">
                    <a16:creationId xmlns:a16="http://schemas.microsoft.com/office/drawing/2014/main" id="{BF4AF798-9584-615F-7F94-C47EBA72AB18}"/>
                  </a:ext>
                </a:extLst>
              </p:cNvPr>
              <p:cNvGrpSpPr/>
              <p:nvPr/>
            </p:nvGrpSpPr>
            <p:grpSpPr>
              <a:xfrm rot="20555714" flipH="1">
                <a:off x="5748635" y="1582961"/>
                <a:ext cx="1554038" cy="1615125"/>
                <a:chOff x="736597" y="733384"/>
                <a:chExt cx="1807860" cy="1807860"/>
              </a:xfrm>
              <a:grpFill/>
            </p:grpSpPr>
            <p:grpSp>
              <p:nvGrpSpPr>
                <p:cNvPr id="25" name="Group 15">
                  <a:extLst>
                    <a:ext uri="{FF2B5EF4-FFF2-40B4-BE49-F238E27FC236}">
                      <a16:creationId xmlns:a16="http://schemas.microsoft.com/office/drawing/2014/main" id="{29E5FA40-3E0B-FF5F-B595-318B116D64DD}"/>
                    </a:ext>
                  </a:extLst>
                </p:cNvPr>
                <p:cNvGrpSpPr/>
                <p:nvPr/>
              </p:nvGrpSpPr>
              <p:grpSpPr>
                <a:xfrm rot="20238387">
                  <a:off x="736597" y="881328"/>
                  <a:ext cx="1193804" cy="897916"/>
                  <a:chOff x="1111998" y="1862460"/>
                  <a:chExt cx="2362200" cy="1921930"/>
                </a:xfrm>
                <a:grpFill/>
              </p:grpSpPr>
              <p:grpSp>
                <p:nvGrpSpPr>
                  <p:cNvPr id="46" name="Group 6">
                    <a:extLst>
                      <a:ext uri="{FF2B5EF4-FFF2-40B4-BE49-F238E27FC236}">
                        <a16:creationId xmlns:a16="http://schemas.microsoft.com/office/drawing/2014/main" id="{42223C32-1855-7F49-4978-D3115120DAF7}"/>
                      </a:ext>
                    </a:extLst>
                  </p:cNvPr>
                  <p:cNvGrpSpPr/>
                  <p:nvPr/>
                </p:nvGrpSpPr>
                <p:grpSpPr>
                  <a:xfrm rot="17802976">
                    <a:off x="1912098" y="1823816"/>
                    <a:ext cx="762000" cy="2362200"/>
                    <a:chOff x="1905000" y="1828800"/>
                    <a:chExt cx="762000" cy="2362200"/>
                  </a:xfrm>
                  <a:grpFill/>
                </p:grpSpPr>
                <p:sp>
                  <p:nvSpPr>
                    <p:cNvPr id="53" name="Oval 4">
                      <a:extLst>
                        <a:ext uri="{FF2B5EF4-FFF2-40B4-BE49-F238E27FC236}">
                          <a16:creationId xmlns:a16="http://schemas.microsoft.com/office/drawing/2014/main" id="{D779BF02-4C82-63F7-E52E-67E592ACD54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
                      <a:extLst>
                        <a:ext uri="{FF2B5EF4-FFF2-40B4-BE49-F238E27FC236}">
                          <a16:creationId xmlns:a16="http://schemas.microsoft.com/office/drawing/2014/main" id="{3F89EAA1-676E-0634-075C-7B3E24C0CE9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9">
                    <a:extLst>
                      <a:ext uri="{FF2B5EF4-FFF2-40B4-BE49-F238E27FC236}">
                        <a16:creationId xmlns:a16="http://schemas.microsoft.com/office/drawing/2014/main" id="{AE8DABE1-B574-9F75-1A6F-84714D65354E}"/>
                      </a:ext>
                    </a:extLst>
                  </p:cNvPr>
                  <p:cNvGrpSpPr/>
                  <p:nvPr/>
                </p:nvGrpSpPr>
                <p:grpSpPr>
                  <a:xfrm rot="19123498">
                    <a:off x="2501621" y="1862460"/>
                    <a:ext cx="542170" cy="1782007"/>
                    <a:chOff x="1905000" y="1828800"/>
                    <a:chExt cx="762000" cy="2362200"/>
                  </a:xfrm>
                  <a:grpFill/>
                </p:grpSpPr>
                <p:sp>
                  <p:nvSpPr>
                    <p:cNvPr id="51" name="Oval 50">
                      <a:extLst>
                        <a:ext uri="{FF2B5EF4-FFF2-40B4-BE49-F238E27FC236}">
                          <a16:creationId xmlns:a16="http://schemas.microsoft.com/office/drawing/2014/main" id="{BF9BD69F-23B4-BFCD-95D6-09768249AA1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64B539A5-3192-5016-2BEF-581F8642AE5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12">
                    <a:extLst>
                      <a:ext uri="{FF2B5EF4-FFF2-40B4-BE49-F238E27FC236}">
                        <a16:creationId xmlns:a16="http://schemas.microsoft.com/office/drawing/2014/main" id="{39DDCCF0-E9EB-4493-A34B-29D8BF0A5838}"/>
                      </a:ext>
                    </a:extLst>
                  </p:cNvPr>
                  <p:cNvGrpSpPr/>
                  <p:nvPr/>
                </p:nvGrpSpPr>
                <p:grpSpPr>
                  <a:xfrm rot="15530705">
                    <a:off x="2284581" y="2639655"/>
                    <a:ext cx="405591" cy="1883879"/>
                    <a:chOff x="1905000" y="1828800"/>
                    <a:chExt cx="762000" cy="2362200"/>
                  </a:xfrm>
                  <a:grpFill/>
                </p:grpSpPr>
                <p:sp>
                  <p:nvSpPr>
                    <p:cNvPr id="49" name="Oval 48">
                      <a:extLst>
                        <a:ext uri="{FF2B5EF4-FFF2-40B4-BE49-F238E27FC236}">
                          <a16:creationId xmlns:a16="http://schemas.microsoft.com/office/drawing/2014/main" id="{1752E611-E06D-A5B2-5222-A2672D74EDB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14">
                      <a:extLst>
                        <a:ext uri="{FF2B5EF4-FFF2-40B4-BE49-F238E27FC236}">
                          <a16:creationId xmlns:a16="http://schemas.microsoft.com/office/drawing/2014/main" id="{1A20F9E7-0B00-E21C-4D7B-D97DE727A6D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 name="Group 21">
                  <a:extLst>
                    <a:ext uri="{FF2B5EF4-FFF2-40B4-BE49-F238E27FC236}">
                      <a16:creationId xmlns:a16="http://schemas.microsoft.com/office/drawing/2014/main" id="{D5C73A73-A1C1-AC30-ECC6-B0AD7E1756C9}"/>
                    </a:ext>
                  </a:extLst>
                </p:cNvPr>
                <p:cNvGrpSpPr/>
                <p:nvPr/>
              </p:nvGrpSpPr>
              <p:grpSpPr>
                <a:xfrm rot="2927600">
                  <a:off x="1498597" y="881328"/>
                  <a:ext cx="1193804" cy="897916"/>
                  <a:chOff x="1111998" y="1862460"/>
                  <a:chExt cx="2362200" cy="1921930"/>
                </a:xfrm>
                <a:grpFill/>
              </p:grpSpPr>
              <p:grpSp>
                <p:nvGrpSpPr>
                  <p:cNvPr id="37" name="Group 6">
                    <a:extLst>
                      <a:ext uri="{FF2B5EF4-FFF2-40B4-BE49-F238E27FC236}">
                        <a16:creationId xmlns:a16="http://schemas.microsoft.com/office/drawing/2014/main" id="{02AEAF89-FF5D-536F-47A7-32841AC4F31E}"/>
                      </a:ext>
                    </a:extLst>
                  </p:cNvPr>
                  <p:cNvGrpSpPr/>
                  <p:nvPr/>
                </p:nvGrpSpPr>
                <p:grpSpPr>
                  <a:xfrm rot="17802976">
                    <a:off x="1912098" y="1823816"/>
                    <a:ext cx="762000" cy="2362200"/>
                    <a:chOff x="1905000" y="1828800"/>
                    <a:chExt cx="762000" cy="2362200"/>
                  </a:xfrm>
                  <a:grpFill/>
                </p:grpSpPr>
                <p:sp>
                  <p:nvSpPr>
                    <p:cNvPr id="44" name="Oval 4">
                      <a:extLst>
                        <a:ext uri="{FF2B5EF4-FFF2-40B4-BE49-F238E27FC236}">
                          <a16:creationId xmlns:a16="http://schemas.microsoft.com/office/drawing/2014/main" id="{A7514082-7423-5B3D-6EEA-6F0FBEC9730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2937F87D-A29B-4C55-5E49-D3362FB6DAC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9">
                    <a:extLst>
                      <a:ext uri="{FF2B5EF4-FFF2-40B4-BE49-F238E27FC236}">
                        <a16:creationId xmlns:a16="http://schemas.microsoft.com/office/drawing/2014/main" id="{F90A66F6-D9DD-FE61-E6D3-D179B0AA3E55}"/>
                      </a:ext>
                    </a:extLst>
                  </p:cNvPr>
                  <p:cNvGrpSpPr/>
                  <p:nvPr/>
                </p:nvGrpSpPr>
                <p:grpSpPr>
                  <a:xfrm rot="19123498">
                    <a:off x="2501621" y="1862460"/>
                    <a:ext cx="542170" cy="1782007"/>
                    <a:chOff x="1905000" y="1828800"/>
                    <a:chExt cx="762000" cy="2362200"/>
                  </a:xfrm>
                  <a:grpFill/>
                </p:grpSpPr>
                <p:sp>
                  <p:nvSpPr>
                    <p:cNvPr id="42" name="Oval 41">
                      <a:extLst>
                        <a:ext uri="{FF2B5EF4-FFF2-40B4-BE49-F238E27FC236}">
                          <a16:creationId xmlns:a16="http://schemas.microsoft.com/office/drawing/2014/main" id="{9AA0EE26-87CD-3E83-2EA3-E73278F4347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0E6D4F8A-6CEE-004A-109B-114F4DA8515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12">
                    <a:extLst>
                      <a:ext uri="{FF2B5EF4-FFF2-40B4-BE49-F238E27FC236}">
                        <a16:creationId xmlns:a16="http://schemas.microsoft.com/office/drawing/2014/main" id="{39EC4854-7FAD-65E2-46E2-657D637C3D42}"/>
                      </a:ext>
                    </a:extLst>
                  </p:cNvPr>
                  <p:cNvGrpSpPr/>
                  <p:nvPr/>
                </p:nvGrpSpPr>
                <p:grpSpPr>
                  <a:xfrm rot="15530705">
                    <a:off x="2284581" y="2639655"/>
                    <a:ext cx="405591" cy="1883879"/>
                    <a:chOff x="1905000" y="1828800"/>
                    <a:chExt cx="762000" cy="2362200"/>
                  </a:xfrm>
                  <a:grpFill/>
                </p:grpSpPr>
                <p:sp>
                  <p:nvSpPr>
                    <p:cNvPr id="40" name="Oval 39">
                      <a:extLst>
                        <a:ext uri="{FF2B5EF4-FFF2-40B4-BE49-F238E27FC236}">
                          <a16:creationId xmlns:a16="http://schemas.microsoft.com/office/drawing/2014/main" id="{AC0B300B-0EBD-F3D0-F9C8-F6D80B02F7D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C85FA310-BFD1-D444-CBEB-91BF2CC1DEF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31">
                  <a:extLst>
                    <a:ext uri="{FF2B5EF4-FFF2-40B4-BE49-F238E27FC236}">
                      <a16:creationId xmlns:a16="http://schemas.microsoft.com/office/drawing/2014/main" id="{5C555833-ADCD-CC22-10D9-11A345398E81}"/>
                    </a:ext>
                  </a:extLst>
                </p:cNvPr>
                <p:cNvGrpSpPr/>
                <p:nvPr/>
              </p:nvGrpSpPr>
              <p:grpSpPr>
                <a:xfrm rot="20238387">
                  <a:off x="1346199" y="1643328"/>
                  <a:ext cx="1193804" cy="897916"/>
                  <a:chOff x="1111998" y="1862460"/>
                  <a:chExt cx="2362200" cy="1921930"/>
                </a:xfrm>
                <a:grpFill/>
              </p:grpSpPr>
              <p:grpSp>
                <p:nvGrpSpPr>
                  <p:cNvPr id="28" name="Group 6">
                    <a:extLst>
                      <a:ext uri="{FF2B5EF4-FFF2-40B4-BE49-F238E27FC236}">
                        <a16:creationId xmlns:a16="http://schemas.microsoft.com/office/drawing/2014/main" id="{EC5495B5-F229-3154-B5C7-87B5C5FA5FF8}"/>
                      </a:ext>
                    </a:extLst>
                  </p:cNvPr>
                  <p:cNvGrpSpPr/>
                  <p:nvPr/>
                </p:nvGrpSpPr>
                <p:grpSpPr>
                  <a:xfrm rot="17802976">
                    <a:off x="1912098" y="1823816"/>
                    <a:ext cx="762000" cy="2362200"/>
                    <a:chOff x="1905000" y="1828800"/>
                    <a:chExt cx="762000" cy="2362200"/>
                  </a:xfrm>
                  <a:grpFill/>
                </p:grpSpPr>
                <p:sp>
                  <p:nvSpPr>
                    <p:cNvPr id="35" name="Oval 4">
                      <a:extLst>
                        <a:ext uri="{FF2B5EF4-FFF2-40B4-BE49-F238E27FC236}">
                          <a16:creationId xmlns:a16="http://schemas.microsoft.com/office/drawing/2014/main" id="{D1F3D964-9526-91E0-938B-8AD679546B0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10CC7B34-0C16-7EF1-03D0-B1D1A14A5C4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a:extLst>
                      <a:ext uri="{FF2B5EF4-FFF2-40B4-BE49-F238E27FC236}">
                        <a16:creationId xmlns:a16="http://schemas.microsoft.com/office/drawing/2014/main" id="{EE376C74-4E18-5E67-9326-A27C73D56F3B}"/>
                      </a:ext>
                    </a:extLst>
                  </p:cNvPr>
                  <p:cNvGrpSpPr/>
                  <p:nvPr/>
                </p:nvGrpSpPr>
                <p:grpSpPr>
                  <a:xfrm rot="19123498">
                    <a:off x="2501621" y="1862460"/>
                    <a:ext cx="542170" cy="1782007"/>
                    <a:chOff x="1905000" y="1828800"/>
                    <a:chExt cx="762000" cy="2362200"/>
                  </a:xfrm>
                  <a:grpFill/>
                </p:grpSpPr>
                <p:sp>
                  <p:nvSpPr>
                    <p:cNvPr id="33" name="Oval 32">
                      <a:extLst>
                        <a:ext uri="{FF2B5EF4-FFF2-40B4-BE49-F238E27FC236}">
                          <a16:creationId xmlns:a16="http://schemas.microsoft.com/office/drawing/2014/main" id="{670483BE-8C49-C2C1-BBBA-BC9B86D4CFB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62B11DAA-9558-EACA-77A1-8493731BDEA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a:extLst>
                      <a:ext uri="{FF2B5EF4-FFF2-40B4-BE49-F238E27FC236}">
                        <a16:creationId xmlns:a16="http://schemas.microsoft.com/office/drawing/2014/main" id="{677D7155-1A79-8483-EF66-BFCA8F8000B3}"/>
                      </a:ext>
                    </a:extLst>
                  </p:cNvPr>
                  <p:cNvGrpSpPr/>
                  <p:nvPr/>
                </p:nvGrpSpPr>
                <p:grpSpPr>
                  <a:xfrm rot="15530705">
                    <a:off x="2284581" y="2639655"/>
                    <a:ext cx="405591" cy="1883879"/>
                    <a:chOff x="1905000" y="1828800"/>
                    <a:chExt cx="762000" cy="2362200"/>
                  </a:xfrm>
                  <a:grpFill/>
                </p:grpSpPr>
                <p:sp>
                  <p:nvSpPr>
                    <p:cNvPr id="31" name="Oval 30">
                      <a:extLst>
                        <a:ext uri="{FF2B5EF4-FFF2-40B4-BE49-F238E27FC236}">
                          <a16:creationId xmlns:a16="http://schemas.microsoft.com/office/drawing/2014/main" id="{1D783812-B690-7A75-8BBD-1504259234E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2E659810-C140-42EF-DE46-6C88723D27F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7" name="Group 6">
              <a:extLst>
                <a:ext uri="{FF2B5EF4-FFF2-40B4-BE49-F238E27FC236}">
                  <a16:creationId xmlns:a16="http://schemas.microsoft.com/office/drawing/2014/main" id="{E0BE314A-EE48-0C82-5AFA-3D87F3639BA2}"/>
                </a:ext>
              </a:extLst>
            </p:cNvPr>
            <p:cNvGrpSpPr/>
            <p:nvPr/>
          </p:nvGrpSpPr>
          <p:grpSpPr>
            <a:xfrm>
              <a:off x="3762234" y="2370021"/>
              <a:ext cx="2176574" cy="1017221"/>
              <a:chOff x="3737720" y="2888071"/>
              <a:chExt cx="2176574" cy="1017221"/>
            </a:xfrm>
          </p:grpSpPr>
          <p:sp>
            <p:nvSpPr>
              <p:cNvPr id="10" name="Oval 9">
                <a:extLst>
                  <a:ext uri="{FF2B5EF4-FFF2-40B4-BE49-F238E27FC236}">
                    <a16:creationId xmlns:a16="http://schemas.microsoft.com/office/drawing/2014/main" id="{6B320E4F-6A44-8EAF-E769-23F54267F956}"/>
                  </a:ext>
                </a:extLst>
              </p:cNvPr>
              <p:cNvSpPr/>
              <p:nvPr/>
            </p:nvSpPr>
            <p:spPr>
              <a:xfrm rot="672509" flipV="1">
                <a:off x="3737720" y="333061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7FA213B-CD73-F68B-1A5E-D5084F82246F}"/>
                  </a:ext>
                </a:extLst>
              </p:cNvPr>
              <p:cNvSpPr/>
              <p:nvPr/>
            </p:nvSpPr>
            <p:spPr>
              <a:xfrm rot="1677072" flipV="1">
                <a:off x="5615686" y="3544407"/>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7165EDF-FA14-5F5C-986B-9AFF46CAABEC}"/>
                  </a:ext>
                </a:extLst>
              </p:cNvPr>
              <p:cNvSpPr/>
              <p:nvPr/>
            </p:nvSpPr>
            <p:spPr>
              <a:xfrm rot="20438730" flipV="1">
                <a:off x="5242425" y="3634629"/>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F0A7F2EA-41A6-4924-C0E7-2303AAD95CB5}"/>
                  </a:ext>
                </a:extLst>
              </p:cNvPr>
              <p:cNvSpPr/>
              <p:nvPr/>
            </p:nvSpPr>
            <p:spPr>
              <a:xfrm rot="2774148" flipV="1">
                <a:off x="4016854" y="3650197"/>
                <a:ext cx="360886" cy="149304"/>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A76BA91D-E879-725E-E01E-5658AB8D4091}"/>
                  </a:ext>
                </a:extLst>
              </p:cNvPr>
              <p:cNvSpPr/>
              <p:nvPr/>
            </p:nvSpPr>
            <p:spPr>
              <a:xfrm rot="21203502" flipV="1">
                <a:off x="3819970" y="3531220"/>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BEBFCD99-0F8E-7E95-ED86-3008B81E3833}"/>
                  </a:ext>
                </a:extLst>
              </p:cNvPr>
              <p:cNvSpPr/>
              <p:nvPr/>
            </p:nvSpPr>
            <p:spPr>
              <a:xfrm rot="672509" flipV="1">
                <a:off x="5018469" y="300307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DACBF2D-2C4C-8E42-3C59-59EAB0F3C53F}"/>
                  </a:ext>
                </a:extLst>
              </p:cNvPr>
              <p:cNvSpPr/>
              <p:nvPr/>
            </p:nvSpPr>
            <p:spPr>
              <a:xfrm rot="2578358" flipV="1">
                <a:off x="4719023" y="288807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Oval 7">
              <a:extLst>
                <a:ext uri="{FF2B5EF4-FFF2-40B4-BE49-F238E27FC236}">
                  <a16:creationId xmlns:a16="http://schemas.microsoft.com/office/drawing/2014/main" id="{83C3AB67-3742-B220-5259-815277361764}"/>
                </a:ext>
              </a:extLst>
            </p:cNvPr>
            <p:cNvSpPr/>
            <p:nvPr/>
          </p:nvSpPr>
          <p:spPr>
            <a:xfrm rot="672509" flipV="1">
              <a:off x="4346599"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1C2543A8-E133-7569-6CCA-727A102FE0FD}"/>
                </a:ext>
              </a:extLst>
            </p:cNvPr>
            <p:cNvSpPr/>
            <p:nvPr/>
          </p:nvSpPr>
          <p:spPr>
            <a:xfrm rot="20012650" flipV="1">
              <a:off x="4122645"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8" name="Group 267">
            <a:extLst>
              <a:ext uri="{FF2B5EF4-FFF2-40B4-BE49-F238E27FC236}">
                <a16:creationId xmlns:a16="http://schemas.microsoft.com/office/drawing/2014/main" id="{506FA6CC-4004-E71F-1BEE-50DE8E0D5EC6}"/>
              </a:ext>
            </a:extLst>
          </p:cNvPr>
          <p:cNvGrpSpPr/>
          <p:nvPr/>
        </p:nvGrpSpPr>
        <p:grpSpPr>
          <a:xfrm>
            <a:off x="1605227" y="3090654"/>
            <a:ext cx="1981200" cy="3376555"/>
            <a:chOff x="3810000" y="1344704"/>
            <a:chExt cx="1981200" cy="3376555"/>
          </a:xfrm>
        </p:grpSpPr>
        <p:grpSp>
          <p:nvGrpSpPr>
            <p:cNvPr id="269" name="Group 61">
              <a:extLst>
                <a:ext uri="{FF2B5EF4-FFF2-40B4-BE49-F238E27FC236}">
                  <a16:creationId xmlns:a16="http://schemas.microsoft.com/office/drawing/2014/main" id="{3A8D7640-FF78-0C30-565A-BE86CDEB3BA4}"/>
                </a:ext>
              </a:extLst>
            </p:cNvPr>
            <p:cNvGrpSpPr/>
            <p:nvPr/>
          </p:nvGrpSpPr>
          <p:grpSpPr>
            <a:xfrm>
              <a:off x="3810000" y="1344704"/>
              <a:ext cx="1981200" cy="3376555"/>
              <a:chOff x="1371600" y="2106704"/>
              <a:chExt cx="1981200" cy="3376555"/>
            </a:xfrm>
          </p:grpSpPr>
          <p:sp>
            <p:nvSpPr>
              <p:cNvPr id="271" name="Oval 270">
                <a:extLst>
                  <a:ext uri="{FF2B5EF4-FFF2-40B4-BE49-F238E27FC236}">
                    <a16:creationId xmlns:a16="http://schemas.microsoft.com/office/drawing/2014/main" id="{47F7E7E9-30ED-4632-C66B-2EEAD60C6DBD}"/>
                  </a:ext>
                </a:extLst>
              </p:cNvPr>
              <p:cNvSpPr/>
              <p:nvPr/>
            </p:nvSpPr>
            <p:spPr>
              <a:xfrm rot="20950279">
                <a:off x="2314954" y="5135916"/>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271">
                <a:extLst>
                  <a:ext uri="{FF2B5EF4-FFF2-40B4-BE49-F238E27FC236}">
                    <a16:creationId xmlns:a16="http://schemas.microsoft.com/office/drawing/2014/main" id="{3640B3B9-9186-5EE9-1E96-6FCE9A6B95C1}"/>
                  </a:ext>
                </a:extLst>
              </p:cNvPr>
              <p:cNvSpPr/>
              <p:nvPr/>
            </p:nvSpPr>
            <p:spPr>
              <a:xfrm rot="20950279">
                <a:off x="1856191" y="5135917"/>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272">
                <a:extLst>
                  <a:ext uri="{FF2B5EF4-FFF2-40B4-BE49-F238E27FC236}">
                    <a16:creationId xmlns:a16="http://schemas.microsoft.com/office/drawing/2014/main" id="{0A0F674B-8D81-05F0-C3C8-F504CC7020BE}"/>
                  </a:ext>
                </a:extLst>
              </p:cNvPr>
              <p:cNvSpPr/>
              <p:nvPr/>
            </p:nvSpPr>
            <p:spPr>
              <a:xfrm rot="649721" flipH="1">
                <a:off x="2843386" y="4321924"/>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73">
                <a:extLst>
                  <a:ext uri="{FF2B5EF4-FFF2-40B4-BE49-F238E27FC236}">
                    <a16:creationId xmlns:a16="http://schemas.microsoft.com/office/drawing/2014/main" id="{CE3ABDDD-BA18-1E3A-DF55-7DF9A25AFC24}"/>
                  </a:ext>
                </a:extLst>
              </p:cNvPr>
              <p:cNvSpPr/>
              <p:nvPr/>
            </p:nvSpPr>
            <p:spPr>
              <a:xfrm rot="20950279">
                <a:off x="1371600" y="4416135"/>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Trapezoid 274">
                <a:extLst>
                  <a:ext uri="{FF2B5EF4-FFF2-40B4-BE49-F238E27FC236}">
                    <a16:creationId xmlns:a16="http://schemas.microsoft.com/office/drawing/2014/main" id="{43209BD5-953A-9DBF-EA84-8C0B858FDFF6}"/>
                  </a:ext>
                </a:extLst>
              </p:cNvPr>
              <p:cNvSpPr/>
              <p:nvPr/>
            </p:nvSpPr>
            <p:spPr>
              <a:xfrm>
                <a:off x="1814567" y="3332896"/>
                <a:ext cx="1103841" cy="192608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Trapezoid 275">
                <a:extLst>
                  <a:ext uri="{FF2B5EF4-FFF2-40B4-BE49-F238E27FC236}">
                    <a16:creationId xmlns:a16="http://schemas.microsoft.com/office/drawing/2014/main" id="{EF990DBF-D382-BD50-B6D3-037A4A9EB4C2}"/>
                  </a:ext>
                </a:extLst>
              </p:cNvPr>
              <p:cNvSpPr/>
              <p:nvPr/>
            </p:nvSpPr>
            <p:spPr>
              <a:xfrm rot="20382913">
                <a:off x="2603475" y="3379330"/>
                <a:ext cx="456282" cy="111491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Trapezoid 276">
                <a:extLst>
                  <a:ext uri="{FF2B5EF4-FFF2-40B4-BE49-F238E27FC236}">
                    <a16:creationId xmlns:a16="http://schemas.microsoft.com/office/drawing/2014/main" id="{AD753B74-C014-24A8-F6E4-8436C64B137E}"/>
                  </a:ext>
                </a:extLst>
              </p:cNvPr>
              <p:cNvSpPr/>
              <p:nvPr/>
            </p:nvSpPr>
            <p:spPr>
              <a:xfrm rot="1217087" flipH="1">
                <a:off x="1622049" y="3385248"/>
                <a:ext cx="496688" cy="115532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Trapezoid 277">
                <a:extLst>
                  <a:ext uri="{FF2B5EF4-FFF2-40B4-BE49-F238E27FC236}">
                    <a16:creationId xmlns:a16="http://schemas.microsoft.com/office/drawing/2014/main" id="{00A48FDE-8D9E-BB17-1EA8-8947EF340C90}"/>
                  </a:ext>
                </a:extLst>
              </p:cNvPr>
              <p:cNvSpPr/>
              <p:nvPr/>
            </p:nvSpPr>
            <p:spPr>
              <a:xfrm>
                <a:off x="1906554" y="4369212"/>
                <a:ext cx="919867" cy="230293"/>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Trapezoid 278">
                <a:extLst>
                  <a:ext uri="{FF2B5EF4-FFF2-40B4-BE49-F238E27FC236}">
                    <a16:creationId xmlns:a16="http://schemas.microsoft.com/office/drawing/2014/main" id="{975FBBCF-C9A9-1B39-3D2B-1F9C1A433C3F}"/>
                  </a:ext>
                </a:extLst>
              </p:cNvPr>
              <p:cNvSpPr/>
              <p:nvPr/>
            </p:nvSpPr>
            <p:spPr>
              <a:xfrm rot="10800000">
                <a:off x="2197376" y="3411356"/>
                <a:ext cx="367012" cy="394407"/>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Oval 279">
                <a:extLst>
                  <a:ext uri="{FF2B5EF4-FFF2-40B4-BE49-F238E27FC236}">
                    <a16:creationId xmlns:a16="http://schemas.microsoft.com/office/drawing/2014/main" id="{DE3B425A-034B-BCC1-B5C5-254881B5C90D}"/>
                  </a:ext>
                </a:extLst>
              </p:cNvPr>
              <p:cNvSpPr/>
              <p:nvPr/>
            </p:nvSpPr>
            <p:spPr>
              <a:xfrm>
                <a:off x="1830364" y="2228136"/>
                <a:ext cx="1103841" cy="141315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Cloud 280">
                <a:extLst>
                  <a:ext uri="{FF2B5EF4-FFF2-40B4-BE49-F238E27FC236}">
                    <a16:creationId xmlns:a16="http://schemas.microsoft.com/office/drawing/2014/main" id="{363716AE-7897-6000-58CD-4BC588BBAEF9}"/>
                  </a:ext>
                </a:extLst>
              </p:cNvPr>
              <p:cNvSpPr/>
              <p:nvPr/>
            </p:nvSpPr>
            <p:spPr>
              <a:xfrm rot="671737">
                <a:off x="1718050" y="2552594"/>
                <a:ext cx="349873" cy="824917"/>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Cloud 281">
                <a:extLst>
                  <a:ext uri="{FF2B5EF4-FFF2-40B4-BE49-F238E27FC236}">
                    <a16:creationId xmlns:a16="http://schemas.microsoft.com/office/drawing/2014/main" id="{641E27FA-D020-6B33-6B0F-E9D8B03857CD}"/>
                  </a:ext>
                </a:extLst>
              </p:cNvPr>
              <p:cNvSpPr/>
              <p:nvPr/>
            </p:nvSpPr>
            <p:spPr>
              <a:xfrm rot="20928263" flipH="1">
                <a:off x="2626076" y="2657265"/>
                <a:ext cx="398950" cy="724890"/>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Chord 282">
                <a:extLst>
                  <a:ext uri="{FF2B5EF4-FFF2-40B4-BE49-F238E27FC236}">
                    <a16:creationId xmlns:a16="http://schemas.microsoft.com/office/drawing/2014/main" id="{9FF4F09F-9BC4-C2FA-3547-0DD495E9E9C3}"/>
                  </a:ext>
                </a:extLst>
              </p:cNvPr>
              <p:cNvSpPr/>
              <p:nvPr/>
            </p:nvSpPr>
            <p:spPr>
              <a:xfrm rot="7621963">
                <a:off x="1894316" y="2104979"/>
                <a:ext cx="898520" cy="901969"/>
              </a:xfrm>
              <a:prstGeom prst="chord">
                <a:avLst>
                  <a:gd name="adj1" fmla="val 2700000"/>
                  <a:gd name="adj2" fmla="val 14305134"/>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0" name="Rounded Rectangle 323">
              <a:extLst>
                <a:ext uri="{FF2B5EF4-FFF2-40B4-BE49-F238E27FC236}">
                  <a16:creationId xmlns:a16="http://schemas.microsoft.com/office/drawing/2014/main" id="{5FBD9C60-FBB2-14D4-7867-50B0CEA2241A}"/>
                </a:ext>
              </a:extLst>
            </p:cNvPr>
            <p:cNvSpPr/>
            <p:nvPr/>
          </p:nvSpPr>
          <p:spPr>
            <a:xfrm>
              <a:off x="4267200" y="1676400"/>
              <a:ext cx="1066800" cy="304800"/>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68050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0"/>
            <a:ext cx="12192000" cy="6858000"/>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1524000" y="152401"/>
            <a:ext cx="9144000" cy="769441"/>
          </a:xfrm>
          <a:prstGeom prst="rect">
            <a:avLst/>
          </a:prstGeom>
          <a:noFill/>
        </p:spPr>
        <p:txBody>
          <a:bodyPr wrap="square" rtlCol="0">
            <a:spAutoFit/>
          </a:bodyPr>
          <a:lstStyle/>
          <a:p>
            <a:pPr algn="ctr"/>
            <a:r>
              <a:rPr lang="en-US" sz="4400" dirty="0">
                <a:solidFill>
                  <a:schemeClr val="bg1"/>
                </a:solidFill>
                <a:latin typeface="Papyrus" pitchFamily="66" charset="0"/>
              </a:rPr>
              <a:t>Possible Symbolism</a:t>
            </a:r>
          </a:p>
        </p:txBody>
      </p:sp>
      <p:grpSp>
        <p:nvGrpSpPr>
          <p:cNvPr id="156" name="Group 155"/>
          <p:cNvGrpSpPr/>
          <p:nvPr/>
        </p:nvGrpSpPr>
        <p:grpSpPr>
          <a:xfrm>
            <a:off x="433395" y="230411"/>
            <a:ext cx="1893288" cy="1981200"/>
            <a:chOff x="457200" y="2497304"/>
            <a:chExt cx="4781871" cy="4284496"/>
          </a:xfrm>
        </p:grpSpPr>
        <p:grpSp>
          <p:nvGrpSpPr>
            <p:cNvPr id="169" name="Group 230"/>
            <p:cNvGrpSpPr/>
            <p:nvPr/>
          </p:nvGrpSpPr>
          <p:grpSpPr>
            <a:xfrm rot="18989829" flipH="1">
              <a:off x="2994882" y="2720848"/>
              <a:ext cx="1586260" cy="1364114"/>
              <a:chOff x="736597" y="733384"/>
              <a:chExt cx="1807860" cy="1807860"/>
            </a:xfrm>
          </p:grpSpPr>
          <p:grpSp>
            <p:nvGrpSpPr>
              <p:cNvPr id="451" name="Group 15"/>
              <p:cNvGrpSpPr/>
              <p:nvPr/>
            </p:nvGrpSpPr>
            <p:grpSpPr>
              <a:xfrm rot="20238387">
                <a:off x="736597" y="881328"/>
                <a:ext cx="1193804" cy="897916"/>
                <a:chOff x="1111998" y="1862460"/>
                <a:chExt cx="2362200" cy="1921930"/>
              </a:xfrm>
            </p:grpSpPr>
            <p:grpSp>
              <p:nvGrpSpPr>
                <p:cNvPr id="472" name="Group 6"/>
                <p:cNvGrpSpPr/>
                <p:nvPr/>
              </p:nvGrpSpPr>
              <p:grpSpPr>
                <a:xfrm rot="17802976">
                  <a:off x="1912098" y="1823816"/>
                  <a:ext cx="762000" cy="2362200"/>
                  <a:chOff x="1905000" y="1828800"/>
                  <a:chExt cx="762000" cy="2362200"/>
                </a:xfrm>
              </p:grpSpPr>
              <p:sp>
                <p:nvSpPr>
                  <p:cNvPr id="47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3" name="Group 9"/>
                <p:cNvGrpSpPr/>
                <p:nvPr/>
              </p:nvGrpSpPr>
              <p:grpSpPr>
                <a:xfrm rot="19123498">
                  <a:off x="2501621" y="1862460"/>
                  <a:ext cx="542170" cy="1782007"/>
                  <a:chOff x="1905000" y="1828800"/>
                  <a:chExt cx="762000" cy="2362200"/>
                </a:xfrm>
              </p:grpSpPr>
              <p:sp>
                <p:nvSpPr>
                  <p:cNvPr id="477"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4" name="Group 12"/>
                <p:cNvGrpSpPr/>
                <p:nvPr/>
              </p:nvGrpSpPr>
              <p:grpSpPr>
                <a:xfrm rot="15530705">
                  <a:off x="2284581" y="2639655"/>
                  <a:ext cx="405591" cy="1883879"/>
                  <a:chOff x="1905000" y="1828800"/>
                  <a:chExt cx="762000" cy="2362200"/>
                </a:xfrm>
              </p:grpSpPr>
              <p:sp>
                <p:nvSpPr>
                  <p:cNvPr id="475"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2" name="Group 21"/>
              <p:cNvGrpSpPr/>
              <p:nvPr/>
            </p:nvGrpSpPr>
            <p:grpSpPr>
              <a:xfrm rot="2927600">
                <a:off x="1498597" y="881328"/>
                <a:ext cx="1193804" cy="897916"/>
                <a:chOff x="1111998" y="1862460"/>
                <a:chExt cx="2362200" cy="1921930"/>
              </a:xfrm>
            </p:grpSpPr>
            <p:grpSp>
              <p:nvGrpSpPr>
                <p:cNvPr id="463" name="Group 6"/>
                <p:cNvGrpSpPr/>
                <p:nvPr/>
              </p:nvGrpSpPr>
              <p:grpSpPr>
                <a:xfrm rot="17802976">
                  <a:off x="1912098" y="1823816"/>
                  <a:ext cx="762000" cy="2362200"/>
                  <a:chOff x="1905000" y="1828800"/>
                  <a:chExt cx="762000" cy="2362200"/>
                </a:xfrm>
              </p:grpSpPr>
              <p:sp>
                <p:nvSpPr>
                  <p:cNvPr id="4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4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9"/>
                <p:cNvGrpSpPr/>
                <p:nvPr/>
              </p:nvGrpSpPr>
              <p:grpSpPr>
                <a:xfrm rot="19123498">
                  <a:off x="2501621" y="1862460"/>
                  <a:ext cx="542170" cy="1782007"/>
                  <a:chOff x="1905000" y="1828800"/>
                  <a:chExt cx="762000" cy="2362200"/>
                </a:xfrm>
              </p:grpSpPr>
              <p:sp>
                <p:nvSpPr>
                  <p:cNvPr id="468"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5" name="Group 12"/>
                <p:cNvGrpSpPr/>
                <p:nvPr/>
              </p:nvGrpSpPr>
              <p:grpSpPr>
                <a:xfrm rot="15530705">
                  <a:off x="2284581" y="2639655"/>
                  <a:ext cx="405591" cy="1883879"/>
                  <a:chOff x="1905000" y="1828800"/>
                  <a:chExt cx="762000" cy="2362200"/>
                </a:xfrm>
              </p:grpSpPr>
              <p:sp>
                <p:nvSpPr>
                  <p:cNvPr id="466" name="Oval 4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Oval 4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3" name="Group 31"/>
              <p:cNvGrpSpPr/>
              <p:nvPr/>
            </p:nvGrpSpPr>
            <p:grpSpPr>
              <a:xfrm rot="20238387">
                <a:off x="1346199" y="1643328"/>
                <a:ext cx="1193804" cy="897916"/>
                <a:chOff x="1111998" y="1862460"/>
                <a:chExt cx="2362200" cy="1921930"/>
              </a:xfrm>
            </p:grpSpPr>
            <p:grpSp>
              <p:nvGrpSpPr>
                <p:cNvPr id="454" name="Group 6"/>
                <p:cNvGrpSpPr/>
                <p:nvPr/>
              </p:nvGrpSpPr>
              <p:grpSpPr>
                <a:xfrm rot="17802976">
                  <a:off x="1912098" y="1823816"/>
                  <a:ext cx="762000" cy="2362200"/>
                  <a:chOff x="1905000" y="1828800"/>
                  <a:chExt cx="762000" cy="2362200"/>
                </a:xfrm>
              </p:grpSpPr>
              <p:sp>
                <p:nvSpPr>
                  <p:cNvPr id="4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5" name="Group 9"/>
                <p:cNvGrpSpPr/>
                <p:nvPr/>
              </p:nvGrpSpPr>
              <p:grpSpPr>
                <a:xfrm rot="19123498">
                  <a:off x="2501621" y="1862460"/>
                  <a:ext cx="542170" cy="1782007"/>
                  <a:chOff x="1905000" y="1828800"/>
                  <a:chExt cx="762000" cy="2362200"/>
                </a:xfrm>
              </p:grpSpPr>
              <p:sp>
                <p:nvSpPr>
                  <p:cNvPr id="459"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12"/>
                <p:cNvGrpSpPr/>
                <p:nvPr/>
              </p:nvGrpSpPr>
              <p:grpSpPr>
                <a:xfrm rot="15530705">
                  <a:off x="2284581" y="2639655"/>
                  <a:ext cx="405591" cy="1883879"/>
                  <a:chOff x="1905000" y="1828800"/>
                  <a:chExt cx="762000" cy="2362200"/>
                </a:xfrm>
              </p:grpSpPr>
              <p:sp>
                <p:nvSpPr>
                  <p:cNvPr id="457"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99"/>
            <p:cNvGrpSpPr/>
            <p:nvPr/>
          </p:nvGrpSpPr>
          <p:grpSpPr>
            <a:xfrm rot="3068959">
              <a:off x="1334455" y="2628335"/>
              <a:ext cx="1820842" cy="1558779"/>
              <a:chOff x="736597" y="733384"/>
              <a:chExt cx="1807860" cy="1807860"/>
            </a:xfrm>
          </p:grpSpPr>
          <p:grpSp>
            <p:nvGrpSpPr>
              <p:cNvPr id="421" name="Group 15"/>
              <p:cNvGrpSpPr/>
              <p:nvPr/>
            </p:nvGrpSpPr>
            <p:grpSpPr>
              <a:xfrm rot="20238387">
                <a:off x="736597" y="881328"/>
                <a:ext cx="1193804" cy="897916"/>
                <a:chOff x="1111998" y="1862460"/>
                <a:chExt cx="2362200" cy="1921930"/>
              </a:xfrm>
            </p:grpSpPr>
            <p:grpSp>
              <p:nvGrpSpPr>
                <p:cNvPr id="442" name="Group 6"/>
                <p:cNvGrpSpPr/>
                <p:nvPr/>
              </p:nvGrpSpPr>
              <p:grpSpPr>
                <a:xfrm rot="17802976">
                  <a:off x="1912098" y="1823816"/>
                  <a:ext cx="762000" cy="2362200"/>
                  <a:chOff x="1905000" y="1828800"/>
                  <a:chExt cx="762000" cy="2362200"/>
                </a:xfrm>
              </p:grpSpPr>
              <p:sp>
                <p:nvSpPr>
                  <p:cNvPr id="4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3" name="Group 9"/>
                <p:cNvGrpSpPr/>
                <p:nvPr/>
              </p:nvGrpSpPr>
              <p:grpSpPr>
                <a:xfrm rot="19123498">
                  <a:off x="2501621" y="1862460"/>
                  <a:ext cx="542170" cy="1782007"/>
                  <a:chOff x="1905000" y="1828800"/>
                  <a:chExt cx="762000" cy="2362200"/>
                </a:xfrm>
              </p:grpSpPr>
              <p:sp>
                <p:nvSpPr>
                  <p:cNvPr id="447" name="Oval 4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4" name="Group 12"/>
                <p:cNvGrpSpPr/>
                <p:nvPr/>
              </p:nvGrpSpPr>
              <p:grpSpPr>
                <a:xfrm rot="15530705">
                  <a:off x="2284581" y="2639655"/>
                  <a:ext cx="405591" cy="1883879"/>
                  <a:chOff x="1905000" y="1828800"/>
                  <a:chExt cx="762000" cy="2362200"/>
                </a:xfrm>
              </p:grpSpPr>
              <p:sp>
                <p:nvSpPr>
                  <p:cNvPr id="445" name="Oval 4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2" name="Group 21"/>
              <p:cNvGrpSpPr/>
              <p:nvPr/>
            </p:nvGrpSpPr>
            <p:grpSpPr>
              <a:xfrm rot="2927600">
                <a:off x="1498597" y="881328"/>
                <a:ext cx="1193804" cy="897916"/>
                <a:chOff x="1111998" y="1862460"/>
                <a:chExt cx="2362200" cy="1921930"/>
              </a:xfrm>
            </p:grpSpPr>
            <p:grpSp>
              <p:nvGrpSpPr>
                <p:cNvPr id="433" name="Group 6"/>
                <p:cNvGrpSpPr/>
                <p:nvPr/>
              </p:nvGrpSpPr>
              <p:grpSpPr>
                <a:xfrm rot="17802976">
                  <a:off x="1912098" y="1823816"/>
                  <a:ext cx="762000" cy="2362200"/>
                  <a:chOff x="1905000" y="1828800"/>
                  <a:chExt cx="762000" cy="2362200"/>
                </a:xfrm>
              </p:grpSpPr>
              <p:sp>
                <p:nvSpPr>
                  <p:cNvPr id="44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4" name="Group 9"/>
                <p:cNvGrpSpPr/>
                <p:nvPr/>
              </p:nvGrpSpPr>
              <p:grpSpPr>
                <a:xfrm rot="19123498">
                  <a:off x="2501621" y="1862460"/>
                  <a:ext cx="542170" cy="1782007"/>
                  <a:chOff x="1905000" y="1828800"/>
                  <a:chExt cx="762000" cy="2362200"/>
                </a:xfrm>
              </p:grpSpPr>
              <p:sp>
                <p:nvSpPr>
                  <p:cNvPr id="438" name="Oval 4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5" name="Group 12"/>
                <p:cNvGrpSpPr/>
                <p:nvPr/>
              </p:nvGrpSpPr>
              <p:grpSpPr>
                <a:xfrm rot="15530705">
                  <a:off x="2284581" y="2639655"/>
                  <a:ext cx="405591" cy="1883879"/>
                  <a:chOff x="1905000" y="1828800"/>
                  <a:chExt cx="762000" cy="2362200"/>
                </a:xfrm>
              </p:grpSpPr>
              <p:sp>
                <p:nvSpPr>
                  <p:cNvPr id="436" name="Oval 4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3" name="Group 31"/>
              <p:cNvGrpSpPr/>
              <p:nvPr/>
            </p:nvGrpSpPr>
            <p:grpSpPr>
              <a:xfrm rot="20238387">
                <a:off x="1346199" y="1643328"/>
                <a:ext cx="1193804" cy="897916"/>
                <a:chOff x="1111998" y="1862460"/>
                <a:chExt cx="2362200" cy="1921930"/>
              </a:xfrm>
            </p:grpSpPr>
            <p:grpSp>
              <p:nvGrpSpPr>
                <p:cNvPr id="424" name="Group 6"/>
                <p:cNvGrpSpPr/>
                <p:nvPr/>
              </p:nvGrpSpPr>
              <p:grpSpPr>
                <a:xfrm rot="17802976">
                  <a:off x="1912098" y="1823816"/>
                  <a:ext cx="762000" cy="2362200"/>
                  <a:chOff x="1905000" y="1828800"/>
                  <a:chExt cx="762000" cy="2362200"/>
                </a:xfrm>
              </p:grpSpPr>
              <p:sp>
                <p:nvSpPr>
                  <p:cNvPr id="4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5" name="Group 9"/>
                <p:cNvGrpSpPr/>
                <p:nvPr/>
              </p:nvGrpSpPr>
              <p:grpSpPr>
                <a:xfrm rot="19123498">
                  <a:off x="2501621" y="1862460"/>
                  <a:ext cx="542170" cy="1782007"/>
                  <a:chOff x="1905000" y="1828800"/>
                  <a:chExt cx="762000" cy="2362200"/>
                </a:xfrm>
              </p:grpSpPr>
              <p:sp>
                <p:nvSpPr>
                  <p:cNvPr id="429"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6" name="Group 12"/>
                <p:cNvGrpSpPr/>
                <p:nvPr/>
              </p:nvGrpSpPr>
              <p:grpSpPr>
                <a:xfrm rot="15530705">
                  <a:off x="2284581" y="2639655"/>
                  <a:ext cx="405591" cy="1883879"/>
                  <a:chOff x="1905000" y="1828800"/>
                  <a:chExt cx="762000" cy="2362200"/>
                </a:xfrm>
              </p:grpSpPr>
              <p:sp>
                <p:nvSpPr>
                  <p:cNvPr id="427"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80" name="Double Wave 179"/>
            <p:cNvSpPr/>
            <p:nvPr/>
          </p:nvSpPr>
          <p:spPr>
            <a:xfrm rot="16200000">
              <a:off x="1676400" y="5181600"/>
              <a:ext cx="2438400" cy="457200"/>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Double Wave 183"/>
            <p:cNvSpPr/>
            <p:nvPr/>
          </p:nvSpPr>
          <p:spPr>
            <a:xfrm rot="17901630">
              <a:off x="2238001" y="4743309"/>
              <a:ext cx="2121362" cy="290552"/>
            </a:xfrm>
            <a:prstGeom prst="doubleWave">
              <a:avLst>
                <a:gd name="adj1" fmla="val 625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Double Wave 200"/>
            <p:cNvSpPr/>
            <p:nvPr/>
          </p:nvSpPr>
          <p:spPr>
            <a:xfrm rot="15202940">
              <a:off x="1453875" y="5448530"/>
              <a:ext cx="2089633" cy="300693"/>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205"/>
            <p:cNvSpPr/>
            <p:nvPr/>
          </p:nvSpPr>
          <p:spPr>
            <a:xfrm>
              <a:off x="2743200" y="5105400"/>
              <a:ext cx="304800" cy="9144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22"/>
            <p:cNvSpPr/>
            <p:nvPr/>
          </p:nvSpPr>
          <p:spPr>
            <a:xfrm>
              <a:off x="2590800" y="5867400"/>
              <a:ext cx="381000" cy="7620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4" name="Group 41"/>
            <p:cNvGrpSpPr/>
            <p:nvPr/>
          </p:nvGrpSpPr>
          <p:grpSpPr>
            <a:xfrm>
              <a:off x="457200" y="3352800"/>
              <a:ext cx="1397003" cy="1095416"/>
              <a:chOff x="736597" y="733384"/>
              <a:chExt cx="1807860" cy="1807860"/>
            </a:xfrm>
          </p:grpSpPr>
          <p:grpSp>
            <p:nvGrpSpPr>
              <p:cNvPr id="391" name="Group 15"/>
              <p:cNvGrpSpPr/>
              <p:nvPr/>
            </p:nvGrpSpPr>
            <p:grpSpPr>
              <a:xfrm rot="20238387">
                <a:off x="736597" y="881328"/>
                <a:ext cx="1193804" cy="897916"/>
                <a:chOff x="1111998" y="1862460"/>
                <a:chExt cx="2362200" cy="1921930"/>
              </a:xfrm>
            </p:grpSpPr>
            <p:grpSp>
              <p:nvGrpSpPr>
                <p:cNvPr id="412" name="Group 6"/>
                <p:cNvGrpSpPr/>
                <p:nvPr/>
              </p:nvGrpSpPr>
              <p:grpSpPr>
                <a:xfrm rot="17802976">
                  <a:off x="1912098" y="1823816"/>
                  <a:ext cx="762000" cy="2362200"/>
                  <a:chOff x="1905000" y="1828800"/>
                  <a:chExt cx="762000" cy="2362200"/>
                </a:xfrm>
              </p:grpSpPr>
              <p:sp>
                <p:nvSpPr>
                  <p:cNvPr id="4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3" name="Group 9"/>
                <p:cNvGrpSpPr/>
                <p:nvPr/>
              </p:nvGrpSpPr>
              <p:grpSpPr>
                <a:xfrm rot="19123498">
                  <a:off x="2501621" y="1862460"/>
                  <a:ext cx="542170" cy="1782007"/>
                  <a:chOff x="1905000" y="1828800"/>
                  <a:chExt cx="762000" cy="2362200"/>
                </a:xfrm>
              </p:grpSpPr>
              <p:sp>
                <p:nvSpPr>
                  <p:cNvPr id="417"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4" name="Group 12"/>
                <p:cNvGrpSpPr/>
                <p:nvPr/>
              </p:nvGrpSpPr>
              <p:grpSpPr>
                <a:xfrm rot="15530705">
                  <a:off x="2284581" y="2639655"/>
                  <a:ext cx="405591" cy="1883879"/>
                  <a:chOff x="1905000" y="1828800"/>
                  <a:chExt cx="762000" cy="2362200"/>
                </a:xfrm>
              </p:grpSpPr>
              <p:sp>
                <p:nvSpPr>
                  <p:cNvPr id="415"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2" name="Group 21"/>
              <p:cNvGrpSpPr/>
              <p:nvPr/>
            </p:nvGrpSpPr>
            <p:grpSpPr>
              <a:xfrm rot="2927600">
                <a:off x="1498597" y="881328"/>
                <a:ext cx="1193804" cy="897916"/>
                <a:chOff x="1111998" y="1862460"/>
                <a:chExt cx="2362200" cy="1921930"/>
              </a:xfrm>
            </p:grpSpPr>
            <p:grpSp>
              <p:nvGrpSpPr>
                <p:cNvPr id="403" name="Group 6"/>
                <p:cNvGrpSpPr/>
                <p:nvPr/>
              </p:nvGrpSpPr>
              <p:grpSpPr>
                <a:xfrm rot="17802976">
                  <a:off x="1912098" y="1823816"/>
                  <a:ext cx="762000" cy="2362200"/>
                  <a:chOff x="1905000" y="1828800"/>
                  <a:chExt cx="762000" cy="2362200"/>
                </a:xfrm>
              </p:grpSpPr>
              <p:sp>
                <p:nvSpPr>
                  <p:cNvPr id="4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4" name="Group 9"/>
                <p:cNvGrpSpPr/>
                <p:nvPr/>
              </p:nvGrpSpPr>
              <p:grpSpPr>
                <a:xfrm rot="19123498">
                  <a:off x="2501621" y="1862460"/>
                  <a:ext cx="542170" cy="1782007"/>
                  <a:chOff x="1905000" y="1828800"/>
                  <a:chExt cx="762000" cy="2362200"/>
                </a:xfrm>
              </p:grpSpPr>
              <p:sp>
                <p:nvSpPr>
                  <p:cNvPr id="408"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5" name="Group 12"/>
                <p:cNvGrpSpPr/>
                <p:nvPr/>
              </p:nvGrpSpPr>
              <p:grpSpPr>
                <a:xfrm rot="15530705">
                  <a:off x="2284581" y="2639655"/>
                  <a:ext cx="405591" cy="1883879"/>
                  <a:chOff x="1905000" y="1828800"/>
                  <a:chExt cx="762000" cy="2362200"/>
                </a:xfrm>
              </p:grpSpPr>
              <p:sp>
                <p:nvSpPr>
                  <p:cNvPr id="406"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3" name="Group 31"/>
              <p:cNvGrpSpPr/>
              <p:nvPr/>
            </p:nvGrpSpPr>
            <p:grpSpPr>
              <a:xfrm rot="20238387">
                <a:off x="1346199" y="1643328"/>
                <a:ext cx="1193804" cy="897916"/>
                <a:chOff x="1111998" y="1862460"/>
                <a:chExt cx="2362200" cy="1921930"/>
              </a:xfrm>
            </p:grpSpPr>
            <p:grpSp>
              <p:nvGrpSpPr>
                <p:cNvPr id="394" name="Group 6"/>
                <p:cNvGrpSpPr/>
                <p:nvPr/>
              </p:nvGrpSpPr>
              <p:grpSpPr>
                <a:xfrm rot="17802976">
                  <a:off x="1912098" y="1823816"/>
                  <a:ext cx="762000" cy="2362200"/>
                  <a:chOff x="1905000" y="1828800"/>
                  <a:chExt cx="762000" cy="2362200"/>
                </a:xfrm>
              </p:grpSpPr>
              <p:sp>
                <p:nvSpPr>
                  <p:cNvPr id="4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5" name="Group 9"/>
                <p:cNvGrpSpPr/>
                <p:nvPr/>
              </p:nvGrpSpPr>
              <p:grpSpPr>
                <a:xfrm rot="19123498">
                  <a:off x="2501621" y="1862460"/>
                  <a:ext cx="542170" cy="1782007"/>
                  <a:chOff x="1905000" y="1828800"/>
                  <a:chExt cx="762000" cy="2362200"/>
                </a:xfrm>
              </p:grpSpPr>
              <p:sp>
                <p:nvSpPr>
                  <p:cNvPr id="399" name="Oval 3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6" name="Group 12"/>
                <p:cNvGrpSpPr/>
                <p:nvPr/>
              </p:nvGrpSpPr>
              <p:grpSpPr>
                <a:xfrm rot="15530705">
                  <a:off x="2284581" y="2639655"/>
                  <a:ext cx="405591" cy="1883879"/>
                  <a:chOff x="1905000" y="1828800"/>
                  <a:chExt cx="762000" cy="2362200"/>
                </a:xfrm>
              </p:grpSpPr>
              <p:sp>
                <p:nvSpPr>
                  <p:cNvPr id="397" name="Oval 3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5" name="Group 42"/>
            <p:cNvGrpSpPr/>
            <p:nvPr/>
          </p:nvGrpSpPr>
          <p:grpSpPr>
            <a:xfrm rot="1956276">
              <a:off x="1167495" y="3842653"/>
              <a:ext cx="1397003" cy="1095416"/>
              <a:chOff x="736597" y="733384"/>
              <a:chExt cx="1807860" cy="1807860"/>
            </a:xfrm>
          </p:grpSpPr>
          <p:grpSp>
            <p:nvGrpSpPr>
              <p:cNvPr id="361" name="Group 15"/>
              <p:cNvGrpSpPr/>
              <p:nvPr/>
            </p:nvGrpSpPr>
            <p:grpSpPr>
              <a:xfrm rot="20238387">
                <a:off x="736597" y="881328"/>
                <a:ext cx="1193804" cy="897916"/>
                <a:chOff x="1111998" y="1862460"/>
                <a:chExt cx="2362200" cy="1921930"/>
              </a:xfrm>
            </p:grpSpPr>
            <p:grpSp>
              <p:nvGrpSpPr>
                <p:cNvPr id="382" name="Group 6"/>
                <p:cNvGrpSpPr/>
                <p:nvPr/>
              </p:nvGrpSpPr>
              <p:grpSpPr>
                <a:xfrm rot="17802976">
                  <a:off x="1912098" y="1823816"/>
                  <a:ext cx="762000" cy="2362200"/>
                  <a:chOff x="1905000" y="1828800"/>
                  <a:chExt cx="762000" cy="2362200"/>
                </a:xfrm>
              </p:grpSpPr>
              <p:sp>
                <p:nvSpPr>
                  <p:cNvPr id="3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3" name="Group 9"/>
                <p:cNvGrpSpPr/>
                <p:nvPr/>
              </p:nvGrpSpPr>
              <p:grpSpPr>
                <a:xfrm rot="19123498">
                  <a:off x="2501621" y="1862460"/>
                  <a:ext cx="542170" cy="1782007"/>
                  <a:chOff x="1905000" y="1828800"/>
                  <a:chExt cx="762000" cy="2362200"/>
                </a:xfrm>
              </p:grpSpPr>
              <p:sp>
                <p:nvSpPr>
                  <p:cNvPr id="387"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4" name="Group 12"/>
                <p:cNvGrpSpPr/>
                <p:nvPr/>
              </p:nvGrpSpPr>
              <p:grpSpPr>
                <a:xfrm rot="15530705">
                  <a:off x="2284581" y="2639655"/>
                  <a:ext cx="405591" cy="1883879"/>
                  <a:chOff x="1905000" y="1828800"/>
                  <a:chExt cx="762000" cy="2362200"/>
                </a:xfrm>
              </p:grpSpPr>
              <p:sp>
                <p:nvSpPr>
                  <p:cNvPr id="385" name="Oval 3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2" name="Group 21"/>
              <p:cNvGrpSpPr/>
              <p:nvPr/>
            </p:nvGrpSpPr>
            <p:grpSpPr>
              <a:xfrm rot="2927600">
                <a:off x="1498597" y="881328"/>
                <a:ext cx="1193804" cy="897916"/>
                <a:chOff x="1111998" y="1862460"/>
                <a:chExt cx="2362200" cy="1921930"/>
              </a:xfrm>
            </p:grpSpPr>
            <p:grpSp>
              <p:nvGrpSpPr>
                <p:cNvPr id="373" name="Group 6"/>
                <p:cNvGrpSpPr/>
                <p:nvPr/>
              </p:nvGrpSpPr>
              <p:grpSpPr>
                <a:xfrm rot="17802976">
                  <a:off x="1912098" y="1823816"/>
                  <a:ext cx="762000" cy="2362200"/>
                  <a:chOff x="1905000" y="1828800"/>
                  <a:chExt cx="762000" cy="2362200"/>
                </a:xfrm>
              </p:grpSpPr>
              <p:sp>
                <p:nvSpPr>
                  <p:cNvPr id="3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9"/>
                <p:cNvGrpSpPr/>
                <p:nvPr/>
              </p:nvGrpSpPr>
              <p:grpSpPr>
                <a:xfrm rot="19123498">
                  <a:off x="2501621" y="1862460"/>
                  <a:ext cx="542170" cy="1782007"/>
                  <a:chOff x="1905000" y="1828800"/>
                  <a:chExt cx="762000" cy="2362200"/>
                </a:xfrm>
              </p:grpSpPr>
              <p:sp>
                <p:nvSpPr>
                  <p:cNvPr id="378"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12"/>
                <p:cNvGrpSpPr/>
                <p:nvPr/>
              </p:nvGrpSpPr>
              <p:grpSpPr>
                <a:xfrm rot="15530705">
                  <a:off x="2284581" y="2639655"/>
                  <a:ext cx="405591" cy="1883879"/>
                  <a:chOff x="1905000" y="1828800"/>
                  <a:chExt cx="762000" cy="2362200"/>
                </a:xfrm>
              </p:grpSpPr>
              <p:sp>
                <p:nvSpPr>
                  <p:cNvPr id="376"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3" name="Group 31"/>
              <p:cNvGrpSpPr/>
              <p:nvPr/>
            </p:nvGrpSpPr>
            <p:grpSpPr>
              <a:xfrm rot="20238387">
                <a:off x="1346199" y="1643328"/>
                <a:ext cx="1193804" cy="897916"/>
                <a:chOff x="1111998" y="1862460"/>
                <a:chExt cx="2362200" cy="1921930"/>
              </a:xfrm>
            </p:grpSpPr>
            <p:grpSp>
              <p:nvGrpSpPr>
                <p:cNvPr id="364" name="Group 6"/>
                <p:cNvGrpSpPr/>
                <p:nvPr/>
              </p:nvGrpSpPr>
              <p:grpSpPr>
                <a:xfrm rot="17802976">
                  <a:off x="1912098" y="1823816"/>
                  <a:ext cx="762000" cy="2362200"/>
                  <a:chOff x="1905000" y="1828800"/>
                  <a:chExt cx="762000" cy="2362200"/>
                </a:xfrm>
              </p:grpSpPr>
              <p:sp>
                <p:nvSpPr>
                  <p:cNvPr id="37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5" name="Group 9"/>
                <p:cNvGrpSpPr/>
                <p:nvPr/>
              </p:nvGrpSpPr>
              <p:grpSpPr>
                <a:xfrm rot="19123498">
                  <a:off x="2501621" y="1862460"/>
                  <a:ext cx="542170" cy="1782007"/>
                  <a:chOff x="1905000" y="1828800"/>
                  <a:chExt cx="762000" cy="2362200"/>
                </a:xfrm>
              </p:grpSpPr>
              <p:sp>
                <p:nvSpPr>
                  <p:cNvPr id="369" name="Oval 3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6" name="Group 12"/>
                <p:cNvGrpSpPr/>
                <p:nvPr/>
              </p:nvGrpSpPr>
              <p:grpSpPr>
                <a:xfrm rot="15530705">
                  <a:off x="2284581" y="2639655"/>
                  <a:ext cx="405591" cy="1883879"/>
                  <a:chOff x="1905000" y="1828800"/>
                  <a:chExt cx="762000" cy="2362200"/>
                </a:xfrm>
              </p:grpSpPr>
              <p:sp>
                <p:nvSpPr>
                  <p:cNvPr id="367"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6" name="Group 73"/>
            <p:cNvGrpSpPr/>
            <p:nvPr/>
          </p:nvGrpSpPr>
          <p:grpSpPr>
            <a:xfrm rot="3068959">
              <a:off x="1791654" y="2628338"/>
              <a:ext cx="1820842" cy="1558779"/>
              <a:chOff x="736597" y="733384"/>
              <a:chExt cx="1807860" cy="1807860"/>
            </a:xfrm>
          </p:grpSpPr>
          <p:grpSp>
            <p:nvGrpSpPr>
              <p:cNvPr id="331" name="Group 15"/>
              <p:cNvGrpSpPr/>
              <p:nvPr/>
            </p:nvGrpSpPr>
            <p:grpSpPr>
              <a:xfrm rot="20238387">
                <a:off x="736597" y="881328"/>
                <a:ext cx="1193804" cy="897916"/>
                <a:chOff x="1111998" y="1862460"/>
                <a:chExt cx="2362200" cy="1921930"/>
              </a:xfrm>
            </p:grpSpPr>
            <p:grpSp>
              <p:nvGrpSpPr>
                <p:cNvPr id="352" name="Group 6"/>
                <p:cNvGrpSpPr/>
                <p:nvPr/>
              </p:nvGrpSpPr>
              <p:grpSpPr>
                <a:xfrm rot="17802976">
                  <a:off x="1912098" y="1823816"/>
                  <a:ext cx="762000" cy="2362200"/>
                  <a:chOff x="1905000" y="1828800"/>
                  <a:chExt cx="762000" cy="2362200"/>
                </a:xfrm>
              </p:grpSpPr>
              <p:sp>
                <p:nvSpPr>
                  <p:cNvPr id="35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3" name="Group 9"/>
                <p:cNvGrpSpPr/>
                <p:nvPr/>
              </p:nvGrpSpPr>
              <p:grpSpPr>
                <a:xfrm rot="19123498">
                  <a:off x="2501621" y="1862460"/>
                  <a:ext cx="542170" cy="1782007"/>
                  <a:chOff x="1905000" y="1828800"/>
                  <a:chExt cx="762000" cy="2362200"/>
                </a:xfrm>
              </p:grpSpPr>
              <p:sp>
                <p:nvSpPr>
                  <p:cNvPr id="357"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4" name="Group 12"/>
                <p:cNvGrpSpPr/>
                <p:nvPr/>
              </p:nvGrpSpPr>
              <p:grpSpPr>
                <a:xfrm rot="15530705">
                  <a:off x="2284581" y="2639655"/>
                  <a:ext cx="405591" cy="1883879"/>
                  <a:chOff x="1905000" y="1828800"/>
                  <a:chExt cx="762000" cy="2362200"/>
                </a:xfrm>
              </p:grpSpPr>
              <p:sp>
                <p:nvSpPr>
                  <p:cNvPr id="355"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2" name="Group 21"/>
              <p:cNvGrpSpPr/>
              <p:nvPr/>
            </p:nvGrpSpPr>
            <p:grpSpPr>
              <a:xfrm rot="2927600">
                <a:off x="1498597" y="881328"/>
                <a:ext cx="1193804" cy="897916"/>
                <a:chOff x="1111998" y="1862460"/>
                <a:chExt cx="2362200" cy="1921930"/>
              </a:xfrm>
            </p:grpSpPr>
            <p:grpSp>
              <p:nvGrpSpPr>
                <p:cNvPr id="343" name="Group 6"/>
                <p:cNvGrpSpPr/>
                <p:nvPr/>
              </p:nvGrpSpPr>
              <p:grpSpPr>
                <a:xfrm rot="17802976">
                  <a:off x="1912098" y="1823816"/>
                  <a:ext cx="762000" cy="2362200"/>
                  <a:chOff x="1905000" y="1828800"/>
                  <a:chExt cx="762000" cy="2362200"/>
                </a:xfrm>
              </p:grpSpPr>
              <p:sp>
                <p:nvSpPr>
                  <p:cNvPr id="35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Oval 3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4" name="Group 9"/>
                <p:cNvGrpSpPr/>
                <p:nvPr/>
              </p:nvGrpSpPr>
              <p:grpSpPr>
                <a:xfrm rot="19123498">
                  <a:off x="2501621" y="1862460"/>
                  <a:ext cx="542170" cy="1782007"/>
                  <a:chOff x="1905000" y="1828800"/>
                  <a:chExt cx="762000" cy="2362200"/>
                </a:xfrm>
              </p:grpSpPr>
              <p:sp>
                <p:nvSpPr>
                  <p:cNvPr id="348"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Oval 3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5" name="Group 12"/>
                <p:cNvGrpSpPr/>
                <p:nvPr/>
              </p:nvGrpSpPr>
              <p:grpSpPr>
                <a:xfrm rot="15530705">
                  <a:off x="2284581" y="2639655"/>
                  <a:ext cx="405591" cy="1883879"/>
                  <a:chOff x="1905000" y="1828800"/>
                  <a:chExt cx="762000" cy="2362200"/>
                </a:xfrm>
              </p:grpSpPr>
              <p:sp>
                <p:nvSpPr>
                  <p:cNvPr id="346"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3" name="Group 31"/>
              <p:cNvGrpSpPr/>
              <p:nvPr/>
            </p:nvGrpSpPr>
            <p:grpSpPr>
              <a:xfrm rot="20238387">
                <a:off x="1346199" y="1643328"/>
                <a:ext cx="1193804" cy="897916"/>
                <a:chOff x="1111998" y="1862460"/>
                <a:chExt cx="2362200" cy="1921930"/>
              </a:xfrm>
            </p:grpSpPr>
            <p:grpSp>
              <p:nvGrpSpPr>
                <p:cNvPr id="334" name="Group 6"/>
                <p:cNvGrpSpPr/>
                <p:nvPr/>
              </p:nvGrpSpPr>
              <p:grpSpPr>
                <a:xfrm rot="17802976">
                  <a:off x="1912098" y="1823816"/>
                  <a:ext cx="762000" cy="2362200"/>
                  <a:chOff x="1905000" y="1828800"/>
                  <a:chExt cx="762000" cy="2362200"/>
                </a:xfrm>
              </p:grpSpPr>
              <p:sp>
                <p:nvSpPr>
                  <p:cNvPr id="34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Oval 3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5" name="Group 9"/>
                <p:cNvGrpSpPr/>
                <p:nvPr/>
              </p:nvGrpSpPr>
              <p:grpSpPr>
                <a:xfrm rot="19123498">
                  <a:off x="2501621" y="1862460"/>
                  <a:ext cx="542170" cy="1782007"/>
                  <a:chOff x="1905000" y="1828800"/>
                  <a:chExt cx="762000" cy="2362200"/>
                </a:xfrm>
              </p:grpSpPr>
              <p:sp>
                <p:nvSpPr>
                  <p:cNvPr id="339" name="Oval 3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Oval 3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6" name="Group 12"/>
                <p:cNvGrpSpPr/>
                <p:nvPr/>
              </p:nvGrpSpPr>
              <p:grpSpPr>
                <a:xfrm rot="15530705">
                  <a:off x="2284581" y="2639655"/>
                  <a:ext cx="405591" cy="1883879"/>
                  <a:chOff x="1905000" y="1828800"/>
                  <a:chExt cx="762000" cy="2362200"/>
                </a:xfrm>
              </p:grpSpPr>
              <p:sp>
                <p:nvSpPr>
                  <p:cNvPr id="337" name="Oval 33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7" name="Group 104"/>
            <p:cNvGrpSpPr/>
            <p:nvPr/>
          </p:nvGrpSpPr>
          <p:grpSpPr>
            <a:xfrm rot="3068959">
              <a:off x="2247659" y="3793897"/>
              <a:ext cx="1143483" cy="840157"/>
              <a:chOff x="736597" y="733384"/>
              <a:chExt cx="1807860" cy="1807860"/>
            </a:xfrm>
          </p:grpSpPr>
          <p:grpSp>
            <p:nvGrpSpPr>
              <p:cNvPr id="301" name="Group 15"/>
              <p:cNvGrpSpPr/>
              <p:nvPr/>
            </p:nvGrpSpPr>
            <p:grpSpPr>
              <a:xfrm rot="20238387">
                <a:off x="736597" y="881328"/>
                <a:ext cx="1193804" cy="897916"/>
                <a:chOff x="1111998" y="1862460"/>
                <a:chExt cx="2362200" cy="1921930"/>
              </a:xfrm>
            </p:grpSpPr>
            <p:grpSp>
              <p:nvGrpSpPr>
                <p:cNvPr id="322" name="Group 6"/>
                <p:cNvGrpSpPr/>
                <p:nvPr/>
              </p:nvGrpSpPr>
              <p:grpSpPr>
                <a:xfrm rot="17802976">
                  <a:off x="1912098" y="1823816"/>
                  <a:ext cx="762000" cy="2362200"/>
                  <a:chOff x="1905000" y="1828800"/>
                  <a:chExt cx="762000" cy="2362200"/>
                </a:xfrm>
              </p:grpSpPr>
              <p:sp>
                <p:nvSpPr>
                  <p:cNvPr id="32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3" name="Group 9"/>
                <p:cNvGrpSpPr/>
                <p:nvPr/>
              </p:nvGrpSpPr>
              <p:grpSpPr>
                <a:xfrm rot="19123498">
                  <a:off x="2501621" y="1862460"/>
                  <a:ext cx="542170" cy="1782007"/>
                  <a:chOff x="1905000" y="1828800"/>
                  <a:chExt cx="762000" cy="2362200"/>
                </a:xfrm>
              </p:grpSpPr>
              <p:sp>
                <p:nvSpPr>
                  <p:cNvPr id="327" name="Oval 3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4" name="Group 12"/>
                <p:cNvGrpSpPr/>
                <p:nvPr/>
              </p:nvGrpSpPr>
              <p:grpSpPr>
                <a:xfrm rot="15530705">
                  <a:off x="2284581" y="2639655"/>
                  <a:ext cx="405591" cy="1883879"/>
                  <a:chOff x="1905000" y="1828800"/>
                  <a:chExt cx="762000" cy="2362200"/>
                </a:xfrm>
              </p:grpSpPr>
              <p:sp>
                <p:nvSpPr>
                  <p:cNvPr id="325" name="Oval 3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2" name="Group 21"/>
              <p:cNvGrpSpPr/>
              <p:nvPr/>
            </p:nvGrpSpPr>
            <p:grpSpPr>
              <a:xfrm rot="2927600">
                <a:off x="1498597" y="881328"/>
                <a:ext cx="1193804" cy="897916"/>
                <a:chOff x="1111998" y="1862460"/>
                <a:chExt cx="2362200" cy="1921930"/>
              </a:xfrm>
            </p:grpSpPr>
            <p:grpSp>
              <p:nvGrpSpPr>
                <p:cNvPr id="313" name="Group 6"/>
                <p:cNvGrpSpPr/>
                <p:nvPr/>
              </p:nvGrpSpPr>
              <p:grpSpPr>
                <a:xfrm rot="17802976">
                  <a:off x="1912098" y="1823816"/>
                  <a:ext cx="762000" cy="2362200"/>
                  <a:chOff x="1905000" y="1828800"/>
                  <a:chExt cx="762000" cy="2362200"/>
                </a:xfrm>
              </p:grpSpPr>
              <p:sp>
                <p:nvSpPr>
                  <p:cNvPr id="32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Oval 3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4" name="Group 9"/>
                <p:cNvGrpSpPr/>
                <p:nvPr/>
              </p:nvGrpSpPr>
              <p:grpSpPr>
                <a:xfrm rot="19123498">
                  <a:off x="2501621" y="1862460"/>
                  <a:ext cx="542170" cy="1782007"/>
                  <a:chOff x="1905000" y="1828800"/>
                  <a:chExt cx="762000" cy="2362200"/>
                </a:xfrm>
              </p:grpSpPr>
              <p:sp>
                <p:nvSpPr>
                  <p:cNvPr id="318" name="Oval 3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Oval 3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5" name="Group 12"/>
                <p:cNvGrpSpPr/>
                <p:nvPr/>
              </p:nvGrpSpPr>
              <p:grpSpPr>
                <a:xfrm rot="15530705">
                  <a:off x="2284581" y="2639655"/>
                  <a:ext cx="405591" cy="1883879"/>
                  <a:chOff x="1905000" y="1828800"/>
                  <a:chExt cx="762000" cy="2362200"/>
                </a:xfrm>
              </p:grpSpPr>
              <p:sp>
                <p:nvSpPr>
                  <p:cNvPr id="316" name="Oval 3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3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3" name="Group 31"/>
              <p:cNvGrpSpPr/>
              <p:nvPr/>
            </p:nvGrpSpPr>
            <p:grpSpPr>
              <a:xfrm rot="20238387">
                <a:off x="1346199" y="1643328"/>
                <a:ext cx="1193804" cy="897916"/>
                <a:chOff x="1111998" y="1862460"/>
                <a:chExt cx="2362200" cy="1921930"/>
              </a:xfrm>
            </p:grpSpPr>
            <p:grpSp>
              <p:nvGrpSpPr>
                <p:cNvPr id="304" name="Group 6"/>
                <p:cNvGrpSpPr/>
                <p:nvPr/>
              </p:nvGrpSpPr>
              <p:grpSpPr>
                <a:xfrm rot="17802976">
                  <a:off x="1912098" y="1823816"/>
                  <a:ext cx="762000" cy="2362200"/>
                  <a:chOff x="1905000" y="1828800"/>
                  <a:chExt cx="762000" cy="2362200"/>
                </a:xfrm>
              </p:grpSpPr>
              <p:sp>
                <p:nvSpPr>
                  <p:cNvPr id="3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9"/>
                <p:cNvGrpSpPr/>
                <p:nvPr/>
              </p:nvGrpSpPr>
              <p:grpSpPr>
                <a:xfrm rot="19123498">
                  <a:off x="2501621" y="1862460"/>
                  <a:ext cx="542170" cy="1782007"/>
                  <a:chOff x="1905000" y="1828800"/>
                  <a:chExt cx="762000" cy="2362200"/>
                </a:xfrm>
              </p:grpSpPr>
              <p:sp>
                <p:nvSpPr>
                  <p:cNvPr id="309" name="Oval 3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6" name="Group 12"/>
                <p:cNvGrpSpPr/>
                <p:nvPr/>
              </p:nvGrpSpPr>
              <p:grpSpPr>
                <a:xfrm rot="15530705">
                  <a:off x="2284581" y="2639655"/>
                  <a:ext cx="405591" cy="1883879"/>
                  <a:chOff x="1905000" y="1828800"/>
                  <a:chExt cx="762000" cy="2362200"/>
                </a:xfrm>
              </p:grpSpPr>
              <p:sp>
                <p:nvSpPr>
                  <p:cNvPr id="307" name="Oval 3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8" name="Group 135"/>
            <p:cNvGrpSpPr/>
            <p:nvPr/>
          </p:nvGrpSpPr>
          <p:grpSpPr>
            <a:xfrm rot="5892673">
              <a:off x="3061159" y="3301846"/>
              <a:ext cx="1528325" cy="1350205"/>
              <a:chOff x="736597" y="733384"/>
              <a:chExt cx="1807860" cy="1807860"/>
            </a:xfrm>
          </p:grpSpPr>
          <p:grpSp>
            <p:nvGrpSpPr>
              <p:cNvPr id="271" name="Group 15"/>
              <p:cNvGrpSpPr/>
              <p:nvPr/>
            </p:nvGrpSpPr>
            <p:grpSpPr>
              <a:xfrm rot="20238387">
                <a:off x="736597" y="881328"/>
                <a:ext cx="1193804" cy="897916"/>
                <a:chOff x="1111998" y="1862460"/>
                <a:chExt cx="2362200" cy="1921930"/>
              </a:xfrm>
            </p:grpSpPr>
            <p:grpSp>
              <p:nvGrpSpPr>
                <p:cNvPr id="292" name="Group 6"/>
                <p:cNvGrpSpPr/>
                <p:nvPr/>
              </p:nvGrpSpPr>
              <p:grpSpPr>
                <a:xfrm rot="17802976">
                  <a:off x="1912098" y="1823816"/>
                  <a:ext cx="762000" cy="2362200"/>
                  <a:chOff x="1905000" y="1828800"/>
                  <a:chExt cx="762000" cy="2362200"/>
                </a:xfrm>
              </p:grpSpPr>
              <p:sp>
                <p:nvSpPr>
                  <p:cNvPr id="29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3" name="Group 9"/>
                <p:cNvGrpSpPr/>
                <p:nvPr/>
              </p:nvGrpSpPr>
              <p:grpSpPr>
                <a:xfrm rot="19123498">
                  <a:off x="2501621" y="1862460"/>
                  <a:ext cx="542170" cy="1782007"/>
                  <a:chOff x="1905000" y="1828800"/>
                  <a:chExt cx="762000" cy="2362200"/>
                </a:xfrm>
              </p:grpSpPr>
              <p:sp>
                <p:nvSpPr>
                  <p:cNvPr id="297" name="Oval 2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4" name="Group 12"/>
                <p:cNvGrpSpPr/>
                <p:nvPr/>
              </p:nvGrpSpPr>
              <p:grpSpPr>
                <a:xfrm rot="15530705">
                  <a:off x="2284581" y="2639655"/>
                  <a:ext cx="405591" cy="1883879"/>
                  <a:chOff x="1905000" y="1828800"/>
                  <a:chExt cx="762000" cy="2362200"/>
                </a:xfrm>
              </p:grpSpPr>
              <p:sp>
                <p:nvSpPr>
                  <p:cNvPr id="295" name="Oval 2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2" name="Group 21"/>
              <p:cNvGrpSpPr/>
              <p:nvPr/>
            </p:nvGrpSpPr>
            <p:grpSpPr>
              <a:xfrm rot="2927600">
                <a:off x="1498597" y="881328"/>
                <a:ext cx="1193804" cy="897916"/>
                <a:chOff x="1111998" y="1862460"/>
                <a:chExt cx="2362200" cy="1921930"/>
              </a:xfrm>
            </p:grpSpPr>
            <p:grpSp>
              <p:nvGrpSpPr>
                <p:cNvPr id="283" name="Group 6"/>
                <p:cNvGrpSpPr/>
                <p:nvPr/>
              </p:nvGrpSpPr>
              <p:grpSpPr>
                <a:xfrm rot="17802976">
                  <a:off x="1912098" y="1823816"/>
                  <a:ext cx="762000" cy="2362200"/>
                  <a:chOff x="1905000" y="1828800"/>
                  <a:chExt cx="762000" cy="2362200"/>
                </a:xfrm>
              </p:grpSpPr>
              <p:sp>
                <p:nvSpPr>
                  <p:cNvPr id="2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4" name="Group 9"/>
                <p:cNvGrpSpPr/>
                <p:nvPr/>
              </p:nvGrpSpPr>
              <p:grpSpPr>
                <a:xfrm rot="19123498">
                  <a:off x="2501621" y="1862460"/>
                  <a:ext cx="542170" cy="1782007"/>
                  <a:chOff x="1905000" y="1828800"/>
                  <a:chExt cx="762000" cy="2362200"/>
                </a:xfrm>
              </p:grpSpPr>
              <p:sp>
                <p:nvSpPr>
                  <p:cNvPr id="288" name="Oval 2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Oval 2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5" name="Group 12"/>
                <p:cNvGrpSpPr/>
                <p:nvPr/>
              </p:nvGrpSpPr>
              <p:grpSpPr>
                <a:xfrm rot="15530705">
                  <a:off x="2284581" y="2639655"/>
                  <a:ext cx="405591" cy="1883879"/>
                  <a:chOff x="1905000" y="1828800"/>
                  <a:chExt cx="762000" cy="2362200"/>
                </a:xfrm>
              </p:grpSpPr>
              <p:sp>
                <p:nvSpPr>
                  <p:cNvPr id="286" name="Oval 2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3" name="Group 31"/>
              <p:cNvGrpSpPr/>
              <p:nvPr/>
            </p:nvGrpSpPr>
            <p:grpSpPr>
              <a:xfrm rot="20238387">
                <a:off x="1346199" y="1643328"/>
                <a:ext cx="1193804" cy="897916"/>
                <a:chOff x="1111998" y="1862460"/>
                <a:chExt cx="2362200" cy="1921930"/>
              </a:xfrm>
            </p:grpSpPr>
            <p:grpSp>
              <p:nvGrpSpPr>
                <p:cNvPr id="274" name="Group 6"/>
                <p:cNvGrpSpPr/>
                <p:nvPr/>
              </p:nvGrpSpPr>
              <p:grpSpPr>
                <a:xfrm rot="17802976">
                  <a:off x="1912098" y="1823816"/>
                  <a:ext cx="762000" cy="2362200"/>
                  <a:chOff x="1905000" y="1828800"/>
                  <a:chExt cx="762000" cy="2362200"/>
                </a:xfrm>
              </p:grpSpPr>
              <p:sp>
                <p:nvSpPr>
                  <p:cNvPr id="2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Oval 2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5" name="Group 9"/>
                <p:cNvGrpSpPr/>
                <p:nvPr/>
              </p:nvGrpSpPr>
              <p:grpSpPr>
                <a:xfrm rot="19123498">
                  <a:off x="2501621" y="1862460"/>
                  <a:ext cx="542170" cy="1782007"/>
                  <a:chOff x="1905000" y="1828800"/>
                  <a:chExt cx="762000" cy="2362200"/>
                </a:xfrm>
              </p:grpSpPr>
              <p:sp>
                <p:nvSpPr>
                  <p:cNvPr id="279" name="Oval 2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Oval 2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6" name="Group 12"/>
                <p:cNvGrpSpPr/>
                <p:nvPr/>
              </p:nvGrpSpPr>
              <p:grpSpPr>
                <a:xfrm rot="15530705">
                  <a:off x="2284581" y="2639655"/>
                  <a:ext cx="405591" cy="1883879"/>
                  <a:chOff x="1905000" y="1828800"/>
                  <a:chExt cx="762000" cy="2362200"/>
                </a:xfrm>
              </p:grpSpPr>
              <p:sp>
                <p:nvSpPr>
                  <p:cNvPr id="277" name="Oval 2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2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9" name="Group 166"/>
            <p:cNvGrpSpPr/>
            <p:nvPr/>
          </p:nvGrpSpPr>
          <p:grpSpPr>
            <a:xfrm rot="20555714" flipH="1">
              <a:off x="3652811" y="2791157"/>
              <a:ext cx="1586260" cy="1364114"/>
              <a:chOff x="736597" y="733384"/>
              <a:chExt cx="1807860" cy="1807860"/>
            </a:xfrm>
          </p:grpSpPr>
          <p:grpSp>
            <p:nvGrpSpPr>
              <p:cNvPr id="241" name="Group 15"/>
              <p:cNvGrpSpPr/>
              <p:nvPr/>
            </p:nvGrpSpPr>
            <p:grpSpPr>
              <a:xfrm rot="20238387">
                <a:off x="736597" y="881328"/>
                <a:ext cx="1193804" cy="897916"/>
                <a:chOff x="1111998" y="1862460"/>
                <a:chExt cx="2362200" cy="1921930"/>
              </a:xfrm>
            </p:grpSpPr>
            <p:grpSp>
              <p:nvGrpSpPr>
                <p:cNvPr id="262" name="Group 6"/>
                <p:cNvGrpSpPr/>
                <p:nvPr/>
              </p:nvGrpSpPr>
              <p:grpSpPr>
                <a:xfrm rot="17802976">
                  <a:off x="1912098" y="1823816"/>
                  <a:ext cx="762000" cy="2362200"/>
                  <a:chOff x="1905000" y="1828800"/>
                  <a:chExt cx="762000" cy="2362200"/>
                </a:xfrm>
              </p:grpSpPr>
              <p:sp>
                <p:nvSpPr>
                  <p:cNvPr id="26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3" name="Group 9"/>
                <p:cNvGrpSpPr/>
                <p:nvPr/>
              </p:nvGrpSpPr>
              <p:grpSpPr>
                <a:xfrm rot="19123498">
                  <a:off x="2501621" y="1862460"/>
                  <a:ext cx="542170" cy="1782007"/>
                  <a:chOff x="1905000" y="1828800"/>
                  <a:chExt cx="762000" cy="2362200"/>
                </a:xfrm>
              </p:grpSpPr>
              <p:sp>
                <p:nvSpPr>
                  <p:cNvPr id="267" name="Oval 26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2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4" name="Group 12"/>
                <p:cNvGrpSpPr/>
                <p:nvPr/>
              </p:nvGrpSpPr>
              <p:grpSpPr>
                <a:xfrm rot="15530705">
                  <a:off x="2284581" y="2639655"/>
                  <a:ext cx="405591" cy="1883879"/>
                  <a:chOff x="1905000" y="1828800"/>
                  <a:chExt cx="762000" cy="2362200"/>
                </a:xfrm>
              </p:grpSpPr>
              <p:sp>
                <p:nvSpPr>
                  <p:cNvPr id="265" name="Oval 2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2" name="Group 21"/>
              <p:cNvGrpSpPr/>
              <p:nvPr/>
            </p:nvGrpSpPr>
            <p:grpSpPr>
              <a:xfrm rot="2927600">
                <a:off x="1498597" y="881328"/>
                <a:ext cx="1193804" cy="897916"/>
                <a:chOff x="1111998" y="1862460"/>
                <a:chExt cx="2362200" cy="1921930"/>
              </a:xfrm>
            </p:grpSpPr>
            <p:grpSp>
              <p:nvGrpSpPr>
                <p:cNvPr id="253" name="Group 6"/>
                <p:cNvGrpSpPr/>
                <p:nvPr/>
              </p:nvGrpSpPr>
              <p:grpSpPr>
                <a:xfrm rot="17802976">
                  <a:off x="1912098" y="1823816"/>
                  <a:ext cx="762000" cy="2362200"/>
                  <a:chOff x="1905000" y="1828800"/>
                  <a:chExt cx="762000" cy="2362200"/>
                </a:xfrm>
              </p:grpSpPr>
              <p:sp>
                <p:nvSpPr>
                  <p:cNvPr id="26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4" name="Group 9"/>
                <p:cNvGrpSpPr/>
                <p:nvPr/>
              </p:nvGrpSpPr>
              <p:grpSpPr>
                <a:xfrm rot="19123498">
                  <a:off x="2501621" y="1862460"/>
                  <a:ext cx="542170" cy="1782007"/>
                  <a:chOff x="1905000" y="1828800"/>
                  <a:chExt cx="762000" cy="2362200"/>
                </a:xfrm>
              </p:grpSpPr>
              <p:sp>
                <p:nvSpPr>
                  <p:cNvPr id="258"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5" name="Group 12"/>
                <p:cNvGrpSpPr/>
                <p:nvPr/>
              </p:nvGrpSpPr>
              <p:grpSpPr>
                <a:xfrm rot="15530705">
                  <a:off x="2284581" y="2639655"/>
                  <a:ext cx="405591" cy="1883879"/>
                  <a:chOff x="1905000" y="1828800"/>
                  <a:chExt cx="762000" cy="2362200"/>
                </a:xfrm>
              </p:grpSpPr>
              <p:sp>
                <p:nvSpPr>
                  <p:cNvPr id="256"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3" name="Group 31"/>
              <p:cNvGrpSpPr/>
              <p:nvPr/>
            </p:nvGrpSpPr>
            <p:grpSpPr>
              <a:xfrm rot="20238387">
                <a:off x="1346199" y="1643328"/>
                <a:ext cx="1193804" cy="897916"/>
                <a:chOff x="1111998" y="1862460"/>
                <a:chExt cx="2362200" cy="1921930"/>
              </a:xfrm>
            </p:grpSpPr>
            <p:grpSp>
              <p:nvGrpSpPr>
                <p:cNvPr id="244" name="Group 6"/>
                <p:cNvGrpSpPr/>
                <p:nvPr/>
              </p:nvGrpSpPr>
              <p:grpSpPr>
                <a:xfrm rot="17802976">
                  <a:off x="1912098" y="1823816"/>
                  <a:ext cx="762000" cy="2362200"/>
                  <a:chOff x="1905000" y="1828800"/>
                  <a:chExt cx="762000" cy="2362200"/>
                </a:xfrm>
              </p:grpSpPr>
              <p:sp>
                <p:nvSpPr>
                  <p:cNvPr id="2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5" name="Group 9"/>
                <p:cNvGrpSpPr/>
                <p:nvPr/>
              </p:nvGrpSpPr>
              <p:grpSpPr>
                <a:xfrm rot="19123498">
                  <a:off x="2501621" y="1862460"/>
                  <a:ext cx="542170" cy="1782007"/>
                  <a:chOff x="1905000" y="1828800"/>
                  <a:chExt cx="762000" cy="2362200"/>
                </a:xfrm>
              </p:grpSpPr>
              <p:sp>
                <p:nvSpPr>
                  <p:cNvPr id="249"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6" name="Group 12"/>
                <p:cNvGrpSpPr/>
                <p:nvPr/>
              </p:nvGrpSpPr>
              <p:grpSpPr>
                <a:xfrm rot="15530705">
                  <a:off x="2284581" y="2639655"/>
                  <a:ext cx="405591" cy="1883879"/>
                  <a:chOff x="1905000" y="1828800"/>
                  <a:chExt cx="762000" cy="2362200"/>
                </a:xfrm>
              </p:grpSpPr>
              <p:sp>
                <p:nvSpPr>
                  <p:cNvPr id="247" name="Oval 2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30" name="Double Wave 229"/>
            <p:cNvSpPr/>
            <p:nvPr/>
          </p:nvSpPr>
          <p:spPr>
            <a:xfrm>
              <a:off x="1447800" y="66294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Double Wave 230"/>
            <p:cNvSpPr/>
            <p:nvPr/>
          </p:nvSpPr>
          <p:spPr>
            <a:xfrm>
              <a:off x="2286000" y="65532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Oval 231"/>
            <p:cNvSpPr/>
            <p:nvPr/>
          </p:nvSpPr>
          <p:spPr>
            <a:xfrm rot="672509" flipV="1">
              <a:off x="1600200" y="426720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rot="1677072" flipV="1">
              <a:off x="3517105" y="44477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233"/>
            <p:cNvSpPr/>
            <p:nvPr/>
          </p:nvSpPr>
          <p:spPr>
            <a:xfrm rot="20438730" flipV="1">
              <a:off x="3136105" y="4523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rot="2774148" flipV="1">
              <a:off x="1916906" y="4523969"/>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235"/>
            <p:cNvSpPr/>
            <p:nvPr/>
          </p:nvSpPr>
          <p:spPr>
            <a:xfrm rot="21203502" flipV="1">
              <a:off x="1684156" y="4436632"/>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rot="672509" flipV="1">
              <a:off x="2907505" y="39905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rot="2578358" flipV="1">
              <a:off x="2601850" y="3893437"/>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rot="672509" flipV="1">
              <a:off x="2221704"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rot="20012650" flipV="1">
              <a:off x="1993106"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1" name="Rectangle 480"/>
          <p:cNvSpPr/>
          <p:nvPr/>
        </p:nvSpPr>
        <p:spPr>
          <a:xfrm>
            <a:off x="1967295" y="1210667"/>
            <a:ext cx="2133600" cy="923330"/>
          </a:xfrm>
          <a:prstGeom prst="rect">
            <a:avLst/>
          </a:prstGeom>
        </p:spPr>
        <p:txBody>
          <a:bodyPr wrap="square">
            <a:spAutoFit/>
          </a:bodyPr>
          <a:lstStyle/>
          <a:p>
            <a:r>
              <a:rPr lang="en-US" dirty="0">
                <a:solidFill>
                  <a:schemeClr val="bg1"/>
                </a:solidFill>
              </a:rPr>
              <a:t>House of Israel, God’s covenant people</a:t>
            </a:r>
          </a:p>
        </p:txBody>
      </p:sp>
      <p:grpSp>
        <p:nvGrpSpPr>
          <p:cNvPr id="1838" name="Group 1837"/>
          <p:cNvGrpSpPr/>
          <p:nvPr/>
        </p:nvGrpSpPr>
        <p:grpSpPr>
          <a:xfrm>
            <a:off x="8071074" y="426728"/>
            <a:ext cx="3341088" cy="1981200"/>
            <a:chOff x="5562600" y="609600"/>
            <a:chExt cx="3341088" cy="1981200"/>
          </a:xfrm>
        </p:grpSpPr>
        <p:grpSp>
          <p:nvGrpSpPr>
            <p:cNvPr id="482" name="Group 481"/>
            <p:cNvGrpSpPr/>
            <p:nvPr/>
          </p:nvGrpSpPr>
          <p:grpSpPr>
            <a:xfrm>
              <a:off x="5562600" y="838200"/>
              <a:ext cx="1588488" cy="1524000"/>
              <a:chOff x="457200" y="2497304"/>
              <a:chExt cx="4781871" cy="4284496"/>
            </a:xfrm>
          </p:grpSpPr>
          <p:grpSp>
            <p:nvGrpSpPr>
              <p:cNvPr id="483" name="Group 230"/>
              <p:cNvGrpSpPr/>
              <p:nvPr/>
            </p:nvGrpSpPr>
            <p:grpSpPr>
              <a:xfrm rot="18989829" flipH="1">
                <a:off x="2994882" y="2720848"/>
                <a:ext cx="1586260" cy="1364114"/>
                <a:chOff x="736597" y="733384"/>
                <a:chExt cx="1807860" cy="1807860"/>
              </a:xfrm>
            </p:grpSpPr>
            <p:grpSp>
              <p:nvGrpSpPr>
                <p:cNvPr id="717" name="Group 15"/>
                <p:cNvGrpSpPr/>
                <p:nvPr/>
              </p:nvGrpSpPr>
              <p:grpSpPr>
                <a:xfrm rot="20238387">
                  <a:off x="736597" y="881328"/>
                  <a:ext cx="1193804" cy="897916"/>
                  <a:chOff x="1111998" y="1862460"/>
                  <a:chExt cx="2362200" cy="1921930"/>
                </a:xfrm>
              </p:grpSpPr>
              <p:grpSp>
                <p:nvGrpSpPr>
                  <p:cNvPr id="738" name="Group 6"/>
                  <p:cNvGrpSpPr/>
                  <p:nvPr/>
                </p:nvGrpSpPr>
                <p:grpSpPr>
                  <a:xfrm rot="17802976">
                    <a:off x="1912098" y="1823816"/>
                    <a:ext cx="762000" cy="2362200"/>
                    <a:chOff x="1905000" y="1828800"/>
                    <a:chExt cx="762000" cy="2362200"/>
                  </a:xfrm>
                </p:grpSpPr>
                <p:sp>
                  <p:nvSpPr>
                    <p:cNvPr id="74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9" name="Group 9"/>
                  <p:cNvGrpSpPr/>
                  <p:nvPr/>
                </p:nvGrpSpPr>
                <p:grpSpPr>
                  <a:xfrm rot="19123498">
                    <a:off x="2501621" y="1862460"/>
                    <a:ext cx="542170" cy="1782007"/>
                    <a:chOff x="1905000" y="1828800"/>
                    <a:chExt cx="762000" cy="2362200"/>
                  </a:xfrm>
                </p:grpSpPr>
                <p:sp>
                  <p:nvSpPr>
                    <p:cNvPr id="743"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4"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0" name="Group 12"/>
                  <p:cNvGrpSpPr/>
                  <p:nvPr/>
                </p:nvGrpSpPr>
                <p:grpSpPr>
                  <a:xfrm rot="15530705">
                    <a:off x="2284581" y="2639655"/>
                    <a:ext cx="405591" cy="1883879"/>
                    <a:chOff x="1905000" y="1828800"/>
                    <a:chExt cx="762000" cy="2362200"/>
                  </a:xfrm>
                </p:grpSpPr>
                <p:sp>
                  <p:nvSpPr>
                    <p:cNvPr id="741"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8" name="Group 21"/>
                <p:cNvGrpSpPr/>
                <p:nvPr/>
              </p:nvGrpSpPr>
              <p:grpSpPr>
                <a:xfrm rot="2927600">
                  <a:off x="1498597" y="881328"/>
                  <a:ext cx="1193804" cy="897916"/>
                  <a:chOff x="1111998" y="1862460"/>
                  <a:chExt cx="2362200" cy="1921930"/>
                </a:xfrm>
              </p:grpSpPr>
              <p:grpSp>
                <p:nvGrpSpPr>
                  <p:cNvPr id="729" name="Group 6"/>
                  <p:cNvGrpSpPr/>
                  <p:nvPr/>
                </p:nvGrpSpPr>
                <p:grpSpPr>
                  <a:xfrm rot="17802976">
                    <a:off x="1912098" y="1823816"/>
                    <a:ext cx="762000" cy="2362200"/>
                    <a:chOff x="1905000" y="1828800"/>
                    <a:chExt cx="762000" cy="2362200"/>
                  </a:xfrm>
                </p:grpSpPr>
                <p:sp>
                  <p:nvSpPr>
                    <p:cNvPr id="7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7" name="Oval 7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0" name="Group 9"/>
                  <p:cNvGrpSpPr/>
                  <p:nvPr/>
                </p:nvGrpSpPr>
                <p:grpSpPr>
                  <a:xfrm rot="19123498">
                    <a:off x="2501621" y="1862460"/>
                    <a:ext cx="542170" cy="1782007"/>
                    <a:chOff x="1905000" y="1828800"/>
                    <a:chExt cx="762000" cy="2362200"/>
                  </a:xfrm>
                </p:grpSpPr>
                <p:sp>
                  <p:nvSpPr>
                    <p:cNvPr id="734"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1" name="Group 12"/>
                  <p:cNvGrpSpPr/>
                  <p:nvPr/>
                </p:nvGrpSpPr>
                <p:grpSpPr>
                  <a:xfrm rot="15530705">
                    <a:off x="2284581" y="2639655"/>
                    <a:ext cx="405591" cy="1883879"/>
                    <a:chOff x="1905000" y="1828800"/>
                    <a:chExt cx="762000" cy="2362200"/>
                  </a:xfrm>
                </p:grpSpPr>
                <p:sp>
                  <p:nvSpPr>
                    <p:cNvPr id="732" name="Oval 7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3" name="Oval 73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9" name="Group 31"/>
                <p:cNvGrpSpPr/>
                <p:nvPr/>
              </p:nvGrpSpPr>
              <p:grpSpPr>
                <a:xfrm rot="20238387">
                  <a:off x="1346199" y="1643328"/>
                  <a:ext cx="1193804" cy="897916"/>
                  <a:chOff x="1111998" y="1862460"/>
                  <a:chExt cx="2362200" cy="1921930"/>
                </a:xfrm>
              </p:grpSpPr>
              <p:grpSp>
                <p:nvGrpSpPr>
                  <p:cNvPr id="720" name="Group 6"/>
                  <p:cNvGrpSpPr/>
                  <p:nvPr/>
                </p:nvGrpSpPr>
                <p:grpSpPr>
                  <a:xfrm rot="17802976">
                    <a:off x="1912098" y="1823816"/>
                    <a:ext cx="762000" cy="2362200"/>
                    <a:chOff x="1905000" y="1828800"/>
                    <a:chExt cx="762000" cy="2362200"/>
                  </a:xfrm>
                </p:grpSpPr>
                <p:sp>
                  <p:nvSpPr>
                    <p:cNvPr id="7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Oval 7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1" name="Group 9"/>
                  <p:cNvGrpSpPr/>
                  <p:nvPr/>
                </p:nvGrpSpPr>
                <p:grpSpPr>
                  <a:xfrm rot="19123498">
                    <a:off x="2501621" y="1862460"/>
                    <a:ext cx="542170" cy="1782007"/>
                    <a:chOff x="1905000" y="1828800"/>
                    <a:chExt cx="762000" cy="2362200"/>
                  </a:xfrm>
                </p:grpSpPr>
                <p:sp>
                  <p:nvSpPr>
                    <p:cNvPr id="725"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2" name="Group 12"/>
                  <p:cNvGrpSpPr/>
                  <p:nvPr/>
                </p:nvGrpSpPr>
                <p:grpSpPr>
                  <a:xfrm rot="15530705">
                    <a:off x="2284581" y="2639655"/>
                    <a:ext cx="405591" cy="1883879"/>
                    <a:chOff x="1905000" y="1828800"/>
                    <a:chExt cx="762000" cy="2362200"/>
                  </a:xfrm>
                </p:grpSpPr>
                <p:sp>
                  <p:nvSpPr>
                    <p:cNvPr id="723"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84" name="Group 199"/>
              <p:cNvGrpSpPr/>
              <p:nvPr/>
            </p:nvGrpSpPr>
            <p:grpSpPr>
              <a:xfrm rot="3068959">
                <a:off x="1334455" y="2628335"/>
                <a:ext cx="1820842" cy="1558779"/>
                <a:chOff x="736597" y="733384"/>
                <a:chExt cx="1807860" cy="1807860"/>
              </a:xfrm>
            </p:grpSpPr>
            <p:grpSp>
              <p:nvGrpSpPr>
                <p:cNvPr id="687" name="Group 15"/>
                <p:cNvGrpSpPr/>
                <p:nvPr/>
              </p:nvGrpSpPr>
              <p:grpSpPr>
                <a:xfrm rot="20238387">
                  <a:off x="736597" y="881328"/>
                  <a:ext cx="1193804" cy="897916"/>
                  <a:chOff x="1111998" y="1862460"/>
                  <a:chExt cx="2362200" cy="1921930"/>
                </a:xfrm>
              </p:grpSpPr>
              <p:grpSp>
                <p:nvGrpSpPr>
                  <p:cNvPr id="708" name="Group 6"/>
                  <p:cNvGrpSpPr/>
                  <p:nvPr/>
                </p:nvGrpSpPr>
                <p:grpSpPr>
                  <a:xfrm rot="17802976">
                    <a:off x="1912098" y="1823816"/>
                    <a:ext cx="762000" cy="2362200"/>
                    <a:chOff x="1905000" y="1828800"/>
                    <a:chExt cx="762000" cy="2362200"/>
                  </a:xfrm>
                </p:grpSpPr>
                <p:sp>
                  <p:nvSpPr>
                    <p:cNvPr id="7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9"/>
                  <p:cNvGrpSpPr/>
                  <p:nvPr/>
                </p:nvGrpSpPr>
                <p:grpSpPr>
                  <a:xfrm rot="19123498">
                    <a:off x="2501621" y="1862460"/>
                    <a:ext cx="542170" cy="1782007"/>
                    <a:chOff x="1905000" y="1828800"/>
                    <a:chExt cx="762000" cy="2362200"/>
                  </a:xfrm>
                </p:grpSpPr>
                <p:sp>
                  <p:nvSpPr>
                    <p:cNvPr id="713" name="Oval 7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0" name="Group 12"/>
                  <p:cNvGrpSpPr/>
                  <p:nvPr/>
                </p:nvGrpSpPr>
                <p:grpSpPr>
                  <a:xfrm rot="15530705">
                    <a:off x="2284581" y="2639655"/>
                    <a:ext cx="405591" cy="1883879"/>
                    <a:chOff x="1905000" y="1828800"/>
                    <a:chExt cx="762000" cy="2362200"/>
                  </a:xfrm>
                </p:grpSpPr>
                <p:sp>
                  <p:nvSpPr>
                    <p:cNvPr id="711" name="Oval 7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88" name="Group 21"/>
                <p:cNvGrpSpPr/>
                <p:nvPr/>
              </p:nvGrpSpPr>
              <p:grpSpPr>
                <a:xfrm rot="2927600">
                  <a:off x="1498597" y="881328"/>
                  <a:ext cx="1193804" cy="897916"/>
                  <a:chOff x="1111998" y="1862460"/>
                  <a:chExt cx="2362200" cy="1921930"/>
                </a:xfrm>
              </p:grpSpPr>
              <p:grpSp>
                <p:nvGrpSpPr>
                  <p:cNvPr id="699" name="Group 6"/>
                  <p:cNvGrpSpPr/>
                  <p:nvPr/>
                </p:nvGrpSpPr>
                <p:grpSpPr>
                  <a:xfrm rot="17802976">
                    <a:off x="1912098" y="1823816"/>
                    <a:ext cx="762000" cy="2362200"/>
                    <a:chOff x="1905000" y="1828800"/>
                    <a:chExt cx="762000" cy="2362200"/>
                  </a:xfrm>
                </p:grpSpPr>
                <p:sp>
                  <p:nvSpPr>
                    <p:cNvPr id="70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0" name="Group 9"/>
                  <p:cNvGrpSpPr/>
                  <p:nvPr/>
                </p:nvGrpSpPr>
                <p:grpSpPr>
                  <a:xfrm rot="19123498">
                    <a:off x="2501621" y="1862460"/>
                    <a:ext cx="542170" cy="1782007"/>
                    <a:chOff x="1905000" y="1828800"/>
                    <a:chExt cx="762000" cy="2362200"/>
                  </a:xfrm>
                </p:grpSpPr>
                <p:sp>
                  <p:nvSpPr>
                    <p:cNvPr id="704" name="Oval 7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1" name="Group 12"/>
                  <p:cNvGrpSpPr/>
                  <p:nvPr/>
                </p:nvGrpSpPr>
                <p:grpSpPr>
                  <a:xfrm rot="15530705">
                    <a:off x="2284581" y="2639655"/>
                    <a:ext cx="405591" cy="1883879"/>
                    <a:chOff x="1905000" y="1828800"/>
                    <a:chExt cx="762000" cy="2362200"/>
                  </a:xfrm>
                </p:grpSpPr>
                <p:sp>
                  <p:nvSpPr>
                    <p:cNvPr id="702" name="Oval 70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Oval 7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89" name="Group 31"/>
                <p:cNvGrpSpPr/>
                <p:nvPr/>
              </p:nvGrpSpPr>
              <p:grpSpPr>
                <a:xfrm rot="20238387">
                  <a:off x="1346199" y="1643328"/>
                  <a:ext cx="1193804" cy="897916"/>
                  <a:chOff x="1111998" y="1862460"/>
                  <a:chExt cx="2362200" cy="1921930"/>
                </a:xfrm>
              </p:grpSpPr>
              <p:grpSp>
                <p:nvGrpSpPr>
                  <p:cNvPr id="690" name="Group 6"/>
                  <p:cNvGrpSpPr/>
                  <p:nvPr/>
                </p:nvGrpSpPr>
                <p:grpSpPr>
                  <a:xfrm rot="17802976">
                    <a:off x="1912098" y="1823816"/>
                    <a:ext cx="762000" cy="2362200"/>
                    <a:chOff x="1905000" y="1828800"/>
                    <a:chExt cx="762000" cy="2362200"/>
                  </a:xfrm>
                </p:grpSpPr>
                <p:sp>
                  <p:nvSpPr>
                    <p:cNvPr id="69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1" name="Group 9"/>
                  <p:cNvGrpSpPr/>
                  <p:nvPr/>
                </p:nvGrpSpPr>
                <p:grpSpPr>
                  <a:xfrm rot="19123498">
                    <a:off x="2501621" y="1862460"/>
                    <a:ext cx="542170" cy="1782007"/>
                    <a:chOff x="1905000" y="1828800"/>
                    <a:chExt cx="762000" cy="2362200"/>
                  </a:xfrm>
                </p:grpSpPr>
                <p:sp>
                  <p:nvSpPr>
                    <p:cNvPr id="695"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2" name="Group 12"/>
                  <p:cNvGrpSpPr/>
                  <p:nvPr/>
                </p:nvGrpSpPr>
                <p:grpSpPr>
                  <a:xfrm rot="15530705">
                    <a:off x="2284581" y="2639655"/>
                    <a:ext cx="405591" cy="1883879"/>
                    <a:chOff x="1905000" y="1828800"/>
                    <a:chExt cx="762000" cy="2362200"/>
                  </a:xfrm>
                </p:grpSpPr>
                <p:sp>
                  <p:nvSpPr>
                    <p:cNvPr id="693"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85" name="Double Wave 484"/>
              <p:cNvSpPr/>
              <p:nvPr/>
            </p:nvSpPr>
            <p:spPr>
              <a:xfrm rot="16200000">
                <a:off x="1676400" y="5181600"/>
                <a:ext cx="2438400" cy="457200"/>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Double Wave 485"/>
              <p:cNvSpPr/>
              <p:nvPr/>
            </p:nvSpPr>
            <p:spPr>
              <a:xfrm rot="17901630">
                <a:off x="2238001" y="4743309"/>
                <a:ext cx="2121362" cy="290552"/>
              </a:xfrm>
              <a:prstGeom prst="doubleWave">
                <a:avLst>
                  <a:gd name="adj1" fmla="val 625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Double Wave 486"/>
              <p:cNvSpPr/>
              <p:nvPr/>
            </p:nvSpPr>
            <p:spPr>
              <a:xfrm rot="15202940">
                <a:off x="1453875" y="5448530"/>
                <a:ext cx="2089633" cy="300693"/>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8" name="Oval 487"/>
              <p:cNvSpPr/>
              <p:nvPr/>
            </p:nvSpPr>
            <p:spPr>
              <a:xfrm>
                <a:off x="2743200" y="5105400"/>
                <a:ext cx="304800" cy="9144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488"/>
              <p:cNvSpPr/>
              <p:nvPr/>
            </p:nvSpPr>
            <p:spPr>
              <a:xfrm>
                <a:off x="2590800" y="5867400"/>
                <a:ext cx="381000" cy="7620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0" name="Group 41"/>
              <p:cNvGrpSpPr/>
              <p:nvPr/>
            </p:nvGrpSpPr>
            <p:grpSpPr>
              <a:xfrm>
                <a:off x="457200" y="3352800"/>
                <a:ext cx="1397003" cy="1095416"/>
                <a:chOff x="736597" y="733384"/>
                <a:chExt cx="1807860" cy="1807860"/>
              </a:xfrm>
            </p:grpSpPr>
            <p:grpSp>
              <p:nvGrpSpPr>
                <p:cNvPr id="657" name="Group 15"/>
                <p:cNvGrpSpPr/>
                <p:nvPr/>
              </p:nvGrpSpPr>
              <p:grpSpPr>
                <a:xfrm rot="20238387">
                  <a:off x="736597" y="881328"/>
                  <a:ext cx="1193804" cy="897916"/>
                  <a:chOff x="1111998" y="1862460"/>
                  <a:chExt cx="2362200" cy="1921930"/>
                </a:xfrm>
              </p:grpSpPr>
              <p:grpSp>
                <p:nvGrpSpPr>
                  <p:cNvPr id="678" name="Group 6"/>
                  <p:cNvGrpSpPr/>
                  <p:nvPr/>
                </p:nvGrpSpPr>
                <p:grpSpPr>
                  <a:xfrm rot="17802976">
                    <a:off x="1912098" y="1823816"/>
                    <a:ext cx="762000" cy="2362200"/>
                    <a:chOff x="1905000" y="1828800"/>
                    <a:chExt cx="762000" cy="2362200"/>
                  </a:xfrm>
                </p:grpSpPr>
                <p:sp>
                  <p:nvSpPr>
                    <p:cNvPr id="68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9" name="Group 9"/>
                  <p:cNvGrpSpPr/>
                  <p:nvPr/>
                </p:nvGrpSpPr>
                <p:grpSpPr>
                  <a:xfrm rot="19123498">
                    <a:off x="2501621" y="1862460"/>
                    <a:ext cx="542170" cy="1782007"/>
                    <a:chOff x="1905000" y="1828800"/>
                    <a:chExt cx="762000" cy="2362200"/>
                  </a:xfrm>
                </p:grpSpPr>
                <p:sp>
                  <p:nvSpPr>
                    <p:cNvPr id="683"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0" name="Group 12"/>
                  <p:cNvGrpSpPr/>
                  <p:nvPr/>
                </p:nvGrpSpPr>
                <p:grpSpPr>
                  <a:xfrm rot="15530705">
                    <a:off x="2284581" y="2639655"/>
                    <a:ext cx="405591" cy="1883879"/>
                    <a:chOff x="1905000" y="1828800"/>
                    <a:chExt cx="762000" cy="2362200"/>
                  </a:xfrm>
                </p:grpSpPr>
                <p:sp>
                  <p:nvSpPr>
                    <p:cNvPr id="681"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8" name="Group 21"/>
                <p:cNvGrpSpPr/>
                <p:nvPr/>
              </p:nvGrpSpPr>
              <p:grpSpPr>
                <a:xfrm rot="2927600">
                  <a:off x="1498597" y="881328"/>
                  <a:ext cx="1193804" cy="897916"/>
                  <a:chOff x="1111998" y="1862460"/>
                  <a:chExt cx="2362200" cy="1921930"/>
                </a:xfrm>
              </p:grpSpPr>
              <p:grpSp>
                <p:nvGrpSpPr>
                  <p:cNvPr id="669" name="Group 6"/>
                  <p:cNvGrpSpPr/>
                  <p:nvPr/>
                </p:nvGrpSpPr>
                <p:grpSpPr>
                  <a:xfrm rot="17802976">
                    <a:off x="1912098" y="1823816"/>
                    <a:ext cx="762000" cy="2362200"/>
                    <a:chOff x="1905000" y="1828800"/>
                    <a:chExt cx="762000" cy="2362200"/>
                  </a:xfrm>
                </p:grpSpPr>
                <p:sp>
                  <p:nvSpPr>
                    <p:cNvPr id="6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0" name="Group 9"/>
                  <p:cNvGrpSpPr/>
                  <p:nvPr/>
                </p:nvGrpSpPr>
                <p:grpSpPr>
                  <a:xfrm rot="19123498">
                    <a:off x="2501621" y="1862460"/>
                    <a:ext cx="542170" cy="1782007"/>
                    <a:chOff x="1905000" y="1828800"/>
                    <a:chExt cx="762000" cy="2362200"/>
                  </a:xfrm>
                </p:grpSpPr>
                <p:sp>
                  <p:nvSpPr>
                    <p:cNvPr id="674"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1" name="Group 12"/>
                  <p:cNvGrpSpPr/>
                  <p:nvPr/>
                </p:nvGrpSpPr>
                <p:grpSpPr>
                  <a:xfrm rot="15530705">
                    <a:off x="2284581" y="2639655"/>
                    <a:ext cx="405591" cy="1883879"/>
                    <a:chOff x="1905000" y="1828800"/>
                    <a:chExt cx="762000" cy="2362200"/>
                  </a:xfrm>
                </p:grpSpPr>
                <p:sp>
                  <p:nvSpPr>
                    <p:cNvPr id="672"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9" name="Group 31"/>
                <p:cNvGrpSpPr/>
                <p:nvPr/>
              </p:nvGrpSpPr>
              <p:grpSpPr>
                <a:xfrm rot="20238387">
                  <a:off x="1346199" y="1643328"/>
                  <a:ext cx="1193804" cy="897916"/>
                  <a:chOff x="1111998" y="1862460"/>
                  <a:chExt cx="2362200" cy="1921930"/>
                </a:xfrm>
              </p:grpSpPr>
              <p:grpSp>
                <p:nvGrpSpPr>
                  <p:cNvPr id="660" name="Group 6"/>
                  <p:cNvGrpSpPr/>
                  <p:nvPr/>
                </p:nvGrpSpPr>
                <p:grpSpPr>
                  <a:xfrm rot="17802976">
                    <a:off x="1912098" y="1823816"/>
                    <a:ext cx="762000" cy="2362200"/>
                    <a:chOff x="1905000" y="1828800"/>
                    <a:chExt cx="762000" cy="2362200"/>
                  </a:xfrm>
                </p:grpSpPr>
                <p:sp>
                  <p:nvSpPr>
                    <p:cNvPr id="6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1" name="Group 9"/>
                  <p:cNvGrpSpPr/>
                  <p:nvPr/>
                </p:nvGrpSpPr>
                <p:grpSpPr>
                  <a:xfrm rot="19123498">
                    <a:off x="2501621" y="1862460"/>
                    <a:ext cx="542170" cy="1782007"/>
                    <a:chOff x="1905000" y="1828800"/>
                    <a:chExt cx="762000" cy="2362200"/>
                  </a:xfrm>
                </p:grpSpPr>
                <p:sp>
                  <p:nvSpPr>
                    <p:cNvPr id="665" name="Oval 6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2" name="Group 12"/>
                  <p:cNvGrpSpPr/>
                  <p:nvPr/>
                </p:nvGrpSpPr>
                <p:grpSpPr>
                  <a:xfrm rot="15530705">
                    <a:off x="2284581" y="2639655"/>
                    <a:ext cx="405591" cy="1883879"/>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1" name="Group 42"/>
              <p:cNvGrpSpPr/>
              <p:nvPr/>
            </p:nvGrpSpPr>
            <p:grpSpPr>
              <a:xfrm rot="1956276">
                <a:off x="1167495" y="3842653"/>
                <a:ext cx="1397003" cy="1095416"/>
                <a:chOff x="736597" y="733384"/>
                <a:chExt cx="1807860" cy="1807860"/>
              </a:xfrm>
            </p:grpSpPr>
            <p:grpSp>
              <p:nvGrpSpPr>
                <p:cNvPr id="627" name="Group 15"/>
                <p:cNvGrpSpPr/>
                <p:nvPr/>
              </p:nvGrpSpPr>
              <p:grpSpPr>
                <a:xfrm rot="20238387">
                  <a:off x="736597" y="881328"/>
                  <a:ext cx="1193804" cy="897916"/>
                  <a:chOff x="1111998" y="1862460"/>
                  <a:chExt cx="2362200" cy="1921930"/>
                </a:xfrm>
              </p:grpSpPr>
              <p:grpSp>
                <p:nvGrpSpPr>
                  <p:cNvPr id="648"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9" name="Group 9"/>
                  <p:cNvGrpSpPr/>
                  <p:nvPr/>
                </p:nvGrpSpPr>
                <p:grpSpPr>
                  <a:xfrm rot="19123498">
                    <a:off x="2501621" y="1862460"/>
                    <a:ext cx="542170" cy="1782007"/>
                    <a:chOff x="1905000" y="1828800"/>
                    <a:chExt cx="762000" cy="2362200"/>
                  </a:xfrm>
                </p:grpSpPr>
                <p:sp>
                  <p:nvSpPr>
                    <p:cNvPr id="653"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0" name="Group 12"/>
                  <p:cNvGrpSpPr/>
                  <p:nvPr/>
                </p:nvGrpSpPr>
                <p:grpSpPr>
                  <a:xfrm rot="15530705">
                    <a:off x="2284581" y="2639655"/>
                    <a:ext cx="405591" cy="1883879"/>
                    <a:chOff x="1905000" y="1828800"/>
                    <a:chExt cx="762000" cy="2362200"/>
                  </a:xfrm>
                </p:grpSpPr>
                <p:sp>
                  <p:nvSpPr>
                    <p:cNvPr id="651" name="Oval 65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8" name="Group 21"/>
                <p:cNvGrpSpPr/>
                <p:nvPr/>
              </p:nvGrpSpPr>
              <p:grpSpPr>
                <a:xfrm rot="2927600">
                  <a:off x="1498597" y="881328"/>
                  <a:ext cx="1193804" cy="897916"/>
                  <a:chOff x="1111998" y="1862460"/>
                  <a:chExt cx="2362200" cy="1921930"/>
                </a:xfrm>
              </p:grpSpPr>
              <p:grpSp>
                <p:nvGrpSpPr>
                  <p:cNvPr id="639" name="Group 6"/>
                  <p:cNvGrpSpPr/>
                  <p:nvPr/>
                </p:nvGrpSpPr>
                <p:grpSpPr>
                  <a:xfrm rot="17802976">
                    <a:off x="1912098" y="1823816"/>
                    <a:ext cx="762000" cy="2362200"/>
                    <a:chOff x="1905000" y="1828800"/>
                    <a:chExt cx="762000" cy="2362200"/>
                  </a:xfrm>
                </p:grpSpPr>
                <p:sp>
                  <p:nvSpPr>
                    <p:cNvPr id="6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Oval 6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0" name="Group 9"/>
                  <p:cNvGrpSpPr/>
                  <p:nvPr/>
                </p:nvGrpSpPr>
                <p:grpSpPr>
                  <a:xfrm rot="19123498">
                    <a:off x="2501621" y="1862460"/>
                    <a:ext cx="542170" cy="1782007"/>
                    <a:chOff x="1905000" y="1828800"/>
                    <a:chExt cx="762000" cy="2362200"/>
                  </a:xfrm>
                </p:grpSpPr>
                <p:sp>
                  <p:nvSpPr>
                    <p:cNvPr id="644"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1" name="Group 12"/>
                  <p:cNvGrpSpPr/>
                  <p:nvPr/>
                </p:nvGrpSpPr>
                <p:grpSpPr>
                  <a:xfrm rot="15530705">
                    <a:off x="2284581" y="2639655"/>
                    <a:ext cx="405591" cy="1883879"/>
                    <a:chOff x="1905000" y="1828800"/>
                    <a:chExt cx="762000" cy="2362200"/>
                  </a:xfrm>
                </p:grpSpPr>
                <p:sp>
                  <p:nvSpPr>
                    <p:cNvPr id="642"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9" name="Group 31"/>
                <p:cNvGrpSpPr/>
                <p:nvPr/>
              </p:nvGrpSpPr>
              <p:grpSpPr>
                <a:xfrm rot="20238387">
                  <a:off x="1346199" y="1643328"/>
                  <a:ext cx="1193804" cy="897916"/>
                  <a:chOff x="1111998" y="1862460"/>
                  <a:chExt cx="2362200" cy="1921930"/>
                </a:xfrm>
              </p:grpSpPr>
              <p:grpSp>
                <p:nvGrpSpPr>
                  <p:cNvPr id="630" name="Group 6"/>
                  <p:cNvGrpSpPr/>
                  <p:nvPr/>
                </p:nvGrpSpPr>
                <p:grpSpPr>
                  <a:xfrm rot="17802976">
                    <a:off x="1912098" y="1823816"/>
                    <a:ext cx="762000" cy="2362200"/>
                    <a:chOff x="1905000" y="1828800"/>
                    <a:chExt cx="762000" cy="2362200"/>
                  </a:xfrm>
                </p:grpSpPr>
                <p:sp>
                  <p:nvSpPr>
                    <p:cNvPr id="6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6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1" name="Group 9"/>
                  <p:cNvGrpSpPr/>
                  <p:nvPr/>
                </p:nvGrpSpPr>
                <p:grpSpPr>
                  <a:xfrm rot="19123498">
                    <a:off x="2501621" y="1862460"/>
                    <a:ext cx="542170" cy="1782007"/>
                    <a:chOff x="1905000" y="1828800"/>
                    <a:chExt cx="762000" cy="2362200"/>
                  </a:xfrm>
                </p:grpSpPr>
                <p:sp>
                  <p:nvSpPr>
                    <p:cNvPr id="635" name="Oval 6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2" name="Group 12"/>
                  <p:cNvGrpSpPr/>
                  <p:nvPr/>
                </p:nvGrpSpPr>
                <p:grpSpPr>
                  <a:xfrm rot="15530705">
                    <a:off x="2284581" y="2639655"/>
                    <a:ext cx="405591" cy="1883879"/>
                    <a:chOff x="1905000" y="1828800"/>
                    <a:chExt cx="762000" cy="2362200"/>
                  </a:xfrm>
                </p:grpSpPr>
                <p:sp>
                  <p:nvSpPr>
                    <p:cNvPr id="633"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6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2" name="Group 73"/>
              <p:cNvGrpSpPr/>
              <p:nvPr/>
            </p:nvGrpSpPr>
            <p:grpSpPr>
              <a:xfrm rot="3068959">
                <a:off x="1791654" y="2628338"/>
                <a:ext cx="1820842" cy="1558779"/>
                <a:chOff x="736597" y="733384"/>
                <a:chExt cx="1807860" cy="1807860"/>
              </a:xfrm>
            </p:grpSpPr>
            <p:grpSp>
              <p:nvGrpSpPr>
                <p:cNvPr id="597" name="Group 15"/>
                <p:cNvGrpSpPr/>
                <p:nvPr/>
              </p:nvGrpSpPr>
              <p:grpSpPr>
                <a:xfrm rot="20238387">
                  <a:off x="736597" y="881328"/>
                  <a:ext cx="1193804" cy="897916"/>
                  <a:chOff x="1111998" y="1862460"/>
                  <a:chExt cx="2362200" cy="1921930"/>
                </a:xfrm>
              </p:grpSpPr>
              <p:grpSp>
                <p:nvGrpSpPr>
                  <p:cNvPr id="618" name="Group 6"/>
                  <p:cNvGrpSpPr/>
                  <p:nvPr/>
                </p:nvGrpSpPr>
                <p:grpSpPr>
                  <a:xfrm rot="17802976">
                    <a:off x="1912098" y="1823816"/>
                    <a:ext cx="762000" cy="2362200"/>
                    <a:chOff x="1905000" y="1828800"/>
                    <a:chExt cx="762000" cy="2362200"/>
                  </a:xfrm>
                </p:grpSpPr>
                <p:sp>
                  <p:nvSpPr>
                    <p:cNvPr id="62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9"/>
                  <p:cNvGrpSpPr/>
                  <p:nvPr/>
                </p:nvGrpSpPr>
                <p:grpSpPr>
                  <a:xfrm rot="19123498">
                    <a:off x="2501621" y="1862460"/>
                    <a:ext cx="542170" cy="1782007"/>
                    <a:chOff x="1905000" y="1828800"/>
                    <a:chExt cx="762000" cy="2362200"/>
                  </a:xfrm>
                </p:grpSpPr>
                <p:sp>
                  <p:nvSpPr>
                    <p:cNvPr id="623"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Oval 6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0" name="Group 12"/>
                  <p:cNvGrpSpPr/>
                  <p:nvPr/>
                </p:nvGrpSpPr>
                <p:grpSpPr>
                  <a:xfrm rot="15530705">
                    <a:off x="2284581" y="2639655"/>
                    <a:ext cx="405591" cy="1883879"/>
                    <a:chOff x="1905000" y="1828800"/>
                    <a:chExt cx="762000" cy="2362200"/>
                  </a:xfrm>
                </p:grpSpPr>
                <p:sp>
                  <p:nvSpPr>
                    <p:cNvPr id="621"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8" name="Group 21"/>
                <p:cNvGrpSpPr/>
                <p:nvPr/>
              </p:nvGrpSpPr>
              <p:grpSpPr>
                <a:xfrm rot="2927600">
                  <a:off x="1498597" y="881328"/>
                  <a:ext cx="1193804" cy="897916"/>
                  <a:chOff x="1111998" y="1862460"/>
                  <a:chExt cx="2362200" cy="1921930"/>
                </a:xfrm>
              </p:grpSpPr>
              <p:grpSp>
                <p:nvGrpSpPr>
                  <p:cNvPr id="609" name="Group 6"/>
                  <p:cNvGrpSpPr/>
                  <p:nvPr/>
                </p:nvGrpSpPr>
                <p:grpSpPr>
                  <a:xfrm rot="17802976">
                    <a:off x="1912098" y="1823816"/>
                    <a:ext cx="762000" cy="2362200"/>
                    <a:chOff x="1905000" y="1828800"/>
                    <a:chExt cx="762000" cy="2362200"/>
                  </a:xfrm>
                </p:grpSpPr>
                <p:sp>
                  <p:nvSpPr>
                    <p:cNvPr id="6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6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0" name="Group 9"/>
                  <p:cNvGrpSpPr/>
                  <p:nvPr/>
                </p:nvGrpSpPr>
                <p:grpSpPr>
                  <a:xfrm rot="19123498">
                    <a:off x="2501621" y="1862460"/>
                    <a:ext cx="542170" cy="1782007"/>
                    <a:chOff x="1905000" y="1828800"/>
                    <a:chExt cx="762000" cy="2362200"/>
                  </a:xfrm>
                </p:grpSpPr>
                <p:sp>
                  <p:nvSpPr>
                    <p:cNvPr id="614"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Oval 6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1" name="Group 12"/>
                  <p:cNvGrpSpPr/>
                  <p:nvPr/>
                </p:nvGrpSpPr>
                <p:grpSpPr>
                  <a:xfrm rot="15530705">
                    <a:off x="2284581" y="2639655"/>
                    <a:ext cx="405591" cy="1883879"/>
                    <a:chOff x="1905000" y="1828800"/>
                    <a:chExt cx="762000" cy="2362200"/>
                  </a:xfrm>
                </p:grpSpPr>
                <p:sp>
                  <p:nvSpPr>
                    <p:cNvPr id="612"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9" name="Group 31"/>
                <p:cNvGrpSpPr/>
                <p:nvPr/>
              </p:nvGrpSpPr>
              <p:grpSpPr>
                <a:xfrm rot="20238387">
                  <a:off x="1346199" y="1643328"/>
                  <a:ext cx="1193804" cy="897916"/>
                  <a:chOff x="1111998" y="1862460"/>
                  <a:chExt cx="2362200" cy="1921930"/>
                </a:xfrm>
              </p:grpSpPr>
              <p:grpSp>
                <p:nvGrpSpPr>
                  <p:cNvPr id="600" name="Group 6"/>
                  <p:cNvGrpSpPr/>
                  <p:nvPr/>
                </p:nvGrpSpPr>
                <p:grpSpPr>
                  <a:xfrm rot="17802976">
                    <a:off x="1912098" y="1823816"/>
                    <a:ext cx="762000" cy="2362200"/>
                    <a:chOff x="1905000" y="1828800"/>
                    <a:chExt cx="762000" cy="2362200"/>
                  </a:xfrm>
                </p:grpSpPr>
                <p:sp>
                  <p:nvSpPr>
                    <p:cNvPr id="6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1" name="Group 9"/>
                  <p:cNvGrpSpPr/>
                  <p:nvPr/>
                </p:nvGrpSpPr>
                <p:grpSpPr>
                  <a:xfrm rot="19123498">
                    <a:off x="2501621" y="1862460"/>
                    <a:ext cx="542170" cy="1782007"/>
                    <a:chOff x="1905000" y="1828800"/>
                    <a:chExt cx="762000" cy="2362200"/>
                  </a:xfrm>
                </p:grpSpPr>
                <p:sp>
                  <p:nvSpPr>
                    <p:cNvPr id="605" name="Oval 6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2"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3" name="Group 104"/>
              <p:cNvGrpSpPr/>
              <p:nvPr/>
            </p:nvGrpSpPr>
            <p:grpSpPr>
              <a:xfrm rot="3068959">
                <a:off x="2247659" y="3793897"/>
                <a:ext cx="1143483" cy="840157"/>
                <a:chOff x="736597" y="733384"/>
                <a:chExt cx="1807860" cy="1807860"/>
              </a:xfrm>
            </p:grpSpPr>
            <p:grpSp>
              <p:nvGrpSpPr>
                <p:cNvPr id="567" name="Group 15"/>
                <p:cNvGrpSpPr/>
                <p:nvPr/>
              </p:nvGrpSpPr>
              <p:grpSpPr>
                <a:xfrm rot="20238387">
                  <a:off x="736597" y="881328"/>
                  <a:ext cx="1193804" cy="897916"/>
                  <a:chOff x="1111998" y="1862460"/>
                  <a:chExt cx="2362200" cy="1921930"/>
                </a:xfrm>
              </p:grpSpPr>
              <p:grpSp>
                <p:nvGrpSpPr>
                  <p:cNvPr id="588" name="Group 6"/>
                  <p:cNvGrpSpPr/>
                  <p:nvPr/>
                </p:nvGrpSpPr>
                <p:grpSpPr>
                  <a:xfrm rot="17802976">
                    <a:off x="1912098" y="1823816"/>
                    <a:ext cx="762000" cy="2362200"/>
                    <a:chOff x="1905000" y="1828800"/>
                    <a:chExt cx="762000" cy="2362200"/>
                  </a:xfrm>
                </p:grpSpPr>
                <p:sp>
                  <p:nvSpPr>
                    <p:cNvPr id="5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9" name="Group 9"/>
                  <p:cNvGrpSpPr/>
                  <p:nvPr/>
                </p:nvGrpSpPr>
                <p:grpSpPr>
                  <a:xfrm rot="19123498">
                    <a:off x="2501621" y="1862460"/>
                    <a:ext cx="542170" cy="1782007"/>
                    <a:chOff x="1905000" y="1828800"/>
                    <a:chExt cx="762000" cy="2362200"/>
                  </a:xfrm>
                </p:grpSpPr>
                <p:sp>
                  <p:nvSpPr>
                    <p:cNvPr id="593" name="Oval 5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Oval 5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0" name="Group 12"/>
                  <p:cNvGrpSpPr/>
                  <p:nvPr/>
                </p:nvGrpSpPr>
                <p:grpSpPr>
                  <a:xfrm rot="15530705">
                    <a:off x="2284581" y="2639655"/>
                    <a:ext cx="405591" cy="1883879"/>
                    <a:chOff x="1905000" y="1828800"/>
                    <a:chExt cx="762000" cy="2362200"/>
                  </a:xfrm>
                </p:grpSpPr>
                <p:sp>
                  <p:nvSpPr>
                    <p:cNvPr id="591" name="Oval 5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68" name="Group 21"/>
                <p:cNvGrpSpPr/>
                <p:nvPr/>
              </p:nvGrpSpPr>
              <p:grpSpPr>
                <a:xfrm rot="2927600">
                  <a:off x="1498597" y="881328"/>
                  <a:ext cx="1193804" cy="897916"/>
                  <a:chOff x="1111998" y="1862460"/>
                  <a:chExt cx="2362200" cy="1921930"/>
                </a:xfrm>
              </p:grpSpPr>
              <p:grpSp>
                <p:nvGrpSpPr>
                  <p:cNvPr id="579" name="Group 6"/>
                  <p:cNvGrpSpPr/>
                  <p:nvPr/>
                </p:nvGrpSpPr>
                <p:grpSpPr>
                  <a:xfrm rot="17802976">
                    <a:off x="1912098" y="1823816"/>
                    <a:ext cx="762000" cy="2362200"/>
                    <a:chOff x="1905000" y="1828800"/>
                    <a:chExt cx="762000" cy="2362200"/>
                  </a:xfrm>
                </p:grpSpPr>
                <p:sp>
                  <p:nvSpPr>
                    <p:cNvPr id="5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Oval 5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0" name="Group 9"/>
                  <p:cNvGrpSpPr/>
                  <p:nvPr/>
                </p:nvGrpSpPr>
                <p:grpSpPr>
                  <a:xfrm rot="19123498">
                    <a:off x="2501621" y="1862460"/>
                    <a:ext cx="542170" cy="1782007"/>
                    <a:chOff x="1905000" y="1828800"/>
                    <a:chExt cx="762000" cy="2362200"/>
                  </a:xfrm>
                </p:grpSpPr>
                <p:sp>
                  <p:nvSpPr>
                    <p:cNvPr id="584" name="Oval 5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5" name="Oval 5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1" name="Group 12"/>
                  <p:cNvGrpSpPr/>
                  <p:nvPr/>
                </p:nvGrpSpPr>
                <p:grpSpPr>
                  <a:xfrm rot="15530705">
                    <a:off x="2284581" y="2639655"/>
                    <a:ext cx="405591" cy="1883879"/>
                    <a:chOff x="1905000" y="1828800"/>
                    <a:chExt cx="762000" cy="2362200"/>
                  </a:xfrm>
                </p:grpSpPr>
                <p:sp>
                  <p:nvSpPr>
                    <p:cNvPr id="582" name="Oval 5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Oval 5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69" name="Group 31"/>
                <p:cNvGrpSpPr/>
                <p:nvPr/>
              </p:nvGrpSpPr>
              <p:grpSpPr>
                <a:xfrm rot="20238387">
                  <a:off x="1346199" y="1643328"/>
                  <a:ext cx="1193804" cy="897916"/>
                  <a:chOff x="1111998" y="1862460"/>
                  <a:chExt cx="2362200" cy="1921930"/>
                </a:xfrm>
              </p:grpSpPr>
              <p:grpSp>
                <p:nvGrpSpPr>
                  <p:cNvPr id="570" name="Group 6"/>
                  <p:cNvGrpSpPr/>
                  <p:nvPr/>
                </p:nvGrpSpPr>
                <p:grpSpPr>
                  <a:xfrm rot="17802976">
                    <a:off x="1912098" y="1823816"/>
                    <a:ext cx="762000" cy="2362200"/>
                    <a:chOff x="1905000" y="1828800"/>
                    <a:chExt cx="762000" cy="2362200"/>
                  </a:xfrm>
                </p:grpSpPr>
                <p:sp>
                  <p:nvSpPr>
                    <p:cNvPr id="5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1" name="Group 9"/>
                  <p:cNvGrpSpPr/>
                  <p:nvPr/>
                </p:nvGrpSpPr>
                <p:grpSpPr>
                  <a:xfrm rot="19123498">
                    <a:off x="2501621" y="1862460"/>
                    <a:ext cx="542170" cy="1782007"/>
                    <a:chOff x="1905000" y="1828800"/>
                    <a:chExt cx="762000" cy="2362200"/>
                  </a:xfrm>
                </p:grpSpPr>
                <p:sp>
                  <p:nvSpPr>
                    <p:cNvPr id="575" name="Oval 5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2" name="Group 12"/>
                  <p:cNvGrpSpPr/>
                  <p:nvPr/>
                </p:nvGrpSpPr>
                <p:grpSpPr>
                  <a:xfrm rot="15530705">
                    <a:off x="2284581" y="2639655"/>
                    <a:ext cx="405591" cy="1883879"/>
                    <a:chOff x="1905000" y="1828800"/>
                    <a:chExt cx="762000" cy="2362200"/>
                  </a:xfrm>
                </p:grpSpPr>
                <p:sp>
                  <p:nvSpPr>
                    <p:cNvPr id="573" name="Oval 5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5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4" name="Group 135"/>
              <p:cNvGrpSpPr/>
              <p:nvPr/>
            </p:nvGrpSpPr>
            <p:grpSpPr>
              <a:xfrm rot="5892673">
                <a:off x="3061159" y="3301846"/>
                <a:ext cx="1528325" cy="1350205"/>
                <a:chOff x="736597" y="733384"/>
                <a:chExt cx="1807860" cy="1807860"/>
              </a:xfrm>
            </p:grpSpPr>
            <p:grpSp>
              <p:nvGrpSpPr>
                <p:cNvPr id="537" name="Group 15"/>
                <p:cNvGrpSpPr/>
                <p:nvPr/>
              </p:nvGrpSpPr>
              <p:grpSpPr>
                <a:xfrm rot="20238387">
                  <a:off x="736597" y="881328"/>
                  <a:ext cx="1193804" cy="897916"/>
                  <a:chOff x="1111998" y="1862460"/>
                  <a:chExt cx="2362200" cy="1921930"/>
                </a:xfrm>
              </p:grpSpPr>
              <p:grpSp>
                <p:nvGrpSpPr>
                  <p:cNvPr id="558" name="Group 6"/>
                  <p:cNvGrpSpPr/>
                  <p:nvPr/>
                </p:nvGrpSpPr>
                <p:grpSpPr>
                  <a:xfrm rot="17802976">
                    <a:off x="1912098" y="1823816"/>
                    <a:ext cx="762000" cy="2362200"/>
                    <a:chOff x="1905000" y="1828800"/>
                    <a:chExt cx="762000" cy="2362200"/>
                  </a:xfrm>
                </p:grpSpPr>
                <p:sp>
                  <p:nvSpPr>
                    <p:cNvPr id="5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9" name="Group 9"/>
                  <p:cNvGrpSpPr/>
                  <p:nvPr/>
                </p:nvGrpSpPr>
                <p:grpSpPr>
                  <a:xfrm rot="19123498">
                    <a:off x="2501621" y="1862460"/>
                    <a:ext cx="542170" cy="1782007"/>
                    <a:chOff x="1905000" y="1828800"/>
                    <a:chExt cx="762000" cy="2362200"/>
                  </a:xfrm>
                </p:grpSpPr>
                <p:sp>
                  <p:nvSpPr>
                    <p:cNvPr id="563" name="Oval 5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5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0" name="Group 12"/>
                  <p:cNvGrpSpPr/>
                  <p:nvPr/>
                </p:nvGrpSpPr>
                <p:grpSpPr>
                  <a:xfrm rot="15530705">
                    <a:off x="2284581" y="2639655"/>
                    <a:ext cx="405591" cy="1883879"/>
                    <a:chOff x="1905000" y="1828800"/>
                    <a:chExt cx="762000" cy="2362200"/>
                  </a:xfrm>
                </p:grpSpPr>
                <p:sp>
                  <p:nvSpPr>
                    <p:cNvPr id="561" name="Oval 5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21"/>
                <p:cNvGrpSpPr/>
                <p:nvPr/>
              </p:nvGrpSpPr>
              <p:grpSpPr>
                <a:xfrm rot="2927600">
                  <a:off x="1498597" y="881328"/>
                  <a:ext cx="1193804" cy="897916"/>
                  <a:chOff x="1111998" y="1862460"/>
                  <a:chExt cx="2362200" cy="1921930"/>
                </a:xfrm>
              </p:grpSpPr>
              <p:grpSp>
                <p:nvGrpSpPr>
                  <p:cNvPr id="549" name="Group 6"/>
                  <p:cNvGrpSpPr/>
                  <p:nvPr/>
                </p:nvGrpSpPr>
                <p:grpSpPr>
                  <a:xfrm rot="17802976">
                    <a:off x="1912098" y="1823816"/>
                    <a:ext cx="762000" cy="2362200"/>
                    <a:chOff x="1905000" y="1828800"/>
                    <a:chExt cx="762000" cy="2362200"/>
                  </a:xfrm>
                </p:grpSpPr>
                <p:sp>
                  <p:nvSpPr>
                    <p:cNvPr id="5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Oval 5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0" name="Group 9"/>
                  <p:cNvGrpSpPr/>
                  <p:nvPr/>
                </p:nvGrpSpPr>
                <p:grpSpPr>
                  <a:xfrm rot="19123498">
                    <a:off x="2501621" y="1862460"/>
                    <a:ext cx="542170" cy="1782007"/>
                    <a:chOff x="1905000" y="1828800"/>
                    <a:chExt cx="762000" cy="2362200"/>
                  </a:xfrm>
                </p:grpSpPr>
                <p:sp>
                  <p:nvSpPr>
                    <p:cNvPr id="554" name="Oval 5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5" name="Oval 5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1" name="Group 12"/>
                  <p:cNvGrpSpPr/>
                  <p:nvPr/>
                </p:nvGrpSpPr>
                <p:grpSpPr>
                  <a:xfrm rot="15530705">
                    <a:off x="2284581" y="2639655"/>
                    <a:ext cx="405591" cy="1883879"/>
                    <a:chOff x="1905000" y="1828800"/>
                    <a:chExt cx="762000" cy="2362200"/>
                  </a:xfrm>
                </p:grpSpPr>
                <p:sp>
                  <p:nvSpPr>
                    <p:cNvPr id="552" name="Oval 5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Oval 5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9" name="Group 31"/>
                <p:cNvGrpSpPr/>
                <p:nvPr/>
              </p:nvGrpSpPr>
              <p:grpSpPr>
                <a:xfrm rot="20238387">
                  <a:off x="1346199" y="1643328"/>
                  <a:ext cx="1193804" cy="897916"/>
                  <a:chOff x="1111998" y="1862460"/>
                  <a:chExt cx="2362200" cy="1921930"/>
                </a:xfrm>
              </p:grpSpPr>
              <p:grpSp>
                <p:nvGrpSpPr>
                  <p:cNvPr id="540" name="Group 6"/>
                  <p:cNvGrpSpPr/>
                  <p:nvPr/>
                </p:nvGrpSpPr>
                <p:grpSpPr>
                  <a:xfrm rot="17802976">
                    <a:off x="1912098" y="1823816"/>
                    <a:ext cx="762000" cy="2362200"/>
                    <a:chOff x="1905000" y="1828800"/>
                    <a:chExt cx="762000" cy="2362200"/>
                  </a:xfrm>
                </p:grpSpPr>
                <p:sp>
                  <p:nvSpPr>
                    <p:cNvPr id="5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1" name="Group 9"/>
                  <p:cNvGrpSpPr/>
                  <p:nvPr/>
                </p:nvGrpSpPr>
                <p:grpSpPr>
                  <a:xfrm rot="19123498">
                    <a:off x="2501621" y="1862460"/>
                    <a:ext cx="542170" cy="1782007"/>
                    <a:chOff x="1905000" y="1828800"/>
                    <a:chExt cx="762000" cy="2362200"/>
                  </a:xfrm>
                </p:grpSpPr>
                <p:sp>
                  <p:nvSpPr>
                    <p:cNvPr id="545" name="Oval 5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Oval 5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2" name="Group 12"/>
                  <p:cNvGrpSpPr/>
                  <p:nvPr/>
                </p:nvGrpSpPr>
                <p:grpSpPr>
                  <a:xfrm rot="15530705">
                    <a:off x="2284581" y="2639655"/>
                    <a:ext cx="405591" cy="1883879"/>
                    <a:chOff x="1905000" y="1828800"/>
                    <a:chExt cx="762000" cy="2362200"/>
                  </a:xfrm>
                </p:grpSpPr>
                <p:sp>
                  <p:nvSpPr>
                    <p:cNvPr id="543" name="Oval 5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5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5" name="Group 166"/>
              <p:cNvGrpSpPr/>
              <p:nvPr/>
            </p:nvGrpSpPr>
            <p:grpSpPr>
              <a:xfrm rot="20555714" flipH="1">
                <a:off x="3652811" y="2791157"/>
                <a:ext cx="1586260" cy="1364114"/>
                <a:chOff x="736597" y="733384"/>
                <a:chExt cx="1807860" cy="1807860"/>
              </a:xfrm>
            </p:grpSpPr>
            <p:grpSp>
              <p:nvGrpSpPr>
                <p:cNvPr id="507" name="Group 15"/>
                <p:cNvGrpSpPr/>
                <p:nvPr/>
              </p:nvGrpSpPr>
              <p:grpSpPr>
                <a:xfrm rot="20238387">
                  <a:off x="736597" y="881328"/>
                  <a:ext cx="1193804" cy="897916"/>
                  <a:chOff x="1111998" y="1862460"/>
                  <a:chExt cx="2362200" cy="1921930"/>
                </a:xfrm>
              </p:grpSpPr>
              <p:grpSp>
                <p:nvGrpSpPr>
                  <p:cNvPr id="528" name="Group 6"/>
                  <p:cNvGrpSpPr/>
                  <p:nvPr/>
                </p:nvGrpSpPr>
                <p:grpSpPr>
                  <a:xfrm rot="17802976">
                    <a:off x="1912098" y="1823816"/>
                    <a:ext cx="762000" cy="2362200"/>
                    <a:chOff x="1905000" y="1828800"/>
                    <a:chExt cx="762000" cy="2362200"/>
                  </a:xfrm>
                </p:grpSpPr>
                <p:sp>
                  <p:nvSpPr>
                    <p:cNvPr id="5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9" name="Group 9"/>
                  <p:cNvGrpSpPr/>
                  <p:nvPr/>
                </p:nvGrpSpPr>
                <p:grpSpPr>
                  <a:xfrm rot="19123498">
                    <a:off x="2501621" y="1862460"/>
                    <a:ext cx="542170" cy="1782007"/>
                    <a:chOff x="1905000" y="1828800"/>
                    <a:chExt cx="762000" cy="2362200"/>
                  </a:xfrm>
                </p:grpSpPr>
                <p:sp>
                  <p:nvSpPr>
                    <p:cNvPr id="533" name="Oval 5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Oval 5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0" name="Group 12"/>
                  <p:cNvGrpSpPr/>
                  <p:nvPr/>
                </p:nvGrpSpPr>
                <p:grpSpPr>
                  <a:xfrm rot="15530705">
                    <a:off x="2284581" y="2639655"/>
                    <a:ext cx="405591" cy="1883879"/>
                    <a:chOff x="1905000" y="1828800"/>
                    <a:chExt cx="762000" cy="2362200"/>
                  </a:xfrm>
                </p:grpSpPr>
                <p:sp>
                  <p:nvSpPr>
                    <p:cNvPr id="531" name="Oval 5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8" name="Group 21"/>
                <p:cNvGrpSpPr/>
                <p:nvPr/>
              </p:nvGrpSpPr>
              <p:grpSpPr>
                <a:xfrm rot="2927600">
                  <a:off x="1498597" y="881328"/>
                  <a:ext cx="1193804" cy="897916"/>
                  <a:chOff x="1111998" y="1862460"/>
                  <a:chExt cx="2362200" cy="1921930"/>
                </a:xfrm>
              </p:grpSpPr>
              <p:grpSp>
                <p:nvGrpSpPr>
                  <p:cNvPr id="519" name="Group 6"/>
                  <p:cNvGrpSpPr/>
                  <p:nvPr/>
                </p:nvGrpSpPr>
                <p:grpSpPr>
                  <a:xfrm rot="17802976">
                    <a:off x="1912098" y="1823816"/>
                    <a:ext cx="762000" cy="2362200"/>
                    <a:chOff x="1905000" y="1828800"/>
                    <a:chExt cx="762000" cy="2362200"/>
                  </a:xfrm>
                </p:grpSpPr>
                <p:sp>
                  <p:nvSpPr>
                    <p:cNvPr id="5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Oval 5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0" name="Group 9"/>
                  <p:cNvGrpSpPr/>
                  <p:nvPr/>
                </p:nvGrpSpPr>
                <p:grpSpPr>
                  <a:xfrm rot="19123498">
                    <a:off x="2501621" y="1862460"/>
                    <a:ext cx="542170" cy="1782007"/>
                    <a:chOff x="1905000" y="1828800"/>
                    <a:chExt cx="762000" cy="2362200"/>
                  </a:xfrm>
                </p:grpSpPr>
                <p:sp>
                  <p:nvSpPr>
                    <p:cNvPr id="524" name="Oval 5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Oval 5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1" name="Group 12"/>
                  <p:cNvGrpSpPr/>
                  <p:nvPr/>
                </p:nvGrpSpPr>
                <p:grpSpPr>
                  <a:xfrm rot="15530705">
                    <a:off x="2284581" y="2639655"/>
                    <a:ext cx="405591" cy="1883879"/>
                    <a:chOff x="1905000" y="1828800"/>
                    <a:chExt cx="762000" cy="2362200"/>
                  </a:xfrm>
                </p:grpSpPr>
                <p:sp>
                  <p:nvSpPr>
                    <p:cNvPr id="522" name="Oval 5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3" name="Oval 5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9" name="Group 31"/>
                <p:cNvGrpSpPr/>
                <p:nvPr/>
              </p:nvGrpSpPr>
              <p:grpSpPr>
                <a:xfrm rot="20238387">
                  <a:off x="1346199" y="1643328"/>
                  <a:ext cx="1193804" cy="897916"/>
                  <a:chOff x="1111998" y="1862460"/>
                  <a:chExt cx="2362200" cy="1921930"/>
                </a:xfrm>
              </p:grpSpPr>
              <p:grpSp>
                <p:nvGrpSpPr>
                  <p:cNvPr id="510" name="Group 6"/>
                  <p:cNvGrpSpPr/>
                  <p:nvPr/>
                </p:nvGrpSpPr>
                <p:grpSpPr>
                  <a:xfrm rot="17802976">
                    <a:off x="1912098" y="1823816"/>
                    <a:ext cx="762000" cy="2362200"/>
                    <a:chOff x="1905000" y="1828800"/>
                    <a:chExt cx="762000" cy="2362200"/>
                  </a:xfrm>
                </p:grpSpPr>
                <p:sp>
                  <p:nvSpPr>
                    <p:cNvPr id="5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5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1" name="Group 9"/>
                  <p:cNvGrpSpPr/>
                  <p:nvPr/>
                </p:nvGrpSpPr>
                <p:grpSpPr>
                  <a:xfrm rot="19123498">
                    <a:off x="2501621" y="1862460"/>
                    <a:ext cx="542170" cy="1782007"/>
                    <a:chOff x="1905000" y="1828800"/>
                    <a:chExt cx="762000" cy="2362200"/>
                  </a:xfrm>
                </p:grpSpPr>
                <p:sp>
                  <p:nvSpPr>
                    <p:cNvPr id="515" name="Oval 5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2" name="Group 12"/>
                  <p:cNvGrpSpPr/>
                  <p:nvPr/>
                </p:nvGrpSpPr>
                <p:grpSpPr>
                  <a:xfrm rot="15530705">
                    <a:off x="2284581" y="2639655"/>
                    <a:ext cx="405591" cy="1883879"/>
                    <a:chOff x="1905000" y="1828800"/>
                    <a:chExt cx="762000" cy="2362200"/>
                  </a:xfrm>
                </p:grpSpPr>
                <p:sp>
                  <p:nvSpPr>
                    <p:cNvPr id="513" name="Oval 5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96" name="Double Wave 495"/>
              <p:cNvSpPr/>
              <p:nvPr/>
            </p:nvSpPr>
            <p:spPr>
              <a:xfrm>
                <a:off x="1447800" y="66294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Double Wave 496"/>
              <p:cNvSpPr/>
              <p:nvPr/>
            </p:nvSpPr>
            <p:spPr>
              <a:xfrm>
                <a:off x="2286000" y="65532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Oval 497"/>
              <p:cNvSpPr/>
              <p:nvPr/>
            </p:nvSpPr>
            <p:spPr>
              <a:xfrm rot="672509" flipV="1">
                <a:off x="1600200" y="426720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rot="1677072" flipV="1">
                <a:off x="3517105" y="44477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rot="20438730" flipV="1">
                <a:off x="3136105" y="4523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rot="2774148" flipV="1">
                <a:off x="1916906" y="4523969"/>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501"/>
              <p:cNvSpPr/>
              <p:nvPr/>
            </p:nvSpPr>
            <p:spPr>
              <a:xfrm rot="21203502" flipV="1">
                <a:off x="1684156" y="4436632"/>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rot="672509" flipV="1">
                <a:off x="2907505" y="39905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503"/>
              <p:cNvSpPr/>
              <p:nvPr/>
            </p:nvSpPr>
            <p:spPr>
              <a:xfrm rot="2578358" flipV="1">
                <a:off x="2601850" y="3893437"/>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04"/>
              <p:cNvSpPr/>
              <p:nvPr/>
            </p:nvSpPr>
            <p:spPr>
              <a:xfrm rot="672509" flipV="1">
                <a:off x="2221704"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505"/>
              <p:cNvSpPr/>
              <p:nvPr/>
            </p:nvSpPr>
            <p:spPr>
              <a:xfrm rot="20012650" flipV="1">
                <a:off x="1993106"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7" name="Group 746"/>
            <p:cNvGrpSpPr/>
            <p:nvPr/>
          </p:nvGrpSpPr>
          <p:grpSpPr>
            <a:xfrm>
              <a:off x="6449950" y="762000"/>
              <a:ext cx="1310738" cy="1371600"/>
              <a:chOff x="457200" y="2497304"/>
              <a:chExt cx="4781871" cy="4284496"/>
            </a:xfrm>
          </p:grpSpPr>
          <p:grpSp>
            <p:nvGrpSpPr>
              <p:cNvPr id="748" name="Group 230"/>
              <p:cNvGrpSpPr/>
              <p:nvPr/>
            </p:nvGrpSpPr>
            <p:grpSpPr>
              <a:xfrm rot="18989829" flipH="1">
                <a:off x="2994882" y="2720848"/>
                <a:ext cx="1586260" cy="1364114"/>
                <a:chOff x="736597" y="733384"/>
                <a:chExt cx="1807860" cy="1807860"/>
              </a:xfrm>
            </p:grpSpPr>
            <p:grpSp>
              <p:nvGrpSpPr>
                <p:cNvPr id="982" name="Group 15"/>
                <p:cNvGrpSpPr/>
                <p:nvPr/>
              </p:nvGrpSpPr>
              <p:grpSpPr>
                <a:xfrm rot="20238387">
                  <a:off x="736597" y="881328"/>
                  <a:ext cx="1193804" cy="897916"/>
                  <a:chOff x="1111998" y="1862460"/>
                  <a:chExt cx="2362200" cy="1921930"/>
                </a:xfrm>
              </p:grpSpPr>
              <p:grpSp>
                <p:nvGrpSpPr>
                  <p:cNvPr id="1003" name="Group 6"/>
                  <p:cNvGrpSpPr/>
                  <p:nvPr/>
                </p:nvGrpSpPr>
                <p:grpSpPr>
                  <a:xfrm rot="17802976">
                    <a:off x="1912098" y="1823816"/>
                    <a:ext cx="762000" cy="2362200"/>
                    <a:chOff x="1905000" y="1828800"/>
                    <a:chExt cx="762000" cy="2362200"/>
                  </a:xfrm>
                </p:grpSpPr>
                <p:sp>
                  <p:nvSpPr>
                    <p:cNvPr id="10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4" name="Group 9"/>
                  <p:cNvGrpSpPr/>
                  <p:nvPr/>
                </p:nvGrpSpPr>
                <p:grpSpPr>
                  <a:xfrm rot="19123498">
                    <a:off x="2501621" y="1862460"/>
                    <a:ext cx="542170" cy="1782007"/>
                    <a:chOff x="1905000" y="1828800"/>
                    <a:chExt cx="762000" cy="2362200"/>
                  </a:xfrm>
                </p:grpSpPr>
                <p:sp>
                  <p:nvSpPr>
                    <p:cNvPr id="1008"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9"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5" name="Group 12"/>
                  <p:cNvGrpSpPr/>
                  <p:nvPr/>
                </p:nvGrpSpPr>
                <p:grpSpPr>
                  <a:xfrm rot="15530705">
                    <a:off x="2284581" y="2639655"/>
                    <a:ext cx="405591" cy="1883879"/>
                    <a:chOff x="1905000" y="1828800"/>
                    <a:chExt cx="762000" cy="2362200"/>
                  </a:xfrm>
                </p:grpSpPr>
                <p:sp>
                  <p:nvSpPr>
                    <p:cNvPr id="1006"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3" name="Group 21"/>
                <p:cNvGrpSpPr/>
                <p:nvPr/>
              </p:nvGrpSpPr>
              <p:grpSpPr>
                <a:xfrm rot="2927600">
                  <a:off x="1498597" y="881328"/>
                  <a:ext cx="1193804" cy="897916"/>
                  <a:chOff x="1111998" y="1862460"/>
                  <a:chExt cx="2362200" cy="1921930"/>
                </a:xfrm>
              </p:grpSpPr>
              <p:grpSp>
                <p:nvGrpSpPr>
                  <p:cNvPr id="994" name="Group 6"/>
                  <p:cNvGrpSpPr/>
                  <p:nvPr/>
                </p:nvGrpSpPr>
                <p:grpSpPr>
                  <a:xfrm rot="17802976">
                    <a:off x="1912098" y="1823816"/>
                    <a:ext cx="762000" cy="2362200"/>
                    <a:chOff x="1905000" y="1828800"/>
                    <a:chExt cx="762000" cy="2362200"/>
                  </a:xfrm>
                </p:grpSpPr>
                <p:sp>
                  <p:nvSpPr>
                    <p:cNvPr id="10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2" name="Oval 10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5" name="Group 9"/>
                  <p:cNvGrpSpPr/>
                  <p:nvPr/>
                </p:nvGrpSpPr>
                <p:grpSpPr>
                  <a:xfrm rot="19123498">
                    <a:off x="2501621" y="1862460"/>
                    <a:ext cx="542170" cy="1782007"/>
                    <a:chOff x="1905000" y="1828800"/>
                    <a:chExt cx="762000" cy="2362200"/>
                  </a:xfrm>
                </p:grpSpPr>
                <p:sp>
                  <p:nvSpPr>
                    <p:cNvPr id="999"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0"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6" name="Group 12"/>
                  <p:cNvGrpSpPr/>
                  <p:nvPr/>
                </p:nvGrpSpPr>
                <p:grpSpPr>
                  <a:xfrm rot="15530705">
                    <a:off x="2284581" y="2639655"/>
                    <a:ext cx="405591" cy="1883879"/>
                    <a:chOff x="1905000" y="1828800"/>
                    <a:chExt cx="762000" cy="2362200"/>
                  </a:xfrm>
                </p:grpSpPr>
                <p:sp>
                  <p:nvSpPr>
                    <p:cNvPr id="997" name="Oval 9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4" name="Group 31"/>
                <p:cNvGrpSpPr/>
                <p:nvPr/>
              </p:nvGrpSpPr>
              <p:grpSpPr>
                <a:xfrm rot="20238387">
                  <a:off x="1346199" y="1643328"/>
                  <a:ext cx="1193804" cy="897916"/>
                  <a:chOff x="1111998" y="1862460"/>
                  <a:chExt cx="2362200" cy="1921930"/>
                </a:xfrm>
              </p:grpSpPr>
              <p:grpSp>
                <p:nvGrpSpPr>
                  <p:cNvPr id="985" name="Group 6"/>
                  <p:cNvGrpSpPr/>
                  <p:nvPr/>
                </p:nvGrpSpPr>
                <p:grpSpPr>
                  <a:xfrm rot="17802976">
                    <a:off x="1912098" y="1823816"/>
                    <a:ext cx="762000" cy="2362200"/>
                    <a:chOff x="1905000" y="1828800"/>
                    <a:chExt cx="762000" cy="2362200"/>
                  </a:xfrm>
                </p:grpSpPr>
                <p:sp>
                  <p:nvSpPr>
                    <p:cNvPr id="9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Oval 9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6" name="Group 9"/>
                  <p:cNvGrpSpPr/>
                  <p:nvPr/>
                </p:nvGrpSpPr>
                <p:grpSpPr>
                  <a:xfrm rot="19123498">
                    <a:off x="2501621" y="1862460"/>
                    <a:ext cx="542170" cy="1782007"/>
                    <a:chOff x="1905000" y="1828800"/>
                    <a:chExt cx="762000" cy="2362200"/>
                  </a:xfrm>
                </p:grpSpPr>
                <p:sp>
                  <p:nvSpPr>
                    <p:cNvPr id="990"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1"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7" name="Group 12"/>
                  <p:cNvGrpSpPr/>
                  <p:nvPr/>
                </p:nvGrpSpPr>
                <p:grpSpPr>
                  <a:xfrm rot="15530705">
                    <a:off x="2284581" y="2639655"/>
                    <a:ext cx="405591" cy="1883879"/>
                    <a:chOff x="1905000" y="1828800"/>
                    <a:chExt cx="762000" cy="2362200"/>
                  </a:xfrm>
                </p:grpSpPr>
                <p:sp>
                  <p:nvSpPr>
                    <p:cNvPr id="988"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9"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49" name="Group 199"/>
              <p:cNvGrpSpPr/>
              <p:nvPr/>
            </p:nvGrpSpPr>
            <p:grpSpPr>
              <a:xfrm rot="3068959">
                <a:off x="1334455" y="2628335"/>
                <a:ext cx="1820842" cy="1558779"/>
                <a:chOff x="736597" y="733384"/>
                <a:chExt cx="1807860" cy="1807860"/>
              </a:xfrm>
            </p:grpSpPr>
            <p:grpSp>
              <p:nvGrpSpPr>
                <p:cNvPr id="952" name="Group 15"/>
                <p:cNvGrpSpPr/>
                <p:nvPr/>
              </p:nvGrpSpPr>
              <p:grpSpPr>
                <a:xfrm rot="20238387">
                  <a:off x="736597" y="881328"/>
                  <a:ext cx="1193804" cy="897916"/>
                  <a:chOff x="1111998" y="1862460"/>
                  <a:chExt cx="2362200" cy="1921930"/>
                </a:xfrm>
              </p:grpSpPr>
              <p:grpSp>
                <p:nvGrpSpPr>
                  <p:cNvPr id="973" name="Group 6"/>
                  <p:cNvGrpSpPr/>
                  <p:nvPr/>
                </p:nvGrpSpPr>
                <p:grpSpPr>
                  <a:xfrm rot="17802976">
                    <a:off x="1912098" y="1823816"/>
                    <a:ext cx="762000" cy="2362200"/>
                    <a:chOff x="1905000" y="1828800"/>
                    <a:chExt cx="762000" cy="2362200"/>
                  </a:xfrm>
                </p:grpSpPr>
                <p:sp>
                  <p:nvSpPr>
                    <p:cNvPr id="9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4" name="Group 9"/>
                  <p:cNvGrpSpPr/>
                  <p:nvPr/>
                </p:nvGrpSpPr>
                <p:grpSpPr>
                  <a:xfrm rot="19123498">
                    <a:off x="2501621" y="1862460"/>
                    <a:ext cx="542170" cy="1782007"/>
                    <a:chOff x="1905000" y="1828800"/>
                    <a:chExt cx="762000" cy="2362200"/>
                  </a:xfrm>
                </p:grpSpPr>
                <p:sp>
                  <p:nvSpPr>
                    <p:cNvPr id="978" name="Oval 9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5" name="Group 12"/>
                  <p:cNvGrpSpPr/>
                  <p:nvPr/>
                </p:nvGrpSpPr>
                <p:grpSpPr>
                  <a:xfrm rot="15530705">
                    <a:off x="2284581" y="2639655"/>
                    <a:ext cx="405591" cy="1883879"/>
                    <a:chOff x="1905000" y="1828800"/>
                    <a:chExt cx="762000" cy="2362200"/>
                  </a:xfrm>
                </p:grpSpPr>
                <p:sp>
                  <p:nvSpPr>
                    <p:cNvPr id="976" name="Oval 9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3" name="Group 21"/>
                <p:cNvGrpSpPr/>
                <p:nvPr/>
              </p:nvGrpSpPr>
              <p:grpSpPr>
                <a:xfrm rot="2927600">
                  <a:off x="1498597" y="881328"/>
                  <a:ext cx="1193804" cy="897916"/>
                  <a:chOff x="1111998" y="1862460"/>
                  <a:chExt cx="2362200" cy="1921930"/>
                </a:xfrm>
              </p:grpSpPr>
              <p:grpSp>
                <p:nvGrpSpPr>
                  <p:cNvPr id="964" name="Group 6"/>
                  <p:cNvGrpSpPr/>
                  <p:nvPr/>
                </p:nvGrpSpPr>
                <p:grpSpPr>
                  <a:xfrm rot="17802976">
                    <a:off x="1912098" y="1823816"/>
                    <a:ext cx="762000" cy="2362200"/>
                    <a:chOff x="1905000" y="1828800"/>
                    <a:chExt cx="762000" cy="2362200"/>
                  </a:xfrm>
                </p:grpSpPr>
                <p:sp>
                  <p:nvSpPr>
                    <p:cNvPr id="97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2"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5" name="Group 9"/>
                  <p:cNvGrpSpPr/>
                  <p:nvPr/>
                </p:nvGrpSpPr>
                <p:grpSpPr>
                  <a:xfrm rot="19123498">
                    <a:off x="2501621" y="1862460"/>
                    <a:ext cx="542170" cy="1782007"/>
                    <a:chOff x="1905000" y="1828800"/>
                    <a:chExt cx="762000" cy="2362200"/>
                  </a:xfrm>
                </p:grpSpPr>
                <p:sp>
                  <p:nvSpPr>
                    <p:cNvPr id="969" name="Oval 9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6" name="Group 12"/>
                  <p:cNvGrpSpPr/>
                  <p:nvPr/>
                </p:nvGrpSpPr>
                <p:grpSpPr>
                  <a:xfrm rot="15530705">
                    <a:off x="2284581" y="2639655"/>
                    <a:ext cx="405591" cy="1883879"/>
                    <a:chOff x="1905000" y="1828800"/>
                    <a:chExt cx="762000" cy="2362200"/>
                  </a:xfrm>
                </p:grpSpPr>
                <p:sp>
                  <p:nvSpPr>
                    <p:cNvPr id="967" name="Oval 96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8" name="Oval 9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4" name="Group 31"/>
                <p:cNvGrpSpPr/>
                <p:nvPr/>
              </p:nvGrpSpPr>
              <p:grpSpPr>
                <a:xfrm rot="20238387">
                  <a:off x="1346199" y="1643328"/>
                  <a:ext cx="1193804" cy="897916"/>
                  <a:chOff x="1111998" y="1862460"/>
                  <a:chExt cx="2362200" cy="1921930"/>
                </a:xfrm>
              </p:grpSpPr>
              <p:grpSp>
                <p:nvGrpSpPr>
                  <p:cNvPr id="955" name="Group 6"/>
                  <p:cNvGrpSpPr/>
                  <p:nvPr/>
                </p:nvGrpSpPr>
                <p:grpSpPr>
                  <a:xfrm rot="17802976">
                    <a:off x="1912098" y="1823816"/>
                    <a:ext cx="762000" cy="2362200"/>
                    <a:chOff x="1905000" y="1828800"/>
                    <a:chExt cx="762000" cy="2362200"/>
                  </a:xfrm>
                </p:grpSpPr>
                <p:sp>
                  <p:nvSpPr>
                    <p:cNvPr id="96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3"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6" name="Group 9"/>
                  <p:cNvGrpSpPr/>
                  <p:nvPr/>
                </p:nvGrpSpPr>
                <p:grpSpPr>
                  <a:xfrm rot="19123498">
                    <a:off x="2501621" y="1862460"/>
                    <a:ext cx="542170" cy="1782007"/>
                    <a:chOff x="1905000" y="1828800"/>
                    <a:chExt cx="762000" cy="2362200"/>
                  </a:xfrm>
                </p:grpSpPr>
                <p:sp>
                  <p:nvSpPr>
                    <p:cNvPr id="960"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1"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7" name="Group 12"/>
                  <p:cNvGrpSpPr/>
                  <p:nvPr/>
                </p:nvGrpSpPr>
                <p:grpSpPr>
                  <a:xfrm rot="15530705">
                    <a:off x="2284581" y="2639655"/>
                    <a:ext cx="405591" cy="1883879"/>
                    <a:chOff x="1905000" y="1828800"/>
                    <a:chExt cx="762000" cy="2362200"/>
                  </a:xfrm>
                </p:grpSpPr>
                <p:sp>
                  <p:nvSpPr>
                    <p:cNvPr id="958"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50" name="Double Wave 749"/>
              <p:cNvSpPr/>
              <p:nvPr/>
            </p:nvSpPr>
            <p:spPr>
              <a:xfrm rot="16200000">
                <a:off x="1676400" y="5181600"/>
                <a:ext cx="2438400" cy="457200"/>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1" name="Double Wave 750"/>
              <p:cNvSpPr/>
              <p:nvPr/>
            </p:nvSpPr>
            <p:spPr>
              <a:xfrm rot="17901630">
                <a:off x="2238001" y="4743309"/>
                <a:ext cx="2121362" cy="290552"/>
              </a:xfrm>
              <a:prstGeom prst="doubleWave">
                <a:avLst>
                  <a:gd name="adj1" fmla="val 625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Double Wave 751"/>
              <p:cNvSpPr/>
              <p:nvPr/>
            </p:nvSpPr>
            <p:spPr>
              <a:xfrm rot="15202940">
                <a:off x="1453875" y="5448530"/>
                <a:ext cx="2089633" cy="300693"/>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3" name="Oval 752"/>
              <p:cNvSpPr/>
              <p:nvPr/>
            </p:nvSpPr>
            <p:spPr>
              <a:xfrm>
                <a:off x="2743200" y="5105400"/>
                <a:ext cx="304800" cy="9144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590800" y="5867400"/>
                <a:ext cx="381000" cy="7620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55" name="Group 41"/>
              <p:cNvGrpSpPr/>
              <p:nvPr/>
            </p:nvGrpSpPr>
            <p:grpSpPr>
              <a:xfrm>
                <a:off x="457200" y="3352800"/>
                <a:ext cx="1397003" cy="1095416"/>
                <a:chOff x="736597" y="733384"/>
                <a:chExt cx="1807860" cy="1807860"/>
              </a:xfrm>
            </p:grpSpPr>
            <p:grpSp>
              <p:nvGrpSpPr>
                <p:cNvPr id="922" name="Group 15"/>
                <p:cNvGrpSpPr/>
                <p:nvPr/>
              </p:nvGrpSpPr>
              <p:grpSpPr>
                <a:xfrm rot="20238387">
                  <a:off x="736597" y="881328"/>
                  <a:ext cx="1193804" cy="897916"/>
                  <a:chOff x="1111998" y="1862460"/>
                  <a:chExt cx="2362200" cy="1921930"/>
                </a:xfrm>
              </p:grpSpPr>
              <p:grpSp>
                <p:nvGrpSpPr>
                  <p:cNvPr id="943" name="Group 6"/>
                  <p:cNvGrpSpPr/>
                  <p:nvPr/>
                </p:nvGrpSpPr>
                <p:grpSpPr>
                  <a:xfrm rot="17802976">
                    <a:off x="1912098" y="1823816"/>
                    <a:ext cx="762000" cy="2362200"/>
                    <a:chOff x="1905000" y="1828800"/>
                    <a:chExt cx="762000" cy="2362200"/>
                  </a:xfrm>
                </p:grpSpPr>
                <p:sp>
                  <p:nvSpPr>
                    <p:cNvPr id="95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4" name="Group 9"/>
                  <p:cNvGrpSpPr/>
                  <p:nvPr/>
                </p:nvGrpSpPr>
                <p:grpSpPr>
                  <a:xfrm rot="19123498">
                    <a:off x="2501621" y="1862460"/>
                    <a:ext cx="542170" cy="1782007"/>
                    <a:chOff x="1905000" y="1828800"/>
                    <a:chExt cx="762000" cy="2362200"/>
                  </a:xfrm>
                </p:grpSpPr>
                <p:sp>
                  <p:nvSpPr>
                    <p:cNvPr id="948"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5" name="Group 12"/>
                  <p:cNvGrpSpPr/>
                  <p:nvPr/>
                </p:nvGrpSpPr>
                <p:grpSpPr>
                  <a:xfrm rot="15530705">
                    <a:off x="2284581" y="2639655"/>
                    <a:ext cx="405591" cy="1883879"/>
                    <a:chOff x="1905000" y="1828800"/>
                    <a:chExt cx="762000" cy="2362200"/>
                  </a:xfrm>
                </p:grpSpPr>
                <p:sp>
                  <p:nvSpPr>
                    <p:cNvPr id="946"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3" name="Group 21"/>
                <p:cNvGrpSpPr/>
                <p:nvPr/>
              </p:nvGrpSpPr>
              <p:grpSpPr>
                <a:xfrm rot="2927600">
                  <a:off x="1498597" y="881328"/>
                  <a:ext cx="1193804" cy="897916"/>
                  <a:chOff x="1111998" y="1862460"/>
                  <a:chExt cx="2362200" cy="1921930"/>
                </a:xfrm>
              </p:grpSpPr>
              <p:grpSp>
                <p:nvGrpSpPr>
                  <p:cNvPr id="934" name="Group 6"/>
                  <p:cNvGrpSpPr/>
                  <p:nvPr/>
                </p:nvGrpSpPr>
                <p:grpSpPr>
                  <a:xfrm rot="17802976">
                    <a:off x="1912098" y="1823816"/>
                    <a:ext cx="762000" cy="2362200"/>
                    <a:chOff x="1905000" y="1828800"/>
                    <a:chExt cx="762000" cy="2362200"/>
                  </a:xfrm>
                </p:grpSpPr>
                <p:sp>
                  <p:nvSpPr>
                    <p:cNvPr id="94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2"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5" name="Group 9"/>
                  <p:cNvGrpSpPr/>
                  <p:nvPr/>
                </p:nvGrpSpPr>
                <p:grpSpPr>
                  <a:xfrm rot="19123498">
                    <a:off x="2501621" y="1862460"/>
                    <a:ext cx="542170" cy="1782007"/>
                    <a:chOff x="1905000" y="1828800"/>
                    <a:chExt cx="762000" cy="2362200"/>
                  </a:xfrm>
                </p:grpSpPr>
                <p:sp>
                  <p:nvSpPr>
                    <p:cNvPr id="939"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6" name="Group 12"/>
                  <p:cNvGrpSpPr/>
                  <p:nvPr/>
                </p:nvGrpSpPr>
                <p:grpSpPr>
                  <a:xfrm rot="15530705">
                    <a:off x="2284581" y="2639655"/>
                    <a:ext cx="405591" cy="1883879"/>
                    <a:chOff x="1905000" y="1828800"/>
                    <a:chExt cx="762000" cy="2362200"/>
                  </a:xfrm>
                </p:grpSpPr>
                <p:sp>
                  <p:nvSpPr>
                    <p:cNvPr id="937"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4" name="Group 31"/>
                <p:cNvGrpSpPr/>
                <p:nvPr/>
              </p:nvGrpSpPr>
              <p:grpSpPr>
                <a:xfrm rot="20238387">
                  <a:off x="1346199" y="1643328"/>
                  <a:ext cx="1193804" cy="897916"/>
                  <a:chOff x="1111998" y="1862460"/>
                  <a:chExt cx="2362200" cy="1921930"/>
                </a:xfrm>
              </p:grpSpPr>
              <p:grpSp>
                <p:nvGrpSpPr>
                  <p:cNvPr id="925" name="Group 6"/>
                  <p:cNvGrpSpPr/>
                  <p:nvPr/>
                </p:nvGrpSpPr>
                <p:grpSpPr>
                  <a:xfrm rot="17802976">
                    <a:off x="1912098" y="1823816"/>
                    <a:ext cx="762000" cy="2362200"/>
                    <a:chOff x="1905000" y="1828800"/>
                    <a:chExt cx="762000" cy="2362200"/>
                  </a:xfrm>
                </p:grpSpPr>
                <p:sp>
                  <p:nvSpPr>
                    <p:cNvPr id="93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3"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9"/>
                  <p:cNvGrpSpPr/>
                  <p:nvPr/>
                </p:nvGrpSpPr>
                <p:grpSpPr>
                  <a:xfrm rot="19123498">
                    <a:off x="2501621" y="1862460"/>
                    <a:ext cx="542170" cy="1782007"/>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7" name="Group 12"/>
                  <p:cNvGrpSpPr/>
                  <p:nvPr/>
                </p:nvGrpSpPr>
                <p:grpSpPr>
                  <a:xfrm rot="15530705">
                    <a:off x="2284581" y="2639655"/>
                    <a:ext cx="405591" cy="1883879"/>
                    <a:chOff x="1905000" y="1828800"/>
                    <a:chExt cx="762000" cy="2362200"/>
                  </a:xfrm>
                </p:grpSpPr>
                <p:sp>
                  <p:nvSpPr>
                    <p:cNvPr id="928" name="Oval 9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Oval 9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6" name="Group 42"/>
              <p:cNvGrpSpPr/>
              <p:nvPr/>
            </p:nvGrpSpPr>
            <p:grpSpPr>
              <a:xfrm rot="1956276">
                <a:off x="1167495" y="3842653"/>
                <a:ext cx="1397003" cy="1095416"/>
                <a:chOff x="736597" y="733384"/>
                <a:chExt cx="1807860" cy="1807860"/>
              </a:xfrm>
            </p:grpSpPr>
            <p:grpSp>
              <p:nvGrpSpPr>
                <p:cNvPr id="892" name="Group 15"/>
                <p:cNvGrpSpPr/>
                <p:nvPr/>
              </p:nvGrpSpPr>
              <p:grpSpPr>
                <a:xfrm rot="20238387">
                  <a:off x="736597" y="881328"/>
                  <a:ext cx="1193804" cy="897916"/>
                  <a:chOff x="1111998" y="1862460"/>
                  <a:chExt cx="2362200" cy="1921930"/>
                </a:xfrm>
              </p:grpSpPr>
              <p:grpSp>
                <p:nvGrpSpPr>
                  <p:cNvPr id="913" name="Group 6"/>
                  <p:cNvGrpSpPr/>
                  <p:nvPr/>
                </p:nvGrpSpPr>
                <p:grpSpPr>
                  <a:xfrm rot="17802976">
                    <a:off x="1912098" y="1823816"/>
                    <a:ext cx="762000" cy="2362200"/>
                    <a:chOff x="1905000" y="1828800"/>
                    <a:chExt cx="762000" cy="2362200"/>
                  </a:xfrm>
                </p:grpSpPr>
                <p:sp>
                  <p:nvSpPr>
                    <p:cNvPr id="92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4" name="Group 9"/>
                  <p:cNvGrpSpPr/>
                  <p:nvPr/>
                </p:nvGrpSpPr>
                <p:grpSpPr>
                  <a:xfrm rot="19123498">
                    <a:off x="2501621" y="1862460"/>
                    <a:ext cx="542170" cy="1782007"/>
                    <a:chOff x="1905000" y="1828800"/>
                    <a:chExt cx="762000" cy="2362200"/>
                  </a:xfrm>
                </p:grpSpPr>
                <p:sp>
                  <p:nvSpPr>
                    <p:cNvPr id="918"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5" name="Group 12"/>
                  <p:cNvGrpSpPr/>
                  <p:nvPr/>
                </p:nvGrpSpPr>
                <p:grpSpPr>
                  <a:xfrm rot="15530705">
                    <a:off x="2284581" y="2639655"/>
                    <a:ext cx="405591" cy="1883879"/>
                    <a:chOff x="1905000" y="1828800"/>
                    <a:chExt cx="762000" cy="2362200"/>
                  </a:xfrm>
                </p:grpSpPr>
                <p:sp>
                  <p:nvSpPr>
                    <p:cNvPr id="916" name="Oval 9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3" name="Group 21"/>
                <p:cNvGrpSpPr/>
                <p:nvPr/>
              </p:nvGrpSpPr>
              <p:grpSpPr>
                <a:xfrm rot="2927600">
                  <a:off x="1498597" y="881328"/>
                  <a:ext cx="1193804" cy="897916"/>
                  <a:chOff x="1111998" y="1862460"/>
                  <a:chExt cx="2362200" cy="1921930"/>
                </a:xfrm>
              </p:grpSpPr>
              <p:grpSp>
                <p:nvGrpSpPr>
                  <p:cNvPr id="904" name="Group 6"/>
                  <p:cNvGrpSpPr/>
                  <p:nvPr/>
                </p:nvGrpSpPr>
                <p:grpSpPr>
                  <a:xfrm rot="17802976">
                    <a:off x="1912098" y="1823816"/>
                    <a:ext cx="762000" cy="2362200"/>
                    <a:chOff x="1905000" y="1828800"/>
                    <a:chExt cx="762000" cy="2362200"/>
                  </a:xfrm>
                </p:grpSpPr>
                <p:sp>
                  <p:nvSpPr>
                    <p:cNvPr id="9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9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5" name="Group 9"/>
                  <p:cNvGrpSpPr/>
                  <p:nvPr/>
                </p:nvGrpSpPr>
                <p:grpSpPr>
                  <a:xfrm rot="19123498">
                    <a:off x="2501621" y="1862460"/>
                    <a:ext cx="542170" cy="1782007"/>
                    <a:chOff x="1905000" y="1828800"/>
                    <a:chExt cx="762000" cy="2362200"/>
                  </a:xfrm>
                </p:grpSpPr>
                <p:sp>
                  <p:nvSpPr>
                    <p:cNvPr id="909"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6" name="Group 12"/>
                  <p:cNvGrpSpPr/>
                  <p:nvPr/>
                </p:nvGrpSpPr>
                <p:grpSpPr>
                  <a:xfrm rot="15530705">
                    <a:off x="2284581" y="2639655"/>
                    <a:ext cx="405591" cy="1883879"/>
                    <a:chOff x="1905000" y="1828800"/>
                    <a:chExt cx="762000" cy="2362200"/>
                  </a:xfrm>
                </p:grpSpPr>
                <p:sp>
                  <p:nvSpPr>
                    <p:cNvPr id="907"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8"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4" name="Group 31"/>
                <p:cNvGrpSpPr/>
                <p:nvPr/>
              </p:nvGrpSpPr>
              <p:grpSpPr>
                <a:xfrm rot="20238387">
                  <a:off x="1346199" y="1643328"/>
                  <a:ext cx="1193804" cy="897916"/>
                  <a:chOff x="1111998" y="1862460"/>
                  <a:chExt cx="2362200" cy="1921930"/>
                </a:xfrm>
              </p:grpSpPr>
              <p:grpSp>
                <p:nvGrpSpPr>
                  <p:cNvPr id="895" name="Group 6"/>
                  <p:cNvGrpSpPr/>
                  <p:nvPr/>
                </p:nvGrpSpPr>
                <p:grpSpPr>
                  <a:xfrm rot="17802976">
                    <a:off x="1912098" y="1823816"/>
                    <a:ext cx="762000" cy="2362200"/>
                    <a:chOff x="1905000" y="1828800"/>
                    <a:chExt cx="762000" cy="2362200"/>
                  </a:xfrm>
                </p:grpSpPr>
                <p:sp>
                  <p:nvSpPr>
                    <p:cNvPr id="9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6" name="Group 9"/>
                  <p:cNvGrpSpPr/>
                  <p:nvPr/>
                </p:nvGrpSpPr>
                <p:grpSpPr>
                  <a:xfrm rot="19123498">
                    <a:off x="2501621" y="1862460"/>
                    <a:ext cx="542170" cy="1782007"/>
                    <a:chOff x="1905000" y="1828800"/>
                    <a:chExt cx="762000" cy="2362200"/>
                  </a:xfrm>
                </p:grpSpPr>
                <p:sp>
                  <p:nvSpPr>
                    <p:cNvPr id="900" name="Oval 8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7" name="Group 12"/>
                  <p:cNvGrpSpPr/>
                  <p:nvPr/>
                </p:nvGrpSpPr>
                <p:grpSpPr>
                  <a:xfrm rot="15530705">
                    <a:off x="2284581" y="2639655"/>
                    <a:ext cx="405591" cy="1883879"/>
                    <a:chOff x="1905000" y="1828800"/>
                    <a:chExt cx="762000" cy="2362200"/>
                  </a:xfrm>
                </p:grpSpPr>
                <p:sp>
                  <p:nvSpPr>
                    <p:cNvPr id="898"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9" name="Oval 8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7" name="Group 73"/>
              <p:cNvGrpSpPr/>
              <p:nvPr/>
            </p:nvGrpSpPr>
            <p:grpSpPr>
              <a:xfrm rot="3068959">
                <a:off x="1791654" y="2628338"/>
                <a:ext cx="1820842" cy="1558779"/>
                <a:chOff x="736597" y="733384"/>
                <a:chExt cx="1807860" cy="1807860"/>
              </a:xfrm>
            </p:grpSpPr>
            <p:grpSp>
              <p:nvGrpSpPr>
                <p:cNvPr id="862" name="Group 15"/>
                <p:cNvGrpSpPr/>
                <p:nvPr/>
              </p:nvGrpSpPr>
              <p:grpSpPr>
                <a:xfrm rot="20238387">
                  <a:off x="736597" y="881328"/>
                  <a:ext cx="1193804" cy="897916"/>
                  <a:chOff x="1111998" y="1862460"/>
                  <a:chExt cx="2362200" cy="1921930"/>
                </a:xfrm>
              </p:grpSpPr>
              <p:grpSp>
                <p:nvGrpSpPr>
                  <p:cNvPr id="883" name="Group 6"/>
                  <p:cNvGrpSpPr/>
                  <p:nvPr/>
                </p:nvGrpSpPr>
                <p:grpSpPr>
                  <a:xfrm rot="17802976">
                    <a:off x="1912098" y="1823816"/>
                    <a:ext cx="762000" cy="2362200"/>
                    <a:chOff x="1905000" y="1828800"/>
                    <a:chExt cx="762000" cy="2362200"/>
                  </a:xfrm>
                </p:grpSpPr>
                <p:sp>
                  <p:nvSpPr>
                    <p:cNvPr id="8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4" name="Group 9"/>
                  <p:cNvGrpSpPr/>
                  <p:nvPr/>
                </p:nvGrpSpPr>
                <p:grpSpPr>
                  <a:xfrm rot="19123498">
                    <a:off x="2501621" y="1862460"/>
                    <a:ext cx="542170" cy="1782007"/>
                    <a:chOff x="1905000" y="1828800"/>
                    <a:chExt cx="762000" cy="2362200"/>
                  </a:xfrm>
                </p:grpSpPr>
                <p:sp>
                  <p:nvSpPr>
                    <p:cNvPr id="888"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9" name="Oval 8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5" name="Group 12"/>
                  <p:cNvGrpSpPr/>
                  <p:nvPr/>
                </p:nvGrpSpPr>
                <p:grpSpPr>
                  <a:xfrm rot="15530705">
                    <a:off x="2284581" y="2639655"/>
                    <a:ext cx="405591" cy="1883879"/>
                    <a:chOff x="1905000" y="1828800"/>
                    <a:chExt cx="762000" cy="2362200"/>
                  </a:xfrm>
                </p:grpSpPr>
                <p:sp>
                  <p:nvSpPr>
                    <p:cNvPr id="886"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3" name="Group 21"/>
                <p:cNvGrpSpPr/>
                <p:nvPr/>
              </p:nvGrpSpPr>
              <p:grpSpPr>
                <a:xfrm rot="2927600">
                  <a:off x="1498597" y="881328"/>
                  <a:ext cx="1193804" cy="897916"/>
                  <a:chOff x="1111998" y="1862460"/>
                  <a:chExt cx="2362200" cy="1921930"/>
                </a:xfrm>
              </p:grpSpPr>
              <p:grpSp>
                <p:nvGrpSpPr>
                  <p:cNvPr id="874" name="Group 6"/>
                  <p:cNvGrpSpPr/>
                  <p:nvPr/>
                </p:nvGrpSpPr>
                <p:grpSpPr>
                  <a:xfrm rot="17802976">
                    <a:off x="1912098" y="1823816"/>
                    <a:ext cx="762000" cy="2362200"/>
                    <a:chOff x="1905000" y="1828800"/>
                    <a:chExt cx="762000" cy="2362200"/>
                  </a:xfrm>
                </p:grpSpPr>
                <p:sp>
                  <p:nvSpPr>
                    <p:cNvPr id="8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Oval 8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5" name="Group 9"/>
                  <p:cNvGrpSpPr/>
                  <p:nvPr/>
                </p:nvGrpSpPr>
                <p:grpSpPr>
                  <a:xfrm rot="19123498">
                    <a:off x="2501621" y="1862460"/>
                    <a:ext cx="542170" cy="1782007"/>
                    <a:chOff x="1905000" y="1828800"/>
                    <a:chExt cx="762000" cy="2362200"/>
                  </a:xfrm>
                </p:grpSpPr>
                <p:sp>
                  <p:nvSpPr>
                    <p:cNvPr id="879"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0" name="Oval 8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6" name="Group 12"/>
                  <p:cNvGrpSpPr/>
                  <p:nvPr/>
                </p:nvGrpSpPr>
                <p:grpSpPr>
                  <a:xfrm rot="15530705">
                    <a:off x="2284581" y="2639655"/>
                    <a:ext cx="405591" cy="1883879"/>
                    <a:chOff x="1905000" y="1828800"/>
                    <a:chExt cx="762000" cy="2362200"/>
                  </a:xfrm>
                </p:grpSpPr>
                <p:sp>
                  <p:nvSpPr>
                    <p:cNvPr id="877"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8"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4" name="Group 31"/>
                <p:cNvGrpSpPr/>
                <p:nvPr/>
              </p:nvGrpSpPr>
              <p:grpSpPr>
                <a:xfrm rot="20238387">
                  <a:off x="1346199" y="1643328"/>
                  <a:ext cx="1193804" cy="897916"/>
                  <a:chOff x="1111998" y="1862460"/>
                  <a:chExt cx="2362200" cy="1921930"/>
                </a:xfrm>
              </p:grpSpPr>
              <p:grpSp>
                <p:nvGrpSpPr>
                  <p:cNvPr id="865" name="Group 6"/>
                  <p:cNvGrpSpPr/>
                  <p:nvPr/>
                </p:nvGrpSpPr>
                <p:grpSpPr>
                  <a:xfrm rot="17802976">
                    <a:off x="1912098" y="1823816"/>
                    <a:ext cx="762000" cy="2362200"/>
                    <a:chOff x="1905000" y="1828800"/>
                    <a:chExt cx="762000" cy="2362200"/>
                  </a:xfrm>
                </p:grpSpPr>
                <p:sp>
                  <p:nvSpPr>
                    <p:cNvPr id="8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8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6" name="Group 9"/>
                  <p:cNvGrpSpPr/>
                  <p:nvPr/>
                </p:nvGrpSpPr>
                <p:grpSpPr>
                  <a:xfrm rot="19123498">
                    <a:off x="2501621" y="1862460"/>
                    <a:ext cx="542170" cy="1782007"/>
                    <a:chOff x="1905000" y="1828800"/>
                    <a:chExt cx="762000" cy="2362200"/>
                  </a:xfrm>
                </p:grpSpPr>
                <p:sp>
                  <p:nvSpPr>
                    <p:cNvPr id="870" name="Oval 8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1" name="Oval 8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7" name="Group 12"/>
                  <p:cNvGrpSpPr/>
                  <p:nvPr/>
                </p:nvGrpSpPr>
                <p:grpSpPr>
                  <a:xfrm rot="15530705">
                    <a:off x="2284581" y="2639655"/>
                    <a:ext cx="405591" cy="1883879"/>
                    <a:chOff x="1905000" y="1828800"/>
                    <a:chExt cx="762000" cy="2362200"/>
                  </a:xfrm>
                </p:grpSpPr>
                <p:sp>
                  <p:nvSpPr>
                    <p:cNvPr id="868" name="Oval 8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9" name="Oval 8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8" name="Group 104"/>
              <p:cNvGrpSpPr/>
              <p:nvPr/>
            </p:nvGrpSpPr>
            <p:grpSpPr>
              <a:xfrm rot="3068959">
                <a:off x="2247659" y="3793897"/>
                <a:ext cx="1143483" cy="840157"/>
                <a:chOff x="736597" y="733384"/>
                <a:chExt cx="1807860" cy="1807860"/>
              </a:xfrm>
            </p:grpSpPr>
            <p:grpSp>
              <p:nvGrpSpPr>
                <p:cNvPr id="832" name="Group 15"/>
                <p:cNvGrpSpPr/>
                <p:nvPr/>
              </p:nvGrpSpPr>
              <p:grpSpPr>
                <a:xfrm rot="20238387">
                  <a:off x="736597" y="881328"/>
                  <a:ext cx="1193804" cy="897916"/>
                  <a:chOff x="1111998" y="1862460"/>
                  <a:chExt cx="2362200" cy="1921930"/>
                </a:xfrm>
              </p:grpSpPr>
              <p:grpSp>
                <p:nvGrpSpPr>
                  <p:cNvPr id="853" name="Group 6"/>
                  <p:cNvGrpSpPr/>
                  <p:nvPr/>
                </p:nvGrpSpPr>
                <p:grpSpPr>
                  <a:xfrm rot="17802976">
                    <a:off x="1912098" y="1823816"/>
                    <a:ext cx="762000" cy="2362200"/>
                    <a:chOff x="1905000" y="1828800"/>
                    <a:chExt cx="762000" cy="2362200"/>
                  </a:xfrm>
                </p:grpSpPr>
                <p:sp>
                  <p:nvSpPr>
                    <p:cNvPr id="86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4" name="Group 9"/>
                  <p:cNvGrpSpPr/>
                  <p:nvPr/>
                </p:nvGrpSpPr>
                <p:grpSpPr>
                  <a:xfrm rot="19123498">
                    <a:off x="2501621" y="1862460"/>
                    <a:ext cx="542170" cy="1782007"/>
                    <a:chOff x="1905000" y="1828800"/>
                    <a:chExt cx="762000" cy="2362200"/>
                  </a:xfrm>
                </p:grpSpPr>
                <p:sp>
                  <p:nvSpPr>
                    <p:cNvPr id="858" name="Oval 8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8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5" name="Group 12"/>
                  <p:cNvGrpSpPr/>
                  <p:nvPr/>
                </p:nvGrpSpPr>
                <p:grpSpPr>
                  <a:xfrm rot="15530705">
                    <a:off x="2284581" y="2639655"/>
                    <a:ext cx="405591" cy="1883879"/>
                    <a:chOff x="1905000" y="1828800"/>
                    <a:chExt cx="762000" cy="2362200"/>
                  </a:xfrm>
                </p:grpSpPr>
                <p:sp>
                  <p:nvSpPr>
                    <p:cNvPr id="856" name="Oval 8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3" name="Group 21"/>
                <p:cNvGrpSpPr/>
                <p:nvPr/>
              </p:nvGrpSpPr>
              <p:grpSpPr>
                <a:xfrm rot="2927600">
                  <a:off x="1498597" y="881328"/>
                  <a:ext cx="1193804" cy="897916"/>
                  <a:chOff x="1111998" y="1862460"/>
                  <a:chExt cx="2362200" cy="1921930"/>
                </a:xfrm>
              </p:grpSpPr>
              <p:grpSp>
                <p:nvGrpSpPr>
                  <p:cNvPr id="844" name="Group 6"/>
                  <p:cNvGrpSpPr/>
                  <p:nvPr/>
                </p:nvGrpSpPr>
                <p:grpSpPr>
                  <a:xfrm rot="17802976">
                    <a:off x="1912098" y="1823816"/>
                    <a:ext cx="762000" cy="2362200"/>
                    <a:chOff x="1905000" y="1828800"/>
                    <a:chExt cx="762000" cy="2362200"/>
                  </a:xfrm>
                </p:grpSpPr>
                <p:sp>
                  <p:nvSpPr>
                    <p:cNvPr id="8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2" name="Oval 85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5" name="Group 9"/>
                  <p:cNvGrpSpPr/>
                  <p:nvPr/>
                </p:nvGrpSpPr>
                <p:grpSpPr>
                  <a:xfrm rot="19123498">
                    <a:off x="2501621" y="1862460"/>
                    <a:ext cx="542170" cy="1782007"/>
                    <a:chOff x="1905000" y="1828800"/>
                    <a:chExt cx="762000" cy="2362200"/>
                  </a:xfrm>
                </p:grpSpPr>
                <p:sp>
                  <p:nvSpPr>
                    <p:cNvPr id="849" name="Oval 8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0" name="Oval 8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6" name="Group 12"/>
                  <p:cNvGrpSpPr/>
                  <p:nvPr/>
                </p:nvGrpSpPr>
                <p:grpSpPr>
                  <a:xfrm rot="15530705">
                    <a:off x="2284581" y="2639655"/>
                    <a:ext cx="405591" cy="1883879"/>
                    <a:chOff x="1905000" y="1828800"/>
                    <a:chExt cx="762000" cy="2362200"/>
                  </a:xfrm>
                </p:grpSpPr>
                <p:sp>
                  <p:nvSpPr>
                    <p:cNvPr id="847" name="Oval 8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8" name="Oval 8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4" name="Group 31"/>
                <p:cNvGrpSpPr/>
                <p:nvPr/>
              </p:nvGrpSpPr>
              <p:grpSpPr>
                <a:xfrm rot="20238387">
                  <a:off x="1346199" y="1643328"/>
                  <a:ext cx="1193804" cy="897916"/>
                  <a:chOff x="1111998" y="1862460"/>
                  <a:chExt cx="2362200" cy="1921930"/>
                </a:xfrm>
              </p:grpSpPr>
              <p:grpSp>
                <p:nvGrpSpPr>
                  <p:cNvPr id="835" name="Group 6"/>
                  <p:cNvGrpSpPr/>
                  <p:nvPr/>
                </p:nvGrpSpPr>
                <p:grpSpPr>
                  <a:xfrm rot="17802976">
                    <a:off x="1912098" y="1823816"/>
                    <a:ext cx="762000" cy="2362200"/>
                    <a:chOff x="1905000" y="1828800"/>
                    <a:chExt cx="762000" cy="2362200"/>
                  </a:xfrm>
                </p:grpSpPr>
                <p:sp>
                  <p:nvSpPr>
                    <p:cNvPr id="8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3" name="Oval 8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6" name="Group 9"/>
                  <p:cNvGrpSpPr/>
                  <p:nvPr/>
                </p:nvGrpSpPr>
                <p:grpSpPr>
                  <a:xfrm rot="19123498">
                    <a:off x="2501621" y="1862460"/>
                    <a:ext cx="542170" cy="1782007"/>
                    <a:chOff x="1905000" y="1828800"/>
                    <a:chExt cx="762000" cy="2362200"/>
                  </a:xfrm>
                </p:grpSpPr>
                <p:sp>
                  <p:nvSpPr>
                    <p:cNvPr id="840" name="Oval 8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1" name="Oval 8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7" name="Group 12"/>
                  <p:cNvGrpSpPr/>
                  <p:nvPr/>
                </p:nvGrpSpPr>
                <p:grpSpPr>
                  <a:xfrm rot="15530705">
                    <a:off x="2284581" y="2639655"/>
                    <a:ext cx="405591" cy="1883879"/>
                    <a:chOff x="1905000" y="1828800"/>
                    <a:chExt cx="762000" cy="2362200"/>
                  </a:xfrm>
                </p:grpSpPr>
                <p:sp>
                  <p:nvSpPr>
                    <p:cNvPr id="838" name="Oval 8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Oval 8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9" name="Group 135"/>
              <p:cNvGrpSpPr/>
              <p:nvPr/>
            </p:nvGrpSpPr>
            <p:grpSpPr>
              <a:xfrm rot="5892673">
                <a:off x="3061159" y="3301846"/>
                <a:ext cx="1528325" cy="1350205"/>
                <a:chOff x="736597" y="733384"/>
                <a:chExt cx="1807860" cy="1807860"/>
              </a:xfrm>
            </p:grpSpPr>
            <p:grpSp>
              <p:nvGrpSpPr>
                <p:cNvPr id="802" name="Group 15"/>
                <p:cNvGrpSpPr/>
                <p:nvPr/>
              </p:nvGrpSpPr>
              <p:grpSpPr>
                <a:xfrm rot="20238387">
                  <a:off x="736597" y="881328"/>
                  <a:ext cx="1193804" cy="897916"/>
                  <a:chOff x="1111998" y="1862460"/>
                  <a:chExt cx="2362200" cy="1921930"/>
                </a:xfrm>
              </p:grpSpPr>
              <p:grpSp>
                <p:nvGrpSpPr>
                  <p:cNvPr id="823" name="Group 6"/>
                  <p:cNvGrpSpPr/>
                  <p:nvPr/>
                </p:nvGrpSpPr>
                <p:grpSpPr>
                  <a:xfrm rot="17802976">
                    <a:off x="1912098" y="1823816"/>
                    <a:ext cx="762000" cy="2362200"/>
                    <a:chOff x="1905000" y="1828800"/>
                    <a:chExt cx="762000" cy="2362200"/>
                  </a:xfrm>
                </p:grpSpPr>
                <p:sp>
                  <p:nvSpPr>
                    <p:cNvPr id="83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4" name="Group 9"/>
                  <p:cNvGrpSpPr/>
                  <p:nvPr/>
                </p:nvGrpSpPr>
                <p:grpSpPr>
                  <a:xfrm rot="19123498">
                    <a:off x="2501621" y="1862460"/>
                    <a:ext cx="542170" cy="1782007"/>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5" name="Group 12"/>
                  <p:cNvGrpSpPr/>
                  <p:nvPr/>
                </p:nvGrpSpPr>
                <p:grpSpPr>
                  <a:xfrm rot="15530705">
                    <a:off x="2284581" y="2639655"/>
                    <a:ext cx="405591" cy="1883879"/>
                    <a:chOff x="1905000" y="1828800"/>
                    <a:chExt cx="762000" cy="2362200"/>
                  </a:xfrm>
                </p:grpSpPr>
                <p:sp>
                  <p:nvSpPr>
                    <p:cNvPr id="826" name="Oval 8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3" name="Group 21"/>
                <p:cNvGrpSpPr/>
                <p:nvPr/>
              </p:nvGrpSpPr>
              <p:grpSpPr>
                <a:xfrm rot="2927600">
                  <a:off x="1498597" y="881328"/>
                  <a:ext cx="1193804" cy="897916"/>
                  <a:chOff x="1111998" y="1862460"/>
                  <a:chExt cx="2362200" cy="1921930"/>
                </a:xfrm>
              </p:grpSpPr>
              <p:grpSp>
                <p:nvGrpSpPr>
                  <p:cNvPr id="814" name="Group 6"/>
                  <p:cNvGrpSpPr/>
                  <p:nvPr/>
                </p:nvGrpSpPr>
                <p:grpSpPr>
                  <a:xfrm rot="17802976">
                    <a:off x="1912098" y="1823816"/>
                    <a:ext cx="762000" cy="2362200"/>
                    <a:chOff x="1905000" y="1828800"/>
                    <a:chExt cx="762000" cy="2362200"/>
                  </a:xfrm>
                </p:grpSpPr>
                <p:sp>
                  <p:nvSpPr>
                    <p:cNvPr id="8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2" name="Oval 82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5" name="Group 9"/>
                  <p:cNvGrpSpPr/>
                  <p:nvPr/>
                </p:nvGrpSpPr>
                <p:grpSpPr>
                  <a:xfrm rot="19123498">
                    <a:off x="2501621" y="1862460"/>
                    <a:ext cx="542170" cy="1782007"/>
                    <a:chOff x="1905000" y="1828800"/>
                    <a:chExt cx="762000" cy="2362200"/>
                  </a:xfrm>
                </p:grpSpPr>
                <p:sp>
                  <p:nvSpPr>
                    <p:cNvPr id="819" name="Oval 81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0" name="Oval 81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6" name="Group 12"/>
                  <p:cNvGrpSpPr/>
                  <p:nvPr/>
                </p:nvGrpSpPr>
                <p:grpSpPr>
                  <a:xfrm rot="15530705">
                    <a:off x="2284581" y="2639655"/>
                    <a:ext cx="405591" cy="1883879"/>
                    <a:chOff x="1905000" y="1828800"/>
                    <a:chExt cx="762000" cy="2362200"/>
                  </a:xfrm>
                </p:grpSpPr>
                <p:sp>
                  <p:nvSpPr>
                    <p:cNvPr id="817" name="Oval 8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8" name="Oval 8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4" name="Group 31"/>
                <p:cNvGrpSpPr/>
                <p:nvPr/>
              </p:nvGrpSpPr>
              <p:grpSpPr>
                <a:xfrm rot="20238387">
                  <a:off x="1346199" y="1643328"/>
                  <a:ext cx="1193804" cy="897916"/>
                  <a:chOff x="1111998" y="1862460"/>
                  <a:chExt cx="2362200" cy="1921930"/>
                </a:xfrm>
              </p:grpSpPr>
              <p:grpSp>
                <p:nvGrpSpPr>
                  <p:cNvPr id="805" name="Group 6"/>
                  <p:cNvGrpSpPr/>
                  <p:nvPr/>
                </p:nvGrpSpPr>
                <p:grpSpPr>
                  <a:xfrm rot="17802976">
                    <a:off x="1912098" y="1823816"/>
                    <a:ext cx="762000" cy="2362200"/>
                    <a:chOff x="1905000" y="1828800"/>
                    <a:chExt cx="762000" cy="2362200"/>
                  </a:xfrm>
                </p:grpSpPr>
                <p:sp>
                  <p:nvSpPr>
                    <p:cNvPr id="81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3" name="Oval 8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6" name="Group 9"/>
                  <p:cNvGrpSpPr/>
                  <p:nvPr/>
                </p:nvGrpSpPr>
                <p:grpSpPr>
                  <a:xfrm rot="19123498">
                    <a:off x="2501621" y="1862460"/>
                    <a:ext cx="542170" cy="1782007"/>
                    <a:chOff x="1905000" y="1828800"/>
                    <a:chExt cx="762000" cy="2362200"/>
                  </a:xfrm>
                </p:grpSpPr>
                <p:sp>
                  <p:nvSpPr>
                    <p:cNvPr id="810" name="Oval 80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1" name="Oval 81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7" name="Group 12"/>
                  <p:cNvGrpSpPr/>
                  <p:nvPr/>
                </p:nvGrpSpPr>
                <p:grpSpPr>
                  <a:xfrm rot="15530705">
                    <a:off x="2284581" y="2639655"/>
                    <a:ext cx="405591" cy="1883879"/>
                    <a:chOff x="1905000" y="1828800"/>
                    <a:chExt cx="762000" cy="2362200"/>
                  </a:xfrm>
                </p:grpSpPr>
                <p:sp>
                  <p:nvSpPr>
                    <p:cNvPr id="808" name="Oval 8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9" name="Oval 8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0" name="Group 166"/>
              <p:cNvGrpSpPr/>
              <p:nvPr/>
            </p:nvGrpSpPr>
            <p:grpSpPr>
              <a:xfrm rot="20555714" flipH="1">
                <a:off x="3652811" y="2791157"/>
                <a:ext cx="1586260" cy="1364114"/>
                <a:chOff x="736597" y="733384"/>
                <a:chExt cx="1807860" cy="1807860"/>
              </a:xfrm>
            </p:grpSpPr>
            <p:grpSp>
              <p:nvGrpSpPr>
                <p:cNvPr id="772" name="Group 15"/>
                <p:cNvGrpSpPr/>
                <p:nvPr/>
              </p:nvGrpSpPr>
              <p:grpSpPr>
                <a:xfrm rot="20238387">
                  <a:off x="736597" y="881328"/>
                  <a:ext cx="1193804" cy="897916"/>
                  <a:chOff x="1111998" y="1862460"/>
                  <a:chExt cx="2362200" cy="1921930"/>
                </a:xfrm>
              </p:grpSpPr>
              <p:grpSp>
                <p:nvGrpSpPr>
                  <p:cNvPr id="793" name="Group 6"/>
                  <p:cNvGrpSpPr/>
                  <p:nvPr/>
                </p:nvGrpSpPr>
                <p:grpSpPr>
                  <a:xfrm rot="17802976">
                    <a:off x="1912098" y="1823816"/>
                    <a:ext cx="762000" cy="2362200"/>
                    <a:chOff x="1905000" y="1828800"/>
                    <a:chExt cx="762000" cy="2362200"/>
                  </a:xfrm>
                </p:grpSpPr>
                <p:sp>
                  <p:nvSpPr>
                    <p:cNvPr id="80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4" name="Group 9"/>
                  <p:cNvGrpSpPr/>
                  <p:nvPr/>
                </p:nvGrpSpPr>
                <p:grpSpPr>
                  <a:xfrm rot="19123498">
                    <a:off x="2501621" y="1862460"/>
                    <a:ext cx="542170" cy="1782007"/>
                    <a:chOff x="1905000" y="1828800"/>
                    <a:chExt cx="762000" cy="2362200"/>
                  </a:xfrm>
                </p:grpSpPr>
                <p:sp>
                  <p:nvSpPr>
                    <p:cNvPr id="798" name="Oval 7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5" name="Group 12"/>
                  <p:cNvGrpSpPr/>
                  <p:nvPr/>
                </p:nvGrpSpPr>
                <p:grpSpPr>
                  <a:xfrm rot="15530705">
                    <a:off x="2284581" y="2639655"/>
                    <a:ext cx="405591" cy="1883879"/>
                    <a:chOff x="1905000" y="1828800"/>
                    <a:chExt cx="762000" cy="2362200"/>
                  </a:xfrm>
                </p:grpSpPr>
                <p:sp>
                  <p:nvSpPr>
                    <p:cNvPr id="796" name="Oval 7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73" name="Group 21"/>
                <p:cNvGrpSpPr/>
                <p:nvPr/>
              </p:nvGrpSpPr>
              <p:grpSpPr>
                <a:xfrm rot="2927600">
                  <a:off x="1498597" y="881328"/>
                  <a:ext cx="1193804" cy="897916"/>
                  <a:chOff x="1111998" y="1862460"/>
                  <a:chExt cx="2362200" cy="1921930"/>
                </a:xfrm>
              </p:grpSpPr>
              <p:grpSp>
                <p:nvGrpSpPr>
                  <p:cNvPr id="784" name="Group 6"/>
                  <p:cNvGrpSpPr/>
                  <p:nvPr/>
                </p:nvGrpSpPr>
                <p:grpSpPr>
                  <a:xfrm rot="17802976">
                    <a:off x="1912098" y="1823816"/>
                    <a:ext cx="762000" cy="2362200"/>
                    <a:chOff x="1905000" y="1828800"/>
                    <a:chExt cx="762000" cy="2362200"/>
                  </a:xfrm>
                </p:grpSpPr>
                <p:sp>
                  <p:nvSpPr>
                    <p:cNvPr id="7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2" name="Oval 7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9"/>
                  <p:cNvGrpSpPr/>
                  <p:nvPr/>
                </p:nvGrpSpPr>
                <p:grpSpPr>
                  <a:xfrm rot="19123498">
                    <a:off x="2501621" y="1862460"/>
                    <a:ext cx="542170" cy="1782007"/>
                    <a:chOff x="1905000" y="1828800"/>
                    <a:chExt cx="762000" cy="2362200"/>
                  </a:xfrm>
                </p:grpSpPr>
                <p:sp>
                  <p:nvSpPr>
                    <p:cNvPr id="789" name="Oval 7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0" name="Oval 7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6" name="Group 12"/>
                  <p:cNvGrpSpPr/>
                  <p:nvPr/>
                </p:nvGrpSpPr>
                <p:grpSpPr>
                  <a:xfrm rot="15530705">
                    <a:off x="2284581" y="2639655"/>
                    <a:ext cx="405591" cy="1883879"/>
                    <a:chOff x="1905000" y="1828800"/>
                    <a:chExt cx="762000" cy="2362200"/>
                  </a:xfrm>
                </p:grpSpPr>
                <p:sp>
                  <p:nvSpPr>
                    <p:cNvPr id="787" name="Oval 7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8" name="Oval 7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74" name="Group 31"/>
                <p:cNvGrpSpPr/>
                <p:nvPr/>
              </p:nvGrpSpPr>
              <p:grpSpPr>
                <a:xfrm rot="20238387">
                  <a:off x="1346199" y="1643328"/>
                  <a:ext cx="1193804" cy="897916"/>
                  <a:chOff x="1111998" y="1862460"/>
                  <a:chExt cx="2362200" cy="1921930"/>
                </a:xfrm>
              </p:grpSpPr>
              <p:grpSp>
                <p:nvGrpSpPr>
                  <p:cNvPr id="775" name="Group 6"/>
                  <p:cNvGrpSpPr/>
                  <p:nvPr/>
                </p:nvGrpSpPr>
                <p:grpSpPr>
                  <a:xfrm rot="17802976">
                    <a:off x="1912098" y="1823816"/>
                    <a:ext cx="762000" cy="2362200"/>
                    <a:chOff x="1905000" y="1828800"/>
                    <a:chExt cx="762000" cy="2362200"/>
                  </a:xfrm>
                </p:grpSpPr>
                <p:sp>
                  <p:nvSpPr>
                    <p:cNvPr id="78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Oval 7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9"/>
                  <p:cNvGrpSpPr/>
                  <p:nvPr/>
                </p:nvGrpSpPr>
                <p:grpSpPr>
                  <a:xfrm rot="19123498">
                    <a:off x="2501621" y="1862460"/>
                    <a:ext cx="542170" cy="1782007"/>
                    <a:chOff x="1905000" y="1828800"/>
                    <a:chExt cx="762000" cy="2362200"/>
                  </a:xfrm>
                </p:grpSpPr>
                <p:sp>
                  <p:nvSpPr>
                    <p:cNvPr id="780" name="Oval 77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1" name="Oval 7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7" name="Group 12"/>
                  <p:cNvGrpSpPr/>
                  <p:nvPr/>
                </p:nvGrpSpPr>
                <p:grpSpPr>
                  <a:xfrm rot="15530705">
                    <a:off x="2284581" y="2639655"/>
                    <a:ext cx="405591" cy="1883879"/>
                    <a:chOff x="1905000" y="1828800"/>
                    <a:chExt cx="762000" cy="2362200"/>
                  </a:xfrm>
                </p:grpSpPr>
                <p:sp>
                  <p:nvSpPr>
                    <p:cNvPr id="778" name="Oval 7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9" name="Oval 7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61" name="Double Wave 760"/>
              <p:cNvSpPr/>
              <p:nvPr/>
            </p:nvSpPr>
            <p:spPr>
              <a:xfrm>
                <a:off x="1447800" y="66294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2" name="Double Wave 761"/>
              <p:cNvSpPr/>
              <p:nvPr/>
            </p:nvSpPr>
            <p:spPr>
              <a:xfrm>
                <a:off x="2286000" y="65532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3" name="Oval 762"/>
              <p:cNvSpPr/>
              <p:nvPr/>
            </p:nvSpPr>
            <p:spPr>
              <a:xfrm rot="672509" flipV="1">
                <a:off x="1600200" y="426720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4" name="Oval 763"/>
              <p:cNvSpPr/>
              <p:nvPr/>
            </p:nvSpPr>
            <p:spPr>
              <a:xfrm rot="1677072" flipV="1">
                <a:off x="3517105" y="44477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Oval 764"/>
              <p:cNvSpPr/>
              <p:nvPr/>
            </p:nvSpPr>
            <p:spPr>
              <a:xfrm rot="20438730" flipV="1">
                <a:off x="3136105" y="4523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6" name="Oval 765"/>
              <p:cNvSpPr/>
              <p:nvPr/>
            </p:nvSpPr>
            <p:spPr>
              <a:xfrm rot="2774148" flipV="1">
                <a:off x="1916906" y="4523969"/>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7" name="Oval 766"/>
              <p:cNvSpPr/>
              <p:nvPr/>
            </p:nvSpPr>
            <p:spPr>
              <a:xfrm rot="21203502" flipV="1">
                <a:off x="1684156" y="4436632"/>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8" name="Oval 767"/>
              <p:cNvSpPr/>
              <p:nvPr/>
            </p:nvSpPr>
            <p:spPr>
              <a:xfrm rot="672509" flipV="1">
                <a:off x="2907505" y="39905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rot="2578358" flipV="1">
                <a:off x="2601850" y="3893437"/>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0" name="Oval 769"/>
              <p:cNvSpPr/>
              <p:nvPr/>
            </p:nvSpPr>
            <p:spPr>
              <a:xfrm rot="672509" flipV="1">
                <a:off x="2221704"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rot="20012650" flipV="1">
                <a:off x="1993106"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2" name="Group 1011"/>
            <p:cNvGrpSpPr/>
            <p:nvPr/>
          </p:nvGrpSpPr>
          <p:grpSpPr>
            <a:xfrm>
              <a:off x="7010400" y="609600"/>
              <a:ext cx="1893288" cy="1981200"/>
              <a:chOff x="457200" y="2497304"/>
              <a:chExt cx="4781871" cy="4284496"/>
            </a:xfrm>
          </p:grpSpPr>
          <p:grpSp>
            <p:nvGrpSpPr>
              <p:cNvPr id="1013" name="Group 230"/>
              <p:cNvGrpSpPr/>
              <p:nvPr/>
            </p:nvGrpSpPr>
            <p:grpSpPr>
              <a:xfrm rot="18989829" flipH="1">
                <a:off x="2994882" y="2720848"/>
                <a:ext cx="1586260" cy="1364114"/>
                <a:chOff x="736597" y="733384"/>
                <a:chExt cx="1807860" cy="1807860"/>
              </a:xfrm>
            </p:grpSpPr>
            <p:grpSp>
              <p:nvGrpSpPr>
                <p:cNvPr id="1247" name="Group 15"/>
                <p:cNvGrpSpPr/>
                <p:nvPr/>
              </p:nvGrpSpPr>
              <p:grpSpPr>
                <a:xfrm rot="20238387">
                  <a:off x="736597" y="881328"/>
                  <a:ext cx="1193804" cy="897916"/>
                  <a:chOff x="1111998" y="1862460"/>
                  <a:chExt cx="2362200" cy="1921930"/>
                </a:xfrm>
              </p:grpSpPr>
              <p:grpSp>
                <p:nvGrpSpPr>
                  <p:cNvPr id="1268" name="Group 6"/>
                  <p:cNvGrpSpPr/>
                  <p:nvPr/>
                </p:nvGrpSpPr>
                <p:grpSpPr>
                  <a:xfrm rot="17802976">
                    <a:off x="1912098" y="1823816"/>
                    <a:ext cx="762000" cy="2362200"/>
                    <a:chOff x="1905000" y="1828800"/>
                    <a:chExt cx="762000" cy="2362200"/>
                  </a:xfrm>
                </p:grpSpPr>
                <p:sp>
                  <p:nvSpPr>
                    <p:cNvPr id="127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9" name="Group 9"/>
                  <p:cNvGrpSpPr/>
                  <p:nvPr/>
                </p:nvGrpSpPr>
                <p:grpSpPr>
                  <a:xfrm rot="19123498">
                    <a:off x="2501621" y="1862460"/>
                    <a:ext cx="542170" cy="1782007"/>
                    <a:chOff x="1905000" y="1828800"/>
                    <a:chExt cx="762000" cy="2362200"/>
                  </a:xfrm>
                </p:grpSpPr>
                <p:sp>
                  <p:nvSpPr>
                    <p:cNvPr id="1273"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4"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0" name="Group 12"/>
                  <p:cNvGrpSpPr/>
                  <p:nvPr/>
                </p:nvGrpSpPr>
                <p:grpSpPr>
                  <a:xfrm rot="15530705">
                    <a:off x="2284581" y="2639655"/>
                    <a:ext cx="405591" cy="1883879"/>
                    <a:chOff x="1905000" y="1828800"/>
                    <a:chExt cx="762000" cy="2362200"/>
                  </a:xfrm>
                </p:grpSpPr>
                <p:sp>
                  <p:nvSpPr>
                    <p:cNvPr id="1271"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48" name="Group 21"/>
                <p:cNvGrpSpPr/>
                <p:nvPr/>
              </p:nvGrpSpPr>
              <p:grpSpPr>
                <a:xfrm rot="2927600">
                  <a:off x="1498597" y="881328"/>
                  <a:ext cx="1193804" cy="897916"/>
                  <a:chOff x="1111998" y="1862460"/>
                  <a:chExt cx="2362200" cy="1921930"/>
                </a:xfrm>
              </p:grpSpPr>
              <p:grpSp>
                <p:nvGrpSpPr>
                  <p:cNvPr id="1259" name="Group 6"/>
                  <p:cNvGrpSpPr/>
                  <p:nvPr/>
                </p:nvGrpSpPr>
                <p:grpSpPr>
                  <a:xfrm rot="17802976">
                    <a:off x="1912098" y="1823816"/>
                    <a:ext cx="762000" cy="2362200"/>
                    <a:chOff x="1905000" y="1828800"/>
                    <a:chExt cx="762000" cy="2362200"/>
                  </a:xfrm>
                </p:grpSpPr>
                <p:sp>
                  <p:nvSpPr>
                    <p:cNvPr id="12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7" name="Oval 12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0" name="Group 9"/>
                  <p:cNvGrpSpPr/>
                  <p:nvPr/>
                </p:nvGrpSpPr>
                <p:grpSpPr>
                  <a:xfrm rot="19123498">
                    <a:off x="2501621" y="1862460"/>
                    <a:ext cx="542170" cy="1782007"/>
                    <a:chOff x="1905000" y="1828800"/>
                    <a:chExt cx="762000" cy="2362200"/>
                  </a:xfrm>
                </p:grpSpPr>
                <p:sp>
                  <p:nvSpPr>
                    <p:cNvPr id="1264"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5"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1" name="Group 12"/>
                  <p:cNvGrpSpPr/>
                  <p:nvPr/>
                </p:nvGrpSpPr>
                <p:grpSpPr>
                  <a:xfrm rot="15530705">
                    <a:off x="2284581" y="2639655"/>
                    <a:ext cx="405591" cy="1883879"/>
                    <a:chOff x="1905000" y="1828800"/>
                    <a:chExt cx="762000" cy="2362200"/>
                  </a:xfrm>
                </p:grpSpPr>
                <p:sp>
                  <p:nvSpPr>
                    <p:cNvPr id="1262" name="Oval 12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3" name="Oval 126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49" name="Group 31"/>
                <p:cNvGrpSpPr/>
                <p:nvPr/>
              </p:nvGrpSpPr>
              <p:grpSpPr>
                <a:xfrm rot="20238387">
                  <a:off x="1346199" y="1643328"/>
                  <a:ext cx="1193804" cy="897916"/>
                  <a:chOff x="1111998" y="1862460"/>
                  <a:chExt cx="2362200" cy="1921930"/>
                </a:xfrm>
              </p:grpSpPr>
              <p:grpSp>
                <p:nvGrpSpPr>
                  <p:cNvPr id="1250" name="Group 6"/>
                  <p:cNvGrpSpPr/>
                  <p:nvPr/>
                </p:nvGrpSpPr>
                <p:grpSpPr>
                  <a:xfrm rot="17802976">
                    <a:off x="1912098" y="1823816"/>
                    <a:ext cx="762000" cy="2362200"/>
                    <a:chOff x="1905000" y="1828800"/>
                    <a:chExt cx="762000" cy="2362200"/>
                  </a:xfrm>
                </p:grpSpPr>
                <p:sp>
                  <p:nvSpPr>
                    <p:cNvPr id="12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8" name="Oval 12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1" name="Group 9"/>
                  <p:cNvGrpSpPr/>
                  <p:nvPr/>
                </p:nvGrpSpPr>
                <p:grpSpPr>
                  <a:xfrm rot="19123498">
                    <a:off x="2501621" y="1862460"/>
                    <a:ext cx="542170" cy="1782007"/>
                    <a:chOff x="1905000" y="1828800"/>
                    <a:chExt cx="762000" cy="2362200"/>
                  </a:xfrm>
                </p:grpSpPr>
                <p:sp>
                  <p:nvSpPr>
                    <p:cNvPr id="1255"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6"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2" name="Group 12"/>
                  <p:cNvGrpSpPr/>
                  <p:nvPr/>
                </p:nvGrpSpPr>
                <p:grpSpPr>
                  <a:xfrm rot="15530705">
                    <a:off x="2284581" y="2639655"/>
                    <a:ext cx="405591" cy="1883879"/>
                    <a:chOff x="1905000" y="1828800"/>
                    <a:chExt cx="762000" cy="2362200"/>
                  </a:xfrm>
                </p:grpSpPr>
                <p:sp>
                  <p:nvSpPr>
                    <p:cNvPr id="1253"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4"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14" name="Group 199"/>
              <p:cNvGrpSpPr/>
              <p:nvPr/>
            </p:nvGrpSpPr>
            <p:grpSpPr>
              <a:xfrm rot="3068959">
                <a:off x="1334455" y="2628335"/>
                <a:ext cx="1820842" cy="1558779"/>
                <a:chOff x="736597" y="733384"/>
                <a:chExt cx="1807860" cy="1807860"/>
              </a:xfrm>
            </p:grpSpPr>
            <p:grpSp>
              <p:nvGrpSpPr>
                <p:cNvPr id="1217" name="Group 15"/>
                <p:cNvGrpSpPr/>
                <p:nvPr/>
              </p:nvGrpSpPr>
              <p:grpSpPr>
                <a:xfrm rot="20238387">
                  <a:off x="736597" y="881328"/>
                  <a:ext cx="1193804" cy="897916"/>
                  <a:chOff x="1111998" y="1862460"/>
                  <a:chExt cx="2362200" cy="1921930"/>
                </a:xfrm>
              </p:grpSpPr>
              <p:grpSp>
                <p:nvGrpSpPr>
                  <p:cNvPr id="1238" name="Group 6"/>
                  <p:cNvGrpSpPr/>
                  <p:nvPr/>
                </p:nvGrpSpPr>
                <p:grpSpPr>
                  <a:xfrm rot="17802976">
                    <a:off x="1912098" y="1823816"/>
                    <a:ext cx="762000" cy="2362200"/>
                    <a:chOff x="1905000" y="1828800"/>
                    <a:chExt cx="762000" cy="2362200"/>
                  </a:xfrm>
                </p:grpSpPr>
                <p:sp>
                  <p:nvSpPr>
                    <p:cNvPr id="124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9" name="Group 9"/>
                  <p:cNvGrpSpPr/>
                  <p:nvPr/>
                </p:nvGrpSpPr>
                <p:grpSpPr>
                  <a:xfrm rot="19123498">
                    <a:off x="2501621" y="1862460"/>
                    <a:ext cx="542170" cy="1782007"/>
                    <a:chOff x="1905000" y="1828800"/>
                    <a:chExt cx="762000" cy="2362200"/>
                  </a:xfrm>
                </p:grpSpPr>
                <p:sp>
                  <p:nvSpPr>
                    <p:cNvPr id="1243" name="Oval 12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0" name="Group 12"/>
                  <p:cNvGrpSpPr/>
                  <p:nvPr/>
                </p:nvGrpSpPr>
                <p:grpSpPr>
                  <a:xfrm rot="15530705">
                    <a:off x="2284581" y="2639655"/>
                    <a:ext cx="405591" cy="1883879"/>
                    <a:chOff x="1905000" y="1828800"/>
                    <a:chExt cx="762000" cy="2362200"/>
                  </a:xfrm>
                </p:grpSpPr>
                <p:sp>
                  <p:nvSpPr>
                    <p:cNvPr id="1241" name="Oval 124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8" name="Group 21"/>
                <p:cNvGrpSpPr/>
                <p:nvPr/>
              </p:nvGrpSpPr>
              <p:grpSpPr>
                <a:xfrm rot="2927600">
                  <a:off x="1498597" y="881328"/>
                  <a:ext cx="1193804" cy="897916"/>
                  <a:chOff x="1111998" y="1862460"/>
                  <a:chExt cx="2362200" cy="1921930"/>
                </a:xfrm>
              </p:grpSpPr>
              <p:grpSp>
                <p:nvGrpSpPr>
                  <p:cNvPr id="1229" name="Group 6"/>
                  <p:cNvGrpSpPr/>
                  <p:nvPr/>
                </p:nvGrpSpPr>
                <p:grpSpPr>
                  <a:xfrm rot="17802976">
                    <a:off x="1912098" y="1823816"/>
                    <a:ext cx="762000" cy="2362200"/>
                    <a:chOff x="1905000" y="1828800"/>
                    <a:chExt cx="762000" cy="2362200"/>
                  </a:xfrm>
                </p:grpSpPr>
                <p:sp>
                  <p:nvSpPr>
                    <p:cNvPr id="12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0" name="Group 9"/>
                  <p:cNvGrpSpPr/>
                  <p:nvPr/>
                </p:nvGrpSpPr>
                <p:grpSpPr>
                  <a:xfrm rot="19123498">
                    <a:off x="2501621" y="1862460"/>
                    <a:ext cx="542170" cy="1782007"/>
                    <a:chOff x="1905000" y="1828800"/>
                    <a:chExt cx="762000" cy="2362200"/>
                  </a:xfrm>
                </p:grpSpPr>
                <p:sp>
                  <p:nvSpPr>
                    <p:cNvPr id="1234" name="Oval 12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5"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1" name="Group 12"/>
                  <p:cNvGrpSpPr/>
                  <p:nvPr/>
                </p:nvGrpSpPr>
                <p:grpSpPr>
                  <a:xfrm rot="15530705">
                    <a:off x="2284581" y="2639655"/>
                    <a:ext cx="405591" cy="1883879"/>
                    <a:chOff x="1905000" y="1828800"/>
                    <a:chExt cx="762000" cy="2362200"/>
                  </a:xfrm>
                </p:grpSpPr>
                <p:sp>
                  <p:nvSpPr>
                    <p:cNvPr id="1232" name="Oval 12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3" name="Oval 123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9" name="Group 31"/>
                <p:cNvGrpSpPr/>
                <p:nvPr/>
              </p:nvGrpSpPr>
              <p:grpSpPr>
                <a:xfrm rot="20238387">
                  <a:off x="1346199" y="1643328"/>
                  <a:ext cx="1193804" cy="897916"/>
                  <a:chOff x="1111998" y="1862460"/>
                  <a:chExt cx="2362200" cy="1921930"/>
                </a:xfrm>
              </p:grpSpPr>
              <p:grpSp>
                <p:nvGrpSpPr>
                  <p:cNvPr id="1220" name="Group 6"/>
                  <p:cNvGrpSpPr/>
                  <p:nvPr/>
                </p:nvGrpSpPr>
                <p:grpSpPr>
                  <a:xfrm rot="17802976">
                    <a:off x="1912098" y="1823816"/>
                    <a:ext cx="762000" cy="2362200"/>
                    <a:chOff x="1905000" y="1828800"/>
                    <a:chExt cx="762000" cy="2362200"/>
                  </a:xfrm>
                </p:grpSpPr>
                <p:sp>
                  <p:nvSpPr>
                    <p:cNvPr id="12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8"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1" name="Group 9"/>
                  <p:cNvGrpSpPr/>
                  <p:nvPr/>
                </p:nvGrpSpPr>
                <p:grpSpPr>
                  <a:xfrm rot="19123498">
                    <a:off x="2501621" y="1862460"/>
                    <a:ext cx="542170" cy="1782007"/>
                    <a:chOff x="1905000" y="1828800"/>
                    <a:chExt cx="762000" cy="2362200"/>
                  </a:xfrm>
                </p:grpSpPr>
                <p:sp>
                  <p:nvSpPr>
                    <p:cNvPr id="1225"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6"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2" name="Group 12"/>
                  <p:cNvGrpSpPr/>
                  <p:nvPr/>
                </p:nvGrpSpPr>
                <p:grpSpPr>
                  <a:xfrm rot="15530705">
                    <a:off x="2284581" y="2639655"/>
                    <a:ext cx="405591" cy="1883879"/>
                    <a:chOff x="1905000" y="1828800"/>
                    <a:chExt cx="762000" cy="2362200"/>
                  </a:xfrm>
                </p:grpSpPr>
                <p:sp>
                  <p:nvSpPr>
                    <p:cNvPr id="1223"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4"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15" name="Double Wave 1014"/>
              <p:cNvSpPr/>
              <p:nvPr/>
            </p:nvSpPr>
            <p:spPr>
              <a:xfrm rot="16200000">
                <a:off x="1676400" y="5181600"/>
                <a:ext cx="2438400" cy="457200"/>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6" name="Double Wave 1015"/>
              <p:cNvSpPr/>
              <p:nvPr/>
            </p:nvSpPr>
            <p:spPr>
              <a:xfrm rot="17901630">
                <a:off x="2238001" y="4743309"/>
                <a:ext cx="2121362" cy="290552"/>
              </a:xfrm>
              <a:prstGeom prst="doubleWave">
                <a:avLst>
                  <a:gd name="adj1" fmla="val 625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Double Wave 1016"/>
              <p:cNvSpPr/>
              <p:nvPr/>
            </p:nvSpPr>
            <p:spPr>
              <a:xfrm rot="15202940">
                <a:off x="1453875" y="5448530"/>
                <a:ext cx="2089633" cy="300693"/>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8" name="Oval 1017"/>
              <p:cNvSpPr/>
              <p:nvPr/>
            </p:nvSpPr>
            <p:spPr>
              <a:xfrm>
                <a:off x="2743200" y="5105400"/>
                <a:ext cx="304800" cy="9144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Oval 1018"/>
              <p:cNvSpPr/>
              <p:nvPr/>
            </p:nvSpPr>
            <p:spPr>
              <a:xfrm>
                <a:off x="2590800" y="5867400"/>
                <a:ext cx="381000" cy="7620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0" name="Group 41"/>
              <p:cNvGrpSpPr/>
              <p:nvPr/>
            </p:nvGrpSpPr>
            <p:grpSpPr>
              <a:xfrm>
                <a:off x="457200" y="3352800"/>
                <a:ext cx="1397003" cy="1095416"/>
                <a:chOff x="736597" y="733384"/>
                <a:chExt cx="1807860" cy="1807860"/>
              </a:xfrm>
            </p:grpSpPr>
            <p:grpSp>
              <p:nvGrpSpPr>
                <p:cNvPr id="1187" name="Group 15"/>
                <p:cNvGrpSpPr/>
                <p:nvPr/>
              </p:nvGrpSpPr>
              <p:grpSpPr>
                <a:xfrm rot="20238387">
                  <a:off x="736597" y="881328"/>
                  <a:ext cx="1193804" cy="897916"/>
                  <a:chOff x="1111998" y="1862460"/>
                  <a:chExt cx="2362200" cy="1921930"/>
                </a:xfrm>
              </p:grpSpPr>
              <p:grpSp>
                <p:nvGrpSpPr>
                  <p:cNvPr id="1208" name="Group 6"/>
                  <p:cNvGrpSpPr/>
                  <p:nvPr/>
                </p:nvGrpSpPr>
                <p:grpSpPr>
                  <a:xfrm rot="17802976">
                    <a:off x="1912098" y="1823816"/>
                    <a:ext cx="762000" cy="2362200"/>
                    <a:chOff x="1905000" y="1828800"/>
                    <a:chExt cx="762000" cy="2362200"/>
                  </a:xfrm>
                </p:grpSpPr>
                <p:sp>
                  <p:nvSpPr>
                    <p:cNvPr id="12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9" name="Group 9"/>
                  <p:cNvGrpSpPr/>
                  <p:nvPr/>
                </p:nvGrpSpPr>
                <p:grpSpPr>
                  <a:xfrm rot="19123498">
                    <a:off x="2501621" y="1862460"/>
                    <a:ext cx="542170" cy="1782007"/>
                    <a:chOff x="1905000" y="1828800"/>
                    <a:chExt cx="762000" cy="2362200"/>
                  </a:xfrm>
                </p:grpSpPr>
                <p:sp>
                  <p:nvSpPr>
                    <p:cNvPr id="1213"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4"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0" name="Group 12"/>
                  <p:cNvGrpSpPr/>
                  <p:nvPr/>
                </p:nvGrpSpPr>
                <p:grpSpPr>
                  <a:xfrm rot="15530705">
                    <a:off x="2284581" y="2639655"/>
                    <a:ext cx="405591" cy="1883879"/>
                    <a:chOff x="1905000" y="1828800"/>
                    <a:chExt cx="762000" cy="2362200"/>
                  </a:xfrm>
                </p:grpSpPr>
                <p:sp>
                  <p:nvSpPr>
                    <p:cNvPr id="1211"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88" name="Group 21"/>
                <p:cNvGrpSpPr/>
                <p:nvPr/>
              </p:nvGrpSpPr>
              <p:grpSpPr>
                <a:xfrm rot="2927600">
                  <a:off x="1498597" y="881328"/>
                  <a:ext cx="1193804" cy="897916"/>
                  <a:chOff x="1111998" y="1862460"/>
                  <a:chExt cx="2362200" cy="1921930"/>
                </a:xfrm>
              </p:grpSpPr>
              <p:grpSp>
                <p:nvGrpSpPr>
                  <p:cNvPr id="1199" name="Group 6"/>
                  <p:cNvGrpSpPr/>
                  <p:nvPr/>
                </p:nvGrpSpPr>
                <p:grpSpPr>
                  <a:xfrm rot="17802976">
                    <a:off x="1912098" y="1823816"/>
                    <a:ext cx="762000" cy="2362200"/>
                    <a:chOff x="1905000" y="1828800"/>
                    <a:chExt cx="762000" cy="2362200"/>
                  </a:xfrm>
                </p:grpSpPr>
                <p:sp>
                  <p:nvSpPr>
                    <p:cNvPr id="120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7"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0" name="Group 9"/>
                  <p:cNvGrpSpPr/>
                  <p:nvPr/>
                </p:nvGrpSpPr>
                <p:grpSpPr>
                  <a:xfrm rot="19123498">
                    <a:off x="2501621" y="1862460"/>
                    <a:ext cx="542170" cy="1782007"/>
                    <a:chOff x="1905000" y="1828800"/>
                    <a:chExt cx="762000" cy="2362200"/>
                  </a:xfrm>
                </p:grpSpPr>
                <p:sp>
                  <p:nvSpPr>
                    <p:cNvPr id="1204"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5"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1" name="Group 12"/>
                  <p:cNvGrpSpPr/>
                  <p:nvPr/>
                </p:nvGrpSpPr>
                <p:grpSpPr>
                  <a:xfrm rot="15530705">
                    <a:off x="2284581" y="2639655"/>
                    <a:ext cx="405591" cy="1883879"/>
                    <a:chOff x="1905000" y="1828800"/>
                    <a:chExt cx="762000" cy="2362200"/>
                  </a:xfrm>
                </p:grpSpPr>
                <p:sp>
                  <p:nvSpPr>
                    <p:cNvPr id="1202"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89" name="Group 31"/>
                <p:cNvGrpSpPr/>
                <p:nvPr/>
              </p:nvGrpSpPr>
              <p:grpSpPr>
                <a:xfrm rot="20238387">
                  <a:off x="1346199" y="1643328"/>
                  <a:ext cx="1193804" cy="897916"/>
                  <a:chOff x="1111998" y="1862460"/>
                  <a:chExt cx="2362200" cy="1921930"/>
                </a:xfrm>
              </p:grpSpPr>
              <p:grpSp>
                <p:nvGrpSpPr>
                  <p:cNvPr id="1190" name="Group 6"/>
                  <p:cNvGrpSpPr/>
                  <p:nvPr/>
                </p:nvGrpSpPr>
                <p:grpSpPr>
                  <a:xfrm rot="17802976">
                    <a:off x="1912098" y="1823816"/>
                    <a:ext cx="762000" cy="2362200"/>
                    <a:chOff x="1905000" y="1828800"/>
                    <a:chExt cx="762000" cy="2362200"/>
                  </a:xfrm>
                </p:grpSpPr>
                <p:sp>
                  <p:nvSpPr>
                    <p:cNvPr id="119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8"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1" name="Group 9"/>
                  <p:cNvGrpSpPr/>
                  <p:nvPr/>
                </p:nvGrpSpPr>
                <p:grpSpPr>
                  <a:xfrm rot="19123498">
                    <a:off x="2501621" y="1862460"/>
                    <a:ext cx="542170" cy="1782007"/>
                    <a:chOff x="1905000" y="1828800"/>
                    <a:chExt cx="762000" cy="2362200"/>
                  </a:xfrm>
                </p:grpSpPr>
                <p:sp>
                  <p:nvSpPr>
                    <p:cNvPr id="1195" name="Oval 11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6"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2" name="Group 12"/>
                  <p:cNvGrpSpPr/>
                  <p:nvPr/>
                </p:nvGrpSpPr>
                <p:grpSpPr>
                  <a:xfrm rot="15530705">
                    <a:off x="2284581" y="2639655"/>
                    <a:ext cx="405591" cy="1883879"/>
                    <a:chOff x="1905000" y="1828800"/>
                    <a:chExt cx="762000" cy="2362200"/>
                  </a:xfrm>
                </p:grpSpPr>
                <p:sp>
                  <p:nvSpPr>
                    <p:cNvPr id="1193" name="Oval 11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4" name="Oval 11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1" name="Group 42"/>
              <p:cNvGrpSpPr/>
              <p:nvPr/>
            </p:nvGrpSpPr>
            <p:grpSpPr>
              <a:xfrm rot="1956276">
                <a:off x="1167495" y="3842653"/>
                <a:ext cx="1397003" cy="1095416"/>
                <a:chOff x="736597" y="733384"/>
                <a:chExt cx="1807860" cy="1807860"/>
              </a:xfrm>
            </p:grpSpPr>
            <p:grpSp>
              <p:nvGrpSpPr>
                <p:cNvPr id="1157" name="Group 15"/>
                <p:cNvGrpSpPr/>
                <p:nvPr/>
              </p:nvGrpSpPr>
              <p:grpSpPr>
                <a:xfrm rot="20238387">
                  <a:off x="736597" y="881328"/>
                  <a:ext cx="1193804" cy="897916"/>
                  <a:chOff x="1111998" y="1862460"/>
                  <a:chExt cx="2362200" cy="1921930"/>
                </a:xfrm>
              </p:grpSpPr>
              <p:grpSp>
                <p:nvGrpSpPr>
                  <p:cNvPr id="1178" name="Group 6"/>
                  <p:cNvGrpSpPr/>
                  <p:nvPr/>
                </p:nvGrpSpPr>
                <p:grpSpPr>
                  <a:xfrm rot="17802976">
                    <a:off x="1912098" y="1823816"/>
                    <a:ext cx="762000" cy="2362200"/>
                    <a:chOff x="1905000" y="1828800"/>
                    <a:chExt cx="762000" cy="2362200"/>
                  </a:xfrm>
                </p:grpSpPr>
                <p:sp>
                  <p:nvSpPr>
                    <p:cNvPr id="118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9" name="Group 9"/>
                  <p:cNvGrpSpPr/>
                  <p:nvPr/>
                </p:nvGrpSpPr>
                <p:grpSpPr>
                  <a:xfrm rot="19123498">
                    <a:off x="2501621" y="1862460"/>
                    <a:ext cx="542170" cy="1782007"/>
                    <a:chOff x="1905000" y="1828800"/>
                    <a:chExt cx="762000" cy="2362200"/>
                  </a:xfrm>
                </p:grpSpPr>
                <p:sp>
                  <p:nvSpPr>
                    <p:cNvPr id="1183"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4"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0" name="Group 12"/>
                  <p:cNvGrpSpPr/>
                  <p:nvPr/>
                </p:nvGrpSpPr>
                <p:grpSpPr>
                  <a:xfrm rot="15530705">
                    <a:off x="2284581" y="2639655"/>
                    <a:ext cx="405591" cy="1883879"/>
                    <a:chOff x="1905000" y="1828800"/>
                    <a:chExt cx="762000" cy="2362200"/>
                  </a:xfrm>
                </p:grpSpPr>
                <p:sp>
                  <p:nvSpPr>
                    <p:cNvPr id="1181" name="Oval 118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58" name="Group 21"/>
                <p:cNvGrpSpPr/>
                <p:nvPr/>
              </p:nvGrpSpPr>
              <p:grpSpPr>
                <a:xfrm rot="2927600">
                  <a:off x="1498597" y="881328"/>
                  <a:ext cx="1193804" cy="897916"/>
                  <a:chOff x="1111998" y="1862460"/>
                  <a:chExt cx="2362200" cy="1921930"/>
                </a:xfrm>
              </p:grpSpPr>
              <p:grpSp>
                <p:nvGrpSpPr>
                  <p:cNvPr id="1169" name="Group 6"/>
                  <p:cNvGrpSpPr/>
                  <p:nvPr/>
                </p:nvGrpSpPr>
                <p:grpSpPr>
                  <a:xfrm rot="17802976">
                    <a:off x="1912098" y="1823816"/>
                    <a:ext cx="762000" cy="2362200"/>
                    <a:chOff x="1905000" y="1828800"/>
                    <a:chExt cx="762000" cy="2362200"/>
                  </a:xfrm>
                </p:grpSpPr>
                <p:sp>
                  <p:nvSpPr>
                    <p:cNvPr id="11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7" name="Oval 11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0" name="Group 9"/>
                  <p:cNvGrpSpPr/>
                  <p:nvPr/>
                </p:nvGrpSpPr>
                <p:grpSpPr>
                  <a:xfrm rot="19123498">
                    <a:off x="2501621" y="1862460"/>
                    <a:ext cx="542170" cy="1782007"/>
                    <a:chOff x="1905000" y="1828800"/>
                    <a:chExt cx="762000" cy="2362200"/>
                  </a:xfrm>
                </p:grpSpPr>
                <p:sp>
                  <p:nvSpPr>
                    <p:cNvPr id="1174"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1" name="Group 12"/>
                  <p:cNvGrpSpPr/>
                  <p:nvPr/>
                </p:nvGrpSpPr>
                <p:grpSpPr>
                  <a:xfrm rot="15530705">
                    <a:off x="2284581" y="2639655"/>
                    <a:ext cx="405591" cy="1883879"/>
                    <a:chOff x="1905000" y="1828800"/>
                    <a:chExt cx="762000" cy="2362200"/>
                  </a:xfrm>
                </p:grpSpPr>
                <p:sp>
                  <p:nvSpPr>
                    <p:cNvPr id="1172"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3"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59" name="Group 31"/>
                <p:cNvGrpSpPr/>
                <p:nvPr/>
              </p:nvGrpSpPr>
              <p:grpSpPr>
                <a:xfrm rot="20238387">
                  <a:off x="1346199" y="1643328"/>
                  <a:ext cx="1193804" cy="897916"/>
                  <a:chOff x="1111998" y="1862460"/>
                  <a:chExt cx="2362200" cy="1921930"/>
                </a:xfrm>
              </p:grpSpPr>
              <p:grpSp>
                <p:nvGrpSpPr>
                  <p:cNvPr id="1160" name="Group 6"/>
                  <p:cNvGrpSpPr/>
                  <p:nvPr/>
                </p:nvGrpSpPr>
                <p:grpSpPr>
                  <a:xfrm rot="17802976">
                    <a:off x="1912098" y="1823816"/>
                    <a:ext cx="762000" cy="2362200"/>
                    <a:chOff x="1905000" y="1828800"/>
                    <a:chExt cx="762000" cy="2362200"/>
                  </a:xfrm>
                </p:grpSpPr>
                <p:sp>
                  <p:nvSpPr>
                    <p:cNvPr id="11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8" name="Oval 11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1" name="Group 9"/>
                  <p:cNvGrpSpPr/>
                  <p:nvPr/>
                </p:nvGrpSpPr>
                <p:grpSpPr>
                  <a:xfrm rot="19123498">
                    <a:off x="2501621" y="1862460"/>
                    <a:ext cx="542170" cy="1782007"/>
                    <a:chOff x="1905000" y="1828800"/>
                    <a:chExt cx="762000" cy="2362200"/>
                  </a:xfrm>
                </p:grpSpPr>
                <p:sp>
                  <p:nvSpPr>
                    <p:cNvPr id="1165" name="Oval 11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6" name="Oval 11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2" name="Group 12"/>
                  <p:cNvGrpSpPr/>
                  <p:nvPr/>
                </p:nvGrpSpPr>
                <p:grpSpPr>
                  <a:xfrm rot="15530705">
                    <a:off x="2284581" y="2639655"/>
                    <a:ext cx="405591" cy="1883879"/>
                    <a:chOff x="1905000" y="1828800"/>
                    <a:chExt cx="762000" cy="2362200"/>
                  </a:xfrm>
                </p:grpSpPr>
                <p:sp>
                  <p:nvSpPr>
                    <p:cNvPr id="1163"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4" name="Oval 11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2" name="Group 73"/>
              <p:cNvGrpSpPr/>
              <p:nvPr/>
            </p:nvGrpSpPr>
            <p:grpSpPr>
              <a:xfrm rot="3068959">
                <a:off x="1791654" y="2628338"/>
                <a:ext cx="1820842" cy="1558779"/>
                <a:chOff x="736597" y="733384"/>
                <a:chExt cx="1807860" cy="1807860"/>
              </a:xfrm>
            </p:grpSpPr>
            <p:grpSp>
              <p:nvGrpSpPr>
                <p:cNvPr id="1127" name="Group 15"/>
                <p:cNvGrpSpPr/>
                <p:nvPr/>
              </p:nvGrpSpPr>
              <p:grpSpPr>
                <a:xfrm rot="20238387">
                  <a:off x="736597" y="881328"/>
                  <a:ext cx="1193804" cy="897916"/>
                  <a:chOff x="1111998" y="1862460"/>
                  <a:chExt cx="2362200" cy="1921930"/>
                </a:xfrm>
              </p:grpSpPr>
              <p:grpSp>
                <p:nvGrpSpPr>
                  <p:cNvPr id="1148" name="Group 6"/>
                  <p:cNvGrpSpPr/>
                  <p:nvPr/>
                </p:nvGrpSpPr>
                <p:grpSpPr>
                  <a:xfrm rot="17802976">
                    <a:off x="1912098" y="1823816"/>
                    <a:ext cx="762000" cy="2362200"/>
                    <a:chOff x="1905000" y="1828800"/>
                    <a:chExt cx="762000" cy="2362200"/>
                  </a:xfrm>
                </p:grpSpPr>
                <p:sp>
                  <p:nvSpPr>
                    <p:cNvPr id="115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9" name="Group 9"/>
                  <p:cNvGrpSpPr/>
                  <p:nvPr/>
                </p:nvGrpSpPr>
                <p:grpSpPr>
                  <a:xfrm rot="19123498">
                    <a:off x="2501621" y="1862460"/>
                    <a:ext cx="542170" cy="1782007"/>
                    <a:chOff x="1905000" y="1828800"/>
                    <a:chExt cx="762000" cy="2362200"/>
                  </a:xfrm>
                </p:grpSpPr>
                <p:sp>
                  <p:nvSpPr>
                    <p:cNvPr id="1153"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Oval 11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0" name="Group 12"/>
                  <p:cNvGrpSpPr/>
                  <p:nvPr/>
                </p:nvGrpSpPr>
                <p:grpSpPr>
                  <a:xfrm rot="15530705">
                    <a:off x="2284581" y="2639655"/>
                    <a:ext cx="405591" cy="1883879"/>
                    <a:chOff x="1905000" y="1828800"/>
                    <a:chExt cx="762000" cy="2362200"/>
                  </a:xfrm>
                </p:grpSpPr>
                <p:sp>
                  <p:nvSpPr>
                    <p:cNvPr id="1151"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28" name="Group 21"/>
                <p:cNvGrpSpPr/>
                <p:nvPr/>
              </p:nvGrpSpPr>
              <p:grpSpPr>
                <a:xfrm rot="2927600">
                  <a:off x="1498597" y="881328"/>
                  <a:ext cx="1193804" cy="897916"/>
                  <a:chOff x="1111998" y="1862460"/>
                  <a:chExt cx="2362200" cy="1921930"/>
                </a:xfrm>
              </p:grpSpPr>
              <p:grpSp>
                <p:nvGrpSpPr>
                  <p:cNvPr id="1139" name="Group 6"/>
                  <p:cNvGrpSpPr/>
                  <p:nvPr/>
                </p:nvGrpSpPr>
                <p:grpSpPr>
                  <a:xfrm rot="17802976">
                    <a:off x="1912098" y="1823816"/>
                    <a:ext cx="762000" cy="2362200"/>
                    <a:chOff x="1905000" y="1828800"/>
                    <a:chExt cx="762000" cy="2362200"/>
                  </a:xfrm>
                </p:grpSpPr>
                <p:sp>
                  <p:nvSpPr>
                    <p:cNvPr id="11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Oval 11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0" name="Group 9"/>
                  <p:cNvGrpSpPr/>
                  <p:nvPr/>
                </p:nvGrpSpPr>
                <p:grpSpPr>
                  <a:xfrm rot="19123498">
                    <a:off x="2501621" y="1862460"/>
                    <a:ext cx="542170" cy="1782007"/>
                    <a:chOff x="1905000" y="1828800"/>
                    <a:chExt cx="762000" cy="2362200"/>
                  </a:xfrm>
                </p:grpSpPr>
                <p:sp>
                  <p:nvSpPr>
                    <p:cNvPr id="1144"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5" name="Oval 11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1" name="Group 12"/>
                  <p:cNvGrpSpPr/>
                  <p:nvPr/>
                </p:nvGrpSpPr>
                <p:grpSpPr>
                  <a:xfrm rot="15530705">
                    <a:off x="2284581" y="2639655"/>
                    <a:ext cx="405591" cy="1883879"/>
                    <a:chOff x="1905000" y="1828800"/>
                    <a:chExt cx="762000" cy="2362200"/>
                  </a:xfrm>
                </p:grpSpPr>
                <p:sp>
                  <p:nvSpPr>
                    <p:cNvPr id="1142"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3"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29" name="Group 31"/>
                <p:cNvGrpSpPr/>
                <p:nvPr/>
              </p:nvGrpSpPr>
              <p:grpSpPr>
                <a:xfrm rot="20238387">
                  <a:off x="1346199" y="1643328"/>
                  <a:ext cx="1193804" cy="897916"/>
                  <a:chOff x="1111998" y="1862460"/>
                  <a:chExt cx="2362200" cy="1921930"/>
                </a:xfrm>
              </p:grpSpPr>
              <p:grpSp>
                <p:nvGrpSpPr>
                  <p:cNvPr id="1130" name="Group 6"/>
                  <p:cNvGrpSpPr/>
                  <p:nvPr/>
                </p:nvGrpSpPr>
                <p:grpSpPr>
                  <a:xfrm rot="17802976">
                    <a:off x="1912098" y="1823816"/>
                    <a:ext cx="762000" cy="2362200"/>
                    <a:chOff x="1905000" y="1828800"/>
                    <a:chExt cx="762000" cy="2362200"/>
                  </a:xfrm>
                </p:grpSpPr>
                <p:sp>
                  <p:nvSpPr>
                    <p:cNvPr id="11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8" name="Oval 11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1" name="Group 9"/>
                  <p:cNvGrpSpPr/>
                  <p:nvPr/>
                </p:nvGrpSpPr>
                <p:grpSpPr>
                  <a:xfrm rot="19123498">
                    <a:off x="2501621" y="1862460"/>
                    <a:ext cx="542170" cy="1782007"/>
                    <a:chOff x="1905000" y="1828800"/>
                    <a:chExt cx="762000" cy="2362200"/>
                  </a:xfrm>
                </p:grpSpPr>
                <p:sp>
                  <p:nvSpPr>
                    <p:cNvPr id="1135" name="Oval 11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6" name="Oval 11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2" name="Group 12"/>
                  <p:cNvGrpSpPr/>
                  <p:nvPr/>
                </p:nvGrpSpPr>
                <p:grpSpPr>
                  <a:xfrm rot="15530705">
                    <a:off x="2284581" y="2639655"/>
                    <a:ext cx="405591" cy="1883879"/>
                    <a:chOff x="1905000" y="1828800"/>
                    <a:chExt cx="762000" cy="2362200"/>
                  </a:xfrm>
                </p:grpSpPr>
                <p:sp>
                  <p:nvSpPr>
                    <p:cNvPr id="1133" name="Oval 11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Oval 11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3" name="Group 104"/>
              <p:cNvGrpSpPr/>
              <p:nvPr/>
            </p:nvGrpSpPr>
            <p:grpSpPr>
              <a:xfrm rot="3068959">
                <a:off x="2247659" y="3793897"/>
                <a:ext cx="1143483" cy="840157"/>
                <a:chOff x="736597" y="733384"/>
                <a:chExt cx="1807860" cy="1807860"/>
              </a:xfrm>
            </p:grpSpPr>
            <p:grpSp>
              <p:nvGrpSpPr>
                <p:cNvPr id="1097" name="Group 15"/>
                <p:cNvGrpSpPr/>
                <p:nvPr/>
              </p:nvGrpSpPr>
              <p:grpSpPr>
                <a:xfrm rot="20238387">
                  <a:off x="736597" y="881328"/>
                  <a:ext cx="1193804" cy="897916"/>
                  <a:chOff x="1111998" y="1862460"/>
                  <a:chExt cx="2362200" cy="1921930"/>
                </a:xfrm>
              </p:grpSpPr>
              <p:grpSp>
                <p:nvGrpSpPr>
                  <p:cNvPr id="1118" name="Group 6"/>
                  <p:cNvGrpSpPr/>
                  <p:nvPr/>
                </p:nvGrpSpPr>
                <p:grpSpPr>
                  <a:xfrm rot="17802976">
                    <a:off x="1912098" y="1823816"/>
                    <a:ext cx="762000" cy="2362200"/>
                    <a:chOff x="1905000" y="1828800"/>
                    <a:chExt cx="762000" cy="2362200"/>
                  </a:xfrm>
                </p:grpSpPr>
                <p:sp>
                  <p:nvSpPr>
                    <p:cNvPr id="112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9" name="Group 9"/>
                  <p:cNvGrpSpPr/>
                  <p:nvPr/>
                </p:nvGrpSpPr>
                <p:grpSpPr>
                  <a:xfrm rot="19123498">
                    <a:off x="2501621" y="1862460"/>
                    <a:ext cx="542170" cy="1782007"/>
                    <a:chOff x="1905000" y="1828800"/>
                    <a:chExt cx="762000" cy="2362200"/>
                  </a:xfrm>
                </p:grpSpPr>
                <p:sp>
                  <p:nvSpPr>
                    <p:cNvPr id="1123" name="Oval 1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4" name="Oval 1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0" name="Group 12"/>
                  <p:cNvGrpSpPr/>
                  <p:nvPr/>
                </p:nvGrpSpPr>
                <p:grpSpPr>
                  <a:xfrm rot="15530705">
                    <a:off x="2284581" y="2639655"/>
                    <a:ext cx="405591" cy="1883879"/>
                    <a:chOff x="1905000" y="1828800"/>
                    <a:chExt cx="762000" cy="2362200"/>
                  </a:xfrm>
                </p:grpSpPr>
                <p:sp>
                  <p:nvSpPr>
                    <p:cNvPr id="1121" name="Oval 112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8" name="Group 21"/>
                <p:cNvGrpSpPr/>
                <p:nvPr/>
              </p:nvGrpSpPr>
              <p:grpSpPr>
                <a:xfrm rot="2927600">
                  <a:off x="1498597" y="881328"/>
                  <a:ext cx="1193804" cy="897916"/>
                  <a:chOff x="1111998" y="1862460"/>
                  <a:chExt cx="2362200" cy="1921930"/>
                </a:xfrm>
              </p:grpSpPr>
              <p:grpSp>
                <p:nvGrpSpPr>
                  <p:cNvPr id="1109" name="Group 6"/>
                  <p:cNvGrpSpPr/>
                  <p:nvPr/>
                </p:nvGrpSpPr>
                <p:grpSpPr>
                  <a:xfrm rot="17802976">
                    <a:off x="1912098" y="1823816"/>
                    <a:ext cx="762000" cy="2362200"/>
                    <a:chOff x="1905000" y="1828800"/>
                    <a:chExt cx="762000" cy="2362200"/>
                  </a:xfrm>
                </p:grpSpPr>
                <p:sp>
                  <p:nvSpPr>
                    <p:cNvPr id="11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7" name="Oval 11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0" name="Group 9"/>
                  <p:cNvGrpSpPr/>
                  <p:nvPr/>
                </p:nvGrpSpPr>
                <p:grpSpPr>
                  <a:xfrm rot="19123498">
                    <a:off x="2501621" y="1862460"/>
                    <a:ext cx="542170" cy="1782007"/>
                    <a:chOff x="1905000" y="1828800"/>
                    <a:chExt cx="762000" cy="2362200"/>
                  </a:xfrm>
                </p:grpSpPr>
                <p:sp>
                  <p:nvSpPr>
                    <p:cNvPr id="1114" name="Oval 1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5" name="Oval 1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1" name="Group 12"/>
                  <p:cNvGrpSpPr/>
                  <p:nvPr/>
                </p:nvGrpSpPr>
                <p:grpSpPr>
                  <a:xfrm rot="15530705">
                    <a:off x="2284581" y="2639655"/>
                    <a:ext cx="405591" cy="1883879"/>
                    <a:chOff x="1905000" y="1828800"/>
                    <a:chExt cx="762000" cy="2362200"/>
                  </a:xfrm>
                </p:grpSpPr>
                <p:sp>
                  <p:nvSpPr>
                    <p:cNvPr id="1112" name="Oval 11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3" name="Oval 11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9" name="Group 31"/>
                <p:cNvGrpSpPr/>
                <p:nvPr/>
              </p:nvGrpSpPr>
              <p:grpSpPr>
                <a:xfrm rot="20238387">
                  <a:off x="1346199" y="1643328"/>
                  <a:ext cx="1193804" cy="897916"/>
                  <a:chOff x="1111998" y="1862460"/>
                  <a:chExt cx="2362200" cy="1921930"/>
                </a:xfrm>
              </p:grpSpPr>
              <p:grpSp>
                <p:nvGrpSpPr>
                  <p:cNvPr id="1100" name="Group 6"/>
                  <p:cNvGrpSpPr/>
                  <p:nvPr/>
                </p:nvGrpSpPr>
                <p:grpSpPr>
                  <a:xfrm rot="17802976">
                    <a:off x="1912098" y="1823816"/>
                    <a:ext cx="762000" cy="2362200"/>
                    <a:chOff x="1905000" y="1828800"/>
                    <a:chExt cx="762000" cy="2362200"/>
                  </a:xfrm>
                </p:grpSpPr>
                <p:sp>
                  <p:nvSpPr>
                    <p:cNvPr id="11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8" name="Oval 11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1" name="Group 9"/>
                  <p:cNvGrpSpPr/>
                  <p:nvPr/>
                </p:nvGrpSpPr>
                <p:grpSpPr>
                  <a:xfrm rot="19123498">
                    <a:off x="2501621" y="1862460"/>
                    <a:ext cx="542170" cy="1782007"/>
                    <a:chOff x="1905000" y="1828800"/>
                    <a:chExt cx="762000" cy="2362200"/>
                  </a:xfrm>
                </p:grpSpPr>
                <p:sp>
                  <p:nvSpPr>
                    <p:cNvPr id="1105" name="Oval 11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6" name="Oval 11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2" name="Group 12"/>
                  <p:cNvGrpSpPr/>
                  <p:nvPr/>
                </p:nvGrpSpPr>
                <p:grpSpPr>
                  <a:xfrm rot="15530705">
                    <a:off x="2284581" y="2639655"/>
                    <a:ext cx="405591" cy="1883879"/>
                    <a:chOff x="1905000" y="1828800"/>
                    <a:chExt cx="762000" cy="2362200"/>
                  </a:xfrm>
                </p:grpSpPr>
                <p:sp>
                  <p:nvSpPr>
                    <p:cNvPr id="1103" name="Oval 11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11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4" name="Group 135"/>
              <p:cNvGrpSpPr/>
              <p:nvPr/>
            </p:nvGrpSpPr>
            <p:grpSpPr>
              <a:xfrm rot="5892673">
                <a:off x="3061159" y="3301846"/>
                <a:ext cx="1528325" cy="1350205"/>
                <a:chOff x="736597" y="733384"/>
                <a:chExt cx="1807860" cy="1807860"/>
              </a:xfrm>
            </p:grpSpPr>
            <p:grpSp>
              <p:nvGrpSpPr>
                <p:cNvPr id="1067" name="Group 15"/>
                <p:cNvGrpSpPr/>
                <p:nvPr/>
              </p:nvGrpSpPr>
              <p:grpSpPr>
                <a:xfrm rot="20238387">
                  <a:off x="736597" y="881328"/>
                  <a:ext cx="1193804" cy="897916"/>
                  <a:chOff x="1111998" y="1862460"/>
                  <a:chExt cx="2362200" cy="1921930"/>
                </a:xfrm>
              </p:grpSpPr>
              <p:grpSp>
                <p:nvGrpSpPr>
                  <p:cNvPr id="1088" name="Group 6"/>
                  <p:cNvGrpSpPr/>
                  <p:nvPr/>
                </p:nvGrpSpPr>
                <p:grpSpPr>
                  <a:xfrm rot="17802976">
                    <a:off x="1912098" y="1823816"/>
                    <a:ext cx="762000" cy="2362200"/>
                    <a:chOff x="1905000" y="1828800"/>
                    <a:chExt cx="762000" cy="2362200"/>
                  </a:xfrm>
                </p:grpSpPr>
                <p:sp>
                  <p:nvSpPr>
                    <p:cNvPr id="10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9" name="Group 9"/>
                  <p:cNvGrpSpPr/>
                  <p:nvPr/>
                </p:nvGrpSpPr>
                <p:grpSpPr>
                  <a:xfrm rot="19123498">
                    <a:off x="2501621" y="1862460"/>
                    <a:ext cx="542170" cy="1782007"/>
                    <a:chOff x="1905000" y="1828800"/>
                    <a:chExt cx="762000" cy="2362200"/>
                  </a:xfrm>
                </p:grpSpPr>
                <p:sp>
                  <p:nvSpPr>
                    <p:cNvPr id="1093" name="Oval 10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4" name="Oval 10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0" name="Group 12"/>
                  <p:cNvGrpSpPr/>
                  <p:nvPr/>
                </p:nvGrpSpPr>
                <p:grpSpPr>
                  <a:xfrm rot="15530705">
                    <a:off x="2284581" y="2639655"/>
                    <a:ext cx="405591" cy="1883879"/>
                    <a:chOff x="1905000" y="1828800"/>
                    <a:chExt cx="762000" cy="2362200"/>
                  </a:xfrm>
                </p:grpSpPr>
                <p:sp>
                  <p:nvSpPr>
                    <p:cNvPr id="1091" name="Oval 10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68" name="Group 21"/>
                <p:cNvGrpSpPr/>
                <p:nvPr/>
              </p:nvGrpSpPr>
              <p:grpSpPr>
                <a:xfrm rot="2927600">
                  <a:off x="1498597" y="881328"/>
                  <a:ext cx="1193804" cy="897916"/>
                  <a:chOff x="1111998" y="1862460"/>
                  <a:chExt cx="2362200" cy="1921930"/>
                </a:xfrm>
              </p:grpSpPr>
              <p:grpSp>
                <p:nvGrpSpPr>
                  <p:cNvPr id="1079" name="Group 6"/>
                  <p:cNvGrpSpPr/>
                  <p:nvPr/>
                </p:nvGrpSpPr>
                <p:grpSpPr>
                  <a:xfrm rot="17802976">
                    <a:off x="1912098" y="1823816"/>
                    <a:ext cx="762000" cy="2362200"/>
                    <a:chOff x="1905000" y="1828800"/>
                    <a:chExt cx="762000" cy="2362200"/>
                  </a:xfrm>
                </p:grpSpPr>
                <p:sp>
                  <p:nvSpPr>
                    <p:cNvPr id="10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7" name="Oval 10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0" name="Group 9"/>
                  <p:cNvGrpSpPr/>
                  <p:nvPr/>
                </p:nvGrpSpPr>
                <p:grpSpPr>
                  <a:xfrm rot="19123498">
                    <a:off x="2501621" y="1862460"/>
                    <a:ext cx="542170" cy="1782007"/>
                    <a:chOff x="1905000" y="1828800"/>
                    <a:chExt cx="762000" cy="2362200"/>
                  </a:xfrm>
                </p:grpSpPr>
                <p:sp>
                  <p:nvSpPr>
                    <p:cNvPr id="1084" name="Oval 10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5" name="Oval 10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1" name="Group 12"/>
                  <p:cNvGrpSpPr/>
                  <p:nvPr/>
                </p:nvGrpSpPr>
                <p:grpSpPr>
                  <a:xfrm rot="15530705">
                    <a:off x="2284581" y="2639655"/>
                    <a:ext cx="405591" cy="1883879"/>
                    <a:chOff x="1905000" y="1828800"/>
                    <a:chExt cx="762000" cy="2362200"/>
                  </a:xfrm>
                </p:grpSpPr>
                <p:sp>
                  <p:nvSpPr>
                    <p:cNvPr id="1082" name="Oval 10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3" name="Oval 10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69" name="Group 31"/>
                <p:cNvGrpSpPr/>
                <p:nvPr/>
              </p:nvGrpSpPr>
              <p:grpSpPr>
                <a:xfrm rot="20238387">
                  <a:off x="1346199" y="1643328"/>
                  <a:ext cx="1193804" cy="897916"/>
                  <a:chOff x="1111998" y="1862460"/>
                  <a:chExt cx="2362200" cy="1921930"/>
                </a:xfrm>
              </p:grpSpPr>
              <p:grpSp>
                <p:nvGrpSpPr>
                  <p:cNvPr id="1070" name="Group 6"/>
                  <p:cNvGrpSpPr/>
                  <p:nvPr/>
                </p:nvGrpSpPr>
                <p:grpSpPr>
                  <a:xfrm rot="17802976">
                    <a:off x="1912098" y="1823816"/>
                    <a:ext cx="762000" cy="2362200"/>
                    <a:chOff x="1905000" y="1828800"/>
                    <a:chExt cx="762000" cy="2362200"/>
                  </a:xfrm>
                </p:grpSpPr>
                <p:sp>
                  <p:nvSpPr>
                    <p:cNvPr id="10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Oval 10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1" name="Group 9"/>
                  <p:cNvGrpSpPr/>
                  <p:nvPr/>
                </p:nvGrpSpPr>
                <p:grpSpPr>
                  <a:xfrm rot="19123498">
                    <a:off x="2501621" y="1862460"/>
                    <a:ext cx="542170" cy="1782007"/>
                    <a:chOff x="1905000" y="1828800"/>
                    <a:chExt cx="762000" cy="2362200"/>
                  </a:xfrm>
                </p:grpSpPr>
                <p:sp>
                  <p:nvSpPr>
                    <p:cNvPr id="1075" name="Oval 10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6" name="Oval 10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2" name="Group 12"/>
                  <p:cNvGrpSpPr/>
                  <p:nvPr/>
                </p:nvGrpSpPr>
                <p:grpSpPr>
                  <a:xfrm rot="15530705">
                    <a:off x="2284581" y="2639655"/>
                    <a:ext cx="405591" cy="1883879"/>
                    <a:chOff x="1905000" y="1828800"/>
                    <a:chExt cx="762000" cy="2362200"/>
                  </a:xfrm>
                </p:grpSpPr>
                <p:sp>
                  <p:nvSpPr>
                    <p:cNvPr id="1073" name="Oval 10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Oval 10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5" name="Group 166"/>
              <p:cNvGrpSpPr/>
              <p:nvPr/>
            </p:nvGrpSpPr>
            <p:grpSpPr>
              <a:xfrm rot="20555714" flipH="1">
                <a:off x="3652811" y="2791157"/>
                <a:ext cx="1586260" cy="1364114"/>
                <a:chOff x="736597" y="733384"/>
                <a:chExt cx="1807860" cy="1807860"/>
              </a:xfrm>
            </p:grpSpPr>
            <p:grpSp>
              <p:nvGrpSpPr>
                <p:cNvPr id="1037" name="Group 15"/>
                <p:cNvGrpSpPr/>
                <p:nvPr/>
              </p:nvGrpSpPr>
              <p:grpSpPr>
                <a:xfrm rot="20238387">
                  <a:off x="736597" y="881328"/>
                  <a:ext cx="1193804" cy="897916"/>
                  <a:chOff x="1111998" y="1862460"/>
                  <a:chExt cx="2362200" cy="1921930"/>
                </a:xfrm>
              </p:grpSpPr>
              <p:grpSp>
                <p:nvGrpSpPr>
                  <p:cNvPr id="1058" name="Group 6"/>
                  <p:cNvGrpSpPr/>
                  <p:nvPr/>
                </p:nvGrpSpPr>
                <p:grpSpPr>
                  <a:xfrm rot="17802976">
                    <a:off x="1912098" y="1823816"/>
                    <a:ext cx="762000" cy="2362200"/>
                    <a:chOff x="1905000" y="1828800"/>
                    <a:chExt cx="762000" cy="2362200"/>
                  </a:xfrm>
                </p:grpSpPr>
                <p:sp>
                  <p:nvSpPr>
                    <p:cNvPr id="10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9" name="Group 9"/>
                  <p:cNvGrpSpPr/>
                  <p:nvPr/>
                </p:nvGrpSpPr>
                <p:grpSpPr>
                  <a:xfrm rot="19123498">
                    <a:off x="2501621" y="1862460"/>
                    <a:ext cx="542170" cy="1782007"/>
                    <a:chOff x="1905000" y="1828800"/>
                    <a:chExt cx="762000" cy="2362200"/>
                  </a:xfrm>
                </p:grpSpPr>
                <p:sp>
                  <p:nvSpPr>
                    <p:cNvPr id="1063" name="Oval 10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 name="Oval 10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0" name="Group 12"/>
                  <p:cNvGrpSpPr/>
                  <p:nvPr/>
                </p:nvGrpSpPr>
                <p:grpSpPr>
                  <a:xfrm rot="15530705">
                    <a:off x="2284581" y="2639655"/>
                    <a:ext cx="405591" cy="1883879"/>
                    <a:chOff x="1905000" y="1828800"/>
                    <a:chExt cx="762000" cy="2362200"/>
                  </a:xfrm>
                </p:grpSpPr>
                <p:sp>
                  <p:nvSpPr>
                    <p:cNvPr id="1061" name="Oval 10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8" name="Group 21"/>
                <p:cNvGrpSpPr/>
                <p:nvPr/>
              </p:nvGrpSpPr>
              <p:grpSpPr>
                <a:xfrm rot="2927600">
                  <a:off x="1498597" y="881328"/>
                  <a:ext cx="1193804" cy="897916"/>
                  <a:chOff x="1111998" y="1862460"/>
                  <a:chExt cx="2362200" cy="1921930"/>
                </a:xfrm>
              </p:grpSpPr>
              <p:grpSp>
                <p:nvGrpSpPr>
                  <p:cNvPr id="1049" name="Group 6"/>
                  <p:cNvGrpSpPr/>
                  <p:nvPr/>
                </p:nvGrpSpPr>
                <p:grpSpPr>
                  <a:xfrm rot="17802976">
                    <a:off x="1912098" y="1823816"/>
                    <a:ext cx="762000" cy="2362200"/>
                    <a:chOff x="1905000" y="1828800"/>
                    <a:chExt cx="762000" cy="2362200"/>
                  </a:xfrm>
                </p:grpSpPr>
                <p:sp>
                  <p:nvSpPr>
                    <p:cNvPr id="10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7" name="Oval 10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0" name="Group 9"/>
                  <p:cNvGrpSpPr/>
                  <p:nvPr/>
                </p:nvGrpSpPr>
                <p:grpSpPr>
                  <a:xfrm rot="19123498">
                    <a:off x="2501621" y="1862460"/>
                    <a:ext cx="542170" cy="1782007"/>
                    <a:chOff x="1905000" y="1828800"/>
                    <a:chExt cx="762000" cy="2362200"/>
                  </a:xfrm>
                </p:grpSpPr>
                <p:sp>
                  <p:nvSpPr>
                    <p:cNvPr id="1054" name="Oval 10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5" name="Oval 10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1" name="Group 12"/>
                  <p:cNvGrpSpPr/>
                  <p:nvPr/>
                </p:nvGrpSpPr>
                <p:grpSpPr>
                  <a:xfrm rot="15530705">
                    <a:off x="2284581" y="2639655"/>
                    <a:ext cx="405591" cy="1883879"/>
                    <a:chOff x="1905000" y="1828800"/>
                    <a:chExt cx="762000" cy="2362200"/>
                  </a:xfrm>
                </p:grpSpPr>
                <p:sp>
                  <p:nvSpPr>
                    <p:cNvPr id="1052" name="Oval 10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3" name="Oval 10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9" name="Group 31"/>
                <p:cNvGrpSpPr/>
                <p:nvPr/>
              </p:nvGrpSpPr>
              <p:grpSpPr>
                <a:xfrm rot="20238387">
                  <a:off x="1346199" y="1643328"/>
                  <a:ext cx="1193804" cy="897916"/>
                  <a:chOff x="1111998" y="1862460"/>
                  <a:chExt cx="2362200" cy="1921930"/>
                </a:xfrm>
              </p:grpSpPr>
              <p:grpSp>
                <p:nvGrpSpPr>
                  <p:cNvPr id="1040" name="Group 6"/>
                  <p:cNvGrpSpPr/>
                  <p:nvPr/>
                </p:nvGrpSpPr>
                <p:grpSpPr>
                  <a:xfrm rot="17802976">
                    <a:off x="1912098" y="1823816"/>
                    <a:ext cx="762000" cy="2362200"/>
                    <a:chOff x="1905000" y="1828800"/>
                    <a:chExt cx="762000" cy="2362200"/>
                  </a:xfrm>
                </p:grpSpPr>
                <p:sp>
                  <p:nvSpPr>
                    <p:cNvPr id="10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8" name="Oval 10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1" name="Group 9"/>
                  <p:cNvGrpSpPr/>
                  <p:nvPr/>
                </p:nvGrpSpPr>
                <p:grpSpPr>
                  <a:xfrm rot="19123498">
                    <a:off x="2501621" y="1862460"/>
                    <a:ext cx="542170" cy="1782007"/>
                    <a:chOff x="1905000" y="1828800"/>
                    <a:chExt cx="762000" cy="2362200"/>
                  </a:xfrm>
                </p:grpSpPr>
                <p:sp>
                  <p:nvSpPr>
                    <p:cNvPr id="1045" name="Oval 10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6" name="Oval 10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2" name="Group 12"/>
                  <p:cNvGrpSpPr/>
                  <p:nvPr/>
                </p:nvGrpSpPr>
                <p:grpSpPr>
                  <a:xfrm rot="15530705">
                    <a:off x="2284581" y="2639655"/>
                    <a:ext cx="405591" cy="1883879"/>
                    <a:chOff x="1905000" y="1828800"/>
                    <a:chExt cx="762000" cy="2362200"/>
                  </a:xfrm>
                </p:grpSpPr>
                <p:sp>
                  <p:nvSpPr>
                    <p:cNvPr id="1043" name="Oval 10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 name="Oval 10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26" name="Double Wave 1025"/>
              <p:cNvSpPr/>
              <p:nvPr/>
            </p:nvSpPr>
            <p:spPr>
              <a:xfrm>
                <a:off x="1447800" y="66294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Double Wave 1026"/>
              <p:cNvSpPr/>
              <p:nvPr/>
            </p:nvSpPr>
            <p:spPr>
              <a:xfrm>
                <a:off x="2286000" y="65532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Oval 1027"/>
              <p:cNvSpPr/>
              <p:nvPr/>
            </p:nvSpPr>
            <p:spPr>
              <a:xfrm rot="672509" flipV="1">
                <a:off x="1600200" y="426720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Oval 1028"/>
              <p:cNvSpPr/>
              <p:nvPr/>
            </p:nvSpPr>
            <p:spPr>
              <a:xfrm rot="1677072" flipV="1">
                <a:off x="3517105" y="44477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Oval 1029"/>
              <p:cNvSpPr/>
              <p:nvPr/>
            </p:nvSpPr>
            <p:spPr>
              <a:xfrm rot="20438730" flipV="1">
                <a:off x="3136105" y="4523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Oval 1030"/>
              <p:cNvSpPr/>
              <p:nvPr/>
            </p:nvSpPr>
            <p:spPr>
              <a:xfrm rot="2774148" flipV="1">
                <a:off x="1916906" y="4523969"/>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Oval 1031"/>
              <p:cNvSpPr/>
              <p:nvPr/>
            </p:nvSpPr>
            <p:spPr>
              <a:xfrm rot="21203502" flipV="1">
                <a:off x="1684156" y="4436632"/>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Oval 1032"/>
              <p:cNvSpPr/>
              <p:nvPr/>
            </p:nvSpPr>
            <p:spPr>
              <a:xfrm rot="672509" flipV="1">
                <a:off x="2907505" y="39905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4" name="Oval 1033"/>
              <p:cNvSpPr/>
              <p:nvPr/>
            </p:nvSpPr>
            <p:spPr>
              <a:xfrm rot="2578358" flipV="1">
                <a:off x="2601850" y="3893437"/>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Oval 1034"/>
              <p:cNvSpPr/>
              <p:nvPr/>
            </p:nvSpPr>
            <p:spPr>
              <a:xfrm rot="672509" flipV="1">
                <a:off x="2221704"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Oval 1035"/>
              <p:cNvSpPr/>
              <p:nvPr/>
            </p:nvSpPr>
            <p:spPr>
              <a:xfrm rot="20012650" flipV="1">
                <a:off x="1993106"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277" name="Rectangle 1276"/>
          <p:cNvSpPr/>
          <p:nvPr/>
        </p:nvSpPr>
        <p:spPr>
          <a:xfrm>
            <a:off x="8788439" y="1979936"/>
            <a:ext cx="2133600" cy="369332"/>
          </a:xfrm>
          <a:prstGeom prst="rect">
            <a:avLst/>
          </a:prstGeom>
        </p:spPr>
        <p:txBody>
          <a:bodyPr wrap="square">
            <a:spAutoFit/>
          </a:bodyPr>
          <a:lstStyle/>
          <a:p>
            <a:r>
              <a:rPr lang="en-US" dirty="0">
                <a:solidFill>
                  <a:schemeClr val="bg1"/>
                </a:solidFill>
              </a:rPr>
              <a:t>The World</a:t>
            </a:r>
          </a:p>
        </p:txBody>
      </p:sp>
      <p:sp>
        <p:nvSpPr>
          <p:cNvPr id="1278" name="Rectangle 1277"/>
          <p:cNvSpPr/>
          <p:nvPr/>
        </p:nvSpPr>
        <p:spPr>
          <a:xfrm>
            <a:off x="5562600" y="1447801"/>
            <a:ext cx="2133600" cy="646331"/>
          </a:xfrm>
          <a:prstGeom prst="rect">
            <a:avLst/>
          </a:prstGeom>
        </p:spPr>
        <p:txBody>
          <a:bodyPr wrap="square">
            <a:spAutoFit/>
          </a:bodyPr>
          <a:lstStyle/>
          <a:p>
            <a:r>
              <a:rPr lang="en-US" dirty="0">
                <a:solidFill>
                  <a:schemeClr val="bg1"/>
                </a:solidFill>
              </a:rPr>
              <a:t>Decay—sin and apostasy</a:t>
            </a:r>
          </a:p>
        </p:txBody>
      </p:sp>
      <p:grpSp>
        <p:nvGrpSpPr>
          <p:cNvPr id="1279" name="Group 159"/>
          <p:cNvGrpSpPr/>
          <p:nvPr/>
        </p:nvGrpSpPr>
        <p:grpSpPr>
          <a:xfrm rot="17871568">
            <a:off x="5188297" y="936092"/>
            <a:ext cx="795691" cy="666957"/>
            <a:chOff x="736597" y="733384"/>
            <a:chExt cx="1807860" cy="1807860"/>
          </a:xfrm>
          <a:solidFill>
            <a:schemeClr val="bg2">
              <a:lumMod val="90000"/>
            </a:schemeClr>
          </a:solidFill>
        </p:grpSpPr>
        <p:grpSp>
          <p:nvGrpSpPr>
            <p:cNvPr id="1280" name="Group 15"/>
            <p:cNvGrpSpPr/>
            <p:nvPr/>
          </p:nvGrpSpPr>
          <p:grpSpPr>
            <a:xfrm rot="20238387">
              <a:off x="736597" y="881328"/>
              <a:ext cx="1193804" cy="897916"/>
              <a:chOff x="1111998" y="1862460"/>
              <a:chExt cx="2362200" cy="1921930"/>
            </a:xfrm>
            <a:grpFill/>
          </p:grpSpPr>
          <p:grpSp>
            <p:nvGrpSpPr>
              <p:cNvPr id="1301" name="Group 6"/>
              <p:cNvGrpSpPr/>
              <p:nvPr/>
            </p:nvGrpSpPr>
            <p:grpSpPr>
              <a:xfrm rot="17802976">
                <a:off x="1912098" y="1823816"/>
                <a:ext cx="762000" cy="2362200"/>
                <a:chOff x="1905000" y="1828800"/>
                <a:chExt cx="762000" cy="2362200"/>
              </a:xfrm>
              <a:grpFill/>
            </p:grpSpPr>
            <p:sp>
              <p:nvSpPr>
                <p:cNvPr id="130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2" name="Group 9"/>
              <p:cNvGrpSpPr/>
              <p:nvPr/>
            </p:nvGrpSpPr>
            <p:grpSpPr>
              <a:xfrm rot="19123498">
                <a:off x="2501621" y="1862460"/>
                <a:ext cx="542170" cy="1782007"/>
                <a:chOff x="1905000" y="1828800"/>
                <a:chExt cx="762000" cy="2362200"/>
              </a:xfrm>
              <a:grpFill/>
            </p:grpSpPr>
            <p:sp>
              <p:nvSpPr>
                <p:cNvPr id="1306"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7"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3" name="Group 12"/>
              <p:cNvGrpSpPr/>
              <p:nvPr/>
            </p:nvGrpSpPr>
            <p:grpSpPr>
              <a:xfrm rot="15530705">
                <a:off x="2284581" y="2639655"/>
                <a:ext cx="405591" cy="1883879"/>
                <a:chOff x="1905000" y="1828800"/>
                <a:chExt cx="762000" cy="2362200"/>
              </a:xfrm>
              <a:grpFill/>
            </p:grpSpPr>
            <p:sp>
              <p:nvSpPr>
                <p:cNvPr id="1304" name="Oval 130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81" name="Group 21"/>
            <p:cNvGrpSpPr/>
            <p:nvPr/>
          </p:nvGrpSpPr>
          <p:grpSpPr>
            <a:xfrm rot="2927600">
              <a:off x="1498597" y="881328"/>
              <a:ext cx="1193804" cy="897916"/>
              <a:chOff x="1111998" y="1862460"/>
              <a:chExt cx="2362200" cy="1921930"/>
            </a:xfrm>
            <a:grpFill/>
          </p:grpSpPr>
          <p:grpSp>
            <p:nvGrpSpPr>
              <p:cNvPr id="1292" name="Group 6"/>
              <p:cNvGrpSpPr/>
              <p:nvPr/>
            </p:nvGrpSpPr>
            <p:grpSpPr>
              <a:xfrm rot="17802976">
                <a:off x="1912098" y="1823816"/>
                <a:ext cx="762000" cy="2362200"/>
                <a:chOff x="1905000" y="1828800"/>
                <a:chExt cx="762000" cy="2362200"/>
              </a:xfrm>
              <a:grpFill/>
            </p:grpSpPr>
            <p:sp>
              <p:nvSpPr>
                <p:cNvPr id="129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0" name="Oval 129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3" name="Group 9"/>
              <p:cNvGrpSpPr/>
              <p:nvPr/>
            </p:nvGrpSpPr>
            <p:grpSpPr>
              <a:xfrm rot="19123498">
                <a:off x="2501621" y="1862460"/>
                <a:ext cx="542170" cy="1782007"/>
                <a:chOff x="1905000" y="1828800"/>
                <a:chExt cx="762000" cy="2362200"/>
              </a:xfrm>
              <a:grpFill/>
            </p:grpSpPr>
            <p:sp>
              <p:nvSpPr>
                <p:cNvPr id="1297"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8"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4" name="Group 12"/>
              <p:cNvGrpSpPr/>
              <p:nvPr/>
            </p:nvGrpSpPr>
            <p:grpSpPr>
              <a:xfrm rot="15530705">
                <a:off x="2284581" y="2639655"/>
                <a:ext cx="405591" cy="1883879"/>
                <a:chOff x="1905000" y="1828800"/>
                <a:chExt cx="762000" cy="2362200"/>
              </a:xfrm>
              <a:grpFill/>
            </p:grpSpPr>
            <p:sp>
              <p:nvSpPr>
                <p:cNvPr id="1295"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6"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82" name="Group 31"/>
            <p:cNvGrpSpPr/>
            <p:nvPr/>
          </p:nvGrpSpPr>
          <p:grpSpPr>
            <a:xfrm rot="20238387">
              <a:off x="1346199" y="1643328"/>
              <a:ext cx="1193804" cy="897916"/>
              <a:chOff x="1111998" y="1862460"/>
              <a:chExt cx="2362200" cy="1921930"/>
            </a:xfrm>
            <a:grpFill/>
          </p:grpSpPr>
          <p:grpSp>
            <p:nvGrpSpPr>
              <p:cNvPr id="1283" name="Group 6"/>
              <p:cNvGrpSpPr/>
              <p:nvPr/>
            </p:nvGrpSpPr>
            <p:grpSpPr>
              <a:xfrm rot="17802976">
                <a:off x="1912098" y="1823816"/>
                <a:ext cx="762000" cy="2362200"/>
                <a:chOff x="1905000" y="1828800"/>
                <a:chExt cx="762000" cy="2362200"/>
              </a:xfrm>
              <a:grpFill/>
            </p:grpSpPr>
            <p:sp>
              <p:nvSpPr>
                <p:cNvPr id="129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1" name="Oval 129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4" name="Group 9"/>
              <p:cNvGrpSpPr/>
              <p:nvPr/>
            </p:nvGrpSpPr>
            <p:grpSpPr>
              <a:xfrm rot="19123498">
                <a:off x="2501621" y="1862460"/>
                <a:ext cx="542170" cy="1782007"/>
                <a:chOff x="1905000" y="1828800"/>
                <a:chExt cx="762000" cy="2362200"/>
              </a:xfrm>
              <a:grpFill/>
            </p:grpSpPr>
            <p:sp>
              <p:nvSpPr>
                <p:cNvPr id="1288" name="Oval 128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9" name="Oval 128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5" name="Group 12"/>
              <p:cNvGrpSpPr/>
              <p:nvPr/>
            </p:nvGrpSpPr>
            <p:grpSpPr>
              <a:xfrm rot="15530705">
                <a:off x="2284581" y="2639655"/>
                <a:ext cx="405591" cy="1883879"/>
                <a:chOff x="1905000" y="1828800"/>
                <a:chExt cx="762000" cy="2362200"/>
              </a:xfrm>
              <a:grpFill/>
            </p:grpSpPr>
            <p:sp>
              <p:nvSpPr>
                <p:cNvPr id="1286"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Oval 1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10" name="Group 91"/>
          <p:cNvGrpSpPr/>
          <p:nvPr/>
        </p:nvGrpSpPr>
        <p:grpSpPr>
          <a:xfrm flipH="1">
            <a:off x="4408489" y="1450178"/>
            <a:ext cx="715769" cy="1760946"/>
            <a:chOff x="4053880" y="2362200"/>
            <a:chExt cx="1359446" cy="3344532"/>
          </a:xfrm>
        </p:grpSpPr>
        <p:sp>
          <p:nvSpPr>
            <p:cNvPr id="1311" name="Round Diagonal Corner Rectangle 1310"/>
            <p:cNvSpPr/>
            <p:nvPr/>
          </p:nvSpPr>
          <p:spPr>
            <a:xfrm rot="19527262">
              <a:off x="4778338" y="2692626"/>
              <a:ext cx="555573" cy="631743"/>
            </a:xfrm>
            <a:prstGeom prst="round2DiagRect">
              <a:avLst>
                <a:gd name="adj1" fmla="val 50000"/>
                <a:gd name="adj2" fmla="val 0"/>
              </a:avLst>
            </a:prstGeom>
            <a:solidFill>
              <a:srgbClr val="71360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2" name="Round Diagonal Corner Rectangle 1311"/>
            <p:cNvSpPr/>
            <p:nvPr/>
          </p:nvSpPr>
          <p:spPr>
            <a:xfrm rot="19527262">
              <a:off x="4092538" y="2768827"/>
              <a:ext cx="555573" cy="631743"/>
            </a:xfrm>
            <a:prstGeom prst="round2DiagRect">
              <a:avLst>
                <a:gd name="adj1" fmla="val 50000"/>
                <a:gd name="adj2" fmla="val 0"/>
              </a:avLst>
            </a:prstGeom>
            <a:solidFill>
              <a:srgbClr val="71360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3" name="Oval 1312"/>
            <p:cNvSpPr/>
            <p:nvPr/>
          </p:nvSpPr>
          <p:spPr>
            <a:xfrm rot="19671902">
              <a:off x="5100473" y="4044504"/>
              <a:ext cx="312853" cy="58336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4" name="Oval 1313"/>
            <p:cNvSpPr/>
            <p:nvPr/>
          </p:nvSpPr>
          <p:spPr>
            <a:xfrm rot="2647766">
              <a:off x="4053880" y="3979512"/>
              <a:ext cx="280423" cy="58336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5" name="Oval 1314"/>
            <p:cNvSpPr/>
            <p:nvPr/>
          </p:nvSpPr>
          <p:spPr>
            <a:xfrm rot="19352409">
              <a:off x="4803886" y="5123365"/>
              <a:ext cx="250930" cy="583367"/>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6" name="Oval 1315"/>
            <p:cNvSpPr/>
            <p:nvPr/>
          </p:nvSpPr>
          <p:spPr>
            <a:xfrm rot="2647766">
              <a:off x="4515409" y="5111826"/>
              <a:ext cx="249729" cy="583367"/>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7" name="Trapezoid 1316"/>
            <p:cNvSpPr/>
            <p:nvPr/>
          </p:nvSpPr>
          <p:spPr>
            <a:xfrm rot="20169292">
              <a:off x="4774824" y="3376848"/>
              <a:ext cx="535898" cy="1040568"/>
            </a:xfrm>
            <a:prstGeom prst="trapezoid">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8" name="Trapezoid 1317"/>
            <p:cNvSpPr/>
            <p:nvPr/>
          </p:nvSpPr>
          <p:spPr>
            <a:xfrm rot="1790291">
              <a:off x="4189904" y="3342754"/>
              <a:ext cx="535898" cy="1040568"/>
            </a:xfrm>
            <a:prstGeom prst="trapezoid">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9" name="Trapezoid 1318"/>
            <p:cNvSpPr/>
            <p:nvPr/>
          </p:nvSpPr>
          <p:spPr>
            <a:xfrm>
              <a:off x="4347556" y="3510754"/>
              <a:ext cx="799476" cy="1901253"/>
            </a:xfrm>
            <a:prstGeom prst="trapezoid">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0" name="Oval 1319"/>
            <p:cNvSpPr/>
            <p:nvPr/>
          </p:nvSpPr>
          <p:spPr>
            <a:xfrm>
              <a:off x="4529936" y="3185969"/>
              <a:ext cx="393492" cy="573374"/>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1" name="Oval 1320"/>
            <p:cNvSpPr/>
            <p:nvPr/>
          </p:nvSpPr>
          <p:spPr>
            <a:xfrm>
              <a:off x="4347556" y="2516408"/>
              <a:ext cx="762000" cy="109024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2" name="Round Diagonal Corner Rectangle 1321"/>
            <p:cNvSpPr/>
            <p:nvPr/>
          </p:nvSpPr>
          <p:spPr>
            <a:xfrm rot="1236535">
              <a:off x="4309319" y="2362200"/>
              <a:ext cx="436755" cy="503473"/>
            </a:xfrm>
            <a:prstGeom prst="round2DiagRect">
              <a:avLst>
                <a:gd name="adj1" fmla="val 50000"/>
                <a:gd name="adj2" fmla="val 0"/>
              </a:avLst>
            </a:prstGeom>
            <a:solidFill>
              <a:srgbClr val="71360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3" name="Round Diagonal Corner Rectangle 1322"/>
            <p:cNvSpPr/>
            <p:nvPr/>
          </p:nvSpPr>
          <p:spPr>
            <a:xfrm rot="5076663">
              <a:off x="4705111" y="2429527"/>
              <a:ext cx="436755" cy="503473"/>
            </a:xfrm>
            <a:prstGeom prst="round2DiagRect">
              <a:avLst>
                <a:gd name="adj1" fmla="val 50000"/>
                <a:gd name="adj2" fmla="val 0"/>
              </a:avLst>
            </a:prstGeom>
            <a:solidFill>
              <a:srgbClr val="71360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4" name="Oval 1323"/>
            <p:cNvSpPr/>
            <p:nvPr/>
          </p:nvSpPr>
          <p:spPr>
            <a:xfrm>
              <a:off x="4499956" y="2440208"/>
              <a:ext cx="381000" cy="381000"/>
            </a:xfrm>
            <a:prstGeom prst="ellipse">
              <a:avLst/>
            </a:prstGeom>
            <a:solidFill>
              <a:srgbClr val="713605"/>
            </a:solidFill>
            <a:ln w="12700">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5" name="Round Diagonal Corner Rectangle 1324"/>
            <p:cNvSpPr/>
            <p:nvPr/>
          </p:nvSpPr>
          <p:spPr>
            <a:xfrm rot="10274235">
              <a:off x="4538336" y="3334509"/>
              <a:ext cx="362828" cy="493780"/>
            </a:xfrm>
            <a:prstGeom prst="round2DiagRect">
              <a:avLst>
                <a:gd name="adj1" fmla="val 50000"/>
                <a:gd name="adj2" fmla="val 33772"/>
              </a:avLst>
            </a:prstGeom>
            <a:solidFill>
              <a:srgbClr val="71360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6" name="Oval 1325"/>
            <p:cNvSpPr/>
            <p:nvPr/>
          </p:nvSpPr>
          <p:spPr>
            <a:xfrm>
              <a:off x="4614067" y="3373932"/>
              <a:ext cx="188008" cy="11815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27" name="Rectangle 1326"/>
          <p:cNvSpPr/>
          <p:nvPr/>
        </p:nvSpPr>
        <p:spPr>
          <a:xfrm>
            <a:off x="5181600" y="2438401"/>
            <a:ext cx="2133600" cy="646331"/>
          </a:xfrm>
          <a:prstGeom prst="rect">
            <a:avLst/>
          </a:prstGeom>
        </p:spPr>
        <p:txBody>
          <a:bodyPr wrap="square">
            <a:spAutoFit/>
          </a:bodyPr>
          <a:lstStyle/>
          <a:p>
            <a:r>
              <a:rPr lang="en-US" dirty="0">
                <a:solidFill>
                  <a:schemeClr val="bg1"/>
                </a:solidFill>
              </a:rPr>
              <a:t>Lord and Master—Jesus Christ</a:t>
            </a:r>
          </a:p>
        </p:txBody>
      </p:sp>
      <p:grpSp>
        <p:nvGrpSpPr>
          <p:cNvPr id="1328" name="Group 1327"/>
          <p:cNvGrpSpPr/>
          <p:nvPr/>
        </p:nvGrpSpPr>
        <p:grpSpPr>
          <a:xfrm rot="1350931">
            <a:off x="10210384" y="2585421"/>
            <a:ext cx="547394" cy="1459717"/>
            <a:chOff x="1524000" y="990600"/>
            <a:chExt cx="762000" cy="3048000"/>
          </a:xfrm>
        </p:grpSpPr>
        <p:sp>
          <p:nvSpPr>
            <p:cNvPr id="1329" name="Rounded Rectangle 1328"/>
            <p:cNvSpPr/>
            <p:nvPr/>
          </p:nvSpPr>
          <p:spPr>
            <a:xfrm>
              <a:off x="1828800" y="990600"/>
              <a:ext cx="152400" cy="2514600"/>
            </a:xfrm>
            <a:prstGeom prst="roundRect">
              <a:avLst/>
            </a:prstGeom>
            <a:solidFill>
              <a:srgbClr val="41250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0" name="Trapezoid 1329"/>
            <p:cNvSpPr/>
            <p:nvPr/>
          </p:nvSpPr>
          <p:spPr>
            <a:xfrm>
              <a:off x="1524000" y="3352800"/>
              <a:ext cx="762000" cy="685800"/>
            </a:xfrm>
            <a:prstGeom prst="trapezoi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1" name="Rectangle 1330"/>
            <p:cNvSpPr/>
            <p:nvPr/>
          </p:nvSpPr>
          <p:spPr>
            <a:xfrm>
              <a:off x="1676400" y="3352800"/>
              <a:ext cx="457200" cy="76200"/>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2" name="Group 1331"/>
          <p:cNvGrpSpPr/>
          <p:nvPr/>
        </p:nvGrpSpPr>
        <p:grpSpPr>
          <a:xfrm rot="1837835">
            <a:off x="8332478" y="2609918"/>
            <a:ext cx="1049505" cy="438831"/>
            <a:chOff x="1181100" y="4522027"/>
            <a:chExt cx="2488599" cy="926977"/>
          </a:xfrm>
        </p:grpSpPr>
        <p:sp>
          <p:nvSpPr>
            <p:cNvPr id="1333" name="Rounded Rectangle 1332"/>
            <p:cNvSpPr/>
            <p:nvPr/>
          </p:nvSpPr>
          <p:spPr>
            <a:xfrm rot="6087163">
              <a:off x="2733220" y="5012167"/>
              <a:ext cx="228600" cy="322061"/>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4" name="Rounded Rectangle 1333"/>
            <p:cNvSpPr/>
            <p:nvPr/>
          </p:nvSpPr>
          <p:spPr>
            <a:xfrm rot="3210306">
              <a:off x="2732486" y="4791452"/>
              <a:ext cx="207712" cy="457200"/>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5" name="Isosceles Triangle 1334"/>
            <p:cNvSpPr/>
            <p:nvPr/>
          </p:nvSpPr>
          <p:spPr>
            <a:xfrm rot="16200000">
              <a:off x="1752600" y="44196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6" name="Isosceles Triangle 1335"/>
            <p:cNvSpPr/>
            <p:nvPr/>
          </p:nvSpPr>
          <p:spPr>
            <a:xfrm rot="15512623">
              <a:off x="1905000" y="45720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7" name="Oval 1336"/>
            <p:cNvSpPr/>
            <p:nvPr/>
          </p:nvSpPr>
          <p:spPr>
            <a:xfrm>
              <a:off x="2438400" y="4953000"/>
              <a:ext cx="381000" cy="3810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8" name="Oval 1337"/>
            <p:cNvSpPr/>
            <p:nvPr/>
          </p:nvSpPr>
          <p:spPr>
            <a:xfrm>
              <a:off x="2514600" y="5029200"/>
              <a:ext cx="228600" cy="2286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9" name="Donut 1338"/>
            <p:cNvSpPr/>
            <p:nvPr/>
          </p:nvSpPr>
          <p:spPr>
            <a:xfrm rot="19208972">
              <a:off x="2847927" y="4522027"/>
              <a:ext cx="762000" cy="365257"/>
            </a:xfrm>
            <a:prstGeom prst="donu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40" name="Donut 1339"/>
            <p:cNvSpPr/>
            <p:nvPr/>
          </p:nvSpPr>
          <p:spPr>
            <a:xfrm rot="21417444">
              <a:off x="2907699" y="4972888"/>
              <a:ext cx="762000" cy="476116"/>
            </a:xfrm>
            <a:prstGeom prst="donut">
              <a:avLst>
                <a:gd name="adj" fmla="val 15312"/>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341" name="Rectangle 1340"/>
          <p:cNvSpPr/>
          <p:nvPr/>
        </p:nvSpPr>
        <p:spPr>
          <a:xfrm>
            <a:off x="7930247" y="3273462"/>
            <a:ext cx="2133600" cy="1200329"/>
          </a:xfrm>
          <a:prstGeom prst="rect">
            <a:avLst/>
          </a:prstGeom>
        </p:spPr>
        <p:txBody>
          <a:bodyPr wrap="square">
            <a:spAutoFit/>
          </a:bodyPr>
          <a:lstStyle/>
          <a:p>
            <a:r>
              <a:rPr lang="en-US" dirty="0">
                <a:solidFill>
                  <a:schemeClr val="bg1"/>
                </a:solidFill>
              </a:rPr>
              <a:t>The Lord’s effort to help His people to receive the blessings of His Atonement</a:t>
            </a:r>
          </a:p>
        </p:txBody>
      </p:sp>
      <p:sp>
        <p:nvSpPr>
          <p:cNvPr id="1371" name="Rectangle 1370"/>
          <p:cNvSpPr/>
          <p:nvPr/>
        </p:nvSpPr>
        <p:spPr>
          <a:xfrm>
            <a:off x="638685" y="5204926"/>
            <a:ext cx="2133600" cy="369332"/>
          </a:xfrm>
          <a:prstGeom prst="rect">
            <a:avLst/>
          </a:prstGeom>
        </p:spPr>
        <p:txBody>
          <a:bodyPr wrap="square">
            <a:spAutoFit/>
          </a:bodyPr>
          <a:lstStyle/>
          <a:p>
            <a:r>
              <a:rPr lang="en-US" dirty="0">
                <a:solidFill>
                  <a:schemeClr val="bg1"/>
                </a:solidFill>
              </a:rPr>
              <a:t>The Lord’s prophets</a:t>
            </a:r>
          </a:p>
        </p:txBody>
      </p:sp>
      <p:grpSp>
        <p:nvGrpSpPr>
          <p:cNvPr id="1864" name="Group 1863"/>
          <p:cNvGrpSpPr/>
          <p:nvPr/>
        </p:nvGrpSpPr>
        <p:grpSpPr>
          <a:xfrm>
            <a:off x="5029201" y="3276601"/>
            <a:ext cx="1786291" cy="666957"/>
            <a:chOff x="2057400" y="5029200"/>
            <a:chExt cx="1786291" cy="666957"/>
          </a:xfrm>
        </p:grpSpPr>
        <p:grpSp>
          <p:nvGrpSpPr>
            <p:cNvPr id="1372" name="Group 159"/>
            <p:cNvGrpSpPr/>
            <p:nvPr/>
          </p:nvGrpSpPr>
          <p:grpSpPr>
            <a:xfrm>
              <a:off x="2057400" y="5029200"/>
              <a:ext cx="795691" cy="666957"/>
              <a:chOff x="736597" y="733384"/>
              <a:chExt cx="1807860" cy="1807860"/>
            </a:xfrm>
            <a:solidFill>
              <a:schemeClr val="bg2">
                <a:lumMod val="90000"/>
              </a:schemeClr>
            </a:solidFill>
          </p:grpSpPr>
          <p:grpSp>
            <p:nvGrpSpPr>
              <p:cNvPr id="1373" name="Group 15"/>
              <p:cNvGrpSpPr/>
              <p:nvPr/>
            </p:nvGrpSpPr>
            <p:grpSpPr>
              <a:xfrm rot="20238387">
                <a:off x="736597" y="881328"/>
                <a:ext cx="1193804" cy="897916"/>
                <a:chOff x="1111998" y="1862460"/>
                <a:chExt cx="2362200" cy="1921930"/>
              </a:xfrm>
              <a:grpFill/>
            </p:grpSpPr>
            <p:grpSp>
              <p:nvGrpSpPr>
                <p:cNvPr id="1394" name="Group 6"/>
                <p:cNvGrpSpPr/>
                <p:nvPr/>
              </p:nvGrpSpPr>
              <p:grpSpPr>
                <a:xfrm rot="17802976">
                  <a:off x="1912098" y="1823816"/>
                  <a:ext cx="762000" cy="2362200"/>
                  <a:chOff x="1905000" y="1828800"/>
                  <a:chExt cx="762000" cy="2362200"/>
                </a:xfrm>
                <a:grpFill/>
              </p:grpSpPr>
              <p:sp>
                <p:nvSpPr>
                  <p:cNvPr id="140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5" name="Group 9"/>
                <p:cNvGrpSpPr/>
                <p:nvPr/>
              </p:nvGrpSpPr>
              <p:grpSpPr>
                <a:xfrm rot="19123498">
                  <a:off x="2501621" y="1862460"/>
                  <a:ext cx="542170" cy="1782007"/>
                  <a:chOff x="1905000" y="1828800"/>
                  <a:chExt cx="762000" cy="2362200"/>
                </a:xfrm>
                <a:grpFill/>
              </p:grpSpPr>
              <p:sp>
                <p:nvSpPr>
                  <p:cNvPr id="1399"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0"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6" name="Group 12"/>
                <p:cNvGrpSpPr/>
                <p:nvPr/>
              </p:nvGrpSpPr>
              <p:grpSpPr>
                <a:xfrm rot="15530705">
                  <a:off x="2284581" y="2639655"/>
                  <a:ext cx="405591" cy="1883879"/>
                  <a:chOff x="1905000" y="1828800"/>
                  <a:chExt cx="762000" cy="2362200"/>
                </a:xfrm>
                <a:grpFill/>
              </p:grpSpPr>
              <p:sp>
                <p:nvSpPr>
                  <p:cNvPr id="1397" name="Oval 139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74" name="Group 21"/>
              <p:cNvGrpSpPr/>
              <p:nvPr/>
            </p:nvGrpSpPr>
            <p:grpSpPr>
              <a:xfrm rot="2927600">
                <a:off x="1498597" y="881328"/>
                <a:ext cx="1193804" cy="897916"/>
                <a:chOff x="1111998" y="1862460"/>
                <a:chExt cx="2362200" cy="1921930"/>
              </a:xfrm>
              <a:grpFill/>
            </p:grpSpPr>
            <p:grpSp>
              <p:nvGrpSpPr>
                <p:cNvPr id="1385" name="Group 6"/>
                <p:cNvGrpSpPr/>
                <p:nvPr/>
              </p:nvGrpSpPr>
              <p:grpSpPr>
                <a:xfrm rot="17802976">
                  <a:off x="1912098" y="1823816"/>
                  <a:ext cx="762000" cy="2362200"/>
                  <a:chOff x="1905000" y="1828800"/>
                  <a:chExt cx="762000" cy="2362200"/>
                </a:xfrm>
                <a:grpFill/>
              </p:grpSpPr>
              <p:sp>
                <p:nvSpPr>
                  <p:cNvPr id="139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3" name="Oval 139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6" name="Group 9"/>
                <p:cNvGrpSpPr/>
                <p:nvPr/>
              </p:nvGrpSpPr>
              <p:grpSpPr>
                <a:xfrm rot="19123498">
                  <a:off x="2501621" y="1862460"/>
                  <a:ext cx="542170" cy="1782007"/>
                  <a:chOff x="1905000" y="1828800"/>
                  <a:chExt cx="762000" cy="2362200"/>
                </a:xfrm>
                <a:grpFill/>
              </p:grpSpPr>
              <p:sp>
                <p:nvSpPr>
                  <p:cNvPr id="1390"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1"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7" name="Group 12"/>
                <p:cNvGrpSpPr/>
                <p:nvPr/>
              </p:nvGrpSpPr>
              <p:grpSpPr>
                <a:xfrm rot="15530705">
                  <a:off x="2284581" y="2639655"/>
                  <a:ext cx="405591" cy="1883879"/>
                  <a:chOff x="1905000" y="1828800"/>
                  <a:chExt cx="762000" cy="2362200"/>
                </a:xfrm>
                <a:grpFill/>
              </p:grpSpPr>
              <p:sp>
                <p:nvSpPr>
                  <p:cNvPr id="1388"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9"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75" name="Group 31"/>
              <p:cNvGrpSpPr/>
              <p:nvPr/>
            </p:nvGrpSpPr>
            <p:grpSpPr>
              <a:xfrm rot="20238387">
                <a:off x="1346199" y="1643328"/>
                <a:ext cx="1193804" cy="897916"/>
                <a:chOff x="1111998" y="1862460"/>
                <a:chExt cx="2362200" cy="1921930"/>
              </a:xfrm>
              <a:grpFill/>
            </p:grpSpPr>
            <p:grpSp>
              <p:nvGrpSpPr>
                <p:cNvPr id="1376" name="Group 6"/>
                <p:cNvGrpSpPr/>
                <p:nvPr/>
              </p:nvGrpSpPr>
              <p:grpSpPr>
                <a:xfrm rot="17802976">
                  <a:off x="1912098" y="1823816"/>
                  <a:ext cx="762000" cy="2362200"/>
                  <a:chOff x="1905000" y="1828800"/>
                  <a:chExt cx="762000" cy="2362200"/>
                </a:xfrm>
                <a:grpFill/>
              </p:grpSpPr>
              <p:sp>
                <p:nvSpPr>
                  <p:cNvPr id="138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4" name="Oval 138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7" name="Group 9"/>
                <p:cNvGrpSpPr/>
                <p:nvPr/>
              </p:nvGrpSpPr>
              <p:grpSpPr>
                <a:xfrm rot="19123498">
                  <a:off x="2501621" y="1862460"/>
                  <a:ext cx="542170" cy="1782007"/>
                  <a:chOff x="1905000" y="1828800"/>
                  <a:chExt cx="762000" cy="2362200"/>
                </a:xfrm>
                <a:grpFill/>
              </p:grpSpPr>
              <p:sp>
                <p:nvSpPr>
                  <p:cNvPr id="1381" name="Oval 138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2" name="Oval 138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8" name="Group 12"/>
                <p:cNvGrpSpPr/>
                <p:nvPr/>
              </p:nvGrpSpPr>
              <p:grpSpPr>
                <a:xfrm rot="15530705">
                  <a:off x="2284581" y="2639655"/>
                  <a:ext cx="405591" cy="1883879"/>
                  <a:chOff x="1905000" y="1828800"/>
                  <a:chExt cx="762000" cy="2362200"/>
                </a:xfrm>
                <a:grpFill/>
              </p:grpSpPr>
              <p:sp>
                <p:nvSpPr>
                  <p:cNvPr id="1379"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0" name="Oval 137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03" name="Group 159"/>
            <p:cNvGrpSpPr/>
            <p:nvPr/>
          </p:nvGrpSpPr>
          <p:grpSpPr>
            <a:xfrm flipH="1">
              <a:off x="3048000" y="5029200"/>
              <a:ext cx="795691" cy="666957"/>
              <a:chOff x="736597" y="733384"/>
              <a:chExt cx="1807860" cy="1807860"/>
            </a:xfrm>
            <a:solidFill>
              <a:schemeClr val="bg2">
                <a:lumMod val="90000"/>
              </a:schemeClr>
            </a:solidFill>
          </p:grpSpPr>
          <p:grpSp>
            <p:nvGrpSpPr>
              <p:cNvPr id="1404" name="Group 15"/>
              <p:cNvGrpSpPr/>
              <p:nvPr/>
            </p:nvGrpSpPr>
            <p:grpSpPr>
              <a:xfrm rot="20238387">
                <a:off x="736597" y="881328"/>
                <a:ext cx="1193804" cy="897916"/>
                <a:chOff x="1111998" y="1862460"/>
                <a:chExt cx="2362200" cy="1921930"/>
              </a:xfrm>
              <a:grpFill/>
            </p:grpSpPr>
            <p:grpSp>
              <p:nvGrpSpPr>
                <p:cNvPr id="1425" name="Group 6"/>
                <p:cNvGrpSpPr/>
                <p:nvPr/>
              </p:nvGrpSpPr>
              <p:grpSpPr>
                <a:xfrm rot="17802976">
                  <a:off x="1912098" y="1823816"/>
                  <a:ext cx="762000" cy="2362200"/>
                  <a:chOff x="1905000" y="1828800"/>
                  <a:chExt cx="762000" cy="2362200"/>
                </a:xfrm>
                <a:grpFill/>
              </p:grpSpPr>
              <p:sp>
                <p:nvSpPr>
                  <p:cNvPr id="143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6" name="Group 9"/>
                <p:cNvGrpSpPr/>
                <p:nvPr/>
              </p:nvGrpSpPr>
              <p:grpSpPr>
                <a:xfrm rot="19123498">
                  <a:off x="2501621" y="1862460"/>
                  <a:ext cx="542170" cy="1782007"/>
                  <a:chOff x="1905000" y="1828800"/>
                  <a:chExt cx="762000" cy="2362200"/>
                </a:xfrm>
                <a:grpFill/>
              </p:grpSpPr>
              <p:sp>
                <p:nvSpPr>
                  <p:cNvPr id="1430"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1"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7" name="Group 12"/>
                <p:cNvGrpSpPr/>
                <p:nvPr/>
              </p:nvGrpSpPr>
              <p:grpSpPr>
                <a:xfrm rot="15530705">
                  <a:off x="2284581" y="2639655"/>
                  <a:ext cx="405591" cy="1883879"/>
                  <a:chOff x="1905000" y="1828800"/>
                  <a:chExt cx="762000" cy="2362200"/>
                </a:xfrm>
                <a:grpFill/>
              </p:grpSpPr>
              <p:sp>
                <p:nvSpPr>
                  <p:cNvPr id="1428" name="Oval 142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9"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5" name="Group 21"/>
              <p:cNvGrpSpPr/>
              <p:nvPr/>
            </p:nvGrpSpPr>
            <p:grpSpPr>
              <a:xfrm rot="2927600">
                <a:off x="1498597" y="881328"/>
                <a:ext cx="1193804" cy="897916"/>
                <a:chOff x="1111998" y="1862460"/>
                <a:chExt cx="2362200" cy="1921930"/>
              </a:xfrm>
              <a:grpFill/>
            </p:grpSpPr>
            <p:grpSp>
              <p:nvGrpSpPr>
                <p:cNvPr id="1416" name="Group 6"/>
                <p:cNvGrpSpPr/>
                <p:nvPr/>
              </p:nvGrpSpPr>
              <p:grpSpPr>
                <a:xfrm rot="17802976">
                  <a:off x="1912098" y="1823816"/>
                  <a:ext cx="762000" cy="2362200"/>
                  <a:chOff x="1905000" y="1828800"/>
                  <a:chExt cx="762000" cy="2362200"/>
                </a:xfrm>
                <a:grpFill/>
              </p:grpSpPr>
              <p:sp>
                <p:nvSpPr>
                  <p:cNvPr id="142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4" name="Oval 142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7" name="Group 9"/>
                <p:cNvGrpSpPr/>
                <p:nvPr/>
              </p:nvGrpSpPr>
              <p:grpSpPr>
                <a:xfrm rot="19123498">
                  <a:off x="2501621" y="1862460"/>
                  <a:ext cx="542170" cy="1782007"/>
                  <a:chOff x="1905000" y="1828800"/>
                  <a:chExt cx="762000" cy="2362200"/>
                </a:xfrm>
                <a:grpFill/>
              </p:grpSpPr>
              <p:sp>
                <p:nvSpPr>
                  <p:cNvPr id="1421"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2"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8" name="Group 12"/>
                <p:cNvGrpSpPr/>
                <p:nvPr/>
              </p:nvGrpSpPr>
              <p:grpSpPr>
                <a:xfrm rot="15530705">
                  <a:off x="2284581" y="2639655"/>
                  <a:ext cx="405591" cy="1883879"/>
                  <a:chOff x="1905000" y="1828800"/>
                  <a:chExt cx="762000" cy="2362200"/>
                </a:xfrm>
                <a:grpFill/>
              </p:grpSpPr>
              <p:sp>
                <p:nvSpPr>
                  <p:cNvPr id="1419"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0"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6" name="Group 31"/>
              <p:cNvGrpSpPr/>
              <p:nvPr/>
            </p:nvGrpSpPr>
            <p:grpSpPr>
              <a:xfrm rot="20238387">
                <a:off x="1346199" y="1643328"/>
                <a:ext cx="1193804" cy="897916"/>
                <a:chOff x="1111998" y="1862460"/>
                <a:chExt cx="2362200" cy="1921930"/>
              </a:xfrm>
              <a:grpFill/>
            </p:grpSpPr>
            <p:grpSp>
              <p:nvGrpSpPr>
                <p:cNvPr id="1407" name="Group 6"/>
                <p:cNvGrpSpPr/>
                <p:nvPr/>
              </p:nvGrpSpPr>
              <p:grpSpPr>
                <a:xfrm rot="17802976">
                  <a:off x="1912098" y="1823816"/>
                  <a:ext cx="762000" cy="2362200"/>
                  <a:chOff x="1905000" y="1828800"/>
                  <a:chExt cx="762000" cy="2362200"/>
                </a:xfrm>
                <a:grpFill/>
              </p:grpSpPr>
              <p:sp>
                <p:nvSpPr>
                  <p:cNvPr id="141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5" name="Oval 14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08" name="Group 9"/>
                <p:cNvGrpSpPr/>
                <p:nvPr/>
              </p:nvGrpSpPr>
              <p:grpSpPr>
                <a:xfrm rot="19123498">
                  <a:off x="2501621" y="1862460"/>
                  <a:ext cx="542170" cy="1782007"/>
                  <a:chOff x="1905000" y="1828800"/>
                  <a:chExt cx="762000" cy="2362200"/>
                </a:xfrm>
                <a:grpFill/>
              </p:grpSpPr>
              <p:sp>
                <p:nvSpPr>
                  <p:cNvPr id="1412" name="Oval 141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 name="Oval 141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09" name="Group 12"/>
                <p:cNvGrpSpPr/>
                <p:nvPr/>
              </p:nvGrpSpPr>
              <p:grpSpPr>
                <a:xfrm rot="15530705">
                  <a:off x="2284581" y="2639655"/>
                  <a:ext cx="405591" cy="1883879"/>
                  <a:chOff x="1905000" y="1828800"/>
                  <a:chExt cx="762000" cy="2362200"/>
                </a:xfrm>
                <a:grpFill/>
              </p:grpSpPr>
              <p:sp>
                <p:nvSpPr>
                  <p:cNvPr id="1410"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1" name="Oval 141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1434" name="Rectangle 1433"/>
          <p:cNvSpPr/>
          <p:nvPr/>
        </p:nvSpPr>
        <p:spPr>
          <a:xfrm>
            <a:off x="4876800" y="3886201"/>
            <a:ext cx="2133600" cy="646331"/>
          </a:xfrm>
          <a:prstGeom prst="rect">
            <a:avLst/>
          </a:prstGeom>
        </p:spPr>
        <p:txBody>
          <a:bodyPr wrap="square">
            <a:spAutoFit/>
          </a:bodyPr>
          <a:lstStyle/>
          <a:p>
            <a:r>
              <a:rPr lang="en-US" dirty="0">
                <a:solidFill>
                  <a:schemeClr val="bg1"/>
                </a:solidFill>
              </a:rPr>
              <a:t>Branches—groups of people</a:t>
            </a:r>
          </a:p>
        </p:txBody>
      </p:sp>
      <p:grpSp>
        <p:nvGrpSpPr>
          <p:cNvPr id="1435" name="Group 1434"/>
          <p:cNvGrpSpPr/>
          <p:nvPr/>
        </p:nvGrpSpPr>
        <p:grpSpPr>
          <a:xfrm>
            <a:off x="10048061" y="4460534"/>
            <a:ext cx="1893288" cy="1981200"/>
            <a:chOff x="457200" y="2497304"/>
            <a:chExt cx="4781871" cy="4284496"/>
          </a:xfrm>
        </p:grpSpPr>
        <p:grpSp>
          <p:nvGrpSpPr>
            <p:cNvPr id="1436" name="Group 230"/>
            <p:cNvGrpSpPr/>
            <p:nvPr/>
          </p:nvGrpSpPr>
          <p:grpSpPr>
            <a:xfrm rot="18989829" flipH="1">
              <a:off x="2994882" y="2720848"/>
              <a:ext cx="1586260" cy="1364114"/>
              <a:chOff x="736597" y="733384"/>
              <a:chExt cx="1807860" cy="1807860"/>
            </a:xfrm>
          </p:grpSpPr>
          <p:grpSp>
            <p:nvGrpSpPr>
              <p:cNvPr id="1670" name="Group 15"/>
              <p:cNvGrpSpPr/>
              <p:nvPr/>
            </p:nvGrpSpPr>
            <p:grpSpPr>
              <a:xfrm rot="20238387">
                <a:off x="736597" y="881328"/>
                <a:ext cx="1193804" cy="897916"/>
                <a:chOff x="1111998" y="1862460"/>
                <a:chExt cx="2362200" cy="1921930"/>
              </a:xfrm>
            </p:grpSpPr>
            <p:grpSp>
              <p:nvGrpSpPr>
                <p:cNvPr id="1691" name="Group 6"/>
                <p:cNvGrpSpPr/>
                <p:nvPr/>
              </p:nvGrpSpPr>
              <p:grpSpPr>
                <a:xfrm rot="17802976">
                  <a:off x="1912098" y="1823816"/>
                  <a:ext cx="762000" cy="2362200"/>
                  <a:chOff x="1905000" y="1828800"/>
                  <a:chExt cx="762000" cy="2362200"/>
                </a:xfrm>
              </p:grpSpPr>
              <p:sp>
                <p:nvSpPr>
                  <p:cNvPr id="16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2" name="Group 9"/>
                <p:cNvGrpSpPr/>
                <p:nvPr/>
              </p:nvGrpSpPr>
              <p:grpSpPr>
                <a:xfrm rot="19123498">
                  <a:off x="2501621" y="1862460"/>
                  <a:ext cx="542170" cy="1782007"/>
                  <a:chOff x="1905000" y="1828800"/>
                  <a:chExt cx="762000" cy="2362200"/>
                </a:xfrm>
              </p:grpSpPr>
              <p:sp>
                <p:nvSpPr>
                  <p:cNvPr id="1696"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7"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3" name="Group 12"/>
                <p:cNvGrpSpPr/>
                <p:nvPr/>
              </p:nvGrpSpPr>
              <p:grpSpPr>
                <a:xfrm rot="15530705">
                  <a:off x="2284581" y="2639655"/>
                  <a:ext cx="405591" cy="1883879"/>
                  <a:chOff x="1905000" y="1828800"/>
                  <a:chExt cx="762000" cy="2362200"/>
                </a:xfrm>
              </p:grpSpPr>
              <p:sp>
                <p:nvSpPr>
                  <p:cNvPr id="1694"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1" name="Group 21"/>
              <p:cNvGrpSpPr/>
              <p:nvPr/>
            </p:nvGrpSpPr>
            <p:grpSpPr>
              <a:xfrm rot="2927600">
                <a:off x="1498597" y="881328"/>
                <a:ext cx="1193804" cy="897916"/>
                <a:chOff x="1111998" y="1862460"/>
                <a:chExt cx="2362200" cy="1921930"/>
              </a:xfrm>
            </p:grpSpPr>
            <p:grpSp>
              <p:nvGrpSpPr>
                <p:cNvPr id="1682" name="Group 6"/>
                <p:cNvGrpSpPr/>
                <p:nvPr/>
              </p:nvGrpSpPr>
              <p:grpSpPr>
                <a:xfrm rot="17802976">
                  <a:off x="1912098" y="1823816"/>
                  <a:ext cx="762000" cy="2362200"/>
                  <a:chOff x="1905000" y="1828800"/>
                  <a:chExt cx="762000" cy="2362200"/>
                </a:xfrm>
              </p:grpSpPr>
              <p:sp>
                <p:nvSpPr>
                  <p:cNvPr id="16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0" name="Oval 16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3" name="Group 9"/>
                <p:cNvGrpSpPr/>
                <p:nvPr/>
              </p:nvGrpSpPr>
              <p:grpSpPr>
                <a:xfrm rot="19123498">
                  <a:off x="2501621" y="1862460"/>
                  <a:ext cx="542170" cy="1782007"/>
                  <a:chOff x="1905000" y="1828800"/>
                  <a:chExt cx="762000" cy="2362200"/>
                </a:xfrm>
              </p:grpSpPr>
              <p:sp>
                <p:nvSpPr>
                  <p:cNvPr id="1687"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8"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4" name="Group 12"/>
                <p:cNvGrpSpPr/>
                <p:nvPr/>
              </p:nvGrpSpPr>
              <p:grpSpPr>
                <a:xfrm rot="15530705">
                  <a:off x="2284581" y="2639655"/>
                  <a:ext cx="405591" cy="1883879"/>
                  <a:chOff x="1905000" y="1828800"/>
                  <a:chExt cx="762000" cy="2362200"/>
                </a:xfrm>
              </p:grpSpPr>
              <p:sp>
                <p:nvSpPr>
                  <p:cNvPr id="1685" name="Oval 16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6" name="Oval 16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2" name="Group 31"/>
              <p:cNvGrpSpPr/>
              <p:nvPr/>
            </p:nvGrpSpPr>
            <p:grpSpPr>
              <a:xfrm rot="20238387">
                <a:off x="1346199" y="1643328"/>
                <a:ext cx="1193804" cy="897916"/>
                <a:chOff x="1111998" y="1862460"/>
                <a:chExt cx="2362200" cy="1921930"/>
              </a:xfrm>
            </p:grpSpPr>
            <p:grpSp>
              <p:nvGrpSpPr>
                <p:cNvPr id="1673" name="Group 6"/>
                <p:cNvGrpSpPr/>
                <p:nvPr/>
              </p:nvGrpSpPr>
              <p:grpSpPr>
                <a:xfrm rot="17802976">
                  <a:off x="1912098" y="1823816"/>
                  <a:ext cx="762000" cy="2362200"/>
                  <a:chOff x="1905000" y="1828800"/>
                  <a:chExt cx="762000" cy="2362200"/>
                </a:xfrm>
              </p:grpSpPr>
              <p:sp>
                <p:nvSpPr>
                  <p:cNvPr id="16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1" name="Oval 16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4" name="Group 9"/>
                <p:cNvGrpSpPr/>
                <p:nvPr/>
              </p:nvGrpSpPr>
              <p:grpSpPr>
                <a:xfrm rot="19123498">
                  <a:off x="2501621" y="1862460"/>
                  <a:ext cx="542170" cy="1782007"/>
                  <a:chOff x="1905000" y="1828800"/>
                  <a:chExt cx="762000" cy="2362200"/>
                </a:xfrm>
              </p:grpSpPr>
              <p:sp>
                <p:nvSpPr>
                  <p:cNvPr id="1678"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9"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5" name="Group 12"/>
                <p:cNvGrpSpPr/>
                <p:nvPr/>
              </p:nvGrpSpPr>
              <p:grpSpPr>
                <a:xfrm rot="15530705">
                  <a:off x="2284581" y="2639655"/>
                  <a:ext cx="405591" cy="1883879"/>
                  <a:chOff x="1905000" y="1828800"/>
                  <a:chExt cx="762000" cy="2362200"/>
                </a:xfrm>
              </p:grpSpPr>
              <p:sp>
                <p:nvSpPr>
                  <p:cNvPr id="1676"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7"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7" name="Group 199"/>
            <p:cNvGrpSpPr/>
            <p:nvPr/>
          </p:nvGrpSpPr>
          <p:grpSpPr>
            <a:xfrm rot="3068959">
              <a:off x="1334455" y="2628335"/>
              <a:ext cx="1820842" cy="1558779"/>
              <a:chOff x="736597" y="733384"/>
              <a:chExt cx="1807860" cy="1807860"/>
            </a:xfrm>
          </p:grpSpPr>
          <p:grpSp>
            <p:nvGrpSpPr>
              <p:cNvPr id="1640" name="Group 15"/>
              <p:cNvGrpSpPr/>
              <p:nvPr/>
            </p:nvGrpSpPr>
            <p:grpSpPr>
              <a:xfrm rot="20238387">
                <a:off x="736597" y="881328"/>
                <a:ext cx="1193804" cy="897916"/>
                <a:chOff x="1111998" y="1862460"/>
                <a:chExt cx="2362200" cy="1921930"/>
              </a:xfrm>
            </p:grpSpPr>
            <p:grpSp>
              <p:nvGrpSpPr>
                <p:cNvPr id="1661" name="Group 6"/>
                <p:cNvGrpSpPr/>
                <p:nvPr/>
              </p:nvGrpSpPr>
              <p:grpSpPr>
                <a:xfrm rot="17802976">
                  <a:off x="1912098" y="1823816"/>
                  <a:ext cx="762000" cy="2362200"/>
                  <a:chOff x="1905000" y="1828800"/>
                  <a:chExt cx="762000" cy="2362200"/>
                </a:xfrm>
              </p:grpSpPr>
              <p:sp>
                <p:nvSpPr>
                  <p:cNvPr id="16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2" name="Group 9"/>
                <p:cNvGrpSpPr/>
                <p:nvPr/>
              </p:nvGrpSpPr>
              <p:grpSpPr>
                <a:xfrm rot="19123498">
                  <a:off x="2501621" y="1862460"/>
                  <a:ext cx="542170" cy="1782007"/>
                  <a:chOff x="1905000" y="1828800"/>
                  <a:chExt cx="762000" cy="2362200"/>
                </a:xfrm>
              </p:grpSpPr>
              <p:sp>
                <p:nvSpPr>
                  <p:cNvPr id="1666" name="Oval 16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3" name="Group 12"/>
                <p:cNvGrpSpPr/>
                <p:nvPr/>
              </p:nvGrpSpPr>
              <p:grpSpPr>
                <a:xfrm rot="15530705">
                  <a:off x="2284581" y="2639655"/>
                  <a:ext cx="405591" cy="1883879"/>
                  <a:chOff x="1905000" y="1828800"/>
                  <a:chExt cx="762000" cy="2362200"/>
                </a:xfrm>
              </p:grpSpPr>
              <p:sp>
                <p:nvSpPr>
                  <p:cNvPr id="1664" name="Oval 16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41" name="Group 21"/>
              <p:cNvGrpSpPr/>
              <p:nvPr/>
            </p:nvGrpSpPr>
            <p:grpSpPr>
              <a:xfrm rot="2927600">
                <a:off x="1498597" y="881328"/>
                <a:ext cx="1193804" cy="897916"/>
                <a:chOff x="1111998" y="1862460"/>
                <a:chExt cx="2362200" cy="1921930"/>
              </a:xfrm>
            </p:grpSpPr>
            <p:grpSp>
              <p:nvGrpSpPr>
                <p:cNvPr id="1652" name="Group 6"/>
                <p:cNvGrpSpPr/>
                <p:nvPr/>
              </p:nvGrpSpPr>
              <p:grpSpPr>
                <a:xfrm rot="17802976">
                  <a:off x="1912098" y="1823816"/>
                  <a:ext cx="762000" cy="2362200"/>
                  <a:chOff x="1905000" y="1828800"/>
                  <a:chExt cx="762000" cy="2362200"/>
                </a:xfrm>
              </p:grpSpPr>
              <p:sp>
                <p:nvSpPr>
                  <p:cNvPr id="165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53" name="Group 9"/>
                <p:cNvGrpSpPr/>
                <p:nvPr/>
              </p:nvGrpSpPr>
              <p:grpSpPr>
                <a:xfrm rot="19123498">
                  <a:off x="2501621" y="1862460"/>
                  <a:ext cx="542170" cy="1782007"/>
                  <a:chOff x="1905000" y="1828800"/>
                  <a:chExt cx="762000" cy="2362200"/>
                </a:xfrm>
              </p:grpSpPr>
              <p:sp>
                <p:nvSpPr>
                  <p:cNvPr id="1657" name="Oval 16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54" name="Group 12"/>
                <p:cNvGrpSpPr/>
                <p:nvPr/>
              </p:nvGrpSpPr>
              <p:grpSpPr>
                <a:xfrm rot="15530705">
                  <a:off x="2284581" y="2639655"/>
                  <a:ext cx="405591" cy="1883879"/>
                  <a:chOff x="1905000" y="1828800"/>
                  <a:chExt cx="762000" cy="2362200"/>
                </a:xfrm>
              </p:grpSpPr>
              <p:sp>
                <p:nvSpPr>
                  <p:cNvPr id="1655" name="Oval 16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6" name="Oval 16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42" name="Group 31"/>
              <p:cNvGrpSpPr/>
              <p:nvPr/>
            </p:nvGrpSpPr>
            <p:grpSpPr>
              <a:xfrm rot="20238387">
                <a:off x="1346199" y="1643328"/>
                <a:ext cx="1193804" cy="897916"/>
                <a:chOff x="1111998" y="1862460"/>
                <a:chExt cx="2362200" cy="1921930"/>
              </a:xfrm>
            </p:grpSpPr>
            <p:grpSp>
              <p:nvGrpSpPr>
                <p:cNvPr id="1643" name="Group 6"/>
                <p:cNvGrpSpPr/>
                <p:nvPr/>
              </p:nvGrpSpPr>
              <p:grpSpPr>
                <a:xfrm rot="17802976">
                  <a:off x="1912098" y="1823816"/>
                  <a:ext cx="762000" cy="2362200"/>
                  <a:chOff x="1905000" y="1828800"/>
                  <a:chExt cx="762000" cy="2362200"/>
                </a:xfrm>
              </p:grpSpPr>
              <p:sp>
                <p:nvSpPr>
                  <p:cNvPr id="165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1"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4" name="Group 9"/>
                <p:cNvGrpSpPr/>
                <p:nvPr/>
              </p:nvGrpSpPr>
              <p:grpSpPr>
                <a:xfrm rot="19123498">
                  <a:off x="2501621" y="1862460"/>
                  <a:ext cx="542170" cy="1782007"/>
                  <a:chOff x="1905000" y="1828800"/>
                  <a:chExt cx="762000" cy="2362200"/>
                </a:xfrm>
              </p:grpSpPr>
              <p:sp>
                <p:nvSpPr>
                  <p:cNvPr id="1648"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9"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5" name="Group 12"/>
                <p:cNvGrpSpPr/>
                <p:nvPr/>
              </p:nvGrpSpPr>
              <p:grpSpPr>
                <a:xfrm rot="15530705">
                  <a:off x="2284581" y="2639655"/>
                  <a:ext cx="405591" cy="1883879"/>
                  <a:chOff x="1905000" y="1828800"/>
                  <a:chExt cx="762000" cy="2362200"/>
                </a:xfrm>
              </p:grpSpPr>
              <p:sp>
                <p:nvSpPr>
                  <p:cNvPr id="1646"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7"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438" name="Double Wave 1437"/>
            <p:cNvSpPr/>
            <p:nvPr/>
          </p:nvSpPr>
          <p:spPr>
            <a:xfrm rot="16200000">
              <a:off x="1676400" y="5181600"/>
              <a:ext cx="2438400" cy="457200"/>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9" name="Double Wave 1438"/>
            <p:cNvSpPr/>
            <p:nvPr/>
          </p:nvSpPr>
          <p:spPr>
            <a:xfrm rot="17901630">
              <a:off x="2238001" y="4743309"/>
              <a:ext cx="2121362" cy="290552"/>
            </a:xfrm>
            <a:prstGeom prst="doubleWave">
              <a:avLst>
                <a:gd name="adj1" fmla="val 625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0" name="Double Wave 1439"/>
            <p:cNvSpPr/>
            <p:nvPr/>
          </p:nvSpPr>
          <p:spPr>
            <a:xfrm rot="15202940">
              <a:off x="1453875" y="5448530"/>
              <a:ext cx="2089633" cy="300693"/>
            </a:xfrm>
            <a:prstGeom prst="doubleWav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1" name="Oval 1440"/>
            <p:cNvSpPr/>
            <p:nvPr/>
          </p:nvSpPr>
          <p:spPr>
            <a:xfrm>
              <a:off x="2743200" y="5105400"/>
              <a:ext cx="304800" cy="9144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2" name="Oval 1441"/>
            <p:cNvSpPr/>
            <p:nvPr/>
          </p:nvSpPr>
          <p:spPr>
            <a:xfrm>
              <a:off x="2590800" y="5867400"/>
              <a:ext cx="381000" cy="762000"/>
            </a:xfrm>
            <a:prstGeom prst="ellipse">
              <a:avLst/>
            </a:prstGeom>
            <a:solidFill>
              <a:srgbClr val="663300"/>
            </a:solidFill>
            <a:ln w="127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3" name="Group 41"/>
            <p:cNvGrpSpPr/>
            <p:nvPr/>
          </p:nvGrpSpPr>
          <p:grpSpPr>
            <a:xfrm>
              <a:off x="457200" y="3352800"/>
              <a:ext cx="1397003" cy="1095416"/>
              <a:chOff x="736597" y="733384"/>
              <a:chExt cx="1807860" cy="1807860"/>
            </a:xfrm>
          </p:grpSpPr>
          <p:grpSp>
            <p:nvGrpSpPr>
              <p:cNvPr id="1610" name="Group 15"/>
              <p:cNvGrpSpPr/>
              <p:nvPr/>
            </p:nvGrpSpPr>
            <p:grpSpPr>
              <a:xfrm rot="20238387">
                <a:off x="736597" y="881328"/>
                <a:ext cx="1193804" cy="897916"/>
                <a:chOff x="1111998" y="1862460"/>
                <a:chExt cx="2362200" cy="1921930"/>
              </a:xfrm>
            </p:grpSpPr>
            <p:grpSp>
              <p:nvGrpSpPr>
                <p:cNvPr id="1631" name="Group 6"/>
                <p:cNvGrpSpPr/>
                <p:nvPr/>
              </p:nvGrpSpPr>
              <p:grpSpPr>
                <a:xfrm rot="17802976">
                  <a:off x="1912098" y="1823816"/>
                  <a:ext cx="762000" cy="2362200"/>
                  <a:chOff x="1905000" y="1828800"/>
                  <a:chExt cx="762000" cy="2362200"/>
                </a:xfrm>
              </p:grpSpPr>
              <p:sp>
                <p:nvSpPr>
                  <p:cNvPr id="16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32" name="Group 9"/>
                <p:cNvGrpSpPr/>
                <p:nvPr/>
              </p:nvGrpSpPr>
              <p:grpSpPr>
                <a:xfrm rot="19123498">
                  <a:off x="2501621" y="1862460"/>
                  <a:ext cx="542170" cy="1782007"/>
                  <a:chOff x="1905000" y="1828800"/>
                  <a:chExt cx="762000" cy="2362200"/>
                </a:xfrm>
              </p:grpSpPr>
              <p:sp>
                <p:nvSpPr>
                  <p:cNvPr id="1636"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7"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33" name="Group 12"/>
                <p:cNvGrpSpPr/>
                <p:nvPr/>
              </p:nvGrpSpPr>
              <p:grpSpPr>
                <a:xfrm rot="15530705">
                  <a:off x="2284581" y="2639655"/>
                  <a:ext cx="405591" cy="1883879"/>
                  <a:chOff x="1905000" y="1828800"/>
                  <a:chExt cx="762000" cy="2362200"/>
                </a:xfrm>
              </p:grpSpPr>
              <p:sp>
                <p:nvSpPr>
                  <p:cNvPr id="1634"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11" name="Group 21"/>
              <p:cNvGrpSpPr/>
              <p:nvPr/>
            </p:nvGrpSpPr>
            <p:grpSpPr>
              <a:xfrm rot="2927600">
                <a:off x="1498597" y="881328"/>
                <a:ext cx="1193804" cy="897916"/>
                <a:chOff x="1111998" y="1862460"/>
                <a:chExt cx="2362200" cy="1921930"/>
              </a:xfrm>
            </p:grpSpPr>
            <p:grpSp>
              <p:nvGrpSpPr>
                <p:cNvPr id="1622" name="Group 6"/>
                <p:cNvGrpSpPr/>
                <p:nvPr/>
              </p:nvGrpSpPr>
              <p:grpSpPr>
                <a:xfrm rot="17802976">
                  <a:off x="1912098" y="1823816"/>
                  <a:ext cx="762000" cy="2362200"/>
                  <a:chOff x="1905000" y="1828800"/>
                  <a:chExt cx="762000" cy="2362200"/>
                </a:xfrm>
              </p:grpSpPr>
              <p:sp>
                <p:nvSpPr>
                  <p:cNvPr id="162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0"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23" name="Group 9"/>
                <p:cNvGrpSpPr/>
                <p:nvPr/>
              </p:nvGrpSpPr>
              <p:grpSpPr>
                <a:xfrm rot="19123498">
                  <a:off x="2501621" y="1862460"/>
                  <a:ext cx="542170" cy="1782007"/>
                  <a:chOff x="1905000" y="1828800"/>
                  <a:chExt cx="762000" cy="2362200"/>
                </a:xfrm>
              </p:grpSpPr>
              <p:sp>
                <p:nvSpPr>
                  <p:cNvPr id="1627"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8"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24" name="Group 12"/>
                <p:cNvGrpSpPr/>
                <p:nvPr/>
              </p:nvGrpSpPr>
              <p:grpSpPr>
                <a:xfrm rot="15530705">
                  <a:off x="2284581" y="2639655"/>
                  <a:ext cx="405591" cy="1883879"/>
                  <a:chOff x="1905000" y="1828800"/>
                  <a:chExt cx="762000" cy="2362200"/>
                </a:xfrm>
              </p:grpSpPr>
              <p:sp>
                <p:nvSpPr>
                  <p:cNvPr id="1625"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6"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12" name="Group 31"/>
              <p:cNvGrpSpPr/>
              <p:nvPr/>
            </p:nvGrpSpPr>
            <p:grpSpPr>
              <a:xfrm rot="20238387">
                <a:off x="1346199" y="1643328"/>
                <a:ext cx="1193804" cy="897916"/>
                <a:chOff x="1111998" y="1862460"/>
                <a:chExt cx="2362200" cy="1921930"/>
              </a:xfrm>
            </p:grpSpPr>
            <p:grpSp>
              <p:nvGrpSpPr>
                <p:cNvPr id="1613" name="Group 6"/>
                <p:cNvGrpSpPr/>
                <p:nvPr/>
              </p:nvGrpSpPr>
              <p:grpSpPr>
                <a:xfrm rot="17802976">
                  <a:off x="1912098" y="1823816"/>
                  <a:ext cx="762000" cy="2362200"/>
                  <a:chOff x="1905000" y="1828800"/>
                  <a:chExt cx="762000" cy="2362200"/>
                </a:xfrm>
              </p:grpSpPr>
              <p:sp>
                <p:nvSpPr>
                  <p:cNvPr id="162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1"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4" name="Group 9"/>
                <p:cNvGrpSpPr/>
                <p:nvPr/>
              </p:nvGrpSpPr>
              <p:grpSpPr>
                <a:xfrm rot="19123498">
                  <a:off x="2501621" y="1862460"/>
                  <a:ext cx="542170" cy="1782007"/>
                  <a:chOff x="1905000" y="1828800"/>
                  <a:chExt cx="762000" cy="2362200"/>
                </a:xfrm>
              </p:grpSpPr>
              <p:sp>
                <p:nvSpPr>
                  <p:cNvPr id="1618" name="Oval 16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9"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5" name="Group 12"/>
                <p:cNvGrpSpPr/>
                <p:nvPr/>
              </p:nvGrpSpPr>
              <p:grpSpPr>
                <a:xfrm rot="15530705">
                  <a:off x="2284581" y="2639655"/>
                  <a:ext cx="405591" cy="1883879"/>
                  <a:chOff x="1905000" y="1828800"/>
                  <a:chExt cx="762000" cy="2362200"/>
                </a:xfrm>
              </p:grpSpPr>
              <p:sp>
                <p:nvSpPr>
                  <p:cNvPr id="1616" name="Oval 16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7" name="Oval 16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4" name="Group 42"/>
            <p:cNvGrpSpPr/>
            <p:nvPr/>
          </p:nvGrpSpPr>
          <p:grpSpPr>
            <a:xfrm rot="1956276">
              <a:off x="1167495" y="3842653"/>
              <a:ext cx="1397003" cy="1095416"/>
              <a:chOff x="736597" y="733384"/>
              <a:chExt cx="1807860" cy="1807860"/>
            </a:xfrm>
          </p:grpSpPr>
          <p:grpSp>
            <p:nvGrpSpPr>
              <p:cNvPr id="1580" name="Group 15"/>
              <p:cNvGrpSpPr/>
              <p:nvPr/>
            </p:nvGrpSpPr>
            <p:grpSpPr>
              <a:xfrm rot="20238387">
                <a:off x="736597" y="881328"/>
                <a:ext cx="1193804" cy="897916"/>
                <a:chOff x="1111998" y="1862460"/>
                <a:chExt cx="2362200" cy="1921930"/>
              </a:xfrm>
            </p:grpSpPr>
            <p:grpSp>
              <p:nvGrpSpPr>
                <p:cNvPr id="1601" name="Group 6"/>
                <p:cNvGrpSpPr/>
                <p:nvPr/>
              </p:nvGrpSpPr>
              <p:grpSpPr>
                <a:xfrm rot="17802976">
                  <a:off x="1912098" y="1823816"/>
                  <a:ext cx="762000" cy="2362200"/>
                  <a:chOff x="1905000" y="1828800"/>
                  <a:chExt cx="762000" cy="2362200"/>
                </a:xfrm>
              </p:grpSpPr>
              <p:sp>
                <p:nvSpPr>
                  <p:cNvPr id="16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02" name="Group 9"/>
                <p:cNvGrpSpPr/>
                <p:nvPr/>
              </p:nvGrpSpPr>
              <p:grpSpPr>
                <a:xfrm rot="19123498">
                  <a:off x="2501621" y="1862460"/>
                  <a:ext cx="542170" cy="1782007"/>
                  <a:chOff x="1905000" y="1828800"/>
                  <a:chExt cx="762000" cy="2362200"/>
                </a:xfrm>
              </p:grpSpPr>
              <p:sp>
                <p:nvSpPr>
                  <p:cNvPr id="1606"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7"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03" name="Group 12"/>
                <p:cNvGrpSpPr/>
                <p:nvPr/>
              </p:nvGrpSpPr>
              <p:grpSpPr>
                <a:xfrm rot="15530705">
                  <a:off x="2284581" y="2639655"/>
                  <a:ext cx="405591" cy="1883879"/>
                  <a:chOff x="1905000" y="1828800"/>
                  <a:chExt cx="762000" cy="2362200"/>
                </a:xfrm>
              </p:grpSpPr>
              <p:sp>
                <p:nvSpPr>
                  <p:cNvPr id="1604" name="Oval 16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81" name="Group 21"/>
              <p:cNvGrpSpPr/>
              <p:nvPr/>
            </p:nvGrpSpPr>
            <p:grpSpPr>
              <a:xfrm rot="2927600">
                <a:off x="1498597" y="881328"/>
                <a:ext cx="1193804" cy="897916"/>
                <a:chOff x="1111998" y="1862460"/>
                <a:chExt cx="2362200" cy="1921930"/>
              </a:xfrm>
            </p:grpSpPr>
            <p:grpSp>
              <p:nvGrpSpPr>
                <p:cNvPr id="1592" name="Group 6"/>
                <p:cNvGrpSpPr/>
                <p:nvPr/>
              </p:nvGrpSpPr>
              <p:grpSpPr>
                <a:xfrm rot="17802976">
                  <a:off x="1912098" y="1823816"/>
                  <a:ext cx="762000" cy="2362200"/>
                  <a:chOff x="1905000" y="1828800"/>
                  <a:chExt cx="762000" cy="2362200"/>
                </a:xfrm>
              </p:grpSpPr>
              <p:sp>
                <p:nvSpPr>
                  <p:cNvPr id="159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0" name="Oval 15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3" name="Group 9"/>
                <p:cNvGrpSpPr/>
                <p:nvPr/>
              </p:nvGrpSpPr>
              <p:grpSpPr>
                <a:xfrm rot="19123498">
                  <a:off x="2501621" y="1862460"/>
                  <a:ext cx="542170" cy="1782007"/>
                  <a:chOff x="1905000" y="1828800"/>
                  <a:chExt cx="762000" cy="2362200"/>
                </a:xfrm>
              </p:grpSpPr>
              <p:sp>
                <p:nvSpPr>
                  <p:cNvPr id="1597"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8"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4" name="Group 12"/>
                <p:cNvGrpSpPr/>
                <p:nvPr/>
              </p:nvGrpSpPr>
              <p:grpSpPr>
                <a:xfrm rot="15530705">
                  <a:off x="2284581" y="2639655"/>
                  <a:ext cx="405591" cy="1883879"/>
                  <a:chOff x="1905000" y="1828800"/>
                  <a:chExt cx="762000" cy="2362200"/>
                </a:xfrm>
              </p:grpSpPr>
              <p:sp>
                <p:nvSpPr>
                  <p:cNvPr id="1595"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6"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82" name="Group 31"/>
              <p:cNvGrpSpPr/>
              <p:nvPr/>
            </p:nvGrpSpPr>
            <p:grpSpPr>
              <a:xfrm rot="20238387">
                <a:off x="1346199" y="1643328"/>
                <a:ext cx="1193804" cy="897916"/>
                <a:chOff x="1111998" y="1862460"/>
                <a:chExt cx="2362200" cy="1921930"/>
              </a:xfrm>
            </p:grpSpPr>
            <p:grpSp>
              <p:nvGrpSpPr>
                <p:cNvPr id="1583" name="Group 6"/>
                <p:cNvGrpSpPr/>
                <p:nvPr/>
              </p:nvGrpSpPr>
              <p:grpSpPr>
                <a:xfrm rot="17802976">
                  <a:off x="1912098" y="1823816"/>
                  <a:ext cx="762000" cy="2362200"/>
                  <a:chOff x="1905000" y="1828800"/>
                  <a:chExt cx="762000" cy="2362200"/>
                </a:xfrm>
              </p:grpSpPr>
              <p:sp>
                <p:nvSpPr>
                  <p:cNvPr id="15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1" name="Oval 15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4" name="Group 9"/>
                <p:cNvGrpSpPr/>
                <p:nvPr/>
              </p:nvGrpSpPr>
              <p:grpSpPr>
                <a:xfrm rot="19123498">
                  <a:off x="2501621" y="1862460"/>
                  <a:ext cx="542170" cy="1782007"/>
                  <a:chOff x="1905000" y="1828800"/>
                  <a:chExt cx="762000" cy="2362200"/>
                </a:xfrm>
              </p:grpSpPr>
              <p:sp>
                <p:nvSpPr>
                  <p:cNvPr id="1588" name="Oval 15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9" name="Oval 15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5" name="Group 12"/>
                <p:cNvGrpSpPr/>
                <p:nvPr/>
              </p:nvGrpSpPr>
              <p:grpSpPr>
                <a:xfrm rot="15530705">
                  <a:off x="2284581" y="2639655"/>
                  <a:ext cx="405591" cy="1883879"/>
                  <a:chOff x="1905000" y="1828800"/>
                  <a:chExt cx="762000" cy="2362200"/>
                </a:xfrm>
              </p:grpSpPr>
              <p:sp>
                <p:nvSpPr>
                  <p:cNvPr id="1586"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7" name="Oval 15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5" name="Group 73"/>
            <p:cNvGrpSpPr/>
            <p:nvPr/>
          </p:nvGrpSpPr>
          <p:grpSpPr>
            <a:xfrm rot="3068959">
              <a:off x="1791654" y="2628338"/>
              <a:ext cx="1820842" cy="1558779"/>
              <a:chOff x="736597" y="733384"/>
              <a:chExt cx="1807860" cy="1807860"/>
            </a:xfrm>
          </p:grpSpPr>
          <p:grpSp>
            <p:nvGrpSpPr>
              <p:cNvPr id="1550" name="Group 15"/>
              <p:cNvGrpSpPr/>
              <p:nvPr/>
            </p:nvGrpSpPr>
            <p:grpSpPr>
              <a:xfrm rot="20238387">
                <a:off x="736597" y="881328"/>
                <a:ext cx="1193804" cy="897916"/>
                <a:chOff x="1111998" y="1862460"/>
                <a:chExt cx="2362200" cy="1921930"/>
              </a:xfrm>
            </p:grpSpPr>
            <p:grpSp>
              <p:nvGrpSpPr>
                <p:cNvPr id="1571" name="Group 6"/>
                <p:cNvGrpSpPr/>
                <p:nvPr/>
              </p:nvGrpSpPr>
              <p:grpSpPr>
                <a:xfrm rot="17802976">
                  <a:off x="1912098" y="1823816"/>
                  <a:ext cx="762000" cy="2362200"/>
                  <a:chOff x="1905000" y="1828800"/>
                  <a:chExt cx="762000" cy="2362200"/>
                </a:xfrm>
              </p:grpSpPr>
              <p:sp>
                <p:nvSpPr>
                  <p:cNvPr id="15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2" name="Group 9"/>
                <p:cNvGrpSpPr/>
                <p:nvPr/>
              </p:nvGrpSpPr>
              <p:grpSpPr>
                <a:xfrm rot="19123498">
                  <a:off x="2501621" y="1862460"/>
                  <a:ext cx="542170" cy="1782007"/>
                  <a:chOff x="1905000" y="1828800"/>
                  <a:chExt cx="762000" cy="2362200"/>
                </a:xfrm>
              </p:grpSpPr>
              <p:sp>
                <p:nvSpPr>
                  <p:cNvPr id="1576"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7" name="Oval 15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3" name="Group 12"/>
                <p:cNvGrpSpPr/>
                <p:nvPr/>
              </p:nvGrpSpPr>
              <p:grpSpPr>
                <a:xfrm rot="15530705">
                  <a:off x="2284581" y="2639655"/>
                  <a:ext cx="405591" cy="1883879"/>
                  <a:chOff x="1905000" y="1828800"/>
                  <a:chExt cx="762000" cy="2362200"/>
                </a:xfrm>
              </p:grpSpPr>
              <p:sp>
                <p:nvSpPr>
                  <p:cNvPr id="1574"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51" name="Group 21"/>
              <p:cNvGrpSpPr/>
              <p:nvPr/>
            </p:nvGrpSpPr>
            <p:grpSpPr>
              <a:xfrm rot="2927600">
                <a:off x="1498597" y="881328"/>
                <a:ext cx="1193804" cy="897916"/>
                <a:chOff x="1111998" y="1862460"/>
                <a:chExt cx="2362200" cy="1921930"/>
              </a:xfrm>
            </p:grpSpPr>
            <p:grpSp>
              <p:nvGrpSpPr>
                <p:cNvPr id="1562" name="Group 6"/>
                <p:cNvGrpSpPr/>
                <p:nvPr/>
              </p:nvGrpSpPr>
              <p:grpSpPr>
                <a:xfrm rot="17802976">
                  <a:off x="1912098" y="1823816"/>
                  <a:ext cx="762000" cy="2362200"/>
                  <a:chOff x="1905000" y="1828800"/>
                  <a:chExt cx="762000" cy="2362200"/>
                </a:xfrm>
              </p:grpSpPr>
              <p:sp>
                <p:nvSpPr>
                  <p:cNvPr id="156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0" name="Oval 15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3" name="Group 9"/>
                <p:cNvGrpSpPr/>
                <p:nvPr/>
              </p:nvGrpSpPr>
              <p:grpSpPr>
                <a:xfrm rot="19123498">
                  <a:off x="2501621" y="1862460"/>
                  <a:ext cx="542170" cy="1782007"/>
                  <a:chOff x="1905000" y="1828800"/>
                  <a:chExt cx="762000" cy="2362200"/>
                </a:xfrm>
              </p:grpSpPr>
              <p:sp>
                <p:nvSpPr>
                  <p:cNvPr id="1567"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8" name="Oval 15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4" name="Group 12"/>
                <p:cNvGrpSpPr/>
                <p:nvPr/>
              </p:nvGrpSpPr>
              <p:grpSpPr>
                <a:xfrm rot="15530705">
                  <a:off x="2284581" y="2639655"/>
                  <a:ext cx="405591" cy="1883879"/>
                  <a:chOff x="1905000" y="1828800"/>
                  <a:chExt cx="762000" cy="2362200"/>
                </a:xfrm>
              </p:grpSpPr>
              <p:sp>
                <p:nvSpPr>
                  <p:cNvPr id="1565"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6"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52" name="Group 31"/>
              <p:cNvGrpSpPr/>
              <p:nvPr/>
            </p:nvGrpSpPr>
            <p:grpSpPr>
              <a:xfrm rot="20238387">
                <a:off x="1346199" y="1643328"/>
                <a:ext cx="1193804" cy="897916"/>
                <a:chOff x="1111998" y="1862460"/>
                <a:chExt cx="2362200" cy="1921930"/>
              </a:xfrm>
            </p:grpSpPr>
            <p:grpSp>
              <p:nvGrpSpPr>
                <p:cNvPr id="1553" name="Group 6"/>
                <p:cNvGrpSpPr/>
                <p:nvPr/>
              </p:nvGrpSpPr>
              <p:grpSpPr>
                <a:xfrm rot="17802976">
                  <a:off x="1912098" y="1823816"/>
                  <a:ext cx="762000" cy="2362200"/>
                  <a:chOff x="1905000" y="1828800"/>
                  <a:chExt cx="762000" cy="2362200"/>
                </a:xfrm>
              </p:grpSpPr>
              <p:sp>
                <p:nvSpPr>
                  <p:cNvPr id="156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1" name="Oval 156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4" name="Group 9"/>
                <p:cNvGrpSpPr/>
                <p:nvPr/>
              </p:nvGrpSpPr>
              <p:grpSpPr>
                <a:xfrm rot="19123498">
                  <a:off x="2501621" y="1862460"/>
                  <a:ext cx="542170" cy="1782007"/>
                  <a:chOff x="1905000" y="1828800"/>
                  <a:chExt cx="762000" cy="2362200"/>
                </a:xfrm>
              </p:grpSpPr>
              <p:sp>
                <p:nvSpPr>
                  <p:cNvPr id="1558" name="Oval 15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9" name="Oval 15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5" name="Group 12"/>
                <p:cNvGrpSpPr/>
                <p:nvPr/>
              </p:nvGrpSpPr>
              <p:grpSpPr>
                <a:xfrm rot="15530705">
                  <a:off x="2284581" y="2639655"/>
                  <a:ext cx="405591" cy="1883879"/>
                  <a:chOff x="1905000" y="1828800"/>
                  <a:chExt cx="762000" cy="2362200"/>
                </a:xfrm>
              </p:grpSpPr>
              <p:sp>
                <p:nvSpPr>
                  <p:cNvPr id="1556" name="Oval 15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7" name="Oval 15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6" name="Group 104"/>
            <p:cNvGrpSpPr/>
            <p:nvPr/>
          </p:nvGrpSpPr>
          <p:grpSpPr>
            <a:xfrm rot="3068959">
              <a:off x="2247659" y="3793897"/>
              <a:ext cx="1143483" cy="840157"/>
              <a:chOff x="736597" y="733384"/>
              <a:chExt cx="1807860" cy="1807860"/>
            </a:xfrm>
          </p:grpSpPr>
          <p:grpSp>
            <p:nvGrpSpPr>
              <p:cNvPr id="1520" name="Group 15"/>
              <p:cNvGrpSpPr/>
              <p:nvPr/>
            </p:nvGrpSpPr>
            <p:grpSpPr>
              <a:xfrm rot="20238387">
                <a:off x="736597" y="881328"/>
                <a:ext cx="1193804" cy="897916"/>
                <a:chOff x="1111998" y="1862460"/>
                <a:chExt cx="2362200" cy="1921930"/>
              </a:xfrm>
            </p:grpSpPr>
            <p:grpSp>
              <p:nvGrpSpPr>
                <p:cNvPr id="1541" name="Group 6"/>
                <p:cNvGrpSpPr/>
                <p:nvPr/>
              </p:nvGrpSpPr>
              <p:grpSpPr>
                <a:xfrm rot="17802976">
                  <a:off x="1912098" y="1823816"/>
                  <a:ext cx="762000" cy="2362200"/>
                  <a:chOff x="1905000" y="1828800"/>
                  <a:chExt cx="762000" cy="2362200"/>
                </a:xfrm>
              </p:grpSpPr>
              <p:sp>
                <p:nvSpPr>
                  <p:cNvPr id="15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2" name="Group 9"/>
                <p:cNvGrpSpPr/>
                <p:nvPr/>
              </p:nvGrpSpPr>
              <p:grpSpPr>
                <a:xfrm rot="19123498">
                  <a:off x="2501621" y="1862460"/>
                  <a:ext cx="542170" cy="1782007"/>
                  <a:chOff x="1905000" y="1828800"/>
                  <a:chExt cx="762000" cy="2362200"/>
                </a:xfrm>
              </p:grpSpPr>
              <p:sp>
                <p:nvSpPr>
                  <p:cNvPr id="1546" name="Oval 15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7" name="Oval 15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3" name="Group 12"/>
                <p:cNvGrpSpPr/>
                <p:nvPr/>
              </p:nvGrpSpPr>
              <p:grpSpPr>
                <a:xfrm rot="15530705">
                  <a:off x="2284581" y="2639655"/>
                  <a:ext cx="405591" cy="1883879"/>
                  <a:chOff x="1905000" y="1828800"/>
                  <a:chExt cx="762000" cy="2362200"/>
                </a:xfrm>
              </p:grpSpPr>
              <p:sp>
                <p:nvSpPr>
                  <p:cNvPr id="1544" name="Oval 15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1" name="Group 21"/>
              <p:cNvGrpSpPr/>
              <p:nvPr/>
            </p:nvGrpSpPr>
            <p:grpSpPr>
              <a:xfrm rot="2927600">
                <a:off x="1498597" y="881328"/>
                <a:ext cx="1193804" cy="897916"/>
                <a:chOff x="1111998" y="1862460"/>
                <a:chExt cx="2362200" cy="1921930"/>
              </a:xfrm>
            </p:grpSpPr>
            <p:grpSp>
              <p:nvGrpSpPr>
                <p:cNvPr id="1532" name="Group 6"/>
                <p:cNvGrpSpPr/>
                <p:nvPr/>
              </p:nvGrpSpPr>
              <p:grpSpPr>
                <a:xfrm rot="17802976">
                  <a:off x="1912098" y="1823816"/>
                  <a:ext cx="762000" cy="2362200"/>
                  <a:chOff x="1905000" y="1828800"/>
                  <a:chExt cx="762000" cy="2362200"/>
                </a:xfrm>
              </p:grpSpPr>
              <p:sp>
                <p:nvSpPr>
                  <p:cNvPr id="153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0" name="Oval 15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33" name="Group 9"/>
                <p:cNvGrpSpPr/>
                <p:nvPr/>
              </p:nvGrpSpPr>
              <p:grpSpPr>
                <a:xfrm rot="19123498">
                  <a:off x="2501621" y="1862460"/>
                  <a:ext cx="542170" cy="1782007"/>
                  <a:chOff x="1905000" y="1828800"/>
                  <a:chExt cx="762000" cy="2362200"/>
                </a:xfrm>
              </p:grpSpPr>
              <p:sp>
                <p:nvSpPr>
                  <p:cNvPr id="1537" name="Oval 153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8" name="Oval 15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34" name="Group 12"/>
                <p:cNvGrpSpPr/>
                <p:nvPr/>
              </p:nvGrpSpPr>
              <p:grpSpPr>
                <a:xfrm rot="15530705">
                  <a:off x="2284581" y="2639655"/>
                  <a:ext cx="405591" cy="1883879"/>
                  <a:chOff x="1905000" y="1828800"/>
                  <a:chExt cx="762000" cy="2362200"/>
                </a:xfrm>
              </p:grpSpPr>
              <p:sp>
                <p:nvSpPr>
                  <p:cNvPr id="1535" name="Oval 15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6" name="Oval 15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2" name="Group 31"/>
              <p:cNvGrpSpPr/>
              <p:nvPr/>
            </p:nvGrpSpPr>
            <p:grpSpPr>
              <a:xfrm rot="20238387">
                <a:off x="1346199" y="1643328"/>
                <a:ext cx="1193804" cy="897916"/>
                <a:chOff x="1111998" y="1862460"/>
                <a:chExt cx="2362200" cy="1921930"/>
              </a:xfrm>
            </p:grpSpPr>
            <p:grpSp>
              <p:nvGrpSpPr>
                <p:cNvPr id="1523" name="Group 6"/>
                <p:cNvGrpSpPr/>
                <p:nvPr/>
              </p:nvGrpSpPr>
              <p:grpSpPr>
                <a:xfrm rot="17802976">
                  <a:off x="1912098" y="1823816"/>
                  <a:ext cx="762000" cy="2362200"/>
                  <a:chOff x="1905000" y="1828800"/>
                  <a:chExt cx="762000" cy="2362200"/>
                </a:xfrm>
              </p:grpSpPr>
              <p:sp>
                <p:nvSpPr>
                  <p:cNvPr id="153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1" name="Oval 15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4" name="Group 9"/>
                <p:cNvGrpSpPr/>
                <p:nvPr/>
              </p:nvGrpSpPr>
              <p:grpSpPr>
                <a:xfrm rot="19123498">
                  <a:off x="2501621" y="1862460"/>
                  <a:ext cx="542170" cy="1782007"/>
                  <a:chOff x="1905000" y="1828800"/>
                  <a:chExt cx="762000" cy="2362200"/>
                </a:xfrm>
              </p:grpSpPr>
              <p:sp>
                <p:nvSpPr>
                  <p:cNvPr id="1528" name="Oval 15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9" name="Oval 15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5" name="Group 12"/>
                <p:cNvGrpSpPr/>
                <p:nvPr/>
              </p:nvGrpSpPr>
              <p:grpSpPr>
                <a:xfrm rot="15530705">
                  <a:off x="2284581" y="2639655"/>
                  <a:ext cx="405591" cy="1883879"/>
                  <a:chOff x="1905000" y="1828800"/>
                  <a:chExt cx="762000" cy="2362200"/>
                </a:xfrm>
              </p:grpSpPr>
              <p:sp>
                <p:nvSpPr>
                  <p:cNvPr id="1526" name="Oval 15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7" name="Oval 15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7" name="Group 135"/>
            <p:cNvGrpSpPr/>
            <p:nvPr/>
          </p:nvGrpSpPr>
          <p:grpSpPr>
            <a:xfrm rot="5892673">
              <a:off x="3061159" y="3301846"/>
              <a:ext cx="1528325" cy="1350205"/>
              <a:chOff x="736597" y="733384"/>
              <a:chExt cx="1807860" cy="1807860"/>
            </a:xfrm>
          </p:grpSpPr>
          <p:grpSp>
            <p:nvGrpSpPr>
              <p:cNvPr id="1490" name="Group 15"/>
              <p:cNvGrpSpPr/>
              <p:nvPr/>
            </p:nvGrpSpPr>
            <p:grpSpPr>
              <a:xfrm rot="20238387">
                <a:off x="736597" y="881328"/>
                <a:ext cx="1193804" cy="897916"/>
                <a:chOff x="1111998" y="1862460"/>
                <a:chExt cx="2362200" cy="1921930"/>
              </a:xfrm>
            </p:grpSpPr>
            <p:grpSp>
              <p:nvGrpSpPr>
                <p:cNvPr id="1511" name="Group 6"/>
                <p:cNvGrpSpPr/>
                <p:nvPr/>
              </p:nvGrpSpPr>
              <p:grpSpPr>
                <a:xfrm rot="17802976">
                  <a:off x="1912098" y="1823816"/>
                  <a:ext cx="762000" cy="2362200"/>
                  <a:chOff x="1905000" y="1828800"/>
                  <a:chExt cx="762000" cy="2362200"/>
                </a:xfrm>
              </p:grpSpPr>
              <p:sp>
                <p:nvSpPr>
                  <p:cNvPr id="15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2" name="Group 9"/>
                <p:cNvGrpSpPr/>
                <p:nvPr/>
              </p:nvGrpSpPr>
              <p:grpSpPr>
                <a:xfrm rot="19123498">
                  <a:off x="2501621" y="1862460"/>
                  <a:ext cx="542170" cy="1782007"/>
                  <a:chOff x="1905000" y="1828800"/>
                  <a:chExt cx="762000" cy="2362200"/>
                </a:xfrm>
              </p:grpSpPr>
              <p:sp>
                <p:nvSpPr>
                  <p:cNvPr id="1516" name="Oval 15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7" name="Oval 15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3" name="Group 12"/>
                <p:cNvGrpSpPr/>
                <p:nvPr/>
              </p:nvGrpSpPr>
              <p:grpSpPr>
                <a:xfrm rot="15530705">
                  <a:off x="2284581" y="2639655"/>
                  <a:ext cx="405591" cy="1883879"/>
                  <a:chOff x="1905000" y="1828800"/>
                  <a:chExt cx="762000" cy="2362200"/>
                </a:xfrm>
              </p:grpSpPr>
              <p:sp>
                <p:nvSpPr>
                  <p:cNvPr id="1514" name="Oval 15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91" name="Group 21"/>
              <p:cNvGrpSpPr/>
              <p:nvPr/>
            </p:nvGrpSpPr>
            <p:grpSpPr>
              <a:xfrm rot="2927600">
                <a:off x="1498597" y="881328"/>
                <a:ext cx="1193804" cy="897916"/>
                <a:chOff x="1111998" y="1862460"/>
                <a:chExt cx="2362200" cy="1921930"/>
              </a:xfrm>
            </p:grpSpPr>
            <p:grpSp>
              <p:nvGrpSpPr>
                <p:cNvPr id="1502" name="Group 6"/>
                <p:cNvGrpSpPr/>
                <p:nvPr/>
              </p:nvGrpSpPr>
              <p:grpSpPr>
                <a:xfrm rot="17802976">
                  <a:off x="1912098" y="1823816"/>
                  <a:ext cx="762000" cy="2362200"/>
                  <a:chOff x="1905000" y="1828800"/>
                  <a:chExt cx="762000" cy="2362200"/>
                </a:xfrm>
              </p:grpSpPr>
              <p:sp>
                <p:nvSpPr>
                  <p:cNvPr id="150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0" name="Oval 15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3" name="Group 9"/>
                <p:cNvGrpSpPr/>
                <p:nvPr/>
              </p:nvGrpSpPr>
              <p:grpSpPr>
                <a:xfrm rot="19123498">
                  <a:off x="2501621" y="1862460"/>
                  <a:ext cx="542170" cy="1782007"/>
                  <a:chOff x="1905000" y="1828800"/>
                  <a:chExt cx="762000" cy="2362200"/>
                </a:xfrm>
              </p:grpSpPr>
              <p:sp>
                <p:nvSpPr>
                  <p:cNvPr id="1507" name="Oval 15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8" name="Oval 15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4" name="Group 12"/>
                <p:cNvGrpSpPr/>
                <p:nvPr/>
              </p:nvGrpSpPr>
              <p:grpSpPr>
                <a:xfrm rot="15530705">
                  <a:off x="2284581" y="2639655"/>
                  <a:ext cx="405591" cy="1883879"/>
                  <a:chOff x="1905000" y="1828800"/>
                  <a:chExt cx="762000" cy="2362200"/>
                </a:xfrm>
              </p:grpSpPr>
              <p:sp>
                <p:nvSpPr>
                  <p:cNvPr id="1505" name="Oval 15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6" name="Oval 15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92" name="Group 31"/>
              <p:cNvGrpSpPr/>
              <p:nvPr/>
            </p:nvGrpSpPr>
            <p:grpSpPr>
              <a:xfrm rot="20238387">
                <a:off x="1346199" y="1643328"/>
                <a:ext cx="1193804" cy="897916"/>
                <a:chOff x="1111998" y="1862460"/>
                <a:chExt cx="2362200" cy="1921930"/>
              </a:xfrm>
            </p:grpSpPr>
            <p:grpSp>
              <p:nvGrpSpPr>
                <p:cNvPr id="1493" name="Group 6"/>
                <p:cNvGrpSpPr/>
                <p:nvPr/>
              </p:nvGrpSpPr>
              <p:grpSpPr>
                <a:xfrm rot="17802976">
                  <a:off x="1912098" y="1823816"/>
                  <a:ext cx="762000" cy="2362200"/>
                  <a:chOff x="1905000" y="1828800"/>
                  <a:chExt cx="762000" cy="2362200"/>
                </a:xfrm>
              </p:grpSpPr>
              <p:sp>
                <p:nvSpPr>
                  <p:cNvPr id="150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1" name="Oval 15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4" name="Group 9"/>
                <p:cNvGrpSpPr/>
                <p:nvPr/>
              </p:nvGrpSpPr>
              <p:grpSpPr>
                <a:xfrm rot="19123498">
                  <a:off x="2501621" y="1862460"/>
                  <a:ext cx="542170" cy="1782007"/>
                  <a:chOff x="1905000" y="1828800"/>
                  <a:chExt cx="762000" cy="2362200"/>
                </a:xfrm>
              </p:grpSpPr>
              <p:sp>
                <p:nvSpPr>
                  <p:cNvPr id="1498" name="Oval 14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9" name="Oval 14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5" name="Group 12"/>
                <p:cNvGrpSpPr/>
                <p:nvPr/>
              </p:nvGrpSpPr>
              <p:grpSpPr>
                <a:xfrm rot="15530705">
                  <a:off x="2284581" y="2639655"/>
                  <a:ext cx="405591" cy="1883879"/>
                  <a:chOff x="1905000" y="1828800"/>
                  <a:chExt cx="762000" cy="2362200"/>
                </a:xfrm>
              </p:grpSpPr>
              <p:sp>
                <p:nvSpPr>
                  <p:cNvPr id="1496" name="Oval 14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7" name="Oval 14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8" name="Group 166"/>
            <p:cNvGrpSpPr/>
            <p:nvPr/>
          </p:nvGrpSpPr>
          <p:grpSpPr>
            <a:xfrm rot="20555714" flipH="1">
              <a:off x="3652811" y="2791157"/>
              <a:ext cx="1586260" cy="1364114"/>
              <a:chOff x="736597" y="733384"/>
              <a:chExt cx="1807860" cy="1807860"/>
            </a:xfrm>
          </p:grpSpPr>
          <p:grpSp>
            <p:nvGrpSpPr>
              <p:cNvPr id="1460" name="Group 15"/>
              <p:cNvGrpSpPr/>
              <p:nvPr/>
            </p:nvGrpSpPr>
            <p:grpSpPr>
              <a:xfrm rot="20238387">
                <a:off x="736597" y="881328"/>
                <a:ext cx="1193804" cy="897916"/>
                <a:chOff x="1111998" y="1862460"/>
                <a:chExt cx="2362200" cy="1921930"/>
              </a:xfrm>
            </p:grpSpPr>
            <p:grpSp>
              <p:nvGrpSpPr>
                <p:cNvPr id="1481" name="Group 6"/>
                <p:cNvGrpSpPr/>
                <p:nvPr/>
              </p:nvGrpSpPr>
              <p:grpSpPr>
                <a:xfrm rot="17802976">
                  <a:off x="1912098" y="1823816"/>
                  <a:ext cx="762000" cy="2362200"/>
                  <a:chOff x="1905000" y="1828800"/>
                  <a:chExt cx="762000" cy="2362200"/>
                </a:xfrm>
              </p:grpSpPr>
              <p:sp>
                <p:nvSpPr>
                  <p:cNvPr id="148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2" name="Group 9"/>
                <p:cNvGrpSpPr/>
                <p:nvPr/>
              </p:nvGrpSpPr>
              <p:grpSpPr>
                <a:xfrm rot="19123498">
                  <a:off x="2501621" y="1862460"/>
                  <a:ext cx="542170" cy="1782007"/>
                  <a:chOff x="1905000" y="1828800"/>
                  <a:chExt cx="762000" cy="2362200"/>
                </a:xfrm>
              </p:grpSpPr>
              <p:sp>
                <p:nvSpPr>
                  <p:cNvPr id="1486" name="Oval 14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7" name="Oval 14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3" name="Group 12"/>
                <p:cNvGrpSpPr/>
                <p:nvPr/>
              </p:nvGrpSpPr>
              <p:grpSpPr>
                <a:xfrm rot="15530705">
                  <a:off x="2284581" y="2639655"/>
                  <a:ext cx="405591" cy="1883879"/>
                  <a:chOff x="1905000" y="1828800"/>
                  <a:chExt cx="762000" cy="2362200"/>
                </a:xfrm>
              </p:grpSpPr>
              <p:sp>
                <p:nvSpPr>
                  <p:cNvPr id="1484" name="Oval 14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61" name="Group 21"/>
              <p:cNvGrpSpPr/>
              <p:nvPr/>
            </p:nvGrpSpPr>
            <p:grpSpPr>
              <a:xfrm rot="2927600">
                <a:off x="1498597" y="881328"/>
                <a:ext cx="1193804" cy="897916"/>
                <a:chOff x="1111998" y="1862460"/>
                <a:chExt cx="2362200" cy="1921930"/>
              </a:xfrm>
            </p:grpSpPr>
            <p:grpSp>
              <p:nvGrpSpPr>
                <p:cNvPr id="1472" name="Group 6"/>
                <p:cNvGrpSpPr/>
                <p:nvPr/>
              </p:nvGrpSpPr>
              <p:grpSpPr>
                <a:xfrm rot="17802976">
                  <a:off x="1912098" y="1823816"/>
                  <a:ext cx="762000" cy="2362200"/>
                  <a:chOff x="1905000" y="1828800"/>
                  <a:chExt cx="762000" cy="2362200"/>
                </a:xfrm>
              </p:grpSpPr>
              <p:sp>
                <p:nvSpPr>
                  <p:cNvPr id="147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0" name="Oval 14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3" name="Group 9"/>
                <p:cNvGrpSpPr/>
                <p:nvPr/>
              </p:nvGrpSpPr>
              <p:grpSpPr>
                <a:xfrm rot="19123498">
                  <a:off x="2501621" y="1862460"/>
                  <a:ext cx="542170" cy="1782007"/>
                  <a:chOff x="1905000" y="1828800"/>
                  <a:chExt cx="762000" cy="2362200"/>
                </a:xfrm>
              </p:grpSpPr>
              <p:sp>
                <p:nvSpPr>
                  <p:cNvPr id="1477" name="Oval 14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8" name="Oval 14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4" name="Group 12"/>
                <p:cNvGrpSpPr/>
                <p:nvPr/>
              </p:nvGrpSpPr>
              <p:grpSpPr>
                <a:xfrm rot="15530705">
                  <a:off x="2284581" y="2639655"/>
                  <a:ext cx="405591" cy="1883879"/>
                  <a:chOff x="1905000" y="1828800"/>
                  <a:chExt cx="762000" cy="2362200"/>
                </a:xfrm>
              </p:grpSpPr>
              <p:sp>
                <p:nvSpPr>
                  <p:cNvPr id="1475" name="Oval 14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6" name="Oval 14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62" name="Group 31"/>
              <p:cNvGrpSpPr/>
              <p:nvPr/>
            </p:nvGrpSpPr>
            <p:grpSpPr>
              <a:xfrm rot="20238387">
                <a:off x="1346199" y="1643328"/>
                <a:ext cx="1193804" cy="897916"/>
                <a:chOff x="1111998" y="1862460"/>
                <a:chExt cx="2362200" cy="1921930"/>
              </a:xfrm>
            </p:grpSpPr>
            <p:grpSp>
              <p:nvGrpSpPr>
                <p:cNvPr id="1463" name="Group 6"/>
                <p:cNvGrpSpPr/>
                <p:nvPr/>
              </p:nvGrpSpPr>
              <p:grpSpPr>
                <a:xfrm rot="17802976">
                  <a:off x="1912098" y="1823816"/>
                  <a:ext cx="762000" cy="2362200"/>
                  <a:chOff x="1905000" y="1828800"/>
                  <a:chExt cx="762000" cy="2362200"/>
                </a:xfrm>
              </p:grpSpPr>
              <p:sp>
                <p:nvSpPr>
                  <p:cNvPr id="14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1" name="Oval 14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4" name="Group 9"/>
                <p:cNvGrpSpPr/>
                <p:nvPr/>
              </p:nvGrpSpPr>
              <p:grpSpPr>
                <a:xfrm rot="19123498">
                  <a:off x="2501621" y="1862460"/>
                  <a:ext cx="542170" cy="1782007"/>
                  <a:chOff x="1905000" y="1828800"/>
                  <a:chExt cx="762000" cy="2362200"/>
                </a:xfrm>
              </p:grpSpPr>
              <p:sp>
                <p:nvSpPr>
                  <p:cNvPr id="1468" name="Oval 14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9" name="Oval 14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5" name="Group 12"/>
                <p:cNvGrpSpPr/>
                <p:nvPr/>
              </p:nvGrpSpPr>
              <p:grpSpPr>
                <a:xfrm rot="15530705">
                  <a:off x="2284581" y="2639655"/>
                  <a:ext cx="405591" cy="1883879"/>
                  <a:chOff x="1905000" y="1828800"/>
                  <a:chExt cx="762000" cy="2362200"/>
                </a:xfrm>
              </p:grpSpPr>
              <p:sp>
                <p:nvSpPr>
                  <p:cNvPr id="1466" name="Oval 14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7" name="Oval 14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449" name="Double Wave 1448"/>
            <p:cNvSpPr/>
            <p:nvPr/>
          </p:nvSpPr>
          <p:spPr>
            <a:xfrm>
              <a:off x="1447800" y="66294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0" name="Double Wave 1449"/>
            <p:cNvSpPr/>
            <p:nvPr/>
          </p:nvSpPr>
          <p:spPr>
            <a:xfrm>
              <a:off x="2286000" y="6553200"/>
              <a:ext cx="1676400" cy="152400"/>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1" name="Oval 1450"/>
            <p:cNvSpPr/>
            <p:nvPr/>
          </p:nvSpPr>
          <p:spPr>
            <a:xfrm rot="672509" flipV="1">
              <a:off x="1600200" y="426720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2" name="Oval 1451"/>
            <p:cNvSpPr/>
            <p:nvPr/>
          </p:nvSpPr>
          <p:spPr>
            <a:xfrm rot="1677072" flipV="1">
              <a:off x="3517105" y="44477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3" name="Oval 1452"/>
            <p:cNvSpPr/>
            <p:nvPr/>
          </p:nvSpPr>
          <p:spPr>
            <a:xfrm rot="20438730" flipV="1">
              <a:off x="3136105" y="4523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4" name="Oval 1453"/>
            <p:cNvSpPr/>
            <p:nvPr/>
          </p:nvSpPr>
          <p:spPr>
            <a:xfrm rot="2774148" flipV="1">
              <a:off x="1916906" y="4523969"/>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5" name="Oval 1454"/>
            <p:cNvSpPr/>
            <p:nvPr/>
          </p:nvSpPr>
          <p:spPr>
            <a:xfrm rot="21203502" flipV="1">
              <a:off x="1684156" y="4436632"/>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6" name="Oval 1455"/>
            <p:cNvSpPr/>
            <p:nvPr/>
          </p:nvSpPr>
          <p:spPr>
            <a:xfrm rot="672509" flipV="1">
              <a:off x="2907505" y="39905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7" name="Oval 1456"/>
            <p:cNvSpPr/>
            <p:nvPr/>
          </p:nvSpPr>
          <p:spPr>
            <a:xfrm rot="2578358" flipV="1">
              <a:off x="2601850" y="3893437"/>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8" name="Oval 1457"/>
            <p:cNvSpPr/>
            <p:nvPr/>
          </p:nvSpPr>
          <p:spPr>
            <a:xfrm rot="672509" flipV="1">
              <a:off x="2221704"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9" name="Oval 1458"/>
            <p:cNvSpPr/>
            <p:nvPr/>
          </p:nvSpPr>
          <p:spPr>
            <a:xfrm rot="20012650" flipV="1">
              <a:off x="1993106" y="6428970"/>
              <a:ext cx="304800" cy="152400"/>
            </a:xfrm>
            <a:prstGeom prst="ellipse">
              <a:avLst/>
            </a:prstGeom>
            <a:solidFill>
              <a:srgbClr val="66343B"/>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0" name="Rectangle 1699"/>
          <p:cNvSpPr/>
          <p:nvPr/>
        </p:nvSpPr>
        <p:spPr>
          <a:xfrm>
            <a:off x="8401125" y="5636870"/>
            <a:ext cx="2438400" cy="1200329"/>
          </a:xfrm>
          <a:prstGeom prst="rect">
            <a:avLst/>
          </a:prstGeom>
        </p:spPr>
        <p:txBody>
          <a:bodyPr wrap="square">
            <a:spAutoFit/>
          </a:bodyPr>
          <a:lstStyle/>
          <a:p>
            <a:r>
              <a:rPr lang="en-US" dirty="0">
                <a:solidFill>
                  <a:schemeClr val="bg1"/>
                </a:solidFill>
              </a:rPr>
              <a:t>Wild Olive Tree—Gentiles those who have not made covenants with the Lord</a:t>
            </a:r>
          </a:p>
        </p:txBody>
      </p:sp>
      <p:grpSp>
        <p:nvGrpSpPr>
          <p:cNvPr id="1701" name="Group 1700"/>
          <p:cNvGrpSpPr/>
          <p:nvPr/>
        </p:nvGrpSpPr>
        <p:grpSpPr>
          <a:xfrm>
            <a:off x="3563904" y="4585409"/>
            <a:ext cx="1130960" cy="1600200"/>
            <a:chOff x="1070103" y="1724208"/>
            <a:chExt cx="1362401" cy="1628592"/>
          </a:xfrm>
        </p:grpSpPr>
        <p:sp>
          <p:nvSpPr>
            <p:cNvPr id="1702" name="Double Wave 1701"/>
            <p:cNvSpPr/>
            <p:nvPr/>
          </p:nvSpPr>
          <p:spPr>
            <a:xfrm rot="16200000">
              <a:off x="1182326" y="2472732"/>
              <a:ext cx="1344379" cy="247709"/>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3" name="Double Wave 1702"/>
            <p:cNvSpPr/>
            <p:nvPr/>
          </p:nvSpPr>
          <p:spPr>
            <a:xfrm rot="17901630">
              <a:off x="1488112" y="2230291"/>
              <a:ext cx="1169585" cy="157420"/>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4" name="Double Wave 1703"/>
            <p:cNvSpPr/>
            <p:nvPr/>
          </p:nvSpPr>
          <p:spPr>
            <a:xfrm rot="15202940">
              <a:off x="1063427" y="2619154"/>
              <a:ext cx="1152091" cy="162914"/>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5" name="Oval 1704"/>
            <p:cNvSpPr/>
            <p:nvPr/>
          </p:nvSpPr>
          <p:spPr>
            <a:xfrm>
              <a:off x="1771946" y="2428539"/>
              <a:ext cx="165140" cy="504142"/>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6" name="Oval 1705"/>
            <p:cNvSpPr/>
            <p:nvPr/>
          </p:nvSpPr>
          <p:spPr>
            <a:xfrm>
              <a:off x="1689377" y="2848658"/>
              <a:ext cx="206424" cy="420119"/>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7" name="Double Wave 1706"/>
            <p:cNvSpPr/>
            <p:nvPr/>
          </p:nvSpPr>
          <p:spPr>
            <a:xfrm>
              <a:off x="1070103" y="3268776"/>
              <a:ext cx="908267" cy="84024"/>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8" name="Double Wave 1707"/>
            <p:cNvSpPr/>
            <p:nvPr/>
          </p:nvSpPr>
          <p:spPr>
            <a:xfrm>
              <a:off x="1524237" y="3226764"/>
              <a:ext cx="908267" cy="84024"/>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9" name="Oval 1708"/>
            <p:cNvSpPr/>
            <p:nvPr/>
          </p:nvSpPr>
          <p:spPr>
            <a:xfrm rot="672509" flipV="1">
              <a:off x="1489402" y="3158272"/>
              <a:ext cx="165140" cy="84024"/>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0" name="Oval 1709"/>
            <p:cNvSpPr/>
            <p:nvPr/>
          </p:nvSpPr>
          <p:spPr>
            <a:xfrm rot="20012650" flipV="1">
              <a:off x="1365548" y="3158272"/>
              <a:ext cx="165140" cy="84024"/>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1" name="Rectangle 1710"/>
          <p:cNvSpPr/>
          <p:nvPr/>
        </p:nvSpPr>
        <p:spPr>
          <a:xfrm>
            <a:off x="4756157" y="5003050"/>
            <a:ext cx="3769741" cy="1169551"/>
          </a:xfrm>
          <a:prstGeom prst="rect">
            <a:avLst/>
          </a:prstGeom>
        </p:spPr>
        <p:txBody>
          <a:bodyPr wrap="square">
            <a:spAutoFit/>
          </a:bodyPr>
          <a:lstStyle/>
          <a:p>
            <a:r>
              <a:rPr lang="en-US" sz="1400" dirty="0">
                <a:solidFill>
                  <a:schemeClr val="bg1"/>
                </a:solidFill>
              </a:rPr>
              <a:t>Grafting- planting= The scattering and gathering of the Lord’s covenant people</a:t>
            </a:r>
          </a:p>
          <a:p>
            <a:r>
              <a:rPr lang="en-US" sz="1400" dirty="0">
                <a:solidFill>
                  <a:schemeClr val="bg1"/>
                </a:solidFill>
              </a:rPr>
              <a:t>The grafting of wild branches into the tame olive tree represents the conversion of those who become part of the Lord’s covenant people.</a:t>
            </a:r>
          </a:p>
        </p:txBody>
      </p:sp>
      <p:grpSp>
        <p:nvGrpSpPr>
          <p:cNvPr id="1712" name="Group 1711"/>
          <p:cNvGrpSpPr/>
          <p:nvPr/>
        </p:nvGrpSpPr>
        <p:grpSpPr>
          <a:xfrm>
            <a:off x="1505004" y="2190259"/>
            <a:ext cx="1211253" cy="998540"/>
            <a:chOff x="7660794" y="5029200"/>
            <a:chExt cx="1573258" cy="1676400"/>
          </a:xfrm>
        </p:grpSpPr>
        <p:grpSp>
          <p:nvGrpSpPr>
            <p:cNvPr id="1713" name="Group 291"/>
            <p:cNvGrpSpPr/>
            <p:nvPr/>
          </p:nvGrpSpPr>
          <p:grpSpPr>
            <a:xfrm>
              <a:off x="7696200" y="5029200"/>
              <a:ext cx="1209773" cy="1676400"/>
              <a:chOff x="2693577" y="332956"/>
              <a:chExt cx="3581718" cy="5813514"/>
            </a:xfrm>
          </p:grpSpPr>
          <p:sp>
            <p:nvSpPr>
              <p:cNvPr id="1776" name="Freeform 1775"/>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7" name="Group 238"/>
              <p:cNvGrpSpPr/>
              <p:nvPr/>
            </p:nvGrpSpPr>
            <p:grpSpPr>
              <a:xfrm rot="20759234">
                <a:off x="2693577" y="332956"/>
                <a:ext cx="3369457" cy="5039361"/>
                <a:chOff x="6477000" y="2667000"/>
                <a:chExt cx="2057400" cy="3011575"/>
              </a:xfrm>
            </p:grpSpPr>
            <p:sp>
              <p:nvSpPr>
                <p:cNvPr id="1779" name="Wave 1778"/>
                <p:cNvSpPr/>
                <p:nvPr/>
              </p:nvSpPr>
              <p:spPr>
                <a:xfrm rot="17615281">
                  <a:off x="6562413" y="3706589"/>
                  <a:ext cx="2638111" cy="1305862"/>
                </a:xfrm>
                <a:prstGeom prst="wave">
                  <a:avLst>
                    <a:gd name="adj1" fmla="val 20000"/>
                    <a:gd name="adj2" fmla="val -10000"/>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0" name="Wave 3"/>
                <p:cNvSpPr/>
                <p:nvPr/>
              </p:nvSpPr>
              <p:spPr>
                <a:xfrm rot="16200000">
                  <a:off x="5990096" y="3688141"/>
                  <a:ext cx="2057400" cy="1083591"/>
                </a:xfrm>
                <a:prstGeom prst="wave">
                  <a:avLst>
                    <a:gd name="adj1" fmla="val 20000"/>
                    <a:gd name="adj2" fmla="val -10000"/>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1" name="Wave 1780"/>
                <p:cNvSpPr/>
                <p:nvPr/>
              </p:nvSpPr>
              <p:spPr>
                <a:xfrm rot="16887571">
                  <a:off x="6451017" y="3220141"/>
                  <a:ext cx="2275929" cy="1169648"/>
                </a:xfrm>
                <a:prstGeom prst="wave">
                  <a:avLst>
                    <a:gd name="adj1" fmla="val 20000"/>
                    <a:gd name="adj2" fmla="val -10000"/>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2" name="Wave 1781"/>
                <p:cNvSpPr/>
                <p:nvPr/>
              </p:nvSpPr>
              <p:spPr>
                <a:xfrm rot="6369781">
                  <a:off x="6956492" y="3437258"/>
                  <a:ext cx="1230892" cy="729059"/>
                </a:xfrm>
                <a:prstGeom prst="wave">
                  <a:avLst>
                    <a:gd name="adj1" fmla="val 20000"/>
                    <a:gd name="adj2" fmla="val -10000"/>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3" name="Wave 1782"/>
                <p:cNvSpPr/>
                <p:nvPr/>
              </p:nvSpPr>
              <p:spPr>
                <a:xfrm rot="6369781">
                  <a:off x="6962887" y="3563109"/>
                  <a:ext cx="1150336" cy="498139"/>
                </a:xfrm>
                <a:prstGeom prst="wave">
                  <a:avLst>
                    <a:gd name="adj1" fmla="val 20000"/>
                    <a:gd name="adj2" fmla="val -10000"/>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4" name="Wave 1783"/>
                <p:cNvSpPr/>
                <p:nvPr/>
              </p:nvSpPr>
              <p:spPr>
                <a:xfrm rot="5400000">
                  <a:off x="6325602" y="3928333"/>
                  <a:ext cx="1779818" cy="935225"/>
                </a:xfrm>
                <a:prstGeom prst="wave">
                  <a:avLst>
                    <a:gd name="adj1" fmla="val 20000"/>
                    <a:gd name="adj2" fmla="val -10000"/>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5" name="Wave 1784"/>
                <p:cNvSpPr/>
                <p:nvPr/>
              </p:nvSpPr>
              <p:spPr>
                <a:xfrm rot="6864377">
                  <a:off x="6900166" y="4164260"/>
                  <a:ext cx="1779818" cy="935225"/>
                </a:xfrm>
                <a:prstGeom prst="wave">
                  <a:avLst>
                    <a:gd name="adj1" fmla="val 20000"/>
                    <a:gd name="adj2" fmla="val -10000"/>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6" name="Wave 1785"/>
                <p:cNvSpPr/>
                <p:nvPr/>
              </p:nvSpPr>
              <p:spPr>
                <a:xfrm rot="5097427">
                  <a:off x="6634608" y="4180925"/>
                  <a:ext cx="1526092" cy="938316"/>
                </a:xfrm>
                <a:prstGeom prst="wave">
                  <a:avLst>
                    <a:gd name="adj1" fmla="val 20000"/>
                    <a:gd name="adj2" fmla="val -10000"/>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7" name="Wave 1786"/>
                <p:cNvSpPr/>
                <p:nvPr/>
              </p:nvSpPr>
              <p:spPr>
                <a:xfrm rot="6552689">
                  <a:off x="7102869" y="4455469"/>
                  <a:ext cx="1270291" cy="533531"/>
                </a:xfrm>
                <a:prstGeom prst="wave">
                  <a:avLst>
                    <a:gd name="adj1" fmla="val 20000"/>
                    <a:gd name="adj2" fmla="val -10000"/>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8" name="Oval 1787"/>
                <p:cNvSpPr/>
                <p:nvPr/>
              </p:nvSpPr>
              <p:spPr>
                <a:xfrm rot="1354397">
                  <a:off x="7334017" y="4312390"/>
                  <a:ext cx="451496" cy="838200"/>
                </a:xfrm>
                <a:prstGeom prst="ellipse">
                  <a:avLst/>
                </a:prstGeom>
                <a:solidFill>
                  <a:srgbClr val="FFFF00"/>
                </a:solid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9" name="Wave 1788"/>
                <p:cNvSpPr/>
                <p:nvPr/>
              </p:nvSpPr>
              <p:spPr>
                <a:xfrm rot="6864377">
                  <a:off x="7082414" y="4728855"/>
                  <a:ext cx="1050439" cy="433602"/>
                </a:xfrm>
                <a:prstGeom prst="wave">
                  <a:avLst>
                    <a:gd name="adj1" fmla="val 20000"/>
                    <a:gd name="adj2" fmla="val -10000"/>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0" name="Wave 1789"/>
                <p:cNvSpPr/>
                <p:nvPr/>
              </p:nvSpPr>
              <p:spPr>
                <a:xfrm rot="4556139">
                  <a:off x="7043255" y="4839808"/>
                  <a:ext cx="867476" cy="374601"/>
                </a:xfrm>
                <a:prstGeom prst="wave">
                  <a:avLst>
                    <a:gd name="adj1" fmla="val 20000"/>
                    <a:gd name="adj2" fmla="val -10000"/>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1" name="Oval 1790"/>
                <p:cNvSpPr/>
                <p:nvPr/>
              </p:nvSpPr>
              <p:spPr>
                <a:xfrm>
                  <a:off x="7483862" y="4800600"/>
                  <a:ext cx="212338" cy="379045"/>
                </a:xfrm>
                <a:prstGeom prst="ellipse">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8" name="Freeform 1777"/>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14" name="Group 42"/>
            <p:cNvGrpSpPr/>
            <p:nvPr/>
          </p:nvGrpSpPr>
          <p:grpSpPr>
            <a:xfrm rot="1956276">
              <a:off x="7660794" y="5419621"/>
              <a:ext cx="795691" cy="666957"/>
              <a:chOff x="736597" y="733384"/>
              <a:chExt cx="1807860" cy="1807860"/>
            </a:xfrm>
          </p:grpSpPr>
          <p:grpSp>
            <p:nvGrpSpPr>
              <p:cNvPr id="1746" name="Group 15"/>
              <p:cNvGrpSpPr/>
              <p:nvPr/>
            </p:nvGrpSpPr>
            <p:grpSpPr>
              <a:xfrm rot="20238387">
                <a:off x="736597" y="881328"/>
                <a:ext cx="1193804" cy="897916"/>
                <a:chOff x="1111998" y="1862460"/>
                <a:chExt cx="2362200" cy="1921930"/>
              </a:xfrm>
            </p:grpSpPr>
            <p:grpSp>
              <p:nvGrpSpPr>
                <p:cNvPr id="1767" name="Group 6"/>
                <p:cNvGrpSpPr/>
                <p:nvPr/>
              </p:nvGrpSpPr>
              <p:grpSpPr>
                <a:xfrm rot="17802976">
                  <a:off x="1912098" y="1823816"/>
                  <a:ext cx="762000" cy="2362200"/>
                  <a:chOff x="1905000" y="1828800"/>
                  <a:chExt cx="762000" cy="2362200"/>
                </a:xfrm>
              </p:grpSpPr>
              <p:sp>
                <p:nvSpPr>
                  <p:cNvPr id="177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8" name="Group 9"/>
                <p:cNvGrpSpPr/>
                <p:nvPr/>
              </p:nvGrpSpPr>
              <p:grpSpPr>
                <a:xfrm rot="19123498">
                  <a:off x="2501621" y="1862460"/>
                  <a:ext cx="542170" cy="1782007"/>
                  <a:chOff x="1905000" y="1828800"/>
                  <a:chExt cx="762000" cy="2362200"/>
                </a:xfrm>
              </p:grpSpPr>
              <p:sp>
                <p:nvSpPr>
                  <p:cNvPr id="1772"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3"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9" name="Group 12"/>
                <p:cNvGrpSpPr/>
                <p:nvPr/>
              </p:nvGrpSpPr>
              <p:grpSpPr>
                <a:xfrm rot="15530705">
                  <a:off x="2284581" y="2639655"/>
                  <a:ext cx="405591" cy="1883879"/>
                  <a:chOff x="1905000" y="1828800"/>
                  <a:chExt cx="762000" cy="2362200"/>
                </a:xfrm>
              </p:grpSpPr>
              <p:sp>
                <p:nvSpPr>
                  <p:cNvPr id="1770" name="Oval 17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47" name="Group 21"/>
              <p:cNvGrpSpPr/>
              <p:nvPr/>
            </p:nvGrpSpPr>
            <p:grpSpPr>
              <a:xfrm rot="2927600">
                <a:off x="1498597" y="881328"/>
                <a:ext cx="1193804" cy="897916"/>
                <a:chOff x="1111998" y="1862460"/>
                <a:chExt cx="2362200" cy="1921930"/>
              </a:xfrm>
            </p:grpSpPr>
            <p:grpSp>
              <p:nvGrpSpPr>
                <p:cNvPr id="1758" name="Group 6"/>
                <p:cNvGrpSpPr/>
                <p:nvPr/>
              </p:nvGrpSpPr>
              <p:grpSpPr>
                <a:xfrm rot="17802976">
                  <a:off x="1912098" y="1823816"/>
                  <a:ext cx="762000" cy="2362200"/>
                  <a:chOff x="1905000" y="1828800"/>
                  <a:chExt cx="762000" cy="2362200"/>
                </a:xfrm>
              </p:grpSpPr>
              <p:sp>
                <p:nvSpPr>
                  <p:cNvPr id="17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6" name="Oval 17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9" name="Group 9"/>
                <p:cNvGrpSpPr/>
                <p:nvPr/>
              </p:nvGrpSpPr>
              <p:grpSpPr>
                <a:xfrm rot="19123498">
                  <a:off x="2501621" y="1862460"/>
                  <a:ext cx="542170" cy="1782007"/>
                  <a:chOff x="1905000" y="1828800"/>
                  <a:chExt cx="762000" cy="2362200"/>
                </a:xfrm>
              </p:grpSpPr>
              <p:sp>
                <p:nvSpPr>
                  <p:cNvPr id="1763"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4"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0" name="Group 12"/>
                <p:cNvGrpSpPr/>
                <p:nvPr/>
              </p:nvGrpSpPr>
              <p:grpSpPr>
                <a:xfrm rot="15530705">
                  <a:off x="2284581" y="2639655"/>
                  <a:ext cx="405591" cy="1883879"/>
                  <a:chOff x="1905000" y="1828800"/>
                  <a:chExt cx="762000" cy="2362200"/>
                </a:xfrm>
              </p:grpSpPr>
              <p:sp>
                <p:nvSpPr>
                  <p:cNvPr id="1761"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2"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48" name="Group 31"/>
              <p:cNvGrpSpPr/>
              <p:nvPr/>
            </p:nvGrpSpPr>
            <p:grpSpPr>
              <a:xfrm rot="20238387">
                <a:off x="1346199" y="1643328"/>
                <a:ext cx="1193804" cy="897916"/>
                <a:chOff x="1111998" y="1862460"/>
                <a:chExt cx="2362200" cy="1921930"/>
              </a:xfrm>
            </p:grpSpPr>
            <p:grpSp>
              <p:nvGrpSpPr>
                <p:cNvPr id="1749" name="Group 6"/>
                <p:cNvGrpSpPr/>
                <p:nvPr/>
              </p:nvGrpSpPr>
              <p:grpSpPr>
                <a:xfrm rot="17802976">
                  <a:off x="1912098" y="1823816"/>
                  <a:ext cx="762000" cy="2362200"/>
                  <a:chOff x="1905000" y="1828800"/>
                  <a:chExt cx="762000" cy="2362200"/>
                </a:xfrm>
              </p:grpSpPr>
              <p:sp>
                <p:nvSpPr>
                  <p:cNvPr id="17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7" name="Oval 17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0" name="Group 9"/>
                <p:cNvGrpSpPr/>
                <p:nvPr/>
              </p:nvGrpSpPr>
              <p:grpSpPr>
                <a:xfrm rot="19123498">
                  <a:off x="2501621" y="1862460"/>
                  <a:ext cx="542170" cy="1782007"/>
                  <a:chOff x="1905000" y="1828800"/>
                  <a:chExt cx="762000" cy="2362200"/>
                </a:xfrm>
              </p:grpSpPr>
              <p:sp>
                <p:nvSpPr>
                  <p:cNvPr id="1754" name="Oval 17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5" name="Oval 17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1" name="Group 12"/>
                <p:cNvGrpSpPr/>
                <p:nvPr/>
              </p:nvGrpSpPr>
              <p:grpSpPr>
                <a:xfrm rot="15530705">
                  <a:off x="2284581" y="2639655"/>
                  <a:ext cx="405591" cy="1883879"/>
                  <a:chOff x="1905000" y="1828800"/>
                  <a:chExt cx="762000" cy="2362200"/>
                </a:xfrm>
              </p:grpSpPr>
              <p:sp>
                <p:nvSpPr>
                  <p:cNvPr id="1752"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3" name="Oval 17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15" name="Group 166"/>
            <p:cNvGrpSpPr/>
            <p:nvPr/>
          </p:nvGrpSpPr>
          <p:grpSpPr>
            <a:xfrm rot="20555714" flipH="1">
              <a:off x="8496908" y="5429429"/>
              <a:ext cx="737144" cy="647343"/>
              <a:chOff x="736597" y="733384"/>
              <a:chExt cx="1807860" cy="1807860"/>
            </a:xfrm>
          </p:grpSpPr>
          <p:grpSp>
            <p:nvGrpSpPr>
              <p:cNvPr id="1716" name="Group 15"/>
              <p:cNvGrpSpPr/>
              <p:nvPr/>
            </p:nvGrpSpPr>
            <p:grpSpPr>
              <a:xfrm rot="20238387">
                <a:off x="736597" y="881328"/>
                <a:ext cx="1193804" cy="897916"/>
                <a:chOff x="1111998" y="1862460"/>
                <a:chExt cx="2362200" cy="1921930"/>
              </a:xfrm>
            </p:grpSpPr>
            <p:grpSp>
              <p:nvGrpSpPr>
                <p:cNvPr id="1737" name="Group 6"/>
                <p:cNvGrpSpPr/>
                <p:nvPr/>
              </p:nvGrpSpPr>
              <p:grpSpPr>
                <a:xfrm rot="17802976">
                  <a:off x="1912098" y="1823816"/>
                  <a:ext cx="762000" cy="2362200"/>
                  <a:chOff x="1905000" y="1828800"/>
                  <a:chExt cx="762000" cy="2362200"/>
                </a:xfrm>
              </p:grpSpPr>
              <p:sp>
                <p:nvSpPr>
                  <p:cNvPr id="174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8" name="Group 9"/>
                <p:cNvGrpSpPr/>
                <p:nvPr/>
              </p:nvGrpSpPr>
              <p:grpSpPr>
                <a:xfrm rot="19123498">
                  <a:off x="2501621" y="1862460"/>
                  <a:ext cx="542170" cy="1782007"/>
                  <a:chOff x="1905000" y="1828800"/>
                  <a:chExt cx="762000" cy="2362200"/>
                </a:xfrm>
              </p:grpSpPr>
              <p:sp>
                <p:nvSpPr>
                  <p:cNvPr id="1742" name="Oval 17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3" name="Oval 17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9" name="Group 12"/>
                <p:cNvGrpSpPr/>
                <p:nvPr/>
              </p:nvGrpSpPr>
              <p:grpSpPr>
                <a:xfrm rot="15530705">
                  <a:off x="2284581" y="2639655"/>
                  <a:ext cx="405591" cy="1883879"/>
                  <a:chOff x="1905000" y="1828800"/>
                  <a:chExt cx="762000" cy="2362200"/>
                </a:xfrm>
              </p:grpSpPr>
              <p:sp>
                <p:nvSpPr>
                  <p:cNvPr id="1740" name="Oval 17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7" name="Group 21"/>
              <p:cNvGrpSpPr/>
              <p:nvPr/>
            </p:nvGrpSpPr>
            <p:grpSpPr>
              <a:xfrm rot="2927600">
                <a:off x="1498597" y="881328"/>
                <a:ext cx="1193804" cy="897916"/>
                <a:chOff x="1111998" y="1862460"/>
                <a:chExt cx="2362200" cy="1921930"/>
              </a:xfrm>
            </p:grpSpPr>
            <p:grpSp>
              <p:nvGrpSpPr>
                <p:cNvPr id="1728" name="Group 6"/>
                <p:cNvGrpSpPr/>
                <p:nvPr/>
              </p:nvGrpSpPr>
              <p:grpSpPr>
                <a:xfrm rot="17802976">
                  <a:off x="1912098" y="1823816"/>
                  <a:ext cx="762000" cy="2362200"/>
                  <a:chOff x="1905000" y="1828800"/>
                  <a:chExt cx="762000" cy="2362200"/>
                </a:xfrm>
              </p:grpSpPr>
              <p:sp>
                <p:nvSpPr>
                  <p:cNvPr id="17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6" name="Oval 17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9" name="Group 9"/>
                <p:cNvGrpSpPr/>
                <p:nvPr/>
              </p:nvGrpSpPr>
              <p:grpSpPr>
                <a:xfrm rot="19123498">
                  <a:off x="2501621" y="1862460"/>
                  <a:ext cx="542170" cy="1782007"/>
                  <a:chOff x="1905000" y="1828800"/>
                  <a:chExt cx="762000" cy="2362200"/>
                </a:xfrm>
              </p:grpSpPr>
              <p:sp>
                <p:nvSpPr>
                  <p:cNvPr id="1733" name="Oval 17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4" name="Oval 17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0" name="Group 12"/>
                <p:cNvGrpSpPr/>
                <p:nvPr/>
              </p:nvGrpSpPr>
              <p:grpSpPr>
                <a:xfrm rot="15530705">
                  <a:off x="2284581" y="2639655"/>
                  <a:ext cx="405591" cy="1883879"/>
                  <a:chOff x="1905000" y="1828800"/>
                  <a:chExt cx="762000" cy="2362200"/>
                </a:xfrm>
              </p:grpSpPr>
              <p:sp>
                <p:nvSpPr>
                  <p:cNvPr id="1731" name="Oval 17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2" name="Oval 17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8" name="Group 31"/>
              <p:cNvGrpSpPr/>
              <p:nvPr/>
            </p:nvGrpSpPr>
            <p:grpSpPr>
              <a:xfrm rot="20238387">
                <a:off x="1346199" y="1643328"/>
                <a:ext cx="1193804" cy="897916"/>
                <a:chOff x="1111998" y="1862460"/>
                <a:chExt cx="2362200" cy="1921930"/>
              </a:xfrm>
            </p:grpSpPr>
            <p:grpSp>
              <p:nvGrpSpPr>
                <p:cNvPr id="1719" name="Group 6"/>
                <p:cNvGrpSpPr/>
                <p:nvPr/>
              </p:nvGrpSpPr>
              <p:grpSpPr>
                <a:xfrm rot="17802976">
                  <a:off x="1912098" y="1823816"/>
                  <a:ext cx="762000" cy="2362200"/>
                  <a:chOff x="1905000" y="1828800"/>
                  <a:chExt cx="762000" cy="2362200"/>
                </a:xfrm>
              </p:grpSpPr>
              <p:sp>
                <p:nvSpPr>
                  <p:cNvPr id="17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7" name="Oval 17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0" name="Group 1719"/>
                <p:cNvGrpSpPr/>
                <p:nvPr/>
              </p:nvGrpSpPr>
              <p:grpSpPr>
                <a:xfrm rot="19123498">
                  <a:off x="2501621" y="1862460"/>
                  <a:ext cx="542170" cy="1782007"/>
                  <a:chOff x="1905000" y="1828800"/>
                  <a:chExt cx="762000" cy="2362200"/>
                </a:xfrm>
              </p:grpSpPr>
              <p:sp>
                <p:nvSpPr>
                  <p:cNvPr id="1724" name="Oval 17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5" name="Oval 17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1" name="Group 12"/>
                <p:cNvGrpSpPr/>
                <p:nvPr/>
              </p:nvGrpSpPr>
              <p:grpSpPr>
                <a:xfrm rot="15530705">
                  <a:off x="2284581" y="2639655"/>
                  <a:ext cx="405591" cy="1883879"/>
                  <a:chOff x="1905000" y="1828800"/>
                  <a:chExt cx="762000" cy="2362200"/>
                </a:xfrm>
              </p:grpSpPr>
              <p:sp>
                <p:nvSpPr>
                  <p:cNvPr id="1722" name="Oval 17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3" name="Oval 17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1792" name="Rectangle 1791"/>
          <p:cNvSpPr/>
          <p:nvPr/>
        </p:nvSpPr>
        <p:spPr>
          <a:xfrm>
            <a:off x="2590800" y="2667000"/>
            <a:ext cx="1600200" cy="923330"/>
          </a:xfrm>
          <a:prstGeom prst="rect">
            <a:avLst/>
          </a:prstGeom>
        </p:spPr>
        <p:txBody>
          <a:bodyPr wrap="square">
            <a:spAutoFit/>
          </a:bodyPr>
          <a:lstStyle/>
          <a:p>
            <a:r>
              <a:rPr lang="en-US" dirty="0">
                <a:solidFill>
                  <a:schemeClr val="bg1"/>
                </a:solidFill>
              </a:rPr>
              <a:t>God’s judgments on the wicked</a:t>
            </a:r>
          </a:p>
        </p:txBody>
      </p:sp>
      <p:grpSp>
        <p:nvGrpSpPr>
          <p:cNvPr id="1793" name="Group 1792"/>
          <p:cNvGrpSpPr/>
          <p:nvPr/>
        </p:nvGrpSpPr>
        <p:grpSpPr>
          <a:xfrm>
            <a:off x="1828800" y="5638800"/>
            <a:ext cx="838200" cy="1085850"/>
            <a:chOff x="5867400" y="4495800"/>
            <a:chExt cx="1066800" cy="1466850"/>
          </a:xfrm>
        </p:grpSpPr>
        <p:sp>
          <p:nvSpPr>
            <p:cNvPr id="1794" name="Oval 1793"/>
            <p:cNvSpPr/>
            <p:nvPr/>
          </p:nvSpPr>
          <p:spPr>
            <a:xfrm rot="2266168" flipV="1">
              <a:off x="6188934" y="48487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5" name="Oval 1794"/>
            <p:cNvSpPr/>
            <p:nvPr/>
          </p:nvSpPr>
          <p:spPr>
            <a:xfrm rot="20012650" flipV="1">
              <a:off x="6204746" y="4979163"/>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96" name="Group 309"/>
            <p:cNvGrpSpPr/>
            <p:nvPr/>
          </p:nvGrpSpPr>
          <p:grpSpPr>
            <a:xfrm>
              <a:off x="5867400" y="4495800"/>
              <a:ext cx="1066800" cy="1466850"/>
              <a:chOff x="990600" y="533400"/>
              <a:chExt cx="1828800" cy="2514600"/>
            </a:xfrm>
          </p:grpSpPr>
          <p:grpSp>
            <p:nvGrpSpPr>
              <p:cNvPr id="1799" name="Group 173"/>
              <p:cNvGrpSpPr/>
              <p:nvPr/>
            </p:nvGrpSpPr>
            <p:grpSpPr>
              <a:xfrm>
                <a:off x="990600" y="1600200"/>
                <a:ext cx="1828800" cy="1447800"/>
                <a:chOff x="1219200" y="2438400"/>
                <a:chExt cx="1447800" cy="914400"/>
              </a:xfrm>
            </p:grpSpPr>
            <p:sp>
              <p:nvSpPr>
                <p:cNvPr id="1807" name="Flowchart: Magnetic Disk 1806"/>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8" name="Group 149"/>
                <p:cNvGrpSpPr/>
                <p:nvPr/>
              </p:nvGrpSpPr>
              <p:grpSpPr>
                <a:xfrm>
                  <a:off x="1219200" y="2514600"/>
                  <a:ext cx="1447800" cy="457200"/>
                  <a:chOff x="1219200" y="2514600"/>
                  <a:chExt cx="1447800" cy="457200"/>
                </a:xfrm>
              </p:grpSpPr>
              <p:sp>
                <p:nvSpPr>
                  <p:cNvPr id="1822" name="Oval 1821"/>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3" name="Oval 1822"/>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4" name="Oval 1823"/>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5" name="Oval 1824"/>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6" name="Oval 1825"/>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7" name="Oval 1826"/>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8" name="Oval 1827"/>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9" name="Oval 1828"/>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0" name="Oval 1829"/>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1" name="Oval 1830"/>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2" name="Oval 1831"/>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3" name="Oval 1832"/>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4" name="Oval 1833"/>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5" name="Oval 1834"/>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6" name="Oval 1835"/>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09" name="Oval 1808"/>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0" name="Oval 1809"/>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1" name="Oval 1810"/>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2" name="Oval 1811"/>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3" name="Oval 1812"/>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4" name="Oval 1813"/>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5" name="Oval 1814"/>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6" name="Oval 1815"/>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7" name="Oval 1816"/>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8" name="Oval 1817"/>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9" name="Oval 1818"/>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0" name="Oval 1819"/>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1" name="Oval 1820"/>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0" name="Group 172"/>
              <p:cNvGrpSpPr/>
              <p:nvPr/>
            </p:nvGrpSpPr>
            <p:grpSpPr>
              <a:xfrm>
                <a:off x="1143000" y="533400"/>
                <a:ext cx="1546003" cy="1288418"/>
                <a:chOff x="1197197" y="944465"/>
                <a:chExt cx="1546003" cy="1288418"/>
              </a:xfrm>
            </p:grpSpPr>
            <p:sp>
              <p:nvSpPr>
                <p:cNvPr id="1801" name="Oval 1800"/>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2" name="Oval 1801"/>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3" name="Oval 1802"/>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4" name="Oval 1803"/>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5" name="Oval 1804"/>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6" name="Oval 1805"/>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797" name="Oval 1796"/>
            <p:cNvSpPr/>
            <p:nvPr/>
          </p:nvSpPr>
          <p:spPr>
            <a:xfrm rot="672509" flipV="1">
              <a:off x="6112734" y="5001108"/>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8" name="Oval 1797"/>
            <p:cNvSpPr/>
            <p:nvPr/>
          </p:nvSpPr>
          <p:spPr>
            <a:xfrm rot="20012650" flipV="1">
              <a:off x="5899946" y="5131562"/>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37" name="Rectangle 1836"/>
          <p:cNvSpPr/>
          <p:nvPr/>
        </p:nvSpPr>
        <p:spPr>
          <a:xfrm>
            <a:off x="2667000" y="5934670"/>
            <a:ext cx="1752600" cy="923330"/>
          </a:xfrm>
          <a:prstGeom prst="rect">
            <a:avLst/>
          </a:prstGeom>
        </p:spPr>
        <p:txBody>
          <a:bodyPr wrap="square">
            <a:spAutoFit/>
          </a:bodyPr>
          <a:lstStyle/>
          <a:p>
            <a:r>
              <a:rPr lang="en-US" dirty="0">
                <a:solidFill>
                  <a:schemeClr val="bg1"/>
                </a:solidFill>
              </a:rPr>
              <a:t>Fruit</a:t>
            </a:r>
          </a:p>
          <a:p>
            <a:r>
              <a:rPr lang="en-US" dirty="0">
                <a:solidFill>
                  <a:schemeClr val="bg1"/>
                </a:solidFill>
              </a:rPr>
              <a:t>The lives or works of people</a:t>
            </a:r>
          </a:p>
        </p:txBody>
      </p:sp>
      <p:grpSp>
        <p:nvGrpSpPr>
          <p:cNvPr id="1863" name="Group 1862"/>
          <p:cNvGrpSpPr/>
          <p:nvPr/>
        </p:nvGrpSpPr>
        <p:grpSpPr>
          <a:xfrm>
            <a:off x="311320" y="3745703"/>
            <a:ext cx="2787847" cy="1447800"/>
            <a:chOff x="5029200" y="2971800"/>
            <a:chExt cx="2787847" cy="1447800"/>
          </a:xfrm>
        </p:grpSpPr>
        <p:grpSp>
          <p:nvGrpSpPr>
            <p:cNvPr id="1370" name="Group 1369"/>
            <p:cNvGrpSpPr/>
            <p:nvPr/>
          </p:nvGrpSpPr>
          <p:grpSpPr>
            <a:xfrm>
              <a:off x="5715000" y="2971800"/>
              <a:ext cx="1371600" cy="1371600"/>
              <a:chOff x="4191000" y="4267200"/>
              <a:chExt cx="2209800" cy="2362200"/>
            </a:xfrm>
          </p:grpSpPr>
          <p:grpSp>
            <p:nvGrpSpPr>
              <p:cNvPr id="1342" name="Group 106"/>
              <p:cNvGrpSpPr/>
              <p:nvPr/>
            </p:nvGrpSpPr>
            <p:grpSpPr>
              <a:xfrm>
                <a:off x="4191000" y="4267200"/>
                <a:ext cx="1090246" cy="2362200"/>
                <a:chOff x="3581400" y="381000"/>
                <a:chExt cx="2286000" cy="4953000"/>
              </a:xfrm>
            </p:grpSpPr>
            <p:sp>
              <p:nvSpPr>
                <p:cNvPr id="1343" name="Cloud 1342"/>
                <p:cNvSpPr/>
                <p:nvPr/>
              </p:nvSpPr>
              <p:spPr>
                <a:xfrm>
                  <a:off x="3657600" y="381000"/>
                  <a:ext cx="1905000" cy="2514600"/>
                </a:xfrm>
                <a:prstGeom prst="cloud">
                  <a:avLst/>
                </a:prstGeom>
                <a:solidFill>
                  <a:srgbClr val="AB6F1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4" name="Oval 1343"/>
                <p:cNvSpPr/>
                <p:nvPr/>
              </p:nvSpPr>
              <p:spPr>
                <a:xfrm rot="19671902">
                  <a:off x="5223780" y="2902234"/>
                  <a:ext cx="643620"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5" name="Oval 1344"/>
                <p:cNvSpPr/>
                <p:nvPr/>
              </p:nvSpPr>
              <p:spPr>
                <a:xfrm rot="2647766">
                  <a:off x="3581400" y="2831936"/>
                  <a:ext cx="643620"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6" name="Oval 1345"/>
                <p:cNvSpPr/>
                <p:nvPr/>
              </p:nvSpPr>
              <p:spPr>
                <a:xfrm rot="19352409">
                  <a:off x="4848621" y="4470077"/>
                  <a:ext cx="415510"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7" name="Oval 1346"/>
                <p:cNvSpPr/>
                <p:nvPr/>
              </p:nvSpPr>
              <p:spPr>
                <a:xfrm rot="2647766">
                  <a:off x="4370938" y="4452989"/>
                  <a:ext cx="413521"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8" name="Trapezoid 1347"/>
                <p:cNvSpPr/>
                <p:nvPr/>
              </p:nvSpPr>
              <p:spPr>
                <a:xfrm rot="20169292">
                  <a:off x="4800498" y="1883617"/>
                  <a:ext cx="887382" cy="1541003"/>
                </a:xfrm>
                <a:prstGeom prst="trapezoid">
                  <a:avLst/>
                </a:prstGeom>
                <a:solidFill>
                  <a:srgbClr val="AB8E1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9" name="Trapezoid 1348"/>
                <p:cNvSpPr/>
                <p:nvPr/>
              </p:nvSpPr>
              <p:spPr>
                <a:xfrm rot="1790291">
                  <a:off x="3831941" y="1833127"/>
                  <a:ext cx="887382" cy="1541003"/>
                </a:xfrm>
                <a:prstGeom prst="trapezoid">
                  <a:avLst/>
                </a:prstGeom>
                <a:solidFill>
                  <a:srgbClr val="AB8E1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0" name="Trapezoid 1349"/>
                <p:cNvSpPr/>
                <p:nvPr/>
              </p:nvSpPr>
              <p:spPr>
                <a:xfrm>
                  <a:off x="4095630" y="1947832"/>
                  <a:ext cx="1323835" cy="2815612"/>
                </a:xfrm>
                <a:prstGeom prst="trapezoid">
                  <a:avLst/>
                </a:prstGeom>
                <a:solidFill>
                  <a:srgbClr val="AB8E1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1" name="Oval 1350"/>
                <p:cNvSpPr/>
                <p:nvPr/>
              </p:nvSpPr>
              <p:spPr>
                <a:xfrm>
                  <a:off x="4390289" y="1504875"/>
                  <a:ext cx="651575" cy="84912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2" name="Oval 1351"/>
                <p:cNvSpPr/>
                <p:nvPr/>
              </p:nvSpPr>
              <p:spPr>
                <a:xfrm>
                  <a:off x="4092994" y="609370"/>
                  <a:ext cx="1261779" cy="161457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3" name="Cloud 1352"/>
                <p:cNvSpPr/>
                <p:nvPr/>
              </p:nvSpPr>
              <p:spPr>
                <a:xfrm>
                  <a:off x="4114800" y="381000"/>
                  <a:ext cx="990600" cy="762000"/>
                </a:xfrm>
                <a:prstGeom prst="cloud">
                  <a:avLst/>
                </a:prstGeom>
                <a:solidFill>
                  <a:srgbClr val="AB6F1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4" name="Cloud 1353"/>
                <p:cNvSpPr/>
                <p:nvPr/>
              </p:nvSpPr>
              <p:spPr>
                <a:xfrm>
                  <a:off x="4254082" y="1503727"/>
                  <a:ext cx="990599" cy="761999"/>
                </a:xfrm>
                <a:prstGeom prst="cloud">
                  <a:avLst/>
                </a:prstGeom>
                <a:solidFill>
                  <a:srgbClr val="AB6F1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5" name="Oval 1354"/>
                <p:cNvSpPr/>
                <p:nvPr/>
              </p:nvSpPr>
              <p:spPr>
                <a:xfrm>
                  <a:off x="4454341" y="1676399"/>
                  <a:ext cx="444266" cy="35336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56" name="Group 131"/>
              <p:cNvGrpSpPr/>
              <p:nvPr/>
            </p:nvGrpSpPr>
            <p:grpSpPr>
              <a:xfrm flipH="1">
                <a:off x="5410200" y="4343400"/>
                <a:ext cx="990600" cy="2209800"/>
                <a:chOff x="3604364" y="381000"/>
                <a:chExt cx="2217821" cy="4953000"/>
              </a:xfrm>
            </p:grpSpPr>
            <p:sp>
              <p:nvSpPr>
                <p:cNvPr id="1357" name="Cloud 1356"/>
                <p:cNvSpPr/>
                <p:nvPr/>
              </p:nvSpPr>
              <p:spPr>
                <a:xfrm>
                  <a:off x="3657601" y="381000"/>
                  <a:ext cx="2034242" cy="2514600"/>
                </a:xfrm>
                <a:prstGeom prst="cloud">
                  <a:avLst/>
                </a:prstGeom>
                <a:solidFill>
                  <a:schemeClr val="tx1">
                    <a:lumMod val="95000"/>
                    <a:lumOff val="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8" name="Oval 1357"/>
                <p:cNvSpPr/>
                <p:nvPr/>
              </p:nvSpPr>
              <p:spPr>
                <a:xfrm rot="19671902">
                  <a:off x="5294767" y="2893493"/>
                  <a:ext cx="527418" cy="863923"/>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9" name="Oval 1358"/>
                <p:cNvSpPr/>
                <p:nvPr/>
              </p:nvSpPr>
              <p:spPr>
                <a:xfrm rot="2647766">
                  <a:off x="3604364" y="2775284"/>
                  <a:ext cx="480890" cy="863923"/>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0" name="Oval 1359"/>
                <p:cNvSpPr/>
                <p:nvPr/>
              </p:nvSpPr>
              <p:spPr>
                <a:xfrm rot="19352409">
                  <a:off x="4848621" y="4470077"/>
                  <a:ext cx="415510"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1" name="Oval 1360"/>
                <p:cNvSpPr/>
                <p:nvPr/>
              </p:nvSpPr>
              <p:spPr>
                <a:xfrm rot="2647766">
                  <a:off x="4370938" y="4452989"/>
                  <a:ext cx="413521" cy="86392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2" name="Trapezoid 1361"/>
                <p:cNvSpPr/>
                <p:nvPr/>
              </p:nvSpPr>
              <p:spPr>
                <a:xfrm rot="20169292">
                  <a:off x="4800498" y="1883617"/>
                  <a:ext cx="887382" cy="1541003"/>
                </a:xfrm>
                <a:prstGeom prst="trapezoid">
                  <a:avLst/>
                </a:prstGeom>
                <a:solidFill>
                  <a:schemeClr val="accent3">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3" name="Trapezoid 1362"/>
                <p:cNvSpPr/>
                <p:nvPr/>
              </p:nvSpPr>
              <p:spPr>
                <a:xfrm rot="1790291">
                  <a:off x="3831941" y="1833127"/>
                  <a:ext cx="887382" cy="1541003"/>
                </a:xfrm>
                <a:prstGeom prst="trapezoid">
                  <a:avLst/>
                </a:prstGeom>
                <a:solidFill>
                  <a:schemeClr val="accent3">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4" name="Trapezoid 1363"/>
                <p:cNvSpPr/>
                <p:nvPr/>
              </p:nvSpPr>
              <p:spPr>
                <a:xfrm>
                  <a:off x="4107324" y="2205789"/>
                  <a:ext cx="1323835" cy="2815614"/>
                </a:xfrm>
                <a:prstGeom prst="trapezoid">
                  <a:avLst/>
                </a:prstGeom>
                <a:solidFill>
                  <a:schemeClr val="accent3">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5" name="Oval 1364"/>
                <p:cNvSpPr/>
                <p:nvPr/>
              </p:nvSpPr>
              <p:spPr>
                <a:xfrm>
                  <a:off x="4394993" y="1600940"/>
                  <a:ext cx="651575" cy="849124"/>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6" name="Oval 1365"/>
                <p:cNvSpPr/>
                <p:nvPr/>
              </p:nvSpPr>
              <p:spPr>
                <a:xfrm>
                  <a:off x="4092994" y="609370"/>
                  <a:ext cx="1261779" cy="1614572"/>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7" name="Cloud 1366"/>
                <p:cNvSpPr/>
                <p:nvPr/>
              </p:nvSpPr>
              <p:spPr>
                <a:xfrm>
                  <a:off x="4114800" y="381000"/>
                  <a:ext cx="990600" cy="762000"/>
                </a:xfrm>
                <a:prstGeom prst="cloud">
                  <a:avLst/>
                </a:prstGeom>
                <a:solidFill>
                  <a:schemeClr val="tx1">
                    <a:lumMod val="95000"/>
                    <a:lumOff val="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8" name="Cloud 1367"/>
                <p:cNvSpPr/>
                <p:nvPr/>
              </p:nvSpPr>
              <p:spPr>
                <a:xfrm>
                  <a:off x="4191000" y="1600200"/>
                  <a:ext cx="990600" cy="1066800"/>
                </a:xfrm>
                <a:prstGeom prst="cloud">
                  <a:avLst/>
                </a:prstGeom>
                <a:solidFill>
                  <a:schemeClr val="tx1">
                    <a:lumMod val="95000"/>
                    <a:lumOff val="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9" name="Oval 1368"/>
                <p:cNvSpPr/>
                <p:nvPr/>
              </p:nvSpPr>
              <p:spPr>
                <a:xfrm>
                  <a:off x="4522665" y="1752605"/>
                  <a:ext cx="375943" cy="299023"/>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39" name="Group 61"/>
            <p:cNvGrpSpPr/>
            <p:nvPr/>
          </p:nvGrpSpPr>
          <p:grpSpPr>
            <a:xfrm>
              <a:off x="5029200" y="2971800"/>
              <a:ext cx="685800" cy="1447800"/>
              <a:chOff x="4796444" y="836392"/>
              <a:chExt cx="1380536" cy="3344532"/>
            </a:xfrm>
          </p:grpSpPr>
          <p:sp>
            <p:nvSpPr>
              <p:cNvPr id="1840" name="Oval 1839"/>
              <p:cNvSpPr/>
              <p:nvPr/>
            </p:nvSpPr>
            <p:spPr>
              <a:xfrm rot="19671902">
                <a:off x="5788292" y="2538865"/>
                <a:ext cx="388688" cy="583367"/>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1" name="Oval 1840"/>
              <p:cNvSpPr/>
              <p:nvPr/>
            </p:nvSpPr>
            <p:spPr>
              <a:xfrm rot="2647766">
                <a:off x="4796444" y="2491396"/>
                <a:ext cx="388688" cy="583367"/>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2" name="Oval 1841"/>
              <p:cNvSpPr/>
              <p:nvPr/>
            </p:nvSpPr>
            <p:spPr>
              <a:xfrm rot="19352409">
                <a:off x="5561730" y="3597557"/>
                <a:ext cx="250930" cy="583367"/>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3" name="Oval 1842"/>
              <p:cNvSpPr/>
              <p:nvPr/>
            </p:nvSpPr>
            <p:spPr>
              <a:xfrm rot="2647766">
                <a:off x="5273253" y="3586018"/>
                <a:ext cx="249729" cy="583367"/>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4" name="Trapezoid 1843"/>
              <p:cNvSpPr/>
              <p:nvPr/>
            </p:nvSpPr>
            <p:spPr>
              <a:xfrm rot="20169292">
                <a:off x="5532668" y="1851040"/>
                <a:ext cx="535898" cy="1040568"/>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5" name="Trapezoid 1844"/>
              <p:cNvSpPr/>
              <p:nvPr/>
            </p:nvSpPr>
            <p:spPr>
              <a:xfrm rot="1790291">
                <a:off x="4947748" y="1816946"/>
                <a:ext cx="535898" cy="1040568"/>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6" name="Trapezoid 1845"/>
              <p:cNvSpPr/>
              <p:nvPr/>
            </p:nvSpPr>
            <p:spPr>
              <a:xfrm>
                <a:off x="5105400" y="1984946"/>
                <a:ext cx="799476" cy="1901253"/>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7" name="Oval 1846"/>
              <p:cNvSpPr/>
              <p:nvPr/>
            </p:nvSpPr>
            <p:spPr>
              <a:xfrm>
                <a:off x="5287780" y="1660161"/>
                <a:ext cx="393492" cy="573374"/>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8" name="Oval 1847"/>
              <p:cNvSpPr/>
              <p:nvPr/>
            </p:nvSpPr>
            <p:spPr>
              <a:xfrm>
                <a:off x="5105400" y="990600"/>
                <a:ext cx="762000" cy="1090246"/>
              </a:xfrm>
              <a:prstGeom prst="ellipse">
                <a:avLst/>
              </a:prstGeom>
              <a:solidFill>
                <a:srgbClr val="CC996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9" name="Round Diagonal Corner Rectangle 1848"/>
              <p:cNvSpPr/>
              <p:nvPr/>
            </p:nvSpPr>
            <p:spPr>
              <a:xfrm rot="1236535">
                <a:off x="5067163" y="836392"/>
                <a:ext cx="436755" cy="503473"/>
              </a:xfrm>
              <a:prstGeom prst="round2DiagRect">
                <a:avLst>
                  <a:gd name="adj1" fmla="val 50000"/>
                  <a:gd name="adj2" fmla="val 0"/>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0" name="Round Diagonal Corner Rectangle 1849"/>
              <p:cNvSpPr/>
              <p:nvPr/>
            </p:nvSpPr>
            <p:spPr>
              <a:xfrm rot="5076663">
                <a:off x="5462955" y="903719"/>
                <a:ext cx="436755" cy="503473"/>
              </a:xfrm>
              <a:prstGeom prst="round2DiagRect">
                <a:avLst>
                  <a:gd name="adj1" fmla="val 50000"/>
                  <a:gd name="adj2" fmla="val 0"/>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1" name="Oval 1850"/>
              <p:cNvSpPr/>
              <p:nvPr/>
            </p:nvSpPr>
            <p:spPr>
              <a:xfrm>
                <a:off x="5257800" y="914400"/>
                <a:ext cx="381000" cy="381000"/>
              </a:xfrm>
              <a:prstGeom prst="ellipse">
                <a:avLst/>
              </a:prstGeom>
              <a:solidFill>
                <a:schemeClr val="bg1">
                  <a:lumMod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52" name="Group 120"/>
            <p:cNvGrpSpPr/>
            <p:nvPr/>
          </p:nvGrpSpPr>
          <p:grpSpPr>
            <a:xfrm>
              <a:off x="7086600" y="2971800"/>
              <a:ext cx="730447" cy="1295400"/>
              <a:chOff x="624188" y="685800"/>
              <a:chExt cx="2413118" cy="4876800"/>
            </a:xfrm>
          </p:grpSpPr>
          <p:sp>
            <p:nvSpPr>
              <p:cNvPr id="1853" name="Cloud 1852"/>
              <p:cNvSpPr/>
              <p:nvPr/>
            </p:nvSpPr>
            <p:spPr>
              <a:xfrm>
                <a:off x="914400" y="685800"/>
                <a:ext cx="1828800" cy="1524000"/>
              </a:xfrm>
              <a:prstGeom prst="cloud">
                <a:avLst/>
              </a:prstGeom>
              <a:solidFill>
                <a:srgbClr val="AB6F1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4" name="Oval 1853"/>
              <p:cNvSpPr/>
              <p:nvPr/>
            </p:nvSpPr>
            <p:spPr>
              <a:xfrm rot="19671902">
                <a:off x="2490353" y="3048279"/>
                <a:ext cx="546953" cy="877215"/>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5" name="Oval 1854"/>
              <p:cNvSpPr/>
              <p:nvPr/>
            </p:nvSpPr>
            <p:spPr>
              <a:xfrm rot="2647766">
                <a:off x="624188" y="2978269"/>
                <a:ext cx="583144" cy="877215"/>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6" name="Oval 1855"/>
              <p:cNvSpPr/>
              <p:nvPr/>
            </p:nvSpPr>
            <p:spPr>
              <a:xfrm rot="19352409">
                <a:off x="1961302" y="4685386"/>
                <a:ext cx="443210" cy="87721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7" name="Oval 1856"/>
              <p:cNvSpPr/>
              <p:nvPr/>
            </p:nvSpPr>
            <p:spPr>
              <a:xfrm rot="2647766">
                <a:off x="1451774" y="4668035"/>
                <a:ext cx="441089" cy="87721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8" name="Trapezoid 1857"/>
              <p:cNvSpPr/>
              <p:nvPr/>
            </p:nvSpPr>
            <p:spPr>
              <a:xfrm rot="20169292">
                <a:off x="1909971" y="2059134"/>
                <a:ext cx="946541" cy="1564711"/>
              </a:xfrm>
              <a:prstGeom prst="trapezoid">
                <a:avLst/>
              </a:prstGeom>
              <a:solidFill>
                <a:srgbClr val="E7C53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9" name="Trapezoid 1858"/>
              <p:cNvSpPr/>
              <p:nvPr/>
            </p:nvSpPr>
            <p:spPr>
              <a:xfrm rot="1790291">
                <a:off x="876844" y="2007867"/>
                <a:ext cx="946541" cy="1564711"/>
              </a:xfrm>
              <a:prstGeom prst="trapezoid">
                <a:avLst/>
              </a:prstGeom>
              <a:solidFill>
                <a:srgbClr val="E7C53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0" name="Trapezoid 1859"/>
              <p:cNvSpPr/>
              <p:nvPr/>
            </p:nvSpPr>
            <p:spPr>
              <a:xfrm>
                <a:off x="1155300" y="2260490"/>
                <a:ext cx="1412091" cy="2858930"/>
              </a:xfrm>
              <a:prstGeom prst="trapezoid">
                <a:avLst/>
              </a:prstGeom>
              <a:solidFill>
                <a:srgbClr val="E7C53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1" name="Oval 1860"/>
              <p:cNvSpPr/>
              <p:nvPr/>
            </p:nvSpPr>
            <p:spPr>
              <a:xfrm>
                <a:off x="1477432" y="1772108"/>
                <a:ext cx="695013" cy="862187"/>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2" name="Oval 1861"/>
              <p:cNvSpPr/>
              <p:nvPr/>
            </p:nvSpPr>
            <p:spPr>
              <a:xfrm>
                <a:off x="1155300" y="765284"/>
                <a:ext cx="1345898" cy="163941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88571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8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3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7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7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7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3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32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33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32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4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86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7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434"/>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864"/>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79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71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1435"/>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70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1701"/>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711"/>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1793"/>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8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 grpId="0"/>
      <p:bldP spid="1277" grpId="0"/>
      <p:bldP spid="1278" grpId="0"/>
      <p:bldP spid="1327" grpId="0"/>
      <p:bldP spid="1341" grpId="0"/>
      <p:bldP spid="1371" grpId="0"/>
      <p:bldP spid="1434" grpId="0"/>
      <p:bldP spid="1700" grpId="0"/>
      <p:bldP spid="1711" grpId="0"/>
      <p:bldP spid="1792" grpId="0"/>
      <p:bldP spid="183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0" y="0"/>
            <a:ext cx="12192000" cy="6858000"/>
            <a:chOff x="0" y="0"/>
            <a:chExt cx="9144000" cy="6858000"/>
          </a:xfrm>
        </p:grpSpPr>
        <p:sp>
          <p:nvSpPr>
            <p:cNvPr id="47" name="Rectangle 46"/>
            <p:cNvSpPr/>
            <p:nvPr/>
          </p:nvSpPr>
          <p:spPr>
            <a:xfrm>
              <a:off x="0" y="0"/>
              <a:ext cx="9144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9144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667000"/>
              <a:ext cx="9144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 name="TextBox 72"/>
          <p:cNvSpPr txBox="1"/>
          <p:nvPr/>
        </p:nvSpPr>
        <p:spPr>
          <a:xfrm>
            <a:off x="36023" y="6538473"/>
            <a:ext cx="4800600" cy="307777"/>
          </a:xfrm>
          <a:prstGeom prst="rect">
            <a:avLst/>
          </a:prstGeom>
          <a:noFill/>
        </p:spPr>
        <p:txBody>
          <a:bodyPr wrap="square" rtlCol="0">
            <a:spAutoFit/>
          </a:bodyPr>
          <a:lstStyle/>
          <a:p>
            <a:r>
              <a:rPr lang="en-US" sz="1400" dirty="0">
                <a:solidFill>
                  <a:schemeClr val="bg1"/>
                </a:solidFill>
              </a:rPr>
              <a:t>Jacob 5:3  Commentary Ralph E. Swiss</a:t>
            </a:r>
          </a:p>
        </p:txBody>
      </p:sp>
      <p:sp>
        <p:nvSpPr>
          <p:cNvPr id="74" name="TextBox 73"/>
          <p:cNvSpPr txBox="1"/>
          <p:nvPr/>
        </p:nvSpPr>
        <p:spPr>
          <a:xfrm>
            <a:off x="1828800" y="4572000"/>
            <a:ext cx="3657600" cy="1754326"/>
          </a:xfrm>
          <a:prstGeom prst="rect">
            <a:avLst/>
          </a:prstGeom>
          <a:noFill/>
        </p:spPr>
        <p:txBody>
          <a:bodyPr wrap="square" rtlCol="0">
            <a:spAutoFit/>
          </a:bodyPr>
          <a:lstStyle/>
          <a:p>
            <a:pPr fontAlgn="base"/>
            <a:r>
              <a:rPr lang="en-US" dirty="0">
                <a:solidFill>
                  <a:schemeClr val="bg1"/>
                </a:solidFill>
              </a:rPr>
              <a:t>“For behold, thus </a:t>
            </a:r>
            <a:r>
              <a:rPr lang="en-US" dirty="0" err="1">
                <a:solidFill>
                  <a:schemeClr val="bg1"/>
                </a:solidFill>
              </a:rPr>
              <a:t>saith</a:t>
            </a:r>
            <a:r>
              <a:rPr lang="en-US" dirty="0">
                <a:solidFill>
                  <a:schemeClr val="bg1"/>
                </a:solidFill>
              </a:rPr>
              <a:t> the Lord, I will liken thee, O house of</a:t>
            </a:r>
            <a:r>
              <a:rPr lang="en-US" baseline="30000" dirty="0">
                <a:solidFill>
                  <a:schemeClr val="bg1"/>
                </a:solidFill>
              </a:rPr>
              <a:t> </a:t>
            </a:r>
            <a:r>
              <a:rPr lang="en-US" dirty="0">
                <a:solidFill>
                  <a:schemeClr val="bg1"/>
                </a:solidFill>
              </a:rPr>
              <a:t>Israel, like unto a tame olive tree, which a man took and nourished in his vineyard; and it grew, and waxed old, and began to decay.”</a:t>
            </a:r>
          </a:p>
        </p:txBody>
      </p:sp>
      <p:grpSp>
        <p:nvGrpSpPr>
          <p:cNvPr id="348" name="Group 347"/>
          <p:cNvGrpSpPr/>
          <p:nvPr/>
        </p:nvGrpSpPr>
        <p:grpSpPr>
          <a:xfrm>
            <a:off x="2514600" y="1600200"/>
            <a:ext cx="1752600" cy="2133600"/>
            <a:chOff x="457200" y="2497304"/>
            <a:chExt cx="4781871" cy="4284496"/>
          </a:xfrm>
        </p:grpSpPr>
        <p:grpSp>
          <p:nvGrpSpPr>
            <p:cNvPr id="349" name="Group 230"/>
            <p:cNvGrpSpPr/>
            <p:nvPr/>
          </p:nvGrpSpPr>
          <p:grpSpPr>
            <a:xfrm rot="18989829" flipH="1">
              <a:off x="2994882" y="2720848"/>
              <a:ext cx="1586260" cy="1364114"/>
              <a:chOff x="736597" y="733384"/>
              <a:chExt cx="1807860" cy="1807860"/>
            </a:xfrm>
          </p:grpSpPr>
          <p:grpSp>
            <p:nvGrpSpPr>
              <p:cNvPr id="583" name="Group 15"/>
              <p:cNvGrpSpPr/>
              <p:nvPr/>
            </p:nvGrpSpPr>
            <p:grpSpPr>
              <a:xfrm rot="20238387">
                <a:off x="736597" y="881328"/>
                <a:ext cx="1193804" cy="897916"/>
                <a:chOff x="1111998" y="1862460"/>
                <a:chExt cx="2362200" cy="1921930"/>
              </a:xfrm>
            </p:grpSpPr>
            <p:grpSp>
              <p:nvGrpSpPr>
                <p:cNvPr id="604" name="Group 6"/>
                <p:cNvGrpSpPr/>
                <p:nvPr/>
              </p:nvGrpSpPr>
              <p:grpSpPr>
                <a:xfrm rot="17802976">
                  <a:off x="1912098" y="1823816"/>
                  <a:ext cx="762000" cy="2362200"/>
                  <a:chOff x="1905000" y="1828800"/>
                  <a:chExt cx="762000" cy="2362200"/>
                </a:xfrm>
              </p:grpSpPr>
              <p:sp>
                <p:nvSpPr>
                  <p:cNvPr id="6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5" name="Group 9"/>
                <p:cNvGrpSpPr/>
                <p:nvPr/>
              </p:nvGrpSpPr>
              <p:grpSpPr>
                <a:xfrm rot="19123498">
                  <a:off x="2501621" y="1862460"/>
                  <a:ext cx="542170" cy="1782007"/>
                  <a:chOff x="1905000" y="1828800"/>
                  <a:chExt cx="762000" cy="2362200"/>
                </a:xfrm>
              </p:grpSpPr>
              <p:sp>
                <p:nvSpPr>
                  <p:cNvPr id="609"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6" name="Group 12"/>
                <p:cNvGrpSpPr/>
                <p:nvPr/>
              </p:nvGrpSpPr>
              <p:grpSpPr>
                <a:xfrm rot="15530705">
                  <a:off x="2284581" y="2639655"/>
                  <a:ext cx="405591" cy="1883879"/>
                  <a:chOff x="1905000" y="1828800"/>
                  <a:chExt cx="762000" cy="2362200"/>
                </a:xfrm>
              </p:grpSpPr>
              <p:sp>
                <p:nvSpPr>
                  <p:cNvPr id="607"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4" name="Group 21"/>
              <p:cNvGrpSpPr/>
              <p:nvPr/>
            </p:nvGrpSpPr>
            <p:grpSpPr>
              <a:xfrm rot="2927600">
                <a:off x="1498597" y="881328"/>
                <a:ext cx="1193804" cy="897916"/>
                <a:chOff x="1111998" y="1862460"/>
                <a:chExt cx="2362200" cy="1921930"/>
              </a:xfrm>
            </p:grpSpPr>
            <p:grpSp>
              <p:nvGrpSpPr>
                <p:cNvPr id="595" name="Group 6"/>
                <p:cNvGrpSpPr/>
                <p:nvPr/>
              </p:nvGrpSpPr>
              <p:grpSpPr>
                <a:xfrm rot="17802976">
                  <a:off x="1912098" y="1823816"/>
                  <a:ext cx="762000" cy="2362200"/>
                  <a:chOff x="1905000" y="1828800"/>
                  <a:chExt cx="762000" cy="2362200"/>
                </a:xfrm>
              </p:grpSpPr>
              <p:sp>
                <p:nvSpPr>
                  <p:cNvPr id="6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6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6" name="Group 9"/>
                <p:cNvGrpSpPr/>
                <p:nvPr/>
              </p:nvGrpSpPr>
              <p:grpSpPr>
                <a:xfrm rot="19123498">
                  <a:off x="2501621" y="1862460"/>
                  <a:ext cx="542170" cy="1782007"/>
                  <a:chOff x="1905000" y="1828800"/>
                  <a:chExt cx="762000" cy="2362200"/>
                </a:xfrm>
              </p:grpSpPr>
              <p:sp>
                <p:nvSpPr>
                  <p:cNvPr id="600"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7" name="Group 12"/>
                <p:cNvGrpSpPr/>
                <p:nvPr/>
              </p:nvGrpSpPr>
              <p:grpSpPr>
                <a:xfrm rot="15530705">
                  <a:off x="2284581" y="2639655"/>
                  <a:ext cx="405591" cy="1883879"/>
                  <a:chOff x="1905000" y="1828800"/>
                  <a:chExt cx="762000" cy="2362200"/>
                </a:xfrm>
              </p:grpSpPr>
              <p:sp>
                <p:nvSpPr>
                  <p:cNvPr id="598" name="Oval 5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5" name="Group 31"/>
              <p:cNvGrpSpPr/>
              <p:nvPr/>
            </p:nvGrpSpPr>
            <p:grpSpPr>
              <a:xfrm rot="20238387">
                <a:off x="1346199" y="1643328"/>
                <a:ext cx="1193804" cy="897916"/>
                <a:chOff x="1111998" y="1862460"/>
                <a:chExt cx="2362200" cy="1921930"/>
              </a:xfrm>
            </p:grpSpPr>
            <p:grpSp>
              <p:nvGrpSpPr>
                <p:cNvPr id="586" name="Group 6"/>
                <p:cNvGrpSpPr/>
                <p:nvPr/>
              </p:nvGrpSpPr>
              <p:grpSpPr>
                <a:xfrm rot="17802976">
                  <a:off x="1912098" y="1823816"/>
                  <a:ext cx="762000" cy="2362200"/>
                  <a:chOff x="1905000" y="1828800"/>
                  <a:chExt cx="762000" cy="2362200"/>
                </a:xfrm>
              </p:grpSpPr>
              <p:sp>
                <p:nvSpPr>
                  <p:cNvPr id="5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Oval 5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7" name="Group 9"/>
                <p:cNvGrpSpPr/>
                <p:nvPr/>
              </p:nvGrpSpPr>
              <p:grpSpPr>
                <a:xfrm rot="19123498">
                  <a:off x="2501621" y="1862460"/>
                  <a:ext cx="542170" cy="1782007"/>
                  <a:chOff x="1905000" y="1828800"/>
                  <a:chExt cx="762000" cy="2362200"/>
                </a:xfrm>
              </p:grpSpPr>
              <p:sp>
                <p:nvSpPr>
                  <p:cNvPr id="591"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8" name="Group 12"/>
                <p:cNvGrpSpPr/>
                <p:nvPr/>
              </p:nvGrpSpPr>
              <p:grpSpPr>
                <a:xfrm rot="15530705">
                  <a:off x="2284581" y="2639655"/>
                  <a:ext cx="405591" cy="1883879"/>
                  <a:chOff x="1905000" y="1828800"/>
                  <a:chExt cx="762000" cy="2362200"/>
                </a:xfrm>
              </p:grpSpPr>
              <p:sp>
                <p:nvSpPr>
                  <p:cNvPr id="589"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0" name="Group 199"/>
            <p:cNvGrpSpPr/>
            <p:nvPr/>
          </p:nvGrpSpPr>
          <p:grpSpPr>
            <a:xfrm rot="3068959">
              <a:off x="1334455" y="2628335"/>
              <a:ext cx="1820842" cy="1558779"/>
              <a:chOff x="736597" y="733384"/>
              <a:chExt cx="1807860" cy="1807860"/>
            </a:xfrm>
          </p:grpSpPr>
          <p:grpSp>
            <p:nvGrpSpPr>
              <p:cNvPr id="553" name="Group 15"/>
              <p:cNvGrpSpPr/>
              <p:nvPr/>
            </p:nvGrpSpPr>
            <p:grpSpPr>
              <a:xfrm rot="20238387">
                <a:off x="736597" y="881328"/>
                <a:ext cx="1193804" cy="897916"/>
                <a:chOff x="1111998" y="1862460"/>
                <a:chExt cx="2362200" cy="1921930"/>
              </a:xfrm>
            </p:grpSpPr>
            <p:grpSp>
              <p:nvGrpSpPr>
                <p:cNvPr id="574" name="Group 6"/>
                <p:cNvGrpSpPr/>
                <p:nvPr/>
              </p:nvGrpSpPr>
              <p:grpSpPr>
                <a:xfrm rot="17802976">
                  <a:off x="1912098" y="1823816"/>
                  <a:ext cx="762000" cy="2362200"/>
                  <a:chOff x="1905000" y="1828800"/>
                  <a:chExt cx="762000" cy="2362200"/>
                </a:xfrm>
              </p:grpSpPr>
              <p:sp>
                <p:nvSpPr>
                  <p:cNvPr id="5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5" name="Group 9"/>
                <p:cNvGrpSpPr/>
                <p:nvPr/>
              </p:nvGrpSpPr>
              <p:grpSpPr>
                <a:xfrm rot="19123498">
                  <a:off x="2501621" y="1862460"/>
                  <a:ext cx="542170" cy="1782007"/>
                  <a:chOff x="1905000" y="1828800"/>
                  <a:chExt cx="762000" cy="2362200"/>
                </a:xfrm>
              </p:grpSpPr>
              <p:sp>
                <p:nvSpPr>
                  <p:cNvPr id="579" name="Oval 5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6" name="Group 12"/>
                <p:cNvGrpSpPr/>
                <p:nvPr/>
              </p:nvGrpSpPr>
              <p:grpSpPr>
                <a:xfrm rot="15530705">
                  <a:off x="2284581" y="2639655"/>
                  <a:ext cx="405591" cy="1883879"/>
                  <a:chOff x="1905000" y="1828800"/>
                  <a:chExt cx="762000" cy="2362200"/>
                </a:xfrm>
              </p:grpSpPr>
              <p:sp>
                <p:nvSpPr>
                  <p:cNvPr id="577" name="Oval 5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4" name="Group 21"/>
              <p:cNvGrpSpPr/>
              <p:nvPr/>
            </p:nvGrpSpPr>
            <p:grpSpPr>
              <a:xfrm rot="2927600">
                <a:off x="1498597" y="881328"/>
                <a:ext cx="1193804" cy="897916"/>
                <a:chOff x="1111998" y="1862460"/>
                <a:chExt cx="2362200" cy="1921930"/>
              </a:xfrm>
            </p:grpSpPr>
            <p:grpSp>
              <p:nvGrpSpPr>
                <p:cNvPr id="565" name="Group 6"/>
                <p:cNvGrpSpPr/>
                <p:nvPr/>
              </p:nvGrpSpPr>
              <p:grpSpPr>
                <a:xfrm rot="17802976">
                  <a:off x="1912098" y="1823816"/>
                  <a:ext cx="762000" cy="2362200"/>
                  <a:chOff x="1905000" y="1828800"/>
                  <a:chExt cx="762000" cy="2362200"/>
                </a:xfrm>
              </p:grpSpPr>
              <p:sp>
                <p:nvSpPr>
                  <p:cNvPr id="5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6" name="Group 9"/>
                <p:cNvGrpSpPr/>
                <p:nvPr/>
              </p:nvGrpSpPr>
              <p:grpSpPr>
                <a:xfrm rot="19123498">
                  <a:off x="2501621" y="1862460"/>
                  <a:ext cx="542170" cy="1782007"/>
                  <a:chOff x="1905000" y="1828800"/>
                  <a:chExt cx="762000" cy="2362200"/>
                </a:xfrm>
              </p:grpSpPr>
              <p:sp>
                <p:nvSpPr>
                  <p:cNvPr id="570" name="Oval 5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7" name="Group 12"/>
                <p:cNvGrpSpPr/>
                <p:nvPr/>
              </p:nvGrpSpPr>
              <p:grpSpPr>
                <a:xfrm rot="15530705">
                  <a:off x="2284581" y="2639655"/>
                  <a:ext cx="405591" cy="1883879"/>
                  <a:chOff x="1905000" y="1828800"/>
                  <a:chExt cx="762000" cy="2362200"/>
                </a:xfrm>
              </p:grpSpPr>
              <p:sp>
                <p:nvSpPr>
                  <p:cNvPr id="568" name="Oval 5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5" name="Group 31"/>
              <p:cNvGrpSpPr/>
              <p:nvPr/>
            </p:nvGrpSpPr>
            <p:grpSpPr>
              <a:xfrm rot="20238387">
                <a:off x="1346199" y="1643328"/>
                <a:ext cx="1193804" cy="897916"/>
                <a:chOff x="1111998" y="1862460"/>
                <a:chExt cx="2362200" cy="1921930"/>
              </a:xfrm>
            </p:grpSpPr>
            <p:grpSp>
              <p:nvGrpSpPr>
                <p:cNvPr id="556" name="Group 6"/>
                <p:cNvGrpSpPr/>
                <p:nvPr/>
              </p:nvGrpSpPr>
              <p:grpSpPr>
                <a:xfrm rot="17802976">
                  <a:off x="1912098" y="1823816"/>
                  <a:ext cx="762000" cy="2362200"/>
                  <a:chOff x="1905000" y="1828800"/>
                  <a:chExt cx="762000" cy="2362200"/>
                </a:xfrm>
              </p:grpSpPr>
              <p:sp>
                <p:nvSpPr>
                  <p:cNvPr id="5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7" name="Group 9"/>
                <p:cNvGrpSpPr/>
                <p:nvPr/>
              </p:nvGrpSpPr>
              <p:grpSpPr>
                <a:xfrm rot="19123498">
                  <a:off x="2501621" y="1862460"/>
                  <a:ext cx="542170" cy="1782007"/>
                  <a:chOff x="1905000" y="1828800"/>
                  <a:chExt cx="762000" cy="2362200"/>
                </a:xfrm>
              </p:grpSpPr>
              <p:sp>
                <p:nvSpPr>
                  <p:cNvPr id="561"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8" name="Group 12"/>
                <p:cNvGrpSpPr/>
                <p:nvPr/>
              </p:nvGrpSpPr>
              <p:grpSpPr>
                <a:xfrm rot="15530705">
                  <a:off x="2284581" y="2639655"/>
                  <a:ext cx="405591" cy="1883879"/>
                  <a:chOff x="1905000" y="1828800"/>
                  <a:chExt cx="762000" cy="2362200"/>
                </a:xfrm>
              </p:grpSpPr>
              <p:sp>
                <p:nvSpPr>
                  <p:cNvPr id="559"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51" name="Double Wave 350"/>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Double Wave 351"/>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Double Wave 352"/>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41"/>
            <p:cNvGrpSpPr/>
            <p:nvPr/>
          </p:nvGrpSpPr>
          <p:grpSpPr>
            <a:xfrm>
              <a:off x="457200" y="3352800"/>
              <a:ext cx="1397003" cy="1095416"/>
              <a:chOff x="736597" y="733384"/>
              <a:chExt cx="1807860" cy="1807860"/>
            </a:xfrm>
          </p:grpSpPr>
          <p:grpSp>
            <p:nvGrpSpPr>
              <p:cNvPr id="523" name="Group 15"/>
              <p:cNvGrpSpPr/>
              <p:nvPr/>
            </p:nvGrpSpPr>
            <p:grpSpPr>
              <a:xfrm rot="20238387">
                <a:off x="736597" y="881328"/>
                <a:ext cx="1193804" cy="897916"/>
                <a:chOff x="1111998" y="1862460"/>
                <a:chExt cx="2362200" cy="1921930"/>
              </a:xfrm>
            </p:grpSpPr>
            <p:grpSp>
              <p:nvGrpSpPr>
                <p:cNvPr id="544" name="Group 6"/>
                <p:cNvGrpSpPr/>
                <p:nvPr/>
              </p:nvGrpSpPr>
              <p:grpSpPr>
                <a:xfrm rot="17802976">
                  <a:off x="1912098" y="1823816"/>
                  <a:ext cx="762000" cy="2362200"/>
                  <a:chOff x="1905000" y="1828800"/>
                  <a:chExt cx="762000" cy="2362200"/>
                </a:xfrm>
              </p:grpSpPr>
              <p:sp>
                <p:nvSpPr>
                  <p:cNvPr id="5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5" name="Group 9"/>
                <p:cNvGrpSpPr/>
                <p:nvPr/>
              </p:nvGrpSpPr>
              <p:grpSpPr>
                <a:xfrm rot="19123498">
                  <a:off x="2501621" y="1862460"/>
                  <a:ext cx="542170" cy="1782007"/>
                  <a:chOff x="1905000" y="1828800"/>
                  <a:chExt cx="762000" cy="2362200"/>
                </a:xfrm>
              </p:grpSpPr>
              <p:sp>
                <p:nvSpPr>
                  <p:cNvPr id="549"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6" name="Group 12"/>
                <p:cNvGrpSpPr/>
                <p:nvPr/>
              </p:nvGrpSpPr>
              <p:grpSpPr>
                <a:xfrm rot="15530705">
                  <a:off x="2284581" y="2639655"/>
                  <a:ext cx="405591" cy="1883879"/>
                  <a:chOff x="1905000" y="1828800"/>
                  <a:chExt cx="762000" cy="2362200"/>
                </a:xfrm>
              </p:grpSpPr>
              <p:sp>
                <p:nvSpPr>
                  <p:cNvPr id="547"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4" name="Group 21"/>
              <p:cNvGrpSpPr/>
              <p:nvPr/>
            </p:nvGrpSpPr>
            <p:grpSpPr>
              <a:xfrm rot="2927600">
                <a:off x="1498597" y="881328"/>
                <a:ext cx="1193804" cy="897916"/>
                <a:chOff x="1111998" y="1862460"/>
                <a:chExt cx="2362200" cy="1921930"/>
              </a:xfrm>
            </p:grpSpPr>
            <p:grpSp>
              <p:nvGrpSpPr>
                <p:cNvPr id="535" name="Group 6"/>
                <p:cNvGrpSpPr/>
                <p:nvPr/>
              </p:nvGrpSpPr>
              <p:grpSpPr>
                <a:xfrm rot="17802976">
                  <a:off x="1912098" y="1823816"/>
                  <a:ext cx="762000" cy="2362200"/>
                  <a:chOff x="1905000" y="1828800"/>
                  <a:chExt cx="762000" cy="2362200"/>
                </a:xfrm>
              </p:grpSpPr>
              <p:sp>
                <p:nvSpPr>
                  <p:cNvPr id="5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6" name="Group 9"/>
                <p:cNvGrpSpPr/>
                <p:nvPr/>
              </p:nvGrpSpPr>
              <p:grpSpPr>
                <a:xfrm rot="19123498">
                  <a:off x="2501621" y="1862460"/>
                  <a:ext cx="542170" cy="1782007"/>
                  <a:chOff x="1905000" y="1828800"/>
                  <a:chExt cx="762000" cy="2362200"/>
                </a:xfrm>
              </p:grpSpPr>
              <p:sp>
                <p:nvSpPr>
                  <p:cNvPr id="540"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7" name="Group 12"/>
                <p:cNvGrpSpPr/>
                <p:nvPr/>
              </p:nvGrpSpPr>
              <p:grpSpPr>
                <a:xfrm rot="15530705">
                  <a:off x="2284581" y="2639655"/>
                  <a:ext cx="405591" cy="1883879"/>
                  <a:chOff x="1905000" y="1828800"/>
                  <a:chExt cx="762000" cy="2362200"/>
                </a:xfrm>
              </p:grpSpPr>
              <p:sp>
                <p:nvSpPr>
                  <p:cNvPr id="538"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5" name="Group 31"/>
              <p:cNvGrpSpPr/>
              <p:nvPr/>
            </p:nvGrpSpPr>
            <p:grpSpPr>
              <a:xfrm rot="20238387">
                <a:off x="1346199" y="1643328"/>
                <a:ext cx="1193804" cy="897916"/>
                <a:chOff x="1111998" y="1862460"/>
                <a:chExt cx="2362200" cy="1921930"/>
              </a:xfrm>
            </p:grpSpPr>
            <p:grpSp>
              <p:nvGrpSpPr>
                <p:cNvPr id="526" name="Group 6"/>
                <p:cNvGrpSpPr/>
                <p:nvPr/>
              </p:nvGrpSpPr>
              <p:grpSpPr>
                <a:xfrm rot="17802976">
                  <a:off x="1912098" y="1823816"/>
                  <a:ext cx="762000" cy="2362200"/>
                  <a:chOff x="1905000" y="1828800"/>
                  <a:chExt cx="762000" cy="2362200"/>
                </a:xfrm>
              </p:grpSpPr>
              <p:sp>
                <p:nvSpPr>
                  <p:cNvPr id="5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7" name="Group 9"/>
                <p:cNvGrpSpPr/>
                <p:nvPr/>
              </p:nvGrpSpPr>
              <p:grpSpPr>
                <a:xfrm rot="19123498">
                  <a:off x="2501621" y="1862460"/>
                  <a:ext cx="542170" cy="1782007"/>
                  <a:chOff x="1905000" y="1828800"/>
                  <a:chExt cx="762000" cy="2362200"/>
                </a:xfrm>
              </p:grpSpPr>
              <p:sp>
                <p:nvSpPr>
                  <p:cNvPr id="531" name="Oval 5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8" name="Group 12"/>
                <p:cNvGrpSpPr/>
                <p:nvPr/>
              </p:nvGrpSpPr>
              <p:grpSpPr>
                <a:xfrm rot="15530705">
                  <a:off x="2284581" y="2639655"/>
                  <a:ext cx="405591" cy="1883879"/>
                  <a:chOff x="1905000" y="1828800"/>
                  <a:chExt cx="762000" cy="2362200"/>
                </a:xfrm>
              </p:grpSpPr>
              <p:sp>
                <p:nvSpPr>
                  <p:cNvPr id="529" name="Oval 5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7" name="Group 42"/>
            <p:cNvGrpSpPr/>
            <p:nvPr/>
          </p:nvGrpSpPr>
          <p:grpSpPr>
            <a:xfrm rot="1956276">
              <a:off x="1167495" y="3842653"/>
              <a:ext cx="1397003" cy="1095416"/>
              <a:chOff x="736597" y="733384"/>
              <a:chExt cx="1807860" cy="1807860"/>
            </a:xfrm>
          </p:grpSpPr>
          <p:grpSp>
            <p:nvGrpSpPr>
              <p:cNvPr id="493" name="Group 15"/>
              <p:cNvGrpSpPr/>
              <p:nvPr/>
            </p:nvGrpSpPr>
            <p:grpSpPr>
              <a:xfrm rot="20238387">
                <a:off x="736597" y="881328"/>
                <a:ext cx="1193804" cy="897916"/>
                <a:chOff x="1111998" y="1862460"/>
                <a:chExt cx="2362200" cy="1921930"/>
              </a:xfrm>
            </p:grpSpPr>
            <p:grpSp>
              <p:nvGrpSpPr>
                <p:cNvPr id="514" name="Group 6"/>
                <p:cNvGrpSpPr/>
                <p:nvPr/>
              </p:nvGrpSpPr>
              <p:grpSpPr>
                <a:xfrm rot="17802976">
                  <a:off x="1912098" y="1823816"/>
                  <a:ext cx="762000" cy="2362200"/>
                  <a:chOff x="1905000" y="1828800"/>
                  <a:chExt cx="762000" cy="2362200"/>
                </a:xfrm>
              </p:grpSpPr>
              <p:sp>
                <p:nvSpPr>
                  <p:cNvPr id="5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5" name="Group 9"/>
                <p:cNvGrpSpPr/>
                <p:nvPr/>
              </p:nvGrpSpPr>
              <p:grpSpPr>
                <a:xfrm rot="19123498">
                  <a:off x="2501621" y="1862460"/>
                  <a:ext cx="542170" cy="1782007"/>
                  <a:chOff x="1905000" y="1828800"/>
                  <a:chExt cx="762000" cy="2362200"/>
                </a:xfrm>
              </p:grpSpPr>
              <p:sp>
                <p:nvSpPr>
                  <p:cNvPr id="519"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0"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6" name="Group 12"/>
                <p:cNvGrpSpPr/>
                <p:nvPr/>
              </p:nvGrpSpPr>
              <p:grpSpPr>
                <a:xfrm rot="15530705">
                  <a:off x="2284581" y="2639655"/>
                  <a:ext cx="405591" cy="1883879"/>
                  <a:chOff x="1905000" y="1828800"/>
                  <a:chExt cx="762000" cy="2362200"/>
                </a:xfrm>
              </p:grpSpPr>
              <p:sp>
                <p:nvSpPr>
                  <p:cNvPr id="517" name="Oval 5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4" name="Group 21"/>
              <p:cNvGrpSpPr/>
              <p:nvPr/>
            </p:nvGrpSpPr>
            <p:grpSpPr>
              <a:xfrm rot="2927600">
                <a:off x="1498597" y="881328"/>
                <a:ext cx="1193804" cy="897916"/>
                <a:chOff x="1111998" y="1862460"/>
                <a:chExt cx="2362200" cy="1921930"/>
              </a:xfrm>
            </p:grpSpPr>
            <p:grpSp>
              <p:nvGrpSpPr>
                <p:cNvPr id="505" name="Group 6"/>
                <p:cNvGrpSpPr/>
                <p:nvPr/>
              </p:nvGrpSpPr>
              <p:grpSpPr>
                <a:xfrm rot="17802976">
                  <a:off x="1912098" y="1823816"/>
                  <a:ext cx="762000" cy="2362200"/>
                  <a:chOff x="1905000" y="1828800"/>
                  <a:chExt cx="762000" cy="2362200"/>
                </a:xfrm>
              </p:grpSpPr>
              <p:sp>
                <p:nvSpPr>
                  <p:cNvPr id="51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6" name="Group 9"/>
                <p:cNvGrpSpPr/>
                <p:nvPr/>
              </p:nvGrpSpPr>
              <p:grpSpPr>
                <a:xfrm rot="19123498">
                  <a:off x="2501621" y="1862460"/>
                  <a:ext cx="542170" cy="1782007"/>
                  <a:chOff x="1905000" y="1828800"/>
                  <a:chExt cx="762000" cy="2362200"/>
                </a:xfrm>
              </p:grpSpPr>
              <p:sp>
                <p:nvSpPr>
                  <p:cNvPr id="510"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7" name="Group 12"/>
                <p:cNvGrpSpPr/>
                <p:nvPr/>
              </p:nvGrpSpPr>
              <p:grpSpPr>
                <a:xfrm rot="15530705">
                  <a:off x="2284581" y="2639655"/>
                  <a:ext cx="405591" cy="1883879"/>
                  <a:chOff x="1905000" y="1828800"/>
                  <a:chExt cx="762000" cy="2362200"/>
                </a:xfrm>
              </p:grpSpPr>
              <p:sp>
                <p:nvSpPr>
                  <p:cNvPr id="508"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5" name="Group 31"/>
              <p:cNvGrpSpPr/>
              <p:nvPr/>
            </p:nvGrpSpPr>
            <p:grpSpPr>
              <a:xfrm rot="20238387">
                <a:off x="1346199" y="1643328"/>
                <a:ext cx="1193804" cy="897916"/>
                <a:chOff x="1111998" y="1862460"/>
                <a:chExt cx="2362200" cy="1921930"/>
              </a:xfrm>
            </p:grpSpPr>
            <p:grpSp>
              <p:nvGrpSpPr>
                <p:cNvPr id="496" name="Group 6"/>
                <p:cNvGrpSpPr/>
                <p:nvPr/>
              </p:nvGrpSpPr>
              <p:grpSpPr>
                <a:xfrm rot="17802976">
                  <a:off x="1912098" y="1823816"/>
                  <a:ext cx="762000" cy="2362200"/>
                  <a:chOff x="1905000" y="1828800"/>
                  <a:chExt cx="762000" cy="2362200"/>
                </a:xfrm>
              </p:grpSpPr>
              <p:sp>
                <p:nvSpPr>
                  <p:cNvPr id="50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5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7" name="Group 9"/>
                <p:cNvGrpSpPr/>
                <p:nvPr/>
              </p:nvGrpSpPr>
              <p:grpSpPr>
                <a:xfrm rot="19123498">
                  <a:off x="2501621" y="1862460"/>
                  <a:ext cx="542170" cy="1782007"/>
                  <a:chOff x="1905000" y="1828800"/>
                  <a:chExt cx="762000" cy="2362200"/>
                </a:xfrm>
              </p:grpSpPr>
              <p:sp>
                <p:nvSpPr>
                  <p:cNvPr id="501" name="Oval 5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5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8" name="Group 12"/>
                <p:cNvGrpSpPr/>
                <p:nvPr/>
              </p:nvGrpSpPr>
              <p:grpSpPr>
                <a:xfrm rot="15530705">
                  <a:off x="2284581" y="2639655"/>
                  <a:ext cx="405591" cy="1883879"/>
                  <a:chOff x="1905000" y="1828800"/>
                  <a:chExt cx="762000" cy="2362200"/>
                </a:xfrm>
              </p:grpSpPr>
              <p:sp>
                <p:nvSpPr>
                  <p:cNvPr id="499"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8" name="Group 73"/>
            <p:cNvGrpSpPr/>
            <p:nvPr/>
          </p:nvGrpSpPr>
          <p:grpSpPr>
            <a:xfrm rot="3068959">
              <a:off x="1791654" y="2628338"/>
              <a:ext cx="1820842" cy="1558779"/>
              <a:chOff x="736597" y="733384"/>
              <a:chExt cx="1807860" cy="1807860"/>
            </a:xfrm>
          </p:grpSpPr>
          <p:grpSp>
            <p:nvGrpSpPr>
              <p:cNvPr id="463" name="Group 15"/>
              <p:cNvGrpSpPr/>
              <p:nvPr/>
            </p:nvGrpSpPr>
            <p:grpSpPr>
              <a:xfrm rot="20238387">
                <a:off x="736597" y="881328"/>
                <a:ext cx="1193804" cy="897916"/>
                <a:chOff x="1111998" y="1862460"/>
                <a:chExt cx="2362200" cy="1921930"/>
              </a:xfrm>
            </p:grpSpPr>
            <p:grpSp>
              <p:nvGrpSpPr>
                <p:cNvPr id="484" name="Group 6"/>
                <p:cNvGrpSpPr/>
                <p:nvPr/>
              </p:nvGrpSpPr>
              <p:grpSpPr>
                <a:xfrm rot="17802976">
                  <a:off x="1912098" y="1823816"/>
                  <a:ext cx="762000" cy="2362200"/>
                  <a:chOff x="1905000" y="1828800"/>
                  <a:chExt cx="762000" cy="2362200"/>
                </a:xfrm>
              </p:grpSpPr>
              <p:sp>
                <p:nvSpPr>
                  <p:cNvPr id="4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9"/>
                <p:cNvGrpSpPr/>
                <p:nvPr/>
              </p:nvGrpSpPr>
              <p:grpSpPr>
                <a:xfrm rot="19123498">
                  <a:off x="2501621" y="1862460"/>
                  <a:ext cx="542170" cy="1782007"/>
                  <a:chOff x="1905000" y="1828800"/>
                  <a:chExt cx="762000" cy="2362200"/>
                </a:xfrm>
              </p:grpSpPr>
              <p:sp>
                <p:nvSpPr>
                  <p:cNvPr id="489"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6" name="Group 12"/>
                <p:cNvGrpSpPr/>
                <p:nvPr/>
              </p:nvGrpSpPr>
              <p:grpSpPr>
                <a:xfrm rot="15530705">
                  <a:off x="2284581" y="2639655"/>
                  <a:ext cx="405591" cy="1883879"/>
                  <a:chOff x="1905000" y="1828800"/>
                  <a:chExt cx="762000" cy="2362200"/>
                </a:xfrm>
              </p:grpSpPr>
              <p:sp>
                <p:nvSpPr>
                  <p:cNvPr id="487"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4" name="Group 21"/>
              <p:cNvGrpSpPr/>
              <p:nvPr/>
            </p:nvGrpSpPr>
            <p:grpSpPr>
              <a:xfrm rot="2927600">
                <a:off x="1498597" y="881328"/>
                <a:ext cx="1193804" cy="897916"/>
                <a:chOff x="1111998" y="1862460"/>
                <a:chExt cx="2362200" cy="1921930"/>
              </a:xfrm>
            </p:grpSpPr>
            <p:grpSp>
              <p:nvGrpSpPr>
                <p:cNvPr id="475" name="Group 6"/>
                <p:cNvGrpSpPr/>
                <p:nvPr/>
              </p:nvGrpSpPr>
              <p:grpSpPr>
                <a:xfrm rot="17802976">
                  <a:off x="1912098" y="1823816"/>
                  <a:ext cx="762000" cy="2362200"/>
                  <a:chOff x="1905000" y="1828800"/>
                  <a:chExt cx="762000" cy="2362200"/>
                </a:xfrm>
              </p:grpSpPr>
              <p:sp>
                <p:nvSpPr>
                  <p:cNvPr id="48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6" name="Group 9"/>
                <p:cNvGrpSpPr/>
                <p:nvPr/>
              </p:nvGrpSpPr>
              <p:grpSpPr>
                <a:xfrm rot="19123498">
                  <a:off x="2501621" y="1862460"/>
                  <a:ext cx="542170" cy="1782007"/>
                  <a:chOff x="1905000" y="1828800"/>
                  <a:chExt cx="762000" cy="2362200"/>
                </a:xfrm>
              </p:grpSpPr>
              <p:sp>
                <p:nvSpPr>
                  <p:cNvPr id="480"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7" name="Group 12"/>
                <p:cNvGrpSpPr/>
                <p:nvPr/>
              </p:nvGrpSpPr>
              <p:grpSpPr>
                <a:xfrm rot="15530705">
                  <a:off x="2284581" y="2639655"/>
                  <a:ext cx="405591" cy="1883879"/>
                  <a:chOff x="1905000" y="1828800"/>
                  <a:chExt cx="762000" cy="2362200"/>
                </a:xfrm>
              </p:grpSpPr>
              <p:sp>
                <p:nvSpPr>
                  <p:cNvPr id="478"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5" name="Group 31"/>
              <p:cNvGrpSpPr/>
              <p:nvPr/>
            </p:nvGrpSpPr>
            <p:grpSpPr>
              <a:xfrm rot="20238387">
                <a:off x="1346199" y="1643328"/>
                <a:ext cx="1193804" cy="897916"/>
                <a:chOff x="1111998" y="1862460"/>
                <a:chExt cx="2362200" cy="1921930"/>
              </a:xfrm>
            </p:grpSpPr>
            <p:grpSp>
              <p:nvGrpSpPr>
                <p:cNvPr id="466" name="Group 6"/>
                <p:cNvGrpSpPr/>
                <p:nvPr/>
              </p:nvGrpSpPr>
              <p:grpSpPr>
                <a:xfrm rot="17802976">
                  <a:off x="1912098" y="1823816"/>
                  <a:ext cx="762000" cy="2362200"/>
                  <a:chOff x="1905000" y="1828800"/>
                  <a:chExt cx="762000" cy="2362200"/>
                </a:xfrm>
              </p:grpSpPr>
              <p:sp>
                <p:nvSpPr>
                  <p:cNvPr id="4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Oval 4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7" name="Group 9"/>
                <p:cNvGrpSpPr/>
                <p:nvPr/>
              </p:nvGrpSpPr>
              <p:grpSpPr>
                <a:xfrm rot="19123498">
                  <a:off x="2501621" y="1862460"/>
                  <a:ext cx="542170" cy="1782007"/>
                  <a:chOff x="1905000" y="1828800"/>
                  <a:chExt cx="762000" cy="2362200"/>
                </a:xfrm>
              </p:grpSpPr>
              <p:sp>
                <p:nvSpPr>
                  <p:cNvPr id="471" name="Oval 4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Oval 4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8" name="Group 12"/>
                <p:cNvGrpSpPr/>
                <p:nvPr/>
              </p:nvGrpSpPr>
              <p:grpSpPr>
                <a:xfrm rot="15530705">
                  <a:off x="2284581" y="2639655"/>
                  <a:ext cx="405591" cy="1883879"/>
                  <a:chOff x="1905000" y="1828800"/>
                  <a:chExt cx="762000" cy="2362200"/>
                </a:xfrm>
              </p:grpSpPr>
              <p:sp>
                <p:nvSpPr>
                  <p:cNvPr id="469" name="Oval 4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Oval 4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9" name="Group 104"/>
            <p:cNvGrpSpPr/>
            <p:nvPr/>
          </p:nvGrpSpPr>
          <p:grpSpPr>
            <a:xfrm rot="3068959">
              <a:off x="2247659" y="3793897"/>
              <a:ext cx="1143483" cy="840157"/>
              <a:chOff x="736597" y="733384"/>
              <a:chExt cx="1807860" cy="1807860"/>
            </a:xfrm>
          </p:grpSpPr>
          <p:grpSp>
            <p:nvGrpSpPr>
              <p:cNvPr id="433" name="Group 15"/>
              <p:cNvGrpSpPr/>
              <p:nvPr/>
            </p:nvGrpSpPr>
            <p:grpSpPr>
              <a:xfrm rot="20238387">
                <a:off x="736597" y="881328"/>
                <a:ext cx="1193804" cy="897916"/>
                <a:chOff x="1111998" y="1862460"/>
                <a:chExt cx="2362200" cy="1921930"/>
              </a:xfrm>
            </p:grpSpPr>
            <p:grpSp>
              <p:nvGrpSpPr>
                <p:cNvPr id="454" name="Group 6"/>
                <p:cNvGrpSpPr/>
                <p:nvPr/>
              </p:nvGrpSpPr>
              <p:grpSpPr>
                <a:xfrm rot="17802976">
                  <a:off x="1912098" y="1823816"/>
                  <a:ext cx="762000" cy="2362200"/>
                  <a:chOff x="1905000" y="1828800"/>
                  <a:chExt cx="762000" cy="2362200"/>
                </a:xfrm>
              </p:grpSpPr>
              <p:sp>
                <p:nvSpPr>
                  <p:cNvPr id="4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5" name="Group 9"/>
                <p:cNvGrpSpPr/>
                <p:nvPr/>
              </p:nvGrpSpPr>
              <p:grpSpPr>
                <a:xfrm rot="19123498">
                  <a:off x="2501621" y="1862460"/>
                  <a:ext cx="542170" cy="1782007"/>
                  <a:chOff x="1905000" y="1828800"/>
                  <a:chExt cx="762000" cy="2362200"/>
                </a:xfrm>
              </p:grpSpPr>
              <p:sp>
                <p:nvSpPr>
                  <p:cNvPr id="459" name="Oval 4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Oval 4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12"/>
                <p:cNvGrpSpPr/>
                <p:nvPr/>
              </p:nvGrpSpPr>
              <p:grpSpPr>
                <a:xfrm rot="15530705">
                  <a:off x="2284581" y="2639655"/>
                  <a:ext cx="405591" cy="1883879"/>
                  <a:chOff x="1905000" y="1828800"/>
                  <a:chExt cx="762000" cy="2362200"/>
                </a:xfrm>
              </p:grpSpPr>
              <p:sp>
                <p:nvSpPr>
                  <p:cNvPr id="457" name="Oval 4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4" name="Group 21"/>
              <p:cNvGrpSpPr/>
              <p:nvPr/>
            </p:nvGrpSpPr>
            <p:grpSpPr>
              <a:xfrm rot="2927600">
                <a:off x="1498597" y="881328"/>
                <a:ext cx="1193804" cy="897916"/>
                <a:chOff x="1111998" y="1862460"/>
                <a:chExt cx="2362200" cy="1921930"/>
              </a:xfrm>
            </p:grpSpPr>
            <p:grpSp>
              <p:nvGrpSpPr>
                <p:cNvPr id="445" name="Group 6"/>
                <p:cNvGrpSpPr/>
                <p:nvPr/>
              </p:nvGrpSpPr>
              <p:grpSpPr>
                <a:xfrm rot="17802976">
                  <a:off x="1912098" y="1823816"/>
                  <a:ext cx="762000" cy="2362200"/>
                  <a:chOff x="1905000" y="1828800"/>
                  <a:chExt cx="762000" cy="2362200"/>
                </a:xfrm>
              </p:grpSpPr>
              <p:sp>
                <p:nvSpPr>
                  <p:cNvPr id="45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6" name="Group 9"/>
                <p:cNvGrpSpPr/>
                <p:nvPr/>
              </p:nvGrpSpPr>
              <p:grpSpPr>
                <a:xfrm rot="19123498">
                  <a:off x="2501621" y="1862460"/>
                  <a:ext cx="542170" cy="1782007"/>
                  <a:chOff x="1905000" y="1828800"/>
                  <a:chExt cx="762000" cy="2362200"/>
                </a:xfrm>
              </p:grpSpPr>
              <p:sp>
                <p:nvSpPr>
                  <p:cNvPr id="450" name="Oval 4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Oval 4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7" name="Group 12"/>
                <p:cNvGrpSpPr/>
                <p:nvPr/>
              </p:nvGrpSpPr>
              <p:grpSpPr>
                <a:xfrm rot="15530705">
                  <a:off x="2284581" y="2639655"/>
                  <a:ext cx="405591" cy="1883879"/>
                  <a:chOff x="1905000" y="1828800"/>
                  <a:chExt cx="762000" cy="2362200"/>
                </a:xfrm>
              </p:grpSpPr>
              <p:sp>
                <p:nvSpPr>
                  <p:cNvPr id="448" name="Oval 44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5" name="Group 31"/>
              <p:cNvGrpSpPr/>
              <p:nvPr/>
            </p:nvGrpSpPr>
            <p:grpSpPr>
              <a:xfrm rot="20238387">
                <a:off x="1346199" y="1643328"/>
                <a:ext cx="1193804" cy="897916"/>
                <a:chOff x="1111998" y="1862460"/>
                <a:chExt cx="2362200" cy="1921930"/>
              </a:xfrm>
            </p:grpSpPr>
            <p:grpSp>
              <p:nvGrpSpPr>
                <p:cNvPr id="436" name="Group 6"/>
                <p:cNvGrpSpPr/>
                <p:nvPr/>
              </p:nvGrpSpPr>
              <p:grpSpPr>
                <a:xfrm rot="17802976">
                  <a:off x="1912098" y="1823816"/>
                  <a:ext cx="762000" cy="2362200"/>
                  <a:chOff x="1905000" y="1828800"/>
                  <a:chExt cx="762000" cy="2362200"/>
                </a:xfrm>
              </p:grpSpPr>
              <p:sp>
                <p:nvSpPr>
                  <p:cNvPr id="44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Oval 4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7" name="Group 9"/>
                <p:cNvGrpSpPr/>
                <p:nvPr/>
              </p:nvGrpSpPr>
              <p:grpSpPr>
                <a:xfrm rot="19123498">
                  <a:off x="2501621" y="1862460"/>
                  <a:ext cx="542170" cy="1782007"/>
                  <a:chOff x="1905000" y="1828800"/>
                  <a:chExt cx="762000" cy="2362200"/>
                </a:xfrm>
              </p:grpSpPr>
              <p:sp>
                <p:nvSpPr>
                  <p:cNvPr id="441" name="Oval 44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Oval 4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8" name="Group 12"/>
                <p:cNvGrpSpPr/>
                <p:nvPr/>
              </p:nvGrpSpPr>
              <p:grpSpPr>
                <a:xfrm rot="15530705">
                  <a:off x="2284581" y="2639655"/>
                  <a:ext cx="405591" cy="1883879"/>
                  <a:chOff x="1905000" y="1828800"/>
                  <a:chExt cx="762000" cy="2362200"/>
                </a:xfrm>
              </p:grpSpPr>
              <p:sp>
                <p:nvSpPr>
                  <p:cNvPr id="439" name="Oval 4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Oval 4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60" name="Group 135"/>
            <p:cNvGrpSpPr/>
            <p:nvPr/>
          </p:nvGrpSpPr>
          <p:grpSpPr>
            <a:xfrm rot="5892673">
              <a:off x="3061159" y="3301846"/>
              <a:ext cx="1528325" cy="1350205"/>
              <a:chOff x="736597" y="733384"/>
              <a:chExt cx="1807860" cy="1807860"/>
            </a:xfrm>
          </p:grpSpPr>
          <p:grpSp>
            <p:nvGrpSpPr>
              <p:cNvPr id="403" name="Group 15"/>
              <p:cNvGrpSpPr/>
              <p:nvPr/>
            </p:nvGrpSpPr>
            <p:grpSpPr>
              <a:xfrm rot="20238387">
                <a:off x="736597" y="881328"/>
                <a:ext cx="1193804" cy="897916"/>
                <a:chOff x="1111998" y="1862460"/>
                <a:chExt cx="2362200" cy="1921930"/>
              </a:xfrm>
            </p:grpSpPr>
            <p:grpSp>
              <p:nvGrpSpPr>
                <p:cNvPr id="424" name="Group 6"/>
                <p:cNvGrpSpPr/>
                <p:nvPr/>
              </p:nvGrpSpPr>
              <p:grpSpPr>
                <a:xfrm rot="17802976">
                  <a:off x="1912098" y="1823816"/>
                  <a:ext cx="762000" cy="2362200"/>
                  <a:chOff x="1905000" y="1828800"/>
                  <a:chExt cx="762000" cy="2362200"/>
                </a:xfrm>
              </p:grpSpPr>
              <p:sp>
                <p:nvSpPr>
                  <p:cNvPr id="4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5" name="Group 9"/>
                <p:cNvGrpSpPr/>
                <p:nvPr/>
              </p:nvGrpSpPr>
              <p:grpSpPr>
                <a:xfrm rot="19123498">
                  <a:off x="2501621" y="1862460"/>
                  <a:ext cx="542170" cy="1782007"/>
                  <a:chOff x="1905000" y="1828800"/>
                  <a:chExt cx="762000" cy="2362200"/>
                </a:xfrm>
              </p:grpSpPr>
              <p:sp>
                <p:nvSpPr>
                  <p:cNvPr id="429" name="Oval 4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Oval 4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6" name="Group 12"/>
                <p:cNvGrpSpPr/>
                <p:nvPr/>
              </p:nvGrpSpPr>
              <p:grpSpPr>
                <a:xfrm rot="15530705">
                  <a:off x="2284581" y="2639655"/>
                  <a:ext cx="405591" cy="1883879"/>
                  <a:chOff x="1905000" y="1828800"/>
                  <a:chExt cx="762000" cy="2362200"/>
                </a:xfrm>
              </p:grpSpPr>
              <p:sp>
                <p:nvSpPr>
                  <p:cNvPr id="427" name="Oval 4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4" name="Group 21"/>
              <p:cNvGrpSpPr/>
              <p:nvPr/>
            </p:nvGrpSpPr>
            <p:grpSpPr>
              <a:xfrm rot="2927600">
                <a:off x="1498597" y="881328"/>
                <a:ext cx="1193804" cy="897916"/>
                <a:chOff x="1111998" y="1862460"/>
                <a:chExt cx="2362200" cy="1921930"/>
              </a:xfrm>
            </p:grpSpPr>
            <p:grpSp>
              <p:nvGrpSpPr>
                <p:cNvPr id="415" name="Group 6"/>
                <p:cNvGrpSpPr/>
                <p:nvPr/>
              </p:nvGrpSpPr>
              <p:grpSpPr>
                <a:xfrm rot="17802976">
                  <a:off x="1912098" y="1823816"/>
                  <a:ext cx="762000" cy="2362200"/>
                  <a:chOff x="1905000" y="1828800"/>
                  <a:chExt cx="762000" cy="2362200"/>
                </a:xfrm>
              </p:grpSpPr>
              <p:sp>
                <p:nvSpPr>
                  <p:cNvPr id="42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6" name="Group 9"/>
                <p:cNvGrpSpPr/>
                <p:nvPr/>
              </p:nvGrpSpPr>
              <p:grpSpPr>
                <a:xfrm rot="19123498">
                  <a:off x="2501621" y="1862460"/>
                  <a:ext cx="542170" cy="1782007"/>
                  <a:chOff x="1905000" y="1828800"/>
                  <a:chExt cx="762000" cy="2362200"/>
                </a:xfrm>
              </p:grpSpPr>
              <p:sp>
                <p:nvSpPr>
                  <p:cNvPr id="420" name="Oval 41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12"/>
                <p:cNvGrpSpPr/>
                <p:nvPr/>
              </p:nvGrpSpPr>
              <p:grpSpPr>
                <a:xfrm rot="15530705">
                  <a:off x="2284581" y="2639655"/>
                  <a:ext cx="405591" cy="1883879"/>
                  <a:chOff x="1905000" y="1828800"/>
                  <a:chExt cx="762000" cy="2362200"/>
                </a:xfrm>
              </p:grpSpPr>
              <p:sp>
                <p:nvSpPr>
                  <p:cNvPr id="418" name="Oval 4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Oval 4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5" name="Group 31"/>
              <p:cNvGrpSpPr/>
              <p:nvPr/>
            </p:nvGrpSpPr>
            <p:grpSpPr>
              <a:xfrm rot="20238387">
                <a:off x="1346199" y="1643328"/>
                <a:ext cx="1193804" cy="897916"/>
                <a:chOff x="1111998" y="1862460"/>
                <a:chExt cx="2362200" cy="1921930"/>
              </a:xfrm>
            </p:grpSpPr>
            <p:grpSp>
              <p:nvGrpSpPr>
                <p:cNvPr id="406" name="Group 6"/>
                <p:cNvGrpSpPr/>
                <p:nvPr/>
              </p:nvGrpSpPr>
              <p:grpSpPr>
                <a:xfrm rot="17802976">
                  <a:off x="1912098" y="1823816"/>
                  <a:ext cx="762000" cy="2362200"/>
                  <a:chOff x="1905000" y="1828800"/>
                  <a:chExt cx="762000" cy="2362200"/>
                </a:xfrm>
              </p:grpSpPr>
              <p:sp>
                <p:nvSpPr>
                  <p:cNvPr id="4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7" name="Group 9"/>
                <p:cNvGrpSpPr/>
                <p:nvPr/>
              </p:nvGrpSpPr>
              <p:grpSpPr>
                <a:xfrm rot="19123498">
                  <a:off x="2501621" y="1862460"/>
                  <a:ext cx="542170" cy="1782007"/>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8" name="Group 12"/>
                <p:cNvGrpSpPr/>
                <p:nvPr/>
              </p:nvGrpSpPr>
              <p:grpSpPr>
                <a:xfrm rot="15530705">
                  <a:off x="2284581" y="2639655"/>
                  <a:ext cx="405591" cy="1883879"/>
                  <a:chOff x="1905000" y="1828800"/>
                  <a:chExt cx="762000" cy="2362200"/>
                </a:xfrm>
              </p:grpSpPr>
              <p:sp>
                <p:nvSpPr>
                  <p:cNvPr id="409" name="Oval 4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61" name="Group 166"/>
            <p:cNvGrpSpPr/>
            <p:nvPr/>
          </p:nvGrpSpPr>
          <p:grpSpPr>
            <a:xfrm rot="20555714" flipH="1">
              <a:off x="3652811" y="2791157"/>
              <a:ext cx="1586260" cy="1364114"/>
              <a:chOff x="736597" y="733384"/>
              <a:chExt cx="1807860" cy="1807860"/>
            </a:xfrm>
          </p:grpSpPr>
          <p:grpSp>
            <p:nvGrpSpPr>
              <p:cNvPr id="373" name="Group 15"/>
              <p:cNvGrpSpPr/>
              <p:nvPr/>
            </p:nvGrpSpPr>
            <p:grpSpPr>
              <a:xfrm rot="20238387">
                <a:off x="736597" y="881328"/>
                <a:ext cx="1193804" cy="897916"/>
                <a:chOff x="1111998" y="1862460"/>
                <a:chExt cx="2362200" cy="1921930"/>
              </a:xfrm>
            </p:grpSpPr>
            <p:grpSp>
              <p:nvGrpSpPr>
                <p:cNvPr id="394" name="Group 6"/>
                <p:cNvGrpSpPr/>
                <p:nvPr/>
              </p:nvGrpSpPr>
              <p:grpSpPr>
                <a:xfrm rot="17802976">
                  <a:off x="1912098" y="1823816"/>
                  <a:ext cx="762000" cy="2362200"/>
                  <a:chOff x="1905000" y="1828800"/>
                  <a:chExt cx="762000" cy="2362200"/>
                </a:xfrm>
              </p:grpSpPr>
              <p:sp>
                <p:nvSpPr>
                  <p:cNvPr id="4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5" name="Group 9"/>
                <p:cNvGrpSpPr/>
                <p:nvPr/>
              </p:nvGrpSpPr>
              <p:grpSpPr>
                <a:xfrm rot="19123498">
                  <a:off x="2501621" y="1862460"/>
                  <a:ext cx="542170" cy="1782007"/>
                  <a:chOff x="1905000" y="1828800"/>
                  <a:chExt cx="762000" cy="2362200"/>
                </a:xfrm>
              </p:grpSpPr>
              <p:sp>
                <p:nvSpPr>
                  <p:cNvPr id="399" name="Oval 3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Oval 3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6" name="Group 12"/>
                <p:cNvGrpSpPr/>
                <p:nvPr/>
              </p:nvGrpSpPr>
              <p:grpSpPr>
                <a:xfrm rot="15530705">
                  <a:off x="2284581" y="2639655"/>
                  <a:ext cx="405591" cy="1883879"/>
                  <a:chOff x="1905000" y="1828800"/>
                  <a:chExt cx="762000" cy="2362200"/>
                </a:xfrm>
              </p:grpSpPr>
              <p:sp>
                <p:nvSpPr>
                  <p:cNvPr id="397" name="Oval 3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4" name="Group 21"/>
              <p:cNvGrpSpPr/>
              <p:nvPr/>
            </p:nvGrpSpPr>
            <p:grpSpPr>
              <a:xfrm rot="2927600">
                <a:off x="1498597" y="881328"/>
                <a:ext cx="1193804" cy="897916"/>
                <a:chOff x="1111998" y="1862460"/>
                <a:chExt cx="2362200" cy="1921930"/>
              </a:xfrm>
            </p:grpSpPr>
            <p:grpSp>
              <p:nvGrpSpPr>
                <p:cNvPr id="385" name="Group 6"/>
                <p:cNvGrpSpPr/>
                <p:nvPr/>
              </p:nvGrpSpPr>
              <p:grpSpPr>
                <a:xfrm rot="17802976">
                  <a:off x="1912098" y="1823816"/>
                  <a:ext cx="762000" cy="2362200"/>
                  <a:chOff x="1905000" y="1828800"/>
                  <a:chExt cx="762000" cy="2362200"/>
                </a:xfrm>
              </p:grpSpPr>
              <p:sp>
                <p:nvSpPr>
                  <p:cNvPr id="3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6" name="Group 9"/>
                <p:cNvGrpSpPr/>
                <p:nvPr/>
              </p:nvGrpSpPr>
              <p:grpSpPr>
                <a:xfrm rot="19123498">
                  <a:off x="2501621" y="1862460"/>
                  <a:ext cx="542170" cy="1782007"/>
                  <a:chOff x="1905000" y="1828800"/>
                  <a:chExt cx="762000" cy="2362200"/>
                </a:xfrm>
              </p:grpSpPr>
              <p:sp>
                <p:nvSpPr>
                  <p:cNvPr id="390" name="Oval 3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Oval 3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7" name="Group 12"/>
                <p:cNvGrpSpPr/>
                <p:nvPr/>
              </p:nvGrpSpPr>
              <p:grpSpPr>
                <a:xfrm rot="15530705">
                  <a:off x="2284581" y="2639655"/>
                  <a:ext cx="405591" cy="1883879"/>
                  <a:chOff x="1905000" y="1828800"/>
                  <a:chExt cx="762000" cy="2362200"/>
                </a:xfrm>
              </p:grpSpPr>
              <p:sp>
                <p:nvSpPr>
                  <p:cNvPr id="388" name="Oval 3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5" name="Group 31"/>
              <p:cNvGrpSpPr/>
              <p:nvPr/>
            </p:nvGrpSpPr>
            <p:grpSpPr>
              <a:xfrm rot="20238387">
                <a:off x="1346199" y="1643328"/>
                <a:ext cx="1193804" cy="897916"/>
                <a:chOff x="1111998" y="1862460"/>
                <a:chExt cx="2362200" cy="1921930"/>
              </a:xfrm>
            </p:grpSpPr>
            <p:grpSp>
              <p:nvGrpSpPr>
                <p:cNvPr id="376" name="Group 6"/>
                <p:cNvGrpSpPr/>
                <p:nvPr/>
              </p:nvGrpSpPr>
              <p:grpSpPr>
                <a:xfrm rot="17802976">
                  <a:off x="1912098" y="1823816"/>
                  <a:ext cx="762000" cy="2362200"/>
                  <a:chOff x="1905000" y="1828800"/>
                  <a:chExt cx="762000" cy="2362200"/>
                </a:xfrm>
              </p:grpSpPr>
              <p:sp>
                <p:nvSpPr>
                  <p:cNvPr id="38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7" name="Group 9"/>
                <p:cNvGrpSpPr/>
                <p:nvPr/>
              </p:nvGrpSpPr>
              <p:grpSpPr>
                <a:xfrm rot="19123498">
                  <a:off x="2501621" y="1862460"/>
                  <a:ext cx="542170" cy="1782007"/>
                  <a:chOff x="1905000" y="1828800"/>
                  <a:chExt cx="762000" cy="2362200"/>
                </a:xfrm>
              </p:grpSpPr>
              <p:sp>
                <p:nvSpPr>
                  <p:cNvPr id="381" name="Oval 38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8" name="Group 12"/>
                <p:cNvGrpSpPr/>
                <p:nvPr/>
              </p:nvGrpSpPr>
              <p:grpSpPr>
                <a:xfrm rot="15530705">
                  <a:off x="2284581" y="2639655"/>
                  <a:ext cx="405591" cy="1883879"/>
                  <a:chOff x="1905000" y="1828800"/>
                  <a:chExt cx="762000" cy="2362200"/>
                </a:xfrm>
              </p:grpSpPr>
              <p:sp>
                <p:nvSpPr>
                  <p:cNvPr id="379" name="Oval 3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62" name="Double Wave 361"/>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Double Wave 362"/>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3" name="Group 612"/>
          <p:cNvGrpSpPr/>
          <p:nvPr/>
        </p:nvGrpSpPr>
        <p:grpSpPr>
          <a:xfrm>
            <a:off x="4572000" y="1600200"/>
            <a:ext cx="1752600" cy="2133600"/>
            <a:chOff x="457200" y="2497304"/>
            <a:chExt cx="4781871" cy="4284496"/>
          </a:xfrm>
        </p:grpSpPr>
        <p:grpSp>
          <p:nvGrpSpPr>
            <p:cNvPr id="614" name="Group 230"/>
            <p:cNvGrpSpPr/>
            <p:nvPr/>
          </p:nvGrpSpPr>
          <p:grpSpPr>
            <a:xfrm rot="18989829" flipH="1">
              <a:off x="2994882" y="2720848"/>
              <a:ext cx="1586260" cy="1364114"/>
              <a:chOff x="736597" y="733384"/>
              <a:chExt cx="1807860" cy="1807860"/>
            </a:xfrm>
          </p:grpSpPr>
          <p:grpSp>
            <p:nvGrpSpPr>
              <p:cNvPr id="848" name="Group 15"/>
              <p:cNvGrpSpPr/>
              <p:nvPr/>
            </p:nvGrpSpPr>
            <p:grpSpPr>
              <a:xfrm rot="20238387">
                <a:off x="736597" y="881328"/>
                <a:ext cx="1193804" cy="897916"/>
                <a:chOff x="1111998" y="1862460"/>
                <a:chExt cx="2362200" cy="1921930"/>
              </a:xfrm>
            </p:grpSpPr>
            <p:grpSp>
              <p:nvGrpSpPr>
                <p:cNvPr id="869" name="Group 6"/>
                <p:cNvGrpSpPr/>
                <p:nvPr/>
              </p:nvGrpSpPr>
              <p:grpSpPr>
                <a:xfrm rot="17802976">
                  <a:off x="1912098" y="1823816"/>
                  <a:ext cx="762000" cy="2362200"/>
                  <a:chOff x="1905000" y="1828800"/>
                  <a:chExt cx="762000" cy="2362200"/>
                </a:xfrm>
              </p:grpSpPr>
              <p:sp>
                <p:nvSpPr>
                  <p:cNvPr id="8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p:grpSpPr>
              <p:sp>
                <p:nvSpPr>
                  <p:cNvPr id="87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p:grpSpPr>
              <p:sp>
                <p:nvSpPr>
                  <p:cNvPr id="87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9" name="Group 21"/>
              <p:cNvGrpSpPr/>
              <p:nvPr/>
            </p:nvGrpSpPr>
            <p:grpSpPr>
              <a:xfrm rot="2927600">
                <a:off x="1498597" y="881328"/>
                <a:ext cx="1193804" cy="897916"/>
                <a:chOff x="1111998" y="1862460"/>
                <a:chExt cx="2362200" cy="1921930"/>
              </a:xfrm>
            </p:grpSpPr>
            <p:grpSp>
              <p:nvGrpSpPr>
                <p:cNvPr id="860" name="Group 6"/>
                <p:cNvGrpSpPr/>
                <p:nvPr/>
              </p:nvGrpSpPr>
              <p:grpSpPr>
                <a:xfrm rot="17802976">
                  <a:off x="1912098" y="1823816"/>
                  <a:ext cx="762000" cy="2362200"/>
                  <a:chOff x="1905000" y="1828800"/>
                  <a:chExt cx="762000" cy="2362200"/>
                </a:xfrm>
              </p:grpSpPr>
              <p:sp>
                <p:nvSpPr>
                  <p:cNvPr id="8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1" name="Group 9"/>
                <p:cNvGrpSpPr/>
                <p:nvPr/>
              </p:nvGrpSpPr>
              <p:grpSpPr>
                <a:xfrm rot="19123498">
                  <a:off x="2501621" y="1862460"/>
                  <a:ext cx="542170" cy="1782007"/>
                  <a:chOff x="1905000" y="1828800"/>
                  <a:chExt cx="762000" cy="2362200"/>
                </a:xfrm>
              </p:grpSpPr>
              <p:sp>
                <p:nvSpPr>
                  <p:cNvPr id="86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2" name="Group 12"/>
                <p:cNvGrpSpPr/>
                <p:nvPr/>
              </p:nvGrpSpPr>
              <p:grpSpPr>
                <a:xfrm rot="15530705">
                  <a:off x="2284581" y="2639655"/>
                  <a:ext cx="405591" cy="1883879"/>
                  <a:chOff x="1905000" y="1828800"/>
                  <a:chExt cx="762000" cy="2362200"/>
                </a:xfrm>
              </p:grpSpPr>
              <p:sp>
                <p:nvSpPr>
                  <p:cNvPr id="863" name="Oval 8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Oval 8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0" name="Group 31"/>
              <p:cNvGrpSpPr/>
              <p:nvPr/>
            </p:nvGrpSpPr>
            <p:grpSpPr>
              <a:xfrm rot="20238387">
                <a:off x="1346199" y="1643328"/>
                <a:ext cx="1193804" cy="897916"/>
                <a:chOff x="1111998" y="1862460"/>
                <a:chExt cx="2362200" cy="1921930"/>
              </a:xfrm>
            </p:grpSpPr>
            <p:grpSp>
              <p:nvGrpSpPr>
                <p:cNvPr id="851" name="Group 6"/>
                <p:cNvGrpSpPr/>
                <p:nvPr/>
              </p:nvGrpSpPr>
              <p:grpSpPr>
                <a:xfrm rot="17802976">
                  <a:off x="1912098" y="1823816"/>
                  <a:ext cx="762000" cy="2362200"/>
                  <a:chOff x="1905000" y="1828800"/>
                  <a:chExt cx="762000" cy="2362200"/>
                </a:xfrm>
              </p:grpSpPr>
              <p:sp>
                <p:nvSpPr>
                  <p:cNvPr id="8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8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2" name="Group 9"/>
                <p:cNvGrpSpPr/>
                <p:nvPr/>
              </p:nvGrpSpPr>
              <p:grpSpPr>
                <a:xfrm rot="19123498">
                  <a:off x="2501621" y="1862460"/>
                  <a:ext cx="542170" cy="1782007"/>
                  <a:chOff x="1905000" y="1828800"/>
                  <a:chExt cx="762000" cy="2362200"/>
                </a:xfrm>
              </p:grpSpPr>
              <p:sp>
                <p:nvSpPr>
                  <p:cNvPr id="85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3" name="Group 12"/>
                <p:cNvGrpSpPr/>
                <p:nvPr/>
              </p:nvGrpSpPr>
              <p:grpSpPr>
                <a:xfrm rot="15530705">
                  <a:off x="2284581" y="2639655"/>
                  <a:ext cx="405591" cy="1883879"/>
                  <a:chOff x="1905000" y="1828800"/>
                  <a:chExt cx="762000" cy="2362200"/>
                </a:xfrm>
              </p:grpSpPr>
              <p:sp>
                <p:nvSpPr>
                  <p:cNvPr id="85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15" name="Group 199"/>
            <p:cNvGrpSpPr/>
            <p:nvPr/>
          </p:nvGrpSpPr>
          <p:grpSpPr>
            <a:xfrm rot="3068959">
              <a:off x="1334455" y="2628335"/>
              <a:ext cx="1820842" cy="1558779"/>
              <a:chOff x="736597" y="733384"/>
              <a:chExt cx="1807860" cy="1807860"/>
            </a:xfrm>
          </p:grpSpPr>
          <p:grpSp>
            <p:nvGrpSpPr>
              <p:cNvPr id="818" name="Group 15"/>
              <p:cNvGrpSpPr/>
              <p:nvPr/>
            </p:nvGrpSpPr>
            <p:grpSpPr>
              <a:xfrm rot="20238387">
                <a:off x="736597" y="881328"/>
                <a:ext cx="1193804" cy="897916"/>
                <a:chOff x="1111998" y="1862460"/>
                <a:chExt cx="2362200" cy="1921930"/>
              </a:xfrm>
            </p:grpSpPr>
            <p:grpSp>
              <p:nvGrpSpPr>
                <p:cNvPr id="839" name="Group 6"/>
                <p:cNvGrpSpPr/>
                <p:nvPr/>
              </p:nvGrpSpPr>
              <p:grpSpPr>
                <a:xfrm rot="17802976">
                  <a:off x="1912098" y="1823816"/>
                  <a:ext cx="762000" cy="2362200"/>
                  <a:chOff x="1905000" y="1828800"/>
                  <a:chExt cx="762000" cy="2362200"/>
                </a:xfrm>
              </p:grpSpPr>
              <p:sp>
                <p:nvSpPr>
                  <p:cNvPr id="8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0" name="Group 9"/>
                <p:cNvGrpSpPr/>
                <p:nvPr/>
              </p:nvGrpSpPr>
              <p:grpSpPr>
                <a:xfrm rot="19123498">
                  <a:off x="2501621" y="1862460"/>
                  <a:ext cx="542170" cy="1782007"/>
                  <a:chOff x="1905000" y="1828800"/>
                  <a:chExt cx="762000" cy="2362200"/>
                </a:xfrm>
              </p:grpSpPr>
              <p:sp>
                <p:nvSpPr>
                  <p:cNvPr id="844" name="Oval 8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1" name="Group 12"/>
                <p:cNvGrpSpPr/>
                <p:nvPr/>
              </p:nvGrpSpPr>
              <p:grpSpPr>
                <a:xfrm rot="15530705">
                  <a:off x="2284581" y="2639655"/>
                  <a:ext cx="405591" cy="1883879"/>
                  <a:chOff x="1905000" y="1828800"/>
                  <a:chExt cx="762000" cy="2362200"/>
                </a:xfrm>
              </p:grpSpPr>
              <p:sp>
                <p:nvSpPr>
                  <p:cNvPr id="842" name="Oval 8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9" name="Group 21"/>
              <p:cNvGrpSpPr/>
              <p:nvPr/>
            </p:nvGrpSpPr>
            <p:grpSpPr>
              <a:xfrm rot="2927600">
                <a:off x="1498597" y="881328"/>
                <a:ext cx="1193804" cy="897916"/>
                <a:chOff x="1111998" y="1862460"/>
                <a:chExt cx="2362200" cy="1921930"/>
              </a:xfrm>
            </p:grpSpPr>
            <p:grpSp>
              <p:nvGrpSpPr>
                <p:cNvPr id="830" name="Group 6"/>
                <p:cNvGrpSpPr/>
                <p:nvPr/>
              </p:nvGrpSpPr>
              <p:grpSpPr>
                <a:xfrm rot="17802976">
                  <a:off x="1912098" y="1823816"/>
                  <a:ext cx="762000" cy="2362200"/>
                  <a:chOff x="1905000" y="1828800"/>
                  <a:chExt cx="762000" cy="2362200"/>
                </a:xfrm>
              </p:grpSpPr>
              <p:sp>
                <p:nvSpPr>
                  <p:cNvPr id="8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1" name="Group 9"/>
                <p:cNvGrpSpPr/>
                <p:nvPr/>
              </p:nvGrpSpPr>
              <p:grpSpPr>
                <a:xfrm rot="19123498">
                  <a:off x="2501621" y="1862460"/>
                  <a:ext cx="542170" cy="1782007"/>
                  <a:chOff x="1905000" y="1828800"/>
                  <a:chExt cx="762000" cy="2362200"/>
                </a:xfrm>
              </p:grpSpPr>
              <p:sp>
                <p:nvSpPr>
                  <p:cNvPr id="835" name="Oval 8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2" name="Group 12"/>
                <p:cNvGrpSpPr/>
                <p:nvPr/>
              </p:nvGrpSpPr>
              <p:grpSpPr>
                <a:xfrm rot="15530705">
                  <a:off x="2284581" y="2639655"/>
                  <a:ext cx="405591" cy="1883879"/>
                  <a:chOff x="1905000" y="1828800"/>
                  <a:chExt cx="762000" cy="2362200"/>
                </a:xfrm>
              </p:grpSpPr>
              <p:sp>
                <p:nvSpPr>
                  <p:cNvPr id="833" name="Oval 8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Oval 8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0" name="Group 31"/>
              <p:cNvGrpSpPr/>
              <p:nvPr/>
            </p:nvGrpSpPr>
            <p:grpSpPr>
              <a:xfrm rot="20238387">
                <a:off x="1346199" y="1643328"/>
                <a:ext cx="1193804" cy="897916"/>
                <a:chOff x="1111998" y="1862460"/>
                <a:chExt cx="2362200" cy="1921930"/>
              </a:xfrm>
            </p:grpSpPr>
            <p:grpSp>
              <p:nvGrpSpPr>
                <p:cNvPr id="821" name="Group 6"/>
                <p:cNvGrpSpPr/>
                <p:nvPr/>
              </p:nvGrpSpPr>
              <p:grpSpPr>
                <a:xfrm rot="17802976">
                  <a:off x="1912098" y="1823816"/>
                  <a:ext cx="762000" cy="2362200"/>
                  <a:chOff x="1905000" y="1828800"/>
                  <a:chExt cx="762000" cy="2362200"/>
                </a:xfrm>
              </p:grpSpPr>
              <p:sp>
                <p:nvSpPr>
                  <p:cNvPr id="8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2" name="Group 9"/>
                <p:cNvGrpSpPr/>
                <p:nvPr/>
              </p:nvGrpSpPr>
              <p:grpSpPr>
                <a:xfrm rot="19123498">
                  <a:off x="2501621" y="1862460"/>
                  <a:ext cx="542170" cy="1782007"/>
                  <a:chOff x="1905000" y="1828800"/>
                  <a:chExt cx="762000" cy="2362200"/>
                </a:xfrm>
              </p:grpSpPr>
              <p:sp>
                <p:nvSpPr>
                  <p:cNvPr id="82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3" name="Group 12"/>
                <p:cNvGrpSpPr/>
                <p:nvPr/>
              </p:nvGrpSpPr>
              <p:grpSpPr>
                <a:xfrm rot="15530705">
                  <a:off x="2284581" y="2639655"/>
                  <a:ext cx="405591" cy="1883879"/>
                  <a:chOff x="1905000" y="1828800"/>
                  <a:chExt cx="762000" cy="2362200"/>
                </a:xfrm>
              </p:grpSpPr>
              <p:sp>
                <p:nvSpPr>
                  <p:cNvPr id="82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16" name="Double Wave 615"/>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Double Wave 616"/>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Double Wave 617"/>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618"/>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1" name="Group 41"/>
            <p:cNvGrpSpPr/>
            <p:nvPr/>
          </p:nvGrpSpPr>
          <p:grpSpPr>
            <a:xfrm>
              <a:off x="457200" y="3352800"/>
              <a:ext cx="1397003" cy="1095416"/>
              <a:chOff x="736597" y="733384"/>
              <a:chExt cx="1807860" cy="1807860"/>
            </a:xfrm>
          </p:grpSpPr>
          <p:grpSp>
            <p:nvGrpSpPr>
              <p:cNvPr id="788" name="Group 15"/>
              <p:cNvGrpSpPr/>
              <p:nvPr/>
            </p:nvGrpSpPr>
            <p:grpSpPr>
              <a:xfrm rot="20238387">
                <a:off x="736597" y="881328"/>
                <a:ext cx="1193804" cy="897916"/>
                <a:chOff x="1111998" y="1862460"/>
                <a:chExt cx="2362200" cy="1921930"/>
              </a:xfrm>
            </p:grpSpPr>
            <p:grpSp>
              <p:nvGrpSpPr>
                <p:cNvPr id="809" name="Group 6"/>
                <p:cNvGrpSpPr/>
                <p:nvPr/>
              </p:nvGrpSpPr>
              <p:grpSpPr>
                <a:xfrm rot="17802976">
                  <a:off x="1912098" y="1823816"/>
                  <a:ext cx="762000" cy="2362200"/>
                  <a:chOff x="1905000" y="1828800"/>
                  <a:chExt cx="762000" cy="2362200"/>
                </a:xfrm>
              </p:grpSpPr>
              <p:sp>
                <p:nvSpPr>
                  <p:cNvPr id="8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0" name="Group 9"/>
                <p:cNvGrpSpPr/>
                <p:nvPr/>
              </p:nvGrpSpPr>
              <p:grpSpPr>
                <a:xfrm rot="19123498">
                  <a:off x="2501621" y="1862460"/>
                  <a:ext cx="542170" cy="1782007"/>
                  <a:chOff x="1905000" y="1828800"/>
                  <a:chExt cx="762000" cy="2362200"/>
                </a:xfrm>
              </p:grpSpPr>
              <p:sp>
                <p:nvSpPr>
                  <p:cNvPr id="81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1" name="Group 12"/>
                <p:cNvGrpSpPr/>
                <p:nvPr/>
              </p:nvGrpSpPr>
              <p:grpSpPr>
                <a:xfrm rot="15530705">
                  <a:off x="2284581" y="2639655"/>
                  <a:ext cx="405591" cy="1883879"/>
                  <a:chOff x="1905000" y="1828800"/>
                  <a:chExt cx="762000" cy="2362200"/>
                </a:xfrm>
              </p:grpSpPr>
              <p:sp>
                <p:nvSpPr>
                  <p:cNvPr id="81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9" name="Group 21"/>
              <p:cNvGrpSpPr/>
              <p:nvPr/>
            </p:nvGrpSpPr>
            <p:grpSpPr>
              <a:xfrm rot="2927600">
                <a:off x="1498597" y="881328"/>
                <a:ext cx="1193804" cy="897916"/>
                <a:chOff x="1111998" y="1862460"/>
                <a:chExt cx="2362200" cy="1921930"/>
              </a:xfrm>
            </p:grpSpPr>
            <p:grpSp>
              <p:nvGrpSpPr>
                <p:cNvPr id="800" name="Group 6"/>
                <p:cNvGrpSpPr/>
                <p:nvPr/>
              </p:nvGrpSpPr>
              <p:grpSpPr>
                <a:xfrm rot="17802976">
                  <a:off x="1912098" y="1823816"/>
                  <a:ext cx="762000" cy="2362200"/>
                  <a:chOff x="1905000" y="1828800"/>
                  <a:chExt cx="762000" cy="2362200"/>
                </a:xfrm>
              </p:grpSpPr>
              <p:sp>
                <p:nvSpPr>
                  <p:cNvPr id="8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1" name="Group 9"/>
                <p:cNvGrpSpPr/>
                <p:nvPr/>
              </p:nvGrpSpPr>
              <p:grpSpPr>
                <a:xfrm rot="19123498">
                  <a:off x="2501621" y="1862460"/>
                  <a:ext cx="542170" cy="1782007"/>
                  <a:chOff x="1905000" y="1828800"/>
                  <a:chExt cx="762000" cy="2362200"/>
                </a:xfrm>
              </p:grpSpPr>
              <p:sp>
                <p:nvSpPr>
                  <p:cNvPr id="80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2" name="Group 12"/>
                <p:cNvGrpSpPr/>
                <p:nvPr/>
              </p:nvGrpSpPr>
              <p:grpSpPr>
                <a:xfrm rot="15530705">
                  <a:off x="2284581" y="2639655"/>
                  <a:ext cx="405591" cy="1883879"/>
                  <a:chOff x="1905000" y="1828800"/>
                  <a:chExt cx="762000" cy="2362200"/>
                </a:xfrm>
              </p:grpSpPr>
              <p:sp>
                <p:nvSpPr>
                  <p:cNvPr id="80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0" name="Group 31"/>
              <p:cNvGrpSpPr/>
              <p:nvPr/>
            </p:nvGrpSpPr>
            <p:grpSpPr>
              <a:xfrm rot="20238387">
                <a:off x="1346199" y="1643328"/>
                <a:ext cx="1193804" cy="897916"/>
                <a:chOff x="1111998" y="1862460"/>
                <a:chExt cx="2362200" cy="1921930"/>
              </a:xfrm>
            </p:grpSpPr>
            <p:grpSp>
              <p:nvGrpSpPr>
                <p:cNvPr id="791" name="Group 6"/>
                <p:cNvGrpSpPr/>
                <p:nvPr/>
              </p:nvGrpSpPr>
              <p:grpSpPr>
                <a:xfrm rot="17802976">
                  <a:off x="1912098" y="1823816"/>
                  <a:ext cx="762000" cy="2362200"/>
                  <a:chOff x="1905000" y="1828800"/>
                  <a:chExt cx="762000" cy="2362200"/>
                </a:xfrm>
              </p:grpSpPr>
              <p:sp>
                <p:nvSpPr>
                  <p:cNvPr id="7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9"/>
                <p:cNvGrpSpPr/>
                <p:nvPr/>
              </p:nvGrpSpPr>
              <p:grpSpPr>
                <a:xfrm rot="19123498">
                  <a:off x="2501621" y="1862460"/>
                  <a:ext cx="542170" cy="1782007"/>
                  <a:chOff x="1905000" y="1828800"/>
                  <a:chExt cx="762000" cy="2362200"/>
                </a:xfrm>
              </p:grpSpPr>
              <p:sp>
                <p:nvSpPr>
                  <p:cNvPr id="796" name="Oval 7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3" name="Group 12"/>
                <p:cNvGrpSpPr/>
                <p:nvPr/>
              </p:nvGrpSpPr>
              <p:grpSpPr>
                <a:xfrm rot="15530705">
                  <a:off x="2284581" y="2639655"/>
                  <a:ext cx="405591" cy="1883879"/>
                  <a:chOff x="1905000" y="1828800"/>
                  <a:chExt cx="762000" cy="2362200"/>
                </a:xfrm>
              </p:grpSpPr>
              <p:sp>
                <p:nvSpPr>
                  <p:cNvPr id="794" name="Oval 7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5" name="Oval 7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2" name="Group 42"/>
            <p:cNvGrpSpPr/>
            <p:nvPr/>
          </p:nvGrpSpPr>
          <p:grpSpPr>
            <a:xfrm rot="1956276">
              <a:off x="1167495" y="3842653"/>
              <a:ext cx="1397003" cy="1095416"/>
              <a:chOff x="736597" y="733384"/>
              <a:chExt cx="1807860" cy="1807860"/>
            </a:xfrm>
          </p:grpSpPr>
          <p:grpSp>
            <p:nvGrpSpPr>
              <p:cNvPr id="758" name="Group 15"/>
              <p:cNvGrpSpPr/>
              <p:nvPr/>
            </p:nvGrpSpPr>
            <p:grpSpPr>
              <a:xfrm rot="20238387">
                <a:off x="736597" y="881328"/>
                <a:ext cx="1193804" cy="897916"/>
                <a:chOff x="1111998" y="1862460"/>
                <a:chExt cx="2362200" cy="1921930"/>
              </a:xfrm>
            </p:grpSpPr>
            <p:grpSp>
              <p:nvGrpSpPr>
                <p:cNvPr id="779" name="Group 6"/>
                <p:cNvGrpSpPr/>
                <p:nvPr/>
              </p:nvGrpSpPr>
              <p:grpSpPr>
                <a:xfrm rot="17802976">
                  <a:off x="1912098" y="1823816"/>
                  <a:ext cx="762000" cy="2362200"/>
                  <a:chOff x="1905000" y="1828800"/>
                  <a:chExt cx="762000" cy="2362200"/>
                </a:xfrm>
              </p:grpSpPr>
              <p:sp>
                <p:nvSpPr>
                  <p:cNvPr id="7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0" name="Group 9"/>
                <p:cNvGrpSpPr/>
                <p:nvPr/>
              </p:nvGrpSpPr>
              <p:grpSpPr>
                <a:xfrm rot="19123498">
                  <a:off x="2501621" y="1862460"/>
                  <a:ext cx="542170" cy="1782007"/>
                  <a:chOff x="1905000" y="1828800"/>
                  <a:chExt cx="762000" cy="2362200"/>
                </a:xfrm>
              </p:grpSpPr>
              <p:sp>
                <p:nvSpPr>
                  <p:cNvPr id="78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1" name="Group 12"/>
                <p:cNvGrpSpPr/>
                <p:nvPr/>
              </p:nvGrpSpPr>
              <p:grpSpPr>
                <a:xfrm rot="15530705">
                  <a:off x="2284581" y="2639655"/>
                  <a:ext cx="405591" cy="1883879"/>
                  <a:chOff x="1905000" y="1828800"/>
                  <a:chExt cx="762000" cy="2362200"/>
                </a:xfrm>
              </p:grpSpPr>
              <p:sp>
                <p:nvSpPr>
                  <p:cNvPr id="782" name="Oval 7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9" name="Group 21"/>
              <p:cNvGrpSpPr/>
              <p:nvPr/>
            </p:nvGrpSpPr>
            <p:grpSpPr>
              <a:xfrm rot="2927600">
                <a:off x="1498597" y="881328"/>
                <a:ext cx="1193804" cy="897916"/>
                <a:chOff x="1111998" y="1862460"/>
                <a:chExt cx="2362200" cy="1921930"/>
              </a:xfrm>
            </p:grpSpPr>
            <p:grpSp>
              <p:nvGrpSpPr>
                <p:cNvPr id="770" name="Group 6"/>
                <p:cNvGrpSpPr/>
                <p:nvPr/>
              </p:nvGrpSpPr>
              <p:grpSpPr>
                <a:xfrm rot="17802976">
                  <a:off x="1912098" y="1823816"/>
                  <a:ext cx="762000" cy="2362200"/>
                  <a:chOff x="1905000" y="1828800"/>
                  <a:chExt cx="762000" cy="2362200"/>
                </a:xfrm>
              </p:grpSpPr>
              <p:sp>
                <p:nvSpPr>
                  <p:cNvPr id="7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1" name="Group 9"/>
                <p:cNvGrpSpPr/>
                <p:nvPr/>
              </p:nvGrpSpPr>
              <p:grpSpPr>
                <a:xfrm rot="19123498">
                  <a:off x="2501621" y="1862460"/>
                  <a:ext cx="542170" cy="1782007"/>
                  <a:chOff x="1905000" y="1828800"/>
                  <a:chExt cx="762000" cy="2362200"/>
                </a:xfrm>
              </p:grpSpPr>
              <p:sp>
                <p:nvSpPr>
                  <p:cNvPr id="77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2" name="Group 12"/>
                <p:cNvGrpSpPr/>
                <p:nvPr/>
              </p:nvGrpSpPr>
              <p:grpSpPr>
                <a:xfrm rot="15530705">
                  <a:off x="2284581" y="2639655"/>
                  <a:ext cx="405591" cy="1883879"/>
                  <a:chOff x="1905000" y="1828800"/>
                  <a:chExt cx="762000" cy="2362200"/>
                </a:xfrm>
              </p:grpSpPr>
              <p:sp>
                <p:nvSpPr>
                  <p:cNvPr id="77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0" name="Group 31"/>
              <p:cNvGrpSpPr/>
              <p:nvPr/>
            </p:nvGrpSpPr>
            <p:grpSpPr>
              <a:xfrm rot="20238387">
                <a:off x="1346199" y="1643328"/>
                <a:ext cx="1193804" cy="897916"/>
                <a:chOff x="1111998" y="1862460"/>
                <a:chExt cx="2362200" cy="1921930"/>
              </a:xfrm>
            </p:grpSpPr>
            <p:grpSp>
              <p:nvGrpSpPr>
                <p:cNvPr id="761" name="Group 6"/>
                <p:cNvGrpSpPr/>
                <p:nvPr/>
              </p:nvGrpSpPr>
              <p:grpSpPr>
                <a:xfrm rot="17802976">
                  <a:off x="1912098" y="1823816"/>
                  <a:ext cx="762000" cy="2362200"/>
                  <a:chOff x="1905000" y="1828800"/>
                  <a:chExt cx="762000" cy="2362200"/>
                </a:xfrm>
              </p:grpSpPr>
              <p:sp>
                <p:nvSpPr>
                  <p:cNvPr id="7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9"/>
                <p:cNvGrpSpPr/>
                <p:nvPr/>
              </p:nvGrpSpPr>
              <p:grpSpPr>
                <a:xfrm rot="19123498">
                  <a:off x="2501621" y="1862460"/>
                  <a:ext cx="542170" cy="1782007"/>
                  <a:chOff x="1905000" y="1828800"/>
                  <a:chExt cx="762000" cy="2362200"/>
                </a:xfrm>
              </p:grpSpPr>
              <p:sp>
                <p:nvSpPr>
                  <p:cNvPr id="766" name="Oval 7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7" name="Oval 7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12"/>
                <p:cNvGrpSpPr/>
                <p:nvPr/>
              </p:nvGrpSpPr>
              <p:grpSpPr>
                <a:xfrm rot="15530705">
                  <a:off x="2284581" y="2639655"/>
                  <a:ext cx="405591" cy="1883879"/>
                  <a:chOff x="1905000" y="1828800"/>
                  <a:chExt cx="762000" cy="2362200"/>
                </a:xfrm>
              </p:grpSpPr>
              <p:sp>
                <p:nvSpPr>
                  <p:cNvPr id="76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Oval 7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3" name="Group 73"/>
            <p:cNvGrpSpPr/>
            <p:nvPr/>
          </p:nvGrpSpPr>
          <p:grpSpPr>
            <a:xfrm rot="3068959">
              <a:off x="1791654" y="2628338"/>
              <a:ext cx="1820842" cy="1558779"/>
              <a:chOff x="736597" y="733384"/>
              <a:chExt cx="1807860" cy="1807860"/>
            </a:xfrm>
          </p:grpSpPr>
          <p:grpSp>
            <p:nvGrpSpPr>
              <p:cNvPr id="728" name="Group 15"/>
              <p:cNvGrpSpPr/>
              <p:nvPr/>
            </p:nvGrpSpPr>
            <p:grpSpPr>
              <a:xfrm rot="20238387">
                <a:off x="736597" y="881328"/>
                <a:ext cx="1193804" cy="897916"/>
                <a:chOff x="1111998" y="1862460"/>
                <a:chExt cx="2362200" cy="1921930"/>
              </a:xfrm>
            </p:grpSpPr>
            <p:grpSp>
              <p:nvGrpSpPr>
                <p:cNvPr id="749" name="Group 6"/>
                <p:cNvGrpSpPr/>
                <p:nvPr/>
              </p:nvGrpSpPr>
              <p:grpSpPr>
                <a:xfrm rot="17802976">
                  <a:off x="1912098" y="1823816"/>
                  <a:ext cx="762000" cy="2362200"/>
                  <a:chOff x="1905000" y="1828800"/>
                  <a:chExt cx="762000" cy="2362200"/>
                </a:xfrm>
              </p:grpSpPr>
              <p:sp>
                <p:nvSpPr>
                  <p:cNvPr id="7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9"/>
                <p:cNvGrpSpPr/>
                <p:nvPr/>
              </p:nvGrpSpPr>
              <p:grpSpPr>
                <a:xfrm rot="19123498">
                  <a:off x="2501621" y="1862460"/>
                  <a:ext cx="542170" cy="1782007"/>
                  <a:chOff x="1905000" y="1828800"/>
                  <a:chExt cx="762000" cy="2362200"/>
                </a:xfrm>
              </p:grpSpPr>
              <p:sp>
                <p:nvSpPr>
                  <p:cNvPr id="75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Oval 7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1" name="Group 12"/>
                <p:cNvGrpSpPr/>
                <p:nvPr/>
              </p:nvGrpSpPr>
              <p:grpSpPr>
                <a:xfrm rot="15530705">
                  <a:off x="2284581" y="2639655"/>
                  <a:ext cx="405591" cy="1883879"/>
                  <a:chOff x="1905000" y="1828800"/>
                  <a:chExt cx="762000" cy="2362200"/>
                </a:xfrm>
              </p:grpSpPr>
              <p:sp>
                <p:nvSpPr>
                  <p:cNvPr id="75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29" name="Group 21"/>
              <p:cNvGrpSpPr/>
              <p:nvPr/>
            </p:nvGrpSpPr>
            <p:grpSpPr>
              <a:xfrm rot="2927600">
                <a:off x="1498597" y="881328"/>
                <a:ext cx="1193804" cy="897916"/>
                <a:chOff x="1111998" y="1862460"/>
                <a:chExt cx="2362200" cy="1921930"/>
              </a:xfrm>
            </p:grpSpPr>
            <p:grpSp>
              <p:nvGrpSpPr>
                <p:cNvPr id="740" name="Group 6"/>
                <p:cNvGrpSpPr/>
                <p:nvPr/>
              </p:nvGrpSpPr>
              <p:grpSpPr>
                <a:xfrm rot="17802976">
                  <a:off x="1912098" y="1823816"/>
                  <a:ext cx="762000" cy="2362200"/>
                  <a:chOff x="1905000" y="1828800"/>
                  <a:chExt cx="762000" cy="2362200"/>
                </a:xfrm>
              </p:grpSpPr>
              <p:sp>
                <p:nvSpPr>
                  <p:cNvPr id="7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8" name="Oval 7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1" name="Group 9"/>
                <p:cNvGrpSpPr/>
                <p:nvPr/>
              </p:nvGrpSpPr>
              <p:grpSpPr>
                <a:xfrm rot="19123498">
                  <a:off x="2501621" y="1862460"/>
                  <a:ext cx="542170" cy="1782007"/>
                  <a:chOff x="1905000" y="1828800"/>
                  <a:chExt cx="762000" cy="2362200"/>
                </a:xfrm>
              </p:grpSpPr>
              <p:sp>
                <p:nvSpPr>
                  <p:cNvPr id="74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7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2" name="Group 12"/>
                <p:cNvGrpSpPr/>
                <p:nvPr/>
              </p:nvGrpSpPr>
              <p:grpSpPr>
                <a:xfrm rot="15530705">
                  <a:off x="2284581" y="2639655"/>
                  <a:ext cx="405591" cy="1883879"/>
                  <a:chOff x="1905000" y="1828800"/>
                  <a:chExt cx="762000" cy="2362200"/>
                </a:xfrm>
              </p:grpSpPr>
              <p:sp>
                <p:nvSpPr>
                  <p:cNvPr id="74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0" name="Group 31"/>
              <p:cNvGrpSpPr/>
              <p:nvPr/>
            </p:nvGrpSpPr>
            <p:grpSpPr>
              <a:xfrm rot="20238387">
                <a:off x="1346199" y="1643328"/>
                <a:ext cx="1193804" cy="897916"/>
                <a:chOff x="1111998" y="1862460"/>
                <a:chExt cx="2362200" cy="1921930"/>
              </a:xfrm>
            </p:grpSpPr>
            <p:grpSp>
              <p:nvGrpSpPr>
                <p:cNvPr id="731" name="Group 6"/>
                <p:cNvGrpSpPr/>
                <p:nvPr/>
              </p:nvGrpSpPr>
              <p:grpSpPr>
                <a:xfrm rot="17802976">
                  <a:off x="1912098" y="1823816"/>
                  <a:ext cx="762000" cy="2362200"/>
                  <a:chOff x="1905000" y="1828800"/>
                  <a:chExt cx="762000" cy="2362200"/>
                </a:xfrm>
              </p:grpSpPr>
              <p:sp>
                <p:nvSpPr>
                  <p:cNvPr id="7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9" name="Oval 7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2" name="Group 9"/>
                <p:cNvGrpSpPr/>
                <p:nvPr/>
              </p:nvGrpSpPr>
              <p:grpSpPr>
                <a:xfrm rot="19123498">
                  <a:off x="2501621" y="1862460"/>
                  <a:ext cx="542170" cy="1782007"/>
                  <a:chOff x="1905000" y="1828800"/>
                  <a:chExt cx="762000" cy="2362200"/>
                </a:xfrm>
              </p:grpSpPr>
              <p:sp>
                <p:nvSpPr>
                  <p:cNvPr id="736" name="Oval 7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7" name="Oval 7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3" name="Group 12"/>
                <p:cNvGrpSpPr/>
                <p:nvPr/>
              </p:nvGrpSpPr>
              <p:grpSpPr>
                <a:xfrm rot="15530705">
                  <a:off x="2284581" y="2639655"/>
                  <a:ext cx="405591" cy="1883879"/>
                  <a:chOff x="1905000" y="1828800"/>
                  <a:chExt cx="762000" cy="2362200"/>
                </a:xfrm>
              </p:grpSpPr>
              <p:sp>
                <p:nvSpPr>
                  <p:cNvPr id="734" name="Oval 7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Oval 7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4" name="Group 104"/>
            <p:cNvGrpSpPr/>
            <p:nvPr/>
          </p:nvGrpSpPr>
          <p:grpSpPr>
            <a:xfrm rot="3068959">
              <a:off x="2247659" y="3793897"/>
              <a:ext cx="1143483" cy="840157"/>
              <a:chOff x="736597" y="733384"/>
              <a:chExt cx="1807860" cy="1807860"/>
            </a:xfrm>
          </p:grpSpPr>
          <p:grpSp>
            <p:nvGrpSpPr>
              <p:cNvPr id="698" name="Group 15"/>
              <p:cNvGrpSpPr/>
              <p:nvPr/>
            </p:nvGrpSpPr>
            <p:grpSpPr>
              <a:xfrm rot="20238387">
                <a:off x="736597" y="881328"/>
                <a:ext cx="1193804" cy="897916"/>
                <a:chOff x="1111998" y="1862460"/>
                <a:chExt cx="2362200" cy="1921930"/>
              </a:xfrm>
            </p:grpSpPr>
            <p:grpSp>
              <p:nvGrpSpPr>
                <p:cNvPr id="719" name="Group 6"/>
                <p:cNvGrpSpPr/>
                <p:nvPr/>
              </p:nvGrpSpPr>
              <p:grpSpPr>
                <a:xfrm rot="17802976">
                  <a:off x="1912098" y="1823816"/>
                  <a:ext cx="762000" cy="2362200"/>
                  <a:chOff x="1905000" y="1828800"/>
                  <a:chExt cx="762000" cy="2362200"/>
                </a:xfrm>
              </p:grpSpPr>
              <p:sp>
                <p:nvSpPr>
                  <p:cNvPr id="7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0" name="Group 9"/>
                <p:cNvGrpSpPr/>
                <p:nvPr/>
              </p:nvGrpSpPr>
              <p:grpSpPr>
                <a:xfrm rot="19123498">
                  <a:off x="2501621" y="1862460"/>
                  <a:ext cx="542170" cy="1782007"/>
                  <a:chOff x="1905000" y="1828800"/>
                  <a:chExt cx="762000" cy="2362200"/>
                </a:xfrm>
              </p:grpSpPr>
              <p:sp>
                <p:nvSpPr>
                  <p:cNvPr id="724" name="Oval 7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5" name="Oval 7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1" name="Group 12"/>
                <p:cNvGrpSpPr/>
                <p:nvPr/>
              </p:nvGrpSpPr>
              <p:grpSpPr>
                <a:xfrm rot="15530705">
                  <a:off x="2284581" y="2639655"/>
                  <a:ext cx="405591" cy="1883879"/>
                  <a:chOff x="1905000" y="1828800"/>
                  <a:chExt cx="762000" cy="2362200"/>
                </a:xfrm>
              </p:grpSpPr>
              <p:sp>
                <p:nvSpPr>
                  <p:cNvPr id="722" name="Oval 7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99" name="Group 21"/>
              <p:cNvGrpSpPr/>
              <p:nvPr/>
            </p:nvGrpSpPr>
            <p:grpSpPr>
              <a:xfrm rot="2927600">
                <a:off x="1498597" y="881328"/>
                <a:ext cx="1193804" cy="897916"/>
                <a:chOff x="1111998" y="1862460"/>
                <a:chExt cx="2362200" cy="1921930"/>
              </a:xfrm>
            </p:grpSpPr>
            <p:grpSp>
              <p:nvGrpSpPr>
                <p:cNvPr id="710" name="Group 6"/>
                <p:cNvGrpSpPr/>
                <p:nvPr/>
              </p:nvGrpSpPr>
              <p:grpSpPr>
                <a:xfrm rot="17802976">
                  <a:off x="1912098" y="1823816"/>
                  <a:ext cx="762000" cy="2362200"/>
                  <a:chOff x="1905000" y="1828800"/>
                  <a:chExt cx="762000" cy="2362200"/>
                </a:xfrm>
              </p:grpSpPr>
              <p:sp>
                <p:nvSpPr>
                  <p:cNvPr id="7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Oval 7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1" name="Group 9"/>
                <p:cNvGrpSpPr/>
                <p:nvPr/>
              </p:nvGrpSpPr>
              <p:grpSpPr>
                <a:xfrm rot="19123498">
                  <a:off x="2501621" y="1862460"/>
                  <a:ext cx="542170" cy="1782007"/>
                  <a:chOff x="1905000" y="1828800"/>
                  <a:chExt cx="762000" cy="2362200"/>
                </a:xfrm>
              </p:grpSpPr>
              <p:sp>
                <p:nvSpPr>
                  <p:cNvPr id="715" name="Oval 7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Oval 7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2" name="Group 12"/>
                <p:cNvGrpSpPr/>
                <p:nvPr/>
              </p:nvGrpSpPr>
              <p:grpSpPr>
                <a:xfrm rot="15530705">
                  <a:off x="2284581" y="2639655"/>
                  <a:ext cx="405591" cy="1883879"/>
                  <a:chOff x="1905000" y="1828800"/>
                  <a:chExt cx="762000" cy="2362200"/>
                </a:xfrm>
              </p:grpSpPr>
              <p:sp>
                <p:nvSpPr>
                  <p:cNvPr id="713" name="Oval 7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Oval 7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0" name="Group 31"/>
              <p:cNvGrpSpPr/>
              <p:nvPr/>
            </p:nvGrpSpPr>
            <p:grpSpPr>
              <a:xfrm rot="20238387">
                <a:off x="1346199" y="1643328"/>
                <a:ext cx="1193804" cy="897916"/>
                <a:chOff x="1111998" y="1862460"/>
                <a:chExt cx="2362200" cy="1921930"/>
              </a:xfrm>
            </p:grpSpPr>
            <p:grpSp>
              <p:nvGrpSpPr>
                <p:cNvPr id="701" name="Group 6"/>
                <p:cNvGrpSpPr/>
                <p:nvPr/>
              </p:nvGrpSpPr>
              <p:grpSpPr>
                <a:xfrm rot="17802976">
                  <a:off x="1912098" y="1823816"/>
                  <a:ext cx="762000" cy="2362200"/>
                  <a:chOff x="1905000" y="1828800"/>
                  <a:chExt cx="762000" cy="2362200"/>
                </a:xfrm>
              </p:grpSpPr>
              <p:sp>
                <p:nvSpPr>
                  <p:cNvPr id="7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7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2" name="Group 9"/>
                <p:cNvGrpSpPr/>
                <p:nvPr/>
              </p:nvGrpSpPr>
              <p:grpSpPr>
                <a:xfrm rot="19123498">
                  <a:off x="2501621" y="1862460"/>
                  <a:ext cx="542170" cy="1782007"/>
                  <a:chOff x="1905000" y="1828800"/>
                  <a:chExt cx="762000" cy="2362200"/>
                </a:xfrm>
              </p:grpSpPr>
              <p:sp>
                <p:nvSpPr>
                  <p:cNvPr id="706" name="Oval 7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Oval 7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3" name="Group 12"/>
                <p:cNvGrpSpPr/>
                <p:nvPr/>
              </p:nvGrpSpPr>
              <p:grpSpPr>
                <a:xfrm rot="15530705">
                  <a:off x="2284581" y="2639655"/>
                  <a:ext cx="405591" cy="1883879"/>
                  <a:chOff x="1905000" y="1828800"/>
                  <a:chExt cx="762000" cy="2362200"/>
                </a:xfrm>
              </p:grpSpPr>
              <p:sp>
                <p:nvSpPr>
                  <p:cNvPr id="704" name="Oval 7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7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5" name="Group 135"/>
            <p:cNvGrpSpPr/>
            <p:nvPr/>
          </p:nvGrpSpPr>
          <p:grpSpPr>
            <a:xfrm rot="5892673">
              <a:off x="3061159" y="3301846"/>
              <a:ext cx="1528325" cy="1350205"/>
              <a:chOff x="736597" y="733384"/>
              <a:chExt cx="1807860" cy="1807860"/>
            </a:xfrm>
          </p:grpSpPr>
          <p:grpSp>
            <p:nvGrpSpPr>
              <p:cNvPr id="668" name="Group 15"/>
              <p:cNvGrpSpPr/>
              <p:nvPr/>
            </p:nvGrpSpPr>
            <p:grpSpPr>
              <a:xfrm rot="20238387">
                <a:off x="736597" y="881328"/>
                <a:ext cx="1193804" cy="897916"/>
                <a:chOff x="1111998" y="1862460"/>
                <a:chExt cx="2362200" cy="1921930"/>
              </a:xfrm>
            </p:grpSpPr>
            <p:grpSp>
              <p:nvGrpSpPr>
                <p:cNvPr id="689" name="Group 6"/>
                <p:cNvGrpSpPr/>
                <p:nvPr/>
              </p:nvGrpSpPr>
              <p:grpSpPr>
                <a:xfrm rot="17802976">
                  <a:off x="1912098" y="1823816"/>
                  <a:ext cx="762000" cy="2362200"/>
                  <a:chOff x="1905000" y="1828800"/>
                  <a:chExt cx="762000" cy="2362200"/>
                </a:xfrm>
              </p:grpSpPr>
              <p:sp>
                <p:nvSpPr>
                  <p:cNvPr id="6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0" name="Group 9"/>
                <p:cNvGrpSpPr/>
                <p:nvPr/>
              </p:nvGrpSpPr>
              <p:grpSpPr>
                <a:xfrm rot="19123498">
                  <a:off x="2501621" y="1862460"/>
                  <a:ext cx="542170" cy="1782007"/>
                  <a:chOff x="1905000" y="1828800"/>
                  <a:chExt cx="762000" cy="2362200"/>
                </a:xfrm>
              </p:grpSpPr>
              <p:sp>
                <p:nvSpPr>
                  <p:cNvPr id="694" name="Oval 6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5" name="Oval 6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1" name="Group 12"/>
                <p:cNvGrpSpPr/>
                <p:nvPr/>
              </p:nvGrpSpPr>
              <p:grpSpPr>
                <a:xfrm rot="15530705">
                  <a:off x="2284581" y="2639655"/>
                  <a:ext cx="405591" cy="1883879"/>
                  <a:chOff x="1905000" y="1828800"/>
                  <a:chExt cx="762000" cy="2362200"/>
                </a:xfrm>
              </p:grpSpPr>
              <p:sp>
                <p:nvSpPr>
                  <p:cNvPr id="692" name="Oval 6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69" name="Group 21"/>
              <p:cNvGrpSpPr/>
              <p:nvPr/>
            </p:nvGrpSpPr>
            <p:grpSpPr>
              <a:xfrm rot="2927600">
                <a:off x="1498597" y="881328"/>
                <a:ext cx="1193804" cy="897916"/>
                <a:chOff x="1111998" y="1862460"/>
                <a:chExt cx="2362200" cy="1921930"/>
              </a:xfrm>
            </p:grpSpPr>
            <p:grpSp>
              <p:nvGrpSpPr>
                <p:cNvPr id="680" name="Group 6"/>
                <p:cNvGrpSpPr/>
                <p:nvPr/>
              </p:nvGrpSpPr>
              <p:grpSpPr>
                <a:xfrm rot="17802976">
                  <a:off x="1912098" y="1823816"/>
                  <a:ext cx="762000" cy="2362200"/>
                  <a:chOff x="1905000" y="1828800"/>
                  <a:chExt cx="762000" cy="2362200"/>
                </a:xfrm>
              </p:grpSpPr>
              <p:sp>
                <p:nvSpPr>
                  <p:cNvPr id="6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1" name="Group 9"/>
                <p:cNvGrpSpPr/>
                <p:nvPr/>
              </p:nvGrpSpPr>
              <p:grpSpPr>
                <a:xfrm rot="19123498">
                  <a:off x="2501621" y="1862460"/>
                  <a:ext cx="542170" cy="1782007"/>
                  <a:chOff x="1905000" y="1828800"/>
                  <a:chExt cx="762000" cy="2362200"/>
                </a:xfrm>
              </p:grpSpPr>
              <p:sp>
                <p:nvSpPr>
                  <p:cNvPr id="685" name="Oval 6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6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2" name="Group 12"/>
                <p:cNvGrpSpPr/>
                <p:nvPr/>
              </p:nvGrpSpPr>
              <p:grpSpPr>
                <a:xfrm rot="15530705">
                  <a:off x="2284581" y="2639655"/>
                  <a:ext cx="405591" cy="1883879"/>
                  <a:chOff x="1905000" y="1828800"/>
                  <a:chExt cx="762000" cy="2362200"/>
                </a:xfrm>
              </p:grpSpPr>
              <p:sp>
                <p:nvSpPr>
                  <p:cNvPr id="683" name="Oval 6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Oval 6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0" name="Group 31"/>
              <p:cNvGrpSpPr/>
              <p:nvPr/>
            </p:nvGrpSpPr>
            <p:grpSpPr>
              <a:xfrm rot="20238387">
                <a:off x="1346199" y="1643328"/>
                <a:ext cx="1193804" cy="897916"/>
                <a:chOff x="1111998" y="1862460"/>
                <a:chExt cx="2362200" cy="1921930"/>
              </a:xfrm>
            </p:grpSpPr>
            <p:grpSp>
              <p:nvGrpSpPr>
                <p:cNvPr id="671" name="Group 6"/>
                <p:cNvGrpSpPr/>
                <p:nvPr/>
              </p:nvGrpSpPr>
              <p:grpSpPr>
                <a:xfrm rot="17802976">
                  <a:off x="1912098" y="1823816"/>
                  <a:ext cx="762000" cy="2362200"/>
                  <a:chOff x="1905000" y="1828800"/>
                  <a:chExt cx="762000" cy="2362200"/>
                </a:xfrm>
              </p:grpSpPr>
              <p:sp>
                <p:nvSpPr>
                  <p:cNvPr id="6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9" name="Oval 6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2" name="Group 9"/>
                <p:cNvGrpSpPr/>
                <p:nvPr/>
              </p:nvGrpSpPr>
              <p:grpSpPr>
                <a:xfrm rot="19123498">
                  <a:off x="2501621" y="1862460"/>
                  <a:ext cx="542170" cy="1782007"/>
                  <a:chOff x="1905000" y="1828800"/>
                  <a:chExt cx="762000" cy="2362200"/>
                </a:xfrm>
              </p:grpSpPr>
              <p:sp>
                <p:nvSpPr>
                  <p:cNvPr id="676" name="Oval 6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Oval 6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3" name="Group 12"/>
                <p:cNvGrpSpPr/>
                <p:nvPr/>
              </p:nvGrpSpPr>
              <p:grpSpPr>
                <a:xfrm rot="15530705">
                  <a:off x="2284581" y="2639655"/>
                  <a:ext cx="405591" cy="1883879"/>
                  <a:chOff x="1905000" y="1828800"/>
                  <a:chExt cx="762000" cy="2362200"/>
                </a:xfrm>
              </p:grpSpPr>
              <p:sp>
                <p:nvSpPr>
                  <p:cNvPr id="674" name="Oval 6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Oval 6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6" name="Group 166"/>
            <p:cNvGrpSpPr/>
            <p:nvPr/>
          </p:nvGrpSpPr>
          <p:grpSpPr>
            <a:xfrm rot="20555714" flipH="1">
              <a:off x="3652811" y="2791157"/>
              <a:ext cx="1586260" cy="1364114"/>
              <a:chOff x="736597" y="733384"/>
              <a:chExt cx="1807860" cy="1807860"/>
            </a:xfrm>
          </p:grpSpPr>
          <p:grpSp>
            <p:nvGrpSpPr>
              <p:cNvPr id="638" name="Group 15"/>
              <p:cNvGrpSpPr/>
              <p:nvPr/>
            </p:nvGrpSpPr>
            <p:grpSpPr>
              <a:xfrm rot="20238387">
                <a:off x="736597" y="881328"/>
                <a:ext cx="1193804" cy="897916"/>
                <a:chOff x="1111998" y="1862460"/>
                <a:chExt cx="2362200" cy="1921930"/>
              </a:xfrm>
            </p:grpSpPr>
            <p:grpSp>
              <p:nvGrpSpPr>
                <p:cNvPr id="659" name="Group 6"/>
                <p:cNvGrpSpPr/>
                <p:nvPr/>
              </p:nvGrpSpPr>
              <p:grpSpPr>
                <a:xfrm rot="17802976">
                  <a:off x="1912098" y="1823816"/>
                  <a:ext cx="762000" cy="2362200"/>
                  <a:chOff x="1905000" y="1828800"/>
                  <a:chExt cx="762000" cy="2362200"/>
                </a:xfrm>
              </p:grpSpPr>
              <p:sp>
                <p:nvSpPr>
                  <p:cNvPr id="6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0" name="Group 9"/>
                <p:cNvGrpSpPr/>
                <p:nvPr/>
              </p:nvGrpSpPr>
              <p:grpSpPr>
                <a:xfrm rot="19123498">
                  <a:off x="2501621" y="1862460"/>
                  <a:ext cx="542170" cy="1782007"/>
                  <a:chOff x="1905000" y="1828800"/>
                  <a:chExt cx="762000" cy="2362200"/>
                </a:xfrm>
              </p:grpSpPr>
              <p:sp>
                <p:nvSpPr>
                  <p:cNvPr id="664" name="Oval 6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1" name="Group 12"/>
                <p:cNvGrpSpPr/>
                <p:nvPr/>
              </p:nvGrpSpPr>
              <p:grpSpPr>
                <a:xfrm rot="15530705">
                  <a:off x="2284581" y="2639655"/>
                  <a:ext cx="405591" cy="1883879"/>
                  <a:chOff x="1905000" y="1828800"/>
                  <a:chExt cx="762000" cy="2362200"/>
                </a:xfrm>
              </p:grpSpPr>
              <p:sp>
                <p:nvSpPr>
                  <p:cNvPr id="662" name="Oval 6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9" name="Group 21"/>
              <p:cNvGrpSpPr/>
              <p:nvPr/>
            </p:nvGrpSpPr>
            <p:grpSpPr>
              <a:xfrm rot="2927600">
                <a:off x="1498597" y="881328"/>
                <a:ext cx="1193804" cy="897916"/>
                <a:chOff x="1111998" y="1862460"/>
                <a:chExt cx="2362200" cy="1921930"/>
              </a:xfrm>
            </p:grpSpPr>
            <p:grpSp>
              <p:nvGrpSpPr>
                <p:cNvPr id="650" name="Group 6"/>
                <p:cNvGrpSpPr/>
                <p:nvPr/>
              </p:nvGrpSpPr>
              <p:grpSpPr>
                <a:xfrm rot="17802976">
                  <a:off x="1912098" y="1823816"/>
                  <a:ext cx="762000" cy="2362200"/>
                  <a:chOff x="1905000" y="1828800"/>
                  <a:chExt cx="762000" cy="2362200"/>
                </a:xfrm>
              </p:grpSpPr>
              <p:sp>
                <p:nvSpPr>
                  <p:cNvPr id="6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1" name="Group 9"/>
                <p:cNvGrpSpPr/>
                <p:nvPr/>
              </p:nvGrpSpPr>
              <p:grpSpPr>
                <a:xfrm rot="19123498">
                  <a:off x="2501621" y="1862460"/>
                  <a:ext cx="542170" cy="1782007"/>
                  <a:chOff x="1905000" y="1828800"/>
                  <a:chExt cx="762000" cy="2362200"/>
                </a:xfrm>
              </p:grpSpPr>
              <p:sp>
                <p:nvSpPr>
                  <p:cNvPr id="655" name="Oval 6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Oval 6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2" name="Group 12"/>
                <p:cNvGrpSpPr/>
                <p:nvPr/>
              </p:nvGrpSpPr>
              <p:grpSpPr>
                <a:xfrm rot="15530705">
                  <a:off x="2284581" y="2639655"/>
                  <a:ext cx="405591" cy="1883879"/>
                  <a:chOff x="1905000" y="1828800"/>
                  <a:chExt cx="762000" cy="2362200"/>
                </a:xfrm>
              </p:grpSpPr>
              <p:sp>
                <p:nvSpPr>
                  <p:cNvPr id="653" name="Oval 6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6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0" name="Group 31"/>
              <p:cNvGrpSpPr/>
              <p:nvPr/>
            </p:nvGrpSpPr>
            <p:grpSpPr>
              <a:xfrm rot="20238387">
                <a:off x="1346199" y="1643328"/>
                <a:ext cx="1193804" cy="897916"/>
                <a:chOff x="1111998" y="1862460"/>
                <a:chExt cx="2362200" cy="1921930"/>
              </a:xfrm>
            </p:grpSpPr>
            <p:grpSp>
              <p:nvGrpSpPr>
                <p:cNvPr id="641" name="Group 6"/>
                <p:cNvGrpSpPr/>
                <p:nvPr/>
              </p:nvGrpSpPr>
              <p:grpSpPr>
                <a:xfrm rot="17802976">
                  <a:off x="1912098" y="1823816"/>
                  <a:ext cx="762000" cy="2362200"/>
                  <a:chOff x="1905000" y="1828800"/>
                  <a:chExt cx="762000" cy="2362200"/>
                </a:xfrm>
              </p:grpSpPr>
              <p:sp>
                <p:nvSpPr>
                  <p:cNvPr id="6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2" name="Group 9"/>
                <p:cNvGrpSpPr/>
                <p:nvPr/>
              </p:nvGrpSpPr>
              <p:grpSpPr>
                <a:xfrm rot="19123498">
                  <a:off x="2501621" y="1862460"/>
                  <a:ext cx="542170" cy="1782007"/>
                  <a:chOff x="1905000" y="1828800"/>
                  <a:chExt cx="762000" cy="2362200"/>
                </a:xfrm>
              </p:grpSpPr>
              <p:sp>
                <p:nvSpPr>
                  <p:cNvPr id="646" name="Oval 6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Oval 6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12"/>
                <p:cNvGrpSpPr/>
                <p:nvPr/>
              </p:nvGrpSpPr>
              <p:grpSpPr>
                <a:xfrm rot="15530705">
                  <a:off x="2284581" y="2639655"/>
                  <a:ext cx="405591" cy="1883879"/>
                  <a:chOff x="1905000" y="1828800"/>
                  <a:chExt cx="762000" cy="2362200"/>
                </a:xfrm>
              </p:grpSpPr>
              <p:sp>
                <p:nvSpPr>
                  <p:cNvPr id="644" name="Oval 6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6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27" name="Double Wave 626"/>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Double Wave 627"/>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629"/>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Oval 630"/>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Oval 631"/>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Oval 632"/>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633"/>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636"/>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8" name="Group 877"/>
          <p:cNvGrpSpPr/>
          <p:nvPr/>
        </p:nvGrpSpPr>
        <p:grpSpPr>
          <a:xfrm>
            <a:off x="6705600" y="1676400"/>
            <a:ext cx="1752600" cy="2133600"/>
            <a:chOff x="457200" y="2497304"/>
            <a:chExt cx="4781871" cy="4284496"/>
          </a:xfrm>
        </p:grpSpPr>
        <p:grpSp>
          <p:nvGrpSpPr>
            <p:cNvPr id="879" name="Group 230"/>
            <p:cNvGrpSpPr/>
            <p:nvPr/>
          </p:nvGrpSpPr>
          <p:grpSpPr>
            <a:xfrm rot="18989829" flipH="1">
              <a:off x="2994882" y="2720848"/>
              <a:ext cx="1586260" cy="1364114"/>
              <a:chOff x="736597" y="733384"/>
              <a:chExt cx="1807860" cy="1807860"/>
            </a:xfrm>
          </p:grpSpPr>
          <p:grpSp>
            <p:nvGrpSpPr>
              <p:cNvPr id="1113" name="Group 15"/>
              <p:cNvGrpSpPr/>
              <p:nvPr/>
            </p:nvGrpSpPr>
            <p:grpSpPr>
              <a:xfrm rot="20238387">
                <a:off x="736597" y="881328"/>
                <a:ext cx="1193804" cy="897916"/>
                <a:chOff x="1111998" y="1862460"/>
                <a:chExt cx="2362200" cy="1921930"/>
              </a:xfrm>
            </p:grpSpPr>
            <p:grpSp>
              <p:nvGrpSpPr>
                <p:cNvPr id="1134" name="Group 6"/>
                <p:cNvGrpSpPr/>
                <p:nvPr/>
              </p:nvGrpSpPr>
              <p:grpSpPr>
                <a:xfrm rot="17802976">
                  <a:off x="1912098" y="1823816"/>
                  <a:ext cx="762000" cy="2362200"/>
                  <a:chOff x="1905000" y="1828800"/>
                  <a:chExt cx="762000" cy="2362200"/>
                </a:xfrm>
              </p:grpSpPr>
              <p:sp>
                <p:nvSpPr>
                  <p:cNvPr id="114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5" name="Group 9"/>
                <p:cNvGrpSpPr/>
                <p:nvPr/>
              </p:nvGrpSpPr>
              <p:grpSpPr>
                <a:xfrm rot="19123498">
                  <a:off x="2501621" y="1862460"/>
                  <a:ext cx="542170" cy="1782007"/>
                  <a:chOff x="1905000" y="1828800"/>
                  <a:chExt cx="762000" cy="2362200"/>
                </a:xfrm>
              </p:grpSpPr>
              <p:sp>
                <p:nvSpPr>
                  <p:cNvPr id="1139"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0"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6" name="Group 12"/>
                <p:cNvGrpSpPr/>
                <p:nvPr/>
              </p:nvGrpSpPr>
              <p:grpSpPr>
                <a:xfrm rot="15530705">
                  <a:off x="2284581" y="2639655"/>
                  <a:ext cx="405591" cy="1883879"/>
                  <a:chOff x="1905000" y="1828800"/>
                  <a:chExt cx="762000" cy="2362200"/>
                </a:xfrm>
              </p:grpSpPr>
              <p:sp>
                <p:nvSpPr>
                  <p:cNvPr id="1137"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4" name="Group 21"/>
              <p:cNvGrpSpPr/>
              <p:nvPr/>
            </p:nvGrpSpPr>
            <p:grpSpPr>
              <a:xfrm rot="2927600">
                <a:off x="1498597" y="881328"/>
                <a:ext cx="1193804" cy="897916"/>
                <a:chOff x="1111998" y="1862460"/>
                <a:chExt cx="2362200" cy="1921930"/>
              </a:xfrm>
            </p:grpSpPr>
            <p:grpSp>
              <p:nvGrpSpPr>
                <p:cNvPr id="1125" name="Group 6"/>
                <p:cNvGrpSpPr/>
                <p:nvPr/>
              </p:nvGrpSpPr>
              <p:grpSpPr>
                <a:xfrm rot="17802976">
                  <a:off x="1912098" y="1823816"/>
                  <a:ext cx="762000" cy="2362200"/>
                  <a:chOff x="1905000" y="1828800"/>
                  <a:chExt cx="762000" cy="2362200"/>
                </a:xfrm>
              </p:grpSpPr>
              <p:sp>
                <p:nvSpPr>
                  <p:cNvPr id="113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3" name="Oval 113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6" name="Group 9"/>
                <p:cNvGrpSpPr/>
                <p:nvPr/>
              </p:nvGrpSpPr>
              <p:grpSpPr>
                <a:xfrm rot="19123498">
                  <a:off x="2501621" y="1862460"/>
                  <a:ext cx="542170" cy="1782007"/>
                  <a:chOff x="1905000" y="1828800"/>
                  <a:chExt cx="762000" cy="2362200"/>
                </a:xfrm>
              </p:grpSpPr>
              <p:sp>
                <p:nvSpPr>
                  <p:cNvPr id="1130"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1"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7" name="Group 12"/>
                <p:cNvGrpSpPr/>
                <p:nvPr/>
              </p:nvGrpSpPr>
              <p:grpSpPr>
                <a:xfrm rot="15530705">
                  <a:off x="2284581" y="2639655"/>
                  <a:ext cx="405591" cy="1883879"/>
                  <a:chOff x="1905000" y="1828800"/>
                  <a:chExt cx="762000" cy="2362200"/>
                </a:xfrm>
              </p:grpSpPr>
              <p:sp>
                <p:nvSpPr>
                  <p:cNvPr id="1128" name="Oval 11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9" name="Oval 11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5" name="Group 31"/>
              <p:cNvGrpSpPr/>
              <p:nvPr/>
            </p:nvGrpSpPr>
            <p:grpSpPr>
              <a:xfrm rot="20238387">
                <a:off x="1346199" y="1643328"/>
                <a:ext cx="1193804" cy="897916"/>
                <a:chOff x="1111998" y="1862460"/>
                <a:chExt cx="2362200" cy="1921930"/>
              </a:xfrm>
            </p:grpSpPr>
            <p:grpSp>
              <p:nvGrpSpPr>
                <p:cNvPr id="1116" name="Group 6"/>
                <p:cNvGrpSpPr/>
                <p:nvPr/>
              </p:nvGrpSpPr>
              <p:grpSpPr>
                <a:xfrm rot="17802976">
                  <a:off x="1912098" y="1823816"/>
                  <a:ext cx="762000" cy="2362200"/>
                  <a:chOff x="1905000" y="1828800"/>
                  <a:chExt cx="762000" cy="2362200"/>
                </a:xfrm>
              </p:grpSpPr>
              <p:sp>
                <p:nvSpPr>
                  <p:cNvPr id="112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4" name="Oval 1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7" name="Group 9"/>
                <p:cNvGrpSpPr/>
                <p:nvPr/>
              </p:nvGrpSpPr>
              <p:grpSpPr>
                <a:xfrm rot="19123498">
                  <a:off x="2501621" y="1862460"/>
                  <a:ext cx="542170" cy="1782007"/>
                  <a:chOff x="1905000" y="1828800"/>
                  <a:chExt cx="762000" cy="2362200"/>
                </a:xfrm>
              </p:grpSpPr>
              <p:sp>
                <p:nvSpPr>
                  <p:cNvPr id="1121"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2"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8" name="Group 12"/>
                <p:cNvGrpSpPr/>
                <p:nvPr/>
              </p:nvGrpSpPr>
              <p:grpSpPr>
                <a:xfrm rot="15530705">
                  <a:off x="2284581" y="2639655"/>
                  <a:ext cx="405591" cy="1883879"/>
                  <a:chOff x="1905000" y="1828800"/>
                  <a:chExt cx="762000" cy="2362200"/>
                </a:xfrm>
              </p:grpSpPr>
              <p:sp>
                <p:nvSpPr>
                  <p:cNvPr id="1119"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0"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0" name="Group 199"/>
            <p:cNvGrpSpPr/>
            <p:nvPr/>
          </p:nvGrpSpPr>
          <p:grpSpPr>
            <a:xfrm rot="3068959">
              <a:off x="1334455" y="2628335"/>
              <a:ext cx="1820842" cy="1558779"/>
              <a:chOff x="736597" y="733384"/>
              <a:chExt cx="1807860" cy="1807860"/>
            </a:xfrm>
          </p:grpSpPr>
          <p:grpSp>
            <p:nvGrpSpPr>
              <p:cNvPr id="1083" name="Group 15"/>
              <p:cNvGrpSpPr/>
              <p:nvPr/>
            </p:nvGrpSpPr>
            <p:grpSpPr>
              <a:xfrm rot="20238387">
                <a:off x="736597" y="881328"/>
                <a:ext cx="1193804" cy="897916"/>
                <a:chOff x="1111998" y="1862460"/>
                <a:chExt cx="2362200" cy="1921930"/>
              </a:xfrm>
            </p:grpSpPr>
            <p:grpSp>
              <p:nvGrpSpPr>
                <p:cNvPr id="1104" name="Group 6"/>
                <p:cNvGrpSpPr/>
                <p:nvPr/>
              </p:nvGrpSpPr>
              <p:grpSpPr>
                <a:xfrm rot="17802976">
                  <a:off x="1912098" y="1823816"/>
                  <a:ext cx="762000" cy="2362200"/>
                  <a:chOff x="1905000" y="1828800"/>
                  <a:chExt cx="762000" cy="2362200"/>
                </a:xfrm>
              </p:grpSpPr>
              <p:sp>
                <p:nvSpPr>
                  <p:cNvPr id="11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5" name="Group 9"/>
                <p:cNvGrpSpPr/>
                <p:nvPr/>
              </p:nvGrpSpPr>
              <p:grpSpPr>
                <a:xfrm rot="19123498">
                  <a:off x="2501621" y="1862460"/>
                  <a:ext cx="542170" cy="1782007"/>
                  <a:chOff x="1905000" y="1828800"/>
                  <a:chExt cx="762000" cy="2362200"/>
                </a:xfrm>
              </p:grpSpPr>
              <p:sp>
                <p:nvSpPr>
                  <p:cNvPr id="1109" name="Oval 11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6" name="Group 12"/>
                <p:cNvGrpSpPr/>
                <p:nvPr/>
              </p:nvGrpSpPr>
              <p:grpSpPr>
                <a:xfrm rot="15530705">
                  <a:off x="2284581" y="2639655"/>
                  <a:ext cx="405591" cy="1883879"/>
                  <a:chOff x="1905000" y="1828800"/>
                  <a:chExt cx="762000" cy="2362200"/>
                </a:xfrm>
              </p:grpSpPr>
              <p:sp>
                <p:nvSpPr>
                  <p:cNvPr id="1107" name="Oval 11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4" name="Group 21"/>
              <p:cNvGrpSpPr/>
              <p:nvPr/>
            </p:nvGrpSpPr>
            <p:grpSpPr>
              <a:xfrm rot="2927600">
                <a:off x="1498597" y="881328"/>
                <a:ext cx="1193804" cy="897916"/>
                <a:chOff x="1111998" y="1862460"/>
                <a:chExt cx="2362200" cy="1921930"/>
              </a:xfrm>
            </p:grpSpPr>
            <p:grpSp>
              <p:nvGrpSpPr>
                <p:cNvPr id="1095" name="Group 6"/>
                <p:cNvGrpSpPr/>
                <p:nvPr/>
              </p:nvGrpSpPr>
              <p:grpSpPr>
                <a:xfrm rot="17802976">
                  <a:off x="1912098" y="1823816"/>
                  <a:ext cx="762000" cy="2362200"/>
                  <a:chOff x="1905000" y="1828800"/>
                  <a:chExt cx="762000" cy="2362200"/>
                </a:xfrm>
              </p:grpSpPr>
              <p:sp>
                <p:nvSpPr>
                  <p:cNvPr id="11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6" name="Group 9"/>
                <p:cNvGrpSpPr/>
                <p:nvPr/>
              </p:nvGrpSpPr>
              <p:grpSpPr>
                <a:xfrm rot="19123498">
                  <a:off x="2501621" y="1862460"/>
                  <a:ext cx="542170" cy="1782007"/>
                  <a:chOff x="1905000" y="1828800"/>
                  <a:chExt cx="762000" cy="2362200"/>
                </a:xfrm>
              </p:grpSpPr>
              <p:sp>
                <p:nvSpPr>
                  <p:cNvPr id="1100" name="Oval 10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7" name="Group 12"/>
                <p:cNvGrpSpPr/>
                <p:nvPr/>
              </p:nvGrpSpPr>
              <p:grpSpPr>
                <a:xfrm rot="15530705">
                  <a:off x="2284581" y="2639655"/>
                  <a:ext cx="405591" cy="1883879"/>
                  <a:chOff x="1905000" y="1828800"/>
                  <a:chExt cx="762000" cy="2362200"/>
                </a:xfrm>
              </p:grpSpPr>
              <p:sp>
                <p:nvSpPr>
                  <p:cNvPr id="1098" name="Oval 10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9" name="Oval 10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5" name="Group 31"/>
              <p:cNvGrpSpPr/>
              <p:nvPr/>
            </p:nvGrpSpPr>
            <p:grpSpPr>
              <a:xfrm rot="20238387">
                <a:off x="1346199" y="1643328"/>
                <a:ext cx="1193804" cy="897916"/>
                <a:chOff x="1111998" y="1862460"/>
                <a:chExt cx="2362200" cy="1921930"/>
              </a:xfrm>
            </p:grpSpPr>
            <p:grpSp>
              <p:nvGrpSpPr>
                <p:cNvPr id="1086" name="Group 6"/>
                <p:cNvGrpSpPr/>
                <p:nvPr/>
              </p:nvGrpSpPr>
              <p:grpSpPr>
                <a:xfrm rot="17802976">
                  <a:off x="1912098" y="1823816"/>
                  <a:ext cx="762000" cy="2362200"/>
                  <a:chOff x="1905000" y="1828800"/>
                  <a:chExt cx="762000" cy="2362200"/>
                </a:xfrm>
              </p:grpSpPr>
              <p:sp>
                <p:nvSpPr>
                  <p:cNvPr id="10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4"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7" name="Group 9"/>
                <p:cNvGrpSpPr/>
                <p:nvPr/>
              </p:nvGrpSpPr>
              <p:grpSpPr>
                <a:xfrm rot="19123498">
                  <a:off x="2501621" y="1862460"/>
                  <a:ext cx="542170" cy="1782007"/>
                  <a:chOff x="1905000" y="1828800"/>
                  <a:chExt cx="762000" cy="2362200"/>
                </a:xfrm>
              </p:grpSpPr>
              <p:sp>
                <p:nvSpPr>
                  <p:cNvPr id="1091"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2"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8" name="Group 12"/>
                <p:cNvGrpSpPr/>
                <p:nvPr/>
              </p:nvGrpSpPr>
              <p:grpSpPr>
                <a:xfrm rot="15530705">
                  <a:off x="2284581" y="2639655"/>
                  <a:ext cx="405591" cy="1883879"/>
                  <a:chOff x="1905000" y="1828800"/>
                  <a:chExt cx="762000" cy="2362200"/>
                </a:xfrm>
              </p:grpSpPr>
              <p:sp>
                <p:nvSpPr>
                  <p:cNvPr id="1089"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0"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81" name="Double Wave 880"/>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Double Wave 881"/>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Double Wave 882"/>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Oval 883"/>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Oval 884"/>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6" name="Group 41"/>
            <p:cNvGrpSpPr/>
            <p:nvPr/>
          </p:nvGrpSpPr>
          <p:grpSpPr>
            <a:xfrm>
              <a:off x="457200" y="3352800"/>
              <a:ext cx="1397003" cy="1095416"/>
              <a:chOff x="736597" y="733384"/>
              <a:chExt cx="1807860" cy="1807860"/>
            </a:xfrm>
          </p:grpSpPr>
          <p:grpSp>
            <p:nvGrpSpPr>
              <p:cNvPr id="1053" name="Group 15"/>
              <p:cNvGrpSpPr/>
              <p:nvPr/>
            </p:nvGrpSpPr>
            <p:grpSpPr>
              <a:xfrm rot="20238387">
                <a:off x="736597" y="881328"/>
                <a:ext cx="1193804" cy="897916"/>
                <a:chOff x="1111998" y="1862460"/>
                <a:chExt cx="2362200" cy="1921930"/>
              </a:xfrm>
            </p:grpSpPr>
            <p:grpSp>
              <p:nvGrpSpPr>
                <p:cNvPr id="1074" name="Group 6"/>
                <p:cNvGrpSpPr/>
                <p:nvPr/>
              </p:nvGrpSpPr>
              <p:grpSpPr>
                <a:xfrm rot="17802976">
                  <a:off x="1912098" y="1823816"/>
                  <a:ext cx="762000" cy="2362200"/>
                  <a:chOff x="1905000" y="1828800"/>
                  <a:chExt cx="762000" cy="2362200"/>
                </a:xfrm>
              </p:grpSpPr>
              <p:sp>
                <p:nvSpPr>
                  <p:cNvPr id="10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5" name="Group 9"/>
                <p:cNvGrpSpPr/>
                <p:nvPr/>
              </p:nvGrpSpPr>
              <p:grpSpPr>
                <a:xfrm rot="19123498">
                  <a:off x="2501621" y="1862460"/>
                  <a:ext cx="542170" cy="1782007"/>
                  <a:chOff x="1905000" y="1828800"/>
                  <a:chExt cx="762000" cy="2362200"/>
                </a:xfrm>
              </p:grpSpPr>
              <p:sp>
                <p:nvSpPr>
                  <p:cNvPr id="1079"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0"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6" name="Group 12"/>
                <p:cNvGrpSpPr/>
                <p:nvPr/>
              </p:nvGrpSpPr>
              <p:grpSpPr>
                <a:xfrm rot="15530705">
                  <a:off x="2284581" y="2639655"/>
                  <a:ext cx="405591" cy="1883879"/>
                  <a:chOff x="1905000" y="1828800"/>
                  <a:chExt cx="762000" cy="2362200"/>
                </a:xfrm>
              </p:grpSpPr>
              <p:sp>
                <p:nvSpPr>
                  <p:cNvPr id="1077"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4" name="Group 21"/>
              <p:cNvGrpSpPr/>
              <p:nvPr/>
            </p:nvGrpSpPr>
            <p:grpSpPr>
              <a:xfrm rot="2927600">
                <a:off x="1498597" y="881328"/>
                <a:ext cx="1193804" cy="897916"/>
                <a:chOff x="1111998" y="1862460"/>
                <a:chExt cx="2362200" cy="1921930"/>
              </a:xfrm>
            </p:grpSpPr>
            <p:grpSp>
              <p:nvGrpSpPr>
                <p:cNvPr id="1065" name="Group 6"/>
                <p:cNvGrpSpPr/>
                <p:nvPr/>
              </p:nvGrpSpPr>
              <p:grpSpPr>
                <a:xfrm rot="17802976">
                  <a:off x="1912098" y="1823816"/>
                  <a:ext cx="762000" cy="2362200"/>
                  <a:chOff x="1905000" y="1828800"/>
                  <a:chExt cx="762000" cy="2362200"/>
                </a:xfrm>
              </p:grpSpPr>
              <p:sp>
                <p:nvSpPr>
                  <p:cNvPr id="10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3"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6" name="Group 9"/>
                <p:cNvGrpSpPr/>
                <p:nvPr/>
              </p:nvGrpSpPr>
              <p:grpSpPr>
                <a:xfrm rot="19123498">
                  <a:off x="2501621" y="1862460"/>
                  <a:ext cx="542170" cy="1782007"/>
                  <a:chOff x="1905000" y="1828800"/>
                  <a:chExt cx="762000" cy="2362200"/>
                </a:xfrm>
              </p:grpSpPr>
              <p:sp>
                <p:nvSpPr>
                  <p:cNvPr id="1070"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1"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7" name="Group 12"/>
                <p:cNvGrpSpPr/>
                <p:nvPr/>
              </p:nvGrpSpPr>
              <p:grpSpPr>
                <a:xfrm rot="15530705">
                  <a:off x="2284581" y="2639655"/>
                  <a:ext cx="405591" cy="1883879"/>
                  <a:chOff x="1905000" y="1828800"/>
                  <a:chExt cx="762000" cy="2362200"/>
                </a:xfrm>
              </p:grpSpPr>
              <p:sp>
                <p:nvSpPr>
                  <p:cNvPr id="1068"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9"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5" name="Group 31"/>
              <p:cNvGrpSpPr/>
              <p:nvPr/>
            </p:nvGrpSpPr>
            <p:grpSpPr>
              <a:xfrm rot="20238387">
                <a:off x="1346199" y="1643328"/>
                <a:ext cx="1193804" cy="897916"/>
                <a:chOff x="1111998" y="1862460"/>
                <a:chExt cx="2362200" cy="1921930"/>
              </a:xfrm>
            </p:grpSpPr>
            <p:grpSp>
              <p:nvGrpSpPr>
                <p:cNvPr id="1056" name="Group 6"/>
                <p:cNvGrpSpPr/>
                <p:nvPr/>
              </p:nvGrpSpPr>
              <p:grpSpPr>
                <a:xfrm rot="17802976">
                  <a:off x="1912098" y="1823816"/>
                  <a:ext cx="762000" cy="2362200"/>
                  <a:chOff x="1905000" y="1828800"/>
                  <a:chExt cx="762000" cy="2362200"/>
                </a:xfrm>
              </p:grpSpPr>
              <p:sp>
                <p:nvSpPr>
                  <p:cNvPr id="10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7" name="Group 9"/>
                <p:cNvGrpSpPr/>
                <p:nvPr/>
              </p:nvGrpSpPr>
              <p:grpSpPr>
                <a:xfrm rot="19123498">
                  <a:off x="2501621" y="1862460"/>
                  <a:ext cx="542170" cy="1782007"/>
                  <a:chOff x="1905000" y="1828800"/>
                  <a:chExt cx="762000" cy="2362200"/>
                </a:xfrm>
              </p:grpSpPr>
              <p:sp>
                <p:nvSpPr>
                  <p:cNvPr id="1061" name="Oval 10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2"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8" name="Group 12"/>
                <p:cNvGrpSpPr/>
                <p:nvPr/>
              </p:nvGrpSpPr>
              <p:grpSpPr>
                <a:xfrm rot="15530705">
                  <a:off x="2284581" y="2639655"/>
                  <a:ext cx="405591" cy="1883879"/>
                  <a:chOff x="1905000" y="1828800"/>
                  <a:chExt cx="762000" cy="2362200"/>
                </a:xfrm>
              </p:grpSpPr>
              <p:sp>
                <p:nvSpPr>
                  <p:cNvPr id="1059" name="Oval 10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0" name="Oval 10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7" name="Group 42"/>
            <p:cNvGrpSpPr/>
            <p:nvPr/>
          </p:nvGrpSpPr>
          <p:grpSpPr>
            <a:xfrm rot="1956276">
              <a:off x="1167495" y="3842653"/>
              <a:ext cx="1397003" cy="1095416"/>
              <a:chOff x="736597" y="733384"/>
              <a:chExt cx="1807860" cy="1807860"/>
            </a:xfrm>
          </p:grpSpPr>
          <p:grpSp>
            <p:nvGrpSpPr>
              <p:cNvPr id="1023" name="Group 15"/>
              <p:cNvGrpSpPr/>
              <p:nvPr/>
            </p:nvGrpSpPr>
            <p:grpSpPr>
              <a:xfrm rot="20238387">
                <a:off x="736597" y="881328"/>
                <a:ext cx="1193804" cy="897916"/>
                <a:chOff x="1111998" y="1862460"/>
                <a:chExt cx="2362200" cy="1921930"/>
              </a:xfrm>
            </p:grpSpPr>
            <p:grpSp>
              <p:nvGrpSpPr>
                <p:cNvPr id="1044" name="Group 6"/>
                <p:cNvGrpSpPr/>
                <p:nvPr/>
              </p:nvGrpSpPr>
              <p:grpSpPr>
                <a:xfrm rot="17802976">
                  <a:off x="1912098" y="1823816"/>
                  <a:ext cx="762000" cy="2362200"/>
                  <a:chOff x="1905000" y="1828800"/>
                  <a:chExt cx="762000" cy="2362200"/>
                </a:xfrm>
              </p:grpSpPr>
              <p:sp>
                <p:nvSpPr>
                  <p:cNvPr id="10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5" name="Group 9"/>
                <p:cNvGrpSpPr/>
                <p:nvPr/>
              </p:nvGrpSpPr>
              <p:grpSpPr>
                <a:xfrm rot="19123498">
                  <a:off x="2501621" y="1862460"/>
                  <a:ext cx="542170" cy="1782007"/>
                  <a:chOff x="1905000" y="1828800"/>
                  <a:chExt cx="762000" cy="2362200"/>
                </a:xfrm>
              </p:grpSpPr>
              <p:sp>
                <p:nvSpPr>
                  <p:cNvPr id="1049"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0"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6" name="Group 12"/>
                <p:cNvGrpSpPr/>
                <p:nvPr/>
              </p:nvGrpSpPr>
              <p:grpSpPr>
                <a:xfrm rot="15530705">
                  <a:off x="2284581" y="2639655"/>
                  <a:ext cx="405591" cy="1883879"/>
                  <a:chOff x="1905000" y="1828800"/>
                  <a:chExt cx="762000" cy="2362200"/>
                </a:xfrm>
              </p:grpSpPr>
              <p:sp>
                <p:nvSpPr>
                  <p:cNvPr id="1047" name="Oval 10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24" name="Group 21"/>
              <p:cNvGrpSpPr/>
              <p:nvPr/>
            </p:nvGrpSpPr>
            <p:grpSpPr>
              <a:xfrm rot="2927600">
                <a:off x="1498597" y="881328"/>
                <a:ext cx="1193804" cy="897916"/>
                <a:chOff x="1111998" y="1862460"/>
                <a:chExt cx="2362200" cy="1921930"/>
              </a:xfrm>
            </p:grpSpPr>
            <p:grpSp>
              <p:nvGrpSpPr>
                <p:cNvPr id="1035" name="Group 6"/>
                <p:cNvGrpSpPr/>
                <p:nvPr/>
              </p:nvGrpSpPr>
              <p:grpSpPr>
                <a:xfrm rot="17802976">
                  <a:off x="1912098" y="1823816"/>
                  <a:ext cx="762000" cy="2362200"/>
                  <a:chOff x="1905000" y="1828800"/>
                  <a:chExt cx="762000" cy="2362200"/>
                </a:xfrm>
              </p:grpSpPr>
              <p:sp>
                <p:nvSpPr>
                  <p:cNvPr id="10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3" name="Oval 10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6" name="Group 9"/>
                <p:cNvGrpSpPr/>
                <p:nvPr/>
              </p:nvGrpSpPr>
              <p:grpSpPr>
                <a:xfrm rot="19123498">
                  <a:off x="2501621" y="1862460"/>
                  <a:ext cx="542170" cy="1782007"/>
                  <a:chOff x="1905000" y="1828800"/>
                  <a:chExt cx="762000" cy="2362200"/>
                </a:xfrm>
              </p:grpSpPr>
              <p:sp>
                <p:nvSpPr>
                  <p:cNvPr id="1040"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1"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7" name="Group 12"/>
                <p:cNvGrpSpPr/>
                <p:nvPr/>
              </p:nvGrpSpPr>
              <p:grpSpPr>
                <a:xfrm rot="15530705">
                  <a:off x="2284581" y="2639655"/>
                  <a:ext cx="405591" cy="1883879"/>
                  <a:chOff x="1905000" y="1828800"/>
                  <a:chExt cx="762000" cy="2362200"/>
                </a:xfrm>
              </p:grpSpPr>
              <p:sp>
                <p:nvSpPr>
                  <p:cNvPr id="1038"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9"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25" name="Group 31"/>
              <p:cNvGrpSpPr/>
              <p:nvPr/>
            </p:nvGrpSpPr>
            <p:grpSpPr>
              <a:xfrm rot="20238387">
                <a:off x="1346199" y="1643328"/>
                <a:ext cx="1193804" cy="897916"/>
                <a:chOff x="1111998" y="1862460"/>
                <a:chExt cx="2362200" cy="1921930"/>
              </a:xfrm>
            </p:grpSpPr>
            <p:grpSp>
              <p:nvGrpSpPr>
                <p:cNvPr id="1026" name="Group 6"/>
                <p:cNvGrpSpPr/>
                <p:nvPr/>
              </p:nvGrpSpPr>
              <p:grpSpPr>
                <a:xfrm rot="17802976">
                  <a:off x="1912098" y="1823816"/>
                  <a:ext cx="762000" cy="2362200"/>
                  <a:chOff x="1905000" y="1828800"/>
                  <a:chExt cx="762000" cy="2362200"/>
                </a:xfrm>
              </p:grpSpPr>
              <p:sp>
                <p:nvSpPr>
                  <p:cNvPr id="10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4" name="Oval 10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7" name="Group 9"/>
                <p:cNvGrpSpPr/>
                <p:nvPr/>
              </p:nvGrpSpPr>
              <p:grpSpPr>
                <a:xfrm rot="19123498">
                  <a:off x="2501621" y="1862460"/>
                  <a:ext cx="542170" cy="1782007"/>
                  <a:chOff x="1905000" y="1828800"/>
                  <a:chExt cx="762000" cy="2362200"/>
                </a:xfrm>
              </p:grpSpPr>
              <p:sp>
                <p:nvSpPr>
                  <p:cNvPr id="1031" name="Oval 10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2" name="Oval 10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8" name="Group 12"/>
                <p:cNvGrpSpPr/>
                <p:nvPr/>
              </p:nvGrpSpPr>
              <p:grpSpPr>
                <a:xfrm rot="15530705">
                  <a:off x="2284581" y="2639655"/>
                  <a:ext cx="405591" cy="1883879"/>
                  <a:chOff x="1905000" y="1828800"/>
                  <a:chExt cx="762000" cy="2362200"/>
                </a:xfrm>
              </p:grpSpPr>
              <p:sp>
                <p:nvSpPr>
                  <p:cNvPr id="1029"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Oval 10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8" name="Group 73"/>
            <p:cNvGrpSpPr/>
            <p:nvPr/>
          </p:nvGrpSpPr>
          <p:grpSpPr>
            <a:xfrm rot="3068959">
              <a:off x="1791654" y="2628338"/>
              <a:ext cx="1820842" cy="1558779"/>
              <a:chOff x="736597" y="733384"/>
              <a:chExt cx="1807860" cy="1807860"/>
            </a:xfrm>
          </p:grpSpPr>
          <p:grpSp>
            <p:nvGrpSpPr>
              <p:cNvPr id="993" name="Group 15"/>
              <p:cNvGrpSpPr/>
              <p:nvPr/>
            </p:nvGrpSpPr>
            <p:grpSpPr>
              <a:xfrm rot="20238387">
                <a:off x="736597" y="881328"/>
                <a:ext cx="1193804" cy="897916"/>
                <a:chOff x="1111998" y="1862460"/>
                <a:chExt cx="2362200" cy="1921930"/>
              </a:xfrm>
            </p:grpSpPr>
            <p:grpSp>
              <p:nvGrpSpPr>
                <p:cNvPr id="1014" name="Group 6"/>
                <p:cNvGrpSpPr/>
                <p:nvPr/>
              </p:nvGrpSpPr>
              <p:grpSpPr>
                <a:xfrm rot="17802976">
                  <a:off x="1912098" y="1823816"/>
                  <a:ext cx="762000" cy="2362200"/>
                  <a:chOff x="1905000" y="1828800"/>
                  <a:chExt cx="762000" cy="2362200"/>
                </a:xfrm>
              </p:grpSpPr>
              <p:sp>
                <p:nvSpPr>
                  <p:cNvPr id="10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5" name="Group 9"/>
                <p:cNvGrpSpPr/>
                <p:nvPr/>
              </p:nvGrpSpPr>
              <p:grpSpPr>
                <a:xfrm rot="19123498">
                  <a:off x="2501621" y="1862460"/>
                  <a:ext cx="542170" cy="1782007"/>
                  <a:chOff x="1905000" y="1828800"/>
                  <a:chExt cx="762000" cy="2362200"/>
                </a:xfrm>
              </p:grpSpPr>
              <p:sp>
                <p:nvSpPr>
                  <p:cNvPr id="1019"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0" name="Oval 101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6" name="Group 12"/>
                <p:cNvGrpSpPr/>
                <p:nvPr/>
              </p:nvGrpSpPr>
              <p:grpSpPr>
                <a:xfrm rot="15530705">
                  <a:off x="2284581" y="2639655"/>
                  <a:ext cx="405591" cy="1883879"/>
                  <a:chOff x="1905000" y="1828800"/>
                  <a:chExt cx="762000" cy="2362200"/>
                </a:xfrm>
              </p:grpSpPr>
              <p:sp>
                <p:nvSpPr>
                  <p:cNvPr id="1017"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4" name="Group 21"/>
              <p:cNvGrpSpPr/>
              <p:nvPr/>
            </p:nvGrpSpPr>
            <p:grpSpPr>
              <a:xfrm rot="2927600">
                <a:off x="1498597" y="881328"/>
                <a:ext cx="1193804" cy="897916"/>
                <a:chOff x="1111998" y="1862460"/>
                <a:chExt cx="2362200" cy="1921930"/>
              </a:xfrm>
            </p:grpSpPr>
            <p:grpSp>
              <p:nvGrpSpPr>
                <p:cNvPr id="1005" name="Group 6"/>
                <p:cNvGrpSpPr/>
                <p:nvPr/>
              </p:nvGrpSpPr>
              <p:grpSpPr>
                <a:xfrm rot="17802976">
                  <a:off x="1912098" y="1823816"/>
                  <a:ext cx="762000" cy="2362200"/>
                  <a:chOff x="1905000" y="1828800"/>
                  <a:chExt cx="762000" cy="2362200"/>
                </a:xfrm>
              </p:grpSpPr>
              <p:sp>
                <p:nvSpPr>
                  <p:cNvPr id="101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3" name="Oval 10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6" name="Group 9"/>
                <p:cNvGrpSpPr/>
                <p:nvPr/>
              </p:nvGrpSpPr>
              <p:grpSpPr>
                <a:xfrm rot="19123498">
                  <a:off x="2501621" y="1862460"/>
                  <a:ext cx="542170" cy="1782007"/>
                  <a:chOff x="1905000" y="1828800"/>
                  <a:chExt cx="762000" cy="2362200"/>
                </a:xfrm>
              </p:grpSpPr>
              <p:sp>
                <p:nvSpPr>
                  <p:cNvPr id="1010"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1" name="Oval 101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7" name="Group 12"/>
                <p:cNvGrpSpPr/>
                <p:nvPr/>
              </p:nvGrpSpPr>
              <p:grpSpPr>
                <a:xfrm rot="15530705">
                  <a:off x="2284581" y="2639655"/>
                  <a:ext cx="405591" cy="1883879"/>
                  <a:chOff x="1905000" y="1828800"/>
                  <a:chExt cx="762000" cy="2362200"/>
                </a:xfrm>
              </p:grpSpPr>
              <p:sp>
                <p:nvSpPr>
                  <p:cNvPr id="1008"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9"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5" name="Group 31"/>
              <p:cNvGrpSpPr/>
              <p:nvPr/>
            </p:nvGrpSpPr>
            <p:grpSpPr>
              <a:xfrm rot="20238387">
                <a:off x="1346199" y="1643328"/>
                <a:ext cx="1193804" cy="897916"/>
                <a:chOff x="1111998" y="1862460"/>
                <a:chExt cx="2362200" cy="1921930"/>
              </a:xfrm>
            </p:grpSpPr>
            <p:grpSp>
              <p:nvGrpSpPr>
                <p:cNvPr id="996" name="Group 6"/>
                <p:cNvGrpSpPr/>
                <p:nvPr/>
              </p:nvGrpSpPr>
              <p:grpSpPr>
                <a:xfrm rot="17802976">
                  <a:off x="1912098" y="1823816"/>
                  <a:ext cx="762000" cy="2362200"/>
                  <a:chOff x="1905000" y="1828800"/>
                  <a:chExt cx="762000" cy="2362200"/>
                </a:xfrm>
              </p:grpSpPr>
              <p:sp>
                <p:nvSpPr>
                  <p:cNvPr id="100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4" name="Oval 10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7" name="Group 9"/>
                <p:cNvGrpSpPr/>
                <p:nvPr/>
              </p:nvGrpSpPr>
              <p:grpSpPr>
                <a:xfrm rot="19123498">
                  <a:off x="2501621" y="1862460"/>
                  <a:ext cx="542170" cy="1782007"/>
                  <a:chOff x="1905000" y="1828800"/>
                  <a:chExt cx="762000" cy="2362200"/>
                </a:xfrm>
              </p:grpSpPr>
              <p:sp>
                <p:nvSpPr>
                  <p:cNvPr id="1001" name="Oval 10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2" name="Oval 10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8" name="Group 12"/>
                <p:cNvGrpSpPr/>
                <p:nvPr/>
              </p:nvGrpSpPr>
              <p:grpSpPr>
                <a:xfrm rot="15530705">
                  <a:off x="2284581" y="2639655"/>
                  <a:ext cx="405591" cy="1883879"/>
                  <a:chOff x="1905000" y="1828800"/>
                  <a:chExt cx="762000" cy="2362200"/>
                </a:xfrm>
              </p:grpSpPr>
              <p:sp>
                <p:nvSpPr>
                  <p:cNvPr id="999" name="Oval 9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0" name="Oval 9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9" name="Group 104"/>
            <p:cNvGrpSpPr/>
            <p:nvPr/>
          </p:nvGrpSpPr>
          <p:grpSpPr>
            <a:xfrm rot="3068959">
              <a:off x="2247659" y="3793897"/>
              <a:ext cx="1143483" cy="840157"/>
              <a:chOff x="736597" y="733384"/>
              <a:chExt cx="1807860" cy="1807860"/>
            </a:xfrm>
          </p:grpSpPr>
          <p:grpSp>
            <p:nvGrpSpPr>
              <p:cNvPr id="963" name="Group 15"/>
              <p:cNvGrpSpPr/>
              <p:nvPr/>
            </p:nvGrpSpPr>
            <p:grpSpPr>
              <a:xfrm rot="20238387">
                <a:off x="736597" y="881328"/>
                <a:ext cx="1193804" cy="897916"/>
                <a:chOff x="1111998" y="1862460"/>
                <a:chExt cx="2362200" cy="1921930"/>
              </a:xfrm>
            </p:grpSpPr>
            <p:grpSp>
              <p:nvGrpSpPr>
                <p:cNvPr id="984" name="Group 6"/>
                <p:cNvGrpSpPr/>
                <p:nvPr/>
              </p:nvGrpSpPr>
              <p:grpSpPr>
                <a:xfrm rot="17802976">
                  <a:off x="1912098" y="1823816"/>
                  <a:ext cx="762000" cy="2362200"/>
                  <a:chOff x="1905000" y="1828800"/>
                  <a:chExt cx="762000" cy="2362200"/>
                </a:xfrm>
              </p:grpSpPr>
              <p:sp>
                <p:nvSpPr>
                  <p:cNvPr id="9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5" name="Group 9"/>
                <p:cNvGrpSpPr/>
                <p:nvPr/>
              </p:nvGrpSpPr>
              <p:grpSpPr>
                <a:xfrm rot="19123498">
                  <a:off x="2501621" y="1862460"/>
                  <a:ext cx="542170" cy="1782007"/>
                  <a:chOff x="1905000" y="1828800"/>
                  <a:chExt cx="762000" cy="2362200"/>
                </a:xfrm>
              </p:grpSpPr>
              <p:sp>
                <p:nvSpPr>
                  <p:cNvPr id="989" name="Oval 9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0" name="Oval 9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6" name="Group 12"/>
                <p:cNvGrpSpPr/>
                <p:nvPr/>
              </p:nvGrpSpPr>
              <p:grpSpPr>
                <a:xfrm rot="15530705">
                  <a:off x="2284581" y="2639655"/>
                  <a:ext cx="405591" cy="1883879"/>
                  <a:chOff x="1905000" y="1828800"/>
                  <a:chExt cx="762000" cy="2362200"/>
                </a:xfrm>
              </p:grpSpPr>
              <p:sp>
                <p:nvSpPr>
                  <p:cNvPr id="987" name="Oval 9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64" name="Group 21"/>
              <p:cNvGrpSpPr/>
              <p:nvPr/>
            </p:nvGrpSpPr>
            <p:grpSpPr>
              <a:xfrm rot="2927600">
                <a:off x="1498597" y="881328"/>
                <a:ext cx="1193804" cy="897916"/>
                <a:chOff x="1111998" y="1862460"/>
                <a:chExt cx="2362200" cy="1921930"/>
              </a:xfrm>
            </p:grpSpPr>
            <p:grpSp>
              <p:nvGrpSpPr>
                <p:cNvPr id="975" name="Group 6"/>
                <p:cNvGrpSpPr/>
                <p:nvPr/>
              </p:nvGrpSpPr>
              <p:grpSpPr>
                <a:xfrm rot="17802976">
                  <a:off x="1912098" y="1823816"/>
                  <a:ext cx="762000" cy="2362200"/>
                  <a:chOff x="1905000" y="1828800"/>
                  <a:chExt cx="762000" cy="2362200"/>
                </a:xfrm>
              </p:grpSpPr>
              <p:sp>
                <p:nvSpPr>
                  <p:cNvPr id="98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3" name="Oval 9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6" name="Group 9"/>
                <p:cNvGrpSpPr/>
                <p:nvPr/>
              </p:nvGrpSpPr>
              <p:grpSpPr>
                <a:xfrm rot="19123498">
                  <a:off x="2501621" y="1862460"/>
                  <a:ext cx="542170" cy="1782007"/>
                  <a:chOff x="1905000" y="1828800"/>
                  <a:chExt cx="762000" cy="2362200"/>
                </a:xfrm>
              </p:grpSpPr>
              <p:sp>
                <p:nvSpPr>
                  <p:cNvPr id="980" name="Oval 97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1" name="Oval 9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7" name="Group 12"/>
                <p:cNvGrpSpPr/>
                <p:nvPr/>
              </p:nvGrpSpPr>
              <p:grpSpPr>
                <a:xfrm rot="15530705">
                  <a:off x="2284581" y="2639655"/>
                  <a:ext cx="405591" cy="1883879"/>
                  <a:chOff x="1905000" y="1828800"/>
                  <a:chExt cx="762000" cy="2362200"/>
                </a:xfrm>
              </p:grpSpPr>
              <p:sp>
                <p:nvSpPr>
                  <p:cNvPr id="978" name="Oval 9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Oval 9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65" name="Group 31"/>
              <p:cNvGrpSpPr/>
              <p:nvPr/>
            </p:nvGrpSpPr>
            <p:grpSpPr>
              <a:xfrm rot="20238387">
                <a:off x="1346199" y="1643328"/>
                <a:ext cx="1193804" cy="897916"/>
                <a:chOff x="1111998" y="1862460"/>
                <a:chExt cx="2362200" cy="1921930"/>
              </a:xfrm>
            </p:grpSpPr>
            <p:grpSp>
              <p:nvGrpSpPr>
                <p:cNvPr id="966" name="Group 6"/>
                <p:cNvGrpSpPr/>
                <p:nvPr/>
              </p:nvGrpSpPr>
              <p:grpSpPr>
                <a:xfrm rot="17802976">
                  <a:off x="1912098" y="1823816"/>
                  <a:ext cx="762000" cy="2362200"/>
                  <a:chOff x="1905000" y="1828800"/>
                  <a:chExt cx="762000" cy="2362200"/>
                </a:xfrm>
              </p:grpSpPr>
              <p:sp>
                <p:nvSpPr>
                  <p:cNvPr id="9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4" name="Oval 9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7" name="Group 9"/>
                <p:cNvGrpSpPr/>
                <p:nvPr/>
              </p:nvGrpSpPr>
              <p:grpSpPr>
                <a:xfrm rot="19123498">
                  <a:off x="2501621" y="1862460"/>
                  <a:ext cx="542170" cy="1782007"/>
                  <a:chOff x="1905000" y="1828800"/>
                  <a:chExt cx="762000" cy="2362200"/>
                </a:xfrm>
              </p:grpSpPr>
              <p:sp>
                <p:nvSpPr>
                  <p:cNvPr id="971" name="Oval 9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2" name="Oval 9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8" name="Group 12"/>
                <p:cNvGrpSpPr/>
                <p:nvPr/>
              </p:nvGrpSpPr>
              <p:grpSpPr>
                <a:xfrm rot="15530705">
                  <a:off x="2284581" y="2639655"/>
                  <a:ext cx="405591" cy="1883879"/>
                  <a:chOff x="1905000" y="1828800"/>
                  <a:chExt cx="762000" cy="2362200"/>
                </a:xfrm>
              </p:grpSpPr>
              <p:sp>
                <p:nvSpPr>
                  <p:cNvPr id="969" name="Oval 9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0" name="Oval 9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0" name="Group 135"/>
            <p:cNvGrpSpPr/>
            <p:nvPr/>
          </p:nvGrpSpPr>
          <p:grpSpPr>
            <a:xfrm rot="5892673">
              <a:off x="3061159" y="3301846"/>
              <a:ext cx="1528325" cy="1350205"/>
              <a:chOff x="736597" y="733384"/>
              <a:chExt cx="1807860" cy="1807860"/>
            </a:xfrm>
          </p:grpSpPr>
          <p:grpSp>
            <p:nvGrpSpPr>
              <p:cNvPr id="933" name="Group 15"/>
              <p:cNvGrpSpPr/>
              <p:nvPr/>
            </p:nvGrpSpPr>
            <p:grpSpPr>
              <a:xfrm rot="20238387">
                <a:off x="736597" y="881328"/>
                <a:ext cx="1193804" cy="897916"/>
                <a:chOff x="1111998" y="1862460"/>
                <a:chExt cx="2362200" cy="1921930"/>
              </a:xfrm>
            </p:grpSpPr>
            <p:grpSp>
              <p:nvGrpSpPr>
                <p:cNvPr id="954"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5" name="Group 9"/>
                <p:cNvGrpSpPr/>
                <p:nvPr/>
              </p:nvGrpSpPr>
              <p:grpSpPr>
                <a:xfrm rot="19123498">
                  <a:off x="2501621" y="1862460"/>
                  <a:ext cx="542170" cy="1782007"/>
                  <a:chOff x="1905000" y="1828800"/>
                  <a:chExt cx="762000" cy="2362200"/>
                </a:xfrm>
              </p:grpSpPr>
              <p:sp>
                <p:nvSpPr>
                  <p:cNvPr id="959" name="Oval 9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9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6" name="Group 12"/>
                <p:cNvGrpSpPr/>
                <p:nvPr/>
              </p:nvGrpSpPr>
              <p:grpSpPr>
                <a:xfrm rot="15530705">
                  <a:off x="2284581" y="2639655"/>
                  <a:ext cx="405591" cy="1883879"/>
                  <a:chOff x="1905000" y="1828800"/>
                  <a:chExt cx="762000" cy="2362200"/>
                </a:xfrm>
              </p:grpSpPr>
              <p:sp>
                <p:nvSpPr>
                  <p:cNvPr id="957" name="Oval 9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4" name="Group 21"/>
              <p:cNvGrpSpPr/>
              <p:nvPr/>
            </p:nvGrpSpPr>
            <p:grpSpPr>
              <a:xfrm rot="2927600">
                <a:off x="1498597" y="881328"/>
                <a:ext cx="1193804" cy="897916"/>
                <a:chOff x="1111998" y="1862460"/>
                <a:chExt cx="2362200" cy="1921930"/>
              </a:xfrm>
            </p:grpSpPr>
            <p:grpSp>
              <p:nvGrpSpPr>
                <p:cNvPr id="945" name="Group 6"/>
                <p:cNvGrpSpPr/>
                <p:nvPr/>
              </p:nvGrpSpPr>
              <p:grpSpPr>
                <a:xfrm rot="17802976">
                  <a:off x="1912098" y="1823816"/>
                  <a:ext cx="762000" cy="2362200"/>
                  <a:chOff x="1905000" y="1828800"/>
                  <a:chExt cx="762000" cy="2362200"/>
                </a:xfrm>
              </p:grpSpPr>
              <p:sp>
                <p:nvSpPr>
                  <p:cNvPr id="95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3" name="Oval 9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6" name="Group 9"/>
                <p:cNvGrpSpPr/>
                <p:nvPr/>
              </p:nvGrpSpPr>
              <p:grpSpPr>
                <a:xfrm rot="19123498">
                  <a:off x="2501621" y="1862460"/>
                  <a:ext cx="542170" cy="1782007"/>
                  <a:chOff x="1905000" y="1828800"/>
                  <a:chExt cx="762000" cy="2362200"/>
                </a:xfrm>
              </p:grpSpPr>
              <p:sp>
                <p:nvSpPr>
                  <p:cNvPr id="950" name="Oval 9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Oval 9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7" name="Group 12"/>
                <p:cNvGrpSpPr/>
                <p:nvPr/>
              </p:nvGrpSpPr>
              <p:grpSpPr>
                <a:xfrm rot="15530705">
                  <a:off x="2284581" y="2639655"/>
                  <a:ext cx="405591" cy="1883879"/>
                  <a:chOff x="1905000" y="1828800"/>
                  <a:chExt cx="762000" cy="2362200"/>
                </a:xfrm>
              </p:grpSpPr>
              <p:sp>
                <p:nvSpPr>
                  <p:cNvPr id="948" name="Oval 94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Oval 9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5" name="Group 31"/>
              <p:cNvGrpSpPr/>
              <p:nvPr/>
            </p:nvGrpSpPr>
            <p:grpSpPr>
              <a:xfrm rot="20238387">
                <a:off x="1346199" y="1643328"/>
                <a:ext cx="1193804" cy="897916"/>
                <a:chOff x="1111998" y="1862460"/>
                <a:chExt cx="2362200" cy="1921930"/>
              </a:xfrm>
            </p:grpSpPr>
            <p:grpSp>
              <p:nvGrpSpPr>
                <p:cNvPr id="936" name="Group 6"/>
                <p:cNvGrpSpPr/>
                <p:nvPr/>
              </p:nvGrpSpPr>
              <p:grpSpPr>
                <a:xfrm rot="17802976">
                  <a:off x="1912098" y="1823816"/>
                  <a:ext cx="762000" cy="2362200"/>
                  <a:chOff x="1905000" y="1828800"/>
                  <a:chExt cx="762000" cy="2362200"/>
                </a:xfrm>
              </p:grpSpPr>
              <p:sp>
                <p:nvSpPr>
                  <p:cNvPr id="94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Oval 9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7" name="Group 9"/>
                <p:cNvGrpSpPr/>
                <p:nvPr/>
              </p:nvGrpSpPr>
              <p:grpSpPr>
                <a:xfrm rot="19123498">
                  <a:off x="2501621" y="1862460"/>
                  <a:ext cx="542170" cy="1782007"/>
                  <a:chOff x="1905000" y="1828800"/>
                  <a:chExt cx="762000" cy="2362200"/>
                </a:xfrm>
              </p:grpSpPr>
              <p:sp>
                <p:nvSpPr>
                  <p:cNvPr id="941" name="Oval 94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2" name="Oval 9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8" name="Group 12"/>
                <p:cNvGrpSpPr/>
                <p:nvPr/>
              </p:nvGrpSpPr>
              <p:grpSpPr>
                <a:xfrm rot="15530705">
                  <a:off x="2284581" y="2639655"/>
                  <a:ext cx="405591" cy="1883879"/>
                  <a:chOff x="1905000" y="1828800"/>
                  <a:chExt cx="762000" cy="2362200"/>
                </a:xfrm>
              </p:grpSpPr>
              <p:sp>
                <p:nvSpPr>
                  <p:cNvPr id="939" name="Oval 9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Oval 9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1" name="Group 166"/>
            <p:cNvGrpSpPr/>
            <p:nvPr/>
          </p:nvGrpSpPr>
          <p:grpSpPr>
            <a:xfrm rot="20555714" flipH="1">
              <a:off x="3652811" y="2791157"/>
              <a:ext cx="1586260" cy="1364114"/>
              <a:chOff x="736597" y="733384"/>
              <a:chExt cx="1807860" cy="1807860"/>
            </a:xfrm>
          </p:grpSpPr>
          <p:grpSp>
            <p:nvGrpSpPr>
              <p:cNvPr id="903" name="Group 15"/>
              <p:cNvGrpSpPr/>
              <p:nvPr/>
            </p:nvGrpSpPr>
            <p:grpSpPr>
              <a:xfrm rot="20238387">
                <a:off x="736597" y="881328"/>
                <a:ext cx="1193804" cy="897916"/>
                <a:chOff x="1111998" y="1862460"/>
                <a:chExt cx="2362200" cy="1921930"/>
              </a:xfrm>
            </p:grpSpPr>
            <p:grpSp>
              <p:nvGrpSpPr>
                <p:cNvPr id="924" name="Group 6"/>
                <p:cNvGrpSpPr/>
                <p:nvPr/>
              </p:nvGrpSpPr>
              <p:grpSpPr>
                <a:xfrm rot="17802976">
                  <a:off x="1912098" y="1823816"/>
                  <a:ext cx="762000" cy="2362200"/>
                  <a:chOff x="1905000" y="1828800"/>
                  <a:chExt cx="762000" cy="2362200"/>
                </a:xfrm>
              </p:grpSpPr>
              <p:sp>
                <p:nvSpPr>
                  <p:cNvPr id="9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5" name="Group 9"/>
                <p:cNvGrpSpPr/>
                <p:nvPr/>
              </p:nvGrpSpPr>
              <p:grpSpPr>
                <a:xfrm rot="19123498">
                  <a:off x="2501621" y="1862460"/>
                  <a:ext cx="542170" cy="1782007"/>
                  <a:chOff x="1905000" y="1828800"/>
                  <a:chExt cx="762000" cy="2362200"/>
                </a:xfrm>
              </p:grpSpPr>
              <p:sp>
                <p:nvSpPr>
                  <p:cNvPr id="929" name="Oval 9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0" name="Oval 9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12"/>
                <p:cNvGrpSpPr/>
                <p:nvPr/>
              </p:nvGrpSpPr>
              <p:grpSpPr>
                <a:xfrm rot="15530705">
                  <a:off x="2284581" y="2639655"/>
                  <a:ext cx="405591" cy="1883879"/>
                  <a:chOff x="1905000" y="1828800"/>
                  <a:chExt cx="762000" cy="2362200"/>
                </a:xfrm>
              </p:grpSpPr>
              <p:sp>
                <p:nvSpPr>
                  <p:cNvPr id="927" name="Oval 9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4" name="Group 21"/>
              <p:cNvGrpSpPr/>
              <p:nvPr/>
            </p:nvGrpSpPr>
            <p:grpSpPr>
              <a:xfrm rot="2927600">
                <a:off x="1498597" y="881328"/>
                <a:ext cx="1193804" cy="897916"/>
                <a:chOff x="1111998" y="1862460"/>
                <a:chExt cx="2362200" cy="1921930"/>
              </a:xfrm>
            </p:grpSpPr>
            <p:grpSp>
              <p:nvGrpSpPr>
                <p:cNvPr id="915" name="Group 6"/>
                <p:cNvGrpSpPr/>
                <p:nvPr/>
              </p:nvGrpSpPr>
              <p:grpSpPr>
                <a:xfrm rot="17802976">
                  <a:off x="1912098" y="1823816"/>
                  <a:ext cx="762000" cy="2362200"/>
                  <a:chOff x="1905000" y="1828800"/>
                  <a:chExt cx="762000" cy="2362200"/>
                </a:xfrm>
              </p:grpSpPr>
              <p:sp>
                <p:nvSpPr>
                  <p:cNvPr id="92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Oval 9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6" name="Group 9"/>
                <p:cNvGrpSpPr/>
                <p:nvPr/>
              </p:nvGrpSpPr>
              <p:grpSpPr>
                <a:xfrm rot="19123498">
                  <a:off x="2501621" y="1862460"/>
                  <a:ext cx="542170" cy="1782007"/>
                  <a:chOff x="1905000" y="1828800"/>
                  <a:chExt cx="762000" cy="2362200"/>
                </a:xfrm>
              </p:grpSpPr>
              <p:sp>
                <p:nvSpPr>
                  <p:cNvPr id="920" name="Oval 91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Oval 9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7" name="Group 12"/>
                <p:cNvGrpSpPr/>
                <p:nvPr/>
              </p:nvGrpSpPr>
              <p:grpSpPr>
                <a:xfrm rot="15530705">
                  <a:off x="2284581" y="2639655"/>
                  <a:ext cx="405591" cy="1883879"/>
                  <a:chOff x="1905000" y="1828800"/>
                  <a:chExt cx="762000" cy="2362200"/>
                </a:xfrm>
              </p:grpSpPr>
              <p:sp>
                <p:nvSpPr>
                  <p:cNvPr id="918" name="Oval 9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9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5" name="Group 31"/>
              <p:cNvGrpSpPr/>
              <p:nvPr/>
            </p:nvGrpSpPr>
            <p:grpSpPr>
              <a:xfrm rot="20238387">
                <a:off x="1346199" y="1643328"/>
                <a:ext cx="1193804" cy="897916"/>
                <a:chOff x="1111998" y="1862460"/>
                <a:chExt cx="2362200" cy="1921930"/>
              </a:xfrm>
            </p:grpSpPr>
            <p:grpSp>
              <p:nvGrpSpPr>
                <p:cNvPr id="906" name="Group 6"/>
                <p:cNvGrpSpPr/>
                <p:nvPr/>
              </p:nvGrpSpPr>
              <p:grpSpPr>
                <a:xfrm rot="17802976">
                  <a:off x="1912098" y="1823816"/>
                  <a:ext cx="762000" cy="2362200"/>
                  <a:chOff x="1905000" y="1828800"/>
                  <a:chExt cx="762000" cy="2362200"/>
                </a:xfrm>
              </p:grpSpPr>
              <p:sp>
                <p:nvSpPr>
                  <p:cNvPr id="9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Oval 9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7" name="Group 9"/>
                <p:cNvGrpSpPr/>
                <p:nvPr/>
              </p:nvGrpSpPr>
              <p:grpSpPr>
                <a:xfrm rot="19123498">
                  <a:off x="2501621" y="1862460"/>
                  <a:ext cx="542170" cy="1782007"/>
                  <a:chOff x="1905000" y="1828800"/>
                  <a:chExt cx="762000" cy="2362200"/>
                </a:xfrm>
              </p:grpSpPr>
              <p:sp>
                <p:nvSpPr>
                  <p:cNvPr id="911" name="Oval 9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9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8" name="Group 12"/>
                <p:cNvGrpSpPr/>
                <p:nvPr/>
              </p:nvGrpSpPr>
              <p:grpSpPr>
                <a:xfrm rot="15530705">
                  <a:off x="2284581" y="2639655"/>
                  <a:ext cx="405591" cy="1883879"/>
                  <a:chOff x="1905000" y="1828800"/>
                  <a:chExt cx="762000" cy="2362200"/>
                </a:xfrm>
              </p:grpSpPr>
              <p:sp>
                <p:nvSpPr>
                  <p:cNvPr id="909" name="Oval 9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9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92" name="Double Wave 891"/>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3" name="Double Wave 892"/>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4" name="Oval 893"/>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Oval 894"/>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895"/>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7" name="Oval 896"/>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897"/>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9" name="Oval 898"/>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Oval 899"/>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49"/>
          <p:cNvGrpSpPr/>
          <p:nvPr/>
        </p:nvGrpSpPr>
        <p:grpSpPr>
          <a:xfrm>
            <a:off x="7010400" y="2667001"/>
            <a:ext cx="3657600" cy="3827435"/>
            <a:chOff x="457200" y="2497304"/>
            <a:chExt cx="4781871" cy="4284496"/>
          </a:xfrm>
        </p:grpSpPr>
        <p:grpSp>
          <p:nvGrpSpPr>
            <p:cNvPr id="51" name="Group 230"/>
            <p:cNvGrpSpPr/>
            <p:nvPr/>
          </p:nvGrpSpPr>
          <p:grpSpPr>
            <a:xfrm rot="18989829" flipH="1">
              <a:off x="2994882" y="2720848"/>
              <a:ext cx="1586260" cy="1364114"/>
              <a:chOff x="736597" y="733384"/>
              <a:chExt cx="1807860" cy="1807860"/>
            </a:xfrm>
          </p:grpSpPr>
          <p:grpSp>
            <p:nvGrpSpPr>
              <p:cNvPr id="318" name="Group 15"/>
              <p:cNvGrpSpPr/>
              <p:nvPr/>
            </p:nvGrpSpPr>
            <p:grpSpPr>
              <a:xfrm rot="20238387">
                <a:off x="736597" y="881328"/>
                <a:ext cx="1193804" cy="897916"/>
                <a:chOff x="1111998" y="1862460"/>
                <a:chExt cx="2362200" cy="1921930"/>
              </a:xfrm>
            </p:grpSpPr>
            <p:grpSp>
              <p:nvGrpSpPr>
                <p:cNvPr id="339"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0"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1"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9" name="Group 21"/>
              <p:cNvGrpSpPr/>
              <p:nvPr/>
            </p:nvGrpSpPr>
            <p:grpSpPr>
              <a:xfrm rot="2927600">
                <a:off x="1498597" y="881328"/>
                <a:ext cx="1193804" cy="897916"/>
                <a:chOff x="1111998" y="1862460"/>
                <a:chExt cx="2362200" cy="1921930"/>
              </a:xfrm>
            </p:grpSpPr>
            <p:grpSp>
              <p:nvGrpSpPr>
                <p:cNvPr id="330"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1"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2"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20" name="Group 31"/>
              <p:cNvGrpSpPr/>
              <p:nvPr/>
            </p:nvGrpSpPr>
            <p:grpSpPr>
              <a:xfrm rot="20238387">
                <a:off x="1346199" y="1643328"/>
                <a:ext cx="1193804" cy="897916"/>
                <a:chOff x="1111998" y="1862460"/>
                <a:chExt cx="2362200" cy="1921930"/>
              </a:xfrm>
            </p:grpSpPr>
            <p:grpSp>
              <p:nvGrpSpPr>
                <p:cNvPr id="321"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9"/>
                <p:cNvGrpSpPr/>
                <p:nvPr/>
              </p:nvGrpSpPr>
              <p:grpSpPr>
                <a:xfrm rot="19123498">
                  <a:off x="2501621" y="1862460"/>
                  <a:ext cx="542170" cy="1782007"/>
                  <a:chOff x="1905000" y="1828800"/>
                  <a:chExt cx="762000" cy="2362200"/>
                </a:xfrm>
              </p:grpSpPr>
              <p:sp>
                <p:nvSpPr>
                  <p:cNvPr id="32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3" name="Group 12"/>
                <p:cNvGrpSpPr/>
                <p:nvPr/>
              </p:nvGrpSpPr>
              <p:grpSpPr>
                <a:xfrm rot="15530705">
                  <a:off x="2284581" y="2639655"/>
                  <a:ext cx="405591" cy="1883879"/>
                  <a:chOff x="1905000" y="1828800"/>
                  <a:chExt cx="762000" cy="2362200"/>
                </a:xfrm>
              </p:grpSpPr>
              <p:sp>
                <p:nvSpPr>
                  <p:cNvPr id="32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2" name="Group 199"/>
            <p:cNvGrpSpPr/>
            <p:nvPr/>
          </p:nvGrpSpPr>
          <p:grpSpPr>
            <a:xfrm rot="3068959">
              <a:off x="1334455" y="2628335"/>
              <a:ext cx="1820842" cy="1558779"/>
              <a:chOff x="736597" y="733384"/>
              <a:chExt cx="1807860" cy="1807860"/>
            </a:xfrm>
          </p:grpSpPr>
          <p:grpSp>
            <p:nvGrpSpPr>
              <p:cNvPr id="288" name="Group 15"/>
              <p:cNvGrpSpPr/>
              <p:nvPr/>
            </p:nvGrpSpPr>
            <p:grpSpPr>
              <a:xfrm rot="20238387">
                <a:off x="736597" y="881328"/>
                <a:ext cx="1193804" cy="897916"/>
                <a:chOff x="1111998" y="1862460"/>
                <a:chExt cx="2362200" cy="1921930"/>
              </a:xfrm>
            </p:grpSpPr>
            <p:grpSp>
              <p:nvGrpSpPr>
                <p:cNvPr id="309"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0"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1"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9" name="Group 21"/>
              <p:cNvGrpSpPr/>
              <p:nvPr/>
            </p:nvGrpSpPr>
            <p:grpSpPr>
              <a:xfrm rot="2927600">
                <a:off x="1498597" y="881328"/>
                <a:ext cx="1193804" cy="897916"/>
                <a:chOff x="1111998" y="1862460"/>
                <a:chExt cx="2362200" cy="1921930"/>
              </a:xfrm>
            </p:grpSpPr>
            <p:grpSp>
              <p:nvGrpSpPr>
                <p:cNvPr id="300"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1"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0" name="Group 31"/>
              <p:cNvGrpSpPr/>
              <p:nvPr/>
            </p:nvGrpSpPr>
            <p:grpSpPr>
              <a:xfrm rot="20238387">
                <a:off x="1346199" y="1643328"/>
                <a:ext cx="1193804" cy="897916"/>
                <a:chOff x="1111998" y="1862460"/>
                <a:chExt cx="2362200" cy="1921930"/>
              </a:xfrm>
            </p:grpSpPr>
            <p:grpSp>
              <p:nvGrpSpPr>
                <p:cNvPr id="291" name="Group 6"/>
                <p:cNvGrpSpPr/>
                <p:nvPr/>
              </p:nvGrpSpPr>
              <p:grpSpPr>
                <a:xfrm rot="17802976">
                  <a:off x="1912098" y="1823816"/>
                  <a:ext cx="762000" cy="2362200"/>
                  <a:chOff x="1905000" y="1828800"/>
                  <a:chExt cx="762000" cy="2362200"/>
                </a:xfrm>
              </p:grpSpPr>
              <p:sp>
                <p:nvSpPr>
                  <p:cNvPr id="2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2" name="Group 9"/>
                <p:cNvGrpSpPr/>
                <p:nvPr/>
              </p:nvGrpSpPr>
              <p:grpSpPr>
                <a:xfrm rot="19123498">
                  <a:off x="2501621" y="1862460"/>
                  <a:ext cx="542170" cy="1782007"/>
                  <a:chOff x="1905000" y="1828800"/>
                  <a:chExt cx="762000" cy="2362200"/>
                </a:xfrm>
              </p:grpSpPr>
              <p:sp>
                <p:nvSpPr>
                  <p:cNvPr id="29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3" name="Group 12"/>
                <p:cNvGrpSpPr/>
                <p:nvPr/>
              </p:nvGrpSpPr>
              <p:grpSpPr>
                <a:xfrm rot="15530705">
                  <a:off x="2284581" y="2639655"/>
                  <a:ext cx="405591" cy="1883879"/>
                  <a:chOff x="1905000" y="1828800"/>
                  <a:chExt cx="762000" cy="2362200"/>
                </a:xfrm>
              </p:grpSpPr>
              <p:sp>
                <p:nvSpPr>
                  <p:cNvPr id="29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3" name="Double Wave 52"/>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Double Wave 53"/>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Double Wave 54"/>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41"/>
            <p:cNvGrpSpPr/>
            <p:nvPr/>
          </p:nvGrpSpPr>
          <p:grpSpPr>
            <a:xfrm>
              <a:off x="457200" y="3352800"/>
              <a:ext cx="1397003" cy="1095416"/>
              <a:chOff x="736597" y="733384"/>
              <a:chExt cx="1807860" cy="1807860"/>
            </a:xfrm>
          </p:grpSpPr>
          <p:grpSp>
            <p:nvGrpSpPr>
              <p:cNvPr id="258" name="Group 15"/>
              <p:cNvGrpSpPr/>
              <p:nvPr/>
            </p:nvGrpSpPr>
            <p:grpSpPr>
              <a:xfrm rot="20238387">
                <a:off x="736597" y="881328"/>
                <a:ext cx="1193804" cy="897916"/>
                <a:chOff x="1111998" y="1862460"/>
                <a:chExt cx="2362200" cy="1921930"/>
              </a:xfrm>
            </p:grpSpPr>
            <p:grpSp>
              <p:nvGrpSpPr>
                <p:cNvPr id="279"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0" name="Group 9"/>
                <p:cNvGrpSpPr/>
                <p:nvPr/>
              </p:nvGrpSpPr>
              <p:grpSpPr>
                <a:xfrm rot="19123498">
                  <a:off x="2501621" y="1862460"/>
                  <a:ext cx="542170" cy="1782007"/>
                  <a:chOff x="1905000" y="1828800"/>
                  <a:chExt cx="762000" cy="2362200"/>
                </a:xfrm>
              </p:grpSpPr>
              <p:sp>
                <p:nvSpPr>
                  <p:cNvPr id="28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12"/>
                <p:cNvGrpSpPr/>
                <p:nvPr/>
              </p:nvGrpSpPr>
              <p:grpSpPr>
                <a:xfrm rot="15530705">
                  <a:off x="2284581" y="2639655"/>
                  <a:ext cx="405591" cy="1883879"/>
                  <a:chOff x="1905000" y="1828800"/>
                  <a:chExt cx="762000" cy="2362200"/>
                </a:xfrm>
              </p:grpSpPr>
              <p:sp>
                <p:nvSpPr>
                  <p:cNvPr id="28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9" name="Group 21"/>
              <p:cNvGrpSpPr/>
              <p:nvPr/>
            </p:nvGrpSpPr>
            <p:grpSpPr>
              <a:xfrm rot="2927600">
                <a:off x="1498597" y="881328"/>
                <a:ext cx="1193804" cy="897916"/>
                <a:chOff x="1111998" y="1862460"/>
                <a:chExt cx="2362200" cy="1921930"/>
              </a:xfrm>
            </p:grpSpPr>
            <p:grpSp>
              <p:nvGrpSpPr>
                <p:cNvPr id="270" name="Group 6"/>
                <p:cNvGrpSpPr/>
                <p:nvPr/>
              </p:nvGrpSpPr>
              <p:grpSpPr>
                <a:xfrm rot="17802976">
                  <a:off x="1912098" y="1823816"/>
                  <a:ext cx="762000" cy="2362200"/>
                  <a:chOff x="1905000" y="1828800"/>
                  <a:chExt cx="762000" cy="2362200"/>
                </a:xfrm>
              </p:grpSpPr>
              <p:sp>
                <p:nvSpPr>
                  <p:cNvPr id="2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1" name="Group 9"/>
                <p:cNvGrpSpPr/>
                <p:nvPr/>
              </p:nvGrpSpPr>
              <p:grpSpPr>
                <a:xfrm rot="19123498">
                  <a:off x="2501621" y="1862460"/>
                  <a:ext cx="542170" cy="1782007"/>
                  <a:chOff x="1905000" y="1828800"/>
                  <a:chExt cx="762000" cy="2362200"/>
                </a:xfrm>
              </p:grpSpPr>
              <p:sp>
                <p:nvSpPr>
                  <p:cNvPr id="27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2" name="Group 12"/>
                <p:cNvGrpSpPr/>
                <p:nvPr/>
              </p:nvGrpSpPr>
              <p:grpSpPr>
                <a:xfrm rot="15530705">
                  <a:off x="2284581" y="2639655"/>
                  <a:ext cx="405591" cy="1883879"/>
                  <a:chOff x="1905000" y="1828800"/>
                  <a:chExt cx="762000" cy="2362200"/>
                </a:xfrm>
              </p:grpSpPr>
              <p:sp>
                <p:nvSpPr>
                  <p:cNvPr id="27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0" name="Group 31"/>
              <p:cNvGrpSpPr/>
              <p:nvPr/>
            </p:nvGrpSpPr>
            <p:grpSpPr>
              <a:xfrm rot="20238387">
                <a:off x="1346199" y="1643328"/>
                <a:ext cx="1193804" cy="897916"/>
                <a:chOff x="1111998" y="1862460"/>
                <a:chExt cx="2362200" cy="1921930"/>
              </a:xfrm>
            </p:grpSpPr>
            <p:grpSp>
              <p:nvGrpSpPr>
                <p:cNvPr id="261" name="Group 6"/>
                <p:cNvGrpSpPr/>
                <p:nvPr/>
              </p:nvGrpSpPr>
              <p:grpSpPr>
                <a:xfrm rot="17802976">
                  <a:off x="1912098" y="1823816"/>
                  <a:ext cx="762000" cy="2362200"/>
                  <a:chOff x="1905000" y="1828800"/>
                  <a:chExt cx="762000" cy="2362200"/>
                </a:xfrm>
              </p:grpSpPr>
              <p:sp>
                <p:nvSpPr>
                  <p:cNvPr id="2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2" name="Group 9"/>
                <p:cNvGrpSpPr/>
                <p:nvPr/>
              </p:nvGrpSpPr>
              <p:grpSpPr>
                <a:xfrm rot="19123498">
                  <a:off x="2501621" y="1862460"/>
                  <a:ext cx="542170" cy="1782007"/>
                  <a:chOff x="1905000" y="1828800"/>
                  <a:chExt cx="762000" cy="2362200"/>
                </a:xfrm>
              </p:grpSpPr>
              <p:sp>
                <p:nvSpPr>
                  <p:cNvPr id="266" name="Oval 2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3" name="Group 12"/>
                <p:cNvGrpSpPr/>
                <p:nvPr/>
              </p:nvGrpSpPr>
              <p:grpSpPr>
                <a:xfrm rot="15530705">
                  <a:off x="2284581" y="2639655"/>
                  <a:ext cx="405591" cy="1883879"/>
                  <a:chOff x="1905000" y="1828800"/>
                  <a:chExt cx="762000" cy="2362200"/>
                </a:xfrm>
              </p:grpSpPr>
              <p:sp>
                <p:nvSpPr>
                  <p:cNvPr id="264" name="Oval 2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9" name="Group 42"/>
            <p:cNvGrpSpPr/>
            <p:nvPr/>
          </p:nvGrpSpPr>
          <p:grpSpPr>
            <a:xfrm rot="1956276">
              <a:off x="1167495" y="3842653"/>
              <a:ext cx="1397003" cy="1095416"/>
              <a:chOff x="736597" y="733384"/>
              <a:chExt cx="1807860" cy="1807860"/>
            </a:xfrm>
          </p:grpSpPr>
          <p:grpSp>
            <p:nvGrpSpPr>
              <p:cNvPr id="228" name="Group 15"/>
              <p:cNvGrpSpPr/>
              <p:nvPr/>
            </p:nvGrpSpPr>
            <p:grpSpPr>
              <a:xfrm rot="20238387">
                <a:off x="736597" y="881328"/>
                <a:ext cx="1193804" cy="897916"/>
                <a:chOff x="1111998" y="1862460"/>
                <a:chExt cx="2362200" cy="1921930"/>
              </a:xfrm>
            </p:grpSpPr>
            <p:grpSp>
              <p:nvGrpSpPr>
                <p:cNvPr id="249"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9"/>
                <p:cNvGrpSpPr/>
                <p:nvPr/>
              </p:nvGrpSpPr>
              <p:grpSpPr>
                <a:xfrm rot="19123498">
                  <a:off x="2501621" y="1862460"/>
                  <a:ext cx="542170" cy="1782007"/>
                  <a:chOff x="1905000" y="1828800"/>
                  <a:chExt cx="762000" cy="2362200"/>
                </a:xfrm>
              </p:grpSpPr>
              <p:sp>
                <p:nvSpPr>
                  <p:cNvPr id="25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9" name="Group 21"/>
              <p:cNvGrpSpPr/>
              <p:nvPr/>
            </p:nvGrpSpPr>
            <p:grpSpPr>
              <a:xfrm rot="2927600">
                <a:off x="1498597" y="881328"/>
                <a:ext cx="1193804" cy="897916"/>
                <a:chOff x="1111998" y="1862460"/>
                <a:chExt cx="2362200" cy="1921930"/>
              </a:xfrm>
            </p:grpSpPr>
            <p:grpSp>
              <p:nvGrpSpPr>
                <p:cNvPr id="240" name="Group 6"/>
                <p:cNvGrpSpPr/>
                <p:nvPr/>
              </p:nvGrpSpPr>
              <p:grpSpPr>
                <a:xfrm rot="17802976">
                  <a:off x="1912098" y="1823816"/>
                  <a:ext cx="762000" cy="2362200"/>
                  <a:chOff x="1905000" y="1828800"/>
                  <a:chExt cx="762000" cy="2362200"/>
                </a:xfrm>
              </p:grpSpPr>
              <p:sp>
                <p:nvSpPr>
                  <p:cNvPr id="2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9"/>
                <p:cNvGrpSpPr/>
                <p:nvPr/>
              </p:nvGrpSpPr>
              <p:grpSpPr>
                <a:xfrm rot="19123498">
                  <a:off x="2501621" y="1862460"/>
                  <a:ext cx="542170" cy="1782007"/>
                  <a:chOff x="1905000" y="1828800"/>
                  <a:chExt cx="762000" cy="2362200"/>
                </a:xfrm>
              </p:grpSpPr>
              <p:sp>
                <p:nvSpPr>
                  <p:cNvPr id="24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2" name="Group 12"/>
                <p:cNvGrpSpPr/>
                <p:nvPr/>
              </p:nvGrpSpPr>
              <p:grpSpPr>
                <a:xfrm rot="15530705">
                  <a:off x="2284581" y="2639655"/>
                  <a:ext cx="405591" cy="1883879"/>
                  <a:chOff x="1905000" y="1828800"/>
                  <a:chExt cx="762000" cy="2362200"/>
                </a:xfrm>
              </p:grpSpPr>
              <p:sp>
                <p:nvSpPr>
                  <p:cNvPr id="24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0" name="Group 31"/>
              <p:cNvGrpSpPr/>
              <p:nvPr/>
            </p:nvGrpSpPr>
            <p:grpSpPr>
              <a:xfrm rot="20238387">
                <a:off x="1346199" y="1643328"/>
                <a:ext cx="1193804" cy="897916"/>
                <a:chOff x="1111998" y="1862460"/>
                <a:chExt cx="2362200" cy="1921930"/>
              </a:xfrm>
            </p:grpSpPr>
            <p:grpSp>
              <p:nvGrpSpPr>
                <p:cNvPr id="231" name="Group 6"/>
                <p:cNvGrpSpPr/>
                <p:nvPr/>
              </p:nvGrpSpPr>
              <p:grpSpPr>
                <a:xfrm rot="17802976">
                  <a:off x="1912098" y="1823816"/>
                  <a:ext cx="762000" cy="2362200"/>
                  <a:chOff x="1905000" y="1828800"/>
                  <a:chExt cx="762000" cy="2362200"/>
                </a:xfrm>
              </p:grpSpPr>
              <p:sp>
                <p:nvSpPr>
                  <p:cNvPr id="2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9"/>
                <p:cNvGrpSpPr/>
                <p:nvPr/>
              </p:nvGrpSpPr>
              <p:grpSpPr>
                <a:xfrm rot="19123498">
                  <a:off x="2501621" y="1862460"/>
                  <a:ext cx="542170" cy="1782007"/>
                  <a:chOff x="1905000" y="1828800"/>
                  <a:chExt cx="762000" cy="2362200"/>
                </a:xfrm>
              </p:grpSpPr>
              <p:sp>
                <p:nvSpPr>
                  <p:cNvPr id="236" name="Oval 2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3" name="Group 12"/>
                <p:cNvGrpSpPr/>
                <p:nvPr/>
              </p:nvGrpSpPr>
              <p:grpSpPr>
                <a:xfrm rot="15530705">
                  <a:off x="2284581" y="2639655"/>
                  <a:ext cx="405591" cy="1883879"/>
                  <a:chOff x="1905000" y="1828800"/>
                  <a:chExt cx="762000" cy="2362200"/>
                </a:xfrm>
              </p:grpSpPr>
              <p:sp>
                <p:nvSpPr>
                  <p:cNvPr id="23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0" name="Group 73"/>
            <p:cNvGrpSpPr/>
            <p:nvPr/>
          </p:nvGrpSpPr>
          <p:grpSpPr>
            <a:xfrm rot="3068959">
              <a:off x="1791654" y="2628338"/>
              <a:ext cx="1820842" cy="1558779"/>
              <a:chOff x="736597" y="733384"/>
              <a:chExt cx="1807860" cy="1807860"/>
            </a:xfrm>
          </p:grpSpPr>
          <p:grpSp>
            <p:nvGrpSpPr>
              <p:cNvPr id="198" name="Group 15"/>
              <p:cNvGrpSpPr/>
              <p:nvPr/>
            </p:nvGrpSpPr>
            <p:grpSpPr>
              <a:xfrm rot="20238387">
                <a:off x="736597" y="881328"/>
                <a:ext cx="1193804" cy="897916"/>
                <a:chOff x="1111998" y="1862460"/>
                <a:chExt cx="2362200" cy="1921930"/>
              </a:xfrm>
            </p:grpSpPr>
            <p:grpSp>
              <p:nvGrpSpPr>
                <p:cNvPr id="219"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9" name="Group 21"/>
              <p:cNvGrpSpPr/>
              <p:nvPr/>
            </p:nvGrpSpPr>
            <p:grpSpPr>
              <a:xfrm rot="2927600">
                <a:off x="1498597" y="881328"/>
                <a:ext cx="1193804" cy="897916"/>
                <a:chOff x="1111998" y="1862460"/>
                <a:chExt cx="2362200" cy="1921930"/>
              </a:xfrm>
            </p:grpSpPr>
            <p:grpSp>
              <p:nvGrpSpPr>
                <p:cNvPr id="210"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0" name="Group 31"/>
              <p:cNvGrpSpPr/>
              <p:nvPr/>
            </p:nvGrpSpPr>
            <p:grpSpPr>
              <a:xfrm rot="20238387">
                <a:off x="1346199" y="1643328"/>
                <a:ext cx="1193804" cy="897916"/>
                <a:chOff x="1111998" y="1862460"/>
                <a:chExt cx="2362200" cy="1921930"/>
              </a:xfrm>
            </p:grpSpPr>
            <p:grpSp>
              <p:nvGrpSpPr>
                <p:cNvPr id="201"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2"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12"/>
                <p:cNvGrpSpPr/>
                <p:nvPr/>
              </p:nvGrpSpPr>
              <p:grpSpPr>
                <a:xfrm rot="15530705">
                  <a:off x="2284581" y="2639655"/>
                  <a:ext cx="405591" cy="1883879"/>
                  <a:chOff x="1905000" y="1828800"/>
                  <a:chExt cx="762000" cy="2362200"/>
                </a:xfrm>
              </p:grpSpPr>
              <p:sp>
                <p:nvSpPr>
                  <p:cNvPr id="204" name="Oval 2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1" name="Group 104"/>
            <p:cNvGrpSpPr/>
            <p:nvPr/>
          </p:nvGrpSpPr>
          <p:grpSpPr>
            <a:xfrm rot="3068959">
              <a:off x="2247659" y="3793897"/>
              <a:ext cx="1143483" cy="840157"/>
              <a:chOff x="736597" y="733384"/>
              <a:chExt cx="1807860" cy="1807860"/>
            </a:xfrm>
          </p:grpSpPr>
          <p:grpSp>
            <p:nvGrpSpPr>
              <p:cNvPr id="168" name="Group 15"/>
              <p:cNvGrpSpPr/>
              <p:nvPr/>
            </p:nvGrpSpPr>
            <p:grpSpPr>
              <a:xfrm rot="20238387">
                <a:off x="736597" y="881328"/>
                <a:ext cx="1193804" cy="897916"/>
                <a:chOff x="1111998" y="1862460"/>
                <a:chExt cx="2362200" cy="1921930"/>
              </a:xfrm>
            </p:grpSpPr>
            <p:grpSp>
              <p:nvGrpSpPr>
                <p:cNvPr id="189" name="Group 6"/>
                <p:cNvGrpSpPr/>
                <p:nvPr/>
              </p:nvGrpSpPr>
              <p:grpSpPr>
                <a:xfrm rot="17802976">
                  <a:off x="1912098" y="1823816"/>
                  <a:ext cx="762000" cy="2362200"/>
                  <a:chOff x="1905000" y="1828800"/>
                  <a:chExt cx="762000" cy="2362200"/>
                </a:xfrm>
              </p:grpSpPr>
              <p:sp>
                <p:nvSpPr>
                  <p:cNvPr id="1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9"/>
                <p:cNvGrpSpPr/>
                <p:nvPr/>
              </p:nvGrpSpPr>
              <p:grpSpPr>
                <a:xfrm rot="19123498">
                  <a:off x="2501621" y="1862460"/>
                  <a:ext cx="542170" cy="1782007"/>
                  <a:chOff x="1905000" y="1828800"/>
                  <a:chExt cx="762000" cy="2362200"/>
                </a:xfrm>
              </p:grpSpPr>
              <p:sp>
                <p:nvSpPr>
                  <p:cNvPr id="194" name="Oval 1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1" name="Group 12"/>
                <p:cNvGrpSpPr/>
                <p:nvPr/>
              </p:nvGrpSpPr>
              <p:grpSpPr>
                <a:xfrm rot="15530705">
                  <a:off x="2284581" y="2639655"/>
                  <a:ext cx="405591" cy="1883879"/>
                  <a:chOff x="1905000" y="1828800"/>
                  <a:chExt cx="762000" cy="2362200"/>
                </a:xfrm>
              </p:grpSpPr>
              <p:sp>
                <p:nvSpPr>
                  <p:cNvPr id="192" name="Oval 1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9" name="Group 21"/>
              <p:cNvGrpSpPr/>
              <p:nvPr/>
            </p:nvGrpSpPr>
            <p:grpSpPr>
              <a:xfrm rot="2927600">
                <a:off x="1498597" y="881328"/>
                <a:ext cx="1193804" cy="897916"/>
                <a:chOff x="1111998" y="1862460"/>
                <a:chExt cx="2362200" cy="1921930"/>
              </a:xfrm>
            </p:grpSpPr>
            <p:grpSp>
              <p:nvGrpSpPr>
                <p:cNvPr id="180" name="Group 6"/>
                <p:cNvGrpSpPr/>
                <p:nvPr/>
              </p:nvGrpSpPr>
              <p:grpSpPr>
                <a:xfrm rot="17802976">
                  <a:off x="1912098" y="1823816"/>
                  <a:ext cx="762000" cy="2362200"/>
                  <a:chOff x="1905000" y="1828800"/>
                  <a:chExt cx="762000" cy="2362200"/>
                </a:xfrm>
              </p:grpSpPr>
              <p:sp>
                <p:nvSpPr>
                  <p:cNvPr id="1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9"/>
                <p:cNvGrpSpPr/>
                <p:nvPr/>
              </p:nvGrpSpPr>
              <p:grpSpPr>
                <a:xfrm rot="19123498">
                  <a:off x="2501621" y="1862460"/>
                  <a:ext cx="542170" cy="1782007"/>
                  <a:chOff x="1905000" y="1828800"/>
                  <a:chExt cx="762000" cy="2362200"/>
                </a:xfrm>
              </p:grpSpPr>
              <p:sp>
                <p:nvSpPr>
                  <p:cNvPr id="185" name="Oval 1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2" name="Group 12"/>
                <p:cNvGrpSpPr/>
                <p:nvPr/>
              </p:nvGrpSpPr>
              <p:grpSpPr>
                <a:xfrm rot="15530705">
                  <a:off x="2284581" y="2639655"/>
                  <a:ext cx="405591" cy="1883879"/>
                  <a:chOff x="1905000" y="1828800"/>
                  <a:chExt cx="762000" cy="2362200"/>
                </a:xfrm>
              </p:grpSpPr>
              <p:sp>
                <p:nvSpPr>
                  <p:cNvPr id="183" name="Oval 1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0" name="Group 31"/>
              <p:cNvGrpSpPr/>
              <p:nvPr/>
            </p:nvGrpSpPr>
            <p:grpSpPr>
              <a:xfrm rot="20238387">
                <a:off x="1346199" y="1643328"/>
                <a:ext cx="1193804" cy="897916"/>
                <a:chOff x="1111998" y="1862460"/>
                <a:chExt cx="2362200" cy="1921930"/>
              </a:xfrm>
            </p:grpSpPr>
            <p:grpSp>
              <p:nvGrpSpPr>
                <p:cNvPr id="171" name="Group 6"/>
                <p:cNvGrpSpPr/>
                <p:nvPr/>
              </p:nvGrpSpPr>
              <p:grpSpPr>
                <a:xfrm rot="17802976">
                  <a:off x="1912098" y="1823816"/>
                  <a:ext cx="762000" cy="2362200"/>
                  <a:chOff x="1905000" y="1828800"/>
                  <a:chExt cx="762000" cy="2362200"/>
                </a:xfrm>
              </p:grpSpPr>
              <p:sp>
                <p:nvSpPr>
                  <p:cNvPr id="1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9"/>
                <p:cNvGrpSpPr/>
                <p:nvPr/>
              </p:nvGrpSpPr>
              <p:grpSpPr>
                <a:xfrm rot="19123498">
                  <a:off x="2501621" y="1862460"/>
                  <a:ext cx="542170" cy="1782007"/>
                  <a:chOff x="1905000" y="1828800"/>
                  <a:chExt cx="762000" cy="2362200"/>
                </a:xfrm>
              </p:grpSpPr>
              <p:sp>
                <p:nvSpPr>
                  <p:cNvPr id="176" name="Oval 1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2"/>
                <p:cNvGrpSpPr/>
                <p:nvPr/>
              </p:nvGrpSpPr>
              <p:grpSpPr>
                <a:xfrm rot="15530705">
                  <a:off x="2284581" y="2639655"/>
                  <a:ext cx="405591" cy="1883879"/>
                  <a:chOff x="1905000" y="1828800"/>
                  <a:chExt cx="762000" cy="2362200"/>
                </a:xfrm>
              </p:grpSpPr>
              <p:sp>
                <p:nvSpPr>
                  <p:cNvPr id="174" name="Oval 1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7" name="Group 135"/>
            <p:cNvGrpSpPr/>
            <p:nvPr/>
          </p:nvGrpSpPr>
          <p:grpSpPr>
            <a:xfrm rot="5892673">
              <a:off x="3061159" y="3301846"/>
              <a:ext cx="1528325" cy="1350205"/>
              <a:chOff x="736597" y="733384"/>
              <a:chExt cx="1807860" cy="1807860"/>
            </a:xfrm>
          </p:grpSpPr>
          <p:grpSp>
            <p:nvGrpSpPr>
              <p:cNvPr id="138" name="Group 15"/>
              <p:cNvGrpSpPr/>
              <p:nvPr/>
            </p:nvGrpSpPr>
            <p:grpSpPr>
              <a:xfrm rot="20238387">
                <a:off x="736597" y="881328"/>
                <a:ext cx="1193804" cy="897916"/>
                <a:chOff x="1111998" y="1862460"/>
                <a:chExt cx="2362200" cy="1921930"/>
              </a:xfrm>
            </p:grpSpPr>
            <p:grpSp>
              <p:nvGrpSpPr>
                <p:cNvPr id="159" name="Group 6"/>
                <p:cNvGrpSpPr/>
                <p:nvPr/>
              </p:nvGrpSpPr>
              <p:grpSpPr>
                <a:xfrm rot="17802976">
                  <a:off x="1912098" y="1823816"/>
                  <a:ext cx="762000" cy="2362200"/>
                  <a:chOff x="1905000" y="1828800"/>
                  <a:chExt cx="762000" cy="2362200"/>
                </a:xfrm>
              </p:grpSpPr>
              <p:sp>
                <p:nvSpPr>
                  <p:cNvPr id="1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0" name="Group 9"/>
                <p:cNvGrpSpPr/>
                <p:nvPr/>
              </p:nvGrpSpPr>
              <p:grpSpPr>
                <a:xfrm rot="19123498">
                  <a:off x="2501621" y="1862460"/>
                  <a:ext cx="542170" cy="1782007"/>
                  <a:chOff x="1905000" y="1828800"/>
                  <a:chExt cx="762000" cy="2362200"/>
                </a:xfrm>
              </p:grpSpPr>
              <p:sp>
                <p:nvSpPr>
                  <p:cNvPr id="164" name="Oval 1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 name="Group 12"/>
                <p:cNvGrpSpPr/>
                <p:nvPr/>
              </p:nvGrpSpPr>
              <p:grpSpPr>
                <a:xfrm rot="15530705">
                  <a:off x="2284581" y="2639655"/>
                  <a:ext cx="405591" cy="1883879"/>
                  <a:chOff x="1905000" y="1828800"/>
                  <a:chExt cx="762000" cy="2362200"/>
                </a:xfrm>
              </p:grpSpPr>
              <p:sp>
                <p:nvSpPr>
                  <p:cNvPr id="162" name="Oval 1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21"/>
              <p:cNvGrpSpPr/>
              <p:nvPr/>
            </p:nvGrpSpPr>
            <p:grpSpPr>
              <a:xfrm rot="2927600">
                <a:off x="1498597" y="881328"/>
                <a:ext cx="1193804" cy="897916"/>
                <a:chOff x="1111998" y="1862460"/>
                <a:chExt cx="2362200" cy="1921930"/>
              </a:xfrm>
            </p:grpSpPr>
            <p:grpSp>
              <p:nvGrpSpPr>
                <p:cNvPr id="150" name="Group 6"/>
                <p:cNvGrpSpPr/>
                <p:nvPr/>
              </p:nvGrpSpPr>
              <p:grpSpPr>
                <a:xfrm rot="17802976">
                  <a:off x="1912098" y="1823816"/>
                  <a:ext cx="762000" cy="2362200"/>
                  <a:chOff x="1905000" y="1828800"/>
                  <a:chExt cx="762000" cy="2362200"/>
                </a:xfrm>
              </p:grpSpPr>
              <p:sp>
                <p:nvSpPr>
                  <p:cNvPr id="1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9"/>
                <p:cNvGrpSpPr/>
                <p:nvPr/>
              </p:nvGrpSpPr>
              <p:grpSpPr>
                <a:xfrm rot="19123498">
                  <a:off x="2501621" y="1862460"/>
                  <a:ext cx="542170" cy="1782007"/>
                  <a:chOff x="1905000" y="1828800"/>
                  <a:chExt cx="762000" cy="2362200"/>
                </a:xfrm>
              </p:grpSpPr>
              <p:sp>
                <p:nvSpPr>
                  <p:cNvPr id="155" name="Oval 1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2"/>
                <p:cNvGrpSpPr/>
                <p:nvPr/>
              </p:nvGrpSpPr>
              <p:grpSpPr>
                <a:xfrm rot="15530705">
                  <a:off x="2284581" y="2639655"/>
                  <a:ext cx="405591" cy="1883879"/>
                  <a:chOff x="1905000" y="1828800"/>
                  <a:chExt cx="762000" cy="2362200"/>
                </a:xfrm>
              </p:grpSpPr>
              <p:sp>
                <p:nvSpPr>
                  <p:cNvPr id="153" name="Oval 1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31"/>
              <p:cNvGrpSpPr/>
              <p:nvPr/>
            </p:nvGrpSpPr>
            <p:grpSpPr>
              <a:xfrm rot="20238387">
                <a:off x="1346199" y="1643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1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146" name="Oval 1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144" name="Oval 1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6" name="Group 166"/>
            <p:cNvGrpSpPr/>
            <p:nvPr/>
          </p:nvGrpSpPr>
          <p:grpSpPr>
            <a:xfrm rot="20555714" flipH="1">
              <a:off x="3652811" y="2791157"/>
              <a:ext cx="1586260" cy="1364114"/>
              <a:chOff x="736597" y="733384"/>
              <a:chExt cx="1807860" cy="1807860"/>
            </a:xfrm>
          </p:grpSpPr>
          <p:grpSp>
            <p:nvGrpSpPr>
              <p:cNvPr id="108" name="Group 15"/>
              <p:cNvGrpSpPr/>
              <p:nvPr/>
            </p:nvGrpSpPr>
            <p:grpSpPr>
              <a:xfrm rot="20238387">
                <a:off x="736597" y="881328"/>
                <a:ext cx="1193804" cy="897916"/>
                <a:chOff x="1111998" y="1862460"/>
                <a:chExt cx="2362200" cy="1921930"/>
              </a:xfrm>
            </p:grpSpPr>
            <p:grpSp>
              <p:nvGrpSpPr>
                <p:cNvPr id="129" name="Group 6"/>
                <p:cNvGrpSpPr/>
                <p:nvPr/>
              </p:nvGrpSpPr>
              <p:grpSpPr>
                <a:xfrm rot="17802976">
                  <a:off x="1912098" y="1823816"/>
                  <a:ext cx="762000" cy="2362200"/>
                  <a:chOff x="1905000" y="1828800"/>
                  <a:chExt cx="762000" cy="2362200"/>
                </a:xfrm>
              </p:grpSpPr>
              <p:sp>
                <p:nvSpPr>
                  <p:cNvPr id="1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9"/>
                <p:cNvGrpSpPr/>
                <p:nvPr/>
              </p:nvGrpSpPr>
              <p:grpSpPr>
                <a:xfrm rot="19123498">
                  <a:off x="2501621" y="1862460"/>
                  <a:ext cx="542170" cy="1782007"/>
                  <a:chOff x="1905000" y="1828800"/>
                  <a:chExt cx="762000" cy="2362200"/>
                </a:xfrm>
              </p:grpSpPr>
              <p:sp>
                <p:nvSpPr>
                  <p:cNvPr id="134" name="Oval 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2"/>
                <p:cNvGrpSpPr/>
                <p:nvPr/>
              </p:nvGrpSpPr>
              <p:grpSpPr>
                <a:xfrm rot="15530705">
                  <a:off x="2284581" y="2639655"/>
                  <a:ext cx="405591" cy="1883879"/>
                  <a:chOff x="1905000" y="1828800"/>
                  <a:chExt cx="762000" cy="2362200"/>
                </a:xfrm>
              </p:grpSpPr>
              <p:sp>
                <p:nvSpPr>
                  <p:cNvPr id="132" name="Oval 1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 name="Group 21"/>
              <p:cNvGrpSpPr/>
              <p:nvPr/>
            </p:nvGrpSpPr>
            <p:grpSpPr>
              <a:xfrm rot="2927600">
                <a:off x="1498597" y="881328"/>
                <a:ext cx="1193804" cy="897916"/>
                <a:chOff x="1111998" y="1862460"/>
                <a:chExt cx="2362200" cy="1921930"/>
              </a:xfrm>
            </p:grpSpPr>
            <p:grpSp>
              <p:nvGrpSpPr>
                <p:cNvPr id="120" name="Group 6"/>
                <p:cNvGrpSpPr/>
                <p:nvPr/>
              </p:nvGrpSpPr>
              <p:grpSpPr>
                <a:xfrm rot="17802976">
                  <a:off x="1912098" y="1823816"/>
                  <a:ext cx="762000" cy="2362200"/>
                  <a:chOff x="1905000" y="1828800"/>
                  <a:chExt cx="762000" cy="2362200"/>
                </a:xfrm>
              </p:grpSpPr>
              <p:sp>
                <p:nvSpPr>
                  <p:cNvPr id="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9"/>
                <p:cNvGrpSpPr/>
                <p:nvPr/>
              </p:nvGrpSpPr>
              <p:grpSpPr>
                <a:xfrm rot="19123498">
                  <a:off x="2501621" y="1862460"/>
                  <a:ext cx="542170" cy="1782007"/>
                  <a:chOff x="1905000" y="1828800"/>
                  <a:chExt cx="762000" cy="2362200"/>
                </a:xfrm>
              </p:grpSpPr>
              <p:sp>
                <p:nvSpPr>
                  <p:cNvPr id="125" name="Oval 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
                <p:cNvGrpSpPr/>
                <p:nvPr/>
              </p:nvGrpSpPr>
              <p:grpSpPr>
                <a:xfrm rot="15530705">
                  <a:off x="2284581" y="2639655"/>
                  <a:ext cx="405591" cy="1883879"/>
                  <a:chOff x="1905000" y="1828800"/>
                  <a:chExt cx="762000" cy="2362200"/>
                </a:xfrm>
              </p:grpSpPr>
              <p:sp>
                <p:nvSpPr>
                  <p:cNvPr id="123" name="Oval 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0" name="Group 31"/>
              <p:cNvGrpSpPr/>
              <p:nvPr/>
            </p:nvGrpSpPr>
            <p:grpSpPr>
              <a:xfrm rot="20238387">
                <a:off x="1346199" y="1643328"/>
                <a:ext cx="1193804" cy="897916"/>
                <a:chOff x="1111998" y="1862460"/>
                <a:chExt cx="2362200" cy="1921930"/>
              </a:xfrm>
            </p:grpSpPr>
            <p:grpSp>
              <p:nvGrpSpPr>
                <p:cNvPr id="111" name="Group 6"/>
                <p:cNvGrpSpPr/>
                <p:nvPr/>
              </p:nvGrpSpPr>
              <p:grpSpPr>
                <a:xfrm rot="17802976">
                  <a:off x="1912098" y="1823816"/>
                  <a:ext cx="762000" cy="2362200"/>
                  <a:chOff x="1905000" y="1828800"/>
                  <a:chExt cx="762000" cy="2362200"/>
                </a:xfrm>
              </p:grpSpPr>
              <p:sp>
                <p:nvSpPr>
                  <p:cNvPr id="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9"/>
                <p:cNvGrpSpPr/>
                <p:nvPr/>
              </p:nvGrpSpPr>
              <p:grpSpPr>
                <a:xfrm rot="19123498">
                  <a:off x="2501621" y="1862460"/>
                  <a:ext cx="542170" cy="1782007"/>
                  <a:chOff x="1905000" y="1828800"/>
                  <a:chExt cx="762000" cy="2362200"/>
                </a:xfrm>
              </p:grpSpPr>
              <p:sp>
                <p:nvSpPr>
                  <p:cNvPr id="116" name="Oval 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2"/>
                <p:cNvGrpSpPr/>
                <p:nvPr/>
              </p:nvGrpSpPr>
              <p:grpSpPr>
                <a:xfrm rot="15530705">
                  <a:off x="2284581" y="2639655"/>
                  <a:ext cx="405591" cy="1883879"/>
                  <a:chOff x="1905000" y="1828800"/>
                  <a:chExt cx="762000" cy="2362200"/>
                </a:xfrm>
              </p:grpSpPr>
              <p:sp>
                <p:nvSpPr>
                  <p:cNvPr id="114" name="Oval 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3" name="Group 91"/>
          <p:cNvGrpSpPr/>
          <p:nvPr/>
        </p:nvGrpSpPr>
        <p:grpSpPr>
          <a:xfrm>
            <a:off x="5806943" y="3200400"/>
            <a:ext cx="1356990" cy="3344532"/>
            <a:chOff x="4054343" y="2362200"/>
            <a:chExt cx="1356990" cy="3344532"/>
          </a:xfrm>
        </p:grpSpPr>
        <p:sp>
          <p:nvSpPr>
            <p:cNvPr id="1144" name="Round Diagonal Corner Rectangle 1143"/>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5" name="Round Diagonal Corner Rectangle 1144"/>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6" name="Oval 1145"/>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Oval 1146"/>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Oval 1147"/>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9" name="Oval 1148"/>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0" name="Trapezoid 1149"/>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1" name="Trapezoid 1150"/>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Trapezoid 1151"/>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3" name="Oval 1152"/>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Oval 1153"/>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Round Diagonal Corner Rectangle 1154"/>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Round Diagonal Corner Rectangle 1155"/>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8" name="Round Diagonal Corner Rectangle 1157"/>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9" name="Oval 1158"/>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2" name="Group 1161"/>
          <p:cNvGrpSpPr/>
          <p:nvPr/>
        </p:nvGrpSpPr>
        <p:grpSpPr>
          <a:xfrm>
            <a:off x="8839200" y="5867400"/>
            <a:ext cx="1676400" cy="609600"/>
            <a:chOff x="7467600" y="5410200"/>
            <a:chExt cx="1676400" cy="609600"/>
          </a:xfrm>
        </p:grpSpPr>
        <p:sp>
          <p:nvSpPr>
            <p:cNvPr id="1160" name="Rounded Rectangle 1159"/>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TextBox 1160"/>
            <p:cNvSpPr txBox="1"/>
            <p:nvPr/>
          </p:nvSpPr>
          <p:spPr>
            <a:xfrm>
              <a:off x="7518400" y="5532582"/>
              <a:ext cx="1600200" cy="369332"/>
            </a:xfrm>
            <a:prstGeom prst="rect">
              <a:avLst/>
            </a:prstGeom>
            <a:noFill/>
          </p:spPr>
          <p:txBody>
            <a:bodyPr wrap="square" rtlCol="0">
              <a:spAutoFit/>
            </a:bodyPr>
            <a:lstStyle/>
            <a:p>
              <a:r>
                <a:rPr lang="en-US" dirty="0">
                  <a:solidFill>
                    <a:schemeClr val="bg1"/>
                  </a:solidFill>
                </a:rPr>
                <a:t>House of Israel</a:t>
              </a:r>
            </a:p>
          </p:txBody>
        </p:sp>
      </p:grpSp>
      <p:grpSp>
        <p:nvGrpSpPr>
          <p:cNvPr id="1163" name="Group 1162"/>
          <p:cNvGrpSpPr/>
          <p:nvPr/>
        </p:nvGrpSpPr>
        <p:grpSpPr>
          <a:xfrm>
            <a:off x="4648200" y="6096000"/>
            <a:ext cx="1676400" cy="609600"/>
            <a:chOff x="7467600" y="5410200"/>
            <a:chExt cx="1676400" cy="609600"/>
          </a:xfrm>
        </p:grpSpPr>
        <p:sp>
          <p:nvSpPr>
            <p:cNvPr id="1164" name="Rounded Rectangle 1163"/>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5" name="TextBox 1164"/>
            <p:cNvSpPr txBox="1"/>
            <p:nvPr/>
          </p:nvSpPr>
          <p:spPr>
            <a:xfrm>
              <a:off x="7696200" y="5486400"/>
              <a:ext cx="1371600" cy="369332"/>
            </a:xfrm>
            <a:prstGeom prst="rect">
              <a:avLst/>
            </a:prstGeom>
            <a:noFill/>
          </p:spPr>
          <p:txBody>
            <a:bodyPr wrap="square" rtlCol="0">
              <a:spAutoFit/>
            </a:bodyPr>
            <a:lstStyle/>
            <a:p>
              <a:r>
                <a:rPr lang="en-US" dirty="0">
                  <a:solidFill>
                    <a:schemeClr val="bg1"/>
                  </a:solidFill>
                </a:rPr>
                <a:t>Jesus Christ</a:t>
              </a:r>
            </a:p>
          </p:txBody>
        </p:sp>
      </p:grpSp>
      <p:grpSp>
        <p:nvGrpSpPr>
          <p:cNvPr id="1166" name="Group 1165"/>
          <p:cNvGrpSpPr/>
          <p:nvPr/>
        </p:nvGrpSpPr>
        <p:grpSpPr>
          <a:xfrm>
            <a:off x="3581400" y="3429000"/>
            <a:ext cx="1676400" cy="609600"/>
            <a:chOff x="7467600" y="5410200"/>
            <a:chExt cx="1676400" cy="609600"/>
          </a:xfrm>
        </p:grpSpPr>
        <p:sp>
          <p:nvSpPr>
            <p:cNvPr id="1167" name="Rounded Rectangle 1166"/>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8" name="TextBox 1167"/>
            <p:cNvSpPr txBox="1"/>
            <p:nvPr/>
          </p:nvSpPr>
          <p:spPr>
            <a:xfrm>
              <a:off x="7696200" y="5486400"/>
              <a:ext cx="1371600" cy="369332"/>
            </a:xfrm>
            <a:prstGeom prst="rect">
              <a:avLst/>
            </a:prstGeom>
            <a:noFill/>
          </p:spPr>
          <p:txBody>
            <a:bodyPr wrap="square" rtlCol="0">
              <a:spAutoFit/>
            </a:bodyPr>
            <a:lstStyle/>
            <a:p>
              <a:r>
                <a:rPr lang="en-US" dirty="0">
                  <a:solidFill>
                    <a:schemeClr val="bg1"/>
                  </a:solidFill>
                </a:rPr>
                <a:t>The World</a:t>
              </a:r>
            </a:p>
          </p:txBody>
        </p:sp>
      </p:grpSp>
      <p:grpSp>
        <p:nvGrpSpPr>
          <p:cNvPr id="1169" name="Group 1162"/>
          <p:cNvGrpSpPr/>
          <p:nvPr/>
        </p:nvGrpSpPr>
        <p:grpSpPr>
          <a:xfrm>
            <a:off x="8458200" y="1905000"/>
            <a:ext cx="1600200" cy="838202"/>
            <a:chOff x="7467600" y="5481919"/>
            <a:chExt cx="1676400" cy="197224"/>
          </a:xfrm>
        </p:grpSpPr>
        <p:sp>
          <p:nvSpPr>
            <p:cNvPr id="1170" name="Rounded Rectangle 1169"/>
            <p:cNvSpPr/>
            <p:nvPr/>
          </p:nvSpPr>
          <p:spPr>
            <a:xfrm>
              <a:off x="7467600" y="5481919"/>
              <a:ext cx="1676400" cy="197224"/>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1" name="TextBox 1170"/>
            <p:cNvSpPr txBox="1"/>
            <p:nvPr/>
          </p:nvSpPr>
          <p:spPr>
            <a:xfrm>
              <a:off x="7627257" y="5499847"/>
              <a:ext cx="1371600" cy="152078"/>
            </a:xfrm>
            <a:prstGeom prst="rect">
              <a:avLst/>
            </a:prstGeom>
            <a:noFill/>
          </p:spPr>
          <p:txBody>
            <a:bodyPr wrap="square" rtlCol="0">
              <a:spAutoFit/>
            </a:bodyPr>
            <a:lstStyle/>
            <a:p>
              <a:pPr algn="ctr"/>
              <a:r>
                <a:rPr lang="en-US" dirty="0">
                  <a:solidFill>
                    <a:schemeClr val="bg1"/>
                  </a:solidFill>
                </a:rPr>
                <a:t>Sin and Apostasy</a:t>
              </a:r>
            </a:p>
          </p:txBody>
        </p:sp>
      </p:grpSp>
      <p:grpSp>
        <p:nvGrpSpPr>
          <p:cNvPr id="1175" name="Group 1174"/>
          <p:cNvGrpSpPr/>
          <p:nvPr/>
        </p:nvGrpSpPr>
        <p:grpSpPr>
          <a:xfrm>
            <a:off x="1905000" y="457200"/>
            <a:ext cx="2057400" cy="1066800"/>
            <a:chOff x="381000" y="457200"/>
            <a:chExt cx="2057400" cy="1066800"/>
          </a:xfrm>
        </p:grpSpPr>
        <p:sp>
          <p:nvSpPr>
            <p:cNvPr id="1173" name="Cloud 1172"/>
            <p:cNvSpPr/>
            <p:nvPr/>
          </p:nvSpPr>
          <p:spPr>
            <a:xfrm>
              <a:off x="381000" y="457200"/>
              <a:ext cx="2057400" cy="10668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4" name="TextBox 1173"/>
            <p:cNvSpPr txBox="1"/>
            <p:nvPr/>
          </p:nvSpPr>
          <p:spPr>
            <a:xfrm>
              <a:off x="609600" y="685800"/>
              <a:ext cx="1828800" cy="461665"/>
            </a:xfrm>
            <a:prstGeom prst="rect">
              <a:avLst/>
            </a:prstGeom>
            <a:noFill/>
          </p:spPr>
          <p:txBody>
            <a:bodyPr wrap="square" rtlCol="0">
              <a:spAutoFit/>
            </a:bodyPr>
            <a:lstStyle/>
            <a:p>
              <a:r>
                <a:rPr lang="en-US" sz="2400" dirty="0"/>
                <a:t>The Allegory</a:t>
              </a:r>
            </a:p>
          </p:txBody>
        </p:sp>
      </p:grpSp>
      <p:grpSp>
        <p:nvGrpSpPr>
          <p:cNvPr id="1176" name="Group 73"/>
          <p:cNvGrpSpPr/>
          <p:nvPr/>
        </p:nvGrpSpPr>
        <p:grpSpPr>
          <a:xfrm rot="3068959">
            <a:off x="8069809" y="418919"/>
            <a:ext cx="1626598" cy="1150850"/>
            <a:chOff x="736597" y="733384"/>
            <a:chExt cx="1807860" cy="1745020"/>
          </a:xfrm>
        </p:grpSpPr>
        <p:grpSp>
          <p:nvGrpSpPr>
            <p:cNvPr id="1177" name="Group 15"/>
            <p:cNvGrpSpPr/>
            <p:nvPr/>
          </p:nvGrpSpPr>
          <p:grpSpPr>
            <a:xfrm rot="20238387">
              <a:off x="736597" y="881328"/>
              <a:ext cx="1193804" cy="897916"/>
              <a:chOff x="1111998" y="1862460"/>
              <a:chExt cx="2362200" cy="1921930"/>
            </a:xfrm>
          </p:grpSpPr>
          <p:grpSp>
            <p:nvGrpSpPr>
              <p:cNvPr id="1195" name="Group 6"/>
              <p:cNvGrpSpPr/>
              <p:nvPr/>
            </p:nvGrpSpPr>
            <p:grpSpPr>
              <a:xfrm rot="17802976">
                <a:off x="1912098" y="1823816"/>
                <a:ext cx="762000" cy="2362200"/>
                <a:chOff x="1905000" y="1828800"/>
                <a:chExt cx="762000" cy="2362200"/>
              </a:xfrm>
            </p:grpSpPr>
            <p:sp>
              <p:nvSpPr>
                <p:cNvPr id="12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6" name="Group 9"/>
              <p:cNvGrpSpPr/>
              <p:nvPr/>
            </p:nvGrpSpPr>
            <p:grpSpPr>
              <a:xfrm rot="19123498">
                <a:off x="2501621" y="1862460"/>
                <a:ext cx="542170" cy="1782007"/>
                <a:chOff x="1905000" y="1828800"/>
                <a:chExt cx="762000" cy="2362200"/>
              </a:xfrm>
            </p:grpSpPr>
            <p:sp>
              <p:nvSpPr>
                <p:cNvPr id="1200"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1" name="Oval 12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7" name="Group 12"/>
              <p:cNvGrpSpPr/>
              <p:nvPr/>
            </p:nvGrpSpPr>
            <p:grpSpPr>
              <a:xfrm rot="15530705">
                <a:off x="2284581" y="2639655"/>
                <a:ext cx="405591" cy="1883879"/>
                <a:chOff x="1905000" y="1828800"/>
                <a:chExt cx="762000" cy="2362200"/>
              </a:xfrm>
            </p:grpSpPr>
            <p:sp>
              <p:nvSpPr>
                <p:cNvPr id="1198"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78" name="Group 21"/>
            <p:cNvGrpSpPr/>
            <p:nvPr/>
          </p:nvGrpSpPr>
          <p:grpSpPr>
            <a:xfrm rot="2927600">
              <a:off x="1498597" y="881328"/>
              <a:ext cx="1193804" cy="897916"/>
              <a:chOff x="1111998" y="1862460"/>
              <a:chExt cx="2362200" cy="1921930"/>
            </a:xfrm>
          </p:grpSpPr>
          <p:grpSp>
            <p:nvGrpSpPr>
              <p:cNvPr id="1186" name="Group 6"/>
              <p:cNvGrpSpPr/>
              <p:nvPr/>
            </p:nvGrpSpPr>
            <p:grpSpPr>
              <a:xfrm rot="17802976">
                <a:off x="1912098" y="1823816"/>
                <a:ext cx="762000" cy="2362200"/>
                <a:chOff x="1905000" y="1828800"/>
                <a:chExt cx="762000" cy="2362200"/>
              </a:xfrm>
            </p:grpSpPr>
            <p:sp>
              <p:nvSpPr>
                <p:cNvPr id="11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4" name="Oval 11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7" name="Group 9"/>
              <p:cNvGrpSpPr/>
              <p:nvPr/>
            </p:nvGrpSpPr>
            <p:grpSpPr>
              <a:xfrm rot="19123498">
                <a:off x="2501621" y="1862460"/>
                <a:ext cx="542170" cy="1782007"/>
                <a:chOff x="1905000" y="1828800"/>
                <a:chExt cx="762000" cy="2362200"/>
              </a:xfrm>
            </p:grpSpPr>
            <p:sp>
              <p:nvSpPr>
                <p:cNvPr id="1191"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2" name="Oval 11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8" name="Group 12"/>
              <p:cNvGrpSpPr/>
              <p:nvPr/>
            </p:nvGrpSpPr>
            <p:grpSpPr>
              <a:xfrm rot="15530705">
                <a:off x="2284581" y="2639655"/>
                <a:ext cx="405591" cy="1883879"/>
                <a:chOff x="1905000" y="1828800"/>
                <a:chExt cx="762000" cy="2362200"/>
              </a:xfrm>
            </p:grpSpPr>
            <p:sp>
              <p:nvSpPr>
                <p:cNvPr id="1189"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0"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79" name="Group 31"/>
            <p:cNvGrpSpPr/>
            <p:nvPr/>
          </p:nvGrpSpPr>
          <p:grpSpPr>
            <a:xfrm rot="20238387">
              <a:off x="1333589" y="1645859"/>
              <a:ext cx="1193804" cy="832545"/>
              <a:chOff x="1111998" y="1862460"/>
              <a:chExt cx="2362200" cy="1782007"/>
            </a:xfrm>
          </p:grpSpPr>
          <p:grpSp>
            <p:nvGrpSpPr>
              <p:cNvPr id="1180" name="Group 6"/>
              <p:cNvGrpSpPr/>
              <p:nvPr/>
            </p:nvGrpSpPr>
            <p:grpSpPr>
              <a:xfrm rot="17802976">
                <a:off x="1912098" y="1823816"/>
                <a:ext cx="762000" cy="2362200"/>
                <a:chOff x="1905000" y="1828800"/>
                <a:chExt cx="762000" cy="2362200"/>
              </a:xfrm>
            </p:grpSpPr>
            <p:sp>
              <p:nvSpPr>
                <p:cNvPr id="118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5" name="Oval 11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1" name="Group 9"/>
              <p:cNvGrpSpPr/>
              <p:nvPr/>
            </p:nvGrpSpPr>
            <p:grpSpPr>
              <a:xfrm rot="19123498">
                <a:off x="2501621" y="1862460"/>
                <a:ext cx="542170" cy="1782007"/>
                <a:chOff x="1905000" y="1828800"/>
                <a:chExt cx="762000" cy="2362200"/>
              </a:xfrm>
            </p:grpSpPr>
            <p:sp>
              <p:nvSpPr>
                <p:cNvPr id="1182" name="Oval 11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3" name="Oval 11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3474992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43"/>
                                        </p:tgtEl>
                                        <p:attrNameLst>
                                          <p:attrName>style.visibility</p:attrName>
                                        </p:attrNameLst>
                                      </p:cBhvr>
                                      <p:to>
                                        <p:strVal val="visible"/>
                                      </p:to>
                                    </p:set>
                                  </p:childTnLst>
                                </p:cTn>
                              </p:par>
                              <p:par>
                                <p:cTn id="11" presetID="29" presetClass="entr" presetSubtype="0" fill="hold" nodeType="withEffect">
                                  <p:stCondLst>
                                    <p:cond delay="0"/>
                                  </p:stCondLst>
                                  <p:childTnLst>
                                    <p:set>
                                      <p:cBhvr>
                                        <p:cTn id="12" dur="1" fill="hold">
                                          <p:stCondLst>
                                            <p:cond delay="0"/>
                                          </p:stCondLst>
                                        </p:cTn>
                                        <p:tgtEl>
                                          <p:spTgt spid="1163"/>
                                        </p:tgtEl>
                                        <p:attrNameLst>
                                          <p:attrName>style.visibility</p:attrName>
                                        </p:attrNameLst>
                                      </p:cBhvr>
                                      <p:to>
                                        <p:strVal val="visible"/>
                                      </p:to>
                                    </p:set>
                                    <p:anim calcmode="lin" valueType="num">
                                      <p:cBhvr>
                                        <p:cTn id="13" dur="1000" fill="hold"/>
                                        <p:tgtEl>
                                          <p:spTgt spid="1163"/>
                                        </p:tgtEl>
                                        <p:attrNameLst>
                                          <p:attrName>ppt_x</p:attrName>
                                        </p:attrNameLst>
                                      </p:cBhvr>
                                      <p:tavLst>
                                        <p:tav tm="0">
                                          <p:val>
                                            <p:strVal val="#ppt_x-.2"/>
                                          </p:val>
                                        </p:tav>
                                        <p:tav tm="100000">
                                          <p:val>
                                            <p:strVal val="#ppt_x"/>
                                          </p:val>
                                        </p:tav>
                                      </p:tavLst>
                                    </p:anim>
                                    <p:anim calcmode="lin" valueType="num">
                                      <p:cBhvr>
                                        <p:cTn id="14" dur="1000" fill="hold"/>
                                        <p:tgtEl>
                                          <p:spTgt spid="1163"/>
                                        </p:tgtEl>
                                        <p:attrNameLst>
                                          <p:attrName>ppt_y</p:attrName>
                                        </p:attrNameLst>
                                      </p:cBhvr>
                                      <p:tavLst>
                                        <p:tav tm="0">
                                          <p:val>
                                            <p:strVal val="#ppt_y"/>
                                          </p:val>
                                        </p:tav>
                                        <p:tav tm="100000">
                                          <p:val>
                                            <p:strVal val="#ppt_y"/>
                                          </p:val>
                                        </p:tav>
                                      </p:tavLst>
                                    </p:anim>
                                    <p:animEffect transition="in" filter="wipe(right)" prLst="gradientSize: 0.1">
                                      <p:cBhvr>
                                        <p:cTn id="15" dur="1000"/>
                                        <p:tgtEl>
                                          <p:spTgt spid="1163"/>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348"/>
                                        </p:tgtEl>
                                        <p:attrNameLst>
                                          <p:attrName>style.visibility</p:attrName>
                                        </p:attrNameLst>
                                      </p:cBhvr>
                                      <p:to>
                                        <p:strVal val="visible"/>
                                      </p:to>
                                    </p:set>
                                    <p:animEffect transition="in" filter="fade">
                                      <p:cBhvr>
                                        <p:cTn id="20" dur="2000"/>
                                        <p:tgtEl>
                                          <p:spTgt spid="348"/>
                                        </p:tgtEl>
                                      </p:cBhvr>
                                    </p:animEffect>
                                  </p:childTnLst>
                                </p:cTn>
                              </p:par>
                              <p:par>
                                <p:cTn id="21" presetID="10" presetClass="entr" presetSubtype="0" fill="hold" nodeType="withEffect">
                                  <p:stCondLst>
                                    <p:cond delay="0"/>
                                  </p:stCondLst>
                                  <p:childTnLst>
                                    <p:set>
                                      <p:cBhvr>
                                        <p:cTn id="22" dur="1" fill="hold">
                                          <p:stCondLst>
                                            <p:cond delay="0"/>
                                          </p:stCondLst>
                                        </p:cTn>
                                        <p:tgtEl>
                                          <p:spTgt spid="613"/>
                                        </p:tgtEl>
                                        <p:attrNameLst>
                                          <p:attrName>style.visibility</p:attrName>
                                        </p:attrNameLst>
                                      </p:cBhvr>
                                      <p:to>
                                        <p:strVal val="visible"/>
                                      </p:to>
                                    </p:set>
                                    <p:animEffect transition="in" filter="fade">
                                      <p:cBhvr>
                                        <p:cTn id="23" dur="2000"/>
                                        <p:tgtEl>
                                          <p:spTgt spid="613"/>
                                        </p:tgtEl>
                                      </p:cBhvr>
                                    </p:animEffect>
                                  </p:childTnLst>
                                </p:cTn>
                              </p:par>
                              <p:par>
                                <p:cTn id="24" presetID="10" presetClass="entr" presetSubtype="0" fill="hold" nodeType="withEffect">
                                  <p:stCondLst>
                                    <p:cond delay="0"/>
                                  </p:stCondLst>
                                  <p:childTnLst>
                                    <p:set>
                                      <p:cBhvr>
                                        <p:cTn id="25" dur="1" fill="hold">
                                          <p:stCondLst>
                                            <p:cond delay="0"/>
                                          </p:stCondLst>
                                        </p:cTn>
                                        <p:tgtEl>
                                          <p:spTgt spid="878"/>
                                        </p:tgtEl>
                                        <p:attrNameLst>
                                          <p:attrName>style.visibility</p:attrName>
                                        </p:attrNameLst>
                                      </p:cBhvr>
                                      <p:to>
                                        <p:strVal val="visible"/>
                                      </p:to>
                                    </p:set>
                                    <p:animEffect transition="in" filter="fade">
                                      <p:cBhvr>
                                        <p:cTn id="26" dur="2000"/>
                                        <p:tgtEl>
                                          <p:spTgt spid="878"/>
                                        </p:tgtEl>
                                      </p:cBhvr>
                                    </p:animEffect>
                                  </p:childTnLst>
                                </p:cTn>
                              </p:par>
                              <p:par>
                                <p:cTn id="27" presetID="29" presetClass="entr" presetSubtype="0" fill="hold" nodeType="withEffect">
                                  <p:stCondLst>
                                    <p:cond delay="0"/>
                                  </p:stCondLst>
                                  <p:childTnLst>
                                    <p:set>
                                      <p:cBhvr>
                                        <p:cTn id="28" dur="1" fill="hold">
                                          <p:stCondLst>
                                            <p:cond delay="0"/>
                                          </p:stCondLst>
                                        </p:cTn>
                                        <p:tgtEl>
                                          <p:spTgt spid="1166"/>
                                        </p:tgtEl>
                                        <p:attrNameLst>
                                          <p:attrName>style.visibility</p:attrName>
                                        </p:attrNameLst>
                                      </p:cBhvr>
                                      <p:to>
                                        <p:strVal val="visible"/>
                                      </p:to>
                                    </p:set>
                                    <p:anim calcmode="lin" valueType="num">
                                      <p:cBhvr>
                                        <p:cTn id="29" dur="1000" fill="hold"/>
                                        <p:tgtEl>
                                          <p:spTgt spid="1166"/>
                                        </p:tgtEl>
                                        <p:attrNameLst>
                                          <p:attrName>ppt_x</p:attrName>
                                        </p:attrNameLst>
                                      </p:cBhvr>
                                      <p:tavLst>
                                        <p:tav tm="0">
                                          <p:val>
                                            <p:strVal val="#ppt_x-.2"/>
                                          </p:val>
                                        </p:tav>
                                        <p:tav tm="100000">
                                          <p:val>
                                            <p:strVal val="#ppt_x"/>
                                          </p:val>
                                        </p:tav>
                                      </p:tavLst>
                                    </p:anim>
                                    <p:anim calcmode="lin" valueType="num">
                                      <p:cBhvr>
                                        <p:cTn id="30" dur="1000" fill="hold"/>
                                        <p:tgtEl>
                                          <p:spTgt spid="1166"/>
                                        </p:tgtEl>
                                        <p:attrNameLst>
                                          <p:attrName>ppt_y</p:attrName>
                                        </p:attrNameLst>
                                      </p:cBhvr>
                                      <p:tavLst>
                                        <p:tav tm="0">
                                          <p:val>
                                            <p:strVal val="#ppt_y"/>
                                          </p:val>
                                        </p:tav>
                                        <p:tav tm="100000">
                                          <p:val>
                                            <p:strVal val="#ppt_y"/>
                                          </p:val>
                                        </p:tav>
                                      </p:tavLst>
                                    </p:anim>
                                    <p:animEffect transition="in" filter="wipe(right)" prLst="gradientSize: 0.1">
                                      <p:cBhvr>
                                        <p:cTn id="31" dur="1000"/>
                                        <p:tgtEl>
                                          <p:spTgt spid="1166"/>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176"/>
                                        </p:tgtEl>
                                        <p:attrNameLst>
                                          <p:attrName>style.visibility</p:attrName>
                                        </p:attrNameLst>
                                      </p:cBhvr>
                                      <p:to>
                                        <p:strVal val="visible"/>
                                      </p:to>
                                    </p:set>
                                    <p:animEffect transition="in" filter="fade">
                                      <p:cBhvr>
                                        <p:cTn id="36" dur="2000"/>
                                        <p:tgtEl>
                                          <p:spTgt spid="1176"/>
                                        </p:tgtEl>
                                      </p:cBhvr>
                                    </p:animEffect>
                                  </p:childTnLst>
                                </p:cTn>
                              </p:par>
                              <p:par>
                                <p:cTn id="37" presetID="29" presetClass="entr" presetSubtype="0" fill="hold" nodeType="withEffect">
                                  <p:stCondLst>
                                    <p:cond delay="0"/>
                                  </p:stCondLst>
                                  <p:childTnLst>
                                    <p:set>
                                      <p:cBhvr>
                                        <p:cTn id="38" dur="1" fill="hold">
                                          <p:stCondLst>
                                            <p:cond delay="0"/>
                                          </p:stCondLst>
                                        </p:cTn>
                                        <p:tgtEl>
                                          <p:spTgt spid="1169"/>
                                        </p:tgtEl>
                                        <p:attrNameLst>
                                          <p:attrName>style.visibility</p:attrName>
                                        </p:attrNameLst>
                                      </p:cBhvr>
                                      <p:to>
                                        <p:strVal val="visible"/>
                                      </p:to>
                                    </p:set>
                                    <p:anim calcmode="lin" valueType="num">
                                      <p:cBhvr>
                                        <p:cTn id="39" dur="1000" fill="hold"/>
                                        <p:tgtEl>
                                          <p:spTgt spid="1169"/>
                                        </p:tgtEl>
                                        <p:attrNameLst>
                                          <p:attrName>ppt_x</p:attrName>
                                        </p:attrNameLst>
                                      </p:cBhvr>
                                      <p:tavLst>
                                        <p:tav tm="0">
                                          <p:val>
                                            <p:strVal val="#ppt_x-.2"/>
                                          </p:val>
                                        </p:tav>
                                        <p:tav tm="100000">
                                          <p:val>
                                            <p:strVal val="#ppt_x"/>
                                          </p:val>
                                        </p:tav>
                                      </p:tavLst>
                                    </p:anim>
                                    <p:anim calcmode="lin" valueType="num">
                                      <p:cBhvr>
                                        <p:cTn id="40" dur="1000" fill="hold"/>
                                        <p:tgtEl>
                                          <p:spTgt spid="1169"/>
                                        </p:tgtEl>
                                        <p:attrNameLst>
                                          <p:attrName>ppt_y</p:attrName>
                                        </p:attrNameLst>
                                      </p:cBhvr>
                                      <p:tavLst>
                                        <p:tav tm="0">
                                          <p:val>
                                            <p:strVal val="#ppt_y"/>
                                          </p:val>
                                        </p:tav>
                                        <p:tav tm="100000">
                                          <p:val>
                                            <p:strVal val="#ppt_y"/>
                                          </p:val>
                                        </p:tav>
                                      </p:tavLst>
                                    </p:anim>
                                    <p:animEffect transition="in" filter="wipe(right)" prLst="gradientSize: 0.1">
                                      <p:cBhvr>
                                        <p:cTn id="41" dur="1000"/>
                                        <p:tgtEl>
                                          <p:spTgt spid="1169"/>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50"/>
                                        </p:tgtEl>
                                        <p:attrNameLst>
                                          <p:attrName>style.visibility</p:attrName>
                                        </p:attrNameLst>
                                      </p:cBhvr>
                                      <p:to>
                                        <p:strVal val="visible"/>
                                      </p:to>
                                    </p:set>
                                  </p:childTnLst>
                                </p:cTn>
                              </p:par>
                              <p:par>
                                <p:cTn id="46" presetID="29" presetClass="entr" presetSubtype="0" fill="hold" nodeType="withEffect">
                                  <p:stCondLst>
                                    <p:cond delay="0"/>
                                  </p:stCondLst>
                                  <p:childTnLst>
                                    <p:set>
                                      <p:cBhvr>
                                        <p:cTn id="47" dur="1" fill="hold">
                                          <p:stCondLst>
                                            <p:cond delay="0"/>
                                          </p:stCondLst>
                                        </p:cTn>
                                        <p:tgtEl>
                                          <p:spTgt spid="1162"/>
                                        </p:tgtEl>
                                        <p:attrNameLst>
                                          <p:attrName>style.visibility</p:attrName>
                                        </p:attrNameLst>
                                      </p:cBhvr>
                                      <p:to>
                                        <p:strVal val="visible"/>
                                      </p:to>
                                    </p:set>
                                    <p:anim calcmode="lin" valueType="num">
                                      <p:cBhvr>
                                        <p:cTn id="48" dur="1000" fill="hold"/>
                                        <p:tgtEl>
                                          <p:spTgt spid="1162"/>
                                        </p:tgtEl>
                                        <p:attrNameLst>
                                          <p:attrName>ppt_x</p:attrName>
                                        </p:attrNameLst>
                                      </p:cBhvr>
                                      <p:tavLst>
                                        <p:tav tm="0">
                                          <p:val>
                                            <p:strVal val="#ppt_x-.2"/>
                                          </p:val>
                                        </p:tav>
                                        <p:tav tm="100000">
                                          <p:val>
                                            <p:strVal val="#ppt_x"/>
                                          </p:val>
                                        </p:tav>
                                      </p:tavLst>
                                    </p:anim>
                                    <p:anim calcmode="lin" valueType="num">
                                      <p:cBhvr>
                                        <p:cTn id="49" dur="1000" fill="hold"/>
                                        <p:tgtEl>
                                          <p:spTgt spid="1162"/>
                                        </p:tgtEl>
                                        <p:attrNameLst>
                                          <p:attrName>ppt_y</p:attrName>
                                        </p:attrNameLst>
                                      </p:cBhvr>
                                      <p:tavLst>
                                        <p:tav tm="0">
                                          <p:val>
                                            <p:strVal val="#ppt_y"/>
                                          </p:val>
                                        </p:tav>
                                        <p:tav tm="100000">
                                          <p:val>
                                            <p:strVal val="#ppt_y"/>
                                          </p:val>
                                        </p:tav>
                                      </p:tavLst>
                                    </p:anim>
                                    <p:animEffect transition="in" filter="wipe(right)" prLst="gradientSize: 0.1">
                                      <p:cBhvr>
                                        <p:cTn id="50" dur="1000"/>
                                        <p:tgtEl>
                                          <p:spTgt spid="1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6" name="Group 1162"/>
          <p:cNvGrpSpPr/>
          <p:nvPr/>
        </p:nvGrpSpPr>
        <p:grpSpPr>
          <a:xfrm>
            <a:off x="3352800" y="609600"/>
            <a:ext cx="1600200" cy="2590800"/>
            <a:chOff x="7467600" y="5410200"/>
            <a:chExt cx="1676400" cy="609600"/>
          </a:xfrm>
        </p:grpSpPr>
        <p:sp>
          <p:nvSpPr>
            <p:cNvPr id="1164" name="Rounded Rectangle 1163"/>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5" name="TextBox 1164"/>
            <p:cNvSpPr txBox="1"/>
            <p:nvPr/>
          </p:nvSpPr>
          <p:spPr>
            <a:xfrm>
              <a:off x="7620000" y="5481918"/>
              <a:ext cx="1371600" cy="412783"/>
            </a:xfrm>
            <a:prstGeom prst="rect">
              <a:avLst/>
            </a:prstGeom>
            <a:noFill/>
          </p:spPr>
          <p:txBody>
            <a:bodyPr wrap="square" rtlCol="0">
              <a:spAutoFit/>
            </a:bodyPr>
            <a:lstStyle/>
            <a:p>
              <a:r>
                <a:rPr lang="en-US" dirty="0">
                  <a:solidFill>
                    <a:schemeClr val="bg1"/>
                  </a:solidFill>
                </a:rPr>
                <a:t>The Master seeks ways to help the tree survive and bare good fruit</a:t>
              </a:r>
            </a:p>
          </p:txBody>
        </p:sp>
      </p:grpSp>
      <p:sp>
        <p:nvSpPr>
          <p:cNvPr id="49" name="Double Wave 48"/>
          <p:cNvSpPr/>
          <p:nvPr/>
        </p:nvSpPr>
        <p:spPr>
          <a:xfrm>
            <a:off x="0" y="26670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524000" y="6550224"/>
            <a:ext cx="4800600" cy="307777"/>
          </a:xfrm>
          <a:prstGeom prst="rect">
            <a:avLst/>
          </a:prstGeom>
          <a:noFill/>
        </p:spPr>
        <p:txBody>
          <a:bodyPr wrap="square" rtlCol="0">
            <a:spAutoFit/>
          </a:bodyPr>
          <a:lstStyle/>
          <a:p>
            <a:r>
              <a:rPr lang="en-US" sz="1400" dirty="0">
                <a:solidFill>
                  <a:schemeClr val="bg1"/>
                </a:solidFill>
              </a:rPr>
              <a:t>Jacob 5:4  Commentary Ralph E. Swiss</a:t>
            </a:r>
          </a:p>
        </p:txBody>
      </p:sp>
      <p:sp>
        <p:nvSpPr>
          <p:cNvPr id="74" name="TextBox 73"/>
          <p:cNvSpPr txBox="1"/>
          <p:nvPr/>
        </p:nvSpPr>
        <p:spPr>
          <a:xfrm>
            <a:off x="1752600" y="4114801"/>
            <a:ext cx="3810000" cy="2031325"/>
          </a:xfrm>
          <a:prstGeom prst="rect">
            <a:avLst/>
          </a:prstGeom>
          <a:noFill/>
        </p:spPr>
        <p:txBody>
          <a:bodyPr wrap="square" rtlCol="0">
            <a:spAutoFit/>
          </a:bodyPr>
          <a:lstStyle/>
          <a:p>
            <a:pPr fontAlgn="base"/>
            <a:r>
              <a:rPr lang="en-US" dirty="0">
                <a:solidFill>
                  <a:schemeClr val="bg1"/>
                </a:solidFill>
              </a:rPr>
              <a:t>“And it came to pass that the master of the vineyard went forth, and he saw that his olive tree began to decay; and he said: I will</a:t>
            </a:r>
            <a:r>
              <a:rPr lang="en-US" baseline="30000" dirty="0">
                <a:solidFill>
                  <a:schemeClr val="bg1"/>
                </a:solidFill>
              </a:rPr>
              <a:t> </a:t>
            </a:r>
            <a:r>
              <a:rPr lang="en-US" dirty="0">
                <a:solidFill>
                  <a:schemeClr val="bg1"/>
                </a:solidFill>
              </a:rPr>
              <a:t>prune it, and dig about it, and nourish it, that perhaps it may shoot forth young and tender branches, and it perish not.”</a:t>
            </a:r>
          </a:p>
        </p:txBody>
      </p:sp>
      <p:grpSp>
        <p:nvGrpSpPr>
          <p:cNvPr id="689" name="Group 49"/>
          <p:cNvGrpSpPr/>
          <p:nvPr/>
        </p:nvGrpSpPr>
        <p:grpSpPr>
          <a:xfrm>
            <a:off x="7010400" y="2667001"/>
            <a:ext cx="3657600" cy="3827435"/>
            <a:chOff x="457200" y="2497304"/>
            <a:chExt cx="4781871" cy="4284496"/>
          </a:xfrm>
        </p:grpSpPr>
        <p:grpSp>
          <p:nvGrpSpPr>
            <p:cNvPr id="690" name="Group 230"/>
            <p:cNvGrpSpPr/>
            <p:nvPr/>
          </p:nvGrpSpPr>
          <p:grpSpPr>
            <a:xfrm rot="18989829" flipH="1">
              <a:off x="2994882" y="2720848"/>
              <a:ext cx="1586260" cy="1364114"/>
              <a:chOff x="736597" y="733384"/>
              <a:chExt cx="1807860" cy="1807860"/>
            </a:xfrm>
          </p:grpSpPr>
          <p:grpSp>
            <p:nvGrpSpPr>
              <p:cNvPr id="691" name="Group 15"/>
              <p:cNvGrpSpPr/>
              <p:nvPr/>
            </p:nvGrpSpPr>
            <p:grpSpPr>
              <a:xfrm rot="20238387">
                <a:off x="736597" y="881328"/>
                <a:ext cx="1193804" cy="897916"/>
                <a:chOff x="1111998" y="1862460"/>
                <a:chExt cx="2362200" cy="1921930"/>
              </a:xfrm>
            </p:grpSpPr>
            <p:grpSp>
              <p:nvGrpSpPr>
                <p:cNvPr id="698"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9"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0"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1" name="Group 21"/>
              <p:cNvGrpSpPr/>
              <p:nvPr/>
            </p:nvGrpSpPr>
            <p:grpSpPr>
              <a:xfrm rot="2927600">
                <a:off x="1498597" y="881328"/>
                <a:ext cx="1193804" cy="897916"/>
                <a:chOff x="1111998" y="1862460"/>
                <a:chExt cx="2362200" cy="1921930"/>
              </a:xfrm>
            </p:grpSpPr>
            <p:grpSp>
              <p:nvGrpSpPr>
                <p:cNvPr id="702"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3"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0"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1" name="Group 31"/>
              <p:cNvGrpSpPr/>
              <p:nvPr/>
            </p:nvGrpSpPr>
            <p:grpSpPr>
              <a:xfrm rot="20238387">
                <a:off x="1346199" y="1643328"/>
                <a:ext cx="1193804" cy="897916"/>
                <a:chOff x="1111998" y="1862460"/>
                <a:chExt cx="2362200" cy="1921930"/>
              </a:xfrm>
            </p:grpSpPr>
            <p:grpSp>
              <p:nvGrpSpPr>
                <p:cNvPr id="712"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9" name="Group 9"/>
                <p:cNvGrpSpPr/>
                <p:nvPr/>
              </p:nvGrpSpPr>
              <p:grpSpPr>
                <a:xfrm rot="19123498">
                  <a:off x="2501621" y="1862460"/>
                  <a:ext cx="542170" cy="1782007"/>
                  <a:chOff x="1905000" y="1828800"/>
                  <a:chExt cx="762000" cy="2362200"/>
                </a:xfrm>
              </p:grpSpPr>
              <p:sp>
                <p:nvSpPr>
                  <p:cNvPr id="32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0" name="Group 12"/>
                <p:cNvGrpSpPr/>
                <p:nvPr/>
              </p:nvGrpSpPr>
              <p:grpSpPr>
                <a:xfrm rot="15530705">
                  <a:off x="2284581" y="2639655"/>
                  <a:ext cx="405591" cy="1883879"/>
                  <a:chOff x="1905000" y="1828800"/>
                  <a:chExt cx="762000" cy="2362200"/>
                </a:xfrm>
              </p:grpSpPr>
              <p:sp>
                <p:nvSpPr>
                  <p:cNvPr id="32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1" name="Group 199"/>
            <p:cNvGrpSpPr/>
            <p:nvPr/>
          </p:nvGrpSpPr>
          <p:grpSpPr>
            <a:xfrm rot="3068959">
              <a:off x="1334455" y="2628335"/>
              <a:ext cx="1820842" cy="1558779"/>
              <a:chOff x="736597" y="733384"/>
              <a:chExt cx="1807860" cy="1807860"/>
            </a:xfrm>
          </p:grpSpPr>
          <p:grpSp>
            <p:nvGrpSpPr>
              <p:cNvPr id="728" name="Group 15"/>
              <p:cNvGrpSpPr/>
              <p:nvPr/>
            </p:nvGrpSpPr>
            <p:grpSpPr>
              <a:xfrm rot="20238387">
                <a:off x="736597" y="881328"/>
                <a:ext cx="1193804" cy="897916"/>
                <a:chOff x="1111998" y="1862460"/>
                <a:chExt cx="2362200" cy="1921930"/>
              </a:xfrm>
            </p:grpSpPr>
            <p:grpSp>
              <p:nvGrpSpPr>
                <p:cNvPr id="729"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0"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1"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2" name="Group 21"/>
              <p:cNvGrpSpPr/>
              <p:nvPr/>
            </p:nvGrpSpPr>
            <p:grpSpPr>
              <a:xfrm rot="2927600">
                <a:off x="1498597" y="881328"/>
                <a:ext cx="1193804" cy="897916"/>
                <a:chOff x="1111998" y="1862460"/>
                <a:chExt cx="2362200" cy="1921930"/>
              </a:xfrm>
            </p:grpSpPr>
            <p:grpSp>
              <p:nvGrpSpPr>
                <p:cNvPr id="733"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0"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1"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42" name="Group 31"/>
              <p:cNvGrpSpPr/>
              <p:nvPr/>
            </p:nvGrpSpPr>
            <p:grpSpPr>
              <a:xfrm rot="20238387">
                <a:off x="1346199" y="1643328"/>
                <a:ext cx="1193804" cy="897916"/>
                <a:chOff x="1111998" y="1862460"/>
                <a:chExt cx="2362200" cy="1921930"/>
              </a:xfrm>
            </p:grpSpPr>
            <p:grpSp>
              <p:nvGrpSpPr>
                <p:cNvPr id="749" name="Group 6"/>
                <p:cNvGrpSpPr/>
                <p:nvPr/>
              </p:nvGrpSpPr>
              <p:grpSpPr>
                <a:xfrm rot="17802976">
                  <a:off x="1912098" y="1823816"/>
                  <a:ext cx="762000" cy="2362200"/>
                  <a:chOff x="1905000" y="1828800"/>
                  <a:chExt cx="762000" cy="2362200"/>
                </a:xfrm>
              </p:grpSpPr>
              <p:sp>
                <p:nvSpPr>
                  <p:cNvPr id="2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9"/>
                <p:cNvGrpSpPr/>
                <p:nvPr/>
              </p:nvGrpSpPr>
              <p:grpSpPr>
                <a:xfrm rot="19123498">
                  <a:off x="2501621" y="1862460"/>
                  <a:ext cx="542170" cy="1782007"/>
                  <a:chOff x="1905000" y="1828800"/>
                  <a:chExt cx="762000" cy="2362200"/>
                </a:xfrm>
              </p:grpSpPr>
              <p:sp>
                <p:nvSpPr>
                  <p:cNvPr id="29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1" name="Group 12"/>
                <p:cNvGrpSpPr/>
                <p:nvPr/>
              </p:nvGrpSpPr>
              <p:grpSpPr>
                <a:xfrm rot="15530705">
                  <a:off x="2284581" y="2639655"/>
                  <a:ext cx="405591" cy="1883879"/>
                  <a:chOff x="1905000" y="1828800"/>
                  <a:chExt cx="762000" cy="2362200"/>
                </a:xfrm>
              </p:grpSpPr>
              <p:sp>
                <p:nvSpPr>
                  <p:cNvPr id="29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3" name="Double Wave 52"/>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Double Wave 53"/>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Double Wave 54"/>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58" name="Group 41"/>
            <p:cNvGrpSpPr/>
            <p:nvPr/>
          </p:nvGrpSpPr>
          <p:grpSpPr>
            <a:xfrm>
              <a:off x="457200" y="3352800"/>
              <a:ext cx="1397003" cy="1095416"/>
              <a:chOff x="736597" y="733384"/>
              <a:chExt cx="1807860" cy="1807860"/>
            </a:xfrm>
          </p:grpSpPr>
          <p:grpSp>
            <p:nvGrpSpPr>
              <p:cNvPr id="759" name="Group 15"/>
              <p:cNvGrpSpPr/>
              <p:nvPr/>
            </p:nvGrpSpPr>
            <p:grpSpPr>
              <a:xfrm rot="20238387">
                <a:off x="736597" y="881328"/>
                <a:ext cx="1193804" cy="897916"/>
                <a:chOff x="1111998" y="1862460"/>
                <a:chExt cx="2362200" cy="1921930"/>
              </a:xfrm>
            </p:grpSpPr>
            <p:grpSp>
              <p:nvGrpSpPr>
                <p:cNvPr id="760"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1" name="Group 9"/>
                <p:cNvGrpSpPr/>
                <p:nvPr/>
              </p:nvGrpSpPr>
              <p:grpSpPr>
                <a:xfrm rot="19123498">
                  <a:off x="2501621" y="1862460"/>
                  <a:ext cx="542170" cy="1782007"/>
                  <a:chOff x="1905000" y="1828800"/>
                  <a:chExt cx="762000" cy="2362200"/>
                </a:xfrm>
              </p:grpSpPr>
              <p:sp>
                <p:nvSpPr>
                  <p:cNvPr id="28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12"/>
                <p:cNvGrpSpPr/>
                <p:nvPr/>
              </p:nvGrpSpPr>
              <p:grpSpPr>
                <a:xfrm rot="15530705">
                  <a:off x="2284581" y="2639655"/>
                  <a:ext cx="405591" cy="1883879"/>
                  <a:chOff x="1905000" y="1828800"/>
                  <a:chExt cx="762000" cy="2362200"/>
                </a:xfrm>
              </p:grpSpPr>
              <p:sp>
                <p:nvSpPr>
                  <p:cNvPr id="28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3" name="Group 21"/>
              <p:cNvGrpSpPr/>
              <p:nvPr/>
            </p:nvGrpSpPr>
            <p:grpSpPr>
              <a:xfrm rot="2927600">
                <a:off x="1498597" y="881328"/>
                <a:ext cx="1193804" cy="897916"/>
                <a:chOff x="1111998" y="1862460"/>
                <a:chExt cx="2362200" cy="1921930"/>
              </a:xfrm>
            </p:grpSpPr>
            <p:grpSp>
              <p:nvGrpSpPr>
                <p:cNvPr id="770" name="Group 6"/>
                <p:cNvGrpSpPr/>
                <p:nvPr/>
              </p:nvGrpSpPr>
              <p:grpSpPr>
                <a:xfrm rot="17802976">
                  <a:off x="1912098" y="1823816"/>
                  <a:ext cx="762000" cy="2362200"/>
                  <a:chOff x="1905000" y="1828800"/>
                  <a:chExt cx="762000" cy="2362200"/>
                </a:xfrm>
              </p:grpSpPr>
              <p:sp>
                <p:nvSpPr>
                  <p:cNvPr id="2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1" name="Group 9"/>
                <p:cNvGrpSpPr/>
                <p:nvPr/>
              </p:nvGrpSpPr>
              <p:grpSpPr>
                <a:xfrm rot="19123498">
                  <a:off x="2501621" y="1862460"/>
                  <a:ext cx="542170" cy="1782007"/>
                  <a:chOff x="1905000" y="1828800"/>
                  <a:chExt cx="762000" cy="2362200"/>
                </a:xfrm>
              </p:grpSpPr>
              <p:sp>
                <p:nvSpPr>
                  <p:cNvPr id="27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2" name="Group 12"/>
                <p:cNvGrpSpPr/>
                <p:nvPr/>
              </p:nvGrpSpPr>
              <p:grpSpPr>
                <a:xfrm rot="15530705">
                  <a:off x="2284581" y="2639655"/>
                  <a:ext cx="405591" cy="1883879"/>
                  <a:chOff x="1905000" y="1828800"/>
                  <a:chExt cx="762000" cy="2362200"/>
                </a:xfrm>
              </p:grpSpPr>
              <p:sp>
                <p:nvSpPr>
                  <p:cNvPr id="27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79" name="Group 31"/>
              <p:cNvGrpSpPr/>
              <p:nvPr/>
            </p:nvGrpSpPr>
            <p:grpSpPr>
              <a:xfrm rot="20238387">
                <a:off x="1346199" y="1643328"/>
                <a:ext cx="1193804" cy="897916"/>
                <a:chOff x="1111998" y="1862460"/>
                <a:chExt cx="2362200" cy="1921930"/>
              </a:xfrm>
            </p:grpSpPr>
            <p:grpSp>
              <p:nvGrpSpPr>
                <p:cNvPr id="780" name="Group 6"/>
                <p:cNvGrpSpPr/>
                <p:nvPr/>
              </p:nvGrpSpPr>
              <p:grpSpPr>
                <a:xfrm rot="17802976">
                  <a:off x="1912098" y="1823816"/>
                  <a:ext cx="762000" cy="2362200"/>
                  <a:chOff x="1905000" y="1828800"/>
                  <a:chExt cx="762000" cy="2362200"/>
                </a:xfrm>
              </p:grpSpPr>
              <p:sp>
                <p:nvSpPr>
                  <p:cNvPr id="2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1" name="Group 9"/>
                <p:cNvGrpSpPr/>
                <p:nvPr/>
              </p:nvGrpSpPr>
              <p:grpSpPr>
                <a:xfrm rot="19123498">
                  <a:off x="2501621" y="1862460"/>
                  <a:ext cx="542170" cy="1782007"/>
                  <a:chOff x="1905000" y="1828800"/>
                  <a:chExt cx="762000" cy="2362200"/>
                </a:xfrm>
              </p:grpSpPr>
              <p:sp>
                <p:nvSpPr>
                  <p:cNvPr id="266" name="Oval 2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8" name="Group 12"/>
                <p:cNvGrpSpPr/>
                <p:nvPr/>
              </p:nvGrpSpPr>
              <p:grpSpPr>
                <a:xfrm rot="15530705">
                  <a:off x="2284581" y="2639655"/>
                  <a:ext cx="405591" cy="1883879"/>
                  <a:chOff x="1905000" y="1828800"/>
                  <a:chExt cx="762000" cy="2362200"/>
                </a:xfrm>
              </p:grpSpPr>
              <p:sp>
                <p:nvSpPr>
                  <p:cNvPr id="264" name="Oval 2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89" name="Group 42"/>
            <p:cNvGrpSpPr/>
            <p:nvPr/>
          </p:nvGrpSpPr>
          <p:grpSpPr>
            <a:xfrm rot="1956276">
              <a:off x="1167495" y="3842653"/>
              <a:ext cx="1397003" cy="1095416"/>
              <a:chOff x="736597" y="733384"/>
              <a:chExt cx="1807860" cy="1807860"/>
            </a:xfrm>
          </p:grpSpPr>
          <p:grpSp>
            <p:nvGrpSpPr>
              <p:cNvPr id="790" name="Group 15"/>
              <p:cNvGrpSpPr/>
              <p:nvPr/>
            </p:nvGrpSpPr>
            <p:grpSpPr>
              <a:xfrm rot="20238387">
                <a:off x="736597" y="881328"/>
                <a:ext cx="1193804" cy="897916"/>
                <a:chOff x="1111998" y="1862460"/>
                <a:chExt cx="2362200" cy="1921930"/>
              </a:xfrm>
            </p:grpSpPr>
            <p:grpSp>
              <p:nvGrpSpPr>
                <p:cNvPr id="791"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9"/>
                <p:cNvGrpSpPr/>
                <p:nvPr/>
              </p:nvGrpSpPr>
              <p:grpSpPr>
                <a:xfrm rot="19123498">
                  <a:off x="2501621" y="1862460"/>
                  <a:ext cx="542170" cy="1782007"/>
                  <a:chOff x="1905000" y="1828800"/>
                  <a:chExt cx="762000" cy="2362200"/>
                </a:xfrm>
              </p:grpSpPr>
              <p:sp>
                <p:nvSpPr>
                  <p:cNvPr id="25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3"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0" name="Group 21"/>
              <p:cNvGrpSpPr/>
              <p:nvPr/>
            </p:nvGrpSpPr>
            <p:grpSpPr>
              <a:xfrm rot="2927600">
                <a:off x="1498597" y="881328"/>
                <a:ext cx="1193804" cy="897916"/>
                <a:chOff x="1111998" y="1862460"/>
                <a:chExt cx="2362200" cy="1921930"/>
              </a:xfrm>
            </p:grpSpPr>
            <p:grpSp>
              <p:nvGrpSpPr>
                <p:cNvPr id="801" name="Group 6"/>
                <p:cNvGrpSpPr/>
                <p:nvPr/>
              </p:nvGrpSpPr>
              <p:grpSpPr>
                <a:xfrm rot="17802976">
                  <a:off x="1912098" y="1823816"/>
                  <a:ext cx="762000" cy="2362200"/>
                  <a:chOff x="1905000" y="1828800"/>
                  <a:chExt cx="762000" cy="2362200"/>
                </a:xfrm>
              </p:grpSpPr>
              <p:sp>
                <p:nvSpPr>
                  <p:cNvPr id="2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2" name="Group 9"/>
                <p:cNvGrpSpPr/>
                <p:nvPr/>
              </p:nvGrpSpPr>
              <p:grpSpPr>
                <a:xfrm rot="19123498">
                  <a:off x="2501621" y="1862460"/>
                  <a:ext cx="542170" cy="1782007"/>
                  <a:chOff x="1905000" y="1828800"/>
                  <a:chExt cx="762000" cy="2362200"/>
                </a:xfrm>
              </p:grpSpPr>
              <p:sp>
                <p:nvSpPr>
                  <p:cNvPr id="24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9" name="Group 12"/>
                <p:cNvGrpSpPr/>
                <p:nvPr/>
              </p:nvGrpSpPr>
              <p:grpSpPr>
                <a:xfrm rot="15530705">
                  <a:off x="2284581" y="2639655"/>
                  <a:ext cx="405591" cy="1883879"/>
                  <a:chOff x="1905000" y="1828800"/>
                  <a:chExt cx="762000" cy="2362200"/>
                </a:xfrm>
              </p:grpSpPr>
              <p:sp>
                <p:nvSpPr>
                  <p:cNvPr id="24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0" name="Group 31"/>
              <p:cNvGrpSpPr/>
              <p:nvPr/>
            </p:nvGrpSpPr>
            <p:grpSpPr>
              <a:xfrm rot="20238387">
                <a:off x="1346199" y="1643328"/>
                <a:ext cx="1193804" cy="897916"/>
                <a:chOff x="1111998" y="1862460"/>
                <a:chExt cx="2362200" cy="1921930"/>
              </a:xfrm>
            </p:grpSpPr>
            <p:grpSp>
              <p:nvGrpSpPr>
                <p:cNvPr id="811" name="Group 6"/>
                <p:cNvGrpSpPr/>
                <p:nvPr/>
              </p:nvGrpSpPr>
              <p:grpSpPr>
                <a:xfrm rot="17802976">
                  <a:off x="1912098" y="1823816"/>
                  <a:ext cx="762000" cy="2362200"/>
                  <a:chOff x="1905000" y="1828800"/>
                  <a:chExt cx="762000" cy="2362200"/>
                </a:xfrm>
              </p:grpSpPr>
              <p:sp>
                <p:nvSpPr>
                  <p:cNvPr id="2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8" name="Group 9"/>
                <p:cNvGrpSpPr/>
                <p:nvPr/>
              </p:nvGrpSpPr>
              <p:grpSpPr>
                <a:xfrm rot="19123498">
                  <a:off x="2501621" y="1862460"/>
                  <a:ext cx="542170" cy="1782007"/>
                  <a:chOff x="1905000" y="1828800"/>
                  <a:chExt cx="762000" cy="2362200"/>
                </a:xfrm>
              </p:grpSpPr>
              <p:sp>
                <p:nvSpPr>
                  <p:cNvPr id="236" name="Oval 2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9" name="Group 12"/>
                <p:cNvGrpSpPr/>
                <p:nvPr/>
              </p:nvGrpSpPr>
              <p:grpSpPr>
                <a:xfrm rot="15530705">
                  <a:off x="2284581" y="2639655"/>
                  <a:ext cx="405591" cy="1883879"/>
                  <a:chOff x="1905000" y="1828800"/>
                  <a:chExt cx="762000" cy="2362200"/>
                </a:xfrm>
              </p:grpSpPr>
              <p:sp>
                <p:nvSpPr>
                  <p:cNvPr id="23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20" name="Group 73"/>
            <p:cNvGrpSpPr/>
            <p:nvPr/>
          </p:nvGrpSpPr>
          <p:grpSpPr>
            <a:xfrm rot="3068959">
              <a:off x="1791654" y="2628338"/>
              <a:ext cx="1820842" cy="1558779"/>
              <a:chOff x="736597" y="733384"/>
              <a:chExt cx="1807860" cy="1807860"/>
            </a:xfrm>
          </p:grpSpPr>
          <p:grpSp>
            <p:nvGrpSpPr>
              <p:cNvPr id="821" name="Group 15"/>
              <p:cNvGrpSpPr/>
              <p:nvPr/>
            </p:nvGrpSpPr>
            <p:grpSpPr>
              <a:xfrm rot="20238387">
                <a:off x="736597" y="881328"/>
                <a:ext cx="1193804" cy="897916"/>
                <a:chOff x="1111998" y="1862460"/>
                <a:chExt cx="2362200" cy="1921930"/>
              </a:xfrm>
            </p:grpSpPr>
            <p:grpSp>
              <p:nvGrpSpPr>
                <p:cNvPr id="822"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3"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0"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1" name="Group 21"/>
              <p:cNvGrpSpPr/>
              <p:nvPr/>
            </p:nvGrpSpPr>
            <p:grpSpPr>
              <a:xfrm rot="2927600">
                <a:off x="1498597" y="881328"/>
                <a:ext cx="1193804" cy="897916"/>
                <a:chOff x="1111998" y="1862460"/>
                <a:chExt cx="2362200" cy="1921930"/>
              </a:xfrm>
            </p:grpSpPr>
            <p:grpSp>
              <p:nvGrpSpPr>
                <p:cNvPr id="832"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9"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0"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1" name="Group 31"/>
              <p:cNvGrpSpPr/>
              <p:nvPr/>
            </p:nvGrpSpPr>
            <p:grpSpPr>
              <a:xfrm rot="20238387">
                <a:off x="1346199" y="1643328"/>
                <a:ext cx="1193804" cy="897916"/>
                <a:chOff x="1111998" y="1862460"/>
                <a:chExt cx="2362200" cy="1921930"/>
              </a:xfrm>
            </p:grpSpPr>
            <p:grpSp>
              <p:nvGrpSpPr>
                <p:cNvPr id="848"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9"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0" name="Group 12"/>
                <p:cNvGrpSpPr/>
                <p:nvPr/>
              </p:nvGrpSpPr>
              <p:grpSpPr>
                <a:xfrm rot="15530705">
                  <a:off x="2284581" y="2639655"/>
                  <a:ext cx="405591" cy="1883879"/>
                  <a:chOff x="1905000" y="1828800"/>
                  <a:chExt cx="762000" cy="2362200"/>
                </a:xfrm>
              </p:grpSpPr>
              <p:sp>
                <p:nvSpPr>
                  <p:cNvPr id="204" name="Oval 2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51" name="Group 104"/>
            <p:cNvGrpSpPr/>
            <p:nvPr/>
          </p:nvGrpSpPr>
          <p:grpSpPr>
            <a:xfrm rot="3068959">
              <a:off x="2247659" y="3793897"/>
              <a:ext cx="1143483" cy="840157"/>
              <a:chOff x="736597" y="733384"/>
              <a:chExt cx="1807860" cy="1807860"/>
            </a:xfrm>
          </p:grpSpPr>
          <p:grpSp>
            <p:nvGrpSpPr>
              <p:cNvPr id="852" name="Group 15"/>
              <p:cNvGrpSpPr/>
              <p:nvPr/>
            </p:nvGrpSpPr>
            <p:grpSpPr>
              <a:xfrm rot="20238387">
                <a:off x="736597" y="881328"/>
                <a:ext cx="1193804" cy="897916"/>
                <a:chOff x="1111998" y="1862460"/>
                <a:chExt cx="2362200" cy="1921930"/>
              </a:xfrm>
            </p:grpSpPr>
            <p:grpSp>
              <p:nvGrpSpPr>
                <p:cNvPr id="853" name="Group 6"/>
                <p:cNvGrpSpPr/>
                <p:nvPr/>
              </p:nvGrpSpPr>
              <p:grpSpPr>
                <a:xfrm rot="17802976">
                  <a:off x="1912098" y="1823816"/>
                  <a:ext cx="762000" cy="2362200"/>
                  <a:chOff x="1905000" y="1828800"/>
                  <a:chExt cx="762000" cy="2362200"/>
                </a:xfrm>
              </p:grpSpPr>
              <p:sp>
                <p:nvSpPr>
                  <p:cNvPr id="1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0" name="Group 9"/>
                <p:cNvGrpSpPr/>
                <p:nvPr/>
              </p:nvGrpSpPr>
              <p:grpSpPr>
                <a:xfrm rot="19123498">
                  <a:off x="2501621" y="1862460"/>
                  <a:ext cx="542170" cy="1782007"/>
                  <a:chOff x="1905000" y="1828800"/>
                  <a:chExt cx="762000" cy="2362200"/>
                </a:xfrm>
              </p:grpSpPr>
              <p:sp>
                <p:nvSpPr>
                  <p:cNvPr id="194" name="Oval 1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1" name="Group 12"/>
                <p:cNvGrpSpPr/>
                <p:nvPr/>
              </p:nvGrpSpPr>
              <p:grpSpPr>
                <a:xfrm rot="15530705">
                  <a:off x="2284581" y="2639655"/>
                  <a:ext cx="405591" cy="1883879"/>
                  <a:chOff x="1905000" y="1828800"/>
                  <a:chExt cx="762000" cy="2362200"/>
                </a:xfrm>
              </p:grpSpPr>
              <p:sp>
                <p:nvSpPr>
                  <p:cNvPr id="192" name="Oval 1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2" name="Group 21"/>
              <p:cNvGrpSpPr/>
              <p:nvPr/>
            </p:nvGrpSpPr>
            <p:grpSpPr>
              <a:xfrm rot="2927600">
                <a:off x="1498597" y="881328"/>
                <a:ext cx="1193804" cy="897916"/>
                <a:chOff x="1111998" y="1862460"/>
                <a:chExt cx="2362200" cy="1921930"/>
              </a:xfrm>
            </p:grpSpPr>
            <p:grpSp>
              <p:nvGrpSpPr>
                <p:cNvPr id="869" name="Group 6"/>
                <p:cNvGrpSpPr/>
                <p:nvPr/>
              </p:nvGrpSpPr>
              <p:grpSpPr>
                <a:xfrm rot="17802976">
                  <a:off x="1912098" y="1823816"/>
                  <a:ext cx="762000" cy="2362200"/>
                  <a:chOff x="1905000" y="1828800"/>
                  <a:chExt cx="762000" cy="2362200"/>
                </a:xfrm>
              </p:grpSpPr>
              <p:sp>
                <p:nvSpPr>
                  <p:cNvPr id="1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p:grpSpPr>
              <p:sp>
                <p:nvSpPr>
                  <p:cNvPr id="185" name="Oval 1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p:grpSpPr>
              <p:sp>
                <p:nvSpPr>
                  <p:cNvPr id="183" name="Oval 1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8" name="Group 31"/>
              <p:cNvGrpSpPr/>
              <p:nvPr/>
            </p:nvGrpSpPr>
            <p:grpSpPr>
              <a:xfrm rot="20238387">
                <a:off x="1346199" y="1643328"/>
                <a:ext cx="1193804" cy="897916"/>
                <a:chOff x="1111998" y="1862460"/>
                <a:chExt cx="2362200" cy="1921930"/>
              </a:xfrm>
            </p:grpSpPr>
            <p:grpSp>
              <p:nvGrpSpPr>
                <p:cNvPr id="879" name="Group 6"/>
                <p:cNvGrpSpPr/>
                <p:nvPr/>
              </p:nvGrpSpPr>
              <p:grpSpPr>
                <a:xfrm rot="17802976">
                  <a:off x="1912098" y="1823816"/>
                  <a:ext cx="762000" cy="2362200"/>
                  <a:chOff x="1905000" y="1828800"/>
                  <a:chExt cx="762000" cy="2362200"/>
                </a:xfrm>
              </p:grpSpPr>
              <p:sp>
                <p:nvSpPr>
                  <p:cNvPr id="1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0" name="Group 9"/>
                <p:cNvGrpSpPr/>
                <p:nvPr/>
              </p:nvGrpSpPr>
              <p:grpSpPr>
                <a:xfrm rot="19123498">
                  <a:off x="2501621" y="1862460"/>
                  <a:ext cx="542170" cy="1782007"/>
                  <a:chOff x="1905000" y="1828800"/>
                  <a:chExt cx="762000" cy="2362200"/>
                </a:xfrm>
              </p:grpSpPr>
              <p:sp>
                <p:nvSpPr>
                  <p:cNvPr id="176" name="Oval 1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6" name="Group 12"/>
                <p:cNvGrpSpPr/>
                <p:nvPr/>
              </p:nvGrpSpPr>
              <p:grpSpPr>
                <a:xfrm rot="15530705">
                  <a:off x="2284581" y="2639655"/>
                  <a:ext cx="405591" cy="1883879"/>
                  <a:chOff x="1905000" y="1828800"/>
                  <a:chExt cx="762000" cy="2362200"/>
                </a:xfrm>
              </p:grpSpPr>
              <p:sp>
                <p:nvSpPr>
                  <p:cNvPr id="174" name="Oval 1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7" name="Group 135"/>
            <p:cNvGrpSpPr/>
            <p:nvPr/>
          </p:nvGrpSpPr>
          <p:grpSpPr>
            <a:xfrm rot="5892673">
              <a:off x="3061159" y="3301846"/>
              <a:ext cx="1528325" cy="1350205"/>
              <a:chOff x="736597" y="733384"/>
              <a:chExt cx="1807860" cy="1807860"/>
            </a:xfrm>
          </p:grpSpPr>
          <p:grpSp>
            <p:nvGrpSpPr>
              <p:cNvPr id="888" name="Group 15"/>
              <p:cNvGrpSpPr/>
              <p:nvPr/>
            </p:nvGrpSpPr>
            <p:grpSpPr>
              <a:xfrm rot="20238387">
                <a:off x="736597" y="881328"/>
                <a:ext cx="1193804" cy="897916"/>
                <a:chOff x="1111998" y="1862460"/>
                <a:chExt cx="2362200" cy="1921930"/>
              </a:xfrm>
            </p:grpSpPr>
            <p:grpSp>
              <p:nvGrpSpPr>
                <p:cNvPr id="889" name="Group 6"/>
                <p:cNvGrpSpPr/>
                <p:nvPr/>
              </p:nvGrpSpPr>
              <p:grpSpPr>
                <a:xfrm rot="17802976">
                  <a:off x="1912098" y="1823816"/>
                  <a:ext cx="762000" cy="2362200"/>
                  <a:chOff x="1905000" y="1828800"/>
                  <a:chExt cx="762000" cy="2362200"/>
                </a:xfrm>
              </p:grpSpPr>
              <p:sp>
                <p:nvSpPr>
                  <p:cNvPr id="1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0" name="Group 9"/>
                <p:cNvGrpSpPr/>
                <p:nvPr/>
              </p:nvGrpSpPr>
              <p:grpSpPr>
                <a:xfrm rot="19123498">
                  <a:off x="2501621" y="1862460"/>
                  <a:ext cx="542170" cy="1782007"/>
                  <a:chOff x="1905000" y="1828800"/>
                  <a:chExt cx="762000" cy="2362200"/>
                </a:xfrm>
              </p:grpSpPr>
              <p:sp>
                <p:nvSpPr>
                  <p:cNvPr id="164" name="Oval 1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1" name="Group 12"/>
                <p:cNvGrpSpPr/>
                <p:nvPr/>
              </p:nvGrpSpPr>
              <p:grpSpPr>
                <a:xfrm rot="15530705">
                  <a:off x="2284581" y="2639655"/>
                  <a:ext cx="405591" cy="1883879"/>
                  <a:chOff x="1905000" y="1828800"/>
                  <a:chExt cx="762000" cy="2362200"/>
                </a:xfrm>
              </p:grpSpPr>
              <p:sp>
                <p:nvSpPr>
                  <p:cNvPr id="162" name="Oval 1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3" name="Group 21"/>
              <p:cNvGrpSpPr/>
              <p:nvPr/>
            </p:nvGrpSpPr>
            <p:grpSpPr>
              <a:xfrm rot="2927600">
                <a:off x="1498597" y="881328"/>
                <a:ext cx="1193804" cy="897916"/>
                <a:chOff x="1111998" y="1862460"/>
                <a:chExt cx="2362200" cy="1921930"/>
              </a:xfrm>
            </p:grpSpPr>
            <p:grpSp>
              <p:nvGrpSpPr>
                <p:cNvPr id="904" name="Group 6"/>
                <p:cNvGrpSpPr/>
                <p:nvPr/>
              </p:nvGrpSpPr>
              <p:grpSpPr>
                <a:xfrm rot="17802976">
                  <a:off x="1912098" y="1823816"/>
                  <a:ext cx="762000" cy="2362200"/>
                  <a:chOff x="1905000" y="1828800"/>
                  <a:chExt cx="762000" cy="2362200"/>
                </a:xfrm>
              </p:grpSpPr>
              <p:sp>
                <p:nvSpPr>
                  <p:cNvPr id="1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5" name="Group 9"/>
                <p:cNvGrpSpPr/>
                <p:nvPr/>
              </p:nvGrpSpPr>
              <p:grpSpPr>
                <a:xfrm rot="19123498">
                  <a:off x="2501621" y="1862460"/>
                  <a:ext cx="542170" cy="1782007"/>
                  <a:chOff x="1905000" y="1828800"/>
                  <a:chExt cx="762000" cy="2362200"/>
                </a:xfrm>
              </p:grpSpPr>
              <p:sp>
                <p:nvSpPr>
                  <p:cNvPr id="155" name="Oval 1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6" name="Group 12"/>
                <p:cNvGrpSpPr/>
                <p:nvPr/>
              </p:nvGrpSpPr>
              <p:grpSpPr>
                <a:xfrm rot="15530705">
                  <a:off x="2284581" y="2639655"/>
                  <a:ext cx="405591" cy="1883879"/>
                  <a:chOff x="1905000" y="1828800"/>
                  <a:chExt cx="762000" cy="2362200"/>
                </a:xfrm>
              </p:grpSpPr>
              <p:sp>
                <p:nvSpPr>
                  <p:cNvPr id="153" name="Oval 1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7" name="Group 31"/>
              <p:cNvGrpSpPr/>
              <p:nvPr/>
            </p:nvGrpSpPr>
            <p:grpSpPr>
              <a:xfrm rot="20238387">
                <a:off x="1346199" y="1643328"/>
                <a:ext cx="1193804" cy="897916"/>
                <a:chOff x="1111998" y="1862460"/>
                <a:chExt cx="2362200" cy="1921930"/>
              </a:xfrm>
            </p:grpSpPr>
            <p:grpSp>
              <p:nvGrpSpPr>
                <p:cNvPr id="908" name="Group 6"/>
                <p:cNvGrpSpPr/>
                <p:nvPr/>
              </p:nvGrpSpPr>
              <p:grpSpPr>
                <a:xfrm rot="17802976">
                  <a:off x="1912098" y="1823816"/>
                  <a:ext cx="762000" cy="2362200"/>
                  <a:chOff x="1905000" y="1828800"/>
                  <a:chExt cx="762000" cy="2362200"/>
                </a:xfrm>
              </p:grpSpPr>
              <p:sp>
                <p:nvSpPr>
                  <p:cNvPr id="1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5" name="Group 9"/>
                <p:cNvGrpSpPr/>
                <p:nvPr/>
              </p:nvGrpSpPr>
              <p:grpSpPr>
                <a:xfrm rot="19123498">
                  <a:off x="2501621" y="1862460"/>
                  <a:ext cx="542170" cy="1782007"/>
                  <a:chOff x="1905000" y="1828800"/>
                  <a:chExt cx="762000" cy="2362200"/>
                </a:xfrm>
              </p:grpSpPr>
              <p:sp>
                <p:nvSpPr>
                  <p:cNvPr id="146" name="Oval 1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6" name="Group 12"/>
                <p:cNvGrpSpPr/>
                <p:nvPr/>
              </p:nvGrpSpPr>
              <p:grpSpPr>
                <a:xfrm rot="15530705">
                  <a:off x="2284581" y="2639655"/>
                  <a:ext cx="405591" cy="1883879"/>
                  <a:chOff x="1905000" y="1828800"/>
                  <a:chExt cx="762000" cy="2362200"/>
                </a:xfrm>
              </p:grpSpPr>
              <p:sp>
                <p:nvSpPr>
                  <p:cNvPr id="144" name="Oval 1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17" name="Group 166"/>
            <p:cNvGrpSpPr/>
            <p:nvPr/>
          </p:nvGrpSpPr>
          <p:grpSpPr>
            <a:xfrm rot="20555714" flipH="1">
              <a:off x="3652811" y="2791157"/>
              <a:ext cx="1586260" cy="1364114"/>
              <a:chOff x="736597" y="733384"/>
              <a:chExt cx="1807860" cy="1807860"/>
            </a:xfrm>
          </p:grpSpPr>
          <p:grpSp>
            <p:nvGrpSpPr>
              <p:cNvPr id="924" name="Group 15"/>
              <p:cNvGrpSpPr/>
              <p:nvPr/>
            </p:nvGrpSpPr>
            <p:grpSpPr>
              <a:xfrm rot="20238387">
                <a:off x="736597" y="881328"/>
                <a:ext cx="1193804" cy="897916"/>
                <a:chOff x="1111998" y="1862460"/>
                <a:chExt cx="2362200" cy="1921930"/>
              </a:xfrm>
            </p:grpSpPr>
            <p:grpSp>
              <p:nvGrpSpPr>
                <p:cNvPr id="925" name="Group 6"/>
                <p:cNvGrpSpPr/>
                <p:nvPr/>
              </p:nvGrpSpPr>
              <p:grpSpPr>
                <a:xfrm rot="17802976">
                  <a:off x="1912098" y="1823816"/>
                  <a:ext cx="762000" cy="2362200"/>
                  <a:chOff x="1905000" y="1828800"/>
                  <a:chExt cx="762000" cy="2362200"/>
                </a:xfrm>
              </p:grpSpPr>
              <p:sp>
                <p:nvSpPr>
                  <p:cNvPr id="1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9"/>
                <p:cNvGrpSpPr/>
                <p:nvPr/>
              </p:nvGrpSpPr>
              <p:grpSpPr>
                <a:xfrm rot="19123498">
                  <a:off x="2501621" y="1862460"/>
                  <a:ext cx="542170" cy="1782007"/>
                  <a:chOff x="1905000" y="1828800"/>
                  <a:chExt cx="762000" cy="2362200"/>
                </a:xfrm>
              </p:grpSpPr>
              <p:sp>
                <p:nvSpPr>
                  <p:cNvPr id="134" name="Oval 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3" name="Group 12"/>
                <p:cNvGrpSpPr/>
                <p:nvPr/>
              </p:nvGrpSpPr>
              <p:grpSpPr>
                <a:xfrm rot="15530705">
                  <a:off x="2284581" y="2639655"/>
                  <a:ext cx="405591" cy="1883879"/>
                  <a:chOff x="1905000" y="1828800"/>
                  <a:chExt cx="762000" cy="2362200"/>
                </a:xfrm>
              </p:grpSpPr>
              <p:sp>
                <p:nvSpPr>
                  <p:cNvPr id="132" name="Oval 1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4" name="Group 21"/>
              <p:cNvGrpSpPr/>
              <p:nvPr/>
            </p:nvGrpSpPr>
            <p:grpSpPr>
              <a:xfrm rot="2927600">
                <a:off x="1498597" y="881328"/>
                <a:ext cx="1193804" cy="897916"/>
                <a:chOff x="1111998" y="1862460"/>
                <a:chExt cx="2362200" cy="1921930"/>
              </a:xfrm>
            </p:grpSpPr>
            <p:grpSp>
              <p:nvGrpSpPr>
                <p:cNvPr id="935" name="Group 6"/>
                <p:cNvGrpSpPr/>
                <p:nvPr/>
              </p:nvGrpSpPr>
              <p:grpSpPr>
                <a:xfrm rot="17802976">
                  <a:off x="1912098" y="1823816"/>
                  <a:ext cx="762000" cy="2362200"/>
                  <a:chOff x="1905000" y="1828800"/>
                  <a:chExt cx="762000" cy="2362200"/>
                </a:xfrm>
              </p:grpSpPr>
              <p:sp>
                <p:nvSpPr>
                  <p:cNvPr id="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6" name="Group 9"/>
                <p:cNvGrpSpPr/>
                <p:nvPr/>
              </p:nvGrpSpPr>
              <p:grpSpPr>
                <a:xfrm rot="19123498">
                  <a:off x="2501621" y="1862460"/>
                  <a:ext cx="542170" cy="1782007"/>
                  <a:chOff x="1905000" y="1828800"/>
                  <a:chExt cx="762000" cy="2362200"/>
                </a:xfrm>
              </p:grpSpPr>
              <p:sp>
                <p:nvSpPr>
                  <p:cNvPr id="125" name="Oval 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7" name="Group 12"/>
                <p:cNvGrpSpPr/>
                <p:nvPr/>
              </p:nvGrpSpPr>
              <p:grpSpPr>
                <a:xfrm rot="15530705">
                  <a:off x="2284581" y="2639655"/>
                  <a:ext cx="405591" cy="1883879"/>
                  <a:chOff x="1905000" y="1828800"/>
                  <a:chExt cx="762000" cy="2362200"/>
                </a:xfrm>
              </p:grpSpPr>
              <p:sp>
                <p:nvSpPr>
                  <p:cNvPr id="123" name="Oval 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8" name="Group 31"/>
              <p:cNvGrpSpPr/>
              <p:nvPr/>
            </p:nvGrpSpPr>
            <p:grpSpPr>
              <a:xfrm rot="20238387">
                <a:off x="1346199" y="1643328"/>
                <a:ext cx="1193804" cy="897916"/>
                <a:chOff x="1111998" y="1862460"/>
                <a:chExt cx="2362200" cy="1921930"/>
              </a:xfrm>
            </p:grpSpPr>
            <p:grpSp>
              <p:nvGrpSpPr>
                <p:cNvPr id="945" name="Group 6"/>
                <p:cNvGrpSpPr/>
                <p:nvPr/>
              </p:nvGrpSpPr>
              <p:grpSpPr>
                <a:xfrm rot="17802976">
                  <a:off x="1912098" y="1823816"/>
                  <a:ext cx="762000" cy="2362200"/>
                  <a:chOff x="1905000" y="1828800"/>
                  <a:chExt cx="762000" cy="2362200"/>
                </a:xfrm>
              </p:grpSpPr>
              <p:sp>
                <p:nvSpPr>
                  <p:cNvPr id="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6" name="Group 9"/>
                <p:cNvGrpSpPr/>
                <p:nvPr/>
              </p:nvGrpSpPr>
              <p:grpSpPr>
                <a:xfrm rot="19123498">
                  <a:off x="2501621" y="1862460"/>
                  <a:ext cx="542170" cy="1782007"/>
                  <a:chOff x="1905000" y="1828800"/>
                  <a:chExt cx="762000" cy="2362200"/>
                </a:xfrm>
              </p:grpSpPr>
              <p:sp>
                <p:nvSpPr>
                  <p:cNvPr id="116" name="Oval 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7" name="Group 12"/>
                <p:cNvGrpSpPr/>
                <p:nvPr/>
              </p:nvGrpSpPr>
              <p:grpSpPr>
                <a:xfrm rot="15530705">
                  <a:off x="2284581" y="2639655"/>
                  <a:ext cx="405591" cy="1883879"/>
                  <a:chOff x="1905000" y="1828800"/>
                  <a:chExt cx="762000" cy="2362200"/>
                </a:xfrm>
              </p:grpSpPr>
              <p:sp>
                <p:nvSpPr>
                  <p:cNvPr id="114" name="Oval 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612"/>
          <p:cNvGrpSpPr/>
          <p:nvPr/>
        </p:nvGrpSpPr>
        <p:grpSpPr>
          <a:xfrm>
            <a:off x="4648200" y="1600200"/>
            <a:ext cx="1752600" cy="2133600"/>
            <a:chOff x="457200" y="2497304"/>
            <a:chExt cx="4781871" cy="4284496"/>
          </a:xfrm>
        </p:grpSpPr>
        <p:grpSp>
          <p:nvGrpSpPr>
            <p:cNvPr id="160" name="Group 230"/>
            <p:cNvGrpSpPr/>
            <p:nvPr/>
          </p:nvGrpSpPr>
          <p:grpSpPr>
            <a:xfrm rot="18989829" flipH="1">
              <a:off x="2994882" y="2720848"/>
              <a:ext cx="1586260" cy="1364114"/>
              <a:chOff x="736597" y="733384"/>
              <a:chExt cx="1807860" cy="1807860"/>
            </a:xfrm>
          </p:grpSpPr>
          <p:grpSp>
            <p:nvGrpSpPr>
              <p:cNvPr id="161" name="Group 15"/>
              <p:cNvGrpSpPr/>
              <p:nvPr/>
            </p:nvGrpSpPr>
            <p:grpSpPr>
              <a:xfrm rot="20238387">
                <a:off x="736597" y="881328"/>
                <a:ext cx="1193804" cy="897916"/>
                <a:chOff x="1111998" y="1862460"/>
                <a:chExt cx="2362200" cy="1921930"/>
              </a:xfrm>
            </p:grpSpPr>
            <p:grpSp>
              <p:nvGrpSpPr>
                <p:cNvPr id="168" name="Group 6"/>
                <p:cNvGrpSpPr/>
                <p:nvPr/>
              </p:nvGrpSpPr>
              <p:grpSpPr>
                <a:xfrm rot="17802976">
                  <a:off x="1912098" y="1823816"/>
                  <a:ext cx="762000" cy="2362200"/>
                  <a:chOff x="1905000" y="1828800"/>
                  <a:chExt cx="762000" cy="2362200"/>
                </a:xfrm>
              </p:grpSpPr>
              <p:sp>
                <p:nvSpPr>
                  <p:cNvPr id="8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p:cNvGrpSpPr/>
                <p:nvPr/>
              </p:nvGrpSpPr>
              <p:grpSpPr>
                <a:xfrm rot="19123498">
                  <a:off x="2501621" y="1862460"/>
                  <a:ext cx="542170" cy="1782007"/>
                  <a:chOff x="1905000" y="1828800"/>
                  <a:chExt cx="762000" cy="2362200"/>
                </a:xfrm>
              </p:grpSpPr>
              <p:sp>
                <p:nvSpPr>
                  <p:cNvPr id="87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p:cNvGrpSpPr/>
                <p:nvPr/>
              </p:nvGrpSpPr>
              <p:grpSpPr>
                <a:xfrm rot="15530705">
                  <a:off x="2284581" y="2639655"/>
                  <a:ext cx="405591" cy="1883879"/>
                  <a:chOff x="1905000" y="1828800"/>
                  <a:chExt cx="762000" cy="2362200"/>
                </a:xfrm>
              </p:grpSpPr>
              <p:sp>
                <p:nvSpPr>
                  <p:cNvPr id="87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21"/>
              <p:cNvGrpSpPr/>
              <p:nvPr/>
            </p:nvGrpSpPr>
            <p:grpSpPr>
              <a:xfrm rot="2927600">
                <a:off x="1498597" y="881328"/>
                <a:ext cx="1193804" cy="897916"/>
                <a:chOff x="1111998" y="1862460"/>
                <a:chExt cx="2362200" cy="1921930"/>
              </a:xfrm>
            </p:grpSpPr>
            <p:grpSp>
              <p:nvGrpSpPr>
                <p:cNvPr id="172" name="Group 6"/>
                <p:cNvGrpSpPr/>
                <p:nvPr/>
              </p:nvGrpSpPr>
              <p:grpSpPr>
                <a:xfrm rot="17802976">
                  <a:off x="1912098" y="1823816"/>
                  <a:ext cx="762000" cy="2362200"/>
                  <a:chOff x="1905000" y="1828800"/>
                  <a:chExt cx="762000" cy="2362200"/>
                </a:xfrm>
              </p:grpSpPr>
              <p:sp>
                <p:nvSpPr>
                  <p:cNvPr id="8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9"/>
                <p:cNvGrpSpPr/>
                <p:nvPr/>
              </p:nvGrpSpPr>
              <p:grpSpPr>
                <a:xfrm rot="19123498">
                  <a:off x="2501621" y="1862460"/>
                  <a:ext cx="542170" cy="1782007"/>
                  <a:chOff x="1905000" y="1828800"/>
                  <a:chExt cx="762000" cy="2362200"/>
                </a:xfrm>
              </p:grpSpPr>
              <p:sp>
                <p:nvSpPr>
                  <p:cNvPr id="86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12"/>
                <p:cNvGrpSpPr/>
                <p:nvPr/>
              </p:nvGrpSpPr>
              <p:grpSpPr>
                <a:xfrm rot="15530705">
                  <a:off x="2284581" y="2639655"/>
                  <a:ext cx="405591" cy="1883879"/>
                  <a:chOff x="1905000" y="1828800"/>
                  <a:chExt cx="762000" cy="2362200"/>
                </a:xfrm>
              </p:grpSpPr>
              <p:sp>
                <p:nvSpPr>
                  <p:cNvPr id="863" name="Oval 8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Oval 8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1" name="Group 31"/>
              <p:cNvGrpSpPr/>
              <p:nvPr/>
            </p:nvGrpSpPr>
            <p:grpSpPr>
              <a:xfrm rot="20238387">
                <a:off x="1346199" y="1643328"/>
                <a:ext cx="1193804" cy="897916"/>
                <a:chOff x="1111998" y="1862460"/>
                <a:chExt cx="2362200" cy="1921930"/>
              </a:xfrm>
            </p:grpSpPr>
            <p:grpSp>
              <p:nvGrpSpPr>
                <p:cNvPr id="182" name="Group 6"/>
                <p:cNvGrpSpPr/>
                <p:nvPr/>
              </p:nvGrpSpPr>
              <p:grpSpPr>
                <a:xfrm rot="17802976">
                  <a:off x="1912098" y="1823816"/>
                  <a:ext cx="762000" cy="2362200"/>
                  <a:chOff x="1905000" y="1828800"/>
                  <a:chExt cx="762000" cy="2362200"/>
                </a:xfrm>
              </p:grpSpPr>
              <p:sp>
                <p:nvSpPr>
                  <p:cNvPr id="8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8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9" name="Group 9"/>
                <p:cNvGrpSpPr/>
                <p:nvPr/>
              </p:nvGrpSpPr>
              <p:grpSpPr>
                <a:xfrm rot="19123498">
                  <a:off x="2501621" y="1862460"/>
                  <a:ext cx="542170" cy="1782007"/>
                  <a:chOff x="1905000" y="1828800"/>
                  <a:chExt cx="762000" cy="2362200"/>
                </a:xfrm>
              </p:grpSpPr>
              <p:sp>
                <p:nvSpPr>
                  <p:cNvPr id="85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2"/>
                <p:cNvGrpSpPr/>
                <p:nvPr/>
              </p:nvGrpSpPr>
              <p:grpSpPr>
                <a:xfrm rot="15530705">
                  <a:off x="2284581" y="2639655"/>
                  <a:ext cx="405591" cy="1883879"/>
                  <a:chOff x="1905000" y="1828800"/>
                  <a:chExt cx="762000" cy="2362200"/>
                </a:xfrm>
              </p:grpSpPr>
              <p:sp>
                <p:nvSpPr>
                  <p:cNvPr id="85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9"/>
            <p:cNvGrpSpPr/>
            <p:nvPr/>
          </p:nvGrpSpPr>
          <p:grpSpPr>
            <a:xfrm rot="3068959">
              <a:off x="1334455" y="2628335"/>
              <a:ext cx="1820842" cy="1558779"/>
              <a:chOff x="736597" y="733384"/>
              <a:chExt cx="1807860" cy="1807860"/>
            </a:xfrm>
          </p:grpSpPr>
          <p:grpSp>
            <p:nvGrpSpPr>
              <p:cNvPr id="198" name="Group 15"/>
              <p:cNvGrpSpPr/>
              <p:nvPr/>
            </p:nvGrpSpPr>
            <p:grpSpPr>
              <a:xfrm rot="20238387">
                <a:off x="736597" y="881328"/>
                <a:ext cx="1193804" cy="897916"/>
                <a:chOff x="1111998" y="1862460"/>
                <a:chExt cx="2362200" cy="1921930"/>
              </a:xfrm>
            </p:grpSpPr>
            <p:grpSp>
              <p:nvGrpSpPr>
                <p:cNvPr id="199" name="Group 6"/>
                <p:cNvGrpSpPr/>
                <p:nvPr/>
              </p:nvGrpSpPr>
              <p:grpSpPr>
                <a:xfrm rot="17802976">
                  <a:off x="1912098" y="1823816"/>
                  <a:ext cx="762000" cy="2362200"/>
                  <a:chOff x="1905000" y="1828800"/>
                  <a:chExt cx="762000" cy="2362200"/>
                </a:xfrm>
              </p:grpSpPr>
              <p:sp>
                <p:nvSpPr>
                  <p:cNvPr id="8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9"/>
                <p:cNvGrpSpPr/>
                <p:nvPr/>
              </p:nvGrpSpPr>
              <p:grpSpPr>
                <a:xfrm rot="19123498">
                  <a:off x="2501621" y="1862460"/>
                  <a:ext cx="542170" cy="1782007"/>
                  <a:chOff x="1905000" y="1828800"/>
                  <a:chExt cx="762000" cy="2362200"/>
                </a:xfrm>
              </p:grpSpPr>
              <p:sp>
                <p:nvSpPr>
                  <p:cNvPr id="844" name="Oval 8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1" name="Group 12"/>
                <p:cNvGrpSpPr/>
                <p:nvPr/>
              </p:nvGrpSpPr>
              <p:grpSpPr>
                <a:xfrm rot="15530705">
                  <a:off x="2284581" y="2639655"/>
                  <a:ext cx="405591" cy="1883879"/>
                  <a:chOff x="1905000" y="1828800"/>
                  <a:chExt cx="762000" cy="2362200"/>
                </a:xfrm>
              </p:grpSpPr>
              <p:sp>
                <p:nvSpPr>
                  <p:cNvPr id="842" name="Oval 8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2" name="Group 21"/>
              <p:cNvGrpSpPr/>
              <p:nvPr/>
            </p:nvGrpSpPr>
            <p:grpSpPr>
              <a:xfrm rot="2927600">
                <a:off x="1498597" y="881328"/>
                <a:ext cx="1193804" cy="897916"/>
                <a:chOff x="1111998" y="1862460"/>
                <a:chExt cx="2362200" cy="1921930"/>
              </a:xfrm>
            </p:grpSpPr>
            <p:grpSp>
              <p:nvGrpSpPr>
                <p:cNvPr id="203" name="Group 6"/>
                <p:cNvGrpSpPr/>
                <p:nvPr/>
              </p:nvGrpSpPr>
              <p:grpSpPr>
                <a:xfrm rot="17802976">
                  <a:off x="1912098" y="1823816"/>
                  <a:ext cx="762000" cy="2362200"/>
                  <a:chOff x="1905000" y="1828800"/>
                  <a:chExt cx="762000" cy="2362200"/>
                </a:xfrm>
              </p:grpSpPr>
              <p:sp>
                <p:nvSpPr>
                  <p:cNvPr id="8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9"/>
                <p:cNvGrpSpPr/>
                <p:nvPr/>
              </p:nvGrpSpPr>
              <p:grpSpPr>
                <a:xfrm rot="19123498">
                  <a:off x="2501621" y="1862460"/>
                  <a:ext cx="542170" cy="1782007"/>
                  <a:chOff x="1905000" y="1828800"/>
                  <a:chExt cx="762000" cy="2362200"/>
                </a:xfrm>
              </p:grpSpPr>
              <p:sp>
                <p:nvSpPr>
                  <p:cNvPr id="835" name="Oval 8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12"/>
                <p:cNvGrpSpPr/>
                <p:nvPr/>
              </p:nvGrpSpPr>
              <p:grpSpPr>
                <a:xfrm rot="15530705">
                  <a:off x="2284581" y="2639655"/>
                  <a:ext cx="405591" cy="1883879"/>
                  <a:chOff x="1905000" y="1828800"/>
                  <a:chExt cx="762000" cy="2362200"/>
                </a:xfrm>
              </p:grpSpPr>
              <p:sp>
                <p:nvSpPr>
                  <p:cNvPr id="833" name="Oval 8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Oval 8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2" name="Group 31"/>
              <p:cNvGrpSpPr/>
              <p:nvPr/>
            </p:nvGrpSpPr>
            <p:grpSpPr>
              <a:xfrm rot="20238387">
                <a:off x="1346199" y="1643328"/>
                <a:ext cx="1193804" cy="897916"/>
                <a:chOff x="1111998" y="1862460"/>
                <a:chExt cx="2362200" cy="1921930"/>
              </a:xfrm>
            </p:grpSpPr>
            <p:grpSp>
              <p:nvGrpSpPr>
                <p:cNvPr id="219" name="Group 6"/>
                <p:cNvGrpSpPr/>
                <p:nvPr/>
              </p:nvGrpSpPr>
              <p:grpSpPr>
                <a:xfrm rot="17802976">
                  <a:off x="1912098" y="1823816"/>
                  <a:ext cx="762000" cy="2362200"/>
                  <a:chOff x="1905000" y="1828800"/>
                  <a:chExt cx="762000" cy="2362200"/>
                </a:xfrm>
              </p:grpSpPr>
              <p:sp>
                <p:nvSpPr>
                  <p:cNvPr id="8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9"/>
                <p:cNvGrpSpPr/>
                <p:nvPr/>
              </p:nvGrpSpPr>
              <p:grpSpPr>
                <a:xfrm rot="19123498">
                  <a:off x="2501621" y="1862460"/>
                  <a:ext cx="542170" cy="1782007"/>
                  <a:chOff x="1905000" y="1828800"/>
                  <a:chExt cx="762000" cy="2362200"/>
                </a:xfrm>
              </p:grpSpPr>
              <p:sp>
                <p:nvSpPr>
                  <p:cNvPr id="82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12"/>
                <p:cNvGrpSpPr/>
                <p:nvPr/>
              </p:nvGrpSpPr>
              <p:grpSpPr>
                <a:xfrm rot="15530705">
                  <a:off x="2284581" y="2639655"/>
                  <a:ext cx="405591" cy="1883879"/>
                  <a:chOff x="1905000" y="1828800"/>
                  <a:chExt cx="762000" cy="2362200"/>
                </a:xfrm>
              </p:grpSpPr>
              <p:sp>
                <p:nvSpPr>
                  <p:cNvPr id="82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16" name="Double Wave 615"/>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Double Wave 616"/>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Double Wave 617"/>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618"/>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 name="Group 41"/>
            <p:cNvGrpSpPr/>
            <p:nvPr/>
          </p:nvGrpSpPr>
          <p:grpSpPr>
            <a:xfrm>
              <a:off x="457200" y="3352800"/>
              <a:ext cx="1397003" cy="1095416"/>
              <a:chOff x="736597" y="733384"/>
              <a:chExt cx="1807860" cy="1807860"/>
            </a:xfrm>
          </p:grpSpPr>
          <p:grpSp>
            <p:nvGrpSpPr>
              <p:cNvPr id="229" name="Group 15"/>
              <p:cNvGrpSpPr/>
              <p:nvPr/>
            </p:nvGrpSpPr>
            <p:grpSpPr>
              <a:xfrm rot="20238387">
                <a:off x="736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8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p:grpSpPr>
              <p:sp>
                <p:nvSpPr>
                  <p:cNvPr id="81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p:grpSpPr>
              <p:sp>
                <p:nvSpPr>
                  <p:cNvPr id="81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21"/>
              <p:cNvGrpSpPr/>
              <p:nvPr/>
            </p:nvGrpSpPr>
            <p:grpSpPr>
              <a:xfrm rot="2927600">
                <a:off x="1498597" y="881328"/>
                <a:ext cx="1193804" cy="897916"/>
                <a:chOff x="1111998" y="1862460"/>
                <a:chExt cx="2362200" cy="1921930"/>
              </a:xfrm>
            </p:grpSpPr>
            <p:grpSp>
              <p:nvGrpSpPr>
                <p:cNvPr id="240" name="Group 6"/>
                <p:cNvGrpSpPr/>
                <p:nvPr/>
              </p:nvGrpSpPr>
              <p:grpSpPr>
                <a:xfrm rot="17802976">
                  <a:off x="1912098" y="1823816"/>
                  <a:ext cx="762000" cy="2362200"/>
                  <a:chOff x="1905000" y="1828800"/>
                  <a:chExt cx="762000" cy="2362200"/>
                </a:xfrm>
              </p:grpSpPr>
              <p:sp>
                <p:nvSpPr>
                  <p:cNvPr id="8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9"/>
                <p:cNvGrpSpPr/>
                <p:nvPr/>
              </p:nvGrpSpPr>
              <p:grpSpPr>
                <a:xfrm rot="19123498">
                  <a:off x="2501621" y="1862460"/>
                  <a:ext cx="542170" cy="1782007"/>
                  <a:chOff x="1905000" y="1828800"/>
                  <a:chExt cx="762000" cy="2362200"/>
                </a:xfrm>
              </p:grpSpPr>
              <p:sp>
                <p:nvSpPr>
                  <p:cNvPr id="80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2" name="Group 12"/>
                <p:cNvGrpSpPr/>
                <p:nvPr/>
              </p:nvGrpSpPr>
              <p:grpSpPr>
                <a:xfrm rot="15530705">
                  <a:off x="2284581" y="2639655"/>
                  <a:ext cx="405591" cy="1883879"/>
                  <a:chOff x="1905000" y="1828800"/>
                  <a:chExt cx="762000" cy="2362200"/>
                </a:xfrm>
              </p:grpSpPr>
              <p:sp>
                <p:nvSpPr>
                  <p:cNvPr id="80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9" name="Group 31"/>
              <p:cNvGrpSpPr/>
              <p:nvPr/>
            </p:nvGrpSpPr>
            <p:grpSpPr>
              <a:xfrm rot="20238387">
                <a:off x="1346199" y="1643328"/>
                <a:ext cx="1193804" cy="897916"/>
                <a:chOff x="1111998" y="1862460"/>
                <a:chExt cx="2362200" cy="1921930"/>
              </a:xfrm>
            </p:grpSpPr>
            <p:grpSp>
              <p:nvGrpSpPr>
                <p:cNvPr id="250" name="Group 6"/>
                <p:cNvGrpSpPr/>
                <p:nvPr/>
              </p:nvGrpSpPr>
              <p:grpSpPr>
                <a:xfrm rot="17802976">
                  <a:off x="1912098" y="1823816"/>
                  <a:ext cx="762000" cy="2362200"/>
                  <a:chOff x="1905000" y="1828800"/>
                  <a:chExt cx="762000" cy="2362200"/>
                </a:xfrm>
              </p:grpSpPr>
              <p:sp>
                <p:nvSpPr>
                  <p:cNvPr id="7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9"/>
                <p:cNvGrpSpPr/>
                <p:nvPr/>
              </p:nvGrpSpPr>
              <p:grpSpPr>
                <a:xfrm rot="19123498">
                  <a:off x="2501621" y="1862460"/>
                  <a:ext cx="542170" cy="1782007"/>
                  <a:chOff x="1905000" y="1828800"/>
                  <a:chExt cx="762000" cy="2362200"/>
                </a:xfrm>
              </p:grpSpPr>
              <p:sp>
                <p:nvSpPr>
                  <p:cNvPr id="796" name="Oval 7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8" name="Group 12"/>
                <p:cNvGrpSpPr/>
                <p:nvPr/>
              </p:nvGrpSpPr>
              <p:grpSpPr>
                <a:xfrm rot="15530705">
                  <a:off x="2284581" y="2639655"/>
                  <a:ext cx="405591" cy="1883879"/>
                  <a:chOff x="1905000" y="1828800"/>
                  <a:chExt cx="762000" cy="2362200"/>
                </a:xfrm>
              </p:grpSpPr>
              <p:sp>
                <p:nvSpPr>
                  <p:cNvPr id="794" name="Oval 7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5" name="Oval 7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59" name="Group 42"/>
            <p:cNvGrpSpPr/>
            <p:nvPr/>
          </p:nvGrpSpPr>
          <p:grpSpPr>
            <a:xfrm rot="1956276">
              <a:off x="1167495" y="3842653"/>
              <a:ext cx="1397003" cy="1095416"/>
              <a:chOff x="736597" y="733384"/>
              <a:chExt cx="1807860" cy="1807860"/>
            </a:xfrm>
          </p:grpSpPr>
          <p:grpSp>
            <p:nvGrpSpPr>
              <p:cNvPr id="260" name="Group 15"/>
              <p:cNvGrpSpPr/>
              <p:nvPr/>
            </p:nvGrpSpPr>
            <p:grpSpPr>
              <a:xfrm rot="20238387">
                <a:off x="736597" y="881328"/>
                <a:ext cx="1193804" cy="897916"/>
                <a:chOff x="1111998" y="1862460"/>
                <a:chExt cx="2362200" cy="1921930"/>
              </a:xfrm>
            </p:grpSpPr>
            <p:grpSp>
              <p:nvGrpSpPr>
                <p:cNvPr id="261" name="Group 6"/>
                <p:cNvGrpSpPr/>
                <p:nvPr/>
              </p:nvGrpSpPr>
              <p:grpSpPr>
                <a:xfrm rot="17802976">
                  <a:off x="1912098" y="1823816"/>
                  <a:ext cx="762000" cy="2362200"/>
                  <a:chOff x="1905000" y="1828800"/>
                  <a:chExt cx="762000" cy="2362200"/>
                </a:xfrm>
              </p:grpSpPr>
              <p:sp>
                <p:nvSpPr>
                  <p:cNvPr id="7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2" name="Group 9"/>
                <p:cNvGrpSpPr/>
                <p:nvPr/>
              </p:nvGrpSpPr>
              <p:grpSpPr>
                <a:xfrm rot="19123498">
                  <a:off x="2501621" y="1862460"/>
                  <a:ext cx="542170" cy="1782007"/>
                  <a:chOff x="1905000" y="1828800"/>
                  <a:chExt cx="762000" cy="2362200"/>
                </a:xfrm>
              </p:grpSpPr>
              <p:sp>
                <p:nvSpPr>
                  <p:cNvPr id="78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3" name="Group 12"/>
                <p:cNvGrpSpPr/>
                <p:nvPr/>
              </p:nvGrpSpPr>
              <p:grpSpPr>
                <a:xfrm rot="15530705">
                  <a:off x="2284581" y="2639655"/>
                  <a:ext cx="405591" cy="1883879"/>
                  <a:chOff x="1905000" y="1828800"/>
                  <a:chExt cx="762000" cy="2362200"/>
                </a:xfrm>
              </p:grpSpPr>
              <p:sp>
                <p:nvSpPr>
                  <p:cNvPr id="782" name="Oval 7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0" name="Group 21"/>
              <p:cNvGrpSpPr/>
              <p:nvPr/>
            </p:nvGrpSpPr>
            <p:grpSpPr>
              <a:xfrm rot="2927600">
                <a:off x="1498597" y="881328"/>
                <a:ext cx="1193804" cy="897916"/>
                <a:chOff x="1111998" y="1862460"/>
                <a:chExt cx="2362200" cy="1921930"/>
              </a:xfrm>
            </p:grpSpPr>
            <p:grpSp>
              <p:nvGrpSpPr>
                <p:cNvPr id="271" name="Group 6"/>
                <p:cNvGrpSpPr/>
                <p:nvPr/>
              </p:nvGrpSpPr>
              <p:grpSpPr>
                <a:xfrm rot="17802976">
                  <a:off x="1912098" y="1823816"/>
                  <a:ext cx="762000" cy="2362200"/>
                  <a:chOff x="1905000" y="1828800"/>
                  <a:chExt cx="762000" cy="2362200"/>
                </a:xfrm>
              </p:grpSpPr>
              <p:sp>
                <p:nvSpPr>
                  <p:cNvPr id="7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2" name="Group 9"/>
                <p:cNvGrpSpPr/>
                <p:nvPr/>
              </p:nvGrpSpPr>
              <p:grpSpPr>
                <a:xfrm rot="19123498">
                  <a:off x="2501621" y="1862460"/>
                  <a:ext cx="542170" cy="1782007"/>
                  <a:chOff x="1905000" y="1828800"/>
                  <a:chExt cx="762000" cy="2362200"/>
                </a:xfrm>
              </p:grpSpPr>
              <p:sp>
                <p:nvSpPr>
                  <p:cNvPr id="77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9" name="Group 12"/>
                <p:cNvGrpSpPr/>
                <p:nvPr/>
              </p:nvGrpSpPr>
              <p:grpSpPr>
                <a:xfrm rot="15530705">
                  <a:off x="2284581" y="2639655"/>
                  <a:ext cx="405591" cy="1883879"/>
                  <a:chOff x="1905000" y="1828800"/>
                  <a:chExt cx="762000" cy="2362200"/>
                </a:xfrm>
              </p:grpSpPr>
              <p:sp>
                <p:nvSpPr>
                  <p:cNvPr id="77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0" name="Group 31"/>
              <p:cNvGrpSpPr/>
              <p:nvPr/>
            </p:nvGrpSpPr>
            <p:grpSpPr>
              <a:xfrm rot="20238387">
                <a:off x="1346199" y="1643328"/>
                <a:ext cx="1193804" cy="897916"/>
                <a:chOff x="1111998" y="1862460"/>
                <a:chExt cx="2362200" cy="1921930"/>
              </a:xfrm>
            </p:grpSpPr>
            <p:grpSp>
              <p:nvGrpSpPr>
                <p:cNvPr id="281" name="Group 6"/>
                <p:cNvGrpSpPr/>
                <p:nvPr/>
              </p:nvGrpSpPr>
              <p:grpSpPr>
                <a:xfrm rot="17802976">
                  <a:off x="1912098" y="1823816"/>
                  <a:ext cx="762000" cy="2362200"/>
                  <a:chOff x="1905000" y="1828800"/>
                  <a:chExt cx="762000" cy="2362200"/>
                </a:xfrm>
              </p:grpSpPr>
              <p:sp>
                <p:nvSpPr>
                  <p:cNvPr id="7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8" name="Group 9"/>
                <p:cNvGrpSpPr/>
                <p:nvPr/>
              </p:nvGrpSpPr>
              <p:grpSpPr>
                <a:xfrm rot="19123498">
                  <a:off x="2501621" y="1862460"/>
                  <a:ext cx="542170" cy="1782007"/>
                  <a:chOff x="1905000" y="1828800"/>
                  <a:chExt cx="762000" cy="2362200"/>
                </a:xfrm>
              </p:grpSpPr>
              <p:sp>
                <p:nvSpPr>
                  <p:cNvPr id="766" name="Oval 7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7" name="Oval 7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12"/>
                <p:cNvGrpSpPr/>
                <p:nvPr/>
              </p:nvGrpSpPr>
              <p:grpSpPr>
                <a:xfrm rot="15530705">
                  <a:off x="2284581" y="2639655"/>
                  <a:ext cx="405591" cy="1883879"/>
                  <a:chOff x="1905000" y="1828800"/>
                  <a:chExt cx="762000" cy="2362200"/>
                </a:xfrm>
              </p:grpSpPr>
              <p:sp>
                <p:nvSpPr>
                  <p:cNvPr id="76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Oval 7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90" name="Group 73"/>
            <p:cNvGrpSpPr/>
            <p:nvPr/>
          </p:nvGrpSpPr>
          <p:grpSpPr>
            <a:xfrm rot="3068959">
              <a:off x="1791654" y="2628338"/>
              <a:ext cx="1820842" cy="1558779"/>
              <a:chOff x="736597" y="733384"/>
              <a:chExt cx="1807860" cy="1807860"/>
            </a:xfrm>
          </p:grpSpPr>
          <p:grpSp>
            <p:nvGrpSpPr>
              <p:cNvPr id="291" name="Group 15"/>
              <p:cNvGrpSpPr/>
              <p:nvPr/>
            </p:nvGrpSpPr>
            <p:grpSpPr>
              <a:xfrm rot="20238387">
                <a:off x="736597" y="881328"/>
                <a:ext cx="1193804" cy="897916"/>
                <a:chOff x="1111998" y="1862460"/>
                <a:chExt cx="2362200" cy="1921930"/>
              </a:xfrm>
            </p:grpSpPr>
            <p:grpSp>
              <p:nvGrpSpPr>
                <p:cNvPr id="292" name="Group 6"/>
                <p:cNvGrpSpPr/>
                <p:nvPr/>
              </p:nvGrpSpPr>
              <p:grpSpPr>
                <a:xfrm rot="17802976">
                  <a:off x="1912098" y="1823816"/>
                  <a:ext cx="762000" cy="2362200"/>
                  <a:chOff x="1905000" y="1828800"/>
                  <a:chExt cx="762000" cy="2362200"/>
                </a:xfrm>
              </p:grpSpPr>
              <p:sp>
                <p:nvSpPr>
                  <p:cNvPr id="7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3" name="Group 9"/>
                <p:cNvGrpSpPr/>
                <p:nvPr/>
              </p:nvGrpSpPr>
              <p:grpSpPr>
                <a:xfrm rot="19123498">
                  <a:off x="2501621" y="1862460"/>
                  <a:ext cx="542170" cy="1782007"/>
                  <a:chOff x="1905000" y="1828800"/>
                  <a:chExt cx="762000" cy="2362200"/>
                </a:xfrm>
              </p:grpSpPr>
              <p:sp>
                <p:nvSpPr>
                  <p:cNvPr id="75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Oval 7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12"/>
                <p:cNvGrpSpPr/>
                <p:nvPr/>
              </p:nvGrpSpPr>
              <p:grpSpPr>
                <a:xfrm rot="15530705">
                  <a:off x="2284581" y="2639655"/>
                  <a:ext cx="405591" cy="1883879"/>
                  <a:chOff x="1905000" y="1828800"/>
                  <a:chExt cx="762000" cy="2362200"/>
                </a:xfrm>
              </p:grpSpPr>
              <p:sp>
                <p:nvSpPr>
                  <p:cNvPr id="75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1" name="Group 21"/>
              <p:cNvGrpSpPr/>
              <p:nvPr/>
            </p:nvGrpSpPr>
            <p:grpSpPr>
              <a:xfrm rot="2927600">
                <a:off x="1498597" y="881328"/>
                <a:ext cx="1193804" cy="897916"/>
                <a:chOff x="1111998" y="1862460"/>
                <a:chExt cx="2362200" cy="1921930"/>
              </a:xfrm>
            </p:grpSpPr>
            <p:grpSp>
              <p:nvGrpSpPr>
                <p:cNvPr id="302" name="Group 6"/>
                <p:cNvGrpSpPr/>
                <p:nvPr/>
              </p:nvGrpSpPr>
              <p:grpSpPr>
                <a:xfrm rot="17802976">
                  <a:off x="1912098" y="1823816"/>
                  <a:ext cx="762000" cy="2362200"/>
                  <a:chOff x="1905000" y="1828800"/>
                  <a:chExt cx="762000" cy="2362200"/>
                </a:xfrm>
              </p:grpSpPr>
              <p:sp>
                <p:nvSpPr>
                  <p:cNvPr id="7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8" name="Oval 7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9" name="Group 9"/>
                <p:cNvGrpSpPr/>
                <p:nvPr/>
              </p:nvGrpSpPr>
              <p:grpSpPr>
                <a:xfrm rot="19123498">
                  <a:off x="2501621" y="1862460"/>
                  <a:ext cx="542170" cy="1782007"/>
                  <a:chOff x="1905000" y="1828800"/>
                  <a:chExt cx="762000" cy="2362200"/>
                </a:xfrm>
              </p:grpSpPr>
              <p:sp>
                <p:nvSpPr>
                  <p:cNvPr id="74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7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0" name="Group 12"/>
                <p:cNvGrpSpPr/>
                <p:nvPr/>
              </p:nvGrpSpPr>
              <p:grpSpPr>
                <a:xfrm rot="15530705">
                  <a:off x="2284581" y="2639655"/>
                  <a:ext cx="405591" cy="1883879"/>
                  <a:chOff x="1905000" y="1828800"/>
                  <a:chExt cx="762000" cy="2362200"/>
                </a:xfrm>
              </p:grpSpPr>
              <p:sp>
                <p:nvSpPr>
                  <p:cNvPr id="74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1" name="Group 31"/>
              <p:cNvGrpSpPr/>
              <p:nvPr/>
            </p:nvGrpSpPr>
            <p:grpSpPr>
              <a:xfrm rot="20238387">
                <a:off x="1346199" y="1643328"/>
                <a:ext cx="1193804" cy="897916"/>
                <a:chOff x="1111998" y="1862460"/>
                <a:chExt cx="2362200" cy="1921930"/>
              </a:xfrm>
            </p:grpSpPr>
            <p:grpSp>
              <p:nvGrpSpPr>
                <p:cNvPr id="318" name="Group 6"/>
                <p:cNvGrpSpPr/>
                <p:nvPr/>
              </p:nvGrpSpPr>
              <p:grpSpPr>
                <a:xfrm rot="17802976">
                  <a:off x="1912098" y="1823816"/>
                  <a:ext cx="762000" cy="2362200"/>
                  <a:chOff x="1905000" y="1828800"/>
                  <a:chExt cx="762000" cy="2362200"/>
                </a:xfrm>
              </p:grpSpPr>
              <p:sp>
                <p:nvSpPr>
                  <p:cNvPr id="7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9" name="Oval 7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9" name="Group 9"/>
                <p:cNvGrpSpPr/>
                <p:nvPr/>
              </p:nvGrpSpPr>
              <p:grpSpPr>
                <a:xfrm rot="19123498">
                  <a:off x="2501621" y="1862460"/>
                  <a:ext cx="542170" cy="1782007"/>
                  <a:chOff x="1905000" y="1828800"/>
                  <a:chExt cx="762000" cy="2362200"/>
                </a:xfrm>
              </p:grpSpPr>
              <p:sp>
                <p:nvSpPr>
                  <p:cNvPr id="736" name="Oval 7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7" name="Oval 7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0" name="Group 12"/>
                <p:cNvGrpSpPr/>
                <p:nvPr/>
              </p:nvGrpSpPr>
              <p:grpSpPr>
                <a:xfrm rot="15530705">
                  <a:off x="2284581" y="2639655"/>
                  <a:ext cx="405591" cy="1883879"/>
                  <a:chOff x="1905000" y="1828800"/>
                  <a:chExt cx="762000" cy="2362200"/>
                </a:xfrm>
              </p:grpSpPr>
              <p:sp>
                <p:nvSpPr>
                  <p:cNvPr id="734" name="Oval 7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Oval 7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21" name="Group 104"/>
            <p:cNvGrpSpPr/>
            <p:nvPr/>
          </p:nvGrpSpPr>
          <p:grpSpPr>
            <a:xfrm rot="3068959">
              <a:off x="2247659" y="3793897"/>
              <a:ext cx="1143483" cy="840157"/>
              <a:chOff x="736597" y="733384"/>
              <a:chExt cx="1807860" cy="1807860"/>
            </a:xfrm>
          </p:grpSpPr>
          <p:grpSp>
            <p:nvGrpSpPr>
              <p:cNvPr id="322" name="Group 15"/>
              <p:cNvGrpSpPr/>
              <p:nvPr/>
            </p:nvGrpSpPr>
            <p:grpSpPr>
              <a:xfrm rot="20238387">
                <a:off x="736597" y="881328"/>
                <a:ext cx="1193804" cy="897916"/>
                <a:chOff x="1111998" y="1862460"/>
                <a:chExt cx="2362200" cy="1921930"/>
              </a:xfrm>
            </p:grpSpPr>
            <p:grpSp>
              <p:nvGrpSpPr>
                <p:cNvPr id="323" name="Group 6"/>
                <p:cNvGrpSpPr/>
                <p:nvPr/>
              </p:nvGrpSpPr>
              <p:grpSpPr>
                <a:xfrm rot="17802976">
                  <a:off x="1912098" y="1823816"/>
                  <a:ext cx="762000" cy="2362200"/>
                  <a:chOff x="1905000" y="1828800"/>
                  <a:chExt cx="762000" cy="2362200"/>
                </a:xfrm>
              </p:grpSpPr>
              <p:sp>
                <p:nvSpPr>
                  <p:cNvPr id="7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0" name="Group 9"/>
                <p:cNvGrpSpPr/>
                <p:nvPr/>
              </p:nvGrpSpPr>
              <p:grpSpPr>
                <a:xfrm rot="19123498">
                  <a:off x="2501621" y="1862460"/>
                  <a:ext cx="542170" cy="1782007"/>
                  <a:chOff x="1905000" y="1828800"/>
                  <a:chExt cx="762000" cy="2362200"/>
                </a:xfrm>
              </p:grpSpPr>
              <p:sp>
                <p:nvSpPr>
                  <p:cNvPr id="724" name="Oval 7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5" name="Oval 7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1" name="Group 12"/>
                <p:cNvGrpSpPr/>
                <p:nvPr/>
              </p:nvGrpSpPr>
              <p:grpSpPr>
                <a:xfrm rot="15530705">
                  <a:off x="2284581" y="2639655"/>
                  <a:ext cx="405591" cy="1883879"/>
                  <a:chOff x="1905000" y="1828800"/>
                  <a:chExt cx="762000" cy="2362200"/>
                </a:xfrm>
              </p:grpSpPr>
              <p:sp>
                <p:nvSpPr>
                  <p:cNvPr id="722" name="Oval 7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2" name="Group 21"/>
              <p:cNvGrpSpPr/>
              <p:nvPr/>
            </p:nvGrpSpPr>
            <p:grpSpPr>
              <a:xfrm rot="2927600">
                <a:off x="1498597" y="881328"/>
                <a:ext cx="1193804" cy="897916"/>
                <a:chOff x="1111998" y="1862460"/>
                <a:chExt cx="2362200" cy="1921930"/>
              </a:xfrm>
            </p:grpSpPr>
            <p:grpSp>
              <p:nvGrpSpPr>
                <p:cNvPr id="339" name="Group 6"/>
                <p:cNvGrpSpPr/>
                <p:nvPr/>
              </p:nvGrpSpPr>
              <p:grpSpPr>
                <a:xfrm rot="17802976">
                  <a:off x="1912098" y="1823816"/>
                  <a:ext cx="762000" cy="2362200"/>
                  <a:chOff x="1905000" y="1828800"/>
                  <a:chExt cx="762000" cy="2362200"/>
                </a:xfrm>
              </p:grpSpPr>
              <p:sp>
                <p:nvSpPr>
                  <p:cNvPr id="7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Oval 7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0" name="Group 9"/>
                <p:cNvGrpSpPr/>
                <p:nvPr/>
              </p:nvGrpSpPr>
              <p:grpSpPr>
                <a:xfrm rot="19123498">
                  <a:off x="2501621" y="1862460"/>
                  <a:ext cx="542170" cy="1782007"/>
                  <a:chOff x="1905000" y="1828800"/>
                  <a:chExt cx="762000" cy="2362200"/>
                </a:xfrm>
              </p:grpSpPr>
              <p:sp>
                <p:nvSpPr>
                  <p:cNvPr id="715" name="Oval 7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Oval 7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1" name="Group 12"/>
                <p:cNvGrpSpPr/>
                <p:nvPr/>
              </p:nvGrpSpPr>
              <p:grpSpPr>
                <a:xfrm rot="15530705">
                  <a:off x="2284581" y="2639655"/>
                  <a:ext cx="405591" cy="1883879"/>
                  <a:chOff x="1905000" y="1828800"/>
                  <a:chExt cx="762000" cy="2362200"/>
                </a:xfrm>
              </p:grpSpPr>
              <p:sp>
                <p:nvSpPr>
                  <p:cNvPr id="713" name="Oval 7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Oval 7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8" name="Group 31"/>
              <p:cNvGrpSpPr/>
              <p:nvPr/>
            </p:nvGrpSpPr>
            <p:grpSpPr>
              <a:xfrm rot="20238387">
                <a:off x="1346199" y="1643328"/>
                <a:ext cx="1193804" cy="897916"/>
                <a:chOff x="1111998" y="1862460"/>
                <a:chExt cx="2362200" cy="1921930"/>
              </a:xfrm>
            </p:grpSpPr>
            <p:grpSp>
              <p:nvGrpSpPr>
                <p:cNvPr id="349" name="Group 6"/>
                <p:cNvGrpSpPr/>
                <p:nvPr/>
              </p:nvGrpSpPr>
              <p:grpSpPr>
                <a:xfrm rot="17802976">
                  <a:off x="1912098" y="1823816"/>
                  <a:ext cx="762000" cy="2362200"/>
                  <a:chOff x="1905000" y="1828800"/>
                  <a:chExt cx="762000" cy="2362200"/>
                </a:xfrm>
              </p:grpSpPr>
              <p:sp>
                <p:nvSpPr>
                  <p:cNvPr id="7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7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0" name="Group 9"/>
                <p:cNvGrpSpPr/>
                <p:nvPr/>
              </p:nvGrpSpPr>
              <p:grpSpPr>
                <a:xfrm rot="19123498">
                  <a:off x="2501621" y="1862460"/>
                  <a:ext cx="542170" cy="1782007"/>
                  <a:chOff x="1905000" y="1828800"/>
                  <a:chExt cx="762000" cy="2362200"/>
                </a:xfrm>
              </p:grpSpPr>
              <p:sp>
                <p:nvSpPr>
                  <p:cNvPr id="706" name="Oval 7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Oval 7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12"/>
                <p:cNvGrpSpPr/>
                <p:nvPr/>
              </p:nvGrpSpPr>
              <p:grpSpPr>
                <a:xfrm rot="15530705">
                  <a:off x="2284581" y="2639655"/>
                  <a:ext cx="405591" cy="1883879"/>
                  <a:chOff x="1905000" y="1828800"/>
                  <a:chExt cx="762000" cy="2362200"/>
                </a:xfrm>
              </p:grpSpPr>
              <p:sp>
                <p:nvSpPr>
                  <p:cNvPr id="704" name="Oval 7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7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7" name="Group 135"/>
            <p:cNvGrpSpPr/>
            <p:nvPr/>
          </p:nvGrpSpPr>
          <p:grpSpPr>
            <a:xfrm rot="5892673">
              <a:off x="3061159" y="3301846"/>
              <a:ext cx="1528325" cy="1350205"/>
              <a:chOff x="736597" y="733384"/>
              <a:chExt cx="1807860" cy="1807860"/>
            </a:xfrm>
          </p:grpSpPr>
          <p:grpSp>
            <p:nvGrpSpPr>
              <p:cNvPr id="358" name="Group 15"/>
              <p:cNvGrpSpPr/>
              <p:nvPr/>
            </p:nvGrpSpPr>
            <p:grpSpPr>
              <a:xfrm rot="20238387">
                <a:off x="736597" y="881328"/>
                <a:ext cx="1193804" cy="897916"/>
                <a:chOff x="1111998" y="1862460"/>
                <a:chExt cx="2362200" cy="1921930"/>
              </a:xfrm>
            </p:grpSpPr>
            <p:grpSp>
              <p:nvGrpSpPr>
                <p:cNvPr id="359" name="Group 6"/>
                <p:cNvGrpSpPr/>
                <p:nvPr/>
              </p:nvGrpSpPr>
              <p:grpSpPr>
                <a:xfrm rot="17802976">
                  <a:off x="1912098" y="1823816"/>
                  <a:ext cx="762000" cy="2362200"/>
                  <a:chOff x="1905000" y="1828800"/>
                  <a:chExt cx="762000" cy="2362200"/>
                </a:xfrm>
              </p:grpSpPr>
              <p:sp>
                <p:nvSpPr>
                  <p:cNvPr id="6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0" name="Group 9"/>
                <p:cNvGrpSpPr/>
                <p:nvPr/>
              </p:nvGrpSpPr>
              <p:grpSpPr>
                <a:xfrm rot="19123498">
                  <a:off x="2501621" y="1862460"/>
                  <a:ext cx="542170" cy="1782007"/>
                  <a:chOff x="1905000" y="1828800"/>
                  <a:chExt cx="762000" cy="2362200"/>
                </a:xfrm>
              </p:grpSpPr>
              <p:sp>
                <p:nvSpPr>
                  <p:cNvPr id="694" name="Oval 6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5" name="Oval 6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12"/>
                <p:cNvGrpSpPr/>
                <p:nvPr/>
              </p:nvGrpSpPr>
              <p:grpSpPr>
                <a:xfrm rot="15530705">
                  <a:off x="2284581" y="2639655"/>
                  <a:ext cx="405591" cy="1883879"/>
                  <a:chOff x="1905000" y="1828800"/>
                  <a:chExt cx="762000" cy="2362200"/>
                </a:xfrm>
              </p:grpSpPr>
              <p:sp>
                <p:nvSpPr>
                  <p:cNvPr id="692" name="Oval 6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3" name="Group 21"/>
              <p:cNvGrpSpPr/>
              <p:nvPr/>
            </p:nvGrpSpPr>
            <p:grpSpPr>
              <a:xfrm rot="2927600">
                <a:off x="1498597" y="881328"/>
                <a:ext cx="1193804" cy="897916"/>
                <a:chOff x="1111998" y="1862460"/>
                <a:chExt cx="2362200" cy="1921930"/>
              </a:xfrm>
            </p:grpSpPr>
            <p:grpSp>
              <p:nvGrpSpPr>
                <p:cNvPr id="374" name="Group 6"/>
                <p:cNvGrpSpPr/>
                <p:nvPr/>
              </p:nvGrpSpPr>
              <p:grpSpPr>
                <a:xfrm rot="17802976">
                  <a:off x="1912098" y="1823816"/>
                  <a:ext cx="762000" cy="2362200"/>
                  <a:chOff x="1905000" y="1828800"/>
                  <a:chExt cx="762000" cy="2362200"/>
                </a:xfrm>
              </p:grpSpPr>
              <p:sp>
                <p:nvSpPr>
                  <p:cNvPr id="6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9"/>
                <p:cNvGrpSpPr/>
                <p:nvPr/>
              </p:nvGrpSpPr>
              <p:grpSpPr>
                <a:xfrm rot="19123498">
                  <a:off x="2501621" y="1862460"/>
                  <a:ext cx="542170" cy="1782007"/>
                  <a:chOff x="1905000" y="1828800"/>
                  <a:chExt cx="762000" cy="2362200"/>
                </a:xfrm>
              </p:grpSpPr>
              <p:sp>
                <p:nvSpPr>
                  <p:cNvPr id="685" name="Oval 6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6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6" name="Group 12"/>
                <p:cNvGrpSpPr/>
                <p:nvPr/>
              </p:nvGrpSpPr>
              <p:grpSpPr>
                <a:xfrm rot="15530705">
                  <a:off x="2284581" y="2639655"/>
                  <a:ext cx="405591" cy="1883879"/>
                  <a:chOff x="1905000" y="1828800"/>
                  <a:chExt cx="762000" cy="2362200"/>
                </a:xfrm>
              </p:grpSpPr>
              <p:sp>
                <p:nvSpPr>
                  <p:cNvPr id="683" name="Oval 6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Oval 6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7" name="Group 31"/>
              <p:cNvGrpSpPr/>
              <p:nvPr/>
            </p:nvGrpSpPr>
            <p:grpSpPr>
              <a:xfrm rot="20238387">
                <a:off x="1346199" y="1643328"/>
                <a:ext cx="1193804" cy="897916"/>
                <a:chOff x="1111998" y="1862460"/>
                <a:chExt cx="2362200" cy="1921930"/>
              </a:xfrm>
            </p:grpSpPr>
            <p:grpSp>
              <p:nvGrpSpPr>
                <p:cNvPr id="378" name="Group 6"/>
                <p:cNvGrpSpPr/>
                <p:nvPr/>
              </p:nvGrpSpPr>
              <p:grpSpPr>
                <a:xfrm rot="17802976">
                  <a:off x="1912098" y="1823816"/>
                  <a:ext cx="762000" cy="2362200"/>
                  <a:chOff x="1905000" y="1828800"/>
                  <a:chExt cx="762000" cy="2362200"/>
                </a:xfrm>
              </p:grpSpPr>
              <p:sp>
                <p:nvSpPr>
                  <p:cNvPr id="6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9" name="Oval 6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5" name="Group 9"/>
                <p:cNvGrpSpPr/>
                <p:nvPr/>
              </p:nvGrpSpPr>
              <p:grpSpPr>
                <a:xfrm rot="19123498">
                  <a:off x="2501621" y="1862460"/>
                  <a:ext cx="542170" cy="1782007"/>
                  <a:chOff x="1905000" y="1828800"/>
                  <a:chExt cx="762000" cy="2362200"/>
                </a:xfrm>
              </p:grpSpPr>
              <p:sp>
                <p:nvSpPr>
                  <p:cNvPr id="676" name="Oval 6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Oval 6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6" name="Group 12"/>
                <p:cNvGrpSpPr/>
                <p:nvPr/>
              </p:nvGrpSpPr>
              <p:grpSpPr>
                <a:xfrm rot="15530705">
                  <a:off x="2284581" y="2639655"/>
                  <a:ext cx="405591" cy="1883879"/>
                  <a:chOff x="1905000" y="1828800"/>
                  <a:chExt cx="762000" cy="2362200"/>
                </a:xfrm>
              </p:grpSpPr>
              <p:sp>
                <p:nvSpPr>
                  <p:cNvPr id="674" name="Oval 6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Oval 6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87" name="Group 166"/>
            <p:cNvGrpSpPr/>
            <p:nvPr/>
          </p:nvGrpSpPr>
          <p:grpSpPr>
            <a:xfrm rot="20555714" flipH="1">
              <a:off x="3652811" y="2791157"/>
              <a:ext cx="1586260" cy="1364114"/>
              <a:chOff x="736597" y="733384"/>
              <a:chExt cx="1807860" cy="1807860"/>
            </a:xfrm>
          </p:grpSpPr>
          <p:grpSp>
            <p:nvGrpSpPr>
              <p:cNvPr id="394" name="Group 15"/>
              <p:cNvGrpSpPr/>
              <p:nvPr/>
            </p:nvGrpSpPr>
            <p:grpSpPr>
              <a:xfrm rot="20238387">
                <a:off x="736597" y="881328"/>
                <a:ext cx="1193804" cy="897916"/>
                <a:chOff x="1111998" y="1862460"/>
                <a:chExt cx="2362200" cy="1921930"/>
              </a:xfrm>
            </p:grpSpPr>
            <p:grpSp>
              <p:nvGrpSpPr>
                <p:cNvPr id="395" name="Group 6"/>
                <p:cNvGrpSpPr/>
                <p:nvPr/>
              </p:nvGrpSpPr>
              <p:grpSpPr>
                <a:xfrm rot="17802976">
                  <a:off x="1912098" y="1823816"/>
                  <a:ext cx="762000" cy="2362200"/>
                  <a:chOff x="1905000" y="1828800"/>
                  <a:chExt cx="762000" cy="2362200"/>
                </a:xfrm>
              </p:grpSpPr>
              <p:sp>
                <p:nvSpPr>
                  <p:cNvPr id="6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6" name="Group 9"/>
                <p:cNvGrpSpPr/>
                <p:nvPr/>
              </p:nvGrpSpPr>
              <p:grpSpPr>
                <a:xfrm rot="19123498">
                  <a:off x="2501621" y="1862460"/>
                  <a:ext cx="542170" cy="1782007"/>
                  <a:chOff x="1905000" y="1828800"/>
                  <a:chExt cx="762000" cy="2362200"/>
                </a:xfrm>
              </p:grpSpPr>
              <p:sp>
                <p:nvSpPr>
                  <p:cNvPr id="664" name="Oval 6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3" name="Group 12"/>
                <p:cNvGrpSpPr/>
                <p:nvPr/>
              </p:nvGrpSpPr>
              <p:grpSpPr>
                <a:xfrm rot="15530705">
                  <a:off x="2284581" y="2639655"/>
                  <a:ext cx="405591" cy="1883879"/>
                  <a:chOff x="1905000" y="1828800"/>
                  <a:chExt cx="762000" cy="2362200"/>
                </a:xfrm>
              </p:grpSpPr>
              <p:sp>
                <p:nvSpPr>
                  <p:cNvPr id="662" name="Oval 6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4" name="Group 21"/>
              <p:cNvGrpSpPr/>
              <p:nvPr/>
            </p:nvGrpSpPr>
            <p:grpSpPr>
              <a:xfrm rot="2927600">
                <a:off x="1498597" y="881328"/>
                <a:ext cx="1193804" cy="897916"/>
                <a:chOff x="1111998" y="1862460"/>
                <a:chExt cx="2362200" cy="1921930"/>
              </a:xfrm>
            </p:grpSpPr>
            <p:grpSp>
              <p:nvGrpSpPr>
                <p:cNvPr id="405" name="Group 6"/>
                <p:cNvGrpSpPr/>
                <p:nvPr/>
              </p:nvGrpSpPr>
              <p:grpSpPr>
                <a:xfrm rot="17802976">
                  <a:off x="1912098" y="1823816"/>
                  <a:ext cx="762000" cy="2362200"/>
                  <a:chOff x="1905000" y="1828800"/>
                  <a:chExt cx="762000" cy="2362200"/>
                </a:xfrm>
              </p:grpSpPr>
              <p:sp>
                <p:nvSpPr>
                  <p:cNvPr id="6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6" name="Group 9"/>
                <p:cNvGrpSpPr/>
                <p:nvPr/>
              </p:nvGrpSpPr>
              <p:grpSpPr>
                <a:xfrm rot="19123498">
                  <a:off x="2501621" y="1862460"/>
                  <a:ext cx="542170" cy="1782007"/>
                  <a:chOff x="1905000" y="1828800"/>
                  <a:chExt cx="762000" cy="2362200"/>
                </a:xfrm>
              </p:grpSpPr>
              <p:sp>
                <p:nvSpPr>
                  <p:cNvPr id="655" name="Oval 6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Oval 6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7" name="Group 12"/>
                <p:cNvGrpSpPr/>
                <p:nvPr/>
              </p:nvGrpSpPr>
              <p:grpSpPr>
                <a:xfrm rot="15530705">
                  <a:off x="2284581" y="2639655"/>
                  <a:ext cx="405591" cy="1883879"/>
                  <a:chOff x="1905000" y="1828800"/>
                  <a:chExt cx="762000" cy="2362200"/>
                </a:xfrm>
              </p:grpSpPr>
              <p:sp>
                <p:nvSpPr>
                  <p:cNvPr id="653" name="Oval 6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6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8" name="Group 31"/>
              <p:cNvGrpSpPr/>
              <p:nvPr/>
            </p:nvGrpSpPr>
            <p:grpSpPr>
              <a:xfrm rot="20238387">
                <a:off x="1346199" y="1643328"/>
                <a:ext cx="1193804" cy="897916"/>
                <a:chOff x="1111998" y="1862460"/>
                <a:chExt cx="2362200" cy="1921930"/>
              </a:xfrm>
            </p:grpSpPr>
            <p:grpSp>
              <p:nvGrpSpPr>
                <p:cNvPr id="415" name="Group 6"/>
                <p:cNvGrpSpPr/>
                <p:nvPr/>
              </p:nvGrpSpPr>
              <p:grpSpPr>
                <a:xfrm rot="17802976">
                  <a:off x="1912098" y="1823816"/>
                  <a:ext cx="762000" cy="2362200"/>
                  <a:chOff x="1905000" y="1828800"/>
                  <a:chExt cx="762000" cy="2362200"/>
                </a:xfrm>
              </p:grpSpPr>
              <p:sp>
                <p:nvSpPr>
                  <p:cNvPr id="6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6" name="Group 9"/>
                <p:cNvGrpSpPr/>
                <p:nvPr/>
              </p:nvGrpSpPr>
              <p:grpSpPr>
                <a:xfrm rot="19123498">
                  <a:off x="2501621" y="1862460"/>
                  <a:ext cx="542170" cy="1782007"/>
                  <a:chOff x="1905000" y="1828800"/>
                  <a:chExt cx="762000" cy="2362200"/>
                </a:xfrm>
              </p:grpSpPr>
              <p:sp>
                <p:nvSpPr>
                  <p:cNvPr id="646" name="Oval 6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Oval 6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12"/>
                <p:cNvGrpSpPr/>
                <p:nvPr/>
              </p:nvGrpSpPr>
              <p:grpSpPr>
                <a:xfrm rot="15530705">
                  <a:off x="2284581" y="2639655"/>
                  <a:ext cx="405591" cy="1883879"/>
                  <a:chOff x="1905000" y="1828800"/>
                  <a:chExt cx="762000" cy="2362200"/>
                </a:xfrm>
              </p:grpSpPr>
              <p:sp>
                <p:nvSpPr>
                  <p:cNvPr id="644" name="Oval 6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6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27" name="Double Wave 626"/>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Double Wave 627"/>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629"/>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Oval 630"/>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Oval 631"/>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Oval 632"/>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633"/>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636"/>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347"/>
          <p:cNvGrpSpPr/>
          <p:nvPr/>
        </p:nvGrpSpPr>
        <p:grpSpPr>
          <a:xfrm>
            <a:off x="1905000" y="1752600"/>
            <a:ext cx="1752600" cy="2133600"/>
            <a:chOff x="457200" y="2497304"/>
            <a:chExt cx="4781871" cy="4284496"/>
          </a:xfrm>
        </p:grpSpPr>
        <p:grpSp>
          <p:nvGrpSpPr>
            <p:cNvPr id="4" name="Group 230"/>
            <p:cNvGrpSpPr/>
            <p:nvPr/>
          </p:nvGrpSpPr>
          <p:grpSpPr>
            <a:xfrm rot="18989829" flipH="1">
              <a:off x="2994882" y="2720848"/>
              <a:ext cx="1586260" cy="1364114"/>
              <a:chOff x="736597" y="733384"/>
              <a:chExt cx="1807860" cy="1807860"/>
            </a:xfrm>
          </p:grpSpPr>
          <p:grpSp>
            <p:nvGrpSpPr>
              <p:cNvPr id="5" name="Group 15"/>
              <p:cNvGrpSpPr/>
              <p:nvPr/>
            </p:nvGrpSpPr>
            <p:grpSpPr>
              <a:xfrm rot="20238387">
                <a:off x="736597" y="881328"/>
                <a:ext cx="1193804" cy="897916"/>
                <a:chOff x="1111998" y="1862460"/>
                <a:chExt cx="2362200" cy="1921930"/>
              </a:xfrm>
            </p:grpSpPr>
            <p:grpSp>
              <p:nvGrpSpPr>
                <p:cNvPr id="6" name="Group 6"/>
                <p:cNvGrpSpPr/>
                <p:nvPr/>
              </p:nvGrpSpPr>
              <p:grpSpPr>
                <a:xfrm rot="17802976">
                  <a:off x="1912098" y="1823816"/>
                  <a:ext cx="762000" cy="2362200"/>
                  <a:chOff x="1905000" y="1828800"/>
                  <a:chExt cx="762000" cy="2362200"/>
                </a:xfrm>
              </p:grpSpPr>
              <p:sp>
                <p:nvSpPr>
                  <p:cNvPr id="6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9"/>
                <p:cNvGrpSpPr/>
                <p:nvPr/>
              </p:nvGrpSpPr>
              <p:grpSpPr>
                <a:xfrm rot="19123498">
                  <a:off x="2501621" y="1862460"/>
                  <a:ext cx="542170" cy="1782007"/>
                  <a:chOff x="1905000" y="1828800"/>
                  <a:chExt cx="762000" cy="2362200"/>
                </a:xfrm>
              </p:grpSpPr>
              <p:sp>
                <p:nvSpPr>
                  <p:cNvPr id="609"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2"/>
                <p:cNvGrpSpPr/>
                <p:nvPr/>
              </p:nvGrpSpPr>
              <p:grpSpPr>
                <a:xfrm rot="15530705">
                  <a:off x="2284581" y="2639655"/>
                  <a:ext cx="405591" cy="1883879"/>
                  <a:chOff x="1905000" y="1828800"/>
                  <a:chExt cx="762000" cy="2362200"/>
                </a:xfrm>
              </p:grpSpPr>
              <p:sp>
                <p:nvSpPr>
                  <p:cNvPr id="607"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 name="Group 21"/>
              <p:cNvGrpSpPr/>
              <p:nvPr/>
            </p:nvGrpSpPr>
            <p:grpSpPr>
              <a:xfrm rot="2927600">
                <a:off x="1498597" y="881328"/>
                <a:ext cx="1193804" cy="897916"/>
                <a:chOff x="1111998" y="1862460"/>
                <a:chExt cx="2362200" cy="1921930"/>
              </a:xfrm>
            </p:grpSpPr>
            <p:grpSp>
              <p:nvGrpSpPr>
                <p:cNvPr id="10" name="Group 6"/>
                <p:cNvGrpSpPr/>
                <p:nvPr/>
              </p:nvGrpSpPr>
              <p:grpSpPr>
                <a:xfrm rot="17802976">
                  <a:off x="1912098" y="1823816"/>
                  <a:ext cx="762000" cy="2362200"/>
                  <a:chOff x="1905000" y="1828800"/>
                  <a:chExt cx="762000" cy="2362200"/>
                </a:xfrm>
              </p:grpSpPr>
              <p:sp>
                <p:nvSpPr>
                  <p:cNvPr id="6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6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
                <p:cNvGrpSpPr/>
                <p:nvPr/>
              </p:nvGrpSpPr>
              <p:grpSpPr>
                <a:xfrm rot="19123498">
                  <a:off x="2501621" y="1862460"/>
                  <a:ext cx="542170" cy="1782007"/>
                  <a:chOff x="1905000" y="1828800"/>
                  <a:chExt cx="762000" cy="2362200"/>
                </a:xfrm>
              </p:grpSpPr>
              <p:sp>
                <p:nvSpPr>
                  <p:cNvPr id="600"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2"/>
                <p:cNvGrpSpPr/>
                <p:nvPr/>
              </p:nvGrpSpPr>
              <p:grpSpPr>
                <a:xfrm rot="15530705">
                  <a:off x="2284581" y="2639655"/>
                  <a:ext cx="405591" cy="1883879"/>
                  <a:chOff x="1905000" y="1828800"/>
                  <a:chExt cx="762000" cy="2362200"/>
                </a:xfrm>
              </p:grpSpPr>
              <p:sp>
                <p:nvSpPr>
                  <p:cNvPr id="598" name="Oval 5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 name="Group 31"/>
              <p:cNvGrpSpPr/>
              <p:nvPr/>
            </p:nvGrpSpPr>
            <p:grpSpPr>
              <a:xfrm rot="20238387">
                <a:off x="1346199" y="1643328"/>
                <a:ext cx="1193804" cy="897916"/>
                <a:chOff x="1111998" y="1862460"/>
                <a:chExt cx="2362200" cy="1921930"/>
              </a:xfrm>
            </p:grpSpPr>
            <p:grpSp>
              <p:nvGrpSpPr>
                <p:cNvPr id="14" name="Group 6"/>
                <p:cNvGrpSpPr/>
                <p:nvPr/>
              </p:nvGrpSpPr>
              <p:grpSpPr>
                <a:xfrm rot="17802976">
                  <a:off x="1912098" y="1823816"/>
                  <a:ext cx="762000" cy="2362200"/>
                  <a:chOff x="1905000" y="1828800"/>
                  <a:chExt cx="762000" cy="2362200"/>
                </a:xfrm>
              </p:grpSpPr>
              <p:sp>
                <p:nvSpPr>
                  <p:cNvPr id="5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Oval 5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9"/>
                <p:cNvGrpSpPr/>
                <p:nvPr/>
              </p:nvGrpSpPr>
              <p:grpSpPr>
                <a:xfrm rot="19123498">
                  <a:off x="2501621" y="1862460"/>
                  <a:ext cx="542170" cy="1782007"/>
                  <a:chOff x="1905000" y="1828800"/>
                  <a:chExt cx="762000" cy="2362200"/>
                </a:xfrm>
              </p:grpSpPr>
              <p:sp>
                <p:nvSpPr>
                  <p:cNvPr id="591"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2"/>
                <p:cNvGrpSpPr/>
                <p:nvPr/>
              </p:nvGrpSpPr>
              <p:grpSpPr>
                <a:xfrm rot="15530705">
                  <a:off x="2284581" y="2639655"/>
                  <a:ext cx="405591" cy="1883879"/>
                  <a:chOff x="1905000" y="1828800"/>
                  <a:chExt cx="762000" cy="2362200"/>
                </a:xfrm>
              </p:grpSpPr>
              <p:sp>
                <p:nvSpPr>
                  <p:cNvPr id="589"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 name="Group 199"/>
            <p:cNvGrpSpPr/>
            <p:nvPr/>
          </p:nvGrpSpPr>
          <p:grpSpPr>
            <a:xfrm rot="3068959">
              <a:off x="1334455" y="2628335"/>
              <a:ext cx="1820842" cy="1558779"/>
              <a:chOff x="736597" y="733384"/>
              <a:chExt cx="1807860" cy="1807860"/>
            </a:xfrm>
          </p:grpSpPr>
          <p:grpSp>
            <p:nvGrpSpPr>
              <p:cNvPr id="18" name="Group 15"/>
              <p:cNvGrpSpPr/>
              <p:nvPr/>
            </p:nvGrpSpPr>
            <p:grpSpPr>
              <a:xfrm rot="20238387">
                <a:off x="736597" y="881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5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579" name="Oval 5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577" name="Oval 5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21"/>
              <p:cNvGrpSpPr/>
              <p:nvPr/>
            </p:nvGrpSpPr>
            <p:grpSpPr>
              <a:xfrm rot="2927600">
                <a:off x="1498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5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570" name="Oval 5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568" name="Oval 5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 name="Group 31"/>
              <p:cNvGrpSpPr/>
              <p:nvPr/>
            </p:nvGrpSpPr>
            <p:grpSpPr>
              <a:xfrm rot="20238387">
                <a:off x="1346199" y="1643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5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9"/>
                <p:cNvGrpSpPr/>
                <p:nvPr/>
              </p:nvGrpSpPr>
              <p:grpSpPr>
                <a:xfrm rot="19123498">
                  <a:off x="2501621" y="1862460"/>
                  <a:ext cx="542170" cy="1782007"/>
                  <a:chOff x="1905000" y="1828800"/>
                  <a:chExt cx="762000" cy="2362200"/>
                </a:xfrm>
              </p:grpSpPr>
              <p:sp>
                <p:nvSpPr>
                  <p:cNvPr id="561"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559"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51" name="Double Wave 350"/>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Double Wave 351"/>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Double Wave 352"/>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41"/>
            <p:cNvGrpSpPr/>
            <p:nvPr/>
          </p:nvGrpSpPr>
          <p:grpSpPr>
            <a:xfrm>
              <a:off x="457200" y="3352800"/>
              <a:ext cx="1397003" cy="1095416"/>
              <a:chOff x="736597" y="733384"/>
              <a:chExt cx="1807860" cy="1807860"/>
            </a:xfrm>
          </p:grpSpPr>
          <p:grpSp>
            <p:nvGrpSpPr>
              <p:cNvPr id="31" name="Group 15"/>
              <p:cNvGrpSpPr/>
              <p:nvPr/>
            </p:nvGrpSpPr>
            <p:grpSpPr>
              <a:xfrm rot="20238387">
                <a:off x="736597" y="881328"/>
                <a:ext cx="1193804" cy="897916"/>
                <a:chOff x="1111998" y="1862460"/>
                <a:chExt cx="2362200" cy="1921930"/>
              </a:xfrm>
            </p:grpSpPr>
            <p:grpSp>
              <p:nvGrpSpPr>
                <p:cNvPr id="32" name="Group 6"/>
                <p:cNvGrpSpPr/>
                <p:nvPr/>
              </p:nvGrpSpPr>
              <p:grpSpPr>
                <a:xfrm rot="17802976">
                  <a:off x="1912098" y="1823816"/>
                  <a:ext cx="762000" cy="2362200"/>
                  <a:chOff x="1905000" y="1828800"/>
                  <a:chExt cx="762000" cy="2362200"/>
                </a:xfrm>
              </p:grpSpPr>
              <p:sp>
                <p:nvSpPr>
                  <p:cNvPr id="5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9"/>
                <p:cNvGrpSpPr/>
                <p:nvPr/>
              </p:nvGrpSpPr>
              <p:grpSpPr>
                <a:xfrm rot="19123498">
                  <a:off x="2501621" y="1862460"/>
                  <a:ext cx="542170" cy="1782007"/>
                  <a:chOff x="1905000" y="1828800"/>
                  <a:chExt cx="762000" cy="2362200"/>
                </a:xfrm>
              </p:grpSpPr>
              <p:sp>
                <p:nvSpPr>
                  <p:cNvPr id="549"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12"/>
                <p:cNvGrpSpPr/>
                <p:nvPr/>
              </p:nvGrpSpPr>
              <p:grpSpPr>
                <a:xfrm rot="15530705">
                  <a:off x="2284581" y="2639655"/>
                  <a:ext cx="405591" cy="1883879"/>
                  <a:chOff x="1905000" y="1828800"/>
                  <a:chExt cx="762000" cy="2362200"/>
                </a:xfrm>
              </p:grpSpPr>
              <p:sp>
                <p:nvSpPr>
                  <p:cNvPr id="547"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 name="Group 21"/>
              <p:cNvGrpSpPr/>
              <p:nvPr/>
            </p:nvGrpSpPr>
            <p:grpSpPr>
              <a:xfrm rot="2927600">
                <a:off x="1498597" y="881328"/>
                <a:ext cx="1193804" cy="897916"/>
                <a:chOff x="1111998" y="1862460"/>
                <a:chExt cx="2362200" cy="1921930"/>
              </a:xfrm>
            </p:grpSpPr>
            <p:grpSp>
              <p:nvGrpSpPr>
                <p:cNvPr id="36" name="Group 6"/>
                <p:cNvGrpSpPr/>
                <p:nvPr/>
              </p:nvGrpSpPr>
              <p:grpSpPr>
                <a:xfrm rot="17802976">
                  <a:off x="1912098" y="1823816"/>
                  <a:ext cx="762000" cy="2362200"/>
                  <a:chOff x="1905000" y="1828800"/>
                  <a:chExt cx="762000" cy="2362200"/>
                </a:xfrm>
              </p:grpSpPr>
              <p:sp>
                <p:nvSpPr>
                  <p:cNvPr id="5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9"/>
                <p:cNvGrpSpPr/>
                <p:nvPr/>
              </p:nvGrpSpPr>
              <p:grpSpPr>
                <a:xfrm rot="19123498">
                  <a:off x="2501621" y="1862460"/>
                  <a:ext cx="542170" cy="1782007"/>
                  <a:chOff x="1905000" y="1828800"/>
                  <a:chExt cx="762000" cy="2362200"/>
                </a:xfrm>
              </p:grpSpPr>
              <p:sp>
                <p:nvSpPr>
                  <p:cNvPr id="540"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12"/>
                <p:cNvGrpSpPr/>
                <p:nvPr/>
              </p:nvGrpSpPr>
              <p:grpSpPr>
                <a:xfrm rot="15530705">
                  <a:off x="2284581" y="2639655"/>
                  <a:ext cx="405591" cy="1883879"/>
                  <a:chOff x="1905000" y="1828800"/>
                  <a:chExt cx="762000" cy="2362200"/>
                </a:xfrm>
              </p:grpSpPr>
              <p:sp>
                <p:nvSpPr>
                  <p:cNvPr id="538"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 name="Group 31"/>
              <p:cNvGrpSpPr/>
              <p:nvPr/>
            </p:nvGrpSpPr>
            <p:grpSpPr>
              <a:xfrm rot="20238387">
                <a:off x="1346199" y="1643328"/>
                <a:ext cx="1193804" cy="897916"/>
                <a:chOff x="1111998" y="1862460"/>
                <a:chExt cx="2362200" cy="1921930"/>
              </a:xfrm>
            </p:grpSpPr>
            <p:grpSp>
              <p:nvGrpSpPr>
                <p:cNvPr id="40" name="Group 6"/>
                <p:cNvGrpSpPr/>
                <p:nvPr/>
              </p:nvGrpSpPr>
              <p:grpSpPr>
                <a:xfrm rot="17802976">
                  <a:off x="1912098" y="1823816"/>
                  <a:ext cx="762000" cy="2362200"/>
                  <a:chOff x="1905000" y="1828800"/>
                  <a:chExt cx="762000" cy="2362200"/>
                </a:xfrm>
              </p:grpSpPr>
              <p:sp>
                <p:nvSpPr>
                  <p:cNvPr id="5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9"/>
                <p:cNvGrpSpPr/>
                <p:nvPr/>
              </p:nvGrpSpPr>
              <p:grpSpPr>
                <a:xfrm rot="19123498">
                  <a:off x="2501621" y="1862460"/>
                  <a:ext cx="542170" cy="1782007"/>
                  <a:chOff x="1905000" y="1828800"/>
                  <a:chExt cx="762000" cy="2362200"/>
                </a:xfrm>
              </p:grpSpPr>
              <p:sp>
                <p:nvSpPr>
                  <p:cNvPr id="531" name="Oval 5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12"/>
                <p:cNvGrpSpPr/>
                <p:nvPr/>
              </p:nvGrpSpPr>
              <p:grpSpPr>
                <a:xfrm rot="15530705">
                  <a:off x="2284581" y="2639655"/>
                  <a:ext cx="405591" cy="1883879"/>
                  <a:chOff x="1905000" y="1828800"/>
                  <a:chExt cx="762000" cy="2362200"/>
                </a:xfrm>
              </p:grpSpPr>
              <p:sp>
                <p:nvSpPr>
                  <p:cNvPr id="529" name="Oval 5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3" name="Group 42"/>
            <p:cNvGrpSpPr/>
            <p:nvPr/>
          </p:nvGrpSpPr>
          <p:grpSpPr>
            <a:xfrm rot="1956276">
              <a:off x="1167495" y="3842653"/>
              <a:ext cx="1397003" cy="1095416"/>
              <a:chOff x="736597" y="733384"/>
              <a:chExt cx="1807860" cy="1807860"/>
            </a:xfrm>
          </p:grpSpPr>
          <p:grpSp>
            <p:nvGrpSpPr>
              <p:cNvPr id="44" name="Group 15"/>
              <p:cNvGrpSpPr/>
              <p:nvPr/>
            </p:nvGrpSpPr>
            <p:grpSpPr>
              <a:xfrm rot="20238387">
                <a:off x="736597" y="881328"/>
                <a:ext cx="1193804" cy="897916"/>
                <a:chOff x="1111998" y="1862460"/>
                <a:chExt cx="2362200" cy="1921930"/>
              </a:xfrm>
            </p:grpSpPr>
            <p:grpSp>
              <p:nvGrpSpPr>
                <p:cNvPr id="45" name="Group 6"/>
                <p:cNvGrpSpPr/>
                <p:nvPr/>
              </p:nvGrpSpPr>
              <p:grpSpPr>
                <a:xfrm rot="17802976">
                  <a:off x="1912098" y="1823816"/>
                  <a:ext cx="762000" cy="2362200"/>
                  <a:chOff x="1905000" y="1828800"/>
                  <a:chExt cx="762000" cy="2362200"/>
                </a:xfrm>
              </p:grpSpPr>
              <p:sp>
                <p:nvSpPr>
                  <p:cNvPr id="5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9"/>
                <p:cNvGrpSpPr/>
                <p:nvPr/>
              </p:nvGrpSpPr>
              <p:grpSpPr>
                <a:xfrm rot="19123498">
                  <a:off x="2501621" y="1862460"/>
                  <a:ext cx="542170" cy="1782007"/>
                  <a:chOff x="1905000" y="1828800"/>
                  <a:chExt cx="762000" cy="2362200"/>
                </a:xfrm>
              </p:grpSpPr>
              <p:sp>
                <p:nvSpPr>
                  <p:cNvPr id="519"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0"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p:cNvGrpSpPr/>
                <p:nvPr/>
              </p:nvGrpSpPr>
              <p:grpSpPr>
                <a:xfrm rot="15530705">
                  <a:off x="2284581" y="2639655"/>
                  <a:ext cx="405591" cy="1883879"/>
                  <a:chOff x="1905000" y="1828800"/>
                  <a:chExt cx="762000" cy="2362200"/>
                </a:xfrm>
              </p:grpSpPr>
              <p:sp>
                <p:nvSpPr>
                  <p:cNvPr id="517" name="Oval 5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 name="Group 21"/>
              <p:cNvGrpSpPr/>
              <p:nvPr/>
            </p:nvGrpSpPr>
            <p:grpSpPr>
              <a:xfrm rot="2927600">
                <a:off x="1498597" y="881328"/>
                <a:ext cx="1193804" cy="897916"/>
                <a:chOff x="1111998" y="1862460"/>
                <a:chExt cx="2362200" cy="1921930"/>
              </a:xfrm>
            </p:grpSpPr>
            <p:grpSp>
              <p:nvGrpSpPr>
                <p:cNvPr id="52" name="Group 6"/>
                <p:cNvGrpSpPr/>
                <p:nvPr/>
              </p:nvGrpSpPr>
              <p:grpSpPr>
                <a:xfrm rot="17802976">
                  <a:off x="1912098" y="1823816"/>
                  <a:ext cx="762000" cy="2362200"/>
                  <a:chOff x="1905000" y="1828800"/>
                  <a:chExt cx="762000" cy="2362200"/>
                </a:xfrm>
              </p:grpSpPr>
              <p:sp>
                <p:nvSpPr>
                  <p:cNvPr id="51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9"/>
                <p:cNvGrpSpPr/>
                <p:nvPr/>
              </p:nvGrpSpPr>
              <p:grpSpPr>
                <a:xfrm rot="19123498">
                  <a:off x="2501621" y="1862460"/>
                  <a:ext cx="542170" cy="1782007"/>
                  <a:chOff x="1905000" y="1828800"/>
                  <a:chExt cx="762000" cy="2362200"/>
                </a:xfrm>
              </p:grpSpPr>
              <p:sp>
                <p:nvSpPr>
                  <p:cNvPr id="510"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12"/>
                <p:cNvGrpSpPr/>
                <p:nvPr/>
              </p:nvGrpSpPr>
              <p:grpSpPr>
                <a:xfrm rot="15530705">
                  <a:off x="2284581" y="2639655"/>
                  <a:ext cx="405591" cy="1883879"/>
                  <a:chOff x="1905000" y="1828800"/>
                  <a:chExt cx="762000" cy="2362200"/>
                </a:xfrm>
              </p:grpSpPr>
              <p:sp>
                <p:nvSpPr>
                  <p:cNvPr id="508"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 name="Group 31"/>
              <p:cNvGrpSpPr/>
              <p:nvPr/>
            </p:nvGrpSpPr>
            <p:grpSpPr>
              <a:xfrm rot="20238387">
                <a:off x="1346199" y="1643328"/>
                <a:ext cx="1193804" cy="897916"/>
                <a:chOff x="1111998" y="1862460"/>
                <a:chExt cx="2362200" cy="1921930"/>
              </a:xfrm>
            </p:grpSpPr>
            <p:grpSp>
              <p:nvGrpSpPr>
                <p:cNvPr id="61" name="Group 6"/>
                <p:cNvGrpSpPr/>
                <p:nvPr/>
              </p:nvGrpSpPr>
              <p:grpSpPr>
                <a:xfrm rot="17802976">
                  <a:off x="1912098" y="1823816"/>
                  <a:ext cx="762000" cy="2362200"/>
                  <a:chOff x="1905000" y="1828800"/>
                  <a:chExt cx="762000" cy="2362200"/>
                </a:xfrm>
              </p:grpSpPr>
              <p:sp>
                <p:nvSpPr>
                  <p:cNvPr id="50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5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9"/>
                <p:cNvGrpSpPr/>
                <p:nvPr/>
              </p:nvGrpSpPr>
              <p:grpSpPr>
                <a:xfrm rot="19123498">
                  <a:off x="2501621" y="1862460"/>
                  <a:ext cx="542170" cy="1782007"/>
                  <a:chOff x="1905000" y="1828800"/>
                  <a:chExt cx="762000" cy="2362200"/>
                </a:xfrm>
              </p:grpSpPr>
              <p:sp>
                <p:nvSpPr>
                  <p:cNvPr id="501" name="Oval 5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5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12"/>
                <p:cNvGrpSpPr/>
                <p:nvPr/>
              </p:nvGrpSpPr>
              <p:grpSpPr>
                <a:xfrm rot="15530705">
                  <a:off x="2284581" y="2639655"/>
                  <a:ext cx="405591" cy="1883879"/>
                  <a:chOff x="1905000" y="1828800"/>
                  <a:chExt cx="762000" cy="2362200"/>
                </a:xfrm>
              </p:grpSpPr>
              <p:sp>
                <p:nvSpPr>
                  <p:cNvPr id="499"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4" name="Group 73"/>
            <p:cNvGrpSpPr/>
            <p:nvPr/>
          </p:nvGrpSpPr>
          <p:grpSpPr>
            <a:xfrm rot="3068959">
              <a:off x="1791654" y="2628338"/>
              <a:ext cx="1820842" cy="1558779"/>
              <a:chOff x="736597" y="733384"/>
              <a:chExt cx="1807860" cy="1807860"/>
            </a:xfrm>
          </p:grpSpPr>
          <p:grpSp>
            <p:nvGrpSpPr>
              <p:cNvPr id="65" name="Group 15"/>
              <p:cNvGrpSpPr/>
              <p:nvPr/>
            </p:nvGrpSpPr>
            <p:grpSpPr>
              <a:xfrm rot="20238387">
                <a:off x="736597" y="881328"/>
                <a:ext cx="1193804" cy="897916"/>
                <a:chOff x="1111998" y="1862460"/>
                <a:chExt cx="2362200" cy="1921930"/>
              </a:xfrm>
            </p:grpSpPr>
            <p:grpSp>
              <p:nvGrpSpPr>
                <p:cNvPr id="66" name="Group 6"/>
                <p:cNvGrpSpPr/>
                <p:nvPr/>
              </p:nvGrpSpPr>
              <p:grpSpPr>
                <a:xfrm rot="17802976">
                  <a:off x="1912098" y="1823816"/>
                  <a:ext cx="762000" cy="2362200"/>
                  <a:chOff x="1905000" y="1828800"/>
                  <a:chExt cx="762000" cy="2362200"/>
                </a:xfrm>
              </p:grpSpPr>
              <p:sp>
                <p:nvSpPr>
                  <p:cNvPr id="4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9"/>
                <p:cNvGrpSpPr/>
                <p:nvPr/>
              </p:nvGrpSpPr>
              <p:grpSpPr>
                <a:xfrm rot="19123498">
                  <a:off x="2501621" y="1862460"/>
                  <a:ext cx="542170" cy="1782007"/>
                  <a:chOff x="1905000" y="1828800"/>
                  <a:chExt cx="762000" cy="2362200"/>
                </a:xfrm>
              </p:grpSpPr>
              <p:sp>
                <p:nvSpPr>
                  <p:cNvPr id="489"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12"/>
                <p:cNvGrpSpPr/>
                <p:nvPr/>
              </p:nvGrpSpPr>
              <p:grpSpPr>
                <a:xfrm rot="15530705">
                  <a:off x="2284581" y="2639655"/>
                  <a:ext cx="405591" cy="1883879"/>
                  <a:chOff x="1905000" y="1828800"/>
                  <a:chExt cx="762000" cy="2362200"/>
                </a:xfrm>
              </p:grpSpPr>
              <p:sp>
                <p:nvSpPr>
                  <p:cNvPr id="487"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9" name="Group 21"/>
              <p:cNvGrpSpPr/>
              <p:nvPr/>
            </p:nvGrpSpPr>
            <p:grpSpPr>
              <a:xfrm rot="2927600">
                <a:off x="1498597" y="881328"/>
                <a:ext cx="1193804" cy="897916"/>
                <a:chOff x="1111998" y="1862460"/>
                <a:chExt cx="2362200" cy="1921930"/>
              </a:xfrm>
            </p:grpSpPr>
            <p:grpSp>
              <p:nvGrpSpPr>
                <p:cNvPr id="70" name="Group 6"/>
                <p:cNvGrpSpPr/>
                <p:nvPr/>
              </p:nvGrpSpPr>
              <p:grpSpPr>
                <a:xfrm rot="17802976">
                  <a:off x="1912098" y="1823816"/>
                  <a:ext cx="762000" cy="2362200"/>
                  <a:chOff x="1905000" y="1828800"/>
                  <a:chExt cx="762000" cy="2362200"/>
                </a:xfrm>
              </p:grpSpPr>
              <p:sp>
                <p:nvSpPr>
                  <p:cNvPr id="48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9"/>
                <p:cNvGrpSpPr/>
                <p:nvPr/>
              </p:nvGrpSpPr>
              <p:grpSpPr>
                <a:xfrm rot="19123498">
                  <a:off x="2501621" y="1862460"/>
                  <a:ext cx="542170" cy="1782007"/>
                  <a:chOff x="1905000" y="1828800"/>
                  <a:chExt cx="762000" cy="2362200"/>
                </a:xfrm>
              </p:grpSpPr>
              <p:sp>
                <p:nvSpPr>
                  <p:cNvPr id="480"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12"/>
                <p:cNvGrpSpPr/>
                <p:nvPr/>
              </p:nvGrpSpPr>
              <p:grpSpPr>
                <a:xfrm rot="15530705">
                  <a:off x="2284581" y="2639655"/>
                  <a:ext cx="405591" cy="1883879"/>
                  <a:chOff x="1905000" y="1828800"/>
                  <a:chExt cx="762000" cy="2362200"/>
                </a:xfrm>
              </p:grpSpPr>
              <p:sp>
                <p:nvSpPr>
                  <p:cNvPr id="478"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31"/>
              <p:cNvGrpSpPr/>
              <p:nvPr/>
            </p:nvGrpSpPr>
            <p:grpSpPr>
              <a:xfrm rot="20238387">
                <a:off x="1346199" y="1643328"/>
                <a:ext cx="1193804" cy="897916"/>
                <a:chOff x="1111998" y="1862460"/>
                <a:chExt cx="2362200" cy="1921930"/>
              </a:xfrm>
            </p:grpSpPr>
            <p:grpSp>
              <p:nvGrpSpPr>
                <p:cNvPr id="76" name="Group 6"/>
                <p:cNvGrpSpPr/>
                <p:nvPr/>
              </p:nvGrpSpPr>
              <p:grpSpPr>
                <a:xfrm rot="17802976">
                  <a:off x="1912098" y="1823816"/>
                  <a:ext cx="762000" cy="2362200"/>
                  <a:chOff x="1905000" y="1828800"/>
                  <a:chExt cx="762000" cy="2362200"/>
                </a:xfrm>
              </p:grpSpPr>
              <p:sp>
                <p:nvSpPr>
                  <p:cNvPr id="4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Oval 4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9"/>
                <p:cNvGrpSpPr/>
                <p:nvPr/>
              </p:nvGrpSpPr>
              <p:grpSpPr>
                <a:xfrm rot="19123498">
                  <a:off x="2501621" y="1862460"/>
                  <a:ext cx="542170" cy="1782007"/>
                  <a:chOff x="1905000" y="1828800"/>
                  <a:chExt cx="762000" cy="2362200"/>
                </a:xfrm>
              </p:grpSpPr>
              <p:sp>
                <p:nvSpPr>
                  <p:cNvPr id="471" name="Oval 4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Oval 4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2"/>
                <p:cNvGrpSpPr/>
                <p:nvPr/>
              </p:nvGrpSpPr>
              <p:grpSpPr>
                <a:xfrm rot="15530705">
                  <a:off x="2284581" y="2639655"/>
                  <a:ext cx="405591" cy="1883879"/>
                  <a:chOff x="1905000" y="1828800"/>
                  <a:chExt cx="762000" cy="2362200"/>
                </a:xfrm>
              </p:grpSpPr>
              <p:sp>
                <p:nvSpPr>
                  <p:cNvPr id="469" name="Oval 4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Oval 4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 name="Group 104"/>
            <p:cNvGrpSpPr/>
            <p:nvPr/>
          </p:nvGrpSpPr>
          <p:grpSpPr>
            <a:xfrm rot="3068959">
              <a:off x="2247659" y="3793897"/>
              <a:ext cx="1143483" cy="840157"/>
              <a:chOff x="736597" y="733384"/>
              <a:chExt cx="1807860" cy="1807860"/>
            </a:xfrm>
          </p:grpSpPr>
          <p:grpSp>
            <p:nvGrpSpPr>
              <p:cNvPr id="80" name="Group 15"/>
              <p:cNvGrpSpPr/>
              <p:nvPr/>
            </p:nvGrpSpPr>
            <p:grpSpPr>
              <a:xfrm rot="20238387">
                <a:off x="736597" y="881328"/>
                <a:ext cx="1193804" cy="897916"/>
                <a:chOff x="1111998" y="1862460"/>
                <a:chExt cx="2362200" cy="1921930"/>
              </a:xfrm>
            </p:grpSpPr>
            <p:grpSp>
              <p:nvGrpSpPr>
                <p:cNvPr id="81" name="Group 6"/>
                <p:cNvGrpSpPr/>
                <p:nvPr/>
              </p:nvGrpSpPr>
              <p:grpSpPr>
                <a:xfrm rot="17802976">
                  <a:off x="1912098" y="1823816"/>
                  <a:ext cx="762000" cy="2362200"/>
                  <a:chOff x="1905000" y="1828800"/>
                  <a:chExt cx="762000" cy="2362200"/>
                </a:xfrm>
              </p:grpSpPr>
              <p:sp>
                <p:nvSpPr>
                  <p:cNvPr id="4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9"/>
                <p:cNvGrpSpPr/>
                <p:nvPr/>
              </p:nvGrpSpPr>
              <p:grpSpPr>
                <a:xfrm rot="19123498">
                  <a:off x="2501621" y="1862460"/>
                  <a:ext cx="542170" cy="1782007"/>
                  <a:chOff x="1905000" y="1828800"/>
                  <a:chExt cx="762000" cy="2362200"/>
                </a:xfrm>
              </p:grpSpPr>
              <p:sp>
                <p:nvSpPr>
                  <p:cNvPr id="459" name="Oval 4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Oval 4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12"/>
                <p:cNvGrpSpPr/>
                <p:nvPr/>
              </p:nvGrpSpPr>
              <p:grpSpPr>
                <a:xfrm rot="15530705">
                  <a:off x="2284581" y="2639655"/>
                  <a:ext cx="405591" cy="1883879"/>
                  <a:chOff x="1905000" y="1828800"/>
                  <a:chExt cx="762000" cy="2362200"/>
                </a:xfrm>
              </p:grpSpPr>
              <p:sp>
                <p:nvSpPr>
                  <p:cNvPr id="457" name="Oval 4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 name="Group 21"/>
              <p:cNvGrpSpPr/>
              <p:nvPr/>
            </p:nvGrpSpPr>
            <p:grpSpPr>
              <a:xfrm rot="2927600">
                <a:off x="1498597" y="881328"/>
                <a:ext cx="1193804" cy="897916"/>
                <a:chOff x="1111998" y="1862460"/>
                <a:chExt cx="2362200" cy="1921930"/>
              </a:xfrm>
            </p:grpSpPr>
            <p:grpSp>
              <p:nvGrpSpPr>
                <p:cNvPr id="85" name="Group 6"/>
                <p:cNvGrpSpPr/>
                <p:nvPr/>
              </p:nvGrpSpPr>
              <p:grpSpPr>
                <a:xfrm rot="17802976">
                  <a:off x="1912098" y="1823816"/>
                  <a:ext cx="762000" cy="2362200"/>
                  <a:chOff x="1905000" y="1828800"/>
                  <a:chExt cx="762000" cy="2362200"/>
                </a:xfrm>
              </p:grpSpPr>
              <p:sp>
                <p:nvSpPr>
                  <p:cNvPr id="45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9"/>
                <p:cNvGrpSpPr/>
                <p:nvPr/>
              </p:nvGrpSpPr>
              <p:grpSpPr>
                <a:xfrm rot="19123498">
                  <a:off x="2501621" y="1862460"/>
                  <a:ext cx="542170" cy="1782007"/>
                  <a:chOff x="1905000" y="1828800"/>
                  <a:chExt cx="762000" cy="2362200"/>
                </a:xfrm>
              </p:grpSpPr>
              <p:sp>
                <p:nvSpPr>
                  <p:cNvPr id="450" name="Oval 4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Oval 4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12"/>
                <p:cNvGrpSpPr/>
                <p:nvPr/>
              </p:nvGrpSpPr>
              <p:grpSpPr>
                <a:xfrm rot="15530705">
                  <a:off x="2284581" y="2639655"/>
                  <a:ext cx="405591" cy="1883879"/>
                  <a:chOff x="1905000" y="1828800"/>
                  <a:chExt cx="762000" cy="2362200"/>
                </a:xfrm>
              </p:grpSpPr>
              <p:sp>
                <p:nvSpPr>
                  <p:cNvPr id="448" name="Oval 44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31"/>
              <p:cNvGrpSpPr/>
              <p:nvPr/>
            </p:nvGrpSpPr>
            <p:grpSpPr>
              <a:xfrm rot="20238387">
                <a:off x="1346199" y="1643328"/>
                <a:ext cx="1193804" cy="897916"/>
                <a:chOff x="1111998" y="1862460"/>
                <a:chExt cx="2362200" cy="1921930"/>
              </a:xfrm>
            </p:grpSpPr>
            <p:grpSp>
              <p:nvGrpSpPr>
                <p:cNvPr id="89" name="Group 6"/>
                <p:cNvGrpSpPr/>
                <p:nvPr/>
              </p:nvGrpSpPr>
              <p:grpSpPr>
                <a:xfrm rot="17802976">
                  <a:off x="1912098" y="1823816"/>
                  <a:ext cx="762000" cy="2362200"/>
                  <a:chOff x="1905000" y="1828800"/>
                  <a:chExt cx="762000" cy="2362200"/>
                </a:xfrm>
              </p:grpSpPr>
              <p:sp>
                <p:nvSpPr>
                  <p:cNvPr id="44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Oval 4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9"/>
                <p:cNvGrpSpPr/>
                <p:nvPr/>
              </p:nvGrpSpPr>
              <p:grpSpPr>
                <a:xfrm rot="19123498">
                  <a:off x="2501621" y="1862460"/>
                  <a:ext cx="542170" cy="1782007"/>
                  <a:chOff x="1905000" y="1828800"/>
                  <a:chExt cx="762000" cy="2362200"/>
                </a:xfrm>
              </p:grpSpPr>
              <p:sp>
                <p:nvSpPr>
                  <p:cNvPr id="441" name="Oval 44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Oval 4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12"/>
                <p:cNvGrpSpPr/>
                <p:nvPr/>
              </p:nvGrpSpPr>
              <p:grpSpPr>
                <a:xfrm rot="15530705">
                  <a:off x="2284581" y="2639655"/>
                  <a:ext cx="405591" cy="1883879"/>
                  <a:chOff x="1905000" y="1828800"/>
                  <a:chExt cx="762000" cy="2362200"/>
                </a:xfrm>
              </p:grpSpPr>
              <p:sp>
                <p:nvSpPr>
                  <p:cNvPr id="439" name="Oval 4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Oval 4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2" name="Group 135"/>
            <p:cNvGrpSpPr/>
            <p:nvPr/>
          </p:nvGrpSpPr>
          <p:grpSpPr>
            <a:xfrm rot="5892673">
              <a:off x="3061159" y="3301846"/>
              <a:ext cx="1528325" cy="1350205"/>
              <a:chOff x="736597" y="733384"/>
              <a:chExt cx="1807860" cy="1807860"/>
            </a:xfrm>
          </p:grpSpPr>
          <p:grpSp>
            <p:nvGrpSpPr>
              <p:cNvPr id="93" name="Group 15"/>
              <p:cNvGrpSpPr/>
              <p:nvPr/>
            </p:nvGrpSpPr>
            <p:grpSpPr>
              <a:xfrm rot="20238387">
                <a:off x="736597" y="881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4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429" name="Oval 4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Oval 4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427" name="Oval 4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 name="Group 21"/>
              <p:cNvGrpSpPr/>
              <p:nvPr/>
            </p:nvGrpSpPr>
            <p:grpSpPr>
              <a:xfrm rot="2927600">
                <a:off x="1498597" y="881328"/>
                <a:ext cx="1193804" cy="897916"/>
                <a:chOff x="1111998" y="1862460"/>
                <a:chExt cx="2362200" cy="1921930"/>
              </a:xfrm>
            </p:grpSpPr>
            <p:grpSp>
              <p:nvGrpSpPr>
                <p:cNvPr id="109" name="Group 6"/>
                <p:cNvGrpSpPr/>
                <p:nvPr/>
              </p:nvGrpSpPr>
              <p:grpSpPr>
                <a:xfrm rot="17802976">
                  <a:off x="1912098" y="1823816"/>
                  <a:ext cx="762000" cy="2362200"/>
                  <a:chOff x="1905000" y="1828800"/>
                  <a:chExt cx="762000" cy="2362200"/>
                </a:xfrm>
              </p:grpSpPr>
              <p:sp>
                <p:nvSpPr>
                  <p:cNvPr id="42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9"/>
                <p:cNvGrpSpPr/>
                <p:nvPr/>
              </p:nvGrpSpPr>
              <p:grpSpPr>
                <a:xfrm rot="19123498">
                  <a:off x="2501621" y="1862460"/>
                  <a:ext cx="542170" cy="1782007"/>
                  <a:chOff x="1905000" y="1828800"/>
                  <a:chExt cx="762000" cy="2362200"/>
                </a:xfrm>
              </p:grpSpPr>
              <p:sp>
                <p:nvSpPr>
                  <p:cNvPr id="420" name="Oval 41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12"/>
                <p:cNvGrpSpPr/>
                <p:nvPr/>
              </p:nvGrpSpPr>
              <p:grpSpPr>
                <a:xfrm rot="15530705">
                  <a:off x="2284581" y="2639655"/>
                  <a:ext cx="405591" cy="1883879"/>
                  <a:chOff x="1905000" y="1828800"/>
                  <a:chExt cx="762000" cy="2362200"/>
                </a:xfrm>
              </p:grpSpPr>
              <p:sp>
                <p:nvSpPr>
                  <p:cNvPr id="418" name="Oval 4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Oval 4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2" name="Group 31"/>
              <p:cNvGrpSpPr/>
              <p:nvPr/>
            </p:nvGrpSpPr>
            <p:grpSpPr>
              <a:xfrm rot="20238387">
                <a:off x="1346199" y="1643328"/>
                <a:ext cx="1193804" cy="897916"/>
                <a:chOff x="1111998" y="1862460"/>
                <a:chExt cx="2362200" cy="1921930"/>
              </a:xfrm>
            </p:grpSpPr>
            <p:grpSp>
              <p:nvGrpSpPr>
                <p:cNvPr id="113" name="Group 6"/>
                <p:cNvGrpSpPr/>
                <p:nvPr/>
              </p:nvGrpSpPr>
              <p:grpSpPr>
                <a:xfrm rot="17802976">
                  <a:off x="1912098" y="1823816"/>
                  <a:ext cx="762000" cy="2362200"/>
                  <a:chOff x="1905000" y="1828800"/>
                  <a:chExt cx="762000" cy="2362200"/>
                </a:xfrm>
              </p:grpSpPr>
              <p:sp>
                <p:nvSpPr>
                  <p:cNvPr id="4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
                <p:cNvGrpSpPr/>
                <p:nvPr/>
              </p:nvGrpSpPr>
              <p:grpSpPr>
                <a:xfrm rot="19123498">
                  <a:off x="2501621" y="1862460"/>
                  <a:ext cx="542170" cy="1782007"/>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409" name="Oval 4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2" name="Group 166"/>
            <p:cNvGrpSpPr/>
            <p:nvPr/>
          </p:nvGrpSpPr>
          <p:grpSpPr>
            <a:xfrm rot="20555714" flipH="1">
              <a:off x="3652811" y="2791157"/>
              <a:ext cx="1586260" cy="1364114"/>
              <a:chOff x="736597" y="733384"/>
              <a:chExt cx="1807860" cy="1807860"/>
            </a:xfrm>
          </p:grpSpPr>
          <p:grpSp>
            <p:nvGrpSpPr>
              <p:cNvPr id="129" name="Group 15"/>
              <p:cNvGrpSpPr/>
              <p:nvPr/>
            </p:nvGrpSpPr>
            <p:grpSpPr>
              <a:xfrm rot="20238387">
                <a:off x="736597" y="881328"/>
                <a:ext cx="1193804" cy="897916"/>
                <a:chOff x="1111998" y="1862460"/>
                <a:chExt cx="2362200" cy="1921930"/>
              </a:xfrm>
            </p:grpSpPr>
            <p:grpSp>
              <p:nvGrpSpPr>
                <p:cNvPr id="130" name="Group 6"/>
                <p:cNvGrpSpPr/>
                <p:nvPr/>
              </p:nvGrpSpPr>
              <p:grpSpPr>
                <a:xfrm rot="17802976">
                  <a:off x="1912098" y="1823816"/>
                  <a:ext cx="762000" cy="2362200"/>
                  <a:chOff x="1905000" y="1828800"/>
                  <a:chExt cx="762000" cy="2362200"/>
                </a:xfrm>
              </p:grpSpPr>
              <p:sp>
                <p:nvSpPr>
                  <p:cNvPr id="4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9"/>
                <p:cNvGrpSpPr/>
                <p:nvPr/>
              </p:nvGrpSpPr>
              <p:grpSpPr>
                <a:xfrm rot="19123498">
                  <a:off x="2501621" y="1862460"/>
                  <a:ext cx="542170" cy="1782007"/>
                  <a:chOff x="1905000" y="1828800"/>
                  <a:chExt cx="762000" cy="2362200"/>
                </a:xfrm>
              </p:grpSpPr>
              <p:sp>
                <p:nvSpPr>
                  <p:cNvPr id="399" name="Oval 3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Oval 3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397" name="Oval 3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21"/>
              <p:cNvGrpSpPr/>
              <p:nvPr/>
            </p:nvGrpSpPr>
            <p:grpSpPr>
              <a:xfrm rot="2927600">
                <a:off x="1498597" y="881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3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390" name="Oval 3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Oval 3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388" name="Oval 3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3" name="Group 31"/>
              <p:cNvGrpSpPr/>
              <p:nvPr/>
            </p:nvGrpSpPr>
            <p:grpSpPr>
              <a:xfrm rot="20238387">
                <a:off x="1346199" y="1643328"/>
                <a:ext cx="1193804" cy="897916"/>
                <a:chOff x="1111998" y="1862460"/>
                <a:chExt cx="2362200" cy="1921930"/>
              </a:xfrm>
            </p:grpSpPr>
            <p:grpSp>
              <p:nvGrpSpPr>
                <p:cNvPr id="150" name="Group 6"/>
                <p:cNvGrpSpPr/>
                <p:nvPr/>
              </p:nvGrpSpPr>
              <p:grpSpPr>
                <a:xfrm rot="17802976">
                  <a:off x="1912098" y="1823816"/>
                  <a:ext cx="762000" cy="2362200"/>
                  <a:chOff x="1905000" y="1828800"/>
                  <a:chExt cx="762000" cy="2362200"/>
                </a:xfrm>
              </p:grpSpPr>
              <p:sp>
                <p:nvSpPr>
                  <p:cNvPr id="38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9"/>
                <p:cNvGrpSpPr/>
                <p:nvPr/>
              </p:nvGrpSpPr>
              <p:grpSpPr>
                <a:xfrm rot="19123498">
                  <a:off x="2501621" y="1862460"/>
                  <a:ext cx="542170" cy="1782007"/>
                  <a:chOff x="1905000" y="1828800"/>
                  <a:chExt cx="762000" cy="2362200"/>
                </a:xfrm>
              </p:grpSpPr>
              <p:sp>
                <p:nvSpPr>
                  <p:cNvPr id="381" name="Oval 38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2"/>
                <p:cNvGrpSpPr/>
                <p:nvPr/>
              </p:nvGrpSpPr>
              <p:grpSpPr>
                <a:xfrm rot="15530705">
                  <a:off x="2284581" y="2639655"/>
                  <a:ext cx="405591" cy="1883879"/>
                  <a:chOff x="1905000" y="1828800"/>
                  <a:chExt cx="762000" cy="2362200"/>
                </a:xfrm>
              </p:grpSpPr>
              <p:sp>
                <p:nvSpPr>
                  <p:cNvPr id="379" name="Oval 3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62" name="Double Wave 361"/>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Double Wave 362"/>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91">
            <a:extLst>
              <a:ext uri="{FF2B5EF4-FFF2-40B4-BE49-F238E27FC236}">
                <a16:creationId xmlns:a16="http://schemas.microsoft.com/office/drawing/2014/main" id="{12EB0F8F-D129-9CD7-585B-C579A6A19298}"/>
              </a:ext>
            </a:extLst>
          </p:cNvPr>
          <p:cNvGrpSpPr/>
          <p:nvPr/>
        </p:nvGrpSpPr>
        <p:grpSpPr>
          <a:xfrm>
            <a:off x="5806943" y="3200400"/>
            <a:ext cx="1356990" cy="3344532"/>
            <a:chOff x="4054343" y="2362200"/>
            <a:chExt cx="1356990" cy="3344532"/>
          </a:xfrm>
        </p:grpSpPr>
        <p:sp>
          <p:nvSpPr>
            <p:cNvPr id="424" name="Round Diagonal Corner Rectangle 1143">
              <a:extLst>
                <a:ext uri="{FF2B5EF4-FFF2-40B4-BE49-F238E27FC236}">
                  <a16:creationId xmlns:a16="http://schemas.microsoft.com/office/drawing/2014/main" id="{FA7EBDF2-5808-A2ED-0CBC-10736BC27DB1}"/>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Round Diagonal Corner Rectangle 1144">
              <a:extLst>
                <a:ext uri="{FF2B5EF4-FFF2-40B4-BE49-F238E27FC236}">
                  <a16:creationId xmlns:a16="http://schemas.microsoft.com/office/drawing/2014/main" id="{AEC5D32E-8B38-66F9-BD16-405F03763003}"/>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Oval 425">
              <a:extLst>
                <a:ext uri="{FF2B5EF4-FFF2-40B4-BE49-F238E27FC236}">
                  <a16:creationId xmlns:a16="http://schemas.microsoft.com/office/drawing/2014/main" id="{6E887A53-326D-16CD-E497-CA789384A37C}"/>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432">
              <a:extLst>
                <a:ext uri="{FF2B5EF4-FFF2-40B4-BE49-F238E27FC236}">
                  <a16:creationId xmlns:a16="http://schemas.microsoft.com/office/drawing/2014/main" id="{86116148-CBE6-E80D-513B-8E378D0F6B95}"/>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a:extLst>
                <a:ext uri="{FF2B5EF4-FFF2-40B4-BE49-F238E27FC236}">
                  <a16:creationId xmlns:a16="http://schemas.microsoft.com/office/drawing/2014/main" id="{8CBBC749-2A1B-8C2F-F247-FD62389B99FD}"/>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Oval 434">
              <a:extLst>
                <a:ext uri="{FF2B5EF4-FFF2-40B4-BE49-F238E27FC236}">
                  <a16:creationId xmlns:a16="http://schemas.microsoft.com/office/drawing/2014/main" id="{456D5707-C780-A7E3-E022-BE79C7998F68}"/>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Trapezoid 435">
              <a:extLst>
                <a:ext uri="{FF2B5EF4-FFF2-40B4-BE49-F238E27FC236}">
                  <a16:creationId xmlns:a16="http://schemas.microsoft.com/office/drawing/2014/main" id="{BFD105B3-2AFA-AB14-D9EA-D43393ED113C}"/>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Trapezoid 436">
              <a:extLst>
                <a:ext uri="{FF2B5EF4-FFF2-40B4-BE49-F238E27FC236}">
                  <a16:creationId xmlns:a16="http://schemas.microsoft.com/office/drawing/2014/main" id="{9B289D4F-B48C-CC69-BFC7-0E795BA9490A}"/>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Trapezoid 437">
              <a:extLst>
                <a:ext uri="{FF2B5EF4-FFF2-40B4-BE49-F238E27FC236}">
                  <a16:creationId xmlns:a16="http://schemas.microsoft.com/office/drawing/2014/main" id="{940B2B0B-BF5C-1405-9D2B-B035FAAF2929}"/>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444">
              <a:extLst>
                <a:ext uri="{FF2B5EF4-FFF2-40B4-BE49-F238E27FC236}">
                  <a16:creationId xmlns:a16="http://schemas.microsoft.com/office/drawing/2014/main" id="{B3F4E9F2-8348-5B72-0C89-1E9790334FC9}"/>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445">
              <a:extLst>
                <a:ext uri="{FF2B5EF4-FFF2-40B4-BE49-F238E27FC236}">
                  <a16:creationId xmlns:a16="http://schemas.microsoft.com/office/drawing/2014/main" id="{F951D55A-FB66-577B-DE14-F2235F58BBF3}"/>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Round Diagonal Corner Rectangle 1154">
              <a:extLst>
                <a:ext uri="{FF2B5EF4-FFF2-40B4-BE49-F238E27FC236}">
                  <a16:creationId xmlns:a16="http://schemas.microsoft.com/office/drawing/2014/main" id="{5859A56B-ECCE-3EF5-0F9D-C8BE6C3DD13F}"/>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Round Diagonal Corner Rectangle 1155">
              <a:extLst>
                <a:ext uri="{FF2B5EF4-FFF2-40B4-BE49-F238E27FC236}">
                  <a16:creationId xmlns:a16="http://schemas.microsoft.com/office/drawing/2014/main" id="{342DBFEF-2F92-D977-C9C2-2C90EA7A2C59}"/>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a:extLst>
                <a:ext uri="{FF2B5EF4-FFF2-40B4-BE49-F238E27FC236}">
                  <a16:creationId xmlns:a16="http://schemas.microsoft.com/office/drawing/2014/main" id="{31307F0A-FC72-B603-2C13-229DC6CB8CB6}"/>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Round Diagonal Corner Rectangle 1157">
              <a:extLst>
                <a:ext uri="{FF2B5EF4-FFF2-40B4-BE49-F238E27FC236}">
                  <a16:creationId xmlns:a16="http://schemas.microsoft.com/office/drawing/2014/main" id="{5E1F6C68-4C16-498E-E082-704E49FF6EE9}"/>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462">
              <a:extLst>
                <a:ext uri="{FF2B5EF4-FFF2-40B4-BE49-F238E27FC236}">
                  <a16:creationId xmlns:a16="http://schemas.microsoft.com/office/drawing/2014/main" id="{3271633C-0B93-7A9C-F15E-23F5BC42B15E}"/>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130016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956"/>
                                        </p:tgtEl>
                                        <p:attrNameLst>
                                          <p:attrName>style.visibility</p:attrName>
                                        </p:attrNameLst>
                                      </p:cBhvr>
                                      <p:to>
                                        <p:strVal val="visible"/>
                                      </p:to>
                                    </p:set>
                                    <p:animEffect transition="in" filter="fade">
                                      <p:cBhvr>
                                        <p:cTn id="11" dur="1000"/>
                                        <p:tgtEl>
                                          <p:spTgt spid="956"/>
                                        </p:tgtEl>
                                      </p:cBhvr>
                                    </p:animEffect>
                                    <p:anim calcmode="lin" valueType="num">
                                      <p:cBhvr>
                                        <p:cTn id="12" dur="1000" fill="hold"/>
                                        <p:tgtEl>
                                          <p:spTgt spid="956"/>
                                        </p:tgtEl>
                                        <p:attrNameLst>
                                          <p:attrName>ppt_x</p:attrName>
                                        </p:attrNameLst>
                                      </p:cBhvr>
                                      <p:tavLst>
                                        <p:tav tm="0">
                                          <p:val>
                                            <p:strVal val="#ppt_x"/>
                                          </p:val>
                                        </p:tav>
                                        <p:tav tm="100000">
                                          <p:val>
                                            <p:strVal val="#ppt_x"/>
                                          </p:val>
                                        </p:tav>
                                      </p:tavLst>
                                    </p:anim>
                                    <p:anim calcmode="lin" valueType="num">
                                      <p:cBhvr>
                                        <p:cTn id="13" dur="1000" fill="hold"/>
                                        <p:tgtEl>
                                          <p:spTgt spid="9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161"/>
          <p:cNvGrpSpPr/>
          <p:nvPr/>
        </p:nvGrpSpPr>
        <p:grpSpPr>
          <a:xfrm>
            <a:off x="6781800" y="304800"/>
            <a:ext cx="2133600" cy="3048000"/>
            <a:chOff x="7467600" y="5410200"/>
            <a:chExt cx="1676400" cy="609600"/>
          </a:xfrm>
        </p:grpSpPr>
        <p:sp>
          <p:nvSpPr>
            <p:cNvPr id="1096" name="Rounded Rectangle 1095"/>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7467600" y="5427134"/>
              <a:ext cx="1600200" cy="461665"/>
            </a:xfrm>
            <a:prstGeom prst="rect">
              <a:avLst/>
            </a:prstGeom>
            <a:noFill/>
          </p:spPr>
          <p:txBody>
            <a:bodyPr wrap="square" rtlCol="0">
              <a:spAutoFit/>
            </a:bodyPr>
            <a:lstStyle/>
            <a:p>
              <a:r>
                <a:rPr lang="en-US" sz="1600" dirty="0">
                  <a:solidFill>
                    <a:schemeClr val="bg1"/>
                  </a:solidFill>
                </a:rPr>
                <a:t> Pruning, digging, and nourishing represent the Lord’s efforts to help us receive the blessings of His Atonement and the efforts of prophets to teach and to call people to repentance.</a:t>
              </a:r>
            </a:p>
          </p:txBody>
        </p:sp>
      </p:grpSp>
      <p:sp>
        <p:nvSpPr>
          <p:cNvPr id="49" name="Double Wave 48"/>
          <p:cNvSpPr/>
          <p:nvPr/>
        </p:nvSpPr>
        <p:spPr>
          <a:xfrm>
            <a:off x="0" y="26670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5:5  Commentary Ralph E. Swiss</a:t>
            </a:r>
          </a:p>
        </p:txBody>
      </p:sp>
      <p:sp>
        <p:nvSpPr>
          <p:cNvPr id="74" name="TextBox 73"/>
          <p:cNvSpPr txBox="1"/>
          <p:nvPr/>
        </p:nvSpPr>
        <p:spPr>
          <a:xfrm>
            <a:off x="1905000" y="4876800"/>
            <a:ext cx="3657600" cy="1477328"/>
          </a:xfrm>
          <a:prstGeom prst="rect">
            <a:avLst/>
          </a:prstGeom>
          <a:noFill/>
        </p:spPr>
        <p:txBody>
          <a:bodyPr wrap="square" rtlCol="0">
            <a:spAutoFit/>
          </a:bodyPr>
          <a:lstStyle/>
          <a:p>
            <a:pPr fontAlgn="base"/>
            <a:r>
              <a:rPr lang="en-US" dirty="0">
                <a:solidFill>
                  <a:schemeClr val="bg1"/>
                </a:solidFill>
              </a:rPr>
              <a:t>“And it came to pass that after many days it began to put forth somewhat a little, young and tender branches; but behold, the main top thereof began to perish.”</a:t>
            </a:r>
          </a:p>
        </p:txBody>
      </p:sp>
      <p:grpSp>
        <p:nvGrpSpPr>
          <p:cNvPr id="4" name="Group 230"/>
          <p:cNvGrpSpPr/>
          <p:nvPr/>
        </p:nvGrpSpPr>
        <p:grpSpPr>
          <a:xfrm rot="18989829" flipH="1">
            <a:off x="8808982" y="2923539"/>
            <a:ext cx="1213313" cy="804687"/>
            <a:chOff x="736597" y="733384"/>
            <a:chExt cx="1807860" cy="1193804"/>
          </a:xfrm>
        </p:grpSpPr>
        <p:grpSp>
          <p:nvGrpSpPr>
            <p:cNvPr id="5" name="Group 15"/>
            <p:cNvGrpSpPr/>
            <p:nvPr/>
          </p:nvGrpSpPr>
          <p:grpSpPr>
            <a:xfrm rot="20238387">
              <a:off x="736597" y="881328"/>
              <a:ext cx="1193804" cy="897916"/>
              <a:chOff x="1111998" y="1862460"/>
              <a:chExt cx="2362200" cy="1921930"/>
            </a:xfrm>
          </p:grpSpPr>
          <p:grpSp>
            <p:nvGrpSpPr>
              <p:cNvPr id="6"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 name="Group 21"/>
            <p:cNvGrpSpPr/>
            <p:nvPr/>
          </p:nvGrpSpPr>
          <p:grpSpPr>
            <a:xfrm rot="2927600">
              <a:off x="1498597" y="881328"/>
              <a:ext cx="1193804" cy="897916"/>
              <a:chOff x="1111998" y="1862460"/>
              <a:chExt cx="2362200" cy="1921930"/>
            </a:xfrm>
          </p:grpSpPr>
          <p:grpSp>
            <p:nvGrpSpPr>
              <p:cNvPr id="10"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 name="Group 199"/>
          <p:cNvGrpSpPr/>
          <p:nvPr/>
        </p:nvGrpSpPr>
        <p:grpSpPr>
          <a:xfrm rot="3068959">
            <a:off x="7722165" y="2959621"/>
            <a:ext cx="1626598" cy="787321"/>
            <a:chOff x="736597" y="733384"/>
            <a:chExt cx="1807860" cy="1193804"/>
          </a:xfrm>
        </p:grpSpPr>
        <p:grpSp>
          <p:nvGrpSpPr>
            <p:cNvPr id="18" name="Group 15"/>
            <p:cNvGrpSpPr/>
            <p:nvPr/>
          </p:nvGrpSpPr>
          <p:grpSpPr>
            <a:xfrm rot="20238387">
              <a:off x="736597" y="881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21"/>
            <p:cNvGrpSpPr/>
            <p:nvPr/>
          </p:nvGrpSpPr>
          <p:grpSpPr>
            <a:xfrm rot="2927600">
              <a:off x="1498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3" name="Double Wave 52"/>
          <p:cNvSpPr/>
          <p:nvPr/>
        </p:nvSpPr>
        <p:spPr>
          <a:xfrm rot="16200000">
            <a:off x="7786368" y="5094302"/>
            <a:ext cx="2178277" cy="349707"/>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Double Wave 53"/>
          <p:cNvSpPr/>
          <p:nvPr/>
        </p:nvSpPr>
        <p:spPr>
          <a:xfrm rot="17901630">
            <a:off x="8236288" y="4692064"/>
            <a:ext cx="1895060" cy="22224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Double Wave 54"/>
          <p:cNvSpPr/>
          <p:nvPr/>
        </p:nvSpPr>
        <p:spPr>
          <a:xfrm rot="15202940">
            <a:off x="7638557" y="5322706"/>
            <a:ext cx="1866715" cy="229997"/>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8758936" y="4996870"/>
            <a:ext cx="233138" cy="816854"/>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8642368" y="5677582"/>
            <a:ext cx="291423" cy="680711"/>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 name="Group 73"/>
          <p:cNvGrpSpPr/>
          <p:nvPr/>
        </p:nvGrpSpPr>
        <p:grpSpPr>
          <a:xfrm rot="3068959">
            <a:off x="7930318" y="2891878"/>
            <a:ext cx="1626598" cy="1150850"/>
            <a:chOff x="736597" y="733384"/>
            <a:chExt cx="1807860" cy="1745020"/>
          </a:xfrm>
        </p:grpSpPr>
        <p:grpSp>
          <p:nvGrpSpPr>
            <p:cNvPr id="45" name="Group 15"/>
            <p:cNvGrpSpPr/>
            <p:nvPr/>
          </p:nvGrpSpPr>
          <p:grpSpPr>
            <a:xfrm rot="20238387">
              <a:off x="736597" y="881328"/>
              <a:ext cx="1193804" cy="897916"/>
              <a:chOff x="1111998" y="1862460"/>
              <a:chExt cx="2362200" cy="1921930"/>
            </a:xfrm>
          </p:grpSpPr>
          <p:grpSp>
            <p:nvGrpSpPr>
              <p:cNvPr id="46"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 name="Group 21"/>
            <p:cNvGrpSpPr/>
            <p:nvPr/>
          </p:nvGrpSpPr>
          <p:grpSpPr>
            <a:xfrm rot="2927600">
              <a:off x="1498597" y="881328"/>
              <a:ext cx="1193804" cy="897916"/>
              <a:chOff x="1111998" y="1862460"/>
              <a:chExt cx="2362200" cy="1921930"/>
            </a:xfrm>
          </p:grpSpPr>
          <p:grpSp>
            <p:nvGrpSpPr>
              <p:cNvPr id="58"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 name="Group 31"/>
            <p:cNvGrpSpPr/>
            <p:nvPr/>
          </p:nvGrpSpPr>
          <p:grpSpPr>
            <a:xfrm rot="20238387">
              <a:off x="1333589" y="1645859"/>
              <a:ext cx="1193804" cy="832545"/>
              <a:chOff x="1111998" y="1862460"/>
              <a:chExt cx="2362200" cy="1782007"/>
            </a:xfrm>
          </p:grpSpPr>
          <p:grpSp>
            <p:nvGrpSpPr>
              <p:cNvPr id="62"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8884611" y="4000968"/>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8650819" y="3914196"/>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6" name="Group 347"/>
          <p:cNvGrpSpPr/>
          <p:nvPr/>
        </p:nvGrpSpPr>
        <p:grpSpPr>
          <a:xfrm>
            <a:off x="1905000" y="1752600"/>
            <a:ext cx="1752600" cy="2133600"/>
            <a:chOff x="457200" y="2497304"/>
            <a:chExt cx="4781871" cy="4284496"/>
          </a:xfrm>
        </p:grpSpPr>
        <p:grpSp>
          <p:nvGrpSpPr>
            <p:cNvPr id="897" name="Group 230"/>
            <p:cNvGrpSpPr/>
            <p:nvPr/>
          </p:nvGrpSpPr>
          <p:grpSpPr>
            <a:xfrm rot="18989829" flipH="1">
              <a:off x="2994882" y="2720848"/>
              <a:ext cx="1586260" cy="1364114"/>
              <a:chOff x="736597" y="733384"/>
              <a:chExt cx="1807860" cy="1807860"/>
            </a:xfrm>
          </p:grpSpPr>
          <p:grpSp>
            <p:nvGrpSpPr>
              <p:cNvPr id="1185" name="Group 15"/>
              <p:cNvGrpSpPr/>
              <p:nvPr/>
            </p:nvGrpSpPr>
            <p:grpSpPr>
              <a:xfrm rot="20238387">
                <a:off x="736597" y="881328"/>
                <a:ext cx="1193804" cy="897916"/>
                <a:chOff x="1111998" y="1862460"/>
                <a:chExt cx="2362200" cy="1921930"/>
              </a:xfrm>
            </p:grpSpPr>
            <p:grpSp>
              <p:nvGrpSpPr>
                <p:cNvPr id="1206" name="Group 6"/>
                <p:cNvGrpSpPr/>
                <p:nvPr/>
              </p:nvGrpSpPr>
              <p:grpSpPr>
                <a:xfrm rot="17802976">
                  <a:off x="1912098" y="1823816"/>
                  <a:ext cx="762000" cy="2362200"/>
                  <a:chOff x="1905000" y="1828800"/>
                  <a:chExt cx="762000" cy="2362200"/>
                </a:xfrm>
              </p:grpSpPr>
              <p:sp>
                <p:nvSpPr>
                  <p:cNvPr id="12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7" name="Group 9"/>
                <p:cNvGrpSpPr/>
                <p:nvPr/>
              </p:nvGrpSpPr>
              <p:grpSpPr>
                <a:xfrm rot="19123498">
                  <a:off x="2501621" y="1862460"/>
                  <a:ext cx="542170" cy="1782007"/>
                  <a:chOff x="1905000" y="1828800"/>
                  <a:chExt cx="762000" cy="2362200"/>
                </a:xfrm>
              </p:grpSpPr>
              <p:sp>
                <p:nvSpPr>
                  <p:cNvPr id="1211"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2"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8" name="Group 12"/>
                <p:cNvGrpSpPr/>
                <p:nvPr/>
              </p:nvGrpSpPr>
              <p:grpSpPr>
                <a:xfrm rot="15530705">
                  <a:off x="2284581" y="2639655"/>
                  <a:ext cx="405591" cy="1883879"/>
                  <a:chOff x="1905000" y="1828800"/>
                  <a:chExt cx="762000" cy="2362200"/>
                </a:xfrm>
              </p:grpSpPr>
              <p:sp>
                <p:nvSpPr>
                  <p:cNvPr id="1209"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86" name="Group 21"/>
              <p:cNvGrpSpPr/>
              <p:nvPr/>
            </p:nvGrpSpPr>
            <p:grpSpPr>
              <a:xfrm rot="2927600">
                <a:off x="1498597" y="881328"/>
                <a:ext cx="1193804" cy="897916"/>
                <a:chOff x="1111998" y="1862460"/>
                <a:chExt cx="2362200" cy="1921930"/>
              </a:xfrm>
            </p:grpSpPr>
            <p:grpSp>
              <p:nvGrpSpPr>
                <p:cNvPr id="1197" name="Group 6"/>
                <p:cNvGrpSpPr/>
                <p:nvPr/>
              </p:nvGrpSpPr>
              <p:grpSpPr>
                <a:xfrm rot="17802976">
                  <a:off x="1912098" y="1823816"/>
                  <a:ext cx="762000" cy="2362200"/>
                  <a:chOff x="1905000" y="1828800"/>
                  <a:chExt cx="762000" cy="2362200"/>
                </a:xfrm>
              </p:grpSpPr>
              <p:sp>
                <p:nvSpPr>
                  <p:cNvPr id="12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5" name="Oval 12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8" name="Group 9"/>
                <p:cNvGrpSpPr/>
                <p:nvPr/>
              </p:nvGrpSpPr>
              <p:grpSpPr>
                <a:xfrm rot="19123498">
                  <a:off x="2501621" y="1862460"/>
                  <a:ext cx="542170" cy="1782007"/>
                  <a:chOff x="1905000" y="1828800"/>
                  <a:chExt cx="762000" cy="2362200"/>
                </a:xfrm>
              </p:grpSpPr>
              <p:sp>
                <p:nvSpPr>
                  <p:cNvPr id="1202"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3"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9" name="Group 12"/>
                <p:cNvGrpSpPr/>
                <p:nvPr/>
              </p:nvGrpSpPr>
              <p:grpSpPr>
                <a:xfrm rot="15530705">
                  <a:off x="2284581" y="2639655"/>
                  <a:ext cx="405591" cy="1883879"/>
                  <a:chOff x="1905000" y="1828800"/>
                  <a:chExt cx="762000" cy="2362200"/>
                </a:xfrm>
              </p:grpSpPr>
              <p:sp>
                <p:nvSpPr>
                  <p:cNvPr id="1200" name="Oval 11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1" name="Oval 12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87" name="Group 31"/>
              <p:cNvGrpSpPr/>
              <p:nvPr/>
            </p:nvGrpSpPr>
            <p:grpSpPr>
              <a:xfrm rot="20238387">
                <a:off x="1346199" y="1643328"/>
                <a:ext cx="1193804" cy="897916"/>
                <a:chOff x="1111998" y="1862460"/>
                <a:chExt cx="2362200" cy="1921930"/>
              </a:xfrm>
            </p:grpSpPr>
            <p:grpSp>
              <p:nvGrpSpPr>
                <p:cNvPr id="1188" name="Group 6"/>
                <p:cNvGrpSpPr/>
                <p:nvPr/>
              </p:nvGrpSpPr>
              <p:grpSpPr>
                <a:xfrm rot="17802976">
                  <a:off x="1912098" y="1823816"/>
                  <a:ext cx="762000" cy="2362200"/>
                  <a:chOff x="1905000" y="1828800"/>
                  <a:chExt cx="762000" cy="2362200"/>
                </a:xfrm>
              </p:grpSpPr>
              <p:sp>
                <p:nvSpPr>
                  <p:cNvPr id="11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6" name="Oval 11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9" name="Group 9"/>
                <p:cNvGrpSpPr/>
                <p:nvPr/>
              </p:nvGrpSpPr>
              <p:grpSpPr>
                <a:xfrm rot="19123498">
                  <a:off x="2501621" y="1862460"/>
                  <a:ext cx="542170" cy="1782007"/>
                  <a:chOff x="1905000" y="1828800"/>
                  <a:chExt cx="762000" cy="2362200"/>
                </a:xfrm>
              </p:grpSpPr>
              <p:sp>
                <p:nvSpPr>
                  <p:cNvPr id="1193"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4"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0" name="Group 12"/>
                <p:cNvGrpSpPr/>
                <p:nvPr/>
              </p:nvGrpSpPr>
              <p:grpSpPr>
                <a:xfrm rot="15530705">
                  <a:off x="2284581" y="2639655"/>
                  <a:ext cx="405591" cy="1883879"/>
                  <a:chOff x="1905000" y="1828800"/>
                  <a:chExt cx="762000" cy="2362200"/>
                </a:xfrm>
              </p:grpSpPr>
              <p:sp>
                <p:nvSpPr>
                  <p:cNvPr id="1191"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2"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8" name="Group 199"/>
            <p:cNvGrpSpPr/>
            <p:nvPr/>
          </p:nvGrpSpPr>
          <p:grpSpPr>
            <a:xfrm rot="3068959">
              <a:off x="1334455" y="2628335"/>
              <a:ext cx="1820842" cy="1558779"/>
              <a:chOff x="736597" y="733384"/>
              <a:chExt cx="1807860" cy="1807860"/>
            </a:xfrm>
          </p:grpSpPr>
          <p:grpSp>
            <p:nvGrpSpPr>
              <p:cNvPr id="1139" name="Group 15"/>
              <p:cNvGrpSpPr/>
              <p:nvPr/>
            </p:nvGrpSpPr>
            <p:grpSpPr>
              <a:xfrm rot="20238387">
                <a:off x="736597" y="881328"/>
                <a:ext cx="1193804" cy="897916"/>
                <a:chOff x="1111998" y="1862460"/>
                <a:chExt cx="2362200" cy="1921930"/>
              </a:xfrm>
            </p:grpSpPr>
            <p:grpSp>
              <p:nvGrpSpPr>
                <p:cNvPr id="1176" name="Group 6"/>
                <p:cNvGrpSpPr/>
                <p:nvPr/>
              </p:nvGrpSpPr>
              <p:grpSpPr>
                <a:xfrm rot="17802976">
                  <a:off x="1912098" y="1823816"/>
                  <a:ext cx="762000" cy="2362200"/>
                  <a:chOff x="1905000" y="1828800"/>
                  <a:chExt cx="762000" cy="2362200"/>
                </a:xfrm>
              </p:grpSpPr>
              <p:sp>
                <p:nvSpPr>
                  <p:cNvPr id="118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7" name="Group 9"/>
                <p:cNvGrpSpPr/>
                <p:nvPr/>
              </p:nvGrpSpPr>
              <p:grpSpPr>
                <a:xfrm rot="19123498">
                  <a:off x="2501621" y="1862460"/>
                  <a:ext cx="542170" cy="1782007"/>
                  <a:chOff x="1905000" y="1828800"/>
                  <a:chExt cx="762000" cy="2362200"/>
                </a:xfrm>
              </p:grpSpPr>
              <p:sp>
                <p:nvSpPr>
                  <p:cNvPr id="1181" name="Oval 118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8" name="Group 12"/>
                <p:cNvGrpSpPr/>
                <p:nvPr/>
              </p:nvGrpSpPr>
              <p:grpSpPr>
                <a:xfrm rot="15530705">
                  <a:off x="2284581" y="2639655"/>
                  <a:ext cx="405591" cy="1883879"/>
                  <a:chOff x="1905000" y="1828800"/>
                  <a:chExt cx="762000" cy="2362200"/>
                </a:xfrm>
              </p:grpSpPr>
              <p:sp>
                <p:nvSpPr>
                  <p:cNvPr id="1179" name="Oval 11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40" name="Group 21"/>
              <p:cNvGrpSpPr/>
              <p:nvPr/>
            </p:nvGrpSpPr>
            <p:grpSpPr>
              <a:xfrm rot="2927600">
                <a:off x="1498597" y="881328"/>
                <a:ext cx="1193804" cy="897916"/>
                <a:chOff x="1111998" y="1862460"/>
                <a:chExt cx="2362200" cy="1921930"/>
              </a:xfrm>
            </p:grpSpPr>
            <p:grpSp>
              <p:nvGrpSpPr>
                <p:cNvPr id="1167" name="Group 6"/>
                <p:cNvGrpSpPr/>
                <p:nvPr/>
              </p:nvGrpSpPr>
              <p:grpSpPr>
                <a:xfrm rot="17802976">
                  <a:off x="1912098" y="1823816"/>
                  <a:ext cx="762000" cy="2362200"/>
                  <a:chOff x="1905000" y="1828800"/>
                  <a:chExt cx="762000" cy="2362200"/>
                </a:xfrm>
              </p:grpSpPr>
              <p:sp>
                <p:nvSpPr>
                  <p:cNvPr id="117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8" name="Group 9"/>
                <p:cNvGrpSpPr/>
                <p:nvPr/>
              </p:nvGrpSpPr>
              <p:grpSpPr>
                <a:xfrm rot="19123498">
                  <a:off x="2501621" y="1862460"/>
                  <a:ext cx="542170" cy="1782007"/>
                  <a:chOff x="1905000" y="1828800"/>
                  <a:chExt cx="762000" cy="2362200"/>
                </a:xfrm>
              </p:grpSpPr>
              <p:sp>
                <p:nvSpPr>
                  <p:cNvPr id="1172" name="Oval 11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3"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9" name="Group 12"/>
                <p:cNvGrpSpPr/>
                <p:nvPr/>
              </p:nvGrpSpPr>
              <p:grpSpPr>
                <a:xfrm rot="15530705">
                  <a:off x="2284581" y="2639655"/>
                  <a:ext cx="405591" cy="1883879"/>
                  <a:chOff x="1905000" y="1828800"/>
                  <a:chExt cx="762000" cy="2362200"/>
                </a:xfrm>
              </p:grpSpPr>
              <p:sp>
                <p:nvSpPr>
                  <p:cNvPr id="1170" name="Oval 11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1" name="Oval 11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41" name="Group 31"/>
              <p:cNvGrpSpPr/>
              <p:nvPr/>
            </p:nvGrpSpPr>
            <p:grpSpPr>
              <a:xfrm rot="20238387">
                <a:off x="1346199" y="1643328"/>
                <a:ext cx="1193804" cy="897916"/>
                <a:chOff x="1111998" y="1862460"/>
                <a:chExt cx="2362200" cy="1921930"/>
              </a:xfrm>
            </p:grpSpPr>
            <p:grpSp>
              <p:nvGrpSpPr>
                <p:cNvPr id="1142" name="Group 6"/>
                <p:cNvGrpSpPr/>
                <p:nvPr/>
              </p:nvGrpSpPr>
              <p:grpSpPr>
                <a:xfrm rot="17802976">
                  <a:off x="1912098" y="1823816"/>
                  <a:ext cx="762000" cy="2362200"/>
                  <a:chOff x="1905000" y="1828800"/>
                  <a:chExt cx="762000" cy="2362200"/>
                </a:xfrm>
              </p:grpSpPr>
              <p:sp>
                <p:nvSpPr>
                  <p:cNvPr id="11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6"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3" name="Group 9"/>
                <p:cNvGrpSpPr/>
                <p:nvPr/>
              </p:nvGrpSpPr>
              <p:grpSpPr>
                <a:xfrm rot="19123498">
                  <a:off x="2501621" y="1862460"/>
                  <a:ext cx="542170" cy="1782007"/>
                  <a:chOff x="1905000" y="1828800"/>
                  <a:chExt cx="762000" cy="2362200"/>
                </a:xfrm>
              </p:grpSpPr>
              <p:sp>
                <p:nvSpPr>
                  <p:cNvPr id="1163"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4"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0" name="Group 12"/>
                <p:cNvGrpSpPr/>
                <p:nvPr/>
              </p:nvGrpSpPr>
              <p:grpSpPr>
                <a:xfrm rot="15530705">
                  <a:off x="2284581" y="2639655"/>
                  <a:ext cx="405591" cy="1883879"/>
                  <a:chOff x="1905000" y="1828800"/>
                  <a:chExt cx="762000" cy="2362200"/>
                </a:xfrm>
              </p:grpSpPr>
              <p:sp>
                <p:nvSpPr>
                  <p:cNvPr id="1161"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99" name="Double Wave 898"/>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Double Wave 899"/>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Double Wave 900"/>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4" name="Group 41"/>
            <p:cNvGrpSpPr/>
            <p:nvPr/>
          </p:nvGrpSpPr>
          <p:grpSpPr>
            <a:xfrm>
              <a:off x="457200" y="3352800"/>
              <a:ext cx="1397003" cy="1095416"/>
              <a:chOff x="736597" y="733384"/>
              <a:chExt cx="1807860" cy="1807860"/>
            </a:xfrm>
          </p:grpSpPr>
          <p:grpSp>
            <p:nvGrpSpPr>
              <p:cNvPr id="1071" name="Group 15"/>
              <p:cNvGrpSpPr/>
              <p:nvPr/>
            </p:nvGrpSpPr>
            <p:grpSpPr>
              <a:xfrm rot="20238387">
                <a:off x="736597" y="881328"/>
                <a:ext cx="1193804" cy="897916"/>
                <a:chOff x="1111998" y="1862460"/>
                <a:chExt cx="2362200" cy="1921930"/>
              </a:xfrm>
            </p:grpSpPr>
            <p:grpSp>
              <p:nvGrpSpPr>
                <p:cNvPr id="1130" name="Group 6"/>
                <p:cNvGrpSpPr/>
                <p:nvPr/>
              </p:nvGrpSpPr>
              <p:grpSpPr>
                <a:xfrm rot="17802976">
                  <a:off x="1912098" y="1823816"/>
                  <a:ext cx="762000" cy="2362200"/>
                  <a:chOff x="1905000" y="1828800"/>
                  <a:chExt cx="762000" cy="2362200"/>
                </a:xfrm>
              </p:grpSpPr>
              <p:sp>
                <p:nvSpPr>
                  <p:cNvPr id="11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8"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1" name="Group 9"/>
                <p:cNvGrpSpPr/>
                <p:nvPr/>
              </p:nvGrpSpPr>
              <p:grpSpPr>
                <a:xfrm rot="19123498">
                  <a:off x="2501621" y="1862460"/>
                  <a:ext cx="542170" cy="1782007"/>
                  <a:chOff x="1905000" y="1828800"/>
                  <a:chExt cx="762000" cy="2362200"/>
                </a:xfrm>
              </p:grpSpPr>
              <p:sp>
                <p:nvSpPr>
                  <p:cNvPr id="1135"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6"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2" name="Group 12"/>
                <p:cNvGrpSpPr/>
                <p:nvPr/>
              </p:nvGrpSpPr>
              <p:grpSpPr>
                <a:xfrm rot="15530705">
                  <a:off x="2284581" y="2639655"/>
                  <a:ext cx="405591" cy="1883879"/>
                  <a:chOff x="1905000" y="1828800"/>
                  <a:chExt cx="762000" cy="2362200"/>
                </a:xfrm>
              </p:grpSpPr>
              <p:sp>
                <p:nvSpPr>
                  <p:cNvPr id="1133"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72" name="Group 21"/>
              <p:cNvGrpSpPr/>
              <p:nvPr/>
            </p:nvGrpSpPr>
            <p:grpSpPr>
              <a:xfrm rot="2927600">
                <a:off x="1498597" y="881328"/>
                <a:ext cx="1193804" cy="897916"/>
                <a:chOff x="1111998" y="1862460"/>
                <a:chExt cx="2362200" cy="1921930"/>
              </a:xfrm>
            </p:grpSpPr>
            <p:grpSp>
              <p:nvGrpSpPr>
                <p:cNvPr id="1083" name="Group 6"/>
                <p:cNvGrpSpPr/>
                <p:nvPr/>
              </p:nvGrpSpPr>
              <p:grpSpPr>
                <a:xfrm rot="17802976">
                  <a:off x="1912098" y="1823816"/>
                  <a:ext cx="762000" cy="2362200"/>
                  <a:chOff x="1905000" y="1828800"/>
                  <a:chExt cx="762000" cy="2362200"/>
                </a:xfrm>
              </p:grpSpPr>
              <p:sp>
                <p:nvSpPr>
                  <p:cNvPr id="11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9"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4" name="Group 9"/>
                <p:cNvGrpSpPr/>
                <p:nvPr/>
              </p:nvGrpSpPr>
              <p:grpSpPr>
                <a:xfrm rot="19123498">
                  <a:off x="2501621" y="1862460"/>
                  <a:ext cx="542170" cy="1782007"/>
                  <a:chOff x="1905000" y="1828800"/>
                  <a:chExt cx="762000" cy="2362200"/>
                </a:xfrm>
              </p:grpSpPr>
              <p:sp>
                <p:nvSpPr>
                  <p:cNvPr id="1126"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7"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5" name="Group 12"/>
                <p:cNvGrpSpPr/>
                <p:nvPr/>
              </p:nvGrpSpPr>
              <p:grpSpPr>
                <a:xfrm rot="15530705">
                  <a:off x="2284581" y="2639655"/>
                  <a:ext cx="405591" cy="1883879"/>
                  <a:chOff x="1905000" y="1828800"/>
                  <a:chExt cx="762000" cy="2362200"/>
                </a:xfrm>
              </p:grpSpPr>
              <p:sp>
                <p:nvSpPr>
                  <p:cNvPr id="1086"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7"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73" name="Group 31"/>
              <p:cNvGrpSpPr/>
              <p:nvPr/>
            </p:nvGrpSpPr>
            <p:grpSpPr>
              <a:xfrm rot="20238387">
                <a:off x="1346199" y="1643328"/>
                <a:ext cx="1193804" cy="897916"/>
                <a:chOff x="1111998" y="1862460"/>
                <a:chExt cx="2362200" cy="1921930"/>
              </a:xfrm>
            </p:grpSpPr>
            <p:grpSp>
              <p:nvGrpSpPr>
                <p:cNvPr id="1074" name="Group 6"/>
                <p:cNvGrpSpPr/>
                <p:nvPr/>
              </p:nvGrpSpPr>
              <p:grpSpPr>
                <a:xfrm rot="17802976">
                  <a:off x="1912098" y="1823816"/>
                  <a:ext cx="762000" cy="2362200"/>
                  <a:chOff x="1905000" y="1828800"/>
                  <a:chExt cx="762000" cy="2362200"/>
                </a:xfrm>
              </p:grpSpPr>
              <p:sp>
                <p:nvSpPr>
                  <p:cNvPr id="10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2"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5" name="Group 9"/>
                <p:cNvGrpSpPr/>
                <p:nvPr/>
              </p:nvGrpSpPr>
              <p:grpSpPr>
                <a:xfrm rot="19123498">
                  <a:off x="2501621" y="1862460"/>
                  <a:ext cx="542170" cy="1782007"/>
                  <a:chOff x="1905000" y="1828800"/>
                  <a:chExt cx="762000" cy="2362200"/>
                </a:xfrm>
              </p:grpSpPr>
              <p:sp>
                <p:nvSpPr>
                  <p:cNvPr id="1079" name="Oval 10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0"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6" name="Group 12"/>
                <p:cNvGrpSpPr/>
                <p:nvPr/>
              </p:nvGrpSpPr>
              <p:grpSpPr>
                <a:xfrm rot="15530705">
                  <a:off x="2284581" y="2639655"/>
                  <a:ext cx="405591" cy="1883879"/>
                  <a:chOff x="1905000" y="1828800"/>
                  <a:chExt cx="762000" cy="2362200"/>
                </a:xfrm>
              </p:grpSpPr>
              <p:sp>
                <p:nvSpPr>
                  <p:cNvPr id="1077" name="Oval 10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8" name="Oval 10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5" name="Group 42"/>
            <p:cNvGrpSpPr/>
            <p:nvPr/>
          </p:nvGrpSpPr>
          <p:grpSpPr>
            <a:xfrm rot="1956276">
              <a:off x="1167495" y="3842653"/>
              <a:ext cx="1397003" cy="1095416"/>
              <a:chOff x="736597" y="733384"/>
              <a:chExt cx="1807860" cy="1807860"/>
            </a:xfrm>
          </p:grpSpPr>
          <p:grpSp>
            <p:nvGrpSpPr>
              <p:cNvPr id="1041" name="Group 15"/>
              <p:cNvGrpSpPr/>
              <p:nvPr/>
            </p:nvGrpSpPr>
            <p:grpSpPr>
              <a:xfrm rot="20238387">
                <a:off x="736597" y="881328"/>
                <a:ext cx="1193804" cy="897916"/>
                <a:chOff x="1111998" y="1862460"/>
                <a:chExt cx="2362200" cy="1921930"/>
              </a:xfrm>
            </p:grpSpPr>
            <p:grpSp>
              <p:nvGrpSpPr>
                <p:cNvPr id="1062" name="Group 6"/>
                <p:cNvGrpSpPr/>
                <p:nvPr/>
              </p:nvGrpSpPr>
              <p:grpSpPr>
                <a:xfrm rot="17802976">
                  <a:off x="1912098" y="1823816"/>
                  <a:ext cx="762000" cy="2362200"/>
                  <a:chOff x="1905000" y="1828800"/>
                  <a:chExt cx="762000" cy="2362200"/>
                </a:xfrm>
              </p:grpSpPr>
              <p:sp>
                <p:nvSpPr>
                  <p:cNvPr id="106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3" name="Group 9"/>
                <p:cNvGrpSpPr/>
                <p:nvPr/>
              </p:nvGrpSpPr>
              <p:grpSpPr>
                <a:xfrm rot="19123498">
                  <a:off x="2501621" y="1862460"/>
                  <a:ext cx="542170" cy="1782007"/>
                  <a:chOff x="1905000" y="1828800"/>
                  <a:chExt cx="762000" cy="2362200"/>
                </a:xfrm>
              </p:grpSpPr>
              <p:sp>
                <p:nvSpPr>
                  <p:cNvPr id="1067"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4" name="Group 12"/>
                <p:cNvGrpSpPr/>
                <p:nvPr/>
              </p:nvGrpSpPr>
              <p:grpSpPr>
                <a:xfrm rot="15530705">
                  <a:off x="2284581" y="2639655"/>
                  <a:ext cx="405591" cy="1883879"/>
                  <a:chOff x="1905000" y="1828800"/>
                  <a:chExt cx="762000" cy="2362200"/>
                </a:xfrm>
              </p:grpSpPr>
              <p:sp>
                <p:nvSpPr>
                  <p:cNvPr id="1065" name="Oval 10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2" name="Group 21"/>
              <p:cNvGrpSpPr/>
              <p:nvPr/>
            </p:nvGrpSpPr>
            <p:grpSpPr>
              <a:xfrm rot="2927600">
                <a:off x="1498597" y="881328"/>
                <a:ext cx="1193804" cy="897916"/>
                <a:chOff x="1111998" y="1862460"/>
                <a:chExt cx="2362200" cy="1921930"/>
              </a:xfrm>
            </p:grpSpPr>
            <p:grpSp>
              <p:nvGrpSpPr>
                <p:cNvPr id="1053" name="Group 6"/>
                <p:cNvGrpSpPr/>
                <p:nvPr/>
              </p:nvGrpSpPr>
              <p:grpSpPr>
                <a:xfrm rot="17802976">
                  <a:off x="1912098" y="1823816"/>
                  <a:ext cx="762000" cy="2362200"/>
                  <a:chOff x="1905000" y="1828800"/>
                  <a:chExt cx="762000" cy="2362200"/>
                </a:xfrm>
              </p:grpSpPr>
              <p:sp>
                <p:nvSpPr>
                  <p:cNvPr id="106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1" name="Oval 106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4" name="Group 9"/>
                <p:cNvGrpSpPr/>
                <p:nvPr/>
              </p:nvGrpSpPr>
              <p:grpSpPr>
                <a:xfrm rot="19123498">
                  <a:off x="2501621" y="1862460"/>
                  <a:ext cx="542170" cy="1782007"/>
                  <a:chOff x="1905000" y="1828800"/>
                  <a:chExt cx="762000" cy="2362200"/>
                </a:xfrm>
              </p:grpSpPr>
              <p:sp>
                <p:nvSpPr>
                  <p:cNvPr id="1058"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9"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5" name="Group 12"/>
                <p:cNvGrpSpPr/>
                <p:nvPr/>
              </p:nvGrpSpPr>
              <p:grpSpPr>
                <a:xfrm rot="15530705">
                  <a:off x="2284581" y="2639655"/>
                  <a:ext cx="405591" cy="1883879"/>
                  <a:chOff x="1905000" y="1828800"/>
                  <a:chExt cx="762000" cy="2362200"/>
                </a:xfrm>
              </p:grpSpPr>
              <p:sp>
                <p:nvSpPr>
                  <p:cNvPr id="1056"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7"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3" name="Group 31"/>
              <p:cNvGrpSpPr/>
              <p:nvPr/>
            </p:nvGrpSpPr>
            <p:grpSpPr>
              <a:xfrm rot="20238387">
                <a:off x="1346199" y="1643328"/>
                <a:ext cx="1193804" cy="897916"/>
                <a:chOff x="1111998" y="1862460"/>
                <a:chExt cx="2362200" cy="1921930"/>
              </a:xfrm>
            </p:grpSpPr>
            <p:grpSp>
              <p:nvGrpSpPr>
                <p:cNvPr id="1044" name="Group 6"/>
                <p:cNvGrpSpPr/>
                <p:nvPr/>
              </p:nvGrpSpPr>
              <p:grpSpPr>
                <a:xfrm rot="17802976">
                  <a:off x="1912098" y="1823816"/>
                  <a:ext cx="762000" cy="2362200"/>
                  <a:chOff x="1905000" y="1828800"/>
                  <a:chExt cx="762000" cy="2362200"/>
                </a:xfrm>
              </p:grpSpPr>
              <p:sp>
                <p:nvSpPr>
                  <p:cNvPr id="10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2" name="Oval 105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5" name="Group 9"/>
                <p:cNvGrpSpPr/>
                <p:nvPr/>
              </p:nvGrpSpPr>
              <p:grpSpPr>
                <a:xfrm rot="19123498">
                  <a:off x="2501621" y="1862460"/>
                  <a:ext cx="542170" cy="1782007"/>
                  <a:chOff x="1905000" y="1828800"/>
                  <a:chExt cx="762000" cy="2362200"/>
                </a:xfrm>
              </p:grpSpPr>
              <p:sp>
                <p:nvSpPr>
                  <p:cNvPr id="1049" name="Oval 10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0" name="Oval 10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6" name="Group 12"/>
                <p:cNvGrpSpPr/>
                <p:nvPr/>
              </p:nvGrpSpPr>
              <p:grpSpPr>
                <a:xfrm rot="15530705">
                  <a:off x="2284581" y="2639655"/>
                  <a:ext cx="405591" cy="1883879"/>
                  <a:chOff x="1905000" y="1828800"/>
                  <a:chExt cx="762000" cy="2362200"/>
                </a:xfrm>
              </p:grpSpPr>
              <p:sp>
                <p:nvSpPr>
                  <p:cNvPr id="1047"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8" name="Oval 10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6" name="Group 73"/>
            <p:cNvGrpSpPr/>
            <p:nvPr/>
          </p:nvGrpSpPr>
          <p:grpSpPr>
            <a:xfrm rot="3068959">
              <a:off x="1791654" y="2628338"/>
              <a:ext cx="1820842" cy="1558779"/>
              <a:chOff x="736597" y="733384"/>
              <a:chExt cx="1807860" cy="1807860"/>
            </a:xfrm>
          </p:grpSpPr>
          <p:grpSp>
            <p:nvGrpSpPr>
              <p:cNvPr id="1011" name="Group 15"/>
              <p:cNvGrpSpPr/>
              <p:nvPr/>
            </p:nvGrpSpPr>
            <p:grpSpPr>
              <a:xfrm rot="20238387">
                <a:off x="736597" y="881328"/>
                <a:ext cx="1193804" cy="897916"/>
                <a:chOff x="1111998" y="1862460"/>
                <a:chExt cx="2362200" cy="1921930"/>
              </a:xfrm>
            </p:grpSpPr>
            <p:grpSp>
              <p:nvGrpSpPr>
                <p:cNvPr id="1032" name="Group 6"/>
                <p:cNvGrpSpPr/>
                <p:nvPr/>
              </p:nvGrpSpPr>
              <p:grpSpPr>
                <a:xfrm rot="17802976">
                  <a:off x="1912098" y="1823816"/>
                  <a:ext cx="762000" cy="2362200"/>
                  <a:chOff x="1905000" y="1828800"/>
                  <a:chExt cx="762000" cy="2362200"/>
                </a:xfrm>
              </p:grpSpPr>
              <p:sp>
                <p:nvSpPr>
                  <p:cNvPr id="103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3" name="Group 9"/>
                <p:cNvGrpSpPr/>
                <p:nvPr/>
              </p:nvGrpSpPr>
              <p:grpSpPr>
                <a:xfrm rot="19123498">
                  <a:off x="2501621" y="1862460"/>
                  <a:ext cx="542170" cy="1782007"/>
                  <a:chOff x="1905000" y="1828800"/>
                  <a:chExt cx="762000" cy="2362200"/>
                </a:xfrm>
              </p:grpSpPr>
              <p:sp>
                <p:nvSpPr>
                  <p:cNvPr id="1037"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0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4" name="Group 12"/>
                <p:cNvGrpSpPr/>
                <p:nvPr/>
              </p:nvGrpSpPr>
              <p:grpSpPr>
                <a:xfrm rot="15530705">
                  <a:off x="2284581" y="2639655"/>
                  <a:ext cx="405591" cy="1883879"/>
                  <a:chOff x="1905000" y="1828800"/>
                  <a:chExt cx="762000" cy="2362200"/>
                </a:xfrm>
              </p:grpSpPr>
              <p:sp>
                <p:nvSpPr>
                  <p:cNvPr id="1035"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2" name="Group 21"/>
              <p:cNvGrpSpPr/>
              <p:nvPr/>
            </p:nvGrpSpPr>
            <p:grpSpPr>
              <a:xfrm rot="2927600">
                <a:off x="1498597" y="881328"/>
                <a:ext cx="1193804" cy="897916"/>
                <a:chOff x="1111998" y="1862460"/>
                <a:chExt cx="2362200" cy="1921930"/>
              </a:xfrm>
            </p:grpSpPr>
            <p:grpSp>
              <p:nvGrpSpPr>
                <p:cNvPr id="1023" name="Group 6"/>
                <p:cNvGrpSpPr/>
                <p:nvPr/>
              </p:nvGrpSpPr>
              <p:grpSpPr>
                <a:xfrm rot="17802976">
                  <a:off x="1912098" y="1823816"/>
                  <a:ext cx="762000" cy="2362200"/>
                  <a:chOff x="1905000" y="1828800"/>
                  <a:chExt cx="762000" cy="2362200"/>
                </a:xfrm>
              </p:grpSpPr>
              <p:sp>
                <p:nvSpPr>
                  <p:cNvPr id="103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Oval 10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4" name="Group 9"/>
                <p:cNvGrpSpPr/>
                <p:nvPr/>
              </p:nvGrpSpPr>
              <p:grpSpPr>
                <a:xfrm rot="19123498">
                  <a:off x="2501621" y="1862460"/>
                  <a:ext cx="542170" cy="1782007"/>
                  <a:chOff x="1905000" y="1828800"/>
                  <a:chExt cx="762000" cy="2362200"/>
                </a:xfrm>
              </p:grpSpPr>
              <p:sp>
                <p:nvSpPr>
                  <p:cNvPr id="1028"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9" name="Oval 10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5" name="Group 12"/>
                <p:cNvGrpSpPr/>
                <p:nvPr/>
              </p:nvGrpSpPr>
              <p:grpSpPr>
                <a:xfrm rot="15530705">
                  <a:off x="2284581" y="2639655"/>
                  <a:ext cx="405591" cy="1883879"/>
                  <a:chOff x="1905000" y="1828800"/>
                  <a:chExt cx="762000" cy="2362200"/>
                </a:xfrm>
              </p:grpSpPr>
              <p:sp>
                <p:nvSpPr>
                  <p:cNvPr id="1026"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3" name="Group 31"/>
              <p:cNvGrpSpPr/>
              <p:nvPr/>
            </p:nvGrpSpPr>
            <p:grpSpPr>
              <a:xfrm rot="20238387">
                <a:off x="1346199" y="1643328"/>
                <a:ext cx="1193804" cy="897916"/>
                <a:chOff x="1111998" y="1862460"/>
                <a:chExt cx="2362200" cy="1921930"/>
              </a:xfrm>
            </p:grpSpPr>
            <p:grpSp>
              <p:nvGrpSpPr>
                <p:cNvPr id="1014" name="Group 6"/>
                <p:cNvGrpSpPr/>
                <p:nvPr/>
              </p:nvGrpSpPr>
              <p:grpSpPr>
                <a:xfrm rot="17802976">
                  <a:off x="1912098" y="1823816"/>
                  <a:ext cx="762000" cy="2362200"/>
                  <a:chOff x="1905000" y="1828800"/>
                  <a:chExt cx="762000" cy="2362200"/>
                </a:xfrm>
              </p:grpSpPr>
              <p:sp>
                <p:nvSpPr>
                  <p:cNvPr id="10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2" name="Oval 102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5" name="Group 9"/>
                <p:cNvGrpSpPr/>
                <p:nvPr/>
              </p:nvGrpSpPr>
              <p:grpSpPr>
                <a:xfrm rot="19123498">
                  <a:off x="2501621" y="1862460"/>
                  <a:ext cx="542170" cy="1782007"/>
                  <a:chOff x="1905000" y="1828800"/>
                  <a:chExt cx="762000" cy="2362200"/>
                </a:xfrm>
              </p:grpSpPr>
              <p:sp>
                <p:nvSpPr>
                  <p:cNvPr id="1019" name="Oval 101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0" name="Oval 101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6" name="Group 12"/>
                <p:cNvGrpSpPr/>
                <p:nvPr/>
              </p:nvGrpSpPr>
              <p:grpSpPr>
                <a:xfrm rot="15530705">
                  <a:off x="2284581" y="2639655"/>
                  <a:ext cx="405591" cy="1883879"/>
                  <a:chOff x="1905000" y="1828800"/>
                  <a:chExt cx="762000" cy="2362200"/>
                </a:xfrm>
              </p:grpSpPr>
              <p:sp>
                <p:nvSpPr>
                  <p:cNvPr id="1017" name="Oval 10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8" name="Oval 10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7" name="Group 104"/>
            <p:cNvGrpSpPr/>
            <p:nvPr/>
          </p:nvGrpSpPr>
          <p:grpSpPr>
            <a:xfrm rot="3068959">
              <a:off x="2247659" y="3793897"/>
              <a:ext cx="1143483" cy="840157"/>
              <a:chOff x="736597" y="733384"/>
              <a:chExt cx="1807860" cy="1807860"/>
            </a:xfrm>
          </p:grpSpPr>
          <p:grpSp>
            <p:nvGrpSpPr>
              <p:cNvPr id="981" name="Group 15"/>
              <p:cNvGrpSpPr/>
              <p:nvPr/>
            </p:nvGrpSpPr>
            <p:grpSpPr>
              <a:xfrm rot="20238387">
                <a:off x="736597" y="881328"/>
                <a:ext cx="1193804" cy="897916"/>
                <a:chOff x="1111998" y="1862460"/>
                <a:chExt cx="2362200" cy="1921930"/>
              </a:xfrm>
            </p:grpSpPr>
            <p:grpSp>
              <p:nvGrpSpPr>
                <p:cNvPr id="1002" name="Group 6"/>
                <p:cNvGrpSpPr/>
                <p:nvPr/>
              </p:nvGrpSpPr>
              <p:grpSpPr>
                <a:xfrm rot="17802976">
                  <a:off x="1912098" y="1823816"/>
                  <a:ext cx="762000" cy="2362200"/>
                  <a:chOff x="1905000" y="1828800"/>
                  <a:chExt cx="762000" cy="2362200"/>
                </a:xfrm>
              </p:grpSpPr>
              <p:sp>
                <p:nvSpPr>
                  <p:cNvPr id="100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3" name="Group 9"/>
                <p:cNvGrpSpPr/>
                <p:nvPr/>
              </p:nvGrpSpPr>
              <p:grpSpPr>
                <a:xfrm rot="19123498">
                  <a:off x="2501621" y="1862460"/>
                  <a:ext cx="542170" cy="1782007"/>
                  <a:chOff x="1905000" y="1828800"/>
                  <a:chExt cx="762000" cy="2362200"/>
                </a:xfrm>
              </p:grpSpPr>
              <p:sp>
                <p:nvSpPr>
                  <p:cNvPr id="1007" name="Oval 10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8" name="Oval 10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4" name="Group 12"/>
                <p:cNvGrpSpPr/>
                <p:nvPr/>
              </p:nvGrpSpPr>
              <p:grpSpPr>
                <a:xfrm rot="15530705">
                  <a:off x="2284581" y="2639655"/>
                  <a:ext cx="405591" cy="1883879"/>
                  <a:chOff x="1905000" y="1828800"/>
                  <a:chExt cx="762000" cy="2362200"/>
                </a:xfrm>
              </p:grpSpPr>
              <p:sp>
                <p:nvSpPr>
                  <p:cNvPr id="1005" name="Oval 10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2" name="Group 21"/>
              <p:cNvGrpSpPr/>
              <p:nvPr/>
            </p:nvGrpSpPr>
            <p:grpSpPr>
              <a:xfrm rot="2927600">
                <a:off x="1498597" y="881328"/>
                <a:ext cx="1193804" cy="897916"/>
                <a:chOff x="1111998" y="1862460"/>
                <a:chExt cx="2362200" cy="1921930"/>
              </a:xfrm>
            </p:grpSpPr>
            <p:grpSp>
              <p:nvGrpSpPr>
                <p:cNvPr id="993" name="Group 6"/>
                <p:cNvGrpSpPr/>
                <p:nvPr/>
              </p:nvGrpSpPr>
              <p:grpSpPr>
                <a:xfrm rot="17802976">
                  <a:off x="1912098" y="1823816"/>
                  <a:ext cx="762000" cy="2362200"/>
                  <a:chOff x="1905000" y="1828800"/>
                  <a:chExt cx="762000" cy="2362200"/>
                </a:xfrm>
              </p:grpSpPr>
              <p:sp>
                <p:nvSpPr>
                  <p:cNvPr id="100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1" name="Oval 10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4" name="Group 9"/>
                <p:cNvGrpSpPr/>
                <p:nvPr/>
              </p:nvGrpSpPr>
              <p:grpSpPr>
                <a:xfrm rot="19123498">
                  <a:off x="2501621" y="1862460"/>
                  <a:ext cx="542170" cy="1782007"/>
                  <a:chOff x="1905000" y="1828800"/>
                  <a:chExt cx="762000" cy="2362200"/>
                </a:xfrm>
              </p:grpSpPr>
              <p:sp>
                <p:nvSpPr>
                  <p:cNvPr id="998" name="Oval 9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9" name="Oval 9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5" name="Group 12"/>
                <p:cNvGrpSpPr/>
                <p:nvPr/>
              </p:nvGrpSpPr>
              <p:grpSpPr>
                <a:xfrm rot="15530705">
                  <a:off x="2284581" y="2639655"/>
                  <a:ext cx="405591" cy="1883879"/>
                  <a:chOff x="1905000" y="1828800"/>
                  <a:chExt cx="762000" cy="2362200"/>
                </a:xfrm>
              </p:grpSpPr>
              <p:sp>
                <p:nvSpPr>
                  <p:cNvPr id="996" name="Oval 9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7" name="Oval 9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3" name="Group 31"/>
              <p:cNvGrpSpPr/>
              <p:nvPr/>
            </p:nvGrpSpPr>
            <p:grpSpPr>
              <a:xfrm rot="20238387">
                <a:off x="1346199" y="1643328"/>
                <a:ext cx="1193804" cy="897916"/>
                <a:chOff x="1111998" y="1862460"/>
                <a:chExt cx="2362200" cy="1921930"/>
              </a:xfrm>
            </p:grpSpPr>
            <p:grpSp>
              <p:nvGrpSpPr>
                <p:cNvPr id="984" name="Group 6"/>
                <p:cNvGrpSpPr/>
                <p:nvPr/>
              </p:nvGrpSpPr>
              <p:grpSpPr>
                <a:xfrm rot="17802976">
                  <a:off x="1912098" y="1823816"/>
                  <a:ext cx="762000" cy="2362200"/>
                  <a:chOff x="1905000" y="1828800"/>
                  <a:chExt cx="762000" cy="2362200"/>
                </a:xfrm>
              </p:grpSpPr>
              <p:sp>
                <p:nvSpPr>
                  <p:cNvPr id="9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2" name="Oval 9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5" name="Group 9"/>
                <p:cNvGrpSpPr/>
                <p:nvPr/>
              </p:nvGrpSpPr>
              <p:grpSpPr>
                <a:xfrm rot="19123498">
                  <a:off x="2501621" y="1862460"/>
                  <a:ext cx="542170" cy="1782007"/>
                  <a:chOff x="1905000" y="1828800"/>
                  <a:chExt cx="762000" cy="2362200"/>
                </a:xfrm>
              </p:grpSpPr>
              <p:sp>
                <p:nvSpPr>
                  <p:cNvPr id="989" name="Oval 9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0" name="Oval 9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6" name="Group 12"/>
                <p:cNvGrpSpPr/>
                <p:nvPr/>
              </p:nvGrpSpPr>
              <p:grpSpPr>
                <a:xfrm rot="15530705">
                  <a:off x="2284581" y="2639655"/>
                  <a:ext cx="405591" cy="1883879"/>
                  <a:chOff x="1905000" y="1828800"/>
                  <a:chExt cx="762000" cy="2362200"/>
                </a:xfrm>
              </p:grpSpPr>
              <p:sp>
                <p:nvSpPr>
                  <p:cNvPr id="987" name="Oval 9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8" name="Oval 9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8" name="Group 135"/>
            <p:cNvGrpSpPr/>
            <p:nvPr/>
          </p:nvGrpSpPr>
          <p:grpSpPr>
            <a:xfrm rot="5892673">
              <a:off x="3061159" y="3301846"/>
              <a:ext cx="1528325" cy="1350205"/>
              <a:chOff x="736597" y="733384"/>
              <a:chExt cx="1807860" cy="1807860"/>
            </a:xfrm>
          </p:grpSpPr>
          <p:grpSp>
            <p:nvGrpSpPr>
              <p:cNvPr id="951" name="Group 15"/>
              <p:cNvGrpSpPr/>
              <p:nvPr/>
            </p:nvGrpSpPr>
            <p:grpSpPr>
              <a:xfrm rot="20238387">
                <a:off x="736597" y="881328"/>
                <a:ext cx="1193804" cy="897916"/>
                <a:chOff x="1111998" y="1862460"/>
                <a:chExt cx="2362200" cy="1921930"/>
              </a:xfrm>
            </p:grpSpPr>
            <p:grpSp>
              <p:nvGrpSpPr>
                <p:cNvPr id="972" name="Group 6"/>
                <p:cNvGrpSpPr/>
                <p:nvPr/>
              </p:nvGrpSpPr>
              <p:grpSpPr>
                <a:xfrm rot="17802976">
                  <a:off x="1912098" y="1823816"/>
                  <a:ext cx="762000" cy="2362200"/>
                  <a:chOff x="1905000" y="1828800"/>
                  <a:chExt cx="762000" cy="2362200"/>
                </a:xfrm>
              </p:grpSpPr>
              <p:sp>
                <p:nvSpPr>
                  <p:cNvPr id="97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3" name="Group 9"/>
                <p:cNvGrpSpPr/>
                <p:nvPr/>
              </p:nvGrpSpPr>
              <p:grpSpPr>
                <a:xfrm rot="19123498">
                  <a:off x="2501621" y="1862460"/>
                  <a:ext cx="542170" cy="1782007"/>
                  <a:chOff x="1905000" y="1828800"/>
                  <a:chExt cx="762000" cy="2362200"/>
                </a:xfrm>
              </p:grpSpPr>
              <p:sp>
                <p:nvSpPr>
                  <p:cNvPr id="977" name="Oval 9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8" name="Oval 9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4" name="Group 12"/>
                <p:cNvGrpSpPr/>
                <p:nvPr/>
              </p:nvGrpSpPr>
              <p:grpSpPr>
                <a:xfrm rot="15530705">
                  <a:off x="2284581" y="2639655"/>
                  <a:ext cx="405591" cy="1883879"/>
                  <a:chOff x="1905000" y="1828800"/>
                  <a:chExt cx="762000" cy="2362200"/>
                </a:xfrm>
              </p:grpSpPr>
              <p:sp>
                <p:nvSpPr>
                  <p:cNvPr id="975" name="Oval 9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2" name="Group 21"/>
              <p:cNvGrpSpPr/>
              <p:nvPr/>
            </p:nvGrpSpPr>
            <p:grpSpPr>
              <a:xfrm rot="2927600">
                <a:off x="1498597" y="881328"/>
                <a:ext cx="1193804" cy="897916"/>
                <a:chOff x="1111998" y="1862460"/>
                <a:chExt cx="2362200" cy="1921930"/>
              </a:xfrm>
            </p:grpSpPr>
            <p:grpSp>
              <p:nvGrpSpPr>
                <p:cNvPr id="963" name="Group 6"/>
                <p:cNvGrpSpPr/>
                <p:nvPr/>
              </p:nvGrpSpPr>
              <p:grpSpPr>
                <a:xfrm rot="17802976">
                  <a:off x="1912098" y="1823816"/>
                  <a:ext cx="762000" cy="2362200"/>
                  <a:chOff x="1905000" y="1828800"/>
                  <a:chExt cx="762000" cy="2362200"/>
                </a:xfrm>
              </p:grpSpPr>
              <p:sp>
                <p:nvSpPr>
                  <p:cNvPr id="9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1" name="Oval 9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4" name="Group 9"/>
                <p:cNvGrpSpPr/>
                <p:nvPr/>
              </p:nvGrpSpPr>
              <p:grpSpPr>
                <a:xfrm rot="19123498">
                  <a:off x="2501621" y="1862460"/>
                  <a:ext cx="542170" cy="1782007"/>
                  <a:chOff x="1905000" y="1828800"/>
                  <a:chExt cx="762000" cy="2362200"/>
                </a:xfrm>
              </p:grpSpPr>
              <p:sp>
                <p:nvSpPr>
                  <p:cNvPr id="968" name="Oval 9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9" name="Oval 9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5" name="Group 12"/>
                <p:cNvGrpSpPr/>
                <p:nvPr/>
              </p:nvGrpSpPr>
              <p:grpSpPr>
                <a:xfrm rot="15530705">
                  <a:off x="2284581" y="2639655"/>
                  <a:ext cx="405591" cy="1883879"/>
                  <a:chOff x="1905000" y="1828800"/>
                  <a:chExt cx="762000" cy="2362200"/>
                </a:xfrm>
              </p:grpSpPr>
              <p:sp>
                <p:nvSpPr>
                  <p:cNvPr id="966" name="Oval 9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7" name="Oval 9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3" name="Group 31"/>
              <p:cNvGrpSpPr/>
              <p:nvPr/>
            </p:nvGrpSpPr>
            <p:grpSpPr>
              <a:xfrm rot="20238387">
                <a:off x="1346199" y="1643328"/>
                <a:ext cx="1193804" cy="897916"/>
                <a:chOff x="1111998" y="1862460"/>
                <a:chExt cx="2362200" cy="1921930"/>
              </a:xfrm>
            </p:grpSpPr>
            <p:grpSp>
              <p:nvGrpSpPr>
                <p:cNvPr id="954"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9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5" name="Group 9"/>
                <p:cNvGrpSpPr/>
                <p:nvPr/>
              </p:nvGrpSpPr>
              <p:grpSpPr>
                <a:xfrm rot="19123498">
                  <a:off x="2501621" y="1862460"/>
                  <a:ext cx="542170" cy="1782007"/>
                  <a:chOff x="1905000" y="1828800"/>
                  <a:chExt cx="762000" cy="2362200"/>
                </a:xfrm>
              </p:grpSpPr>
              <p:sp>
                <p:nvSpPr>
                  <p:cNvPr id="959" name="Oval 9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9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6" name="Group 12"/>
                <p:cNvGrpSpPr/>
                <p:nvPr/>
              </p:nvGrpSpPr>
              <p:grpSpPr>
                <a:xfrm rot="15530705">
                  <a:off x="2284581" y="2639655"/>
                  <a:ext cx="405591" cy="1883879"/>
                  <a:chOff x="1905000" y="1828800"/>
                  <a:chExt cx="762000" cy="2362200"/>
                </a:xfrm>
              </p:grpSpPr>
              <p:sp>
                <p:nvSpPr>
                  <p:cNvPr id="957" name="Oval 9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8" name="Oval 9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9" name="Group 166"/>
            <p:cNvGrpSpPr/>
            <p:nvPr/>
          </p:nvGrpSpPr>
          <p:grpSpPr>
            <a:xfrm rot="20555714" flipH="1">
              <a:off x="3652811" y="2791157"/>
              <a:ext cx="1586260" cy="1364114"/>
              <a:chOff x="736597" y="733384"/>
              <a:chExt cx="1807860" cy="1807860"/>
            </a:xfrm>
          </p:grpSpPr>
          <p:grpSp>
            <p:nvGrpSpPr>
              <p:cNvPr id="921" name="Group 15"/>
              <p:cNvGrpSpPr/>
              <p:nvPr/>
            </p:nvGrpSpPr>
            <p:grpSpPr>
              <a:xfrm rot="20238387">
                <a:off x="736597" y="881328"/>
                <a:ext cx="1193804" cy="897916"/>
                <a:chOff x="1111998" y="1862460"/>
                <a:chExt cx="2362200" cy="1921930"/>
              </a:xfrm>
            </p:grpSpPr>
            <p:grpSp>
              <p:nvGrpSpPr>
                <p:cNvPr id="942" name="Group 6"/>
                <p:cNvGrpSpPr/>
                <p:nvPr/>
              </p:nvGrpSpPr>
              <p:grpSpPr>
                <a:xfrm rot="17802976">
                  <a:off x="1912098" y="1823816"/>
                  <a:ext cx="762000" cy="2362200"/>
                  <a:chOff x="1905000" y="1828800"/>
                  <a:chExt cx="762000" cy="2362200"/>
                </a:xfrm>
              </p:grpSpPr>
              <p:sp>
                <p:nvSpPr>
                  <p:cNvPr id="9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3" name="Group 9"/>
                <p:cNvGrpSpPr/>
                <p:nvPr/>
              </p:nvGrpSpPr>
              <p:grpSpPr>
                <a:xfrm rot="19123498">
                  <a:off x="2501621" y="1862460"/>
                  <a:ext cx="542170" cy="1782007"/>
                  <a:chOff x="1905000" y="1828800"/>
                  <a:chExt cx="762000" cy="2362200"/>
                </a:xfrm>
              </p:grpSpPr>
              <p:sp>
                <p:nvSpPr>
                  <p:cNvPr id="947" name="Oval 9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8" name="Oval 9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4" name="Group 12"/>
                <p:cNvGrpSpPr/>
                <p:nvPr/>
              </p:nvGrpSpPr>
              <p:grpSpPr>
                <a:xfrm rot="15530705">
                  <a:off x="2284581" y="2639655"/>
                  <a:ext cx="405591" cy="1883879"/>
                  <a:chOff x="1905000" y="1828800"/>
                  <a:chExt cx="762000" cy="2362200"/>
                </a:xfrm>
              </p:grpSpPr>
              <p:sp>
                <p:nvSpPr>
                  <p:cNvPr id="945" name="Oval 9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2" name="Group 21"/>
              <p:cNvGrpSpPr/>
              <p:nvPr/>
            </p:nvGrpSpPr>
            <p:grpSpPr>
              <a:xfrm rot="2927600">
                <a:off x="1498597" y="881328"/>
                <a:ext cx="1193804" cy="897916"/>
                <a:chOff x="1111998" y="1862460"/>
                <a:chExt cx="2362200" cy="1921930"/>
              </a:xfrm>
            </p:grpSpPr>
            <p:grpSp>
              <p:nvGrpSpPr>
                <p:cNvPr id="933"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4" name="Group 9"/>
                <p:cNvGrpSpPr/>
                <p:nvPr/>
              </p:nvGrpSpPr>
              <p:grpSpPr>
                <a:xfrm rot="19123498">
                  <a:off x="2501621" y="1862460"/>
                  <a:ext cx="542170" cy="1782007"/>
                  <a:chOff x="1905000" y="1828800"/>
                  <a:chExt cx="762000" cy="2362200"/>
                </a:xfrm>
              </p:grpSpPr>
              <p:sp>
                <p:nvSpPr>
                  <p:cNvPr id="938" name="Oval 9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9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5" name="Group 12"/>
                <p:cNvGrpSpPr/>
                <p:nvPr/>
              </p:nvGrpSpPr>
              <p:grpSpPr>
                <a:xfrm rot="15530705">
                  <a:off x="2284581" y="2639655"/>
                  <a:ext cx="405591" cy="1883879"/>
                  <a:chOff x="1905000" y="1828800"/>
                  <a:chExt cx="762000" cy="2362200"/>
                </a:xfrm>
              </p:grpSpPr>
              <p:sp>
                <p:nvSpPr>
                  <p:cNvPr id="936" name="Oval 9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7" name="Oval 9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3" name="Group 31"/>
              <p:cNvGrpSpPr/>
              <p:nvPr/>
            </p:nvGrpSpPr>
            <p:grpSpPr>
              <a:xfrm rot="20238387">
                <a:off x="1346199" y="1643328"/>
                <a:ext cx="1193804" cy="897916"/>
                <a:chOff x="1111998" y="1862460"/>
                <a:chExt cx="2362200" cy="1921930"/>
              </a:xfrm>
            </p:grpSpPr>
            <p:grpSp>
              <p:nvGrpSpPr>
                <p:cNvPr id="924" name="Group 6"/>
                <p:cNvGrpSpPr/>
                <p:nvPr/>
              </p:nvGrpSpPr>
              <p:grpSpPr>
                <a:xfrm rot="17802976">
                  <a:off x="1912098" y="1823816"/>
                  <a:ext cx="762000" cy="2362200"/>
                  <a:chOff x="1905000" y="1828800"/>
                  <a:chExt cx="762000" cy="2362200"/>
                </a:xfrm>
              </p:grpSpPr>
              <p:sp>
                <p:nvSpPr>
                  <p:cNvPr id="9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2" name="Oval 9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5" name="Group 9"/>
                <p:cNvGrpSpPr/>
                <p:nvPr/>
              </p:nvGrpSpPr>
              <p:grpSpPr>
                <a:xfrm rot="19123498">
                  <a:off x="2501621" y="1862460"/>
                  <a:ext cx="542170" cy="1782007"/>
                  <a:chOff x="1905000" y="1828800"/>
                  <a:chExt cx="762000" cy="2362200"/>
                </a:xfrm>
              </p:grpSpPr>
              <p:sp>
                <p:nvSpPr>
                  <p:cNvPr id="929" name="Oval 9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0" name="Oval 9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12"/>
                <p:cNvGrpSpPr/>
                <p:nvPr/>
              </p:nvGrpSpPr>
              <p:grpSpPr>
                <a:xfrm rot="15530705">
                  <a:off x="2284581" y="2639655"/>
                  <a:ext cx="405591" cy="1883879"/>
                  <a:chOff x="1905000" y="1828800"/>
                  <a:chExt cx="762000" cy="2362200"/>
                </a:xfrm>
              </p:grpSpPr>
              <p:sp>
                <p:nvSpPr>
                  <p:cNvPr id="927" name="Oval 9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8" name="Oval 9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10" name="Double Wave 909"/>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Double Wave 910"/>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911"/>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Oval 912"/>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Oval 913"/>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Oval 914"/>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Oval 915"/>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Oval 916"/>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Oval 917"/>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918"/>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91">
            <a:extLst>
              <a:ext uri="{FF2B5EF4-FFF2-40B4-BE49-F238E27FC236}">
                <a16:creationId xmlns:a16="http://schemas.microsoft.com/office/drawing/2014/main" id="{5DC6FFFA-E392-F905-EFB4-ADE5C29755F6}"/>
              </a:ext>
            </a:extLst>
          </p:cNvPr>
          <p:cNvGrpSpPr/>
          <p:nvPr/>
        </p:nvGrpSpPr>
        <p:grpSpPr>
          <a:xfrm>
            <a:off x="5806943" y="3200400"/>
            <a:ext cx="1356990" cy="3344532"/>
            <a:chOff x="4054343" y="2362200"/>
            <a:chExt cx="1356990" cy="3344532"/>
          </a:xfrm>
        </p:grpSpPr>
        <p:sp>
          <p:nvSpPr>
            <p:cNvPr id="13" name="Round Diagonal Corner Rectangle 1143">
              <a:extLst>
                <a:ext uri="{FF2B5EF4-FFF2-40B4-BE49-F238E27FC236}">
                  <a16:creationId xmlns:a16="http://schemas.microsoft.com/office/drawing/2014/main" id="{DAA231CF-3F7A-C7A5-8914-46D267DC078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 Diagonal Corner Rectangle 1144">
              <a:extLst>
                <a:ext uri="{FF2B5EF4-FFF2-40B4-BE49-F238E27FC236}">
                  <a16:creationId xmlns:a16="http://schemas.microsoft.com/office/drawing/2014/main" id="{0A385897-E4DC-A5BB-70E5-FF3A97DEA560}"/>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154094A6-4D5A-7907-C0DF-037A20A4A863}"/>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DADAF41C-09A0-3E38-318D-70FABCEB6194}"/>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A89FDC9A-7F47-335A-5E72-2F7D3A6D9268}"/>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6C0D3CF-B0F1-7CB2-55E5-11822E44FB0D}"/>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D2EAFA7F-FA7C-5F3E-8AC0-3FF3400D98D2}"/>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rapezoid 28">
              <a:extLst>
                <a:ext uri="{FF2B5EF4-FFF2-40B4-BE49-F238E27FC236}">
                  <a16:creationId xmlns:a16="http://schemas.microsoft.com/office/drawing/2014/main" id="{30272766-A3A3-9ABA-0BFB-17976BA09B52}"/>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rapezoid 29">
              <a:extLst>
                <a:ext uri="{FF2B5EF4-FFF2-40B4-BE49-F238E27FC236}">
                  <a16:creationId xmlns:a16="http://schemas.microsoft.com/office/drawing/2014/main" id="{0DFBE029-F765-12A4-2BA1-3248CA1AC779}"/>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EF23D3A5-7D48-A4AB-C01E-82B88E38E0D5}"/>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2D36F7B4-9A7A-6F7F-0683-8447786C00F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 Diagonal Corner Rectangle 1154">
              <a:extLst>
                <a:ext uri="{FF2B5EF4-FFF2-40B4-BE49-F238E27FC236}">
                  <a16:creationId xmlns:a16="http://schemas.microsoft.com/office/drawing/2014/main" id="{F9A9DC2F-49B7-DCB2-E591-1324754B6663}"/>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 Diagonal Corner Rectangle 1155">
              <a:extLst>
                <a:ext uri="{FF2B5EF4-FFF2-40B4-BE49-F238E27FC236}">
                  <a16:creationId xmlns:a16="http://schemas.microsoft.com/office/drawing/2014/main" id="{5D66B1C7-DA47-041F-EC04-519DE52BC245}"/>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C166BCB5-64FF-E9E9-F441-01BE5BD127BE}"/>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ound Diagonal Corner Rectangle 1157">
              <a:extLst>
                <a:ext uri="{FF2B5EF4-FFF2-40B4-BE49-F238E27FC236}">
                  <a16:creationId xmlns:a16="http://schemas.microsoft.com/office/drawing/2014/main" id="{2D89448B-381D-F300-FF8F-2E2B7BDBA1E3}"/>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5BE9E4DB-B529-69BA-9E5E-C33BA9B3A591}"/>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3" name="Group 372"/>
          <p:cNvGrpSpPr/>
          <p:nvPr/>
        </p:nvGrpSpPr>
        <p:grpSpPr>
          <a:xfrm rot="19762165" flipH="1">
            <a:off x="6161699" y="4785097"/>
            <a:ext cx="1874890" cy="698377"/>
            <a:chOff x="1181100" y="4522027"/>
            <a:chExt cx="2488599" cy="926977"/>
          </a:xfrm>
        </p:grpSpPr>
        <p:sp>
          <p:nvSpPr>
            <p:cNvPr id="374" name="Rounded Rectangle 373"/>
            <p:cNvSpPr/>
            <p:nvPr/>
          </p:nvSpPr>
          <p:spPr>
            <a:xfrm rot="6087163">
              <a:off x="2733220" y="5012167"/>
              <a:ext cx="228600" cy="322061"/>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ounded Rectangle 374"/>
            <p:cNvSpPr/>
            <p:nvPr/>
          </p:nvSpPr>
          <p:spPr>
            <a:xfrm rot="3210306">
              <a:off x="2732486" y="4791452"/>
              <a:ext cx="207712" cy="457200"/>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Isosceles Triangle 375"/>
            <p:cNvSpPr/>
            <p:nvPr/>
          </p:nvSpPr>
          <p:spPr>
            <a:xfrm rot="16200000">
              <a:off x="1752600" y="44196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p:cNvSpPr/>
            <p:nvPr/>
          </p:nvSpPr>
          <p:spPr>
            <a:xfrm rot="15512623">
              <a:off x="1905000" y="45720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p:cNvSpPr/>
            <p:nvPr/>
          </p:nvSpPr>
          <p:spPr>
            <a:xfrm>
              <a:off x="2438400" y="4953000"/>
              <a:ext cx="381000" cy="3810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2514600" y="5029200"/>
              <a:ext cx="228600" cy="2286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Donut 379"/>
            <p:cNvSpPr/>
            <p:nvPr/>
          </p:nvSpPr>
          <p:spPr>
            <a:xfrm rot="19208972">
              <a:off x="2847927" y="4522027"/>
              <a:ext cx="762000" cy="365257"/>
            </a:xfrm>
            <a:prstGeom prst="donu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1" name="Donut 380"/>
            <p:cNvSpPr/>
            <p:nvPr/>
          </p:nvSpPr>
          <p:spPr>
            <a:xfrm rot="21417444">
              <a:off x="2907699" y="4972888"/>
              <a:ext cx="762000" cy="476116"/>
            </a:xfrm>
            <a:prstGeom prst="donut">
              <a:avLst>
                <a:gd name="adj" fmla="val 15312"/>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p14="http://schemas.microsoft.com/office/powerpoint/2010/main" val="819742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95" name="Group 1161"/>
          <p:cNvGrpSpPr/>
          <p:nvPr/>
        </p:nvGrpSpPr>
        <p:grpSpPr>
          <a:xfrm>
            <a:off x="6781800" y="304800"/>
            <a:ext cx="2209803" cy="2743200"/>
            <a:chOff x="7467600" y="5410200"/>
            <a:chExt cx="1736274" cy="609600"/>
          </a:xfrm>
        </p:grpSpPr>
        <p:sp>
          <p:nvSpPr>
            <p:cNvPr id="1096" name="Rounded Rectangle 1095"/>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7467602" y="5427134"/>
              <a:ext cx="1736272" cy="512961"/>
            </a:xfrm>
            <a:prstGeom prst="rect">
              <a:avLst/>
            </a:prstGeom>
            <a:noFill/>
          </p:spPr>
          <p:txBody>
            <a:bodyPr wrap="square" rtlCol="0">
              <a:spAutoFit/>
            </a:bodyPr>
            <a:lstStyle/>
            <a:p>
              <a:r>
                <a:rPr lang="en-US" dirty="0">
                  <a:solidFill>
                    <a:schemeClr val="bg1"/>
                  </a:solidFill>
                </a:rPr>
                <a:t>After caring for the tree, he waits many days to see the results of His labor. The tree brings forth new and tender branches. The righteous Israelites.</a:t>
              </a:r>
            </a:p>
          </p:txBody>
        </p:sp>
      </p:grpSp>
      <p:sp>
        <p:nvSpPr>
          <p:cNvPr id="49" name="Double Wave 48"/>
          <p:cNvSpPr/>
          <p:nvPr/>
        </p:nvSpPr>
        <p:spPr>
          <a:xfrm>
            <a:off x="0" y="26670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5:6  Commentary Ralph E. Swiss</a:t>
            </a:r>
          </a:p>
        </p:txBody>
      </p:sp>
      <p:sp>
        <p:nvSpPr>
          <p:cNvPr id="74" name="TextBox 73"/>
          <p:cNvSpPr txBox="1"/>
          <p:nvPr/>
        </p:nvSpPr>
        <p:spPr>
          <a:xfrm>
            <a:off x="1905000" y="4876801"/>
            <a:ext cx="3657600" cy="1200329"/>
          </a:xfrm>
          <a:prstGeom prst="rect">
            <a:avLst/>
          </a:prstGeom>
          <a:noFill/>
        </p:spPr>
        <p:txBody>
          <a:bodyPr wrap="square" rtlCol="0">
            <a:spAutoFit/>
          </a:bodyPr>
          <a:lstStyle/>
          <a:p>
            <a:pPr fontAlgn="base"/>
            <a:r>
              <a:rPr lang="en-US" dirty="0">
                <a:solidFill>
                  <a:schemeClr val="bg1"/>
                </a:solidFill>
              </a:rPr>
              <a:t>“And it came to pass that he pruned it, and </a:t>
            </a:r>
            <a:r>
              <a:rPr lang="en-US" dirty="0" err="1">
                <a:solidFill>
                  <a:schemeClr val="bg1"/>
                </a:solidFill>
              </a:rPr>
              <a:t>digged</a:t>
            </a:r>
            <a:r>
              <a:rPr lang="en-US" dirty="0">
                <a:solidFill>
                  <a:schemeClr val="bg1"/>
                </a:solidFill>
              </a:rPr>
              <a:t> about it, and nourished it according to his word.”</a:t>
            </a:r>
          </a:p>
        </p:txBody>
      </p:sp>
      <p:grpSp>
        <p:nvGrpSpPr>
          <p:cNvPr id="159" name="Group 49"/>
          <p:cNvGrpSpPr/>
          <p:nvPr/>
        </p:nvGrpSpPr>
        <p:grpSpPr>
          <a:xfrm>
            <a:off x="7010400" y="2667001"/>
            <a:ext cx="3657600" cy="3827435"/>
            <a:chOff x="457200" y="2497304"/>
            <a:chExt cx="4781871" cy="4284496"/>
          </a:xfrm>
        </p:grpSpPr>
        <p:grpSp>
          <p:nvGrpSpPr>
            <p:cNvPr id="160" name="Group 230"/>
            <p:cNvGrpSpPr/>
            <p:nvPr/>
          </p:nvGrpSpPr>
          <p:grpSpPr>
            <a:xfrm rot="18989829" flipH="1">
              <a:off x="2994882" y="2720848"/>
              <a:ext cx="1586260" cy="1364114"/>
              <a:chOff x="736597" y="733384"/>
              <a:chExt cx="1807860" cy="1807860"/>
            </a:xfrm>
          </p:grpSpPr>
          <p:grpSp>
            <p:nvGrpSpPr>
              <p:cNvPr id="161" name="Group 15"/>
              <p:cNvGrpSpPr/>
              <p:nvPr/>
            </p:nvGrpSpPr>
            <p:grpSpPr>
              <a:xfrm rot="20238387">
                <a:off x="736597" y="881328"/>
                <a:ext cx="1193804" cy="897916"/>
                <a:chOff x="1111998" y="1862460"/>
                <a:chExt cx="2362200" cy="1921930"/>
              </a:xfrm>
            </p:grpSpPr>
            <p:grpSp>
              <p:nvGrpSpPr>
                <p:cNvPr id="168"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21"/>
              <p:cNvGrpSpPr/>
              <p:nvPr/>
            </p:nvGrpSpPr>
            <p:grpSpPr>
              <a:xfrm rot="2927600">
                <a:off x="1498597" y="881328"/>
                <a:ext cx="1193804" cy="897916"/>
                <a:chOff x="1111998" y="1862460"/>
                <a:chExt cx="2362200" cy="1921930"/>
              </a:xfrm>
            </p:grpSpPr>
            <p:grpSp>
              <p:nvGrpSpPr>
                <p:cNvPr id="172"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1" name="Group 31"/>
              <p:cNvGrpSpPr/>
              <p:nvPr/>
            </p:nvGrpSpPr>
            <p:grpSpPr>
              <a:xfrm rot="20238387">
                <a:off x="1346199" y="1643328"/>
                <a:ext cx="1193804" cy="897916"/>
                <a:chOff x="1111998" y="1862460"/>
                <a:chExt cx="2362200" cy="1921930"/>
              </a:xfrm>
            </p:grpSpPr>
            <p:grpSp>
              <p:nvGrpSpPr>
                <p:cNvPr id="182"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9" name="Group 9"/>
                <p:cNvGrpSpPr/>
                <p:nvPr/>
              </p:nvGrpSpPr>
              <p:grpSpPr>
                <a:xfrm rot="19123498">
                  <a:off x="2501621" y="1862460"/>
                  <a:ext cx="542170" cy="1782007"/>
                  <a:chOff x="1905000" y="1828800"/>
                  <a:chExt cx="762000" cy="2362200"/>
                </a:xfrm>
              </p:grpSpPr>
              <p:sp>
                <p:nvSpPr>
                  <p:cNvPr id="32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2"/>
                <p:cNvGrpSpPr/>
                <p:nvPr/>
              </p:nvGrpSpPr>
              <p:grpSpPr>
                <a:xfrm rot="15530705">
                  <a:off x="2284581" y="2639655"/>
                  <a:ext cx="405591" cy="1883879"/>
                  <a:chOff x="1905000" y="1828800"/>
                  <a:chExt cx="762000" cy="2362200"/>
                </a:xfrm>
              </p:grpSpPr>
              <p:sp>
                <p:nvSpPr>
                  <p:cNvPr id="32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9"/>
            <p:cNvGrpSpPr/>
            <p:nvPr/>
          </p:nvGrpSpPr>
          <p:grpSpPr>
            <a:xfrm rot="3068959">
              <a:off x="1334455" y="2628335"/>
              <a:ext cx="1820842" cy="1558779"/>
              <a:chOff x="736597" y="733384"/>
              <a:chExt cx="1807860" cy="1807860"/>
            </a:xfrm>
          </p:grpSpPr>
          <p:grpSp>
            <p:nvGrpSpPr>
              <p:cNvPr id="198" name="Group 15"/>
              <p:cNvGrpSpPr/>
              <p:nvPr/>
            </p:nvGrpSpPr>
            <p:grpSpPr>
              <a:xfrm rot="20238387">
                <a:off x="736597" y="881328"/>
                <a:ext cx="1193804" cy="897916"/>
                <a:chOff x="1111998" y="1862460"/>
                <a:chExt cx="2362200" cy="1921930"/>
              </a:xfrm>
            </p:grpSpPr>
            <p:grpSp>
              <p:nvGrpSpPr>
                <p:cNvPr id="199"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1"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2" name="Group 21"/>
              <p:cNvGrpSpPr/>
              <p:nvPr/>
            </p:nvGrpSpPr>
            <p:grpSpPr>
              <a:xfrm rot="2927600">
                <a:off x="1498597" y="881328"/>
                <a:ext cx="1193804" cy="897916"/>
                <a:chOff x="1111998" y="1862460"/>
                <a:chExt cx="2362200" cy="1921930"/>
              </a:xfrm>
            </p:grpSpPr>
            <p:grpSp>
              <p:nvGrpSpPr>
                <p:cNvPr id="203"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2" name="Group 31"/>
              <p:cNvGrpSpPr/>
              <p:nvPr/>
            </p:nvGrpSpPr>
            <p:grpSpPr>
              <a:xfrm rot="20238387">
                <a:off x="1346199" y="1643328"/>
                <a:ext cx="1193804" cy="897916"/>
                <a:chOff x="1111998" y="1862460"/>
                <a:chExt cx="2362200" cy="1921930"/>
              </a:xfrm>
            </p:grpSpPr>
            <p:grpSp>
              <p:nvGrpSpPr>
                <p:cNvPr id="219" name="Group 6"/>
                <p:cNvGrpSpPr/>
                <p:nvPr/>
              </p:nvGrpSpPr>
              <p:grpSpPr>
                <a:xfrm rot="17802976">
                  <a:off x="1912098" y="1823816"/>
                  <a:ext cx="762000" cy="2362200"/>
                  <a:chOff x="1905000" y="1828800"/>
                  <a:chExt cx="762000" cy="2362200"/>
                </a:xfrm>
              </p:grpSpPr>
              <p:sp>
                <p:nvSpPr>
                  <p:cNvPr id="2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9"/>
                <p:cNvGrpSpPr/>
                <p:nvPr/>
              </p:nvGrpSpPr>
              <p:grpSpPr>
                <a:xfrm rot="19123498">
                  <a:off x="2501621" y="1862460"/>
                  <a:ext cx="542170" cy="1782007"/>
                  <a:chOff x="1905000" y="1828800"/>
                  <a:chExt cx="762000" cy="2362200"/>
                </a:xfrm>
              </p:grpSpPr>
              <p:sp>
                <p:nvSpPr>
                  <p:cNvPr id="29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12"/>
                <p:cNvGrpSpPr/>
                <p:nvPr/>
              </p:nvGrpSpPr>
              <p:grpSpPr>
                <a:xfrm rot="15530705">
                  <a:off x="2284581" y="2639655"/>
                  <a:ext cx="405591" cy="1883879"/>
                  <a:chOff x="1905000" y="1828800"/>
                  <a:chExt cx="762000" cy="2362200"/>
                </a:xfrm>
              </p:grpSpPr>
              <p:sp>
                <p:nvSpPr>
                  <p:cNvPr id="29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3" name="Double Wave 52"/>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Double Wave 53"/>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Double Wave 54"/>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 name="Group 41"/>
            <p:cNvGrpSpPr/>
            <p:nvPr/>
          </p:nvGrpSpPr>
          <p:grpSpPr>
            <a:xfrm>
              <a:off x="457200" y="3352800"/>
              <a:ext cx="1397003" cy="1095416"/>
              <a:chOff x="736597" y="733384"/>
              <a:chExt cx="1807860" cy="1807860"/>
            </a:xfrm>
          </p:grpSpPr>
          <p:grpSp>
            <p:nvGrpSpPr>
              <p:cNvPr id="229" name="Group 15"/>
              <p:cNvGrpSpPr/>
              <p:nvPr/>
            </p:nvGrpSpPr>
            <p:grpSpPr>
              <a:xfrm rot="20238387">
                <a:off x="736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p:grpSpPr>
              <p:sp>
                <p:nvSpPr>
                  <p:cNvPr id="28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p:grpSpPr>
              <p:sp>
                <p:nvSpPr>
                  <p:cNvPr id="28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21"/>
              <p:cNvGrpSpPr/>
              <p:nvPr/>
            </p:nvGrpSpPr>
            <p:grpSpPr>
              <a:xfrm rot="2927600">
                <a:off x="1498597" y="881328"/>
                <a:ext cx="1193804" cy="897916"/>
                <a:chOff x="1111998" y="1862460"/>
                <a:chExt cx="2362200" cy="1921930"/>
              </a:xfrm>
            </p:grpSpPr>
            <p:grpSp>
              <p:nvGrpSpPr>
                <p:cNvPr id="240" name="Group 6"/>
                <p:cNvGrpSpPr/>
                <p:nvPr/>
              </p:nvGrpSpPr>
              <p:grpSpPr>
                <a:xfrm rot="17802976">
                  <a:off x="1912098" y="1823816"/>
                  <a:ext cx="762000" cy="2362200"/>
                  <a:chOff x="1905000" y="1828800"/>
                  <a:chExt cx="762000" cy="2362200"/>
                </a:xfrm>
              </p:grpSpPr>
              <p:sp>
                <p:nvSpPr>
                  <p:cNvPr id="2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9"/>
                <p:cNvGrpSpPr/>
                <p:nvPr/>
              </p:nvGrpSpPr>
              <p:grpSpPr>
                <a:xfrm rot="19123498">
                  <a:off x="2501621" y="1862460"/>
                  <a:ext cx="542170" cy="1782007"/>
                  <a:chOff x="1905000" y="1828800"/>
                  <a:chExt cx="762000" cy="2362200"/>
                </a:xfrm>
              </p:grpSpPr>
              <p:sp>
                <p:nvSpPr>
                  <p:cNvPr id="27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2" name="Group 12"/>
                <p:cNvGrpSpPr/>
                <p:nvPr/>
              </p:nvGrpSpPr>
              <p:grpSpPr>
                <a:xfrm rot="15530705">
                  <a:off x="2284581" y="2639655"/>
                  <a:ext cx="405591" cy="1883879"/>
                  <a:chOff x="1905000" y="1828800"/>
                  <a:chExt cx="762000" cy="2362200"/>
                </a:xfrm>
              </p:grpSpPr>
              <p:sp>
                <p:nvSpPr>
                  <p:cNvPr id="27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9" name="Group 31"/>
              <p:cNvGrpSpPr/>
              <p:nvPr/>
            </p:nvGrpSpPr>
            <p:grpSpPr>
              <a:xfrm rot="20238387">
                <a:off x="1346199" y="1643328"/>
                <a:ext cx="1193804" cy="897916"/>
                <a:chOff x="1111998" y="1862460"/>
                <a:chExt cx="2362200" cy="1921930"/>
              </a:xfrm>
            </p:grpSpPr>
            <p:grpSp>
              <p:nvGrpSpPr>
                <p:cNvPr id="250" name="Group 6"/>
                <p:cNvGrpSpPr/>
                <p:nvPr/>
              </p:nvGrpSpPr>
              <p:grpSpPr>
                <a:xfrm rot="17802976">
                  <a:off x="1912098" y="1823816"/>
                  <a:ext cx="762000" cy="2362200"/>
                  <a:chOff x="1905000" y="1828800"/>
                  <a:chExt cx="762000" cy="2362200"/>
                </a:xfrm>
              </p:grpSpPr>
              <p:sp>
                <p:nvSpPr>
                  <p:cNvPr id="2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9"/>
                <p:cNvGrpSpPr/>
                <p:nvPr/>
              </p:nvGrpSpPr>
              <p:grpSpPr>
                <a:xfrm rot="19123498">
                  <a:off x="2501621" y="1862460"/>
                  <a:ext cx="542170" cy="1782007"/>
                  <a:chOff x="1905000" y="1828800"/>
                  <a:chExt cx="762000" cy="2362200"/>
                </a:xfrm>
              </p:grpSpPr>
              <p:sp>
                <p:nvSpPr>
                  <p:cNvPr id="266" name="Oval 2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8" name="Group 12"/>
                <p:cNvGrpSpPr/>
                <p:nvPr/>
              </p:nvGrpSpPr>
              <p:grpSpPr>
                <a:xfrm rot="15530705">
                  <a:off x="2284581" y="2639655"/>
                  <a:ext cx="405591" cy="1883879"/>
                  <a:chOff x="1905000" y="1828800"/>
                  <a:chExt cx="762000" cy="2362200"/>
                </a:xfrm>
              </p:grpSpPr>
              <p:sp>
                <p:nvSpPr>
                  <p:cNvPr id="264" name="Oval 2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59" name="Group 42"/>
            <p:cNvGrpSpPr/>
            <p:nvPr/>
          </p:nvGrpSpPr>
          <p:grpSpPr>
            <a:xfrm rot="1956276">
              <a:off x="1167495" y="3842653"/>
              <a:ext cx="1397003" cy="1095416"/>
              <a:chOff x="736597" y="733384"/>
              <a:chExt cx="1807860" cy="1807860"/>
            </a:xfrm>
          </p:grpSpPr>
          <p:grpSp>
            <p:nvGrpSpPr>
              <p:cNvPr id="260" name="Group 15"/>
              <p:cNvGrpSpPr/>
              <p:nvPr/>
            </p:nvGrpSpPr>
            <p:grpSpPr>
              <a:xfrm rot="20238387">
                <a:off x="736597" y="881328"/>
                <a:ext cx="1193804" cy="897916"/>
                <a:chOff x="1111998" y="1862460"/>
                <a:chExt cx="2362200" cy="1921930"/>
              </a:xfrm>
            </p:grpSpPr>
            <p:grpSp>
              <p:nvGrpSpPr>
                <p:cNvPr id="261"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2" name="Group 9"/>
                <p:cNvGrpSpPr/>
                <p:nvPr/>
              </p:nvGrpSpPr>
              <p:grpSpPr>
                <a:xfrm rot="19123498">
                  <a:off x="2501621" y="1862460"/>
                  <a:ext cx="542170" cy="1782007"/>
                  <a:chOff x="1905000" y="1828800"/>
                  <a:chExt cx="762000" cy="2362200"/>
                </a:xfrm>
              </p:grpSpPr>
              <p:sp>
                <p:nvSpPr>
                  <p:cNvPr id="25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3"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0" name="Group 21"/>
              <p:cNvGrpSpPr/>
              <p:nvPr/>
            </p:nvGrpSpPr>
            <p:grpSpPr>
              <a:xfrm rot="2927600">
                <a:off x="1498597" y="881328"/>
                <a:ext cx="1193804" cy="897916"/>
                <a:chOff x="1111998" y="1862460"/>
                <a:chExt cx="2362200" cy="1921930"/>
              </a:xfrm>
            </p:grpSpPr>
            <p:grpSp>
              <p:nvGrpSpPr>
                <p:cNvPr id="271" name="Group 6"/>
                <p:cNvGrpSpPr/>
                <p:nvPr/>
              </p:nvGrpSpPr>
              <p:grpSpPr>
                <a:xfrm rot="17802976">
                  <a:off x="1912098" y="1823816"/>
                  <a:ext cx="762000" cy="2362200"/>
                  <a:chOff x="1905000" y="1828800"/>
                  <a:chExt cx="762000" cy="2362200"/>
                </a:xfrm>
              </p:grpSpPr>
              <p:sp>
                <p:nvSpPr>
                  <p:cNvPr id="2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2" name="Group 9"/>
                <p:cNvGrpSpPr/>
                <p:nvPr/>
              </p:nvGrpSpPr>
              <p:grpSpPr>
                <a:xfrm rot="19123498">
                  <a:off x="2501621" y="1862460"/>
                  <a:ext cx="542170" cy="1782007"/>
                  <a:chOff x="1905000" y="1828800"/>
                  <a:chExt cx="762000" cy="2362200"/>
                </a:xfrm>
              </p:grpSpPr>
              <p:sp>
                <p:nvSpPr>
                  <p:cNvPr id="24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9" name="Group 12"/>
                <p:cNvGrpSpPr/>
                <p:nvPr/>
              </p:nvGrpSpPr>
              <p:grpSpPr>
                <a:xfrm rot="15530705">
                  <a:off x="2284581" y="2639655"/>
                  <a:ext cx="405591" cy="1883879"/>
                  <a:chOff x="1905000" y="1828800"/>
                  <a:chExt cx="762000" cy="2362200"/>
                </a:xfrm>
              </p:grpSpPr>
              <p:sp>
                <p:nvSpPr>
                  <p:cNvPr id="24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0" name="Group 31"/>
              <p:cNvGrpSpPr/>
              <p:nvPr/>
            </p:nvGrpSpPr>
            <p:grpSpPr>
              <a:xfrm rot="20238387">
                <a:off x="1346199" y="1643328"/>
                <a:ext cx="1193804" cy="897916"/>
                <a:chOff x="1111998" y="1862460"/>
                <a:chExt cx="2362200" cy="1921930"/>
              </a:xfrm>
            </p:grpSpPr>
            <p:grpSp>
              <p:nvGrpSpPr>
                <p:cNvPr id="281" name="Group 6"/>
                <p:cNvGrpSpPr/>
                <p:nvPr/>
              </p:nvGrpSpPr>
              <p:grpSpPr>
                <a:xfrm rot="17802976">
                  <a:off x="1912098" y="1823816"/>
                  <a:ext cx="762000" cy="2362200"/>
                  <a:chOff x="1905000" y="1828800"/>
                  <a:chExt cx="762000" cy="2362200"/>
                </a:xfrm>
              </p:grpSpPr>
              <p:sp>
                <p:nvSpPr>
                  <p:cNvPr id="2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8" name="Group 9"/>
                <p:cNvGrpSpPr/>
                <p:nvPr/>
              </p:nvGrpSpPr>
              <p:grpSpPr>
                <a:xfrm rot="19123498">
                  <a:off x="2501621" y="1862460"/>
                  <a:ext cx="542170" cy="1782007"/>
                  <a:chOff x="1905000" y="1828800"/>
                  <a:chExt cx="762000" cy="2362200"/>
                </a:xfrm>
              </p:grpSpPr>
              <p:sp>
                <p:nvSpPr>
                  <p:cNvPr id="236" name="Oval 2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12"/>
                <p:cNvGrpSpPr/>
                <p:nvPr/>
              </p:nvGrpSpPr>
              <p:grpSpPr>
                <a:xfrm rot="15530705">
                  <a:off x="2284581" y="2639655"/>
                  <a:ext cx="405591" cy="1883879"/>
                  <a:chOff x="1905000" y="1828800"/>
                  <a:chExt cx="762000" cy="2362200"/>
                </a:xfrm>
              </p:grpSpPr>
              <p:sp>
                <p:nvSpPr>
                  <p:cNvPr id="23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90" name="Group 73"/>
            <p:cNvGrpSpPr/>
            <p:nvPr/>
          </p:nvGrpSpPr>
          <p:grpSpPr>
            <a:xfrm rot="3068959">
              <a:off x="1791654" y="2628338"/>
              <a:ext cx="1820842" cy="1558779"/>
              <a:chOff x="736597" y="733384"/>
              <a:chExt cx="1807860" cy="1807860"/>
            </a:xfrm>
          </p:grpSpPr>
          <p:grpSp>
            <p:nvGrpSpPr>
              <p:cNvPr id="291" name="Group 15"/>
              <p:cNvGrpSpPr/>
              <p:nvPr/>
            </p:nvGrpSpPr>
            <p:grpSpPr>
              <a:xfrm rot="20238387">
                <a:off x="736597" y="881328"/>
                <a:ext cx="1193804" cy="897916"/>
                <a:chOff x="1111998" y="1862460"/>
                <a:chExt cx="2362200" cy="1921930"/>
              </a:xfrm>
            </p:grpSpPr>
            <p:grpSp>
              <p:nvGrpSpPr>
                <p:cNvPr id="292"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3"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1" name="Group 21"/>
              <p:cNvGrpSpPr/>
              <p:nvPr/>
            </p:nvGrpSpPr>
            <p:grpSpPr>
              <a:xfrm rot="2927600">
                <a:off x="1498597" y="881328"/>
                <a:ext cx="1193804" cy="897916"/>
                <a:chOff x="1111998" y="1862460"/>
                <a:chExt cx="2362200" cy="1921930"/>
              </a:xfrm>
            </p:grpSpPr>
            <p:grpSp>
              <p:nvGrpSpPr>
                <p:cNvPr id="302"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9"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0"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1" name="Group 31"/>
              <p:cNvGrpSpPr/>
              <p:nvPr/>
            </p:nvGrpSpPr>
            <p:grpSpPr>
              <a:xfrm rot="20238387">
                <a:off x="1346199" y="1643328"/>
                <a:ext cx="1193804" cy="897916"/>
                <a:chOff x="1111998" y="1862460"/>
                <a:chExt cx="2362200" cy="1921930"/>
              </a:xfrm>
            </p:grpSpPr>
            <p:grpSp>
              <p:nvGrpSpPr>
                <p:cNvPr id="318"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9"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0" name="Group 12"/>
                <p:cNvGrpSpPr/>
                <p:nvPr/>
              </p:nvGrpSpPr>
              <p:grpSpPr>
                <a:xfrm rot="15530705">
                  <a:off x="2284581" y="2639655"/>
                  <a:ext cx="405591" cy="1883879"/>
                  <a:chOff x="1905000" y="1828800"/>
                  <a:chExt cx="762000" cy="2362200"/>
                </a:xfrm>
              </p:grpSpPr>
              <p:sp>
                <p:nvSpPr>
                  <p:cNvPr id="204" name="Oval 2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21" name="Group 104"/>
            <p:cNvGrpSpPr/>
            <p:nvPr/>
          </p:nvGrpSpPr>
          <p:grpSpPr>
            <a:xfrm rot="3068959">
              <a:off x="2247659" y="3793897"/>
              <a:ext cx="1143483" cy="840157"/>
              <a:chOff x="736597" y="733384"/>
              <a:chExt cx="1807860" cy="1807860"/>
            </a:xfrm>
          </p:grpSpPr>
          <p:grpSp>
            <p:nvGrpSpPr>
              <p:cNvPr id="322" name="Group 15"/>
              <p:cNvGrpSpPr/>
              <p:nvPr/>
            </p:nvGrpSpPr>
            <p:grpSpPr>
              <a:xfrm rot="20238387">
                <a:off x="736597" y="881328"/>
                <a:ext cx="1193804" cy="897916"/>
                <a:chOff x="1111998" y="1862460"/>
                <a:chExt cx="2362200" cy="1921930"/>
              </a:xfrm>
            </p:grpSpPr>
            <p:grpSp>
              <p:nvGrpSpPr>
                <p:cNvPr id="323" name="Group 6"/>
                <p:cNvGrpSpPr/>
                <p:nvPr/>
              </p:nvGrpSpPr>
              <p:grpSpPr>
                <a:xfrm rot="17802976">
                  <a:off x="1912098" y="1823816"/>
                  <a:ext cx="762000" cy="2362200"/>
                  <a:chOff x="1905000" y="1828800"/>
                  <a:chExt cx="762000" cy="2362200"/>
                </a:xfrm>
              </p:grpSpPr>
              <p:sp>
                <p:nvSpPr>
                  <p:cNvPr id="1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0" name="Group 9"/>
                <p:cNvGrpSpPr/>
                <p:nvPr/>
              </p:nvGrpSpPr>
              <p:grpSpPr>
                <a:xfrm rot="19123498">
                  <a:off x="2501621" y="1862460"/>
                  <a:ext cx="542170" cy="1782007"/>
                  <a:chOff x="1905000" y="1828800"/>
                  <a:chExt cx="762000" cy="2362200"/>
                </a:xfrm>
              </p:grpSpPr>
              <p:sp>
                <p:nvSpPr>
                  <p:cNvPr id="194" name="Oval 1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1" name="Group 12"/>
                <p:cNvGrpSpPr/>
                <p:nvPr/>
              </p:nvGrpSpPr>
              <p:grpSpPr>
                <a:xfrm rot="15530705">
                  <a:off x="2284581" y="2639655"/>
                  <a:ext cx="405591" cy="1883879"/>
                  <a:chOff x="1905000" y="1828800"/>
                  <a:chExt cx="762000" cy="2362200"/>
                </a:xfrm>
              </p:grpSpPr>
              <p:sp>
                <p:nvSpPr>
                  <p:cNvPr id="192" name="Oval 1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2" name="Group 21"/>
              <p:cNvGrpSpPr/>
              <p:nvPr/>
            </p:nvGrpSpPr>
            <p:grpSpPr>
              <a:xfrm rot="2927600">
                <a:off x="1498597" y="881328"/>
                <a:ext cx="1193804" cy="897916"/>
                <a:chOff x="1111998" y="1862460"/>
                <a:chExt cx="2362200" cy="1921930"/>
              </a:xfrm>
            </p:grpSpPr>
            <p:grpSp>
              <p:nvGrpSpPr>
                <p:cNvPr id="339" name="Group 6"/>
                <p:cNvGrpSpPr/>
                <p:nvPr/>
              </p:nvGrpSpPr>
              <p:grpSpPr>
                <a:xfrm rot="17802976">
                  <a:off x="1912098" y="1823816"/>
                  <a:ext cx="762000" cy="2362200"/>
                  <a:chOff x="1905000" y="1828800"/>
                  <a:chExt cx="762000" cy="2362200"/>
                </a:xfrm>
              </p:grpSpPr>
              <p:sp>
                <p:nvSpPr>
                  <p:cNvPr id="1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0" name="Group 9"/>
                <p:cNvGrpSpPr/>
                <p:nvPr/>
              </p:nvGrpSpPr>
              <p:grpSpPr>
                <a:xfrm rot="19123498">
                  <a:off x="2501621" y="1862460"/>
                  <a:ext cx="542170" cy="1782007"/>
                  <a:chOff x="1905000" y="1828800"/>
                  <a:chExt cx="762000" cy="2362200"/>
                </a:xfrm>
              </p:grpSpPr>
              <p:sp>
                <p:nvSpPr>
                  <p:cNvPr id="185" name="Oval 1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1" name="Group 12"/>
                <p:cNvGrpSpPr/>
                <p:nvPr/>
              </p:nvGrpSpPr>
              <p:grpSpPr>
                <a:xfrm rot="15530705">
                  <a:off x="2284581" y="2639655"/>
                  <a:ext cx="405591" cy="1883879"/>
                  <a:chOff x="1905000" y="1828800"/>
                  <a:chExt cx="762000" cy="2362200"/>
                </a:xfrm>
              </p:grpSpPr>
              <p:sp>
                <p:nvSpPr>
                  <p:cNvPr id="183" name="Oval 1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8" name="Group 31"/>
              <p:cNvGrpSpPr/>
              <p:nvPr/>
            </p:nvGrpSpPr>
            <p:grpSpPr>
              <a:xfrm rot="20238387">
                <a:off x="1346199" y="1643328"/>
                <a:ext cx="1193804" cy="897916"/>
                <a:chOff x="1111998" y="1862460"/>
                <a:chExt cx="2362200" cy="1921930"/>
              </a:xfrm>
            </p:grpSpPr>
            <p:grpSp>
              <p:nvGrpSpPr>
                <p:cNvPr id="349" name="Group 6"/>
                <p:cNvGrpSpPr/>
                <p:nvPr/>
              </p:nvGrpSpPr>
              <p:grpSpPr>
                <a:xfrm rot="17802976">
                  <a:off x="1912098" y="1823816"/>
                  <a:ext cx="762000" cy="2362200"/>
                  <a:chOff x="1905000" y="1828800"/>
                  <a:chExt cx="762000" cy="2362200"/>
                </a:xfrm>
              </p:grpSpPr>
              <p:sp>
                <p:nvSpPr>
                  <p:cNvPr id="1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0" name="Group 9"/>
                <p:cNvGrpSpPr/>
                <p:nvPr/>
              </p:nvGrpSpPr>
              <p:grpSpPr>
                <a:xfrm rot="19123498">
                  <a:off x="2501621" y="1862460"/>
                  <a:ext cx="542170" cy="1782007"/>
                  <a:chOff x="1905000" y="1828800"/>
                  <a:chExt cx="762000" cy="2362200"/>
                </a:xfrm>
              </p:grpSpPr>
              <p:sp>
                <p:nvSpPr>
                  <p:cNvPr id="176" name="Oval 1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12"/>
                <p:cNvGrpSpPr/>
                <p:nvPr/>
              </p:nvGrpSpPr>
              <p:grpSpPr>
                <a:xfrm rot="15530705">
                  <a:off x="2284581" y="2639655"/>
                  <a:ext cx="405591" cy="1883879"/>
                  <a:chOff x="1905000" y="1828800"/>
                  <a:chExt cx="762000" cy="2362200"/>
                </a:xfrm>
              </p:grpSpPr>
              <p:sp>
                <p:nvSpPr>
                  <p:cNvPr id="174" name="Oval 1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7" name="Group 135"/>
            <p:cNvGrpSpPr/>
            <p:nvPr/>
          </p:nvGrpSpPr>
          <p:grpSpPr>
            <a:xfrm rot="5892673">
              <a:off x="3061159" y="3301846"/>
              <a:ext cx="1528325" cy="1350205"/>
              <a:chOff x="736597" y="733384"/>
              <a:chExt cx="1807860" cy="1807860"/>
            </a:xfrm>
          </p:grpSpPr>
          <p:grpSp>
            <p:nvGrpSpPr>
              <p:cNvPr id="358" name="Group 15"/>
              <p:cNvGrpSpPr/>
              <p:nvPr/>
            </p:nvGrpSpPr>
            <p:grpSpPr>
              <a:xfrm rot="20238387">
                <a:off x="736597" y="881328"/>
                <a:ext cx="1193804" cy="897916"/>
                <a:chOff x="1111998" y="1862460"/>
                <a:chExt cx="2362200" cy="1921930"/>
              </a:xfrm>
            </p:grpSpPr>
            <p:grpSp>
              <p:nvGrpSpPr>
                <p:cNvPr id="359" name="Group 6"/>
                <p:cNvGrpSpPr/>
                <p:nvPr/>
              </p:nvGrpSpPr>
              <p:grpSpPr>
                <a:xfrm rot="17802976">
                  <a:off x="1912098" y="1823816"/>
                  <a:ext cx="762000" cy="2362200"/>
                  <a:chOff x="1905000" y="1828800"/>
                  <a:chExt cx="762000" cy="2362200"/>
                </a:xfrm>
              </p:grpSpPr>
              <p:sp>
                <p:nvSpPr>
                  <p:cNvPr id="1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0" name="Group 9"/>
                <p:cNvGrpSpPr/>
                <p:nvPr/>
              </p:nvGrpSpPr>
              <p:grpSpPr>
                <a:xfrm rot="19123498">
                  <a:off x="2501621" y="1862460"/>
                  <a:ext cx="542170" cy="1782007"/>
                  <a:chOff x="1905000" y="1828800"/>
                  <a:chExt cx="762000" cy="2362200"/>
                </a:xfrm>
              </p:grpSpPr>
              <p:sp>
                <p:nvSpPr>
                  <p:cNvPr id="164" name="Oval 1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12"/>
                <p:cNvGrpSpPr/>
                <p:nvPr/>
              </p:nvGrpSpPr>
              <p:grpSpPr>
                <a:xfrm rot="15530705">
                  <a:off x="2284581" y="2639655"/>
                  <a:ext cx="405591" cy="1883879"/>
                  <a:chOff x="1905000" y="1828800"/>
                  <a:chExt cx="762000" cy="2362200"/>
                </a:xfrm>
              </p:grpSpPr>
              <p:sp>
                <p:nvSpPr>
                  <p:cNvPr id="162" name="Oval 1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3" name="Group 21"/>
              <p:cNvGrpSpPr/>
              <p:nvPr/>
            </p:nvGrpSpPr>
            <p:grpSpPr>
              <a:xfrm rot="2927600">
                <a:off x="1498597" y="881328"/>
                <a:ext cx="1193804" cy="897916"/>
                <a:chOff x="1111998" y="1862460"/>
                <a:chExt cx="2362200" cy="1921930"/>
              </a:xfrm>
            </p:grpSpPr>
            <p:grpSp>
              <p:nvGrpSpPr>
                <p:cNvPr id="374" name="Group 6"/>
                <p:cNvGrpSpPr/>
                <p:nvPr/>
              </p:nvGrpSpPr>
              <p:grpSpPr>
                <a:xfrm rot="17802976">
                  <a:off x="1912098" y="1823816"/>
                  <a:ext cx="762000" cy="2362200"/>
                  <a:chOff x="1905000" y="1828800"/>
                  <a:chExt cx="762000" cy="2362200"/>
                </a:xfrm>
              </p:grpSpPr>
              <p:sp>
                <p:nvSpPr>
                  <p:cNvPr id="1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9"/>
                <p:cNvGrpSpPr/>
                <p:nvPr/>
              </p:nvGrpSpPr>
              <p:grpSpPr>
                <a:xfrm rot="19123498">
                  <a:off x="2501621" y="1862460"/>
                  <a:ext cx="542170" cy="1782007"/>
                  <a:chOff x="1905000" y="1828800"/>
                  <a:chExt cx="762000" cy="2362200"/>
                </a:xfrm>
              </p:grpSpPr>
              <p:sp>
                <p:nvSpPr>
                  <p:cNvPr id="155" name="Oval 1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6" name="Group 12"/>
                <p:cNvGrpSpPr/>
                <p:nvPr/>
              </p:nvGrpSpPr>
              <p:grpSpPr>
                <a:xfrm rot="15530705">
                  <a:off x="2284581" y="2639655"/>
                  <a:ext cx="405591" cy="1883879"/>
                  <a:chOff x="1905000" y="1828800"/>
                  <a:chExt cx="762000" cy="2362200"/>
                </a:xfrm>
              </p:grpSpPr>
              <p:sp>
                <p:nvSpPr>
                  <p:cNvPr id="153" name="Oval 1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7" name="Group 31"/>
              <p:cNvGrpSpPr/>
              <p:nvPr/>
            </p:nvGrpSpPr>
            <p:grpSpPr>
              <a:xfrm rot="20238387">
                <a:off x="1346199" y="1643328"/>
                <a:ext cx="1193804" cy="897916"/>
                <a:chOff x="1111998" y="1862460"/>
                <a:chExt cx="2362200" cy="1921930"/>
              </a:xfrm>
            </p:grpSpPr>
            <p:grpSp>
              <p:nvGrpSpPr>
                <p:cNvPr id="378" name="Group 6"/>
                <p:cNvGrpSpPr/>
                <p:nvPr/>
              </p:nvGrpSpPr>
              <p:grpSpPr>
                <a:xfrm rot="17802976">
                  <a:off x="1912098" y="1823816"/>
                  <a:ext cx="762000" cy="2362200"/>
                  <a:chOff x="1905000" y="1828800"/>
                  <a:chExt cx="762000" cy="2362200"/>
                </a:xfrm>
              </p:grpSpPr>
              <p:sp>
                <p:nvSpPr>
                  <p:cNvPr id="1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5" name="Group 9"/>
                <p:cNvGrpSpPr/>
                <p:nvPr/>
              </p:nvGrpSpPr>
              <p:grpSpPr>
                <a:xfrm rot="19123498">
                  <a:off x="2501621" y="1862460"/>
                  <a:ext cx="542170" cy="1782007"/>
                  <a:chOff x="1905000" y="1828800"/>
                  <a:chExt cx="762000" cy="2362200"/>
                </a:xfrm>
              </p:grpSpPr>
              <p:sp>
                <p:nvSpPr>
                  <p:cNvPr id="146" name="Oval 1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6" name="Group 12"/>
                <p:cNvGrpSpPr/>
                <p:nvPr/>
              </p:nvGrpSpPr>
              <p:grpSpPr>
                <a:xfrm rot="15530705">
                  <a:off x="2284581" y="2639655"/>
                  <a:ext cx="405591" cy="1883879"/>
                  <a:chOff x="1905000" y="1828800"/>
                  <a:chExt cx="762000" cy="2362200"/>
                </a:xfrm>
              </p:grpSpPr>
              <p:sp>
                <p:nvSpPr>
                  <p:cNvPr id="144" name="Oval 1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87" name="Group 166"/>
            <p:cNvGrpSpPr/>
            <p:nvPr/>
          </p:nvGrpSpPr>
          <p:grpSpPr>
            <a:xfrm rot="20555714" flipH="1">
              <a:off x="3652811" y="2791157"/>
              <a:ext cx="1586260" cy="1364114"/>
              <a:chOff x="736597" y="733384"/>
              <a:chExt cx="1807860" cy="1807860"/>
            </a:xfrm>
          </p:grpSpPr>
          <p:grpSp>
            <p:nvGrpSpPr>
              <p:cNvPr id="394" name="Group 15"/>
              <p:cNvGrpSpPr/>
              <p:nvPr/>
            </p:nvGrpSpPr>
            <p:grpSpPr>
              <a:xfrm rot="20238387">
                <a:off x="736597" y="881328"/>
                <a:ext cx="1193804" cy="897916"/>
                <a:chOff x="1111998" y="1862460"/>
                <a:chExt cx="2362200" cy="1921930"/>
              </a:xfrm>
            </p:grpSpPr>
            <p:grpSp>
              <p:nvGrpSpPr>
                <p:cNvPr id="395" name="Group 6"/>
                <p:cNvGrpSpPr/>
                <p:nvPr/>
              </p:nvGrpSpPr>
              <p:grpSpPr>
                <a:xfrm rot="17802976">
                  <a:off x="1912098" y="1823816"/>
                  <a:ext cx="762000" cy="2362200"/>
                  <a:chOff x="1905000" y="1828800"/>
                  <a:chExt cx="762000" cy="2362200"/>
                </a:xfrm>
              </p:grpSpPr>
              <p:sp>
                <p:nvSpPr>
                  <p:cNvPr id="1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6" name="Group 9"/>
                <p:cNvGrpSpPr/>
                <p:nvPr/>
              </p:nvGrpSpPr>
              <p:grpSpPr>
                <a:xfrm rot="19123498">
                  <a:off x="2501621" y="1862460"/>
                  <a:ext cx="542170" cy="1782007"/>
                  <a:chOff x="1905000" y="1828800"/>
                  <a:chExt cx="762000" cy="2362200"/>
                </a:xfrm>
              </p:grpSpPr>
              <p:sp>
                <p:nvSpPr>
                  <p:cNvPr id="134" name="Oval 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3" name="Group 12"/>
                <p:cNvGrpSpPr/>
                <p:nvPr/>
              </p:nvGrpSpPr>
              <p:grpSpPr>
                <a:xfrm rot="15530705">
                  <a:off x="2284581" y="2639655"/>
                  <a:ext cx="405591" cy="1883879"/>
                  <a:chOff x="1905000" y="1828800"/>
                  <a:chExt cx="762000" cy="2362200"/>
                </a:xfrm>
              </p:grpSpPr>
              <p:sp>
                <p:nvSpPr>
                  <p:cNvPr id="132" name="Oval 1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4" name="Group 21"/>
              <p:cNvGrpSpPr/>
              <p:nvPr/>
            </p:nvGrpSpPr>
            <p:grpSpPr>
              <a:xfrm rot="2927600">
                <a:off x="1498597" y="881328"/>
                <a:ext cx="1193804" cy="897916"/>
                <a:chOff x="1111998" y="1862460"/>
                <a:chExt cx="2362200" cy="1921930"/>
              </a:xfrm>
            </p:grpSpPr>
            <p:grpSp>
              <p:nvGrpSpPr>
                <p:cNvPr id="405" name="Group 6"/>
                <p:cNvGrpSpPr/>
                <p:nvPr/>
              </p:nvGrpSpPr>
              <p:grpSpPr>
                <a:xfrm rot="17802976">
                  <a:off x="1912098" y="1823816"/>
                  <a:ext cx="762000" cy="2362200"/>
                  <a:chOff x="1905000" y="1828800"/>
                  <a:chExt cx="762000" cy="2362200"/>
                </a:xfrm>
              </p:grpSpPr>
              <p:sp>
                <p:nvSpPr>
                  <p:cNvPr id="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6" name="Group 9"/>
                <p:cNvGrpSpPr/>
                <p:nvPr/>
              </p:nvGrpSpPr>
              <p:grpSpPr>
                <a:xfrm rot="19123498">
                  <a:off x="2501621" y="1862460"/>
                  <a:ext cx="542170" cy="1782007"/>
                  <a:chOff x="1905000" y="1828800"/>
                  <a:chExt cx="762000" cy="2362200"/>
                </a:xfrm>
              </p:grpSpPr>
              <p:sp>
                <p:nvSpPr>
                  <p:cNvPr id="125" name="Oval 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7" name="Group 12"/>
                <p:cNvGrpSpPr/>
                <p:nvPr/>
              </p:nvGrpSpPr>
              <p:grpSpPr>
                <a:xfrm rot="15530705">
                  <a:off x="2284581" y="2639655"/>
                  <a:ext cx="405591" cy="1883879"/>
                  <a:chOff x="1905000" y="1828800"/>
                  <a:chExt cx="762000" cy="2362200"/>
                </a:xfrm>
              </p:grpSpPr>
              <p:sp>
                <p:nvSpPr>
                  <p:cNvPr id="123" name="Oval 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8" name="Group 31"/>
              <p:cNvGrpSpPr/>
              <p:nvPr/>
            </p:nvGrpSpPr>
            <p:grpSpPr>
              <a:xfrm rot="20238387">
                <a:off x="1346199" y="1643328"/>
                <a:ext cx="1193804" cy="897916"/>
                <a:chOff x="1111998" y="1862460"/>
                <a:chExt cx="2362200" cy="1921930"/>
              </a:xfrm>
            </p:grpSpPr>
            <p:grpSp>
              <p:nvGrpSpPr>
                <p:cNvPr id="415" name="Group 6"/>
                <p:cNvGrpSpPr/>
                <p:nvPr/>
              </p:nvGrpSpPr>
              <p:grpSpPr>
                <a:xfrm rot="17802976">
                  <a:off x="1912098" y="1823816"/>
                  <a:ext cx="762000" cy="2362200"/>
                  <a:chOff x="1905000" y="1828800"/>
                  <a:chExt cx="762000" cy="2362200"/>
                </a:xfrm>
              </p:grpSpPr>
              <p:sp>
                <p:nvSpPr>
                  <p:cNvPr id="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6" name="Group 9"/>
                <p:cNvGrpSpPr/>
                <p:nvPr/>
              </p:nvGrpSpPr>
              <p:grpSpPr>
                <a:xfrm rot="19123498">
                  <a:off x="2501621" y="1862460"/>
                  <a:ext cx="542170" cy="1782007"/>
                  <a:chOff x="1905000" y="1828800"/>
                  <a:chExt cx="762000" cy="2362200"/>
                </a:xfrm>
              </p:grpSpPr>
              <p:sp>
                <p:nvSpPr>
                  <p:cNvPr id="116" name="Oval 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12"/>
                <p:cNvGrpSpPr/>
                <p:nvPr/>
              </p:nvGrpSpPr>
              <p:grpSpPr>
                <a:xfrm rot="15530705">
                  <a:off x="2284581" y="2639655"/>
                  <a:ext cx="405591" cy="1883879"/>
                  <a:chOff x="1905000" y="1828800"/>
                  <a:chExt cx="762000" cy="2362200"/>
                </a:xfrm>
              </p:grpSpPr>
              <p:sp>
                <p:nvSpPr>
                  <p:cNvPr id="114" name="Oval 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4" name="Group 91"/>
          <p:cNvGrpSpPr/>
          <p:nvPr/>
        </p:nvGrpSpPr>
        <p:grpSpPr>
          <a:xfrm>
            <a:off x="5835886" y="3200400"/>
            <a:ext cx="1328047" cy="3344532"/>
            <a:chOff x="4083286" y="2362200"/>
            <a:chExt cx="1328047" cy="3344532"/>
          </a:xfrm>
        </p:grpSpPr>
        <p:sp>
          <p:nvSpPr>
            <p:cNvPr id="1144" name="Round Diagonal Corner Rectangle 1143"/>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5" name="Round Diagonal Corner Rectangle 1144"/>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6" name="Oval 1145"/>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Oval 1146"/>
            <p:cNvSpPr/>
            <p:nvPr/>
          </p:nvSpPr>
          <p:spPr>
            <a:xfrm rot="2647766">
              <a:off x="4083286" y="4011521"/>
              <a:ext cx="28760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Oval 1147"/>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9" name="Oval 1148"/>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0" name="Trapezoid 1149"/>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1" name="Trapezoid 1150"/>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Trapezoid 1151"/>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3" name="Oval 1152"/>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Oval 1153"/>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Round Diagonal Corner Rectangle 1154"/>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Round Diagonal Corner Rectangle 1155"/>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8" name="Round Diagonal Corner Rectangle 1157"/>
            <p:cNvSpPr/>
            <p:nvPr/>
          </p:nvSpPr>
          <p:spPr>
            <a:xfrm rot="9326831">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9" name="Oval 1158"/>
            <p:cNvSpPr/>
            <p:nvPr/>
          </p:nvSpPr>
          <p:spPr>
            <a:xfrm>
              <a:off x="4618400" y="3352800"/>
              <a:ext cx="182199" cy="15688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1" name="Group 350"/>
          <p:cNvGrpSpPr/>
          <p:nvPr/>
        </p:nvGrpSpPr>
        <p:grpSpPr>
          <a:xfrm rot="19762165" flipH="1">
            <a:off x="6094195" y="4828257"/>
            <a:ext cx="1874890" cy="698377"/>
            <a:chOff x="1181100" y="4522027"/>
            <a:chExt cx="2488599" cy="926977"/>
          </a:xfrm>
        </p:grpSpPr>
        <p:sp>
          <p:nvSpPr>
            <p:cNvPr id="352" name="Rounded Rectangle 351"/>
            <p:cNvSpPr/>
            <p:nvPr/>
          </p:nvSpPr>
          <p:spPr>
            <a:xfrm rot="6087163">
              <a:off x="2733220" y="5012167"/>
              <a:ext cx="228600" cy="322061"/>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Rounded Rectangle 352"/>
            <p:cNvSpPr/>
            <p:nvPr/>
          </p:nvSpPr>
          <p:spPr>
            <a:xfrm rot="3210306">
              <a:off x="2732486" y="4791452"/>
              <a:ext cx="207712" cy="457200"/>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Isosceles Triangle 353"/>
            <p:cNvSpPr/>
            <p:nvPr/>
          </p:nvSpPr>
          <p:spPr>
            <a:xfrm rot="16200000">
              <a:off x="1752600" y="44196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Isosceles Triangle 354"/>
            <p:cNvSpPr/>
            <p:nvPr/>
          </p:nvSpPr>
          <p:spPr>
            <a:xfrm rot="15512623">
              <a:off x="1905000" y="45720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361"/>
            <p:cNvSpPr/>
            <p:nvPr/>
          </p:nvSpPr>
          <p:spPr>
            <a:xfrm>
              <a:off x="2438400" y="4953000"/>
              <a:ext cx="381000" cy="3810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p:cNvSpPr/>
            <p:nvPr/>
          </p:nvSpPr>
          <p:spPr>
            <a:xfrm>
              <a:off x="2514600" y="5029200"/>
              <a:ext cx="228600" cy="2286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Donut 363"/>
            <p:cNvSpPr/>
            <p:nvPr/>
          </p:nvSpPr>
          <p:spPr>
            <a:xfrm rot="19208972">
              <a:off x="2847927" y="4522027"/>
              <a:ext cx="762000" cy="365257"/>
            </a:xfrm>
            <a:prstGeom prst="donu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5" name="Donut 364"/>
            <p:cNvSpPr/>
            <p:nvPr/>
          </p:nvSpPr>
          <p:spPr>
            <a:xfrm rot="21417444">
              <a:off x="2907699" y="4972888"/>
              <a:ext cx="762000" cy="476116"/>
            </a:xfrm>
            <a:prstGeom prst="donut">
              <a:avLst>
                <a:gd name="adj" fmla="val 15312"/>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366" name="Group 365"/>
          <p:cNvGrpSpPr/>
          <p:nvPr/>
        </p:nvGrpSpPr>
        <p:grpSpPr>
          <a:xfrm rot="20753482">
            <a:off x="5661671" y="4578865"/>
            <a:ext cx="685800" cy="1828800"/>
            <a:chOff x="1524000" y="990600"/>
            <a:chExt cx="762000" cy="3048000"/>
          </a:xfrm>
        </p:grpSpPr>
        <p:sp>
          <p:nvSpPr>
            <p:cNvPr id="367" name="Rounded Rectangle 366"/>
            <p:cNvSpPr/>
            <p:nvPr/>
          </p:nvSpPr>
          <p:spPr>
            <a:xfrm>
              <a:off x="1828800" y="990600"/>
              <a:ext cx="152400" cy="2514600"/>
            </a:xfrm>
            <a:prstGeom prst="roundRect">
              <a:avLst/>
            </a:prstGeom>
            <a:solidFill>
              <a:srgbClr val="41250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p:cNvSpPr/>
            <p:nvPr/>
          </p:nvSpPr>
          <p:spPr>
            <a:xfrm>
              <a:off x="1524000" y="3352800"/>
              <a:ext cx="762000" cy="685800"/>
            </a:xfrm>
            <a:prstGeom prst="trapezoi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Rectangle 368"/>
            <p:cNvSpPr/>
            <p:nvPr/>
          </p:nvSpPr>
          <p:spPr>
            <a:xfrm>
              <a:off x="1676400" y="3352800"/>
              <a:ext cx="457200" cy="76200"/>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p:cNvGrpSpPr/>
          <p:nvPr/>
        </p:nvGrpSpPr>
        <p:grpSpPr>
          <a:xfrm>
            <a:off x="9220200" y="5791200"/>
            <a:ext cx="1219200" cy="901148"/>
            <a:chOff x="5410200" y="3810000"/>
            <a:chExt cx="1752600" cy="1295400"/>
          </a:xfrm>
        </p:grpSpPr>
        <p:sp>
          <p:nvSpPr>
            <p:cNvPr id="371" name="Donut 370"/>
            <p:cNvSpPr/>
            <p:nvPr/>
          </p:nvSpPr>
          <p:spPr>
            <a:xfrm>
              <a:off x="6477000" y="4191000"/>
              <a:ext cx="685800" cy="685800"/>
            </a:xfrm>
            <a:prstGeom prst="donut">
              <a:avLst>
                <a:gd name="adj" fmla="val 16919"/>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2" name="Flowchart: Magnetic Disk 371"/>
            <p:cNvSpPr/>
            <p:nvPr/>
          </p:nvSpPr>
          <p:spPr>
            <a:xfrm>
              <a:off x="6172200" y="3810000"/>
              <a:ext cx="762000" cy="1295400"/>
            </a:xfrm>
            <a:prstGeom prst="flowChartMagneticDisk">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ounded Rectangle 378"/>
            <p:cNvSpPr/>
            <p:nvPr/>
          </p:nvSpPr>
          <p:spPr>
            <a:xfrm rot="18076774">
              <a:off x="5847509" y="3891151"/>
              <a:ext cx="304800" cy="838200"/>
            </a:xfrm>
            <a:prstGeom prst="roundRect">
              <a:avLst>
                <a:gd name="adj" fmla="val 25758"/>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Isosceles Triangle 379"/>
            <p:cNvSpPr/>
            <p:nvPr/>
          </p:nvSpPr>
          <p:spPr>
            <a:xfrm>
              <a:off x="5410200" y="3886200"/>
              <a:ext cx="527304" cy="3810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ounded Rectangle 380"/>
            <p:cNvSpPr/>
            <p:nvPr/>
          </p:nvSpPr>
          <p:spPr>
            <a:xfrm rot="18076774">
              <a:off x="5762285" y="4019222"/>
              <a:ext cx="258665" cy="421479"/>
            </a:xfrm>
            <a:prstGeom prst="roundRect">
              <a:avLst>
                <a:gd name="adj" fmla="val 2575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589293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7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095"/>
                                        </p:tgtEl>
                                        <p:attrNameLst>
                                          <p:attrName>style.visibility</p:attrName>
                                        </p:attrNameLst>
                                      </p:cBhvr>
                                      <p:to>
                                        <p:strVal val="visible"/>
                                      </p:to>
                                    </p:set>
                                    <p:animEffect transition="in" filter="fade">
                                      <p:cBhvr>
                                        <p:cTn id="17" dur="1000"/>
                                        <p:tgtEl>
                                          <p:spTgt spid="1095"/>
                                        </p:tgtEl>
                                      </p:cBhvr>
                                    </p:animEffect>
                                    <p:anim calcmode="lin" valueType="num">
                                      <p:cBhvr>
                                        <p:cTn id="18" dur="1000" fill="hold"/>
                                        <p:tgtEl>
                                          <p:spTgt spid="1095"/>
                                        </p:tgtEl>
                                        <p:attrNameLst>
                                          <p:attrName>ppt_x</p:attrName>
                                        </p:attrNameLst>
                                      </p:cBhvr>
                                      <p:tavLst>
                                        <p:tav tm="0">
                                          <p:val>
                                            <p:strVal val="#ppt_x"/>
                                          </p:val>
                                        </p:tav>
                                        <p:tav tm="100000">
                                          <p:val>
                                            <p:strVal val="#ppt_x"/>
                                          </p:val>
                                        </p:tav>
                                      </p:tavLst>
                                    </p:anim>
                                    <p:anim calcmode="lin" valueType="num">
                                      <p:cBhvr>
                                        <p:cTn id="19" dur="1000" fill="hold"/>
                                        <p:tgtEl>
                                          <p:spTgt spid="10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3" name="Group 1161"/>
          <p:cNvGrpSpPr/>
          <p:nvPr/>
        </p:nvGrpSpPr>
        <p:grpSpPr>
          <a:xfrm>
            <a:off x="2438401" y="838200"/>
            <a:ext cx="1600201" cy="2743200"/>
            <a:chOff x="7467600" y="5359400"/>
            <a:chExt cx="1736272" cy="609600"/>
          </a:xfrm>
        </p:grpSpPr>
        <p:sp>
          <p:nvSpPr>
            <p:cNvPr id="374" name="Rounded Rectangle 373"/>
            <p:cNvSpPr/>
            <p:nvPr/>
          </p:nvSpPr>
          <p:spPr>
            <a:xfrm>
              <a:off x="7467600" y="5359400"/>
              <a:ext cx="1676400" cy="609600"/>
            </a:xfrm>
            <a:prstGeom prst="roundRect">
              <a:avLst/>
            </a:pr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TextBox 374"/>
            <p:cNvSpPr txBox="1"/>
            <p:nvPr/>
          </p:nvSpPr>
          <p:spPr>
            <a:xfrm>
              <a:off x="7467600" y="5376333"/>
              <a:ext cx="1736272" cy="389850"/>
            </a:xfrm>
            <a:prstGeom prst="rect">
              <a:avLst/>
            </a:prstGeom>
            <a:noFill/>
          </p:spPr>
          <p:txBody>
            <a:bodyPr wrap="square" rtlCol="0">
              <a:spAutoFit/>
            </a:bodyPr>
            <a:lstStyle/>
            <a:p>
              <a:r>
                <a:rPr lang="en-US" dirty="0">
                  <a:solidFill>
                    <a:schemeClr val="bg1"/>
                  </a:solidFill>
                </a:rPr>
                <a:t>Israel is taken captive, destroyed and loses many lives and are burned</a:t>
              </a:r>
            </a:p>
          </p:txBody>
        </p:sp>
      </p:grpSp>
      <p:grpSp>
        <p:nvGrpSpPr>
          <p:cNvPr id="2" name="Group 1161"/>
          <p:cNvGrpSpPr/>
          <p:nvPr/>
        </p:nvGrpSpPr>
        <p:grpSpPr>
          <a:xfrm>
            <a:off x="6781800" y="304800"/>
            <a:ext cx="2209803" cy="3048000"/>
            <a:chOff x="7467600" y="5410200"/>
            <a:chExt cx="1736274" cy="609600"/>
          </a:xfrm>
        </p:grpSpPr>
        <p:sp>
          <p:nvSpPr>
            <p:cNvPr id="1096" name="Rounded Rectangle 1095"/>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7467602" y="5427134"/>
              <a:ext cx="1736272" cy="350865"/>
            </a:xfrm>
            <a:prstGeom prst="rect">
              <a:avLst/>
            </a:prstGeom>
            <a:noFill/>
          </p:spPr>
          <p:txBody>
            <a:bodyPr wrap="square" rtlCol="0">
              <a:spAutoFit/>
            </a:bodyPr>
            <a:lstStyle/>
            <a:p>
              <a:r>
                <a:rPr lang="en-US" dirty="0">
                  <a:solidFill>
                    <a:schemeClr val="bg1"/>
                  </a:solidFill>
                </a:rPr>
                <a:t>The Master grieves for the tree and directs his servants to pluck off the decayed branches and cast them into the fire. </a:t>
              </a:r>
            </a:p>
          </p:txBody>
        </p:sp>
      </p:grpSp>
      <p:sp>
        <p:nvSpPr>
          <p:cNvPr id="49" name="Double Wave 48"/>
          <p:cNvSpPr/>
          <p:nvPr/>
        </p:nvSpPr>
        <p:spPr>
          <a:xfrm>
            <a:off x="0" y="26670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5:7  Commentary Ralph E. Swiss</a:t>
            </a:r>
          </a:p>
        </p:txBody>
      </p:sp>
      <p:sp>
        <p:nvSpPr>
          <p:cNvPr id="74" name="TextBox 73"/>
          <p:cNvSpPr txBox="1"/>
          <p:nvPr/>
        </p:nvSpPr>
        <p:spPr>
          <a:xfrm>
            <a:off x="1676400" y="3200401"/>
            <a:ext cx="3657600" cy="3139321"/>
          </a:xfrm>
          <a:prstGeom prst="rect">
            <a:avLst/>
          </a:prstGeom>
          <a:noFill/>
        </p:spPr>
        <p:txBody>
          <a:bodyPr wrap="square" rtlCol="0">
            <a:spAutoFit/>
          </a:bodyPr>
          <a:lstStyle/>
          <a:p>
            <a:pPr fontAlgn="base"/>
            <a:r>
              <a:rPr lang="en-US" dirty="0">
                <a:solidFill>
                  <a:schemeClr val="bg1"/>
                </a:solidFill>
              </a:rPr>
              <a:t>“And it came to pass that the master of the vineyard saw it, and he said unto his servant: It </a:t>
            </a:r>
            <a:r>
              <a:rPr lang="en-US" dirty="0" err="1">
                <a:solidFill>
                  <a:schemeClr val="bg1"/>
                </a:solidFill>
              </a:rPr>
              <a:t>grieveth</a:t>
            </a:r>
            <a:r>
              <a:rPr lang="en-US" dirty="0">
                <a:solidFill>
                  <a:schemeClr val="bg1"/>
                </a:solidFill>
              </a:rPr>
              <a:t> me that I should lose this tree; wherefore, go and pluck the branches from a wild olive tree, and bring them hither unto me; and we will pluck off those main branches which are beginning to wither away, and we will cast them into the fire that they may be burned.”</a:t>
            </a:r>
          </a:p>
        </p:txBody>
      </p:sp>
      <p:grpSp>
        <p:nvGrpSpPr>
          <p:cNvPr id="4" name="Group 230"/>
          <p:cNvGrpSpPr/>
          <p:nvPr/>
        </p:nvGrpSpPr>
        <p:grpSpPr>
          <a:xfrm rot="18989829" flipH="1">
            <a:off x="8951446" y="2866698"/>
            <a:ext cx="1213313" cy="1218593"/>
            <a:chOff x="736597" y="733384"/>
            <a:chExt cx="1807860" cy="1807860"/>
          </a:xfrm>
        </p:grpSpPr>
        <p:grpSp>
          <p:nvGrpSpPr>
            <p:cNvPr id="5" name="Group 15"/>
            <p:cNvGrpSpPr/>
            <p:nvPr/>
          </p:nvGrpSpPr>
          <p:grpSpPr>
            <a:xfrm rot="20238387">
              <a:off x="736597" y="881328"/>
              <a:ext cx="1193804" cy="897916"/>
              <a:chOff x="1111998" y="1862460"/>
              <a:chExt cx="2362200" cy="1921930"/>
            </a:xfrm>
          </p:grpSpPr>
          <p:grpSp>
            <p:nvGrpSpPr>
              <p:cNvPr id="6"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 name="Group 21"/>
            <p:cNvGrpSpPr/>
            <p:nvPr/>
          </p:nvGrpSpPr>
          <p:grpSpPr>
            <a:xfrm rot="2927600">
              <a:off x="1498597" y="881328"/>
              <a:ext cx="1193804" cy="897916"/>
              <a:chOff x="1111998" y="1862460"/>
              <a:chExt cx="2362200" cy="1921930"/>
            </a:xfrm>
          </p:grpSpPr>
          <p:grpSp>
            <p:nvGrpSpPr>
              <p:cNvPr id="10"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 name="Group 31"/>
            <p:cNvGrpSpPr/>
            <p:nvPr/>
          </p:nvGrpSpPr>
          <p:grpSpPr>
            <a:xfrm rot="20238387">
              <a:off x="1346199" y="1643328"/>
              <a:ext cx="1193804" cy="897916"/>
              <a:chOff x="1111998" y="1862460"/>
              <a:chExt cx="2362200" cy="1921930"/>
            </a:xfrm>
          </p:grpSpPr>
          <p:grpSp>
            <p:nvGrpSpPr>
              <p:cNvPr id="14"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9"/>
              <p:cNvGrpSpPr/>
              <p:nvPr/>
            </p:nvGrpSpPr>
            <p:grpSpPr>
              <a:xfrm rot="19123498">
                <a:off x="2501621" y="1862460"/>
                <a:ext cx="542170" cy="1782007"/>
                <a:chOff x="1905000" y="1828800"/>
                <a:chExt cx="762000" cy="2362200"/>
              </a:xfrm>
            </p:grpSpPr>
            <p:sp>
              <p:nvSpPr>
                <p:cNvPr id="326"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2"/>
              <p:cNvGrpSpPr/>
              <p:nvPr/>
            </p:nvGrpSpPr>
            <p:grpSpPr>
              <a:xfrm rot="15530705">
                <a:off x="2284581" y="2639655"/>
                <a:ext cx="405591" cy="1883879"/>
                <a:chOff x="1905000" y="1828800"/>
                <a:chExt cx="762000" cy="2362200"/>
              </a:xfrm>
            </p:grpSpPr>
            <p:sp>
              <p:nvSpPr>
                <p:cNvPr id="324"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 name="Group 199"/>
          <p:cNvGrpSpPr/>
          <p:nvPr/>
        </p:nvGrpSpPr>
        <p:grpSpPr>
          <a:xfrm rot="3068959">
            <a:off x="7564474" y="2884153"/>
            <a:ext cx="1626598" cy="1192293"/>
            <a:chOff x="736597" y="733384"/>
            <a:chExt cx="1807860" cy="1807860"/>
          </a:xfrm>
        </p:grpSpPr>
        <p:grpSp>
          <p:nvGrpSpPr>
            <p:cNvPr id="18" name="Group 15"/>
            <p:cNvGrpSpPr/>
            <p:nvPr/>
          </p:nvGrpSpPr>
          <p:grpSpPr>
            <a:xfrm rot="20238387">
              <a:off x="736597" y="881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21"/>
            <p:cNvGrpSpPr/>
            <p:nvPr/>
          </p:nvGrpSpPr>
          <p:grpSpPr>
            <a:xfrm rot="2927600">
              <a:off x="1498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 name="Group 31"/>
            <p:cNvGrpSpPr/>
            <p:nvPr/>
          </p:nvGrpSpPr>
          <p:grpSpPr>
            <a:xfrm rot="20238387">
              <a:off x="1346199" y="1643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2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9"/>
              <p:cNvGrpSpPr/>
              <p:nvPr/>
            </p:nvGrpSpPr>
            <p:grpSpPr>
              <a:xfrm rot="19123498">
                <a:off x="2501621" y="1862460"/>
                <a:ext cx="542170" cy="1782007"/>
                <a:chOff x="1905000" y="1828800"/>
                <a:chExt cx="762000" cy="2362200"/>
              </a:xfrm>
            </p:grpSpPr>
            <p:sp>
              <p:nvSpPr>
                <p:cNvPr id="296"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294"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3" name="Double Wave 52"/>
          <p:cNvSpPr/>
          <p:nvPr/>
        </p:nvSpPr>
        <p:spPr>
          <a:xfrm rot="16200000">
            <a:off x="7786368" y="5094302"/>
            <a:ext cx="2178277" cy="349707"/>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Double Wave 53"/>
          <p:cNvSpPr/>
          <p:nvPr/>
        </p:nvSpPr>
        <p:spPr>
          <a:xfrm rot="17901630">
            <a:off x="8236288" y="4692064"/>
            <a:ext cx="1895060" cy="22224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Double Wave 54"/>
          <p:cNvSpPr/>
          <p:nvPr/>
        </p:nvSpPr>
        <p:spPr>
          <a:xfrm rot="15202940">
            <a:off x="7638557" y="5322706"/>
            <a:ext cx="1866715" cy="229997"/>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8758936" y="4996870"/>
            <a:ext cx="233138" cy="816854"/>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8642368" y="5677582"/>
            <a:ext cx="291423" cy="680711"/>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41"/>
          <p:cNvGrpSpPr/>
          <p:nvPr/>
        </p:nvGrpSpPr>
        <p:grpSpPr>
          <a:xfrm>
            <a:off x="7010400" y="3431234"/>
            <a:ext cx="1068552" cy="978559"/>
            <a:chOff x="736597" y="733384"/>
            <a:chExt cx="1807860" cy="1807860"/>
          </a:xfrm>
        </p:grpSpPr>
        <p:grpSp>
          <p:nvGrpSpPr>
            <p:cNvPr id="31" name="Group 15"/>
            <p:cNvGrpSpPr/>
            <p:nvPr/>
          </p:nvGrpSpPr>
          <p:grpSpPr>
            <a:xfrm rot="20238387">
              <a:off x="736597" y="881328"/>
              <a:ext cx="1193804" cy="897916"/>
              <a:chOff x="1111998" y="1862460"/>
              <a:chExt cx="2362200" cy="1921930"/>
            </a:xfrm>
          </p:grpSpPr>
          <p:grpSp>
            <p:nvGrpSpPr>
              <p:cNvPr id="32"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9"/>
              <p:cNvGrpSpPr/>
              <p:nvPr/>
            </p:nvGrpSpPr>
            <p:grpSpPr>
              <a:xfrm rot="19123498">
                <a:off x="2501621" y="1862460"/>
                <a:ext cx="542170" cy="1782007"/>
                <a:chOff x="1905000" y="1828800"/>
                <a:chExt cx="762000" cy="2362200"/>
              </a:xfrm>
            </p:grpSpPr>
            <p:sp>
              <p:nvSpPr>
                <p:cNvPr id="284"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12"/>
              <p:cNvGrpSpPr/>
              <p:nvPr/>
            </p:nvGrpSpPr>
            <p:grpSpPr>
              <a:xfrm rot="15530705">
                <a:off x="2284581" y="2639655"/>
                <a:ext cx="405591" cy="1883879"/>
                <a:chOff x="1905000" y="1828800"/>
                <a:chExt cx="762000" cy="2362200"/>
              </a:xfrm>
            </p:grpSpPr>
            <p:sp>
              <p:nvSpPr>
                <p:cNvPr id="282"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 name="Group 21"/>
            <p:cNvGrpSpPr/>
            <p:nvPr/>
          </p:nvGrpSpPr>
          <p:grpSpPr>
            <a:xfrm rot="2927600">
              <a:off x="1498597" y="881328"/>
              <a:ext cx="1193804" cy="897916"/>
              <a:chOff x="1111998" y="1862460"/>
              <a:chExt cx="2362200" cy="1921930"/>
            </a:xfrm>
          </p:grpSpPr>
          <p:grpSp>
            <p:nvGrpSpPr>
              <p:cNvPr id="36" name="Group 6"/>
              <p:cNvGrpSpPr/>
              <p:nvPr/>
            </p:nvGrpSpPr>
            <p:grpSpPr>
              <a:xfrm rot="17802976">
                <a:off x="1912098" y="1823816"/>
                <a:ext cx="762000" cy="2362200"/>
                <a:chOff x="1905000" y="1828800"/>
                <a:chExt cx="762000" cy="2362200"/>
              </a:xfrm>
            </p:grpSpPr>
            <p:sp>
              <p:nvSpPr>
                <p:cNvPr id="2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9"/>
              <p:cNvGrpSpPr/>
              <p:nvPr/>
            </p:nvGrpSpPr>
            <p:grpSpPr>
              <a:xfrm rot="19123498">
                <a:off x="2501621" y="1862460"/>
                <a:ext cx="542170" cy="1782007"/>
                <a:chOff x="1905000" y="1828800"/>
                <a:chExt cx="762000" cy="2362200"/>
              </a:xfrm>
            </p:grpSpPr>
            <p:sp>
              <p:nvSpPr>
                <p:cNvPr id="275"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12"/>
              <p:cNvGrpSpPr/>
              <p:nvPr/>
            </p:nvGrpSpPr>
            <p:grpSpPr>
              <a:xfrm rot="15530705">
                <a:off x="2284581" y="2639655"/>
                <a:ext cx="405591" cy="1883879"/>
                <a:chOff x="1905000" y="1828800"/>
                <a:chExt cx="762000" cy="2362200"/>
              </a:xfrm>
            </p:grpSpPr>
            <p:sp>
              <p:nvSpPr>
                <p:cNvPr id="273"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 name="Group 31"/>
            <p:cNvGrpSpPr/>
            <p:nvPr/>
          </p:nvGrpSpPr>
          <p:grpSpPr>
            <a:xfrm rot="20238387">
              <a:off x="1346199" y="1643328"/>
              <a:ext cx="1193804" cy="897916"/>
              <a:chOff x="1111998" y="1862460"/>
              <a:chExt cx="2362200" cy="1921930"/>
            </a:xfrm>
          </p:grpSpPr>
          <p:grpSp>
            <p:nvGrpSpPr>
              <p:cNvPr id="40" name="Group 6"/>
              <p:cNvGrpSpPr/>
              <p:nvPr/>
            </p:nvGrpSpPr>
            <p:grpSpPr>
              <a:xfrm rot="17802976">
                <a:off x="1912098" y="1823816"/>
                <a:ext cx="762000" cy="2362200"/>
                <a:chOff x="1905000" y="1828800"/>
                <a:chExt cx="762000" cy="2362200"/>
              </a:xfrm>
            </p:grpSpPr>
            <p:sp>
              <p:nvSpPr>
                <p:cNvPr id="26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9"/>
              <p:cNvGrpSpPr/>
              <p:nvPr/>
            </p:nvGrpSpPr>
            <p:grpSpPr>
              <a:xfrm rot="19123498">
                <a:off x="2501621" y="1862460"/>
                <a:ext cx="542170" cy="1782007"/>
                <a:chOff x="1905000" y="1828800"/>
                <a:chExt cx="762000" cy="2362200"/>
              </a:xfrm>
            </p:grpSpPr>
            <p:sp>
              <p:nvSpPr>
                <p:cNvPr id="266" name="Oval 2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12"/>
              <p:cNvGrpSpPr/>
              <p:nvPr/>
            </p:nvGrpSpPr>
            <p:grpSpPr>
              <a:xfrm rot="15530705">
                <a:off x="2284581" y="2639655"/>
                <a:ext cx="405591" cy="1883879"/>
                <a:chOff x="1905000" y="1828800"/>
                <a:chExt cx="762000" cy="2362200"/>
              </a:xfrm>
            </p:grpSpPr>
            <p:sp>
              <p:nvSpPr>
                <p:cNvPr id="264" name="Oval 2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4" name="Group 73"/>
          <p:cNvGrpSpPr/>
          <p:nvPr/>
        </p:nvGrpSpPr>
        <p:grpSpPr>
          <a:xfrm rot="3068959">
            <a:off x="7914181" y="2884156"/>
            <a:ext cx="1626598" cy="1192293"/>
            <a:chOff x="736597" y="733384"/>
            <a:chExt cx="1807860" cy="1807860"/>
          </a:xfrm>
        </p:grpSpPr>
        <p:grpSp>
          <p:nvGrpSpPr>
            <p:cNvPr id="65" name="Group 15"/>
            <p:cNvGrpSpPr/>
            <p:nvPr/>
          </p:nvGrpSpPr>
          <p:grpSpPr>
            <a:xfrm rot="20238387">
              <a:off x="736597" y="881328"/>
              <a:ext cx="1193804" cy="897916"/>
              <a:chOff x="1111998" y="1862460"/>
              <a:chExt cx="2362200" cy="1921930"/>
            </a:xfrm>
          </p:grpSpPr>
          <p:grpSp>
            <p:nvGrpSpPr>
              <p:cNvPr id="66"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9" name="Group 21"/>
            <p:cNvGrpSpPr/>
            <p:nvPr/>
          </p:nvGrpSpPr>
          <p:grpSpPr>
            <a:xfrm rot="2927600">
              <a:off x="1498597" y="881328"/>
              <a:ext cx="1193804" cy="897916"/>
              <a:chOff x="1111998" y="1862460"/>
              <a:chExt cx="2362200" cy="1921930"/>
            </a:xfrm>
          </p:grpSpPr>
          <p:grpSp>
            <p:nvGrpSpPr>
              <p:cNvPr id="70"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31"/>
            <p:cNvGrpSpPr/>
            <p:nvPr/>
          </p:nvGrpSpPr>
          <p:grpSpPr>
            <a:xfrm rot="20238387">
              <a:off x="1346199" y="1643328"/>
              <a:ext cx="1193804" cy="897916"/>
              <a:chOff x="1111998" y="1862460"/>
              <a:chExt cx="2362200" cy="1921930"/>
            </a:xfrm>
          </p:grpSpPr>
          <p:grpSp>
            <p:nvGrpSpPr>
              <p:cNvPr id="76"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2"/>
              <p:cNvGrpSpPr/>
              <p:nvPr/>
            </p:nvGrpSpPr>
            <p:grpSpPr>
              <a:xfrm rot="15530705">
                <a:off x="2284581" y="2639655"/>
                <a:ext cx="405591" cy="1883879"/>
                <a:chOff x="1905000" y="1828800"/>
                <a:chExt cx="762000" cy="2362200"/>
              </a:xfrm>
            </p:grpSpPr>
            <p:sp>
              <p:nvSpPr>
                <p:cNvPr id="204" name="Oval 2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 name="Group 104"/>
          <p:cNvGrpSpPr/>
          <p:nvPr/>
        </p:nvGrpSpPr>
        <p:grpSpPr>
          <a:xfrm rot="3068959">
            <a:off x="8306473" y="3879228"/>
            <a:ext cx="1021499" cy="642627"/>
            <a:chOff x="736597" y="733384"/>
            <a:chExt cx="1807860" cy="1807860"/>
          </a:xfrm>
        </p:grpSpPr>
        <p:grpSp>
          <p:nvGrpSpPr>
            <p:cNvPr id="80" name="Group 15"/>
            <p:cNvGrpSpPr/>
            <p:nvPr/>
          </p:nvGrpSpPr>
          <p:grpSpPr>
            <a:xfrm rot="20238387">
              <a:off x="736597" y="881328"/>
              <a:ext cx="1193804" cy="897916"/>
              <a:chOff x="1111998" y="1862460"/>
              <a:chExt cx="2362200" cy="1921930"/>
            </a:xfrm>
          </p:grpSpPr>
          <p:grpSp>
            <p:nvGrpSpPr>
              <p:cNvPr id="81" name="Group 6"/>
              <p:cNvGrpSpPr/>
              <p:nvPr/>
            </p:nvGrpSpPr>
            <p:grpSpPr>
              <a:xfrm rot="17802976">
                <a:off x="1912098" y="1823816"/>
                <a:ext cx="762000" cy="2362200"/>
                <a:chOff x="1905000" y="1828800"/>
                <a:chExt cx="762000" cy="2362200"/>
              </a:xfrm>
            </p:grpSpPr>
            <p:sp>
              <p:nvSpPr>
                <p:cNvPr id="1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9"/>
              <p:cNvGrpSpPr/>
              <p:nvPr/>
            </p:nvGrpSpPr>
            <p:grpSpPr>
              <a:xfrm rot="19123498">
                <a:off x="2501621" y="1862460"/>
                <a:ext cx="542170" cy="1782007"/>
                <a:chOff x="1905000" y="1828800"/>
                <a:chExt cx="762000" cy="2362200"/>
              </a:xfrm>
            </p:grpSpPr>
            <p:sp>
              <p:nvSpPr>
                <p:cNvPr id="194" name="Oval 1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12"/>
              <p:cNvGrpSpPr/>
              <p:nvPr/>
            </p:nvGrpSpPr>
            <p:grpSpPr>
              <a:xfrm rot="15530705">
                <a:off x="2284581" y="2639655"/>
                <a:ext cx="405591" cy="1883879"/>
                <a:chOff x="1905000" y="1828800"/>
                <a:chExt cx="762000" cy="2362200"/>
              </a:xfrm>
            </p:grpSpPr>
            <p:sp>
              <p:nvSpPr>
                <p:cNvPr id="192" name="Oval 1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 name="Group 21"/>
            <p:cNvGrpSpPr/>
            <p:nvPr/>
          </p:nvGrpSpPr>
          <p:grpSpPr>
            <a:xfrm rot="2927600">
              <a:off x="1498597" y="881328"/>
              <a:ext cx="1193804" cy="897916"/>
              <a:chOff x="1111998" y="1862460"/>
              <a:chExt cx="2362200" cy="1921930"/>
            </a:xfrm>
          </p:grpSpPr>
          <p:grpSp>
            <p:nvGrpSpPr>
              <p:cNvPr id="85" name="Group 6"/>
              <p:cNvGrpSpPr/>
              <p:nvPr/>
            </p:nvGrpSpPr>
            <p:grpSpPr>
              <a:xfrm rot="17802976">
                <a:off x="1912098" y="1823816"/>
                <a:ext cx="762000" cy="2362200"/>
                <a:chOff x="1905000" y="1828800"/>
                <a:chExt cx="762000" cy="2362200"/>
              </a:xfrm>
            </p:grpSpPr>
            <p:sp>
              <p:nvSpPr>
                <p:cNvPr id="18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9"/>
              <p:cNvGrpSpPr/>
              <p:nvPr/>
            </p:nvGrpSpPr>
            <p:grpSpPr>
              <a:xfrm rot="19123498">
                <a:off x="2501621" y="1862460"/>
                <a:ext cx="542170" cy="1782007"/>
                <a:chOff x="1905000" y="1828800"/>
                <a:chExt cx="762000" cy="2362200"/>
              </a:xfrm>
            </p:grpSpPr>
            <p:sp>
              <p:nvSpPr>
                <p:cNvPr id="185" name="Oval 1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12"/>
              <p:cNvGrpSpPr/>
              <p:nvPr/>
            </p:nvGrpSpPr>
            <p:grpSpPr>
              <a:xfrm rot="15530705">
                <a:off x="2284581" y="2639655"/>
                <a:ext cx="405591" cy="1883879"/>
                <a:chOff x="1905000" y="1828800"/>
                <a:chExt cx="762000" cy="2362200"/>
              </a:xfrm>
            </p:grpSpPr>
            <p:sp>
              <p:nvSpPr>
                <p:cNvPr id="183" name="Oval 18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31"/>
            <p:cNvGrpSpPr/>
            <p:nvPr/>
          </p:nvGrpSpPr>
          <p:grpSpPr>
            <a:xfrm rot="20238387">
              <a:off x="1346199" y="1643328"/>
              <a:ext cx="1193804" cy="897916"/>
              <a:chOff x="1111998" y="1862460"/>
              <a:chExt cx="2362200" cy="1921930"/>
            </a:xfrm>
          </p:grpSpPr>
          <p:grpSp>
            <p:nvGrpSpPr>
              <p:cNvPr id="89" name="Group 6"/>
              <p:cNvGrpSpPr/>
              <p:nvPr/>
            </p:nvGrpSpPr>
            <p:grpSpPr>
              <a:xfrm rot="17802976">
                <a:off x="1912098" y="1823816"/>
                <a:ext cx="762000" cy="2362200"/>
                <a:chOff x="1905000" y="1828800"/>
                <a:chExt cx="762000" cy="2362200"/>
              </a:xfrm>
            </p:grpSpPr>
            <p:sp>
              <p:nvSpPr>
                <p:cNvPr id="1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9"/>
              <p:cNvGrpSpPr/>
              <p:nvPr/>
            </p:nvGrpSpPr>
            <p:grpSpPr>
              <a:xfrm rot="19123498">
                <a:off x="2501621" y="1862460"/>
                <a:ext cx="542170" cy="1782007"/>
                <a:chOff x="1905000" y="1828800"/>
                <a:chExt cx="762000" cy="2362200"/>
              </a:xfrm>
            </p:grpSpPr>
            <p:sp>
              <p:nvSpPr>
                <p:cNvPr id="176" name="Oval 1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12"/>
              <p:cNvGrpSpPr/>
              <p:nvPr/>
            </p:nvGrpSpPr>
            <p:grpSpPr>
              <a:xfrm rot="15530705">
                <a:off x="2284581" y="2639655"/>
                <a:ext cx="405591" cy="1883879"/>
                <a:chOff x="1905000" y="1828800"/>
                <a:chExt cx="762000" cy="2362200"/>
              </a:xfrm>
            </p:grpSpPr>
            <p:sp>
              <p:nvSpPr>
                <p:cNvPr id="174" name="Oval 1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2" name="Group 135"/>
          <p:cNvGrpSpPr/>
          <p:nvPr/>
        </p:nvGrpSpPr>
        <p:grpSpPr>
          <a:xfrm rot="5892673">
            <a:off x="8903996" y="3472422"/>
            <a:ext cx="1365287" cy="1032757"/>
            <a:chOff x="736597" y="733384"/>
            <a:chExt cx="1807860" cy="1807860"/>
          </a:xfrm>
        </p:grpSpPr>
        <p:grpSp>
          <p:nvGrpSpPr>
            <p:cNvPr id="93" name="Group 15"/>
            <p:cNvGrpSpPr/>
            <p:nvPr/>
          </p:nvGrpSpPr>
          <p:grpSpPr>
            <a:xfrm rot="20238387">
              <a:off x="736597" y="881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1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164" name="Oval 1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162" name="Oval 1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 name="Group 21"/>
            <p:cNvGrpSpPr/>
            <p:nvPr/>
          </p:nvGrpSpPr>
          <p:grpSpPr>
            <a:xfrm rot="2927600">
              <a:off x="1498597" y="881328"/>
              <a:ext cx="1193804" cy="897916"/>
              <a:chOff x="1111998" y="1862460"/>
              <a:chExt cx="2362200" cy="1921930"/>
            </a:xfrm>
          </p:grpSpPr>
          <p:grpSp>
            <p:nvGrpSpPr>
              <p:cNvPr id="109" name="Group 6"/>
              <p:cNvGrpSpPr/>
              <p:nvPr/>
            </p:nvGrpSpPr>
            <p:grpSpPr>
              <a:xfrm rot="17802976">
                <a:off x="1912098" y="1823816"/>
                <a:ext cx="762000" cy="2362200"/>
                <a:chOff x="1905000" y="1828800"/>
                <a:chExt cx="762000" cy="2362200"/>
              </a:xfrm>
            </p:grpSpPr>
            <p:sp>
              <p:nvSpPr>
                <p:cNvPr id="1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9"/>
              <p:cNvGrpSpPr/>
              <p:nvPr/>
            </p:nvGrpSpPr>
            <p:grpSpPr>
              <a:xfrm rot="19123498">
                <a:off x="2501621" y="1862460"/>
                <a:ext cx="542170" cy="1782007"/>
                <a:chOff x="1905000" y="1828800"/>
                <a:chExt cx="762000" cy="2362200"/>
              </a:xfrm>
            </p:grpSpPr>
            <p:sp>
              <p:nvSpPr>
                <p:cNvPr id="155" name="Oval 1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12"/>
              <p:cNvGrpSpPr/>
              <p:nvPr/>
            </p:nvGrpSpPr>
            <p:grpSpPr>
              <a:xfrm rot="15530705">
                <a:off x="2284581" y="2639655"/>
                <a:ext cx="405591" cy="1883879"/>
                <a:chOff x="1905000" y="1828800"/>
                <a:chExt cx="762000" cy="2362200"/>
              </a:xfrm>
            </p:grpSpPr>
            <p:sp>
              <p:nvSpPr>
                <p:cNvPr id="153" name="Oval 1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2" name="Group 31"/>
            <p:cNvGrpSpPr/>
            <p:nvPr/>
          </p:nvGrpSpPr>
          <p:grpSpPr>
            <a:xfrm rot="20238387">
              <a:off x="1346199" y="1643328"/>
              <a:ext cx="1193804" cy="897916"/>
              <a:chOff x="1111998" y="1862460"/>
              <a:chExt cx="2362200" cy="1921930"/>
            </a:xfrm>
          </p:grpSpPr>
          <p:grpSp>
            <p:nvGrpSpPr>
              <p:cNvPr id="113" name="Group 6"/>
              <p:cNvGrpSpPr/>
              <p:nvPr/>
            </p:nvGrpSpPr>
            <p:grpSpPr>
              <a:xfrm rot="17802976">
                <a:off x="1912098" y="1823816"/>
                <a:ext cx="762000" cy="2362200"/>
                <a:chOff x="1905000" y="1828800"/>
                <a:chExt cx="762000" cy="2362200"/>
              </a:xfrm>
            </p:grpSpPr>
            <p:sp>
              <p:nvSpPr>
                <p:cNvPr id="1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
              <p:cNvGrpSpPr/>
              <p:nvPr/>
            </p:nvGrpSpPr>
            <p:grpSpPr>
              <a:xfrm rot="19123498">
                <a:off x="2501621" y="1862460"/>
                <a:ext cx="542170" cy="1782007"/>
                <a:chOff x="1905000" y="1828800"/>
                <a:chExt cx="762000" cy="2362200"/>
              </a:xfrm>
            </p:grpSpPr>
            <p:sp>
              <p:nvSpPr>
                <p:cNvPr id="146" name="Oval 1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144" name="Oval 1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rot="672509" flipV="1">
            <a:off x="7884668" y="4248087"/>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rot="1677072" flipV="1">
            <a:off x="9619508" y="5990298"/>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20438730" flipV="1">
            <a:off x="9059465" y="4477466"/>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2774148" flipV="1">
            <a:off x="8107341" y="4487252"/>
            <a:ext cx="272285" cy="11656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21203502" flipV="1">
            <a:off x="7948885" y="4399445"/>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8884611" y="4000968"/>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8650819" y="3914196"/>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6" name="Group 375"/>
          <p:cNvGrpSpPr/>
          <p:nvPr/>
        </p:nvGrpSpPr>
        <p:grpSpPr>
          <a:xfrm>
            <a:off x="9170309" y="4792699"/>
            <a:ext cx="1661847" cy="1878260"/>
            <a:chOff x="7660794" y="5029200"/>
            <a:chExt cx="1573258" cy="1676400"/>
          </a:xfrm>
        </p:grpSpPr>
        <p:grpSp>
          <p:nvGrpSpPr>
            <p:cNvPr id="292" name="Group 291"/>
            <p:cNvGrpSpPr/>
            <p:nvPr/>
          </p:nvGrpSpPr>
          <p:grpSpPr>
            <a:xfrm>
              <a:off x="7696200" y="5029200"/>
              <a:ext cx="1209773" cy="1676400"/>
              <a:chOff x="2693577" y="332956"/>
              <a:chExt cx="3581718" cy="5813514"/>
            </a:xfrm>
          </p:grpSpPr>
          <p:sp>
            <p:nvSpPr>
              <p:cNvPr id="293" name="Freeform 292"/>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0" name="Group 238"/>
              <p:cNvGrpSpPr/>
              <p:nvPr/>
            </p:nvGrpSpPr>
            <p:grpSpPr>
              <a:xfrm rot="20759234">
                <a:off x="2693577" y="332956"/>
                <a:ext cx="3369457" cy="5039361"/>
                <a:chOff x="6477000" y="2667000"/>
                <a:chExt cx="2057400" cy="3011575"/>
              </a:xfrm>
            </p:grpSpPr>
            <p:sp>
              <p:nvSpPr>
                <p:cNvPr id="302" name="Wave 301"/>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Wave 309"/>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Wave 310"/>
                <p:cNvSpPr/>
                <p:nvPr/>
              </p:nvSpPr>
              <p:spPr>
                <a:xfrm rot="6369781">
                  <a:off x="6904335" y="3475397"/>
                  <a:ext cx="1230892" cy="620450"/>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Wave 317"/>
                <p:cNvSpPr/>
                <p:nvPr/>
              </p:nvSpPr>
              <p:spPr>
                <a:xfrm rot="6369781">
                  <a:off x="6979191" y="3645390"/>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Wave 318"/>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Wave 319"/>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Wave 320"/>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Wave 321"/>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Wave 329"/>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Wave 330"/>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1" name="Freeform 300"/>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42"/>
            <p:cNvGrpSpPr/>
            <p:nvPr/>
          </p:nvGrpSpPr>
          <p:grpSpPr>
            <a:xfrm rot="1956276">
              <a:off x="7660794" y="5419621"/>
              <a:ext cx="795691" cy="666957"/>
              <a:chOff x="736597" y="733384"/>
              <a:chExt cx="1807860" cy="1807860"/>
            </a:xfrm>
          </p:grpSpPr>
          <p:grpSp>
            <p:nvGrpSpPr>
              <p:cNvPr id="44" name="Group 15"/>
              <p:cNvGrpSpPr/>
              <p:nvPr/>
            </p:nvGrpSpPr>
            <p:grpSpPr>
              <a:xfrm rot="20238387">
                <a:off x="736597" y="881328"/>
                <a:ext cx="1193804" cy="897916"/>
                <a:chOff x="1111998" y="1862460"/>
                <a:chExt cx="2362200" cy="1921930"/>
              </a:xfrm>
            </p:grpSpPr>
            <p:grpSp>
              <p:nvGrpSpPr>
                <p:cNvPr id="45"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9"/>
                <p:cNvGrpSpPr/>
                <p:nvPr/>
              </p:nvGrpSpPr>
              <p:grpSpPr>
                <a:xfrm rot="19123498">
                  <a:off x="2501621" y="1862460"/>
                  <a:ext cx="542170" cy="1782007"/>
                  <a:chOff x="1905000" y="1828800"/>
                  <a:chExt cx="762000" cy="2362200"/>
                </a:xfrm>
              </p:grpSpPr>
              <p:sp>
                <p:nvSpPr>
                  <p:cNvPr id="254"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 name="Group 21"/>
              <p:cNvGrpSpPr/>
              <p:nvPr/>
            </p:nvGrpSpPr>
            <p:grpSpPr>
              <a:xfrm rot="2927600">
                <a:off x="1498597" y="881328"/>
                <a:ext cx="1193804" cy="897916"/>
                <a:chOff x="1111998" y="1862460"/>
                <a:chExt cx="2362200" cy="1921930"/>
              </a:xfrm>
            </p:grpSpPr>
            <p:grpSp>
              <p:nvGrpSpPr>
                <p:cNvPr id="52" name="Group 6"/>
                <p:cNvGrpSpPr/>
                <p:nvPr/>
              </p:nvGrpSpPr>
              <p:grpSpPr>
                <a:xfrm rot="17802976">
                  <a:off x="1912098" y="1823816"/>
                  <a:ext cx="762000" cy="2362200"/>
                  <a:chOff x="1905000" y="1828800"/>
                  <a:chExt cx="762000" cy="2362200"/>
                </a:xfrm>
              </p:grpSpPr>
              <p:sp>
                <p:nvSpPr>
                  <p:cNvPr id="2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9"/>
                <p:cNvGrpSpPr/>
                <p:nvPr/>
              </p:nvGrpSpPr>
              <p:grpSpPr>
                <a:xfrm rot="19123498">
                  <a:off x="2501621" y="1862460"/>
                  <a:ext cx="542170" cy="1782007"/>
                  <a:chOff x="1905000" y="1828800"/>
                  <a:chExt cx="762000" cy="2362200"/>
                </a:xfrm>
              </p:grpSpPr>
              <p:sp>
                <p:nvSpPr>
                  <p:cNvPr id="245"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12"/>
                <p:cNvGrpSpPr/>
                <p:nvPr/>
              </p:nvGrpSpPr>
              <p:grpSpPr>
                <a:xfrm rot="15530705">
                  <a:off x="2284581" y="2639655"/>
                  <a:ext cx="405591" cy="1883879"/>
                  <a:chOff x="1905000" y="1828800"/>
                  <a:chExt cx="762000" cy="2362200"/>
                </a:xfrm>
              </p:grpSpPr>
              <p:sp>
                <p:nvSpPr>
                  <p:cNvPr id="243"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 name="Group 31"/>
              <p:cNvGrpSpPr/>
              <p:nvPr/>
            </p:nvGrpSpPr>
            <p:grpSpPr>
              <a:xfrm rot="20238387">
                <a:off x="1346199" y="1643328"/>
                <a:ext cx="1193804" cy="897916"/>
                <a:chOff x="1111998" y="1862460"/>
                <a:chExt cx="2362200" cy="1921930"/>
              </a:xfrm>
            </p:grpSpPr>
            <p:grpSp>
              <p:nvGrpSpPr>
                <p:cNvPr id="61" name="Group 6"/>
                <p:cNvGrpSpPr/>
                <p:nvPr/>
              </p:nvGrpSpPr>
              <p:grpSpPr>
                <a:xfrm rot="17802976">
                  <a:off x="1912098" y="1823816"/>
                  <a:ext cx="762000" cy="2362200"/>
                  <a:chOff x="1905000" y="1828800"/>
                  <a:chExt cx="762000" cy="2362200"/>
                </a:xfrm>
              </p:grpSpPr>
              <p:sp>
                <p:nvSpPr>
                  <p:cNvPr id="2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9"/>
                <p:cNvGrpSpPr/>
                <p:nvPr/>
              </p:nvGrpSpPr>
              <p:grpSpPr>
                <a:xfrm rot="19123498">
                  <a:off x="2501621" y="1862460"/>
                  <a:ext cx="542170" cy="1782007"/>
                  <a:chOff x="1905000" y="1828800"/>
                  <a:chExt cx="762000" cy="2362200"/>
                </a:xfrm>
              </p:grpSpPr>
              <p:sp>
                <p:nvSpPr>
                  <p:cNvPr id="236" name="Oval 2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12"/>
                <p:cNvGrpSpPr/>
                <p:nvPr/>
              </p:nvGrpSpPr>
              <p:grpSpPr>
                <a:xfrm rot="15530705">
                  <a:off x="2284581" y="2639655"/>
                  <a:ext cx="405591" cy="1883879"/>
                  <a:chOff x="1905000" y="1828800"/>
                  <a:chExt cx="762000" cy="2362200"/>
                </a:xfrm>
              </p:grpSpPr>
              <p:sp>
                <p:nvSpPr>
                  <p:cNvPr id="234"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2" name="Group 166"/>
            <p:cNvGrpSpPr/>
            <p:nvPr/>
          </p:nvGrpSpPr>
          <p:grpSpPr>
            <a:xfrm rot="20555714" flipH="1">
              <a:off x="8496908" y="5429429"/>
              <a:ext cx="737144" cy="647343"/>
              <a:chOff x="736597" y="733384"/>
              <a:chExt cx="1807860" cy="1807860"/>
            </a:xfrm>
          </p:grpSpPr>
          <p:grpSp>
            <p:nvGrpSpPr>
              <p:cNvPr id="129" name="Group 15"/>
              <p:cNvGrpSpPr/>
              <p:nvPr/>
            </p:nvGrpSpPr>
            <p:grpSpPr>
              <a:xfrm rot="20238387">
                <a:off x="736597" y="881328"/>
                <a:ext cx="1193804" cy="897916"/>
                <a:chOff x="1111998" y="1862460"/>
                <a:chExt cx="2362200" cy="1921930"/>
              </a:xfrm>
            </p:grpSpPr>
            <p:grpSp>
              <p:nvGrpSpPr>
                <p:cNvPr id="130" name="Group 6"/>
                <p:cNvGrpSpPr/>
                <p:nvPr/>
              </p:nvGrpSpPr>
              <p:grpSpPr>
                <a:xfrm rot="17802976">
                  <a:off x="1912098" y="1823816"/>
                  <a:ext cx="762000" cy="2362200"/>
                  <a:chOff x="1905000" y="1828800"/>
                  <a:chExt cx="762000" cy="2362200"/>
                </a:xfrm>
              </p:grpSpPr>
              <p:sp>
                <p:nvSpPr>
                  <p:cNvPr id="1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9"/>
                <p:cNvGrpSpPr/>
                <p:nvPr/>
              </p:nvGrpSpPr>
              <p:grpSpPr>
                <a:xfrm rot="19123498">
                  <a:off x="2501621" y="1862460"/>
                  <a:ext cx="542170" cy="1782007"/>
                  <a:chOff x="1905000" y="1828800"/>
                  <a:chExt cx="762000" cy="2362200"/>
                </a:xfrm>
              </p:grpSpPr>
              <p:sp>
                <p:nvSpPr>
                  <p:cNvPr id="134" name="Oval 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132" name="Oval 1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21"/>
              <p:cNvGrpSpPr/>
              <p:nvPr/>
            </p:nvGrpSpPr>
            <p:grpSpPr>
              <a:xfrm rot="2927600">
                <a:off x="1498597" y="881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125" name="Oval 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123" name="Oval 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3" name="Group 31"/>
              <p:cNvGrpSpPr/>
              <p:nvPr/>
            </p:nvGrpSpPr>
            <p:grpSpPr>
              <a:xfrm rot="20238387">
                <a:off x="1346199" y="1643328"/>
                <a:ext cx="1193804" cy="897916"/>
                <a:chOff x="1111998" y="1862460"/>
                <a:chExt cx="2362200" cy="1921930"/>
              </a:xfrm>
            </p:grpSpPr>
            <p:grpSp>
              <p:nvGrpSpPr>
                <p:cNvPr id="150" name="Group 6"/>
                <p:cNvGrpSpPr/>
                <p:nvPr/>
              </p:nvGrpSpPr>
              <p:grpSpPr>
                <a:xfrm rot="17802976">
                  <a:off x="1912098" y="1823816"/>
                  <a:ext cx="762000" cy="2362200"/>
                  <a:chOff x="1905000" y="1828800"/>
                  <a:chExt cx="762000" cy="2362200"/>
                </a:xfrm>
              </p:grpSpPr>
              <p:sp>
                <p:nvSpPr>
                  <p:cNvPr id="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9"/>
                <p:cNvGrpSpPr/>
                <p:nvPr/>
              </p:nvGrpSpPr>
              <p:grpSpPr>
                <a:xfrm rot="19123498">
                  <a:off x="2501621" y="1862460"/>
                  <a:ext cx="542170" cy="1782007"/>
                  <a:chOff x="1905000" y="1828800"/>
                  <a:chExt cx="762000" cy="2362200"/>
                </a:xfrm>
              </p:grpSpPr>
              <p:sp>
                <p:nvSpPr>
                  <p:cNvPr id="116" name="Oval 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2"/>
                <p:cNvGrpSpPr/>
                <p:nvPr/>
              </p:nvGrpSpPr>
              <p:grpSpPr>
                <a:xfrm rot="15530705">
                  <a:off x="2284581" y="2639655"/>
                  <a:ext cx="405591" cy="1883879"/>
                  <a:chOff x="1905000" y="1828800"/>
                  <a:chExt cx="762000" cy="2362200"/>
                </a:xfrm>
              </p:grpSpPr>
              <p:sp>
                <p:nvSpPr>
                  <p:cNvPr id="114" name="Oval 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39" name="Group 106"/>
          <p:cNvGrpSpPr/>
          <p:nvPr/>
        </p:nvGrpSpPr>
        <p:grpSpPr>
          <a:xfrm>
            <a:off x="5715000" y="4267200"/>
            <a:ext cx="1090246" cy="2362200"/>
            <a:chOff x="3581400" y="381000"/>
            <a:chExt cx="2286000" cy="4953000"/>
          </a:xfrm>
        </p:grpSpPr>
        <p:sp>
          <p:nvSpPr>
            <p:cNvPr id="340" name="Cloud 339"/>
            <p:cNvSpPr/>
            <p:nvPr/>
          </p:nvSpPr>
          <p:spPr>
            <a:xfrm>
              <a:off x="3657600" y="381000"/>
              <a:ext cx="1905000" cy="25146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Oval 340"/>
            <p:cNvSpPr/>
            <p:nvPr/>
          </p:nvSpPr>
          <p:spPr>
            <a:xfrm rot="19671902">
              <a:off x="5223780" y="2902234"/>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p:cNvSpPr/>
            <p:nvPr/>
          </p:nvSpPr>
          <p:spPr>
            <a:xfrm rot="2647766">
              <a:off x="3581400" y="2831936"/>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Oval 348"/>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Trapezoid 350"/>
            <p:cNvSpPr/>
            <p:nvPr/>
          </p:nvSpPr>
          <p:spPr>
            <a:xfrm rot="20169292">
              <a:off x="4800498" y="188361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rapezoid 351"/>
            <p:cNvSpPr/>
            <p:nvPr/>
          </p:nvSpPr>
          <p:spPr>
            <a:xfrm rot="1790291">
              <a:off x="3831941" y="183312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Trapezoid 352"/>
            <p:cNvSpPr/>
            <p:nvPr/>
          </p:nvSpPr>
          <p:spPr>
            <a:xfrm>
              <a:off x="4092994" y="2081922"/>
              <a:ext cx="1323835" cy="281561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p:cNvSpPr/>
            <p:nvPr/>
          </p:nvSpPr>
          <p:spPr>
            <a:xfrm>
              <a:off x="4394993" y="1600940"/>
              <a:ext cx="651575" cy="8491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Cloud 355"/>
            <p:cNvSpPr/>
            <p:nvPr/>
          </p:nvSpPr>
          <p:spPr>
            <a:xfrm>
              <a:off x="4114800" y="3810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Cloud 356"/>
            <p:cNvSpPr/>
            <p:nvPr/>
          </p:nvSpPr>
          <p:spPr>
            <a:xfrm>
              <a:off x="4191000" y="16002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a:off x="4527928" y="1741043"/>
              <a:ext cx="351357" cy="27946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9" name="Group 131"/>
          <p:cNvGrpSpPr/>
          <p:nvPr/>
        </p:nvGrpSpPr>
        <p:grpSpPr>
          <a:xfrm flipH="1">
            <a:off x="6934200" y="4343400"/>
            <a:ext cx="990600" cy="2209800"/>
            <a:chOff x="3604364" y="381000"/>
            <a:chExt cx="2217821" cy="4953000"/>
          </a:xfrm>
        </p:grpSpPr>
        <p:sp>
          <p:nvSpPr>
            <p:cNvPr id="360" name="Cloud 359"/>
            <p:cNvSpPr/>
            <p:nvPr/>
          </p:nvSpPr>
          <p:spPr>
            <a:xfrm>
              <a:off x="3657601" y="381000"/>
              <a:ext cx="2034242" cy="25146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rot="19671902">
              <a:off x="5294767" y="2893493"/>
              <a:ext cx="527418"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361"/>
            <p:cNvSpPr/>
            <p:nvPr/>
          </p:nvSpPr>
          <p:spPr>
            <a:xfrm rot="2647766">
              <a:off x="3604364" y="2775284"/>
              <a:ext cx="48089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p:cNvSpPr/>
            <p:nvPr/>
          </p:nvSpPr>
          <p:spPr>
            <a:xfrm rot="19352409">
              <a:off x="4848621" y="4470077"/>
              <a:ext cx="41551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rot="2647766">
              <a:off x="4370938" y="4452989"/>
              <a:ext cx="413521"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Trapezoid 364"/>
            <p:cNvSpPr/>
            <p:nvPr/>
          </p:nvSpPr>
          <p:spPr>
            <a:xfrm rot="20169292">
              <a:off x="4800498" y="188361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Trapezoid 365"/>
            <p:cNvSpPr/>
            <p:nvPr/>
          </p:nvSpPr>
          <p:spPr>
            <a:xfrm rot="1790291">
              <a:off x="3831941" y="183312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Trapezoid 366"/>
            <p:cNvSpPr/>
            <p:nvPr/>
          </p:nvSpPr>
          <p:spPr>
            <a:xfrm>
              <a:off x="4107324" y="2205789"/>
              <a:ext cx="1323835" cy="2815614"/>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4394993" y="1600940"/>
              <a:ext cx="651575" cy="84912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a:off x="4092994" y="609370"/>
              <a:ext cx="1261779" cy="1614572"/>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Cloud 369"/>
            <p:cNvSpPr/>
            <p:nvPr/>
          </p:nvSpPr>
          <p:spPr>
            <a:xfrm>
              <a:off x="4114800" y="381000"/>
              <a:ext cx="990600" cy="7620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Cloud 370"/>
            <p:cNvSpPr/>
            <p:nvPr/>
          </p:nvSpPr>
          <p:spPr>
            <a:xfrm>
              <a:off x="4191000" y="1600200"/>
              <a:ext cx="990600" cy="10668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4419605" y="1737521"/>
              <a:ext cx="436527" cy="267137"/>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91">
            <a:extLst>
              <a:ext uri="{FF2B5EF4-FFF2-40B4-BE49-F238E27FC236}">
                <a16:creationId xmlns:a16="http://schemas.microsoft.com/office/drawing/2014/main" id="{6841A416-7927-1AFB-CB0F-A08E2A8728B6}"/>
              </a:ext>
            </a:extLst>
          </p:cNvPr>
          <p:cNvGrpSpPr/>
          <p:nvPr/>
        </p:nvGrpSpPr>
        <p:grpSpPr>
          <a:xfrm>
            <a:off x="5289151" y="1480984"/>
            <a:ext cx="990477" cy="2441199"/>
            <a:chOff x="4054343" y="2362200"/>
            <a:chExt cx="1356990" cy="3344532"/>
          </a:xfrm>
        </p:grpSpPr>
        <p:sp>
          <p:nvSpPr>
            <p:cNvPr id="160" name="Round Diagonal Corner Rectangle 1143">
              <a:extLst>
                <a:ext uri="{FF2B5EF4-FFF2-40B4-BE49-F238E27FC236}">
                  <a16:creationId xmlns:a16="http://schemas.microsoft.com/office/drawing/2014/main" id="{9D698F81-D24D-916C-497D-A858DE107138}"/>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ound Diagonal Corner Rectangle 1144">
              <a:extLst>
                <a:ext uri="{FF2B5EF4-FFF2-40B4-BE49-F238E27FC236}">
                  <a16:creationId xmlns:a16="http://schemas.microsoft.com/office/drawing/2014/main" id="{CBD924D9-C5D6-5EBE-F89F-4F62D7A776AD}"/>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a:extLst>
                <a:ext uri="{FF2B5EF4-FFF2-40B4-BE49-F238E27FC236}">
                  <a16:creationId xmlns:a16="http://schemas.microsoft.com/office/drawing/2014/main" id="{47CB0265-8B39-3407-3A5F-A31D68C4B200}"/>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089F4A32-4B58-0557-8E1C-2D51C99B0E0C}"/>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a:extLst>
                <a:ext uri="{FF2B5EF4-FFF2-40B4-BE49-F238E27FC236}">
                  <a16:creationId xmlns:a16="http://schemas.microsoft.com/office/drawing/2014/main" id="{F34D2717-7E18-0C91-27FC-32A409510D33}"/>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70">
              <a:extLst>
                <a:ext uri="{FF2B5EF4-FFF2-40B4-BE49-F238E27FC236}">
                  <a16:creationId xmlns:a16="http://schemas.microsoft.com/office/drawing/2014/main" id="{42543C49-ED2A-BE94-B440-4A4B144BB73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rapezoid 171">
              <a:extLst>
                <a:ext uri="{FF2B5EF4-FFF2-40B4-BE49-F238E27FC236}">
                  <a16:creationId xmlns:a16="http://schemas.microsoft.com/office/drawing/2014/main" id="{34659F0C-DCC7-D536-AB2B-B9E6638BC0FA}"/>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Trapezoid 172">
              <a:extLst>
                <a:ext uri="{FF2B5EF4-FFF2-40B4-BE49-F238E27FC236}">
                  <a16:creationId xmlns:a16="http://schemas.microsoft.com/office/drawing/2014/main" id="{A6EE1B1B-51BC-B28C-52BE-C75E4ACE13BB}"/>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Trapezoid 179">
              <a:extLst>
                <a:ext uri="{FF2B5EF4-FFF2-40B4-BE49-F238E27FC236}">
                  <a16:creationId xmlns:a16="http://schemas.microsoft.com/office/drawing/2014/main" id="{66A1ED16-60A3-03D6-6F05-55593BD44025}"/>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D4095B02-851A-06EF-365C-A01A22AE7851}"/>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CBF43341-D671-6350-96C7-0EDAB2910E44}"/>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Round Diagonal Corner Rectangle 1154">
              <a:extLst>
                <a:ext uri="{FF2B5EF4-FFF2-40B4-BE49-F238E27FC236}">
                  <a16:creationId xmlns:a16="http://schemas.microsoft.com/office/drawing/2014/main" id="{5CC18D26-0138-3B20-70F9-3E3FB89000A8}"/>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ound Diagonal Corner Rectangle 1155">
              <a:extLst>
                <a:ext uri="{FF2B5EF4-FFF2-40B4-BE49-F238E27FC236}">
                  <a16:creationId xmlns:a16="http://schemas.microsoft.com/office/drawing/2014/main" id="{495D2F2B-40F4-91D3-88B1-9D88D5B89C88}"/>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a:extLst>
                <a:ext uri="{FF2B5EF4-FFF2-40B4-BE49-F238E27FC236}">
                  <a16:creationId xmlns:a16="http://schemas.microsoft.com/office/drawing/2014/main" id="{D8DE682B-6FE2-D297-CCEB-EDA5729C1191}"/>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8" name="Round Diagonal Corner Rectangle 1157">
              <a:extLst>
                <a:ext uri="{FF2B5EF4-FFF2-40B4-BE49-F238E27FC236}">
                  <a16:creationId xmlns:a16="http://schemas.microsoft.com/office/drawing/2014/main" id="{120CFD19-0D3E-A415-8259-D0640577A29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9" name="Oval 1088">
              <a:extLst>
                <a:ext uri="{FF2B5EF4-FFF2-40B4-BE49-F238E27FC236}">
                  <a16:creationId xmlns:a16="http://schemas.microsoft.com/office/drawing/2014/main" id="{629BB8AB-DACE-98D2-05EE-1C790938194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00463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9" presetClass="entr" presetSubtype="0" fill="hold" nodeType="withEffect">
                                  <p:stCondLst>
                                    <p:cond delay="0"/>
                                  </p:stCondLst>
                                  <p:childTnLst>
                                    <p:set>
                                      <p:cBhvr>
                                        <p:cTn id="15" dur="1" fill="hold">
                                          <p:stCondLst>
                                            <p:cond delay="0"/>
                                          </p:stCondLst>
                                        </p:cTn>
                                        <p:tgtEl>
                                          <p:spTgt spid="376"/>
                                        </p:tgtEl>
                                        <p:attrNameLst>
                                          <p:attrName>style.visibility</p:attrName>
                                        </p:attrNameLst>
                                      </p:cBhvr>
                                      <p:to>
                                        <p:strVal val="visible"/>
                                      </p:to>
                                    </p:set>
                                    <p:animEffect transition="in" filter="dissolve">
                                      <p:cBhvr>
                                        <p:cTn id="16" dur="500"/>
                                        <p:tgtEl>
                                          <p:spTgt spid="376"/>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73"/>
                                        </p:tgtEl>
                                        <p:attrNameLst>
                                          <p:attrName>style.visibility</p:attrName>
                                        </p:attrNameLst>
                                      </p:cBhvr>
                                      <p:to>
                                        <p:strVal val="visible"/>
                                      </p:to>
                                    </p:set>
                                    <p:animEffect transition="in" filter="fade">
                                      <p:cBhvr>
                                        <p:cTn id="21" dur="1000"/>
                                        <p:tgtEl>
                                          <p:spTgt spid="373"/>
                                        </p:tgtEl>
                                      </p:cBhvr>
                                    </p:animEffect>
                                    <p:anim calcmode="lin" valueType="num">
                                      <p:cBhvr>
                                        <p:cTn id="22" dur="1000" fill="hold"/>
                                        <p:tgtEl>
                                          <p:spTgt spid="373"/>
                                        </p:tgtEl>
                                        <p:attrNameLst>
                                          <p:attrName>ppt_x</p:attrName>
                                        </p:attrNameLst>
                                      </p:cBhvr>
                                      <p:tavLst>
                                        <p:tav tm="0">
                                          <p:val>
                                            <p:strVal val="#ppt_x"/>
                                          </p:val>
                                        </p:tav>
                                        <p:tav tm="100000">
                                          <p:val>
                                            <p:strVal val="#ppt_x"/>
                                          </p:val>
                                        </p:tav>
                                      </p:tavLst>
                                    </p:anim>
                                    <p:anim calcmode="lin" valueType="num">
                                      <p:cBhvr>
                                        <p:cTn id="23" dur="1000" fill="hold"/>
                                        <p:tgtEl>
                                          <p:spTgt spid="373"/>
                                        </p:tgtEl>
                                        <p:attrNameLst>
                                          <p:attrName>ppt_y</p:attrName>
                                        </p:attrNameLst>
                                      </p:cBhvr>
                                      <p:tavLst>
                                        <p:tav tm="0">
                                          <p:val>
                                            <p:strVal val="#ppt_y+.1"/>
                                          </p:val>
                                        </p:tav>
                                        <p:tav tm="100000">
                                          <p:val>
                                            <p:strVal val="#ppt_y"/>
                                          </p:val>
                                        </p:tav>
                                      </p:tavLst>
                                    </p:anim>
                                  </p:childTnLst>
                                </p:cTn>
                              </p:par>
                              <p:par>
                                <p:cTn id="24" presetID="1" presetClass="entr" presetSubtype="0" fill="hold" nodeType="withEffect">
                                  <p:stCondLst>
                                    <p:cond delay="0"/>
                                  </p:stCondLst>
                                  <p:childTnLst>
                                    <p:set>
                                      <p:cBhvr>
                                        <p:cTn id="25" dur="1" fill="hold">
                                          <p:stCondLst>
                                            <p:cond delay="0"/>
                                          </p:stCondLst>
                                        </p:cTn>
                                        <p:tgtEl>
                                          <p:spTgt spid="339"/>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3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161"/>
          <p:cNvGrpSpPr/>
          <p:nvPr/>
        </p:nvGrpSpPr>
        <p:grpSpPr>
          <a:xfrm>
            <a:off x="6781800" y="304800"/>
            <a:ext cx="2133600" cy="2743200"/>
            <a:chOff x="7467600" y="5410200"/>
            <a:chExt cx="1676400" cy="609600"/>
          </a:xfrm>
        </p:grpSpPr>
        <p:sp>
          <p:nvSpPr>
            <p:cNvPr id="1096" name="Rounded Rectangle 1095"/>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7527471" y="5427133"/>
              <a:ext cx="1600200" cy="403529"/>
            </a:xfrm>
            <a:prstGeom prst="rect">
              <a:avLst/>
            </a:prstGeom>
            <a:noFill/>
          </p:spPr>
          <p:txBody>
            <a:bodyPr wrap="square" rtlCol="0">
              <a:spAutoFit/>
            </a:bodyPr>
            <a:lstStyle/>
            <a:p>
              <a:r>
                <a:rPr lang="en-US" sz="1600" dirty="0">
                  <a:solidFill>
                    <a:schemeClr val="bg1"/>
                  </a:solidFill>
                </a:rPr>
                <a:t> The Master commands His servants to graft the branches from the wild olive tree onto the old tree and nourish it.</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5:8  Commentary Ralph E. Swiss</a:t>
            </a:r>
          </a:p>
        </p:txBody>
      </p:sp>
      <p:sp>
        <p:nvSpPr>
          <p:cNvPr id="74" name="TextBox 73"/>
          <p:cNvSpPr txBox="1"/>
          <p:nvPr/>
        </p:nvSpPr>
        <p:spPr>
          <a:xfrm>
            <a:off x="1752600" y="3505200"/>
            <a:ext cx="3657600" cy="2862322"/>
          </a:xfrm>
          <a:prstGeom prst="rect">
            <a:avLst/>
          </a:prstGeom>
          <a:noFill/>
        </p:spPr>
        <p:txBody>
          <a:bodyPr wrap="square" rtlCol="0">
            <a:spAutoFit/>
          </a:bodyPr>
          <a:lstStyle/>
          <a:p>
            <a:pPr fontAlgn="base"/>
            <a:r>
              <a:rPr lang="en-US" dirty="0">
                <a:solidFill>
                  <a:schemeClr val="bg1"/>
                </a:solidFill>
              </a:rPr>
              <a:t>“And behold, </a:t>
            </a:r>
            <a:r>
              <a:rPr lang="en-US" dirty="0" err="1">
                <a:solidFill>
                  <a:schemeClr val="bg1"/>
                </a:solidFill>
              </a:rPr>
              <a:t>saith</a:t>
            </a:r>
            <a:r>
              <a:rPr lang="en-US" dirty="0">
                <a:solidFill>
                  <a:schemeClr val="bg1"/>
                </a:solidFill>
              </a:rPr>
              <a:t> the Lord of the vineyard, I take away many of these young and tender branches, and I will graft them whithersoever I will; and it </a:t>
            </a:r>
            <a:r>
              <a:rPr lang="en-US" dirty="0" err="1">
                <a:solidFill>
                  <a:schemeClr val="bg1"/>
                </a:solidFill>
              </a:rPr>
              <a:t>mattereth</a:t>
            </a:r>
            <a:r>
              <a:rPr lang="en-US" dirty="0">
                <a:solidFill>
                  <a:schemeClr val="bg1"/>
                </a:solidFill>
              </a:rPr>
              <a:t> not that if it so be that the root of this tree will perish, I may preserve the fruit thereof unto myself; wherefore, I will take these young and tender branches, and I will graft them whithersoever I will.”</a:t>
            </a:r>
          </a:p>
        </p:txBody>
      </p:sp>
      <p:grpSp>
        <p:nvGrpSpPr>
          <p:cNvPr id="12" name="Group 199"/>
          <p:cNvGrpSpPr/>
          <p:nvPr/>
        </p:nvGrpSpPr>
        <p:grpSpPr>
          <a:xfrm rot="3068959">
            <a:off x="6480454" y="4906265"/>
            <a:ext cx="1626598" cy="787321"/>
            <a:chOff x="736597" y="733384"/>
            <a:chExt cx="1807860" cy="1193804"/>
          </a:xfrm>
        </p:grpSpPr>
        <p:grpSp>
          <p:nvGrpSpPr>
            <p:cNvPr id="13" name="Group 15"/>
            <p:cNvGrpSpPr/>
            <p:nvPr/>
          </p:nvGrpSpPr>
          <p:grpSpPr>
            <a:xfrm rot="20238387">
              <a:off x="736597" y="881328"/>
              <a:ext cx="1193804" cy="897916"/>
              <a:chOff x="1111998" y="1862460"/>
              <a:chExt cx="2362200" cy="1921930"/>
            </a:xfrm>
          </p:grpSpPr>
          <p:grpSp>
            <p:nvGrpSpPr>
              <p:cNvPr id="14"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 name="Group 21"/>
            <p:cNvGrpSpPr/>
            <p:nvPr/>
          </p:nvGrpSpPr>
          <p:grpSpPr>
            <a:xfrm rot="2927600">
              <a:off x="1498597" y="881328"/>
              <a:ext cx="1193804" cy="897916"/>
              <a:chOff x="1111998" y="1862460"/>
              <a:chExt cx="2362200" cy="1921930"/>
            </a:xfrm>
          </p:grpSpPr>
          <p:grpSp>
            <p:nvGrpSpPr>
              <p:cNvPr id="18"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rot="2578358" flipV="1">
            <a:off x="6644523" y="562379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7021407" y="5660160"/>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372"/>
          <p:cNvSpPr/>
          <p:nvPr/>
        </p:nvSpPr>
        <p:spPr>
          <a:xfrm rot="672509" flipV="1">
            <a:off x="5649808" y="5507760"/>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Oval 373"/>
          <p:cNvSpPr/>
          <p:nvPr/>
        </p:nvSpPr>
        <p:spPr>
          <a:xfrm rot="19739247" flipV="1">
            <a:off x="5802209" y="5660162"/>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106">
            <a:extLst>
              <a:ext uri="{FF2B5EF4-FFF2-40B4-BE49-F238E27FC236}">
                <a16:creationId xmlns:a16="http://schemas.microsoft.com/office/drawing/2014/main" id="{B85E1B6A-34C7-C213-E1DF-620A06D2F49D}"/>
              </a:ext>
            </a:extLst>
          </p:cNvPr>
          <p:cNvGrpSpPr/>
          <p:nvPr/>
        </p:nvGrpSpPr>
        <p:grpSpPr>
          <a:xfrm>
            <a:off x="9502623" y="3656391"/>
            <a:ext cx="1090246" cy="2362200"/>
            <a:chOff x="3581400" y="381000"/>
            <a:chExt cx="2286000" cy="4953000"/>
          </a:xfrm>
        </p:grpSpPr>
        <p:sp>
          <p:nvSpPr>
            <p:cNvPr id="35" name="Cloud 34">
              <a:extLst>
                <a:ext uri="{FF2B5EF4-FFF2-40B4-BE49-F238E27FC236}">
                  <a16:creationId xmlns:a16="http://schemas.microsoft.com/office/drawing/2014/main" id="{B5825F23-FACE-3D60-DC13-4722F43DD8BD}"/>
                </a:ext>
              </a:extLst>
            </p:cNvPr>
            <p:cNvSpPr/>
            <p:nvPr/>
          </p:nvSpPr>
          <p:spPr>
            <a:xfrm>
              <a:off x="3657600" y="381000"/>
              <a:ext cx="1905000" cy="25146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CA989628-F297-F82F-A391-3D7E03816245}"/>
                </a:ext>
              </a:extLst>
            </p:cNvPr>
            <p:cNvSpPr/>
            <p:nvPr/>
          </p:nvSpPr>
          <p:spPr>
            <a:xfrm rot="19671902">
              <a:off x="5223780" y="2902234"/>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009986B1-805D-1287-2320-A8CAFD266E7E}"/>
                </a:ext>
              </a:extLst>
            </p:cNvPr>
            <p:cNvSpPr/>
            <p:nvPr/>
          </p:nvSpPr>
          <p:spPr>
            <a:xfrm rot="2647766">
              <a:off x="3581400" y="2831936"/>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9617C5-2D2C-5F5F-5220-B4BEC905BB4B}"/>
                </a:ext>
              </a:extLst>
            </p:cNvPr>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64FB26B7-086F-23F1-3E79-88903B9A864A}"/>
                </a:ext>
              </a:extLst>
            </p:cNvPr>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rapezoid 39">
              <a:extLst>
                <a:ext uri="{FF2B5EF4-FFF2-40B4-BE49-F238E27FC236}">
                  <a16:creationId xmlns:a16="http://schemas.microsoft.com/office/drawing/2014/main" id="{C9B25803-AC19-E048-A226-254B9E737ABE}"/>
                </a:ext>
              </a:extLst>
            </p:cNvPr>
            <p:cNvSpPr/>
            <p:nvPr/>
          </p:nvSpPr>
          <p:spPr>
            <a:xfrm rot="20169292">
              <a:off x="4800498" y="188361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rapezoid 40">
              <a:extLst>
                <a:ext uri="{FF2B5EF4-FFF2-40B4-BE49-F238E27FC236}">
                  <a16:creationId xmlns:a16="http://schemas.microsoft.com/office/drawing/2014/main" id="{0AD8649D-0E72-C7AB-7B61-5D2BBD92FB41}"/>
                </a:ext>
              </a:extLst>
            </p:cNvPr>
            <p:cNvSpPr/>
            <p:nvPr/>
          </p:nvSpPr>
          <p:spPr>
            <a:xfrm rot="1790291">
              <a:off x="3831941" y="183312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rapezoid 41">
              <a:extLst>
                <a:ext uri="{FF2B5EF4-FFF2-40B4-BE49-F238E27FC236}">
                  <a16:creationId xmlns:a16="http://schemas.microsoft.com/office/drawing/2014/main" id="{BA0D5CF5-3D88-232F-69D9-00880D248122}"/>
                </a:ext>
              </a:extLst>
            </p:cNvPr>
            <p:cNvSpPr/>
            <p:nvPr/>
          </p:nvSpPr>
          <p:spPr>
            <a:xfrm>
              <a:off x="4092994" y="2081922"/>
              <a:ext cx="1323835" cy="281561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FFCCD4A2-96D7-D5DF-9378-A4AAB9A58115}"/>
                </a:ext>
              </a:extLst>
            </p:cNvPr>
            <p:cNvSpPr/>
            <p:nvPr/>
          </p:nvSpPr>
          <p:spPr>
            <a:xfrm>
              <a:off x="4394993" y="1600940"/>
              <a:ext cx="651575" cy="8491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DE6A5E2A-B46B-6799-33BA-9DFC7E4126F5}"/>
                </a:ext>
              </a:extLst>
            </p:cNvPr>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Cloud 44">
              <a:extLst>
                <a:ext uri="{FF2B5EF4-FFF2-40B4-BE49-F238E27FC236}">
                  <a16:creationId xmlns:a16="http://schemas.microsoft.com/office/drawing/2014/main" id="{892EC062-D7F9-7F2B-540C-1864ABD71C41}"/>
                </a:ext>
              </a:extLst>
            </p:cNvPr>
            <p:cNvSpPr/>
            <p:nvPr/>
          </p:nvSpPr>
          <p:spPr>
            <a:xfrm>
              <a:off x="4114800" y="3810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Cloud 45">
              <a:extLst>
                <a:ext uri="{FF2B5EF4-FFF2-40B4-BE49-F238E27FC236}">
                  <a16:creationId xmlns:a16="http://schemas.microsoft.com/office/drawing/2014/main" id="{A6EC5683-C142-2469-E464-26EB01FBEC11}"/>
                </a:ext>
              </a:extLst>
            </p:cNvPr>
            <p:cNvSpPr/>
            <p:nvPr/>
          </p:nvSpPr>
          <p:spPr>
            <a:xfrm>
              <a:off x="4191000" y="16002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E5923313-9FB0-F763-2D1F-9E6C332C7D50}"/>
                </a:ext>
              </a:extLst>
            </p:cNvPr>
            <p:cNvSpPr/>
            <p:nvPr/>
          </p:nvSpPr>
          <p:spPr>
            <a:xfrm>
              <a:off x="4527928" y="1741043"/>
              <a:ext cx="351357" cy="27946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131">
            <a:extLst>
              <a:ext uri="{FF2B5EF4-FFF2-40B4-BE49-F238E27FC236}">
                <a16:creationId xmlns:a16="http://schemas.microsoft.com/office/drawing/2014/main" id="{085882B5-7C0D-C26F-7DDF-72CBE19C1141}"/>
              </a:ext>
            </a:extLst>
          </p:cNvPr>
          <p:cNvGrpSpPr/>
          <p:nvPr/>
        </p:nvGrpSpPr>
        <p:grpSpPr>
          <a:xfrm flipH="1">
            <a:off x="7763615" y="3392743"/>
            <a:ext cx="990600" cy="2209800"/>
            <a:chOff x="3604364" y="381000"/>
            <a:chExt cx="2217821" cy="4953000"/>
          </a:xfrm>
        </p:grpSpPr>
        <p:sp>
          <p:nvSpPr>
            <p:cNvPr id="52" name="Cloud 51">
              <a:extLst>
                <a:ext uri="{FF2B5EF4-FFF2-40B4-BE49-F238E27FC236}">
                  <a16:creationId xmlns:a16="http://schemas.microsoft.com/office/drawing/2014/main" id="{DE83F4F1-D54C-0EBC-7E6B-0A7A22841143}"/>
                </a:ext>
              </a:extLst>
            </p:cNvPr>
            <p:cNvSpPr/>
            <p:nvPr/>
          </p:nvSpPr>
          <p:spPr>
            <a:xfrm>
              <a:off x="3657601" y="381000"/>
              <a:ext cx="2034242" cy="25146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0E47341E-12B9-3930-67A8-2781058F9113}"/>
                </a:ext>
              </a:extLst>
            </p:cNvPr>
            <p:cNvSpPr/>
            <p:nvPr/>
          </p:nvSpPr>
          <p:spPr>
            <a:xfrm rot="19671902">
              <a:off x="5294767" y="2893493"/>
              <a:ext cx="527418"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504D0D27-AEBC-BDA9-7251-B16ED202D8F7}"/>
                </a:ext>
              </a:extLst>
            </p:cNvPr>
            <p:cNvSpPr/>
            <p:nvPr/>
          </p:nvSpPr>
          <p:spPr>
            <a:xfrm rot="2647766">
              <a:off x="3604364" y="2775284"/>
              <a:ext cx="48089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32970BD1-7CCF-3416-C72F-851DECEEF6E4}"/>
                </a:ext>
              </a:extLst>
            </p:cNvPr>
            <p:cNvSpPr/>
            <p:nvPr/>
          </p:nvSpPr>
          <p:spPr>
            <a:xfrm rot="19352409">
              <a:off x="4848621" y="4470077"/>
              <a:ext cx="41551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88471278-7ADB-9897-8AC2-F9A3447B2941}"/>
                </a:ext>
              </a:extLst>
            </p:cNvPr>
            <p:cNvSpPr/>
            <p:nvPr/>
          </p:nvSpPr>
          <p:spPr>
            <a:xfrm rot="2647766">
              <a:off x="4370938" y="4452989"/>
              <a:ext cx="413521"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rapezoid 56">
              <a:extLst>
                <a:ext uri="{FF2B5EF4-FFF2-40B4-BE49-F238E27FC236}">
                  <a16:creationId xmlns:a16="http://schemas.microsoft.com/office/drawing/2014/main" id="{C8455159-6260-B4EC-2322-2F85C7E9B7F6}"/>
                </a:ext>
              </a:extLst>
            </p:cNvPr>
            <p:cNvSpPr/>
            <p:nvPr/>
          </p:nvSpPr>
          <p:spPr>
            <a:xfrm rot="20169292">
              <a:off x="4800498" y="188361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rapezoid 57">
              <a:extLst>
                <a:ext uri="{FF2B5EF4-FFF2-40B4-BE49-F238E27FC236}">
                  <a16:creationId xmlns:a16="http://schemas.microsoft.com/office/drawing/2014/main" id="{54F51B7D-646C-7305-F8A3-05B0DBADD9C8}"/>
                </a:ext>
              </a:extLst>
            </p:cNvPr>
            <p:cNvSpPr/>
            <p:nvPr/>
          </p:nvSpPr>
          <p:spPr>
            <a:xfrm rot="1790291">
              <a:off x="3831941" y="183312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rapezoid 58">
              <a:extLst>
                <a:ext uri="{FF2B5EF4-FFF2-40B4-BE49-F238E27FC236}">
                  <a16:creationId xmlns:a16="http://schemas.microsoft.com/office/drawing/2014/main" id="{38B391E6-0A47-3A89-C63B-FA2DD74E7A96}"/>
                </a:ext>
              </a:extLst>
            </p:cNvPr>
            <p:cNvSpPr/>
            <p:nvPr/>
          </p:nvSpPr>
          <p:spPr>
            <a:xfrm>
              <a:off x="4107324" y="2205789"/>
              <a:ext cx="1323835" cy="2815614"/>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DD401B33-5907-DB7E-5E92-465E28AC100F}"/>
                </a:ext>
              </a:extLst>
            </p:cNvPr>
            <p:cNvSpPr/>
            <p:nvPr/>
          </p:nvSpPr>
          <p:spPr>
            <a:xfrm>
              <a:off x="4394993" y="1600940"/>
              <a:ext cx="651575" cy="84912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DB1C7C4C-7500-FDD6-DD9F-56FA998477F0}"/>
                </a:ext>
              </a:extLst>
            </p:cNvPr>
            <p:cNvSpPr/>
            <p:nvPr/>
          </p:nvSpPr>
          <p:spPr>
            <a:xfrm>
              <a:off x="4092994" y="609370"/>
              <a:ext cx="1261779" cy="1614572"/>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Cloud 61">
              <a:extLst>
                <a:ext uri="{FF2B5EF4-FFF2-40B4-BE49-F238E27FC236}">
                  <a16:creationId xmlns:a16="http://schemas.microsoft.com/office/drawing/2014/main" id="{1A42745B-303A-9462-F02F-BECDE28C39CF}"/>
                </a:ext>
              </a:extLst>
            </p:cNvPr>
            <p:cNvSpPr/>
            <p:nvPr/>
          </p:nvSpPr>
          <p:spPr>
            <a:xfrm>
              <a:off x="4114800" y="381000"/>
              <a:ext cx="990600" cy="7620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Cloud 62">
              <a:extLst>
                <a:ext uri="{FF2B5EF4-FFF2-40B4-BE49-F238E27FC236}">
                  <a16:creationId xmlns:a16="http://schemas.microsoft.com/office/drawing/2014/main" id="{3071AF56-0088-5B6C-9CC4-D3734A81E237}"/>
                </a:ext>
              </a:extLst>
            </p:cNvPr>
            <p:cNvSpPr/>
            <p:nvPr/>
          </p:nvSpPr>
          <p:spPr>
            <a:xfrm>
              <a:off x="4191000" y="1600200"/>
              <a:ext cx="990600" cy="10668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895">
              <a:extLst>
                <a:ext uri="{FF2B5EF4-FFF2-40B4-BE49-F238E27FC236}">
                  <a16:creationId xmlns:a16="http://schemas.microsoft.com/office/drawing/2014/main" id="{CAF49FB1-C3CD-4578-72EB-416C24FF35DE}"/>
                </a:ext>
              </a:extLst>
            </p:cNvPr>
            <p:cNvSpPr/>
            <p:nvPr/>
          </p:nvSpPr>
          <p:spPr>
            <a:xfrm>
              <a:off x="4419605" y="1737521"/>
              <a:ext cx="436527" cy="267137"/>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7" name="Group 91">
            <a:extLst>
              <a:ext uri="{FF2B5EF4-FFF2-40B4-BE49-F238E27FC236}">
                <a16:creationId xmlns:a16="http://schemas.microsoft.com/office/drawing/2014/main" id="{775F5757-5A53-D968-FF8B-5B59FBD4CC95}"/>
              </a:ext>
            </a:extLst>
          </p:cNvPr>
          <p:cNvGrpSpPr/>
          <p:nvPr/>
        </p:nvGrpSpPr>
        <p:grpSpPr>
          <a:xfrm>
            <a:off x="5765239" y="3039018"/>
            <a:ext cx="1356990" cy="3344532"/>
            <a:chOff x="4054343" y="2362200"/>
            <a:chExt cx="1356990" cy="3344532"/>
          </a:xfrm>
        </p:grpSpPr>
        <p:sp>
          <p:nvSpPr>
            <p:cNvPr id="898" name="Round Diagonal Corner Rectangle 1143">
              <a:extLst>
                <a:ext uri="{FF2B5EF4-FFF2-40B4-BE49-F238E27FC236}">
                  <a16:creationId xmlns:a16="http://schemas.microsoft.com/office/drawing/2014/main" id="{2A0FB3AA-0ABD-65CA-972B-950FE396768E}"/>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4" name="Round Diagonal Corner Rectangle 1144">
              <a:extLst>
                <a:ext uri="{FF2B5EF4-FFF2-40B4-BE49-F238E27FC236}">
                  <a16:creationId xmlns:a16="http://schemas.microsoft.com/office/drawing/2014/main" id="{993D8FDC-ACD2-A874-F629-157D2DDBC27D}"/>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5" name="Oval 904">
              <a:extLst>
                <a:ext uri="{FF2B5EF4-FFF2-40B4-BE49-F238E27FC236}">
                  <a16:creationId xmlns:a16="http://schemas.microsoft.com/office/drawing/2014/main" id="{0A879DFB-13AE-45BB-FBD0-F37B097C25C1}"/>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6" name="Oval 905">
              <a:extLst>
                <a:ext uri="{FF2B5EF4-FFF2-40B4-BE49-F238E27FC236}">
                  <a16:creationId xmlns:a16="http://schemas.microsoft.com/office/drawing/2014/main" id="{689B58CE-338B-3F6A-AF18-8BA6E546C59E}"/>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7" name="Oval 906">
              <a:extLst>
                <a:ext uri="{FF2B5EF4-FFF2-40B4-BE49-F238E27FC236}">
                  <a16:creationId xmlns:a16="http://schemas.microsoft.com/office/drawing/2014/main" id="{70283C0D-028E-FDD0-4604-FB391461CF1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8" name="Oval 907">
              <a:extLst>
                <a:ext uri="{FF2B5EF4-FFF2-40B4-BE49-F238E27FC236}">
                  <a16:creationId xmlns:a16="http://schemas.microsoft.com/office/drawing/2014/main" id="{56C834D4-E3DE-D0F3-07AE-1C0B46498854}"/>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Trapezoid 908">
              <a:extLst>
                <a:ext uri="{FF2B5EF4-FFF2-40B4-BE49-F238E27FC236}">
                  <a16:creationId xmlns:a16="http://schemas.microsoft.com/office/drawing/2014/main" id="{61A9AF97-1FEA-42D7-AFF6-967E464E43BB}"/>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Trapezoid 911">
              <a:extLst>
                <a:ext uri="{FF2B5EF4-FFF2-40B4-BE49-F238E27FC236}">
                  <a16:creationId xmlns:a16="http://schemas.microsoft.com/office/drawing/2014/main" id="{0979E76C-08FF-6E90-3954-0A1117D23397}"/>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Trapezoid 912">
              <a:extLst>
                <a:ext uri="{FF2B5EF4-FFF2-40B4-BE49-F238E27FC236}">
                  <a16:creationId xmlns:a16="http://schemas.microsoft.com/office/drawing/2014/main" id="{144D094E-4CE7-1567-3229-7BAAC719447E}"/>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Oval 913">
              <a:extLst>
                <a:ext uri="{FF2B5EF4-FFF2-40B4-BE49-F238E27FC236}">
                  <a16:creationId xmlns:a16="http://schemas.microsoft.com/office/drawing/2014/main" id="{B2BE8D6D-71EA-1C1D-1392-55F2FA37CF28}"/>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Oval 914">
              <a:extLst>
                <a:ext uri="{FF2B5EF4-FFF2-40B4-BE49-F238E27FC236}">
                  <a16:creationId xmlns:a16="http://schemas.microsoft.com/office/drawing/2014/main" id="{92DDBCCF-0553-CFA4-549C-E32E68B078C2}"/>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Round Diagonal Corner Rectangle 1154">
              <a:extLst>
                <a:ext uri="{FF2B5EF4-FFF2-40B4-BE49-F238E27FC236}">
                  <a16:creationId xmlns:a16="http://schemas.microsoft.com/office/drawing/2014/main" id="{AED7FC22-F663-8992-AB57-1A80CB283892}"/>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Round Diagonal Corner Rectangle 1155">
              <a:extLst>
                <a:ext uri="{FF2B5EF4-FFF2-40B4-BE49-F238E27FC236}">
                  <a16:creationId xmlns:a16="http://schemas.microsoft.com/office/drawing/2014/main" id="{1713C31D-21B7-C0B3-6640-8C7222D319BE}"/>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Oval 917">
              <a:extLst>
                <a:ext uri="{FF2B5EF4-FFF2-40B4-BE49-F238E27FC236}">
                  <a16:creationId xmlns:a16="http://schemas.microsoft.com/office/drawing/2014/main" id="{48AE85BF-AF59-56D2-A71B-D1C1E20EAEB9}"/>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Round Diagonal Corner Rectangle 1157">
              <a:extLst>
                <a:ext uri="{FF2B5EF4-FFF2-40B4-BE49-F238E27FC236}">
                  <a16:creationId xmlns:a16="http://schemas.microsoft.com/office/drawing/2014/main" id="{7EBFB3FF-AE65-86F2-7F36-E1D7DCEA3DC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Oval 921">
              <a:extLst>
                <a:ext uri="{FF2B5EF4-FFF2-40B4-BE49-F238E27FC236}">
                  <a16:creationId xmlns:a16="http://schemas.microsoft.com/office/drawing/2014/main" id="{6EA118A0-64C4-EDDD-EF62-BA979399383E}"/>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73"/>
          <p:cNvGrpSpPr/>
          <p:nvPr/>
        </p:nvGrpSpPr>
        <p:grpSpPr>
          <a:xfrm rot="3068959">
            <a:off x="6164808" y="4609919"/>
            <a:ext cx="1626598" cy="1150850"/>
            <a:chOff x="736597" y="733384"/>
            <a:chExt cx="1807860" cy="1745020"/>
          </a:xfrm>
        </p:grpSpPr>
        <p:grpSp>
          <p:nvGrpSpPr>
            <p:cNvPr id="22" name="Group 15"/>
            <p:cNvGrpSpPr/>
            <p:nvPr/>
          </p:nvGrpSpPr>
          <p:grpSpPr>
            <a:xfrm rot="20238387">
              <a:off x="736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 name="Group 21"/>
            <p:cNvGrpSpPr/>
            <p:nvPr/>
          </p:nvGrpSpPr>
          <p:grpSpPr>
            <a:xfrm rot="2927600">
              <a:off x="1498597" y="881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 name="Group 31"/>
            <p:cNvGrpSpPr/>
            <p:nvPr/>
          </p:nvGrpSpPr>
          <p:grpSpPr>
            <a:xfrm rot="20238387">
              <a:off x="1333589" y="1645859"/>
              <a:ext cx="1193804" cy="832545"/>
              <a:chOff x="1111998" y="1862460"/>
              <a:chExt cx="2362200" cy="1782007"/>
            </a:xfrm>
          </p:grpSpPr>
          <p:grpSp>
            <p:nvGrpSpPr>
              <p:cNvPr id="31"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30"/>
          <p:cNvGrpSpPr/>
          <p:nvPr/>
        </p:nvGrpSpPr>
        <p:grpSpPr>
          <a:xfrm rot="18989829" flipH="1">
            <a:off x="5291946" y="4879110"/>
            <a:ext cx="1213313" cy="804687"/>
            <a:chOff x="736597" y="733384"/>
            <a:chExt cx="1807860" cy="1193804"/>
          </a:xfrm>
        </p:grpSpPr>
        <p:grpSp>
          <p:nvGrpSpPr>
            <p:cNvPr id="4" name="Group 15"/>
            <p:cNvGrpSpPr/>
            <p:nvPr/>
          </p:nvGrpSpPr>
          <p:grpSpPr>
            <a:xfrm rot="20238387">
              <a:off x="736597" y="881328"/>
              <a:ext cx="1193804" cy="897916"/>
              <a:chOff x="1111998" y="1862460"/>
              <a:chExt cx="2362200" cy="1921930"/>
            </a:xfrm>
          </p:grpSpPr>
          <p:grpSp>
            <p:nvGrpSpPr>
              <p:cNvPr id="5"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21"/>
            <p:cNvGrpSpPr/>
            <p:nvPr/>
          </p:nvGrpSpPr>
          <p:grpSpPr>
            <a:xfrm rot="2927600">
              <a:off x="1498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89" name="Group 388"/>
          <p:cNvGrpSpPr/>
          <p:nvPr/>
        </p:nvGrpSpPr>
        <p:grpSpPr>
          <a:xfrm>
            <a:off x="8305801" y="3962401"/>
            <a:ext cx="1162049" cy="2358261"/>
            <a:chOff x="6553776" y="3813939"/>
            <a:chExt cx="1162049" cy="2358261"/>
          </a:xfrm>
        </p:grpSpPr>
        <p:sp>
          <p:nvSpPr>
            <p:cNvPr id="899" name="Double Wave 898"/>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Double Wave 899"/>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Double Wave 900"/>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Double Wave 909"/>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Double Wave 910"/>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9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39643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1"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161"/>
          <p:cNvGrpSpPr/>
          <p:nvPr/>
        </p:nvGrpSpPr>
        <p:grpSpPr>
          <a:xfrm>
            <a:off x="6781800" y="304800"/>
            <a:ext cx="2133600" cy="2743200"/>
            <a:chOff x="7467600" y="5410200"/>
            <a:chExt cx="1676400" cy="609600"/>
          </a:xfrm>
        </p:grpSpPr>
        <p:sp>
          <p:nvSpPr>
            <p:cNvPr id="1096" name="Rounded Rectangle 1095"/>
            <p:cNvSpPr/>
            <p:nvPr/>
          </p:nvSpPr>
          <p:spPr>
            <a:xfrm>
              <a:off x="7467600" y="5410200"/>
              <a:ext cx="1676400" cy="609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7527471" y="5427133"/>
              <a:ext cx="1600200" cy="348813"/>
            </a:xfrm>
            <a:prstGeom prst="rect">
              <a:avLst/>
            </a:prstGeom>
            <a:noFill/>
          </p:spPr>
          <p:txBody>
            <a:bodyPr wrap="square" rtlCol="0">
              <a:spAutoFit/>
            </a:bodyPr>
            <a:lstStyle/>
            <a:p>
              <a:r>
                <a:rPr lang="en-US" sz="1600" dirty="0">
                  <a:solidFill>
                    <a:schemeClr val="bg1"/>
                  </a:solidFill>
                </a:rPr>
                <a:t>Since limbs gather sunlight and air for the tree, strong branches can strengthen a dying tree.</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70688" y="6550223"/>
            <a:ext cx="4800600" cy="307777"/>
          </a:xfrm>
          <a:prstGeom prst="rect">
            <a:avLst/>
          </a:prstGeom>
          <a:noFill/>
        </p:spPr>
        <p:txBody>
          <a:bodyPr wrap="square" rtlCol="0">
            <a:spAutoFit/>
          </a:bodyPr>
          <a:lstStyle/>
          <a:p>
            <a:r>
              <a:rPr lang="en-US" sz="1400" dirty="0">
                <a:solidFill>
                  <a:schemeClr val="bg1"/>
                </a:solidFill>
              </a:rPr>
              <a:t>Jacob 5:9  Commentary Ralph E. Swiss</a:t>
            </a:r>
          </a:p>
        </p:txBody>
      </p:sp>
      <p:sp>
        <p:nvSpPr>
          <p:cNvPr id="74" name="TextBox 73"/>
          <p:cNvSpPr txBox="1"/>
          <p:nvPr/>
        </p:nvSpPr>
        <p:spPr>
          <a:xfrm>
            <a:off x="1676400" y="2819401"/>
            <a:ext cx="3657600" cy="2031325"/>
          </a:xfrm>
          <a:prstGeom prst="rect">
            <a:avLst/>
          </a:prstGeom>
          <a:noFill/>
        </p:spPr>
        <p:txBody>
          <a:bodyPr wrap="square" rtlCol="0">
            <a:spAutoFit/>
          </a:bodyPr>
          <a:lstStyle/>
          <a:p>
            <a:pPr fontAlgn="base"/>
            <a:r>
              <a:rPr lang="en-US" dirty="0">
                <a:solidFill>
                  <a:schemeClr val="bg1"/>
                </a:solidFill>
              </a:rPr>
              <a:t>“Take thou the branches of the wild olive tree, and graft them in, in the stead thereof; and these which I have plucked off I will cast into the fire and burn them, that they may not cumber the ground of my vineyard.”</a:t>
            </a:r>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73"/>
          <p:cNvGrpSpPr/>
          <p:nvPr/>
        </p:nvGrpSpPr>
        <p:grpSpPr>
          <a:xfrm rot="3068959">
            <a:off x="6164808" y="4609919"/>
            <a:ext cx="1626598" cy="1150850"/>
            <a:chOff x="736597" y="733384"/>
            <a:chExt cx="1807860" cy="1745020"/>
          </a:xfrm>
        </p:grpSpPr>
        <p:grpSp>
          <p:nvGrpSpPr>
            <p:cNvPr id="14" name="Group 15"/>
            <p:cNvGrpSpPr/>
            <p:nvPr/>
          </p:nvGrpSpPr>
          <p:grpSpPr>
            <a:xfrm rot="20238387">
              <a:off x="736597" y="881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2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224"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222"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21"/>
            <p:cNvGrpSpPr/>
            <p:nvPr/>
          </p:nvGrpSpPr>
          <p:grpSpPr>
            <a:xfrm rot="2927600">
              <a:off x="1498597" y="881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2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215"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213"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31"/>
            <p:cNvGrpSpPr/>
            <p:nvPr/>
          </p:nvGrpSpPr>
          <p:grpSpPr>
            <a:xfrm rot="20238387">
              <a:off x="1333589" y="1645859"/>
              <a:ext cx="1193804" cy="832545"/>
              <a:chOff x="1111998" y="1862460"/>
              <a:chExt cx="2362200" cy="1782007"/>
            </a:xfrm>
          </p:grpSpPr>
          <p:grpSp>
            <p:nvGrpSpPr>
              <p:cNvPr id="23" name="Group 6"/>
              <p:cNvGrpSpPr/>
              <p:nvPr/>
            </p:nvGrpSpPr>
            <p:grpSpPr>
              <a:xfrm rot="17802976">
                <a:off x="1912098" y="1823816"/>
                <a:ext cx="762000" cy="2362200"/>
                <a:chOff x="1905000" y="1828800"/>
                <a:chExt cx="762000" cy="2362200"/>
              </a:xfrm>
            </p:grpSpPr>
            <p:sp>
              <p:nvSpPr>
                <p:cNvPr id="2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206" name="Oval 2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 name="Group 106">
            <a:extLst>
              <a:ext uri="{FF2B5EF4-FFF2-40B4-BE49-F238E27FC236}">
                <a16:creationId xmlns:a16="http://schemas.microsoft.com/office/drawing/2014/main" id="{D3A13C4F-B93D-B6B7-6930-376D0178F17F}"/>
              </a:ext>
            </a:extLst>
          </p:cNvPr>
          <p:cNvGrpSpPr/>
          <p:nvPr/>
        </p:nvGrpSpPr>
        <p:grpSpPr>
          <a:xfrm>
            <a:off x="9554102" y="4040317"/>
            <a:ext cx="1090246" cy="2362200"/>
            <a:chOff x="3581400" y="381000"/>
            <a:chExt cx="2286000" cy="4953000"/>
          </a:xfrm>
        </p:grpSpPr>
        <p:sp>
          <p:nvSpPr>
            <p:cNvPr id="41" name="Cloud 40">
              <a:extLst>
                <a:ext uri="{FF2B5EF4-FFF2-40B4-BE49-F238E27FC236}">
                  <a16:creationId xmlns:a16="http://schemas.microsoft.com/office/drawing/2014/main" id="{CC1A7F48-B3E5-A1DC-AD60-6CEDC1B764EE}"/>
                </a:ext>
              </a:extLst>
            </p:cNvPr>
            <p:cNvSpPr/>
            <p:nvPr/>
          </p:nvSpPr>
          <p:spPr>
            <a:xfrm>
              <a:off x="3657600" y="381000"/>
              <a:ext cx="1905000" cy="25146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FD953995-52F5-7EE0-D981-5ECC9419D90E}"/>
                </a:ext>
              </a:extLst>
            </p:cNvPr>
            <p:cNvSpPr/>
            <p:nvPr/>
          </p:nvSpPr>
          <p:spPr>
            <a:xfrm rot="19671902">
              <a:off x="5223780" y="2902234"/>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999CB613-E6F2-973F-EC1A-8264322AE5EC}"/>
                </a:ext>
              </a:extLst>
            </p:cNvPr>
            <p:cNvSpPr/>
            <p:nvPr/>
          </p:nvSpPr>
          <p:spPr>
            <a:xfrm rot="2647766">
              <a:off x="3581400" y="2831936"/>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CE75596F-63FC-CAC9-A3DD-4BB37726C1C2}"/>
                </a:ext>
              </a:extLst>
            </p:cNvPr>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BE7B152F-92A6-EE98-19AC-F7641F4CD119}"/>
                </a:ext>
              </a:extLst>
            </p:cNvPr>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rapezoid 45">
              <a:extLst>
                <a:ext uri="{FF2B5EF4-FFF2-40B4-BE49-F238E27FC236}">
                  <a16:creationId xmlns:a16="http://schemas.microsoft.com/office/drawing/2014/main" id="{E13E7E7C-6863-8E8A-12A8-62066B606E40}"/>
                </a:ext>
              </a:extLst>
            </p:cNvPr>
            <p:cNvSpPr/>
            <p:nvPr/>
          </p:nvSpPr>
          <p:spPr>
            <a:xfrm rot="20169292">
              <a:off x="4800498" y="188361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rapezoid 49">
              <a:extLst>
                <a:ext uri="{FF2B5EF4-FFF2-40B4-BE49-F238E27FC236}">
                  <a16:creationId xmlns:a16="http://schemas.microsoft.com/office/drawing/2014/main" id="{8B33DEB2-FD8D-33A5-4153-511476F9123B}"/>
                </a:ext>
              </a:extLst>
            </p:cNvPr>
            <p:cNvSpPr/>
            <p:nvPr/>
          </p:nvSpPr>
          <p:spPr>
            <a:xfrm rot="1790291">
              <a:off x="3831941" y="183312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rapezoid 50">
              <a:extLst>
                <a:ext uri="{FF2B5EF4-FFF2-40B4-BE49-F238E27FC236}">
                  <a16:creationId xmlns:a16="http://schemas.microsoft.com/office/drawing/2014/main" id="{8E149BEA-6728-FDF6-3B65-D15D8EE1FC0C}"/>
                </a:ext>
              </a:extLst>
            </p:cNvPr>
            <p:cNvSpPr/>
            <p:nvPr/>
          </p:nvSpPr>
          <p:spPr>
            <a:xfrm>
              <a:off x="4092994" y="2081922"/>
              <a:ext cx="1323835" cy="281561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E859CAA2-BA50-60E0-5F54-BAEB1F4AF683}"/>
                </a:ext>
              </a:extLst>
            </p:cNvPr>
            <p:cNvSpPr/>
            <p:nvPr/>
          </p:nvSpPr>
          <p:spPr>
            <a:xfrm>
              <a:off x="4394993" y="1600940"/>
              <a:ext cx="651575" cy="8491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F8507392-DF7A-1C03-3D2C-2112B3D9D440}"/>
                </a:ext>
              </a:extLst>
            </p:cNvPr>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Cloud 53">
              <a:extLst>
                <a:ext uri="{FF2B5EF4-FFF2-40B4-BE49-F238E27FC236}">
                  <a16:creationId xmlns:a16="http://schemas.microsoft.com/office/drawing/2014/main" id="{8437F68A-3C92-F042-1522-EEE0E2504DF6}"/>
                </a:ext>
              </a:extLst>
            </p:cNvPr>
            <p:cNvSpPr/>
            <p:nvPr/>
          </p:nvSpPr>
          <p:spPr>
            <a:xfrm>
              <a:off x="4114800" y="3810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Cloud 54">
              <a:extLst>
                <a:ext uri="{FF2B5EF4-FFF2-40B4-BE49-F238E27FC236}">
                  <a16:creationId xmlns:a16="http://schemas.microsoft.com/office/drawing/2014/main" id="{940CA4C1-8301-87E0-6F80-5B24647A841D}"/>
                </a:ext>
              </a:extLst>
            </p:cNvPr>
            <p:cNvSpPr/>
            <p:nvPr/>
          </p:nvSpPr>
          <p:spPr>
            <a:xfrm>
              <a:off x="4191000" y="16002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4B4CB621-057E-42B6-840C-130F2ABAF79F}"/>
                </a:ext>
              </a:extLst>
            </p:cNvPr>
            <p:cNvSpPr/>
            <p:nvPr/>
          </p:nvSpPr>
          <p:spPr>
            <a:xfrm>
              <a:off x="4527928" y="1741043"/>
              <a:ext cx="351357" cy="27946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31">
            <a:extLst>
              <a:ext uri="{FF2B5EF4-FFF2-40B4-BE49-F238E27FC236}">
                <a16:creationId xmlns:a16="http://schemas.microsoft.com/office/drawing/2014/main" id="{C0A39B02-904A-3DEF-1708-42AF29CFD502}"/>
              </a:ext>
            </a:extLst>
          </p:cNvPr>
          <p:cNvGrpSpPr/>
          <p:nvPr/>
        </p:nvGrpSpPr>
        <p:grpSpPr>
          <a:xfrm flipH="1">
            <a:off x="7764899" y="3343693"/>
            <a:ext cx="990600" cy="2209800"/>
            <a:chOff x="3604364" y="381000"/>
            <a:chExt cx="2217821" cy="4953000"/>
          </a:xfrm>
        </p:grpSpPr>
        <p:sp>
          <p:nvSpPr>
            <p:cNvPr id="58" name="Cloud 57">
              <a:extLst>
                <a:ext uri="{FF2B5EF4-FFF2-40B4-BE49-F238E27FC236}">
                  <a16:creationId xmlns:a16="http://schemas.microsoft.com/office/drawing/2014/main" id="{C7989486-96B1-0BAD-4C1C-96C6BB12C8D7}"/>
                </a:ext>
              </a:extLst>
            </p:cNvPr>
            <p:cNvSpPr/>
            <p:nvPr/>
          </p:nvSpPr>
          <p:spPr>
            <a:xfrm>
              <a:off x="3657601" y="381000"/>
              <a:ext cx="2034242" cy="25146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918AD950-ADB1-B0CB-9CCD-7F4FF96CDACA}"/>
                </a:ext>
              </a:extLst>
            </p:cNvPr>
            <p:cNvSpPr/>
            <p:nvPr/>
          </p:nvSpPr>
          <p:spPr>
            <a:xfrm rot="19671902">
              <a:off x="5294767" y="2893493"/>
              <a:ext cx="527418"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0F34FA8A-FB87-2EAA-4CB8-9F6729C5E7EE}"/>
                </a:ext>
              </a:extLst>
            </p:cNvPr>
            <p:cNvSpPr/>
            <p:nvPr/>
          </p:nvSpPr>
          <p:spPr>
            <a:xfrm rot="2647766">
              <a:off x="3604364" y="2775284"/>
              <a:ext cx="48089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3DF30EAD-F81F-FF8E-51CF-983D9FF55912}"/>
                </a:ext>
              </a:extLst>
            </p:cNvPr>
            <p:cNvSpPr/>
            <p:nvPr/>
          </p:nvSpPr>
          <p:spPr>
            <a:xfrm rot="19352409">
              <a:off x="4848621" y="4470077"/>
              <a:ext cx="41551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9BDAADE8-921B-6549-CAB9-704548325B0F}"/>
                </a:ext>
              </a:extLst>
            </p:cNvPr>
            <p:cNvSpPr/>
            <p:nvPr/>
          </p:nvSpPr>
          <p:spPr>
            <a:xfrm rot="2647766">
              <a:off x="4370938" y="4452989"/>
              <a:ext cx="413521"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rapezoid 62">
              <a:extLst>
                <a:ext uri="{FF2B5EF4-FFF2-40B4-BE49-F238E27FC236}">
                  <a16:creationId xmlns:a16="http://schemas.microsoft.com/office/drawing/2014/main" id="{375CD7CF-45AE-64C6-ACFC-3B84A8DD6E7B}"/>
                </a:ext>
              </a:extLst>
            </p:cNvPr>
            <p:cNvSpPr/>
            <p:nvPr/>
          </p:nvSpPr>
          <p:spPr>
            <a:xfrm rot="20169292">
              <a:off x="4800498" y="188361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Trapezoid 895">
              <a:extLst>
                <a:ext uri="{FF2B5EF4-FFF2-40B4-BE49-F238E27FC236}">
                  <a16:creationId xmlns:a16="http://schemas.microsoft.com/office/drawing/2014/main" id="{9404BED7-C52B-DA1C-6C2A-44ED62EE058D}"/>
                </a:ext>
              </a:extLst>
            </p:cNvPr>
            <p:cNvSpPr/>
            <p:nvPr/>
          </p:nvSpPr>
          <p:spPr>
            <a:xfrm rot="1790291">
              <a:off x="3831941" y="183312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7" name="Trapezoid 896">
              <a:extLst>
                <a:ext uri="{FF2B5EF4-FFF2-40B4-BE49-F238E27FC236}">
                  <a16:creationId xmlns:a16="http://schemas.microsoft.com/office/drawing/2014/main" id="{E0CBEFA1-0D14-345D-0046-4F109AAAFFE3}"/>
                </a:ext>
              </a:extLst>
            </p:cNvPr>
            <p:cNvSpPr/>
            <p:nvPr/>
          </p:nvSpPr>
          <p:spPr>
            <a:xfrm>
              <a:off x="4107324" y="2205789"/>
              <a:ext cx="1323835" cy="2815614"/>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897">
              <a:extLst>
                <a:ext uri="{FF2B5EF4-FFF2-40B4-BE49-F238E27FC236}">
                  <a16:creationId xmlns:a16="http://schemas.microsoft.com/office/drawing/2014/main" id="{8D9410C0-2B48-6FD7-C35D-2B7611429E7C}"/>
                </a:ext>
              </a:extLst>
            </p:cNvPr>
            <p:cNvSpPr/>
            <p:nvPr/>
          </p:nvSpPr>
          <p:spPr>
            <a:xfrm>
              <a:off x="4394993" y="1600940"/>
              <a:ext cx="651575" cy="84912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4" name="Oval 903">
              <a:extLst>
                <a:ext uri="{FF2B5EF4-FFF2-40B4-BE49-F238E27FC236}">
                  <a16:creationId xmlns:a16="http://schemas.microsoft.com/office/drawing/2014/main" id="{AB688B85-06A9-0F0E-EBB2-E72AF663060F}"/>
                </a:ext>
              </a:extLst>
            </p:cNvPr>
            <p:cNvSpPr/>
            <p:nvPr/>
          </p:nvSpPr>
          <p:spPr>
            <a:xfrm>
              <a:off x="4092994" y="609370"/>
              <a:ext cx="1261779" cy="1614572"/>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5" name="Cloud 904">
              <a:extLst>
                <a:ext uri="{FF2B5EF4-FFF2-40B4-BE49-F238E27FC236}">
                  <a16:creationId xmlns:a16="http://schemas.microsoft.com/office/drawing/2014/main" id="{020B7F9A-CCEB-A81C-A33B-7484A7873825}"/>
                </a:ext>
              </a:extLst>
            </p:cNvPr>
            <p:cNvSpPr/>
            <p:nvPr/>
          </p:nvSpPr>
          <p:spPr>
            <a:xfrm>
              <a:off x="4114800" y="381000"/>
              <a:ext cx="990600" cy="7620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6" name="Cloud 905">
              <a:extLst>
                <a:ext uri="{FF2B5EF4-FFF2-40B4-BE49-F238E27FC236}">
                  <a16:creationId xmlns:a16="http://schemas.microsoft.com/office/drawing/2014/main" id="{0C772523-327E-1109-617F-C92DEBA71E5C}"/>
                </a:ext>
              </a:extLst>
            </p:cNvPr>
            <p:cNvSpPr/>
            <p:nvPr/>
          </p:nvSpPr>
          <p:spPr>
            <a:xfrm>
              <a:off x="4191000" y="1600200"/>
              <a:ext cx="990600" cy="10668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7" name="Oval 906">
              <a:extLst>
                <a:ext uri="{FF2B5EF4-FFF2-40B4-BE49-F238E27FC236}">
                  <a16:creationId xmlns:a16="http://schemas.microsoft.com/office/drawing/2014/main" id="{55F7CB9D-56F2-BD89-F653-335854862268}"/>
                </a:ext>
              </a:extLst>
            </p:cNvPr>
            <p:cNvSpPr/>
            <p:nvPr/>
          </p:nvSpPr>
          <p:spPr>
            <a:xfrm>
              <a:off x="4419605" y="1737521"/>
              <a:ext cx="436527" cy="267137"/>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6270C587-8947-A04E-B743-A73A80D2F626}"/>
              </a:ext>
            </a:extLst>
          </p:cNvPr>
          <p:cNvGrpSpPr/>
          <p:nvPr/>
        </p:nvGrpSpPr>
        <p:grpSpPr>
          <a:xfrm>
            <a:off x="7843400" y="3443170"/>
            <a:ext cx="1699751" cy="2995955"/>
            <a:chOff x="8119160" y="3498480"/>
            <a:chExt cx="1699751" cy="2995955"/>
          </a:xfrm>
        </p:grpSpPr>
        <p:sp>
          <p:nvSpPr>
            <p:cNvPr id="97" name="Double Wave 96"/>
            <p:cNvSpPr/>
            <p:nvPr/>
          </p:nvSpPr>
          <p:spPr>
            <a:xfrm>
              <a:off x="8119160"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88"/>
            <p:cNvGrpSpPr/>
            <p:nvPr/>
          </p:nvGrpSpPr>
          <p:grpSpPr>
            <a:xfrm>
              <a:off x="8428262" y="3498480"/>
              <a:ext cx="1390649" cy="2822182"/>
              <a:chOff x="6553776" y="3813939"/>
              <a:chExt cx="1162049" cy="2358261"/>
            </a:xfrm>
          </p:grpSpPr>
          <p:sp>
            <p:nvSpPr>
              <p:cNvPr id="899" name="Double Wave 898"/>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Double Wave 899"/>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Double Wave 900"/>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Double Wave 909"/>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Double Wave 910"/>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9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8" name="Group 907">
            <a:extLst>
              <a:ext uri="{FF2B5EF4-FFF2-40B4-BE49-F238E27FC236}">
                <a16:creationId xmlns:a16="http://schemas.microsoft.com/office/drawing/2014/main" id="{9C32D6D3-28BB-7259-EE56-D697CDD64558}"/>
              </a:ext>
            </a:extLst>
          </p:cNvPr>
          <p:cNvGrpSpPr/>
          <p:nvPr/>
        </p:nvGrpSpPr>
        <p:grpSpPr>
          <a:xfrm>
            <a:off x="3644512" y="4698738"/>
            <a:ext cx="1661847" cy="1878260"/>
            <a:chOff x="7660794" y="5029200"/>
            <a:chExt cx="1573258" cy="1676400"/>
          </a:xfrm>
        </p:grpSpPr>
        <p:grpSp>
          <p:nvGrpSpPr>
            <p:cNvPr id="909" name="Group 908">
              <a:extLst>
                <a:ext uri="{FF2B5EF4-FFF2-40B4-BE49-F238E27FC236}">
                  <a16:creationId xmlns:a16="http://schemas.microsoft.com/office/drawing/2014/main" id="{34ABA6ED-02EA-0C0B-5762-307D7ADEF3A8}"/>
                </a:ext>
              </a:extLst>
            </p:cNvPr>
            <p:cNvGrpSpPr/>
            <p:nvPr/>
          </p:nvGrpSpPr>
          <p:grpSpPr>
            <a:xfrm>
              <a:off x="7696200" y="5029200"/>
              <a:ext cx="1209773" cy="1676400"/>
              <a:chOff x="2693577" y="332956"/>
              <a:chExt cx="3581718" cy="5813514"/>
            </a:xfrm>
          </p:grpSpPr>
          <p:sp>
            <p:nvSpPr>
              <p:cNvPr id="82" name="Freeform 292">
                <a:extLst>
                  <a:ext uri="{FF2B5EF4-FFF2-40B4-BE49-F238E27FC236}">
                    <a16:creationId xmlns:a16="http://schemas.microsoft.com/office/drawing/2014/main" id="{C25E7649-7707-ADE5-DF6D-1C4CB8EC9621}"/>
                  </a:ext>
                </a:extLst>
              </p:cNvPr>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238">
                <a:extLst>
                  <a:ext uri="{FF2B5EF4-FFF2-40B4-BE49-F238E27FC236}">
                    <a16:creationId xmlns:a16="http://schemas.microsoft.com/office/drawing/2014/main" id="{A6BF10C0-AC24-AF93-A911-444D9DD30062}"/>
                  </a:ext>
                </a:extLst>
              </p:cNvPr>
              <p:cNvGrpSpPr/>
              <p:nvPr/>
            </p:nvGrpSpPr>
            <p:grpSpPr>
              <a:xfrm rot="20759234">
                <a:off x="2693577" y="332956"/>
                <a:ext cx="3369457" cy="5039361"/>
                <a:chOff x="6477000" y="2667000"/>
                <a:chExt cx="2057400" cy="3011575"/>
              </a:xfrm>
            </p:grpSpPr>
            <p:sp>
              <p:nvSpPr>
                <p:cNvPr id="85" name="Wave 84">
                  <a:extLst>
                    <a:ext uri="{FF2B5EF4-FFF2-40B4-BE49-F238E27FC236}">
                      <a16:creationId xmlns:a16="http://schemas.microsoft.com/office/drawing/2014/main" id="{1D2BF3FB-1DF8-81CD-0575-D2641F5E41C6}"/>
                    </a:ext>
                  </a:extLst>
                </p:cNvPr>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Wave 3">
                  <a:extLst>
                    <a:ext uri="{FF2B5EF4-FFF2-40B4-BE49-F238E27FC236}">
                      <a16:creationId xmlns:a16="http://schemas.microsoft.com/office/drawing/2014/main" id="{9FB13AD9-AD65-5815-CFC9-450B622472A7}"/>
                    </a:ext>
                  </a:extLst>
                </p:cNvPr>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Wave 86">
                  <a:extLst>
                    <a:ext uri="{FF2B5EF4-FFF2-40B4-BE49-F238E27FC236}">
                      <a16:creationId xmlns:a16="http://schemas.microsoft.com/office/drawing/2014/main" id="{1F83726B-DDB8-EE66-EDF1-16B46CFB0E2B}"/>
                    </a:ext>
                  </a:extLst>
                </p:cNvPr>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Wave 87">
                  <a:extLst>
                    <a:ext uri="{FF2B5EF4-FFF2-40B4-BE49-F238E27FC236}">
                      <a16:creationId xmlns:a16="http://schemas.microsoft.com/office/drawing/2014/main" id="{E63663BD-2FE0-8935-8E79-1B18555F7653}"/>
                    </a:ext>
                  </a:extLst>
                </p:cNvPr>
                <p:cNvSpPr/>
                <p:nvPr/>
              </p:nvSpPr>
              <p:spPr>
                <a:xfrm rot="6369781">
                  <a:off x="6904335" y="3475397"/>
                  <a:ext cx="1230892" cy="620450"/>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Wave 88">
                  <a:extLst>
                    <a:ext uri="{FF2B5EF4-FFF2-40B4-BE49-F238E27FC236}">
                      <a16:creationId xmlns:a16="http://schemas.microsoft.com/office/drawing/2014/main" id="{D7C0ECE2-6EA9-B9A3-DD39-F74649DE75F3}"/>
                    </a:ext>
                  </a:extLst>
                </p:cNvPr>
                <p:cNvSpPr/>
                <p:nvPr/>
              </p:nvSpPr>
              <p:spPr>
                <a:xfrm rot="6369781">
                  <a:off x="6979191" y="3645390"/>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Wave 89">
                  <a:extLst>
                    <a:ext uri="{FF2B5EF4-FFF2-40B4-BE49-F238E27FC236}">
                      <a16:creationId xmlns:a16="http://schemas.microsoft.com/office/drawing/2014/main" id="{DE592A91-6EC5-0D0E-D21A-F5518253D8BA}"/>
                    </a:ext>
                  </a:extLst>
                </p:cNvPr>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Wave 90">
                  <a:extLst>
                    <a:ext uri="{FF2B5EF4-FFF2-40B4-BE49-F238E27FC236}">
                      <a16:creationId xmlns:a16="http://schemas.microsoft.com/office/drawing/2014/main" id="{42281EC5-DC36-9D50-6CF0-3ADFDCC4DACC}"/>
                    </a:ext>
                  </a:extLst>
                </p:cNvPr>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Wave 91">
                  <a:extLst>
                    <a:ext uri="{FF2B5EF4-FFF2-40B4-BE49-F238E27FC236}">
                      <a16:creationId xmlns:a16="http://schemas.microsoft.com/office/drawing/2014/main" id="{645670FA-3E67-6F70-F21D-487F66FA46DF}"/>
                    </a:ext>
                  </a:extLst>
                </p:cNvPr>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Wave 92">
                  <a:extLst>
                    <a:ext uri="{FF2B5EF4-FFF2-40B4-BE49-F238E27FC236}">
                      <a16:creationId xmlns:a16="http://schemas.microsoft.com/office/drawing/2014/main" id="{D789582A-0FCB-A233-FC86-DB33D555ACC7}"/>
                    </a:ext>
                  </a:extLst>
                </p:cNvPr>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85E18544-3C86-833E-A6E5-4D14ABDBA2E5}"/>
                    </a:ext>
                  </a:extLst>
                </p:cNvPr>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Wave 94">
                  <a:extLst>
                    <a:ext uri="{FF2B5EF4-FFF2-40B4-BE49-F238E27FC236}">
                      <a16:creationId xmlns:a16="http://schemas.microsoft.com/office/drawing/2014/main" id="{9C36390F-F15A-A75A-D15B-A7C241267CF7}"/>
                    </a:ext>
                  </a:extLst>
                </p:cNvPr>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Wave 95">
                  <a:extLst>
                    <a:ext uri="{FF2B5EF4-FFF2-40B4-BE49-F238E27FC236}">
                      <a16:creationId xmlns:a16="http://schemas.microsoft.com/office/drawing/2014/main" id="{E032FE5A-BD9D-CEDA-C7E8-D9EE0B4CED12}"/>
                    </a:ext>
                  </a:extLst>
                </p:cNvPr>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5C5E4AF-524E-B008-BF5B-A785703F8094}"/>
                    </a:ext>
                  </a:extLst>
                </p:cNvPr>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Freeform 300">
                <a:extLst>
                  <a:ext uri="{FF2B5EF4-FFF2-40B4-BE49-F238E27FC236}">
                    <a16:creationId xmlns:a16="http://schemas.microsoft.com/office/drawing/2014/main" id="{93A605E1-4DE5-53FC-E9D6-3334055D1EA9}"/>
                  </a:ext>
                </a:extLst>
              </p:cNvPr>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2" name="Group 911">
              <a:extLst>
                <a:ext uri="{FF2B5EF4-FFF2-40B4-BE49-F238E27FC236}">
                  <a16:creationId xmlns:a16="http://schemas.microsoft.com/office/drawing/2014/main" id="{9C017D52-43F4-F018-3610-C07F4BAEE1C8}"/>
                </a:ext>
              </a:extLst>
            </p:cNvPr>
            <p:cNvGrpSpPr/>
            <p:nvPr/>
          </p:nvGrpSpPr>
          <p:grpSpPr>
            <a:xfrm rot="1956276">
              <a:off x="7660794" y="5419621"/>
              <a:ext cx="795691" cy="666957"/>
              <a:chOff x="736597" y="733384"/>
              <a:chExt cx="1807860" cy="1807860"/>
            </a:xfrm>
          </p:grpSpPr>
          <p:grpSp>
            <p:nvGrpSpPr>
              <p:cNvPr id="946" name="Group 15">
                <a:extLst>
                  <a:ext uri="{FF2B5EF4-FFF2-40B4-BE49-F238E27FC236}">
                    <a16:creationId xmlns:a16="http://schemas.microsoft.com/office/drawing/2014/main" id="{434DDD62-A82D-5E48-8C08-AD7538D4456C}"/>
                  </a:ext>
                </a:extLst>
              </p:cNvPr>
              <p:cNvGrpSpPr/>
              <p:nvPr/>
            </p:nvGrpSpPr>
            <p:grpSpPr>
              <a:xfrm rot="20238387">
                <a:off x="736597" y="881328"/>
                <a:ext cx="1193804" cy="897916"/>
                <a:chOff x="1111998" y="1862460"/>
                <a:chExt cx="2362200" cy="1921930"/>
              </a:xfrm>
            </p:grpSpPr>
            <p:grpSp>
              <p:nvGrpSpPr>
                <p:cNvPr id="71" name="Group 6">
                  <a:extLst>
                    <a:ext uri="{FF2B5EF4-FFF2-40B4-BE49-F238E27FC236}">
                      <a16:creationId xmlns:a16="http://schemas.microsoft.com/office/drawing/2014/main" id="{2E8C599A-FDB3-2094-670E-B611AFFB0EAE}"/>
                    </a:ext>
                  </a:extLst>
                </p:cNvPr>
                <p:cNvGrpSpPr/>
                <p:nvPr/>
              </p:nvGrpSpPr>
              <p:grpSpPr>
                <a:xfrm rot="17802976">
                  <a:off x="1912098" y="1823816"/>
                  <a:ext cx="762000" cy="2362200"/>
                  <a:chOff x="1905000" y="1828800"/>
                  <a:chExt cx="762000" cy="2362200"/>
                </a:xfrm>
              </p:grpSpPr>
              <p:sp>
                <p:nvSpPr>
                  <p:cNvPr id="80" name="Oval 4">
                    <a:extLst>
                      <a:ext uri="{FF2B5EF4-FFF2-40B4-BE49-F238E27FC236}">
                        <a16:creationId xmlns:a16="http://schemas.microsoft.com/office/drawing/2014/main" id="{39675F05-519A-E294-34EA-DA2D1AA2BBF3}"/>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a:extLst>
                      <a:ext uri="{FF2B5EF4-FFF2-40B4-BE49-F238E27FC236}">
                        <a16:creationId xmlns:a16="http://schemas.microsoft.com/office/drawing/2014/main" id="{A9DE9DD5-8F96-0BCC-B5CC-EECDD8B1F209}"/>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9">
                  <a:extLst>
                    <a:ext uri="{FF2B5EF4-FFF2-40B4-BE49-F238E27FC236}">
                      <a16:creationId xmlns:a16="http://schemas.microsoft.com/office/drawing/2014/main" id="{F00F69AC-B08E-FD91-C407-8E79718F23F5}"/>
                    </a:ext>
                  </a:extLst>
                </p:cNvPr>
                <p:cNvGrpSpPr/>
                <p:nvPr/>
              </p:nvGrpSpPr>
              <p:grpSpPr>
                <a:xfrm rot="19123498">
                  <a:off x="2501621" y="1862460"/>
                  <a:ext cx="542170" cy="1782007"/>
                  <a:chOff x="1905000" y="1828800"/>
                  <a:chExt cx="762000" cy="2362200"/>
                </a:xfrm>
              </p:grpSpPr>
              <p:sp>
                <p:nvSpPr>
                  <p:cNvPr id="78" name="Oval 69">
                    <a:extLst>
                      <a:ext uri="{FF2B5EF4-FFF2-40B4-BE49-F238E27FC236}">
                        <a16:creationId xmlns:a16="http://schemas.microsoft.com/office/drawing/2014/main" id="{C69CD3EF-D9DC-CB17-484C-DCCD7221558C}"/>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0">
                    <a:extLst>
                      <a:ext uri="{FF2B5EF4-FFF2-40B4-BE49-F238E27FC236}">
                        <a16:creationId xmlns:a16="http://schemas.microsoft.com/office/drawing/2014/main" id="{2AA2E329-52FA-019E-C96E-EB676DD5A2AE}"/>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12">
                  <a:extLst>
                    <a:ext uri="{FF2B5EF4-FFF2-40B4-BE49-F238E27FC236}">
                      <a16:creationId xmlns:a16="http://schemas.microsoft.com/office/drawing/2014/main" id="{7A3FFC59-913D-5D8C-0FEE-207DC045B49C}"/>
                    </a:ext>
                  </a:extLst>
                </p:cNvPr>
                <p:cNvGrpSpPr/>
                <p:nvPr/>
              </p:nvGrpSpPr>
              <p:grpSpPr>
                <a:xfrm rot="15530705">
                  <a:off x="2284581" y="2639655"/>
                  <a:ext cx="405591" cy="1883879"/>
                  <a:chOff x="1905000" y="1828800"/>
                  <a:chExt cx="762000" cy="2362200"/>
                </a:xfrm>
              </p:grpSpPr>
              <p:sp>
                <p:nvSpPr>
                  <p:cNvPr id="76" name="Oval 75">
                    <a:extLst>
                      <a:ext uri="{FF2B5EF4-FFF2-40B4-BE49-F238E27FC236}">
                        <a16:creationId xmlns:a16="http://schemas.microsoft.com/office/drawing/2014/main" id="{828D6902-4E19-EB96-5EF9-DD3DD24D818F}"/>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a:extLst>
                      <a:ext uri="{FF2B5EF4-FFF2-40B4-BE49-F238E27FC236}">
                        <a16:creationId xmlns:a16="http://schemas.microsoft.com/office/drawing/2014/main" id="{96D02D38-9B81-CF3D-B268-9BF7931E102F}"/>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47" name="Group 21">
                <a:extLst>
                  <a:ext uri="{FF2B5EF4-FFF2-40B4-BE49-F238E27FC236}">
                    <a16:creationId xmlns:a16="http://schemas.microsoft.com/office/drawing/2014/main" id="{91E1A619-D513-6A9A-2807-C5DF9FC334A6}"/>
                  </a:ext>
                </a:extLst>
              </p:cNvPr>
              <p:cNvGrpSpPr/>
              <p:nvPr/>
            </p:nvGrpSpPr>
            <p:grpSpPr>
              <a:xfrm rot="2927600">
                <a:off x="1498597" y="881328"/>
                <a:ext cx="1193804" cy="897916"/>
                <a:chOff x="1111998" y="1862460"/>
                <a:chExt cx="2362200" cy="1921930"/>
              </a:xfrm>
            </p:grpSpPr>
            <p:grpSp>
              <p:nvGrpSpPr>
                <p:cNvPr id="958" name="Group 6">
                  <a:extLst>
                    <a:ext uri="{FF2B5EF4-FFF2-40B4-BE49-F238E27FC236}">
                      <a16:creationId xmlns:a16="http://schemas.microsoft.com/office/drawing/2014/main" id="{2614120C-0B50-0988-1A5C-48C62B308680}"/>
                    </a:ext>
                  </a:extLst>
                </p:cNvPr>
                <p:cNvGrpSpPr/>
                <p:nvPr/>
              </p:nvGrpSpPr>
              <p:grpSpPr>
                <a:xfrm rot="17802976">
                  <a:off x="1912098" y="1823816"/>
                  <a:ext cx="762000" cy="2362200"/>
                  <a:chOff x="1905000" y="1828800"/>
                  <a:chExt cx="762000" cy="2362200"/>
                </a:xfrm>
              </p:grpSpPr>
              <p:sp>
                <p:nvSpPr>
                  <p:cNvPr id="69" name="Oval 4">
                    <a:extLst>
                      <a:ext uri="{FF2B5EF4-FFF2-40B4-BE49-F238E27FC236}">
                        <a16:creationId xmlns:a16="http://schemas.microsoft.com/office/drawing/2014/main" id="{6D5E5406-A1B0-C540-5B2D-D3FDD2B5EB0B}"/>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C0A407CD-A3FC-79A4-67C5-09851A2CE501}"/>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9" name="Group 9">
                  <a:extLst>
                    <a:ext uri="{FF2B5EF4-FFF2-40B4-BE49-F238E27FC236}">
                      <a16:creationId xmlns:a16="http://schemas.microsoft.com/office/drawing/2014/main" id="{9EA5B427-1998-8D55-46EA-6874E0F275A0}"/>
                    </a:ext>
                  </a:extLst>
                </p:cNvPr>
                <p:cNvGrpSpPr/>
                <p:nvPr/>
              </p:nvGrpSpPr>
              <p:grpSpPr>
                <a:xfrm rot="19123498">
                  <a:off x="2501621" y="1862460"/>
                  <a:ext cx="542170" cy="1782007"/>
                  <a:chOff x="1905000" y="1828800"/>
                  <a:chExt cx="762000" cy="2362200"/>
                </a:xfrm>
              </p:grpSpPr>
              <p:sp>
                <p:nvSpPr>
                  <p:cNvPr id="67" name="Oval 60">
                    <a:extLst>
                      <a:ext uri="{FF2B5EF4-FFF2-40B4-BE49-F238E27FC236}">
                        <a16:creationId xmlns:a16="http://schemas.microsoft.com/office/drawing/2014/main" id="{C0636409-6994-3A72-E9FD-ED28C3B7D484}"/>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1">
                    <a:extLst>
                      <a:ext uri="{FF2B5EF4-FFF2-40B4-BE49-F238E27FC236}">
                        <a16:creationId xmlns:a16="http://schemas.microsoft.com/office/drawing/2014/main" id="{3A0577A6-F8C0-6510-F2D7-7AE9061A2902}"/>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12">
                  <a:extLst>
                    <a:ext uri="{FF2B5EF4-FFF2-40B4-BE49-F238E27FC236}">
                      <a16:creationId xmlns:a16="http://schemas.microsoft.com/office/drawing/2014/main" id="{91603746-7AEA-9C1A-B4FB-13A392C818CC}"/>
                    </a:ext>
                  </a:extLst>
                </p:cNvPr>
                <p:cNvGrpSpPr/>
                <p:nvPr/>
              </p:nvGrpSpPr>
              <p:grpSpPr>
                <a:xfrm rot="15530705">
                  <a:off x="2284581" y="2639655"/>
                  <a:ext cx="405591" cy="1883879"/>
                  <a:chOff x="1905000" y="1828800"/>
                  <a:chExt cx="762000" cy="2362200"/>
                </a:xfrm>
              </p:grpSpPr>
              <p:sp>
                <p:nvSpPr>
                  <p:cNvPr id="65" name="Oval 58">
                    <a:extLst>
                      <a:ext uri="{FF2B5EF4-FFF2-40B4-BE49-F238E27FC236}">
                        <a16:creationId xmlns:a16="http://schemas.microsoft.com/office/drawing/2014/main" id="{083999FE-6688-3C7B-923F-09C7E86A386E}"/>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59">
                    <a:extLst>
                      <a:ext uri="{FF2B5EF4-FFF2-40B4-BE49-F238E27FC236}">
                        <a16:creationId xmlns:a16="http://schemas.microsoft.com/office/drawing/2014/main" id="{78C485FB-E3A5-B1C0-D732-1ECEDF35394E}"/>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48" name="Group 31">
                <a:extLst>
                  <a:ext uri="{FF2B5EF4-FFF2-40B4-BE49-F238E27FC236}">
                    <a16:creationId xmlns:a16="http://schemas.microsoft.com/office/drawing/2014/main" id="{EBDF1484-E1A2-B602-4B4C-EED73F1DBCF9}"/>
                  </a:ext>
                </a:extLst>
              </p:cNvPr>
              <p:cNvGrpSpPr/>
              <p:nvPr/>
            </p:nvGrpSpPr>
            <p:grpSpPr>
              <a:xfrm rot="20238387">
                <a:off x="1346199" y="1643328"/>
                <a:ext cx="1193804" cy="897916"/>
                <a:chOff x="1111998" y="1862460"/>
                <a:chExt cx="2362200" cy="1921930"/>
              </a:xfrm>
            </p:grpSpPr>
            <p:grpSp>
              <p:nvGrpSpPr>
                <p:cNvPr id="949" name="Group 6">
                  <a:extLst>
                    <a:ext uri="{FF2B5EF4-FFF2-40B4-BE49-F238E27FC236}">
                      <a16:creationId xmlns:a16="http://schemas.microsoft.com/office/drawing/2014/main" id="{CF6CD669-D246-47C7-E32F-F973FB9C7FF9}"/>
                    </a:ext>
                  </a:extLst>
                </p:cNvPr>
                <p:cNvGrpSpPr/>
                <p:nvPr/>
              </p:nvGrpSpPr>
              <p:grpSpPr>
                <a:xfrm rot="17802976">
                  <a:off x="1912098" y="1823816"/>
                  <a:ext cx="762000" cy="2362200"/>
                  <a:chOff x="1905000" y="1828800"/>
                  <a:chExt cx="762000" cy="2362200"/>
                </a:xfrm>
              </p:grpSpPr>
              <p:sp>
                <p:nvSpPr>
                  <p:cNvPr id="956" name="Oval 4">
                    <a:extLst>
                      <a:ext uri="{FF2B5EF4-FFF2-40B4-BE49-F238E27FC236}">
                        <a16:creationId xmlns:a16="http://schemas.microsoft.com/office/drawing/2014/main" id="{56B6EFE1-EE2F-F3C3-AF77-700015E1F25C}"/>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7" name="Oval 956">
                    <a:extLst>
                      <a:ext uri="{FF2B5EF4-FFF2-40B4-BE49-F238E27FC236}">
                        <a16:creationId xmlns:a16="http://schemas.microsoft.com/office/drawing/2014/main" id="{31DDB80F-4124-CB88-438A-B9AE59A84D9B}"/>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0" name="Group 9">
                  <a:extLst>
                    <a:ext uri="{FF2B5EF4-FFF2-40B4-BE49-F238E27FC236}">
                      <a16:creationId xmlns:a16="http://schemas.microsoft.com/office/drawing/2014/main" id="{A8CF19ED-3150-A608-39E7-E395E01C820F}"/>
                    </a:ext>
                  </a:extLst>
                </p:cNvPr>
                <p:cNvGrpSpPr/>
                <p:nvPr/>
              </p:nvGrpSpPr>
              <p:grpSpPr>
                <a:xfrm rot="19123498">
                  <a:off x="2501621" y="1862460"/>
                  <a:ext cx="542170" cy="1782007"/>
                  <a:chOff x="1905000" y="1828800"/>
                  <a:chExt cx="762000" cy="2362200"/>
                </a:xfrm>
              </p:grpSpPr>
              <p:sp>
                <p:nvSpPr>
                  <p:cNvPr id="954" name="Oval 953">
                    <a:extLst>
                      <a:ext uri="{FF2B5EF4-FFF2-40B4-BE49-F238E27FC236}">
                        <a16:creationId xmlns:a16="http://schemas.microsoft.com/office/drawing/2014/main" id="{FA76E010-E345-0974-C7A5-144815BBD6A5}"/>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5" name="Oval 954">
                    <a:extLst>
                      <a:ext uri="{FF2B5EF4-FFF2-40B4-BE49-F238E27FC236}">
                        <a16:creationId xmlns:a16="http://schemas.microsoft.com/office/drawing/2014/main" id="{00B77695-13B9-291A-E799-91E850615E27}"/>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1" name="Group 12">
                  <a:extLst>
                    <a:ext uri="{FF2B5EF4-FFF2-40B4-BE49-F238E27FC236}">
                      <a16:creationId xmlns:a16="http://schemas.microsoft.com/office/drawing/2014/main" id="{AD3A71FF-4792-3CCA-032B-271E99529B69}"/>
                    </a:ext>
                  </a:extLst>
                </p:cNvPr>
                <p:cNvGrpSpPr/>
                <p:nvPr/>
              </p:nvGrpSpPr>
              <p:grpSpPr>
                <a:xfrm rot="15530705">
                  <a:off x="2284581" y="2639655"/>
                  <a:ext cx="405591" cy="1883879"/>
                  <a:chOff x="1905000" y="1828800"/>
                  <a:chExt cx="762000" cy="2362200"/>
                </a:xfrm>
              </p:grpSpPr>
              <p:sp>
                <p:nvSpPr>
                  <p:cNvPr id="952" name="Oval 49">
                    <a:extLst>
                      <a:ext uri="{FF2B5EF4-FFF2-40B4-BE49-F238E27FC236}">
                        <a16:creationId xmlns:a16="http://schemas.microsoft.com/office/drawing/2014/main" id="{A9E4820C-131D-B0C6-3867-E464AA89C8A4}"/>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3" name="Oval 952">
                    <a:extLst>
                      <a:ext uri="{FF2B5EF4-FFF2-40B4-BE49-F238E27FC236}">
                        <a16:creationId xmlns:a16="http://schemas.microsoft.com/office/drawing/2014/main" id="{266B11A2-6A4F-6B38-FFFF-F93A1EF3F792}"/>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13" name="Group 166">
              <a:extLst>
                <a:ext uri="{FF2B5EF4-FFF2-40B4-BE49-F238E27FC236}">
                  <a16:creationId xmlns:a16="http://schemas.microsoft.com/office/drawing/2014/main" id="{D58C7EA9-2264-69A0-98CC-7C1AE8C4A0C2}"/>
                </a:ext>
              </a:extLst>
            </p:cNvPr>
            <p:cNvGrpSpPr/>
            <p:nvPr/>
          </p:nvGrpSpPr>
          <p:grpSpPr>
            <a:xfrm rot="20555714" flipH="1">
              <a:off x="8496908" y="5429429"/>
              <a:ext cx="737144" cy="647343"/>
              <a:chOff x="736597" y="733384"/>
              <a:chExt cx="1807860" cy="1807860"/>
            </a:xfrm>
          </p:grpSpPr>
          <p:grpSp>
            <p:nvGrpSpPr>
              <p:cNvPr id="914" name="Group 15">
                <a:extLst>
                  <a:ext uri="{FF2B5EF4-FFF2-40B4-BE49-F238E27FC236}">
                    <a16:creationId xmlns:a16="http://schemas.microsoft.com/office/drawing/2014/main" id="{9696CBE6-8020-61BD-0775-E799E8FAABDA}"/>
                  </a:ext>
                </a:extLst>
              </p:cNvPr>
              <p:cNvGrpSpPr/>
              <p:nvPr/>
            </p:nvGrpSpPr>
            <p:grpSpPr>
              <a:xfrm rot="20238387">
                <a:off x="736597" y="881328"/>
                <a:ext cx="1193804" cy="897916"/>
                <a:chOff x="1111998" y="1862460"/>
                <a:chExt cx="2362200" cy="1921930"/>
              </a:xfrm>
            </p:grpSpPr>
            <p:grpSp>
              <p:nvGrpSpPr>
                <p:cNvPr id="937" name="Group 6">
                  <a:extLst>
                    <a:ext uri="{FF2B5EF4-FFF2-40B4-BE49-F238E27FC236}">
                      <a16:creationId xmlns:a16="http://schemas.microsoft.com/office/drawing/2014/main" id="{6A2DEC15-E2C0-CEFB-F390-B05D99C13074}"/>
                    </a:ext>
                  </a:extLst>
                </p:cNvPr>
                <p:cNvGrpSpPr/>
                <p:nvPr/>
              </p:nvGrpSpPr>
              <p:grpSpPr>
                <a:xfrm rot="17802976">
                  <a:off x="1912098" y="1823816"/>
                  <a:ext cx="762000" cy="2362200"/>
                  <a:chOff x="1905000" y="1828800"/>
                  <a:chExt cx="762000" cy="2362200"/>
                </a:xfrm>
              </p:grpSpPr>
              <p:sp>
                <p:nvSpPr>
                  <p:cNvPr id="944" name="Oval 4">
                    <a:extLst>
                      <a:ext uri="{FF2B5EF4-FFF2-40B4-BE49-F238E27FC236}">
                        <a16:creationId xmlns:a16="http://schemas.microsoft.com/office/drawing/2014/main" id="{24553ACB-D281-B009-AA3D-672C6FEAA0BC}"/>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Oval 5">
                    <a:extLst>
                      <a:ext uri="{FF2B5EF4-FFF2-40B4-BE49-F238E27FC236}">
                        <a16:creationId xmlns:a16="http://schemas.microsoft.com/office/drawing/2014/main" id="{EEF07E32-6FB0-E573-17C8-7567C01F4CFE}"/>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8" name="Group 9">
                  <a:extLst>
                    <a:ext uri="{FF2B5EF4-FFF2-40B4-BE49-F238E27FC236}">
                      <a16:creationId xmlns:a16="http://schemas.microsoft.com/office/drawing/2014/main" id="{E4B2DBC3-B0A4-3ACE-D859-D9DFD2F93897}"/>
                    </a:ext>
                  </a:extLst>
                </p:cNvPr>
                <p:cNvGrpSpPr/>
                <p:nvPr/>
              </p:nvGrpSpPr>
              <p:grpSpPr>
                <a:xfrm rot="19123498">
                  <a:off x="2501621" y="1862460"/>
                  <a:ext cx="542170" cy="1782007"/>
                  <a:chOff x="1905000" y="1828800"/>
                  <a:chExt cx="762000" cy="2362200"/>
                </a:xfrm>
              </p:grpSpPr>
              <p:sp>
                <p:nvSpPr>
                  <p:cNvPr id="942" name="Oval 941">
                    <a:extLst>
                      <a:ext uri="{FF2B5EF4-FFF2-40B4-BE49-F238E27FC236}">
                        <a16:creationId xmlns:a16="http://schemas.microsoft.com/office/drawing/2014/main" id="{2A4F6FC5-716A-A185-8355-3F575193A69B}"/>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942">
                    <a:extLst>
                      <a:ext uri="{FF2B5EF4-FFF2-40B4-BE49-F238E27FC236}">
                        <a16:creationId xmlns:a16="http://schemas.microsoft.com/office/drawing/2014/main" id="{FF08F65C-A837-E9C2-8358-0E10B82728F6}"/>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9" name="Group 12">
                  <a:extLst>
                    <a:ext uri="{FF2B5EF4-FFF2-40B4-BE49-F238E27FC236}">
                      <a16:creationId xmlns:a16="http://schemas.microsoft.com/office/drawing/2014/main" id="{DE28FE56-3763-648C-6388-FFE317B11CDA}"/>
                    </a:ext>
                  </a:extLst>
                </p:cNvPr>
                <p:cNvGrpSpPr/>
                <p:nvPr/>
              </p:nvGrpSpPr>
              <p:grpSpPr>
                <a:xfrm rot="15530705">
                  <a:off x="2284581" y="2639655"/>
                  <a:ext cx="405591" cy="1883879"/>
                  <a:chOff x="1905000" y="1828800"/>
                  <a:chExt cx="762000" cy="2362200"/>
                </a:xfrm>
              </p:grpSpPr>
              <p:sp>
                <p:nvSpPr>
                  <p:cNvPr id="940" name="Oval 939">
                    <a:extLst>
                      <a:ext uri="{FF2B5EF4-FFF2-40B4-BE49-F238E27FC236}">
                        <a16:creationId xmlns:a16="http://schemas.microsoft.com/office/drawing/2014/main" id="{4F94C4BA-3F34-7508-2647-6ACAE1CB95BB}"/>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14">
                    <a:extLst>
                      <a:ext uri="{FF2B5EF4-FFF2-40B4-BE49-F238E27FC236}">
                        <a16:creationId xmlns:a16="http://schemas.microsoft.com/office/drawing/2014/main" id="{A63F7C8F-9D02-9379-FF56-AC8F47E025F2}"/>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5" name="Group 21">
                <a:extLst>
                  <a:ext uri="{FF2B5EF4-FFF2-40B4-BE49-F238E27FC236}">
                    <a16:creationId xmlns:a16="http://schemas.microsoft.com/office/drawing/2014/main" id="{E36EEC68-7896-45D9-3AF2-C5CADCFE6B68}"/>
                  </a:ext>
                </a:extLst>
              </p:cNvPr>
              <p:cNvGrpSpPr/>
              <p:nvPr/>
            </p:nvGrpSpPr>
            <p:grpSpPr>
              <a:xfrm rot="2927600">
                <a:off x="1498597" y="881328"/>
                <a:ext cx="1193804" cy="897916"/>
                <a:chOff x="1111998" y="1862460"/>
                <a:chExt cx="2362200" cy="1921930"/>
              </a:xfrm>
            </p:grpSpPr>
            <p:grpSp>
              <p:nvGrpSpPr>
                <p:cNvPr id="928" name="Group 6">
                  <a:extLst>
                    <a:ext uri="{FF2B5EF4-FFF2-40B4-BE49-F238E27FC236}">
                      <a16:creationId xmlns:a16="http://schemas.microsoft.com/office/drawing/2014/main" id="{691B82D6-7ECB-5768-991C-D6A7680E7ECA}"/>
                    </a:ext>
                  </a:extLst>
                </p:cNvPr>
                <p:cNvGrpSpPr/>
                <p:nvPr/>
              </p:nvGrpSpPr>
              <p:grpSpPr>
                <a:xfrm rot="17802976">
                  <a:off x="1912098" y="1823816"/>
                  <a:ext cx="762000" cy="2362200"/>
                  <a:chOff x="1905000" y="1828800"/>
                  <a:chExt cx="762000" cy="2362200"/>
                </a:xfrm>
              </p:grpSpPr>
              <p:sp>
                <p:nvSpPr>
                  <p:cNvPr id="935" name="Oval 4">
                    <a:extLst>
                      <a:ext uri="{FF2B5EF4-FFF2-40B4-BE49-F238E27FC236}">
                        <a16:creationId xmlns:a16="http://schemas.microsoft.com/office/drawing/2014/main" id="{9534A855-EEF6-1A86-A9A1-9E83B0809538}"/>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6" name="Oval 935">
                    <a:extLst>
                      <a:ext uri="{FF2B5EF4-FFF2-40B4-BE49-F238E27FC236}">
                        <a16:creationId xmlns:a16="http://schemas.microsoft.com/office/drawing/2014/main" id="{DBB067F4-3944-DB01-4E8F-234613CB0B2A}"/>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9" name="Group 9">
                  <a:extLst>
                    <a:ext uri="{FF2B5EF4-FFF2-40B4-BE49-F238E27FC236}">
                      <a16:creationId xmlns:a16="http://schemas.microsoft.com/office/drawing/2014/main" id="{9906D0F8-881D-F040-63A7-BE912EB57AA0}"/>
                    </a:ext>
                  </a:extLst>
                </p:cNvPr>
                <p:cNvGrpSpPr/>
                <p:nvPr/>
              </p:nvGrpSpPr>
              <p:grpSpPr>
                <a:xfrm rot="19123498">
                  <a:off x="2501621" y="1862460"/>
                  <a:ext cx="542170" cy="1782007"/>
                  <a:chOff x="1905000" y="1828800"/>
                  <a:chExt cx="762000" cy="2362200"/>
                </a:xfrm>
              </p:grpSpPr>
              <p:sp>
                <p:nvSpPr>
                  <p:cNvPr id="933" name="Oval 932">
                    <a:extLst>
                      <a:ext uri="{FF2B5EF4-FFF2-40B4-BE49-F238E27FC236}">
                        <a16:creationId xmlns:a16="http://schemas.microsoft.com/office/drawing/2014/main" id="{896B546F-F8BB-C5D0-B4E7-CE3F8E2581D6}"/>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4" name="Oval 933">
                    <a:extLst>
                      <a:ext uri="{FF2B5EF4-FFF2-40B4-BE49-F238E27FC236}">
                        <a16:creationId xmlns:a16="http://schemas.microsoft.com/office/drawing/2014/main" id="{B7250EE7-EF84-66C0-9724-3A3E83FCB74A}"/>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0" name="Group 12">
                  <a:extLst>
                    <a:ext uri="{FF2B5EF4-FFF2-40B4-BE49-F238E27FC236}">
                      <a16:creationId xmlns:a16="http://schemas.microsoft.com/office/drawing/2014/main" id="{197F4D96-4AB4-67D5-978E-7BBDDD028E2B}"/>
                    </a:ext>
                  </a:extLst>
                </p:cNvPr>
                <p:cNvGrpSpPr/>
                <p:nvPr/>
              </p:nvGrpSpPr>
              <p:grpSpPr>
                <a:xfrm rot="15530705">
                  <a:off x="2284581" y="2639655"/>
                  <a:ext cx="405591" cy="1883879"/>
                  <a:chOff x="1905000" y="1828800"/>
                  <a:chExt cx="762000" cy="2362200"/>
                </a:xfrm>
              </p:grpSpPr>
              <p:sp>
                <p:nvSpPr>
                  <p:cNvPr id="931" name="Oval 930">
                    <a:extLst>
                      <a:ext uri="{FF2B5EF4-FFF2-40B4-BE49-F238E27FC236}">
                        <a16:creationId xmlns:a16="http://schemas.microsoft.com/office/drawing/2014/main" id="{3AB78946-9911-7098-18A7-625BAA5F1E29}"/>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2" name="Oval 931">
                    <a:extLst>
                      <a:ext uri="{FF2B5EF4-FFF2-40B4-BE49-F238E27FC236}">
                        <a16:creationId xmlns:a16="http://schemas.microsoft.com/office/drawing/2014/main" id="{EE1E68B1-C7B5-EE15-AFE9-B07D6C4E0125}"/>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6" name="Group 31">
                <a:extLst>
                  <a:ext uri="{FF2B5EF4-FFF2-40B4-BE49-F238E27FC236}">
                    <a16:creationId xmlns:a16="http://schemas.microsoft.com/office/drawing/2014/main" id="{0DFF31B1-714F-C6AD-DBD4-63E1159B74B7}"/>
                  </a:ext>
                </a:extLst>
              </p:cNvPr>
              <p:cNvGrpSpPr/>
              <p:nvPr/>
            </p:nvGrpSpPr>
            <p:grpSpPr>
              <a:xfrm rot="20238387">
                <a:off x="1346199" y="1643328"/>
                <a:ext cx="1193804" cy="897916"/>
                <a:chOff x="1111998" y="1862460"/>
                <a:chExt cx="2362200" cy="1921930"/>
              </a:xfrm>
            </p:grpSpPr>
            <p:grpSp>
              <p:nvGrpSpPr>
                <p:cNvPr id="917" name="Group 6">
                  <a:extLst>
                    <a:ext uri="{FF2B5EF4-FFF2-40B4-BE49-F238E27FC236}">
                      <a16:creationId xmlns:a16="http://schemas.microsoft.com/office/drawing/2014/main" id="{D668ABAE-9027-9065-3B44-3E1187F99200}"/>
                    </a:ext>
                  </a:extLst>
                </p:cNvPr>
                <p:cNvGrpSpPr/>
                <p:nvPr/>
              </p:nvGrpSpPr>
              <p:grpSpPr>
                <a:xfrm rot="17802976">
                  <a:off x="1912098" y="1823816"/>
                  <a:ext cx="762000" cy="2362200"/>
                  <a:chOff x="1905000" y="1828800"/>
                  <a:chExt cx="762000" cy="2362200"/>
                </a:xfrm>
              </p:grpSpPr>
              <p:sp>
                <p:nvSpPr>
                  <p:cNvPr id="926" name="Oval 4">
                    <a:extLst>
                      <a:ext uri="{FF2B5EF4-FFF2-40B4-BE49-F238E27FC236}">
                        <a16:creationId xmlns:a16="http://schemas.microsoft.com/office/drawing/2014/main" id="{8F911F6F-6608-CAA0-A5F6-0C34B603E416}"/>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Oval 926">
                    <a:extLst>
                      <a:ext uri="{FF2B5EF4-FFF2-40B4-BE49-F238E27FC236}">
                        <a16:creationId xmlns:a16="http://schemas.microsoft.com/office/drawing/2014/main" id="{20C445FC-16D4-EB81-4D9C-B8E93B93211B}"/>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8" name="Group 9">
                  <a:extLst>
                    <a:ext uri="{FF2B5EF4-FFF2-40B4-BE49-F238E27FC236}">
                      <a16:creationId xmlns:a16="http://schemas.microsoft.com/office/drawing/2014/main" id="{A1BADD52-5DEE-E350-253A-2E49BFED699F}"/>
                    </a:ext>
                  </a:extLst>
                </p:cNvPr>
                <p:cNvGrpSpPr/>
                <p:nvPr/>
              </p:nvGrpSpPr>
              <p:grpSpPr>
                <a:xfrm rot="19123498">
                  <a:off x="2501621" y="1862460"/>
                  <a:ext cx="542170" cy="1782007"/>
                  <a:chOff x="1905000" y="1828800"/>
                  <a:chExt cx="762000" cy="2362200"/>
                </a:xfrm>
              </p:grpSpPr>
              <p:sp>
                <p:nvSpPr>
                  <p:cNvPr id="924" name="Oval 923">
                    <a:extLst>
                      <a:ext uri="{FF2B5EF4-FFF2-40B4-BE49-F238E27FC236}">
                        <a16:creationId xmlns:a16="http://schemas.microsoft.com/office/drawing/2014/main" id="{BB4E55F8-71F0-B1E0-B463-DC8E44EA1EB1}"/>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Oval 924">
                    <a:extLst>
                      <a:ext uri="{FF2B5EF4-FFF2-40B4-BE49-F238E27FC236}">
                        <a16:creationId xmlns:a16="http://schemas.microsoft.com/office/drawing/2014/main" id="{BCA1B020-6828-BF4B-F09B-62476D1A5FFC}"/>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1" name="Group 12">
                  <a:extLst>
                    <a:ext uri="{FF2B5EF4-FFF2-40B4-BE49-F238E27FC236}">
                      <a16:creationId xmlns:a16="http://schemas.microsoft.com/office/drawing/2014/main" id="{21892A73-722C-EB7C-033B-571CA61D7AFC}"/>
                    </a:ext>
                  </a:extLst>
                </p:cNvPr>
                <p:cNvGrpSpPr/>
                <p:nvPr/>
              </p:nvGrpSpPr>
              <p:grpSpPr>
                <a:xfrm rot="15530705">
                  <a:off x="2284581" y="2639655"/>
                  <a:ext cx="405591" cy="1883879"/>
                  <a:chOff x="1905000" y="1828800"/>
                  <a:chExt cx="762000" cy="2362200"/>
                </a:xfrm>
              </p:grpSpPr>
              <p:sp>
                <p:nvSpPr>
                  <p:cNvPr id="922" name="Oval 921">
                    <a:extLst>
                      <a:ext uri="{FF2B5EF4-FFF2-40B4-BE49-F238E27FC236}">
                        <a16:creationId xmlns:a16="http://schemas.microsoft.com/office/drawing/2014/main" id="{3503A0BD-7AE7-BE1A-94D0-E7B3210ABC63}"/>
                      </a:ext>
                    </a:extLst>
                  </p:cNvPr>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Oval 922">
                    <a:extLst>
                      <a:ext uri="{FF2B5EF4-FFF2-40B4-BE49-F238E27FC236}">
                        <a16:creationId xmlns:a16="http://schemas.microsoft.com/office/drawing/2014/main" id="{1E55933D-D272-C15E-70FB-3FC053E7FD62}"/>
                      </a:ext>
                    </a:extLst>
                  </p:cNvPr>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00" name="Group 91">
            <a:extLst>
              <a:ext uri="{FF2B5EF4-FFF2-40B4-BE49-F238E27FC236}">
                <a16:creationId xmlns:a16="http://schemas.microsoft.com/office/drawing/2014/main" id="{61077CAA-705B-C568-4E92-F9AF7F3B9174}"/>
              </a:ext>
            </a:extLst>
          </p:cNvPr>
          <p:cNvGrpSpPr/>
          <p:nvPr/>
        </p:nvGrpSpPr>
        <p:grpSpPr>
          <a:xfrm>
            <a:off x="5806943" y="3200400"/>
            <a:ext cx="1356990" cy="3344532"/>
            <a:chOff x="4054343" y="2362200"/>
            <a:chExt cx="1356990" cy="3344532"/>
          </a:xfrm>
        </p:grpSpPr>
        <p:sp>
          <p:nvSpPr>
            <p:cNvPr id="101" name="Round Diagonal Corner Rectangle 1143">
              <a:extLst>
                <a:ext uri="{FF2B5EF4-FFF2-40B4-BE49-F238E27FC236}">
                  <a16:creationId xmlns:a16="http://schemas.microsoft.com/office/drawing/2014/main" id="{6C1FBB6D-C48D-AC0D-1F26-B02879B9AC6A}"/>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ound Diagonal Corner Rectangle 1144">
              <a:extLst>
                <a:ext uri="{FF2B5EF4-FFF2-40B4-BE49-F238E27FC236}">
                  <a16:creationId xmlns:a16="http://schemas.microsoft.com/office/drawing/2014/main" id="{95BED1B0-9EED-369A-431F-5915FBABC1A2}"/>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7A1B71B-E23B-0ABC-C4BC-A8B1A1EF6FF0}"/>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02C40C6F-4CD1-4070-2A1D-277AF61B88AD}"/>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16DC45AA-745C-48DD-A3E4-8B648F8EDD3F}"/>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D7281548-DAAA-547E-9EDF-2AA7AD0C8BFF}"/>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Trapezoid 110">
              <a:extLst>
                <a:ext uri="{FF2B5EF4-FFF2-40B4-BE49-F238E27FC236}">
                  <a16:creationId xmlns:a16="http://schemas.microsoft.com/office/drawing/2014/main" id="{5C25805C-DED7-7D91-C901-32ABE70BAA7A}"/>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rapezoid 111">
              <a:extLst>
                <a:ext uri="{FF2B5EF4-FFF2-40B4-BE49-F238E27FC236}">
                  <a16:creationId xmlns:a16="http://schemas.microsoft.com/office/drawing/2014/main" id="{DA0A7FD1-A553-A751-34E5-C29D1998352F}"/>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rapezoid 112">
              <a:extLst>
                <a:ext uri="{FF2B5EF4-FFF2-40B4-BE49-F238E27FC236}">
                  <a16:creationId xmlns:a16="http://schemas.microsoft.com/office/drawing/2014/main" id="{B01DF594-DCF3-F293-9130-782A125ED764}"/>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5313A3-2463-83EB-662C-477DFD102BDC}"/>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C884D686-74B3-9122-F415-36AC7C665AC4}"/>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Round Diagonal Corner Rectangle 1154">
              <a:extLst>
                <a:ext uri="{FF2B5EF4-FFF2-40B4-BE49-F238E27FC236}">
                  <a16:creationId xmlns:a16="http://schemas.microsoft.com/office/drawing/2014/main" id="{41A99E8B-148C-36D7-EC5E-119BD2671981}"/>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ound Diagonal Corner Rectangle 1155">
              <a:extLst>
                <a:ext uri="{FF2B5EF4-FFF2-40B4-BE49-F238E27FC236}">
                  <a16:creationId xmlns:a16="http://schemas.microsoft.com/office/drawing/2014/main" id="{40E9E363-5048-B995-16CE-4751A6234FB9}"/>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8ED69A6E-59F7-B452-38C1-146D1C9C07A6}"/>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Round Diagonal Corner Rectangle 1157">
              <a:extLst>
                <a:ext uri="{FF2B5EF4-FFF2-40B4-BE49-F238E27FC236}">
                  <a16:creationId xmlns:a16="http://schemas.microsoft.com/office/drawing/2014/main" id="{AB9423D0-93EA-562A-9EF8-329A3701E4D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99B6AC10-CB5C-22A7-E542-370805A45EA8}"/>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02272F1-0E51-D957-CEAF-E129F1E8AFDD}"/>
              </a:ext>
            </a:extLst>
          </p:cNvPr>
          <p:cNvGrpSpPr/>
          <p:nvPr/>
        </p:nvGrpSpPr>
        <p:grpSpPr>
          <a:xfrm>
            <a:off x="6644523" y="4486627"/>
            <a:ext cx="1042890" cy="1626598"/>
            <a:chOff x="6644523" y="4486627"/>
            <a:chExt cx="1042890" cy="1626598"/>
          </a:xfrm>
        </p:grpSpPr>
        <p:grpSp>
          <p:nvGrpSpPr>
            <p:cNvPr id="3" name="Group 199"/>
            <p:cNvGrpSpPr/>
            <p:nvPr/>
          </p:nvGrpSpPr>
          <p:grpSpPr>
            <a:xfrm rot="3068959">
              <a:off x="6480454" y="4906265"/>
              <a:ext cx="1626598" cy="787321"/>
              <a:chOff x="736597" y="733384"/>
              <a:chExt cx="1807860" cy="1193804"/>
            </a:xfrm>
          </p:grpSpPr>
          <p:grpSp>
            <p:nvGrpSpPr>
              <p:cNvPr id="4" name="Group 15"/>
              <p:cNvGrpSpPr/>
              <p:nvPr/>
            </p:nvGrpSpPr>
            <p:grpSpPr>
              <a:xfrm rot="20238387">
                <a:off x="736597" y="881328"/>
                <a:ext cx="1193804" cy="897916"/>
                <a:chOff x="1111998" y="1862460"/>
                <a:chExt cx="2362200" cy="1921930"/>
              </a:xfrm>
            </p:grpSpPr>
            <p:grpSp>
              <p:nvGrpSpPr>
                <p:cNvPr id="5"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21"/>
              <p:cNvGrpSpPr/>
              <p:nvPr/>
            </p:nvGrpSpPr>
            <p:grpSpPr>
              <a:xfrm rot="2927600">
                <a:off x="1498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5" name="Oval 104"/>
            <p:cNvSpPr/>
            <p:nvPr/>
          </p:nvSpPr>
          <p:spPr>
            <a:xfrm rot="2578358" flipV="1">
              <a:off x="6644523" y="562379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672509" flipV="1">
              <a:off x="7021407" y="5660160"/>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CA370F89-01E1-BBC3-B3DD-350770AB58BC}"/>
              </a:ext>
            </a:extLst>
          </p:cNvPr>
          <p:cNvGrpSpPr/>
          <p:nvPr/>
        </p:nvGrpSpPr>
        <p:grpSpPr>
          <a:xfrm>
            <a:off x="5291946" y="4879110"/>
            <a:ext cx="1213313" cy="917194"/>
            <a:chOff x="5291946" y="4879110"/>
            <a:chExt cx="1213313" cy="917194"/>
          </a:xfrm>
        </p:grpSpPr>
        <p:grpSp>
          <p:nvGrpSpPr>
            <p:cNvPr id="25" name="Group 230"/>
            <p:cNvGrpSpPr/>
            <p:nvPr/>
          </p:nvGrpSpPr>
          <p:grpSpPr>
            <a:xfrm rot="18989829" flipH="1">
              <a:off x="5291946" y="4879110"/>
              <a:ext cx="1213313" cy="804687"/>
              <a:chOff x="736597" y="733384"/>
              <a:chExt cx="1807860" cy="1193804"/>
            </a:xfrm>
          </p:grpSpPr>
          <p:grpSp>
            <p:nvGrpSpPr>
              <p:cNvPr id="26" name="Group 15"/>
              <p:cNvGrpSpPr/>
              <p:nvPr/>
            </p:nvGrpSpPr>
            <p:grpSpPr>
              <a:xfrm rot="20238387">
                <a:off x="736597" y="881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9"/>
                <p:cNvGrpSpPr/>
                <p:nvPr/>
              </p:nvGrpSpPr>
              <p:grpSpPr>
                <a:xfrm rot="19123498">
                  <a:off x="2501621" y="1862460"/>
                  <a:ext cx="542170" cy="1782007"/>
                  <a:chOff x="1905000" y="1828800"/>
                  <a:chExt cx="762000" cy="2362200"/>
                </a:xfrm>
              </p:grpSpPr>
              <p:sp>
                <p:nvSpPr>
                  <p:cNvPr id="344"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342"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 name="Group 21"/>
              <p:cNvGrpSpPr/>
              <p:nvPr/>
            </p:nvGrpSpPr>
            <p:grpSpPr>
              <a:xfrm rot="2927600">
                <a:off x="1498597" y="881328"/>
                <a:ext cx="1193804" cy="897916"/>
                <a:chOff x="1111998" y="1862460"/>
                <a:chExt cx="2362200" cy="1921930"/>
              </a:xfrm>
            </p:grpSpPr>
            <p:grpSp>
              <p:nvGrpSpPr>
                <p:cNvPr id="31"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335"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333" name="Oval 3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73" name="Oval 372"/>
            <p:cNvSpPr/>
            <p:nvPr/>
          </p:nvSpPr>
          <p:spPr>
            <a:xfrm rot="672509" flipV="1">
              <a:off x="5649808" y="5507760"/>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Oval 373"/>
            <p:cNvSpPr/>
            <p:nvPr/>
          </p:nvSpPr>
          <p:spPr>
            <a:xfrm rot="19739247" flipV="1">
              <a:off x="5802209" y="5660162"/>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804902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Rounded Rectangle 230"/>
          <p:cNvSpPr/>
          <p:nvPr/>
        </p:nvSpPr>
        <p:spPr>
          <a:xfrm>
            <a:off x="2133600" y="228600"/>
            <a:ext cx="2133600" cy="27432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“Wherefore, go thy way; watch the tree, and nourish it, according to my words.”</a:t>
            </a:r>
            <a:endParaRPr lang="en-US" dirty="0"/>
          </a:p>
        </p:txBody>
      </p:sp>
      <p:grpSp>
        <p:nvGrpSpPr>
          <p:cNvPr id="239" name="Group 238"/>
          <p:cNvGrpSpPr/>
          <p:nvPr/>
        </p:nvGrpSpPr>
        <p:grpSpPr>
          <a:xfrm>
            <a:off x="6705600" y="304800"/>
            <a:ext cx="3728283" cy="2743200"/>
            <a:chOff x="5181600" y="304800"/>
            <a:chExt cx="3728283" cy="2743200"/>
          </a:xfrm>
        </p:grpSpPr>
        <p:sp>
          <p:nvSpPr>
            <p:cNvPr id="1096" name="Rounded Rectangle 1095"/>
            <p:cNvSpPr/>
            <p:nvPr/>
          </p:nvSpPr>
          <p:spPr>
            <a:xfrm>
              <a:off x="5181600" y="304800"/>
              <a:ext cx="3581400" cy="27432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250511" y="421429"/>
              <a:ext cx="3659372" cy="2308324"/>
            </a:xfrm>
            <a:prstGeom prst="rect">
              <a:avLst/>
            </a:prstGeom>
            <a:noFill/>
          </p:spPr>
          <p:txBody>
            <a:bodyPr wrap="square" rtlCol="0">
              <a:spAutoFit/>
            </a:bodyPr>
            <a:lstStyle/>
            <a:p>
              <a:pPr fontAlgn="base"/>
              <a:r>
                <a:rPr lang="en-US" sz="1600" dirty="0">
                  <a:solidFill>
                    <a:schemeClr val="bg1"/>
                  </a:solidFill>
                </a:rPr>
                <a:t>“And the Lord of the vineyard caused that it should be </a:t>
              </a:r>
              <a:r>
                <a:rPr lang="en-US" sz="1600" dirty="0" err="1">
                  <a:solidFill>
                    <a:schemeClr val="bg1"/>
                  </a:solidFill>
                </a:rPr>
                <a:t>digged</a:t>
              </a:r>
              <a:r>
                <a:rPr lang="en-US" sz="1600" dirty="0">
                  <a:solidFill>
                    <a:schemeClr val="bg1"/>
                  </a:solidFill>
                </a:rPr>
                <a:t> about, and pruned, and nourished, saying unto his servant: It </a:t>
              </a:r>
              <a:r>
                <a:rPr lang="en-US" sz="1600" dirty="0" err="1">
                  <a:solidFill>
                    <a:schemeClr val="bg1"/>
                  </a:solidFill>
                </a:rPr>
                <a:t>grieveth</a:t>
              </a:r>
              <a:r>
                <a:rPr lang="en-US" sz="1600" dirty="0">
                  <a:solidFill>
                    <a:schemeClr val="bg1"/>
                  </a:solidFill>
                </a:rPr>
                <a:t> me that I should lose this tree; wherefore, that perhaps I might preserve the roots thereof that they perish not, that I might preserve them unto myself, I have done this thing.”</a:t>
              </a:r>
            </a:p>
            <a:p>
              <a:pPr fontAlgn="base"/>
              <a:r>
                <a:rPr lang="en-US" sz="1600" dirty="0">
                  <a:solidFill>
                    <a:schemeClr val="bg1"/>
                  </a:solidFill>
                </a:rPr>
                <a:t> </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06680" y="6550223"/>
            <a:ext cx="4800600" cy="307777"/>
          </a:xfrm>
          <a:prstGeom prst="rect">
            <a:avLst/>
          </a:prstGeom>
          <a:noFill/>
        </p:spPr>
        <p:txBody>
          <a:bodyPr wrap="square" rtlCol="0">
            <a:spAutoFit/>
          </a:bodyPr>
          <a:lstStyle/>
          <a:p>
            <a:r>
              <a:rPr lang="en-US" sz="1400" dirty="0">
                <a:solidFill>
                  <a:schemeClr val="bg1"/>
                </a:solidFill>
              </a:rPr>
              <a:t>Jacob 5:10-12</a:t>
            </a:r>
          </a:p>
        </p:txBody>
      </p:sp>
      <p:sp>
        <p:nvSpPr>
          <p:cNvPr id="74" name="TextBox 73"/>
          <p:cNvSpPr txBox="1"/>
          <p:nvPr/>
        </p:nvSpPr>
        <p:spPr>
          <a:xfrm>
            <a:off x="3048000" y="2895600"/>
            <a:ext cx="3657600" cy="1477328"/>
          </a:xfrm>
          <a:prstGeom prst="rect">
            <a:avLst/>
          </a:prstGeom>
          <a:noFill/>
        </p:spPr>
        <p:txBody>
          <a:bodyPr wrap="square" rtlCol="0">
            <a:spAutoFit/>
          </a:bodyPr>
          <a:lstStyle/>
          <a:p>
            <a:pPr fontAlgn="base"/>
            <a:r>
              <a:rPr lang="en-US" dirty="0">
                <a:solidFill>
                  <a:schemeClr val="bg1"/>
                </a:solidFill>
              </a:rPr>
              <a:t> ”And it came to pass that the servant of the Lord of the vineyard did according to the word of the Lord of the vineyard, and grafted in the branches of the wild olive tree.”</a:t>
            </a:r>
          </a:p>
        </p:txBody>
      </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88"/>
          <p:cNvGrpSpPr/>
          <p:nvPr/>
        </p:nvGrpSpPr>
        <p:grpSpPr>
          <a:xfrm>
            <a:off x="8077201" y="3498480"/>
            <a:ext cx="1390649" cy="2822182"/>
            <a:chOff x="6553776" y="3813939"/>
            <a:chExt cx="1162049" cy="2358261"/>
          </a:xfrm>
        </p:grpSpPr>
        <p:sp>
          <p:nvSpPr>
            <p:cNvPr id="899" name="Double Wave 898"/>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Double Wave 899"/>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Double Wave 900"/>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Double Wave 909"/>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Double Wave 910"/>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9" name="Oval 9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159"/>
          <p:cNvGrpSpPr/>
          <p:nvPr/>
        </p:nvGrpSpPr>
        <p:grpSpPr>
          <a:xfrm rot="1607770">
            <a:off x="7880017" y="4182146"/>
            <a:ext cx="795691" cy="666957"/>
            <a:chOff x="736597" y="733384"/>
            <a:chExt cx="1807860" cy="1807860"/>
          </a:xfrm>
        </p:grpSpPr>
        <p:grpSp>
          <p:nvGrpSpPr>
            <p:cNvPr id="40" name="Group 15"/>
            <p:cNvGrpSpPr/>
            <p:nvPr/>
          </p:nvGrpSpPr>
          <p:grpSpPr>
            <a:xfrm rot="20238387">
              <a:off x="736597" y="881328"/>
              <a:ext cx="1193804" cy="897916"/>
              <a:chOff x="1111998" y="1862460"/>
              <a:chExt cx="2362200" cy="1921930"/>
            </a:xfrm>
          </p:grpSpPr>
          <p:grpSp>
            <p:nvGrpSpPr>
              <p:cNvPr id="41" name="Group 6"/>
              <p:cNvGrpSpPr/>
              <p:nvPr/>
            </p:nvGrpSpPr>
            <p:grpSpPr>
              <a:xfrm rot="17802976">
                <a:off x="1912098" y="1823816"/>
                <a:ext cx="762000" cy="2362200"/>
                <a:chOff x="1905000" y="1828800"/>
                <a:chExt cx="762000" cy="2362200"/>
              </a:xfrm>
            </p:grpSpPr>
            <p:sp>
              <p:nvSpPr>
                <p:cNvPr id="1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9"/>
              <p:cNvGrpSpPr/>
              <p:nvPr/>
            </p:nvGrpSpPr>
            <p:grpSpPr>
              <a:xfrm rot="19123498">
                <a:off x="2501621" y="1862460"/>
                <a:ext cx="542170" cy="1782007"/>
                <a:chOff x="1905000" y="1828800"/>
                <a:chExt cx="762000" cy="2362200"/>
              </a:xfrm>
            </p:grpSpPr>
            <p:sp>
              <p:nvSpPr>
                <p:cNvPr id="187"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12"/>
              <p:cNvGrpSpPr/>
              <p:nvPr/>
            </p:nvGrpSpPr>
            <p:grpSpPr>
              <a:xfrm rot="15530705">
                <a:off x="2284581" y="2639655"/>
                <a:ext cx="405591" cy="1883879"/>
                <a:chOff x="1905000" y="1828800"/>
                <a:chExt cx="762000" cy="2362200"/>
              </a:xfrm>
            </p:grpSpPr>
            <p:sp>
              <p:nvSpPr>
                <p:cNvPr id="185" name="Oval 1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 name="Group 21"/>
            <p:cNvGrpSpPr/>
            <p:nvPr/>
          </p:nvGrpSpPr>
          <p:grpSpPr>
            <a:xfrm rot="2927600">
              <a:off x="1498597" y="881328"/>
              <a:ext cx="1193804" cy="897916"/>
              <a:chOff x="1111998" y="1862460"/>
              <a:chExt cx="2362200" cy="1921930"/>
            </a:xfrm>
          </p:grpSpPr>
          <p:grpSp>
            <p:nvGrpSpPr>
              <p:cNvPr id="45" name="Group 6"/>
              <p:cNvGrpSpPr/>
              <p:nvPr/>
            </p:nvGrpSpPr>
            <p:grpSpPr>
              <a:xfrm rot="17802976">
                <a:off x="1912098" y="1823816"/>
                <a:ext cx="762000" cy="2362200"/>
                <a:chOff x="1905000" y="1828800"/>
                <a:chExt cx="762000" cy="2362200"/>
              </a:xfrm>
            </p:grpSpPr>
            <p:sp>
              <p:nvSpPr>
                <p:cNvPr id="1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9"/>
              <p:cNvGrpSpPr/>
              <p:nvPr/>
            </p:nvGrpSpPr>
            <p:grpSpPr>
              <a:xfrm rot="19123498">
                <a:off x="2501621" y="1862460"/>
                <a:ext cx="542170" cy="1782007"/>
                <a:chOff x="1905000" y="1828800"/>
                <a:chExt cx="762000" cy="2362200"/>
              </a:xfrm>
            </p:grpSpPr>
            <p:sp>
              <p:nvSpPr>
                <p:cNvPr id="178"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p:cNvGrpSpPr/>
              <p:nvPr/>
            </p:nvGrpSpPr>
            <p:grpSpPr>
              <a:xfrm rot="15530705">
                <a:off x="2284581" y="2639655"/>
                <a:ext cx="405591" cy="1883879"/>
                <a:chOff x="1905000" y="1828800"/>
                <a:chExt cx="762000" cy="2362200"/>
              </a:xfrm>
            </p:grpSpPr>
            <p:sp>
              <p:nvSpPr>
                <p:cNvPr id="176"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 name="Group 31"/>
            <p:cNvGrpSpPr/>
            <p:nvPr/>
          </p:nvGrpSpPr>
          <p:grpSpPr>
            <a:xfrm rot="20238387">
              <a:off x="1346199" y="1643328"/>
              <a:ext cx="1193804" cy="897916"/>
              <a:chOff x="1111998" y="1862460"/>
              <a:chExt cx="2362200" cy="1921930"/>
            </a:xfrm>
          </p:grpSpPr>
          <p:grpSp>
            <p:nvGrpSpPr>
              <p:cNvPr id="52" name="Group 6"/>
              <p:cNvGrpSpPr/>
              <p:nvPr/>
            </p:nvGrpSpPr>
            <p:grpSpPr>
              <a:xfrm rot="17802976">
                <a:off x="1912098" y="1823816"/>
                <a:ext cx="762000" cy="2362200"/>
                <a:chOff x="1905000" y="1828800"/>
                <a:chExt cx="762000" cy="2362200"/>
              </a:xfrm>
            </p:grpSpPr>
            <p:sp>
              <p:nvSpPr>
                <p:cNvPr id="17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Oval 1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9"/>
              <p:cNvGrpSpPr/>
              <p:nvPr/>
            </p:nvGrpSpPr>
            <p:grpSpPr>
              <a:xfrm rot="19123498">
                <a:off x="2501621" y="1862460"/>
                <a:ext cx="542170" cy="1782007"/>
                <a:chOff x="1905000" y="1828800"/>
                <a:chExt cx="762000" cy="2362200"/>
              </a:xfrm>
            </p:grpSpPr>
            <p:sp>
              <p:nvSpPr>
                <p:cNvPr id="169" name="Oval 1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12"/>
              <p:cNvGrpSpPr/>
              <p:nvPr/>
            </p:nvGrpSpPr>
            <p:grpSpPr>
              <a:xfrm rot="15530705">
                <a:off x="2284581" y="2639655"/>
                <a:ext cx="405591" cy="1883879"/>
                <a:chOff x="1905000" y="1828800"/>
                <a:chExt cx="762000" cy="2362200"/>
              </a:xfrm>
            </p:grpSpPr>
            <p:sp>
              <p:nvSpPr>
                <p:cNvPr id="167"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5" name="Group 166"/>
          <p:cNvGrpSpPr/>
          <p:nvPr/>
        </p:nvGrpSpPr>
        <p:grpSpPr>
          <a:xfrm rot="20555714" flipH="1">
            <a:off x="9452541" y="3295829"/>
            <a:ext cx="737144" cy="647343"/>
            <a:chOff x="736597" y="733384"/>
            <a:chExt cx="1807860" cy="1807860"/>
          </a:xfrm>
        </p:grpSpPr>
        <p:grpSp>
          <p:nvGrpSpPr>
            <p:cNvPr id="56" name="Group 15"/>
            <p:cNvGrpSpPr/>
            <p:nvPr/>
          </p:nvGrpSpPr>
          <p:grpSpPr>
            <a:xfrm rot="20238387">
              <a:off x="736597" y="881328"/>
              <a:ext cx="1193804" cy="897916"/>
              <a:chOff x="1111998" y="1862460"/>
              <a:chExt cx="2362200" cy="1921930"/>
            </a:xfrm>
          </p:grpSpPr>
          <p:grpSp>
            <p:nvGrpSpPr>
              <p:cNvPr id="57" name="Group 6"/>
              <p:cNvGrpSpPr/>
              <p:nvPr/>
            </p:nvGrpSpPr>
            <p:grpSpPr>
              <a:xfrm rot="17802976">
                <a:off x="1912098" y="1823816"/>
                <a:ext cx="762000" cy="2362200"/>
                <a:chOff x="1905000" y="1828800"/>
                <a:chExt cx="762000" cy="2362200"/>
              </a:xfrm>
            </p:grpSpPr>
            <p:sp>
              <p:nvSpPr>
                <p:cNvPr id="2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9"/>
              <p:cNvGrpSpPr/>
              <p:nvPr/>
            </p:nvGrpSpPr>
            <p:grpSpPr>
              <a:xfrm rot="19123498">
                <a:off x="2501621" y="1862460"/>
                <a:ext cx="542170" cy="1782007"/>
                <a:chOff x="1905000" y="1828800"/>
                <a:chExt cx="762000" cy="2362200"/>
              </a:xfrm>
            </p:grpSpPr>
            <p:sp>
              <p:nvSpPr>
                <p:cNvPr id="234" name="Oval 2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12"/>
              <p:cNvGrpSpPr/>
              <p:nvPr/>
            </p:nvGrpSpPr>
            <p:grpSpPr>
              <a:xfrm rot="15530705">
                <a:off x="2284581" y="2639655"/>
                <a:ext cx="405591" cy="1883879"/>
                <a:chOff x="1905000" y="1828800"/>
                <a:chExt cx="762000" cy="2362200"/>
              </a:xfrm>
            </p:grpSpPr>
            <p:sp>
              <p:nvSpPr>
                <p:cNvPr id="232" name="Oval 2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 name="Group 21"/>
            <p:cNvGrpSpPr/>
            <p:nvPr/>
          </p:nvGrpSpPr>
          <p:grpSpPr>
            <a:xfrm rot="2927600">
              <a:off x="1498597" y="881328"/>
              <a:ext cx="1193804" cy="897916"/>
              <a:chOff x="1111998" y="1862460"/>
              <a:chExt cx="2362200" cy="1921930"/>
            </a:xfrm>
          </p:grpSpPr>
          <p:grpSp>
            <p:nvGrpSpPr>
              <p:cNvPr id="61" name="Group 6"/>
              <p:cNvGrpSpPr/>
              <p:nvPr/>
            </p:nvGrpSpPr>
            <p:grpSpPr>
              <a:xfrm rot="17802976">
                <a:off x="1912098" y="1823816"/>
                <a:ext cx="762000" cy="2362200"/>
                <a:chOff x="1905000" y="1828800"/>
                <a:chExt cx="762000" cy="2362200"/>
              </a:xfrm>
            </p:grpSpPr>
            <p:sp>
              <p:nvSpPr>
                <p:cNvPr id="22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9"/>
              <p:cNvGrpSpPr/>
              <p:nvPr/>
            </p:nvGrpSpPr>
            <p:grpSpPr>
              <a:xfrm rot="19123498">
                <a:off x="2501621" y="1862460"/>
                <a:ext cx="542170" cy="1782007"/>
                <a:chOff x="1905000" y="1828800"/>
                <a:chExt cx="762000" cy="2362200"/>
              </a:xfrm>
            </p:grpSpPr>
            <p:sp>
              <p:nvSpPr>
                <p:cNvPr id="219" name="Oval 21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Oval 21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12"/>
              <p:cNvGrpSpPr/>
              <p:nvPr/>
            </p:nvGrpSpPr>
            <p:grpSpPr>
              <a:xfrm rot="15530705">
                <a:off x="2284581" y="2639655"/>
                <a:ext cx="405591" cy="1883879"/>
                <a:chOff x="1905000" y="1828800"/>
                <a:chExt cx="762000" cy="2362200"/>
              </a:xfrm>
            </p:grpSpPr>
            <p:sp>
              <p:nvSpPr>
                <p:cNvPr id="211" name="Oval 2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31"/>
            <p:cNvGrpSpPr/>
            <p:nvPr/>
          </p:nvGrpSpPr>
          <p:grpSpPr>
            <a:xfrm rot="20238387">
              <a:off x="1346199" y="1643328"/>
              <a:ext cx="1193804" cy="897916"/>
              <a:chOff x="1111998" y="1862460"/>
              <a:chExt cx="2362200" cy="1921930"/>
            </a:xfrm>
          </p:grpSpPr>
          <p:grpSp>
            <p:nvGrpSpPr>
              <p:cNvPr id="65" name="Group 6"/>
              <p:cNvGrpSpPr/>
              <p:nvPr/>
            </p:nvGrpSpPr>
            <p:grpSpPr>
              <a:xfrm rot="17802976">
                <a:off x="1912098" y="1823816"/>
                <a:ext cx="762000" cy="2362200"/>
                <a:chOff x="1905000" y="1828800"/>
                <a:chExt cx="762000" cy="2362200"/>
              </a:xfrm>
            </p:grpSpPr>
            <p:sp>
              <p:nvSpPr>
                <p:cNvPr id="2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9"/>
              <p:cNvGrpSpPr/>
              <p:nvPr/>
            </p:nvGrpSpPr>
            <p:grpSpPr>
              <a:xfrm rot="19123498">
                <a:off x="2501621" y="1862460"/>
                <a:ext cx="542170" cy="1782007"/>
                <a:chOff x="1905000" y="1828800"/>
                <a:chExt cx="762000" cy="2362200"/>
              </a:xfrm>
            </p:grpSpPr>
            <p:sp>
              <p:nvSpPr>
                <p:cNvPr id="200" name="Oval 1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12"/>
              <p:cNvGrpSpPr/>
              <p:nvPr/>
            </p:nvGrpSpPr>
            <p:grpSpPr>
              <a:xfrm rot="15530705">
                <a:off x="2284581" y="2639655"/>
                <a:ext cx="405591" cy="1883879"/>
                <a:chOff x="1905000" y="1828800"/>
                <a:chExt cx="762000" cy="2362200"/>
              </a:xfrm>
            </p:grpSpPr>
            <p:sp>
              <p:nvSpPr>
                <p:cNvPr id="198" name="Oval 1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199"/>
          <p:cNvGrpSpPr/>
          <p:nvPr/>
        </p:nvGrpSpPr>
        <p:grpSpPr>
          <a:xfrm rot="3068959">
            <a:off x="7623454" y="3687065"/>
            <a:ext cx="1626598" cy="787321"/>
            <a:chOff x="736597" y="733384"/>
            <a:chExt cx="1807860" cy="1193804"/>
          </a:xfrm>
        </p:grpSpPr>
        <p:grpSp>
          <p:nvGrpSpPr>
            <p:cNvPr id="4" name="Group 15"/>
            <p:cNvGrpSpPr/>
            <p:nvPr/>
          </p:nvGrpSpPr>
          <p:grpSpPr>
            <a:xfrm rot="20238387">
              <a:off x="736597" y="881328"/>
              <a:ext cx="1193804" cy="897916"/>
              <a:chOff x="1111998" y="1862460"/>
              <a:chExt cx="2362200" cy="1921930"/>
            </a:xfrm>
          </p:grpSpPr>
          <p:grpSp>
            <p:nvGrpSpPr>
              <p:cNvPr id="5" name="Group 6"/>
              <p:cNvGrpSpPr/>
              <p:nvPr/>
            </p:nvGrpSpPr>
            <p:grpSpPr>
              <a:xfrm rot="17802976">
                <a:off x="1912098" y="1823816"/>
                <a:ext cx="762000" cy="2362200"/>
                <a:chOff x="1905000" y="1828800"/>
                <a:chExt cx="762000" cy="2362200"/>
              </a:xfrm>
            </p:grpSpPr>
            <p:sp>
              <p:nvSpPr>
                <p:cNvPr id="3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9"/>
              <p:cNvGrpSpPr/>
              <p:nvPr/>
            </p:nvGrpSpPr>
            <p:grpSpPr>
              <a:xfrm rot="19123498">
                <a:off x="2501621" y="1862460"/>
                <a:ext cx="542170" cy="1782007"/>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12"/>
              <p:cNvGrpSpPr/>
              <p:nvPr/>
            </p:nvGrpSpPr>
            <p:grpSpPr>
              <a:xfrm rot="15530705">
                <a:off x="2284581" y="2639655"/>
                <a:ext cx="405591" cy="1883879"/>
                <a:chOff x="1905000" y="1828800"/>
                <a:chExt cx="762000" cy="2362200"/>
              </a:xfrm>
            </p:grpSpPr>
            <p:sp>
              <p:nvSpPr>
                <p:cNvPr id="312" name="Oval 3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21"/>
            <p:cNvGrpSpPr/>
            <p:nvPr/>
          </p:nvGrpSpPr>
          <p:grpSpPr>
            <a:xfrm rot="2927600">
              <a:off x="1498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3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305" name="Oval 3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5" name="Group 106">
            <a:extLst>
              <a:ext uri="{FF2B5EF4-FFF2-40B4-BE49-F238E27FC236}">
                <a16:creationId xmlns:a16="http://schemas.microsoft.com/office/drawing/2014/main" id="{49FF618F-F7AD-E2E1-BA7F-E0FE2C474567}"/>
              </a:ext>
            </a:extLst>
          </p:cNvPr>
          <p:cNvGrpSpPr/>
          <p:nvPr/>
        </p:nvGrpSpPr>
        <p:grpSpPr>
          <a:xfrm>
            <a:off x="5715000" y="4267200"/>
            <a:ext cx="1090246" cy="2362200"/>
            <a:chOff x="3581400" y="381000"/>
            <a:chExt cx="2286000" cy="4953000"/>
          </a:xfrm>
        </p:grpSpPr>
        <p:sp>
          <p:nvSpPr>
            <p:cNvPr id="906" name="Cloud 905">
              <a:extLst>
                <a:ext uri="{FF2B5EF4-FFF2-40B4-BE49-F238E27FC236}">
                  <a16:creationId xmlns:a16="http://schemas.microsoft.com/office/drawing/2014/main" id="{3D17E01A-E734-C566-5301-79E5A9B53E3E}"/>
                </a:ext>
              </a:extLst>
            </p:cNvPr>
            <p:cNvSpPr/>
            <p:nvPr/>
          </p:nvSpPr>
          <p:spPr>
            <a:xfrm>
              <a:off x="3657600" y="381000"/>
              <a:ext cx="1905000" cy="25146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7" name="Oval 906">
              <a:extLst>
                <a:ext uri="{FF2B5EF4-FFF2-40B4-BE49-F238E27FC236}">
                  <a16:creationId xmlns:a16="http://schemas.microsoft.com/office/drawing/2014/main" id="{D04F976E-D25F-8EFD-0128-9052FD1A5C35}"/>
                </a:ext>
              </a:extLst>
            </p:cNvPr>
            <p:cNvSpPr/>
            <p:nvPr/>
          </p:nvSpPr>
          <p:spPr>
            <a:xfrm rot="19671902">
              <a:off x="5223780" y="2902234"/>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8" name="Oval 907">
              <a:extLst>
                <a:ext uri="{FF2B5EF4-FFF2-40B4-BE49-F238E27FC236}">
                  <a16:creationId xmlns:a16="http://schemas.microsoft.com/office/drawing/2014/main" id="{F54A9E7D-2B49-DAB3-9B2F-466E6927DADA}"/>
                </a:ext>
              </a:extLst>
            </p:cNvPr>
            <p:cNvSpPr/>
            <p:nvPr/>
          </p:nvSpPr>
          <p:spPr>
            <a:xfrm rot="2647766">
              <a:off x="3581400" y="2831936"/>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9" name="Oval 908">
              <a:extLst>
                <a:ext uri="{FF2B5EF4-FFF2-40B4-BE49-F238E27FC236}">
                  <a16:creationId xmlns:a16="http://schemas.microsoft.com/office/drawing/2014/main" id="{676D1A83-F9EF-A7D4-BD99-2EF12E03FE22}"/>
                </a:ext>
              </a:extLst>
            </p:cNvPr>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911">
              <a:extLst>
                <a:ext uri="{FF2B5EF4-FFF2-40B4-BE49-F238E27FC236}">
                  <a16:creationId xmlns:a16="http://schemas.microsoft.com/office/drawing/2014/main" id="{1AF81E15-D44B-DBD9-D1D5-8B59F0EC674A}"/>
                </a:ext>
              </a:extLst>
            </p:cNvPr>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Trapezoid 912">
              <a:extLst>
                <a:ext uri="{FF2B5EF4-FFF2-40B4-BE49-F238E27FC236}">
                  <a16:creationId xmlns:a16="http://schemas.microsoft.com/office/drawing/2014/main" id="{1AE63447-B63F-5780-20E9-714DBE451FF6}"/>
                </a:ext>
              </a:extLst>
            </p:cNvPr>
            <p:cNvSpPr/>
            <p:nvPr/>
          </p:nvSpPr>
          <p:spPr>
            <a:xfrm rot="20169292">
              <a:off x="4800498" y="188361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Trapezoid 913">
              <a:extLst>
                <a:ext uri="{FF2B5EF4-FFF2-40B4-BE49-F238E27FC236}">
                  <a16:creationId xmlns:a16="http://schemas.microsoft.com/office/drawing/2014/main" id="{492FEB7F-E509-5FA3-CDB4-30D8B4D6AF8E}"/>
                </a:ext>
              </a:extLst>
            </p:cNvPr>
            <p:cNvSpPr/>
            <p:nvPr/>
          </p:nvSpPr>
          <p:spPr>
            <a:xfrm rot="1790291">
              <a:off x="3831941" y="183312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Trapezoid 914">
              <a:extLst>
                <a:ext uri="{FF2B5EF4-FFF2-40B4-BE49-F238E27FC236}">
                  <a16:creationId xmlns:a16="http://schemas.microsoft.com/office/drawing/2014/main" id="{ED4711F2-9496-569D-9648-DDE9010426C3}"/>
                </a:ext>
              </a:extLst>
            </p:cNvPr>
            <p:cNvSpPr/>
            <p:nvPr/>
          </p:nvSpPr>
          <p:spPr>
            <a:xfrm>
              <a:off x="4092994" y="2081922"/>
              <a:ext cx="1323835" cy="281561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Oval 915">
              <a:extLst>
                <a:ext uri="{FF2B5EF4-FFF2-40B4-BE49-F238E27FC236}">
                  <a16:creationId xmlns:a16="http://schemas.microsoft.com/office/drawing/2014/main" id="{25432526-07F8-F0B1-202D-42517F2B1FA9}"/>
                </a:ext>
              </a:extLst>
            </p:cNvPr>
            <p:cNvSpPr/>
            <p:nvPr/>
          </p:nvSpPr>
          <p:spPr>
            <a:xfrm>
              <a:off x="4394993" y="1600940"/>
              <a:ext cx="651575" cy="8491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7" name="Oval 916">
              <a:extLst>
                <a:ext uri="{FF2B5EF4-FFF2-40B4-BE49-F238E27FC236}">
                  <a16:creationId xmlns:a16="http://schemas.microsoft.com/office/drawing/2014/main" id="{58247F23-B22E-47D1-D45F-0F8DE6D3E67A}"/>
                </a:ext>
              </a:extLst>
            </p:cNvPr>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Cloud 917">
              <a:extLst>
                <a:ext uri="{FF2B5EF4-FFF2-40B4-BE49-F238E27FC236}">
                  <a16:creationId xmlns:a16="http://schemas.microsoft.com/office/drawing/2014/main" id="{C3859EAF-B79C-F709-EF79-AB4E572228CA}"/>
                </a:ext>
              </a:extLst>
            </p:cNvPr>
            <p:cNvSpPr/>
            <p:nvPr/>
          </p:nvSpPr>
          <p:spPr>
            <a:xfrm>
              <a:off x="4114800" y="3810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Cloud 920">
              <a:extLst>
                <a:ext uri="{FF2B5EF4-FFF2-40B4-BE49-F238E27FC236}">
                  <a16:creationId xmlns:a16="http://schemas.microsoft.com/office/drawing/2014/main" id="{099570F3-974F-FB99-CD40-7024C2DEF530}"/>
                </a:ext>
              </a:extLst>
            </p:cNvPr>
            <p:cNvSpPr/>
            <p:nvPr/>
          </p:nvSpPr>
          <p:spPr>
            <a:xfrm>
              <a:off x="4191000" y="1600200"/>
              <a:ext cx="990600" cy="762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Oval 921">
              <a:extLst>
                <a:ext uri="{FF2B5EF4-FFF2-40B4-BE49-F238E27FC236}">
                  <a16:creationId xmlns:a16="http://schemas.microsoft.com/office/drawing/2014/main" id="{194ADD9F-04BB-8ADA-A397-99C580D77BF5}"/>
                </a:ext>
              </a:extLst>
            </p:cNvPr>
            <p:cNvSpPr/>
            <p:nvPr/>
          </p:nvSpPr>
          <p:spPr>
            <a:xfrm>
              <a:off x="4527928" y="1741043"/>
              <a:ext cx="351357" cy="27946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3" name="Group 131">
            <a:extLst>
              <a:ext uri="{FF2B5EF4-FFF2-40B4-BE49-F238E27FC236}">
                <a16:creationId xmlns:a16="http://schemas.microsoft.com/office/drawing/2014/main" id="{D3ADF410-B517-1951-3638-E6F9839C45ED}"/>
              </a:ext>
            </a:extLst>
          </p:cNvPr>
          <p:cNvGrpSpPr/>
          <p:nvPr/>
        </p:nvGrpSpPr>
        <p:grpSpPr>
          <a:xfrm flipH="1">
            <a:off x="6934200" y="4343400"/>
            <a:ext cx="990600" cy="2209800"/>
            <a:chOff x="3604364" y="381000"/>
            <a:chExt cx="2217821" cy="4953000"/>
          </a:xfrm>
        </p:grpSpPr>
        <p:sp>
          <p:nvSpPr>
            <p:cNvPr id="924" name="Cloud 923">
              <a:extLst>
                <a:ext uri="{FF2B5EF4-FFF2-40B4-BE49-F238E27FC236}">
                  <a16:creationId xmlns:a16="http://schemas.microsoft.com/office/drawing/2014/main" id="{9C944D12-51DA-6E3E-3CBA-156347CB7B1B}"/>
                </a:ext>
              </a:extLst>
            </p:cNvPr>
            <p:cNvSpPr/>
            <p:nvPr/>
          </p:nvSpPr>
          <p:spPr>
            <a:xfrm>
              <a:off x="3657601" y="381000"/>
              <a:ext cx="2034242" cy="25146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Oval 924">
              <a:extLst>
                <a:ext uri="{FF2B5EF4-FFF2-40B4-BE49-F238E27FC236}">
                  <a16:creationId xmlns:a16="http://schemas.microsoft.com/office/drawing/2014/main" id="{42205F1B-9F8E-20CD-ADCF-E5BB386E0E97}"/>
                </a:ext>
              </a:extLst>
            </p:cNvPr>
            <p:cNvSpPr/>
            <p:nvPr/>
          </p:nvSpPr>
          <p:spPr>
            <a:xfrm rot="19671902">
              <a:off x="5294767" y="2893493"/>
              <a:ext cx="527418"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6" name="Oval 925">
              <a:extLst>
                <a:ext uri="{FF2B5EF4-FFF2-40B4-BE49-F238E27FC236}">
                  <a16:creationId xmlns:a16="http://schemas.microsoft.com/office/drawing/2014/main" id="{B585D3C2-1227-5D93-86A4-F4D887F3AE6B}"/>
                </a:ext>
              </a:extLst>
            </p:cNvPr>
            <p:cNvSpPr/>
            <p:nvPr/>
          </p:nvSpPr>
          <p:spPr>
            <a:xfrm rot="2647766">
              <a:off x="3604364" y="2775284"/>
              <a:ext cx="48089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Oval 926">
              <a:extLst>
                <a:ext uri="{FF2B5EF4-FFF2-40B4-BE49-F238E27FC236}">
                  <a16:creationId xmlns:a16="http://schemas.microsoft.com/office/drawing/2014/main" id="{03BB6AD2-DAD6-1CBD-2F02-ED3E1E78BBC5}"/>
                </a:ext>
              </a:extLst>
            </p:cNvPr>
            <p:cNvSpPr/>
            <p:nvPr/>
          </p:nvSpPr>
          <p:spPr>
            <a:xfrm rot="19352409">
              <a:off x="4848621" y="4470077"/>
              <a:ext cx="415510"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8" name="Oval 927">
              <a:extLst>
                <a:ext uri="{FF2B5EF4-FFF2-40B4-BE49-F238E27FC236}">
                  <a16:creationId xmlns:a16="http://schemas.microsoft.com/office/drawing/2014/main" id="{813FC5B3-484E-6E15-1067-4B742915A614}"/>
                </a:ext>
              </a:extLst>
            </p:cNvPr>
            <p:cNvSpPr/>
            <p:nvPr/>
          </p:nvSpPr>
          <p:spPr>
            <a:xfrm rot="2647766">
              <a:off x="4370938" y="4452989"/>
              <a:ext cx="413521" cy="863923"/>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Trapezoid 928">
              <a:extLst>
                <a:ext uri="{FF2B5EF4-FFF2-40B4-BE49-F238E27FC236}">
                  <a16:creationId xmlns:a16="http://schemas.microsoft.com/office/drawing/2014/main" id="{BDD31451-E558-B229-A602-D98AE8CE691E}"/>
                </a:ext>
              </a:extLst>
            </p:cNvPr>
            <p:cNvSpPr/>
            <p:nvPr/>
          </p:nvSpPr>
          <p:spPr>
            <a:xfrm rot="20169292">
              <a:off x="4800498" y="188361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0" name="Trapezoid 929">
              <a:extLst>
                <a:ext uri="{FF2B5EF4-FFF2-40B4-BE49-F238E27FC236}">
                  <a16:creationId xmlns:a16="http://schemas.microsoft.com/office/drawing/2014/main" id="{D8E361DC-2A1D-00F7-A8FF-2C482677B23C}"/>
                </a:ext>
              </a:extLst>
            </p:cNvPr>
            <p:cNvSpPr/>
            <p:nvPr/>
          </p:nvSpPr>
          <p:spPr>
            <a:xfrm rot="1790291">
              <a:off x="3831941" y="183312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Trapezoid 930">
              <a:extLst>
                <a:ext uri="{FF2B5EF4-FFF2-40B4-BE49-F238E27FC236}">
                  <a16:creationId xmlns:a16="http://schemas.microsoft.com/office/drawing/2014/main" id="{B7AF7D60-C104-57D8-115D-F6C54AC80ADA}"/>
                </a:ext>
              </a:extLst>
            </p:cNvPr>
            <p:cNvSpPr/>
            <p:nvPr/>
          </p:nvSpPr>
          <p:spPr>
            <a:xfrm>
              <a:off x="4107324" y="2205789"/>
              <a:ext cx="1323835" cy="2815614"/>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2" name="Oval 931">
              <a:extLst>
                <a:ext uri="{FF2B5EF4-FFF2-40B4-BE49-F238E27FC236}">
                  <a16:creationId xmlns:a16="http://schemas.microsoft.com/office/drawing/2014/main" id="{5644B910-A745-F1FB-2EF6-D97C45F9597D}"/>
                </a:ext>
              </a:extLst>
            </p:cNvPr>
            <p:cNvSpPr/>
            <p:nvPr/>
          </p:nvSpPr>
          <p:spPr>
            <a:xfrm>
              <a:off x="4394993" y="1600940"/>
              <a:ext cx="651575" cy="84912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3" name="Oval 932">
              <a:extLst>
                <a:ext uri="{FF2B5EF4-FFF2-40B4-BE49-F238E27FC236}">
                  <a16:creationId xmlns:a16="http://schemas.microsoft.com/office/drawing/2014/main" id="{88EC236E-BC37-A136-93D4-6E96E8224733}"/>
                </a:ext>
              </a:extLst>
            </p:cNvPr>
            <p:cNvSpPr/>
            <p:nvPr/>
          </p:nvSpPr>
          <p:spPr>
            <a:xfrm>
              <a:off x="4092994" y="609370"/>
              <a:ext cx="1261779" cy="1614572"/>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4" name="Cloud 933">
              <a:extLst>
                <a:ext uri="{FF2B5EF4-FFF2-40B4-BE49-F238E27FC236}">
                  <a16:creationId xmlns:a16="http://schemas.microsoft.com/office/drawing/2014/main" id="{974B2EA2-9A4A-A8DB-B0E8-D50A96550BAC}"/>
                </a:ext>
              </a:extLst>
            </p:cNvPr>
            <p:cNvSpPr/>
            <p:nvPr/>
          </p:nvSpPr>
          <p:spPr>
            <a:xfrm>
              <a:off x="4114800" y="381000"/>
              <a:ext cx="990600" cy="7620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5" name="Cloud 934">
              <a:extLst>
                <a:ext uri="{FF2B5EF4-FFF2-40B4-BE49-F238E27FC236}">
                  <a16:creationId xmlns:a16="http://schemas.microsoft.com/office/drawing/2014/main" id="{B30972CA-AD3B-6A1C-6496-B59BA1E8BF20}"/>
                </a:ext>
              </a:extLst>
            </p:cNvPr>
            <p:cNvSpPr/>
            <p:nvPr/>
          </p:nvSpPr>
          <p:spPr>
            <a:xfrm>
              <a:off x="4191000" y="1600200"/>
              <a:ext cx="990600" cy="10668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6" name="Oval 935">
              <a:extLst>
                <a:ext uri="{FF2B5EF4-FFF2-40B4-BE49-F238E27FC236}">
                  <a16:creationId xmlns:a16="http://schemas.microsoft.com/office/drawing/2014/main" id="{A79C4220-3011-13D0-49A0-146057FCA11D}"/>
                </a:ext>
              </a:extLst>
            </p:cNvPr>
            <p:cNvSpPr/>
            <p:nvPr/>
          </p:nvSpPr>
          <p:spPr>
            <a:xfrm>
              <a:off x="4419605" y="1737521"/>
              <a:ext cx="436527" cy="267137"/>
            </a:xfrm>
            <a:prstGeom prst="ellips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7" name="Group 91">
            <a:extLst>
              <a:ext uri="{FF2B5EF4-FFF2-40B4-BE49-F238E27FC236}">
                <a16:creationId xmlns:a16="http://schemas.microsoft.com/office/drawing/2014/main" id="{36609255-8D60-B177-B649-0A6E84034714}"/>
              </a:ext>
            </a:extLst>
          </p:cNvPr>
          <p:cNvGrpSpPr/>
          <p:nvPr/>
        </p:nvGrpSpPr>
        <p:grpSpPr>
          <a:xfrm>
            <a:off x="1370445" y="3200400"/>
            <a:ext cx="1356990" cy="3344532"/>
            <a:chOff x="4054343" y="2362200"/>
            <a:chExt cx="1356990" cy="3344532"/>
          </a:xfrm>
        </p:grpSpPr>
        <p:sp>
          <p:nvSpPr>
            <p:cNvPr id="938" name="Round Diagonal Corner Rectangle 1143">
              <a:extLst>
                <a:ext uri="{FF2B5EF4-FFF2-40B4-BE49-F238E27FC236}">
                  <a16:creationId xmlns:a16="http://schemas.microsoft.com/office/drawing/2014/main" id="{26D0F509-D660-ECF1-11BD-D16E2C9717C1}"/>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Round Diagonal Corner Rectangle 1144">
              <a:extLst>
                <a:ext uri="{FF2B5EF4-FFF2-40B4-BE49-F238E27FC236}">
                  <a16:creationId xmlns:a16="http://schemas.microsoft.com/office/drawing/2014/main" id="{803DFCA1-A151-6335-6CE6-99D0B2A8E67B}"/>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Oval 939">
              <a:extLst>
                <a:ext uri="{FF2B5EF4-FFF2-40B4-BE49-F238E27FC236}">
                  <a16:creationId xmlns:a16="http://schemas.microsoft.com/office/drawing/2014/main" id="{FAFA928D-4650-1216-15AE-D5E4D50364AA}"/>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a:extLst>
                <a:ext uri="{FF2B5EF4-FFF2-40B4-BE49-F238E27FC236}">
                  <a16:creationId xmlns:a16="http://schemas.microsoft.com/office/drawing/2014/main" id="{B05805E2-4C64-C39D-E44B-EB5BC14D8C0B}"/>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2" name="Oval 941">
              <a:extLst>
                <a:ext uri="{FF2B5EF4-FFF2-40B4-BE49-F238E27FC236}">
                  <a16:creationId xmlns:a16="http://schemas.microsoft.com/office/drawing/2014/main" id="{F8FE5B6F-07AC-A5FC-508D-BEEA1FC38179}"/>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942">
              <a:extLst>
                <a:ext uri="{FF2B5EF4-FFF2-40B4-BE49-F238E27FC236}">
                  <a16:creationId xmlns:a16="http://schemas.microsoft.com/office/drawing/2014/main" id="{0871A07E-4E42-3345-2C2B-54E5A3B8802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Trapezoid 943">
              <a:extLst>
                <a:ext uri="{FF2B5EF4-FFF2-40B4-BE49-F238E27FC236}">
                  <a16:creationId xmlns:a16="http://schemas.microsoft.com/office/drawing/2014/main" id="{E0A7CC8B-BD40-628D-E928-F1EE97D258F2}"/>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Trapezoid 944">
              <a:extLst>
                <a:ext uri="{FF2B5EF4-FFF2-40B4-BE49-F238E27FC236}">
                  <a16:creationId xmlns:a16="http://schemas.microsoft.com/office/drawing/2014/main" id="{E024913F-BFCC-EB42-F8D2-DA76E657C4B1}"/>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6" name="Trapezoid 945">
              <a:extLst>
                <a:ext uri="{FF2B5EF4-FFF2-40B4-BE49-F238E27FC236}">
                  <a16:creationId xmlns:a16="http://schemas.microsoft.com/office/drawing/2014/main" id="{0BA7AE3F-C0C1-FE89-1DA7-880B23C24947}"/>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Oval 946">
              <a:extLst>
                <a:ext uri="{FF2B5EF4-FFF2-40B4-BE49-F238E27FC236}">
                  <a16:creationId xmlns:a16="http://schemas.microsoft.com/office/drawing/2014/main" id="{EFDA18C8-6CDE-8573-C376-7464E2C9E5E3}"/>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8" name="Oval 947">
              <a:extLst>
                <a:ext uri="{FF2B5EF4-FFF2-40B4-BE49-F238E27FC236}">
                  <a16:creationId xmlns:a16="http://schemas.microsoft.com/office/drawing/2014/main" id="{E4809F0A-A8BC-1E13-388F-88538266AE9C}"/>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Round Diagonal Corner Rectangle 1154">
              <a:extLst>
                <a:ext uri="{FF2B5EF4-FFF2-40B4-BE49-F238E27FC236}">
                  <a16:creationId xmlns:a16="http://schemas.microsoft.com/office/drawing/2014/main" id="{61339583-E107-E4EB-469F-31E380A0A582}"/>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Round Diagonal Corner Rectangle 1155">
              <a:extLst>
                <a:ext uri="{FF2B5EF4-FFF2-40B4-BE49-F238E27FC236}">
                  <a16:creationId xmlns:a16="http://schemas.microsoft.com/office/drawing/2014/main" id="{196F2CFF-8A25-601A-937E-9B40324C5787}"/>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Oval 950">
              <a:extLst>
                <a:ext uri="{FF2B5EF4-FFF2-40B4-BE49-F238E27FC236}">
                  <a16:creationId xmlns:a16="http://schemas.microsoft.com/office/drawing/2014/main" id="{C644943E-4232-47C1-8702-FBF663FD253D}"/>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Round Diagonal Corner Rectangle 1157">
              <a:extLst>
                <a:ext uri="{FF2B5EF4-FFF2-40B4-BE49-F238E27FC236}">
                  <a16:creationId xmlns:a16="http://schemas.microsoft.com/office/drawing/2014/main" id="{9DE95A33-1BA6-4994-A2C9-D455A378210E}"/>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3" name="Oval 952">
              <a:extLst>
                <a:ext uri="{FF2B5EF4-FFF2-40B4-BE49-F238E27FC236}">
                  <a16:creationId xmlns:a16="http://schemas.microsoft.com/office/drawing/2014/main" id="{7E429088-7CA0-C6FB-E344-EB3A3D2E853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15491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grpId="0" nodeType="clickEffect">
                                  <p:stCondLst>
                                    <p:cond delay="0"/>
                                  </p:stCondLst>
                                  <p:childTnLst>
                                    <p:set>
                                      <p:cBhvr>
                                        <p:cTn id="10" dur="1" fill="hold">
                                          <p:stCondLst>
                                            <p:cond delay="0"/>
                                          </p:stCondLst>
                                        </p:cTn>
                                        <p:tgtEl>
                                          <p:spTgt spid="231"/>
                                        </p:tgtEl>
                                        <p:attrNameLst>
                                          <p:attrName>style.visibility</p:attrName>
                                        </p:attrNameLst>
                                      </p:cBhvr>
                                      <p:to>
                                        <p:strVal val="visible"/>
                                      </p:to>
                                    </p:set>
                                    <p:animEffect transition="in" filter="fade">
                                      <p:cBhvr>
                                        <p:cTn id="11" dur="1000"/>
                                        <p:tgtEl>
                                          <p:spTgt spid="231"/>
                                        </p:tgtEl>
                                      </p:cBhvr>
                                    </p:animEffect>
                                    <p:anim calcmode="lin" valueType="num">
                                      <p:cBhvr>
                                        <p:cTn id="12" dur="1000" fill="hold"/>
                                        <p:tgtEl>
                                          <p:spTgt spid="231"/>
                                        </p:tgtEl>
                                        <p:attrNameLst>
                                          <p:attrName>ppt_x</p:attrName>
                                        </p:attrNameLst>
                                      </p:cBhvr>
                                      <p:tavLst>
                                        <p:tav tm="0">
                                          <p:val>
                                            <p:strVal val="#ppt_x"/>
                                          </p:val>
                                        </p:tav>
                                        <p:tav tm="100000">
                                          <p:val>
                                            <p:strVal val="#ppt_x"/>
                                          </p:val>
                                        </p:tav>
                                      </p:tavLst>
                                    </p:anim>
                                    <p:anim calcmode="lin" valueType="num">
                                      <p:cBhvr>
                                        <p:cTn id="13" dur="1000" fill="hold"/>
                                        <p:tgtEl>
                                          <p:spTgt spid="231"/>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239"/>
                                        </p:tgtEl>
                                        <p:attrNameLst>
                                          <p:attrName>style.visibility</p:attrName>
                                        </p:attrNameLst>
                                      </p:cBhvr>
                                      <p:to>
                                        <p:strVal val="visible"/>
                                      </p:to>
                                    </p:set>
                                    <p:animEffect transition="in" filter="fade">
                                      <p:cBhvr>
                                        <p:cTn id="18" dur="1000"/>
                                        <p:tgtEl>
                                          <p:spTgt spid="239"/>
                                        </p:tgtEl>
                                      </p:cBhvr>
                                    </p:animEffect>
                                    <p:anim calcmode="lin" valueType="num">
                                      <p:cBhvr>
                                        <p:cTn id="19" dur="1000" fill="hold"/>
                                        <p:tgtEl>
                                          <p:spTgt spid="239"/>
                                        </p:tgtEl>
                                        <p:attrNameLst>
                                          <p:attrName>ppt_x</p:attrName>
                                        </p:attrNameLst>
                                      </p:cBhvr>
                                      <p:tavLst>
                                        <p:tav tm="0">
                                          <p:val>
                                            <p:strVal val="#ppt_x"/>
                                          </p:val>
                                        </p:tav>
                                        <p:tav tm="100000">
                                          <p:val>
                                            <p:strVal val="#ppt_x"/>
                                          </p:val>
                                        </p:tav>
                                      </p:tavLst>
                                    </p:anim>
                                    <p:anim calcmode="lin" valueType="num">
                                      <p:cBhvr>
                                        <p:cTn id="20" dur="1000" fill="hold"/>
                                        <p:tgtEl>
                                          <p:spTgt spid="2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P spid="7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3622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38"/>
          <p:cNvGrpSpPr/>
          <p:nvPr/>
        </p:nvGrpSpPr>
        <p:grpSpPr>
          <a:xfrm>
            <a:off x="6705600" y="304800"/>
            <a:ext cx="3657600" cy="2743200"/>
            <a:chOff x="5181600" y="304800"/>
            <a:chExt cx="3657600" cy="2743200"/>
          </a:xfrm>
        </p:grpSpPr>
        <p:sp>
          <p:nvSpPr>
            <p:cNvPr id="1096" name="Rounded Rectangle 1095"/>
            <p:cNvSpPr/>
            <p:nvPr/>
          </p:nvSpPr>
          <p:spPr>
            <a:xfrm>
              <a:off x="5181600" y="304800"/>
              <a:ext cx="3581400" cy="27432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257800" y="381000"/>
              <a:ext cx="3581400" cy="1815882"/>
            </a:xfrm>
            <a:prstGeom prst="rect">
              <a:avLst/>
            </a:prstGeom>
            <a:noFill/>
          </p:spPr>
          <p:txBody>
            <a:bodyPr wrap="square" rtlCol="0">
              <a:spAutoFit/>
            </a:bodyPr>
            <a:lstStyle/>
            <a:p>
              <a:pPr fontAlgn="base"/>
              <a:r>
                <a:rPr lang="en-US" sz="1600" dirty="0">
                  <a:solidFill>
                    <a:schemeClr val="bg1"/>
                  </a:solidFill>
                </a:rPr>
                <a:t>“And it came to pass that the Lord of the vineyard went his way, and hid the natural branches of the tame olive tree in the nethermost parts of the vineyard, some in one and some in another, according to his will and pleasure.”</a:t>
              </a:r>
            </a:p>
            <a:p>
              <a:pPr fontAlgn="base"/>
              <a:r>
                <a:rPr lang="en-US" sz="1600" dirty="0">
                  <a:solidFill>
                    <a:schemeClr val="bg1"/>
                  </a:solidFill>
                </a:rPr>
                <a:t> </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99696" y="6550223"/>
            <a:ext cx="4800600" cy="307777"/>
          </a:xfrm>
          <a:prstGeom prst="rect">
            <a:avLst/>
          </a:prstGeom>
          <a:noFill/>
        </p:spPr>
        <p:txBody>
          <a:bodyPr wrap="square" rtlCol="0">
            <a:spAutoFit/>
          </a:bodyPr>
          <a:lstStyle/>
          <a:p>
            <a:r>
              <a:rPr lang="en-US" sz="1400" dirty="0">
                <a:solidFill>
                  <a:schemeClr val="bg1"/>
                </a:solidFill>
              </a:rPr>
              <a:t>Jacob 5:13-14 Commentary Ralph E. Swiss</a:t>
            </a:r>
          </a:p>
        </p:txBody>
      </p:sp>
      <p:sp>
        <p:nvSpPr>
          <p:cNvPr id="74" name="TextBox 73"/>
          <p:cNvSpPr txBox="1"/>
          <p:nvPr/>
        </p:nvSpPr>
        <p:spPr>
          <a:xfrm>
            <a:off x="627895" y="2996459"/>
            <a:ext cx="5548669" cy="2031325"/>
          </a:xfrm>
          <a:prstGeom prst="rect">
            <a:avLst/>
          </a:prstGeom>
          <a:noFill/>
        </p:spPr>
        <p:txBody>
          <a:bodyPr wrap="square" rtlCol="0">
            <a:spAutoFit/>
          </a:bodyPr>
          <a:lstStyle/>
          <a:p>
            <a:pPr fontAlgn="base"/>
            <a:r>
              <a:rPr lang="en-US" dirty="0">
                <a:solidFill>
                  <a:schemeClr val="bg1"/>
                </a:solidFill>
              </a:rPr>
              <a:t>“And these will I place in the nethermost part of my vineyard, whithersoever I will, it </a:t>
            </a:r>
            <a:r>
              <a:rPr lang="en-US" dirty="0" err="1">
                <a:solidFill>
                  <a:schemeClr val="bg1"/>
                </a:solidFill>
              </a:rPr>
              <a:t>mattereth</a:t>
            </a:r>
            <a:r>
              <a:rPr lang="en-US" dirty="0">
                <a:solidFill>
                  <a:schemeClr val="bg1"/>
                </a:solidFill>
              </a:rPr>
              <a:t> not unto thee; and I do it that I may preserve unto myself the natural branches of the tree; and also, that I may lay up fruit thereof against the season, unto myself; for it </a:t>
            </a:r>
            <a:r>
              <a:rPr lang="en-US" dirty="0" err="1">
                <a:solidFill>
                  <a:schemeClr val="bg1"/>
                </a:solidFill>
              </a:rPr>
              <a:t>grieveth</a:t>
            </a:r>
            <a:r>
              <a:rPr lang="en-US" dirty="0">
                <a:solidFill>
                  <a:schemeClr val="bg1"/>
                </a:solidFill>
              </a:rPr>
              <a:t> me that I should lose this tree and the fruit thereof.”</a:t>
            </a:r>
          </a:p>
          <a:p>
            <a:pPr fontAlgn="base"/>
            <a:r>
              <a:rPr lang="en-US" dirty="0">
                <a:solidFill>
                  <a:schemeClr val="bg1"/>
                </a:solidFill>
              </a:rPr>
              <a:t> </a:t>
            </a:r>
          </a:p>
        </p:txBody>
      </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347"/>
          <p:cNvGrpSpPr/>
          <p:nvPr/>
        </p:nvGrpSpPr>
        <p:grpSpPr>
          <a:xfrm>
            <a:off x="954024" y="1191768"/>
            <a:ext cx="1143000" cy="1391478"/>
            <a:chOff x="457200" y="2497304"/>
            <a:chExt cx="4781871" cy="4284496"/>
          </a:xfrm>
        </p:grpSpPr>
        <p:grpSp>
          <p:nvGrpSpPr>
            <p:cNvPr id="155" name="Group 230"/>
            <p:cNvGrpSpPr/>
            <p:nvPr/>
          </p:nvGrpSpPr>
          <p:grpSpPr>
            <a:xfrm rot="18989829" flipH="1">
              <a:off x="2994882" y="2720848"/>
              <a:ext cx="1586260" cy="1364114"/>
              <a:chOff x="736597" y="733384"/>
              <a:chExt cx="1807860" cy="1807860"/>
            </a:xfrm>
          </p:grpSpPr>
          <p:grpSp>
            <p:nvGrpSpPr>
              <p:cNvPr id="464" name="Group 15"/>
              <p:cNvGrpSpPr/>
              <p:nvPr/>
            </p:nvGrpSpPr>
            <p:grpSpPr>
              <a:xfrm rot="20238387">
                <a:off x="736597" y="881328"/>
                <a:ext cx="1193804" cy="897916"/>
                <a:chOff x="1111998" y="1862460"/>
                <a:chExt cx="2362200" cy="1921930"/>
              </a:xfrm>
            </p:grpSpPr>
            <p:grpSp>
              <p:nvGrpSpPr>
                <p:cNvPr id="485" name="Group 6"/>
                <p:cNvGrpSpPr/>
                <p:nvPr/>
              </p:nvGrpSpPr>
              <p:grpSpPr>
                <a:xfrm rot="17802976">
                  <a:off x="1912098" y="1823816"/>
                  <a:ext cx="762000" cy="2362200"/>
                  <a:chOff x="1905000" y="1828800"/>
                  <a:chExt cx="762000" cy="2362200"/>
                </a:xfrm>
              </p:grpSpPr>
              <p:sp>
                <p:nvSpPr>
                  <p:cNvPr id="4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6" name="Group 9"/>
                <p:cNvGrpSpPr/>
                <p:nvPr/>
              </p:nvGrpSpPr>
              <p:grpSpPr>
                <a:xfrm rot="19123498">
                  <a:off x="2501621" y="1862460"/>
                  <a:ext cx="542170" cy="1782007"/>
                  <a:chOff x="1905000" y="1828800"/>
                  <a:chExt cx="762000" cy="2362200"/>
                </a:xfrm>
              </p:grpSpPr>
              <p:sp>
                <p:nvSpPr>
                  <p:cNvPr id="49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7" name="Group 12"/>
                <p:cNvGrpSpPr/>
                <p:nvPr/>
              </p:nvGrpSpPr>
              <p:grpSpPr>
                <a:xfrm rot="15530705">
                  <a:off x="2284581" y="2639655"/>
                  <a:ext cx="405591" cy="1883879"/>
                  <a:chOff x="1905000" y="1828800"/>
                  <a:chExt cx="762000" cy="2362200"/>
                </a:xfrm>
              </p:grpSpPr>
              <p:sp>
                <p:nvSpPr>
                  <p:cNvPr id="48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5" name="Group 21"/>
              <p:cNvGrpSpPr/>
              <p:nvPr/>
            </p:nvGrpSpPr>
            <p:grpSpPr>
              <a:xfrm rot="2927600">
                <a:off x="1498597" y="881328"/>
                <a:ext cx="1193804" cy="897916"/>
                <a:chOff x="1111998" y="1862460"/>
                <a:chExt cx="2362200" cy="1921930"/>
              </a:xfrm>
            </p:grpSpPr>
            <p:grpSp>
              <p:nvGrpSpPr>
                <p:cNvPr id="476" name="Group 6"/>
                <p:cNvGrpSpPr/>
                <p:nvPr/>
              </p:nvGrpSpPr>
              <p:grpSpPr>
                <a:xfrm rot="17802976">
                  <a:off x="1912098" y="1823816"/>
                  <a:ext cx="762000" cy="2362200"/>
                  <a:chOff x="1905000" y="1828800"/>
                  <a:chExt cx="762000" cy="2362200"/>
                </a:xfrm>
              </p:grpSpPr>
              <p:sp>
                <p:nvSpPr>
                  <p:cNvPr id="4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Oval 4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7" name="Group 9"/>
                <p:cNvGrpSpPr/>
                <p:nvPr/>
              </p:nvGrpSpPr>
              <p:grpSpPr>
                <a:xfrm rot="19123498">
                  <a:off x="2501621" y="1862460"/>
                  <a:ext cx="542170" cy="1782007"/>
                  <a:chOff x="1905000" y="1828800"/>
                  <a:chExt cx="762000" cy="2362200"/>
                </a:xfrm>
              </p:grpSpPr>
              <p:sp>
                <p:nvSpPr>
                  <p:cNvPr id="48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8" name="Group 12"/>
                <p:cNvGrpSpPr/>
                <p:nvPr/>
              </p:nvGrpSpPr>
              <p:grpSpPr>
                <a:xfrm rot="15530705">
                  <a:off x="2284581" y="2639655"/>
                  <a:ext cx="405591" cy="1883879"/>
                  <a:chOff x="1905000" y="1828800"/>
                  <a:chExt cx="762000" cy="2362200"/>
                </a:xfrm>
              </p:grpSpPr>
              <p:sp>
                <p:nvSpPr>
                  <p:cNvPr id="479" name="Oval 4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4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6" name="Group 31"/>
              <p:cNvGrpSpPr/>
              <p:nvPr/>
            </p:nvGrpSpPr>
            <p:grpSpPr>
              <a:xfrm rot="20238387">
                <a:off x="1346199" y="1643328"/>
                <a:ext cx="1193804" cy="897916"/>
                <a:chOff x="1111998" y="1862460"/>
                <a:chExt cx="2362200" cy="1921930"/>
              </a:xfrm>
            </p:grpSpPr>
            <p:grpSp>
              <p:nvGrpSpPr>
                <p:cNvPr id="467"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8" name="Group 9"/>
                <p:cNvGrpSpPr/>
                <p:nvPr/>
              </p:nvGrpSpPr>
              <p:grpSpPr>
                <a:xfrm rot="19123498">
                  <a:off x="2501621" y="1862460"/>
                  <a:ext cx="542170" cy="1782007"/>
                  <a:chOff x="1905000" y="1828800"/>
                  <a:chExt cx="762000" cy="2362200"/>
                </a:xfrm>
              </p:grpSpPr>
              <p:sp>
                <p:nvSpPr>
                  <p:cNvPr id="47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12"/>
                <p:cNvGrpSpPr/>
                <p:nvPr/>
              </p:nvGrpSpPr>
              <p:grpSpPr>
                <a:xfrm rot="15530705">
                  <a:off x="2284581" y="2639655"/>
                  <a:ext cx="405591" cy="1883879"/>
                  <a:chOff x="1905000" y="1828800"/>
                  <a:chExt cx="762000" cy="2362200"/>
                </a:xfrm>
              </p:grpSpPr>
              <p:sp>
                <p:nvSpPr>
                  <p:cNvPr id="47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6" name="Group 199"/>
            <p:cNvGrpSpPr/>
            <p:nvPr/>
          </p:nvGrpSpPr>
          <p:grpSpPr>
            <a:xfrm rot="3068959">
              <a:off x="1334455" y="2628335"/>
              <a:ext cx="1820842" cy="1558779"/>
              <a:chOff x="736597" y="733384"/>
              <a:chExt cx="1807860" cy="1807860"/>
            </a:xfrm>
          </p:grpSpPr>
          <p:grpSp>
            <p:nvGrpSpPr>
              <p:cNvPr id="434" name="Group 15"/>
              <p:cNvGrpSpPr/>
              <p:nvPr/>
            </p:nvGrpSpPr>
            <p:grpSpPr>
              <a:xfrm rot="20238387">
                <a:off x="736597" y="881328"/>
                <a:ext cx="1193804" cy="897916"/>
                <a:chOff x="1111998" y="1862460"/>
                <a:chExt cx="2362200" cy="1921930"/>
              </a:xfrm>
            </p:grpSpPr>
            <p:grpSp>
              <p:nvGrpSpPr>
                <p:cNvPr id="455" name="Group 6"/>
                <p:cNvGrpSpPr/>
                <p:nvPr/>
              </p:nvGrpSpPr>
              <p:grpSpPr>
                <a:xfrm rot="17802976">
                  <a:off x="1912098" y="1823816"/>
                  <a:ext cx="762000" cy="2362200"/>
                  <a:chOff x="1905000" y="1828800"/>
                  <a:chExt cx="762000" cy="2362200"/>
                </a:xfrm>
              </p:grpSpPr>
              <p:sp>
                <p:nvSpPr>
                  <p:cNvPr id="4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9"/>
                <p:cNvGrpSpPr/>
                <p:nvPr/>
              </p:nvGrpSpPr>
              <p:grpSpPr>
                <a:xfrm rot="19123498">
                  <a:off x="2501621" y="1862460"/>
                  <a:ext cx="542170" cy="1782007"/>
                  <a:chOff x="1905000" y="1828800"/>
                  <a:chExt cx="762000" cy="2362200"/>
                </a:xfrm>
              </p:grpSpPr>
              <p:sp>
                <p:nvSpPr>
                  <p:cNvPr id="460" name="Oval 4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7" name="Group 12"/>
                <p:cNvGrpSpPr/>
                <p:nvPr/>
              </p:nvGrpSpPr>
              <p:grpSpPr>
                <a:xfrm rot="15530705">
                  <a:off x="2284581" y="2639655"/>
                  <a:ext cx="405591" cy="1883879"/>
                  <a:chOff x="1905000" y="1828800"/>
                  <a:chExt cx="762000" cy="2362200"/>
                </a:xfrm>
              </p:grpSpPr>
              <p:sp>
                <p:nvSpPr>
                  <p:cNvPr id="458" name="Oval 4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5" name="Group 21"/>
              <p:cNvGrpSpPr/>
              <p:nvPr/>
            </p:nvGrpSpPr>
            <p:grpSpPr>
              <a:xfrm rot="2927600">
                <a:off x="1498597" y="881328"/>
                <a:ext cx="1193804" cy="897916"/>
                <a:chOff x="1111998" y="1862460"/>
                <a:chExt cx="2362200" cy="1921930"/>
              </a:xfrm>
            </p:grpSpPr>
            <p:grpSp>
              <p:nvGrpSpPr>
                <p:cNvPr id="446" name="Group 6"/>
                <p:cNvGrpSpPr/>
                <p:nvPr/>
              </p:nvGrpSpPr>
              <p:grpSpPr>
                <a:xfrm rot="17802976">
                  <a:off x="1912098" y="1823816"/>
                  <a:ext cx="762000" cy="2362200"/>
                  <a:chOff x="1905000" y="1828800"/>
                  <a:chExt cx="762000" cy="2362200"/>
                </a:xfrm>
              </p:grpSpPr>
              <p:sp>
                <p:nvSpPr>
                  <p:cNvPr id="4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7" name="Group 9"/>
                <p:cNvGrpSpPr/>
                <p:nvPr/>
              </p:nvGrpSpPr>
              <p:grpSpPr>
                <a:xfrm rot="19123498">
                  <a:off x="2501621" y="1862460"/>
                  <a:ext cx="542170" cy="1782007"/>
                  <a:chOff x="1905000" y="1828800"/>
                  <a:chExt cx="762000" cy="2362200"/>
                </a:xfrm>
              </p:grpSpPr>
              <p:sp>
                <p:nvSpPr>
                  <p:cNvPr id="451" name="Oval 4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8" name="Group 12"/>
                <p:cNvGrpSpPr/>
                <p:nvPr/>
              </p:nvGrpSpPr>
              <p:grpSpPr>
                <a:xfrm rot="15530705">
                  <a:off x="2284581" y="2639655"/>
                  <a:ext cx="405591" cy="1883879"/>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6" name="Group 31"/>
              <p:cNvGrpSpPr/>
              <p:nvPr/>
            </p:nvGrpSpPr>
            <p:grpSpPr>
              <a:xfrm rot="20238387">
                <a:off x="1346199" y="1643328"/>
                <a:ext cx="1193804" cy="897916"/>
                <a:chOff x="1111998" y="1862460"/>
                <a:chExt cx="2362200" cy="1921930"/>
              </a:xfrm>
            </p:grpSpPr>
            <p:grpSp>
              <p:nvGrpSpPr>
                <p:cNvPr id="4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8" name="Group 9"/>
                <p:cNvGrpSpPr/>
                <p:nvPr/>
              </p:nvGrpSpPr>
              <p:grpSpPr>
                <a:xfrm rot="19123498">
                  <a:off x="2501621" y="1862460"/>
                  <a:ext cx="542170" cy="1782007"/>
                  <a:chOff x="1905000" y="1828800"/>
                  <a:chExt cx="762000" cy="2362200"/>
                </a:xfrm>
              </p:grpSpPr>
              <p:sp>
                <p:nvSpPr>
                  <p:cNvPr id="44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9" name="Group 12"/>
                <p:cNvGrpSpPr/>
                <p:nvPr/>
              </p:nvGrpSpPr>
              <p:grpSpPr>
                <a:xfrm rot="15530705">
                  <a:off x="2284581" y="2639655"/>
                  <a:ext cx="405591" cy="1883879"/>
                  <a:chOff x="1905000" y="1828800"/>
                  <a:chExt cx="762000" cy="2362200"/>
                </a:xfrm>
              </p:grpSpPr>
              <p:sp>
                <p:nvSpPr>
                  <p:cNvPr id="44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57" name="Double Wave 15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Double Wave 15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Double Wave 15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2" name="Group 41"/>
            <p:cNvGrpSpPr/>
            <p:nvPr/>
          </p:nvGrpSpPr>
          <p:grpSpPr>
            <a:xfrm>
              <a:off x="457200" y="3352800"/>
              <a:ext cx="1397003" cy="1095416"/>
              <a:chOff x="736597" y="733384"/>
              <a:chExt cx="1807860" cy="1807860"/>
            </a:xfrm>
          </p:grpSpPr>
          <p:grpSp>
            <p:nvGrpSpPr>
              <p:cNvPr id="404" name="Group 15"/>
              <p:cNvGrpSpPr/>
              <p:nvPr/>
            </p:nvGrpSpPr>
            <p:grpSpPr>
              <a:xfrm rot="20238387">
                <a:off x="736597" y="881328"/>
                <a:ext cx="1193804" cy="897916"/>
                <a:chOff x="1111998" y="1862460"/>
                <a:chExt cx="2362200" cy="1921930"/>
              </a:xfrm>
            </p:grpSpPr>
            <p:grpSp>
              <p:nvGrpSpPr>
                <p:cNvPr id="425" name="Group 6"/>
                <p:cNvGrpSpPr/>
                <p:nvPr/>
              </p:nvGrpSpPr>
              <p:grpSpPr>
                <a:xfrm rot="17802976">
                  <a:off x="1912098" y="1823816"/>
                  <a:ext cx="762000" cy="2362200"/>
                  <a:chOff x="1905000" y="1828800"/>
                  <a:chExt cx="762000" cy="2362200"/>
                </a:xfrm>
              </p:grpSpPr>
              <p:sp>
                <p:nvSpPr>
                  <p:cNvPr id="4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6" name="Group 9"/>
                <p:cNvGrpSpPr/>
                <p:nvPr/>
              </p:nvGrpSpPr>
              <p:grpSpPr>
                <a:xfrm rot="19123498">
                  <a:off x="2501621" y="1862460"/>
                  <a:ext cx="542170" cy="1782007"/>
                  <a:chOff x="1905000" y="1828800"/>
                  <a:chExt cx="762000" cy="2362200"/>
                </a:xfrm>
              </p:grpSpPr>
              <p:sp>
                <p:nvSpPr>
                  <p:cNvPr id="43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7" name="Group 12"/>
                <p:cNvGrpSpPr/>
                <p:nvPr/>
              </p:nvGrpSpPr>
              <p:grpSpPr>
                <a:xfrm rot="15530705">
                  <a:off x="2284581" y="2639655"/>
                  <a:ext cx="405591" cy="1883879"/>
                  <a:chOff x="1905000" y="1828800"/>
                  <a:chExt cx="762000" cy="2362200"/>
                </a:xfrm>
              </p:grpSpPr>
              <p:sp>
                <p:nvSpPr>
                  <p:cNvPr id="42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5" name="Group 21"/>
              <p:cNvGrpSpPr/>
              <p:nvPr/>
            </p:nvGrpSpPr>
            <p:grpSpPr>
              <a:xfrm rot="2927600">
                <a:off x="1498597" y="881328"/>
                <a:ext cx="1193804" cy="897916"/>
                <a:chOff x="1111998" y="1862460"/>
                <a:chExt cx="2362200" cy="1921930"/>
              </a:xfrm>
            </p:grpSpPr>
            <p:grpSp>
              <p:nvGrpSpPr>
                <p:cNvPr id="416" name="Group 6"/>
                <p:cNvGrpSpPr/>
                <p:nvPr/>
              </p:nvGrpSpPr>
              <p:grpSpPr>
                <a:xfrm rot="17802976">
                  <a:off x="1912098" y="1823816"/>
                  <a:ext cx="762000" cy="2362200"/>
                  <a:chOff x="1905000" y="1828800"/>
                  <a:chExt cx="762000" cy="2362200"/>
                </a:xfrm>
              </p:grpSpPr>
              <p:sp>
                <p:nvSpPr>
                  <p:cNvPr id="4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9"/>
                <p:cNvGrpSpPr/>
                <p:nvPr/>
              </p:nvGrpSpPr>
              <p:grpSpPr>
                <a:xfrm rot="19123498">
                  <a:off x="2501621" y="1862460"/>
                  <a:ext cx="542170" cy="1782007"/>
                  <a:chOff x="1905000" y="1828800"/>
                  <a:chExt cx="762000" cy="2362200"/>
                </a:xfrm>
              </p:grpSpPr>
              <p:sp>
                <p:nvSpPr>
                  <p:cNvPr id="42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8" name="Group 12"/>
                <p:cNvGrpSpPr/>
                <p:nvPr/>
              </p:nvGrpSpPr>
              <p:grpSpPr>
                <a:xfrm rot="15530705">
                  <a:off x="2284581" y="2639655"/>
                  <a:ext cx="405591" cy="1883879"/>
                  <a:chOff x="1905000" y="1828800"/>
                  <a:chExt cx="762000" cy="2362200"/>
                </a:xfrm>
              </p:grpSpPr>
              <p:sp>
                <p:nvSpPr>
                  <p:cNvPr id="41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6" name="Group 31"/>
              <p:cNvGrpSpPr/>
              <p:nvPr/>
            </p:nvGrpSpPr>
            <p:grpSpPr>
              <a:xfrm rot="20238387">
                <a:off x="1346199" y="1643328"/>
                <a:ext cx="1193804" cy="897916"/>
                <a:chOff x="1111998" y="1862460"/>
                <a:chExt cx="2362200" cy="1921930"/>
              </a:xfrm>
            </p:grpSpPr>
            <p:grpSp>
              <p:nvGrpSpPr>
                <p:cNvPr id="407" name="Group 6"/>
                <p:cNvGrpSpPr/>
                <p:nvPr/>
              </p:nvGrpSpPr>
              <p:grpSpPr>
                <a:xfrm rot="17802976">
                  <a:off x="1912098" y="1823816"/>
                  <a:ext cx="762000" cy="2362200"/>
                  <a:chOff x="1905000" y="1828800"/>
                  <a:chExt cx="762000" cy="2362200"/>
                </a:xfrm>
              </p:grpSpPr>
              <p:sp>
                <p:nvSpPr>
                  <p:cNvPr id="4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8" name="Group 9"/>
                <p:cNvGrpSpPr/>
                <p:nvPr/>
              </p:nvGrpSpPr>
              <p:grpSpPr>
                <a:xfrm rot="19123498">
                  <a:off x="2501621" y="1862460"/>
                  <a:ext cx="542170" cy="1782007"/>
                  <a:chOff x="1905000" y="1828800"/>
                  <a:chExt cx="762000" cy="2362200"/>
                </a:xfrm>
              </p:grpSpPr>
              <p:sp>
                <p:nvSpPr>
                  <p:cNvPr id="412" name="Oval 4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9" name="Group 12"/>
                <p:cNvGrpSpPr/>
                <p:nvPr/>
              </p:nvGrpSpPr>
              <p:grpSpPr>
                <a:xfrm rot="15530705">
                  <a:off x="2284581" y="2639655"/>
                  <a:ext cx="405591" cy="1883879"/>
                  <a:chOff x="1905000" y="1828800"/>
                  <a:chExt cx="762000" cy="2362200"/>
                </a:xfrm>
              </p:grpSpPr>
              <p:sp>
                <p:nvSpPr>
                  <p:cNvPr id="410" name="Oval 4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3" name="Group 42"/>
            <p:cNvGrpSpPr/>
            <p:nvPr/>
          </p:nvGrpSpPr>
          <p:grpSpPr>
            <a:xfrm rot="1956276">
              <a:off x="1167495" y="3842653"/>
              <a:ext cx="1397003" cy="1095416"/>
              <a:chOff x="736597" y="733384"/>
              <a:chExt cx="1807860" cy="1807860"/>
            </a:xfrm>
          </p:grpSpPr>
          <p:grpSp>
            <p:nvGrpSpPr>
              <p:cNvPr id="348" name="Group 15"/>
              <p:cNvGrpSpPr/>
              <p:nvPr/>
            </p:nvGrpSpPr>
            <p:grpSpPr>
              <a:xfrm rot="20238387">
                <a:off x="736597" y="881328"/>
                <a:ext cx="1193804" cy="897916"/>
                <a:chOff x="1111998" y="1862460"/>
                <a:chExt cx="2362200" cy="1921930"/>
              </a:xfrm>
            </p:grpSpPr>
            <p:grpSp>
              <p:nvGrpSpPr>
                <p:cNvPr id="369" name="Group 6"/>
                <p:cNvGrpSpPr/>
                <p:nvPr/>
              </p:nvGrpSpPr>
              <p:grpSpPr>
                <a:xfrm rot="17802976">
                  <a:off x="1912098" y="1823816"/>
                  <a:ext cx="762000" cy="2362200"/>
                  <a:chOff x="1905000" y="1828800"/>
                  <a:chExt cx="762000" cy="2362200"/>
                </a:xfrm>
              </p:grpSpPr>
              <p:sp>
                <p:nvSpPr>
                  <p:cNvPr id="3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9"/>
                <p:cNvGrpSpPr/>
                <p:nvPr/>
              </p:nvGrpSpPr>
              <p:grpSpPr>
                <a:xfrm rot="19123498">
                  <a:off x="2501621" y="1862460"/>
                  <a:ext cx="542170" cy="1782007"/>
                  <a:chOff x="1905000" y="1828800"/>
                  <a:chExt cx="762000" cy="2362200"/>
                </a:xfrm>
              </p:grpSpPr>
              <p:sp>
                <p:nvSpPr>
                  <p:cNvPr id="37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1" name="Group 12"/>
                <p:cNvGrpSpPr/>
                <p:nvPr/>
              </p:nvGrpSpPr>
              <p:grpSpPr>
                <a:xfrm rot="15530705">
                  <a:off x="2284581" y="2639655"/>
                  <a:ext cx="405591" cy="1883879"/>
                  <a:chOff x="1905000" y="1828800"/>
                  <a:chExt cx="762000" cy="2362200"/>
                </a:xfrm>
              </p:grpSpPr>
              <p:sp>
                <p:nvSpPr>
                  <p:cNvPr id="372" name="Oval 3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9" name="Group 21"/>
              <p:cNvGrpSpPr/>
              <p:nvPr/>
            </p:nvGrpSpPr>
            <p:grpSpPr>
              <a:xfrm rot="2927600">
                <a:off x="1498597" y="881328"/>
                <a:ext cx="1193804" cy="897916"/>
                <a:chOff x="1111998" y="1862460"/>
                <a:chExt cx="2362200" cy="1921930"/>
              </a:xfrm>
            </p:grpSpPr>
            <p:grpSp>
              <p:nvGrpSpPr>
                <p:cNvPr id="360" name="Group 6"/>
                <p:cNvGrpSpPr/>
                <p:nvPr/>
              </p:nvGrpSpPr>
              <p:grpSpPr>
                <a:xfrm rot="17802976">
                  <a:off x="1912098" y="1823816"/>
                  <a:ext cx="762000" cy="2362200"/>
                  <a:chOff x="1905000" y="1828800"/>
                  <a:chExt cx="762000" cy="2362200"/>
                </a:xfrm>
              </p:grpSpPr>
              <p:sp>
                <p:nvSpPr>
                  <p:cNvPr id="3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9"/>
                <p:cNvGrpSpPr/>
                <p:nvPr/>
              </p:nvGrpSpPr>
              <p:grpSpPr>
                <a:xfrm rot="19123498">
                  <a:off x="2501621" y="1862460"/>
                  <a:ext cx="542170" cy="1782007"/>
                  <a:chOff x="1905000" y="1828800"/>
                  <a:chExt cx="762000" cy="2362200"/>
                </a:xfrm>
              </p:grpSpPr>
              <p:sp>
                <p:nvSpPr>
                  <p:cNvPr id="36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 name="Group 12"/>
                <p:cNvGrpSpPr/>
                <p:nvPr/>
              </p:nvGrpSpPr>
              <p:grpSpPr>
                <a:xfrm rot="15530705">
                  <a:off x="2284581" y="2639655"/>
                  <a:ext cx="405591" cy="1883879"/>
                  <a:chOff x="1905000" y="1828800"/>
                  <a:chExt cx="762000" cy="2362200"/>
                </a:xfrm>
              </p:grpSpPr>
              <p:sp>
                <p:nvSpPr>
                  <p:cNvPr id="36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0" name="Group 31"/>
              <p:cNvGrpSpPr/>
              <p:nvPr/>
            </p:nvGrpSpPr>
            <p:grpSpPr>
              <a:xfrm rot="20238387">
                <a:off x="1346199" y="1643328"/>
                <a:ext cx="1193804" cy="897916"/>
                <a:chOff x="1111998" y="1862460"/>
                <a:chExt cx="2362200" cy="1921930"/>
              </a:xfrm>
            </p:grpSpPr>
            <p:grpSp>
              <p:nvGrpSpPr>
                <p:cNvPr id="351" name="Group 6"/>
                <p:cNvGrpSpPr/>
                <p:nvPr/>
              </p:nvGrpSpPr>
              <p:grpSpPr>
                <a:xfrm rot="17802976">
                  <a:off x="1912098" y="1823816"/>
                  <a:ext cx="762000" cy="2362200"/>
                  <a:chOff x="1905000" y="1828800"/>
                  <a:chExt cx="762000" cy="2362200"/>
                </a:xfrm>
              </p:grpSpPr>
              <p:sp>
                <p:nvSpPr>
                  <p:cNvPr id="3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2" name="Group 9"/>
                <p:cNvGrpSpPr/>
                <p:nvPr/>
              </p:nvGrpSpPr>
              <p:grpSpPr>
                <a:xfrm rot="19123498">
                  <a:off x="2501621" y="1862460"/>
                  <a:ext cx="542170" cy="1782007"/>
                  <a:chOff x="1905000" y="1828800"/>
                  <a:chExt cx="762000" cy="2362200"/>
                </a:xfrm>
              </p:grpSpPr>
              <p:sp>
                <p:nvSpPr>
                  <p:cNvPr id="356" name="Oval 3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3" name="Group 12"/>
                <p:cNvGrpSpPr/>
                <p:nvPr/>
              </p:nvGrpSpPr>
              <p:grpSpPr>
                <a:xfrm rot="15530705">
                  <a:off x="2284581" y="2639655"/>
                  <a:ext cx="405591" cy="1883879"/>
                  <a:chOff x="1905000" y="1828800"/>
                  <a:chExt cx="762000" cy="2362200"/>
                </a:xfrm>
              </p:grpSpPr>
              <p:sp>
                <p:nvSpPr>
                  <p:cNvPr id="35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4" name="Group 73"/>
            <p:cNvGrpSpPr/>
            <p:nvPr/>
          </p:nvGrpSpPr>
          <p:grpSpPr>
            <a:xfrm rot="3068959">
              <a:off x="1791654" y="2628338"/>
              <a:ext cx="1820842" cy="1558779"/>
              <a:chOff x="736597" y="733384"/>
              <a:chExt cx="1807860" cy="1807860"/>
            </a:xfrm>
          </p:grpSpPr>
          <p:grpSp>
            <p:nvGrpSpPr>
              <p:cNvPr id="318" name="Group 15"/>
              <p:cNvGrpSpPr/>
              <p:nvPr/>
            </p:nvGrpSpPr>
            <p:grpSpPr>
              <a:xfrm rot="20238387">
                <a:off x="736597" y="881328"/>
                <a:ext cx="1193804" cy="897916"/>
                <a:chOff x="1111998" y="1862460"/>
                <a:chExt cx="2362200" cy="1921930"/>
              </a:xfrm>
            </p:grpSpPr>
            <p:grpSp>
              <p:nvGrpSpPr>
                <p:cNvPr id="339"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0" name="Group 9"/>
                <p:cNvGrpSpPr/>
                <p:nvPr/>
              </p:nvGrpSpPr>
              <p:grpSpPr>
                <a:xfrm rot="19123498">
                  <a:off x="2501621" y="1862460"/>
                  <a:ext cx="542170" cy="1782007"/>
                  <a:chOff x="1905000" y="1828800"/>
                  <a:chExt cx="762000" cy="2362200"/>
                </a:xfrm>
              </p:grpSpPr>
              <p:sp>
                <p:nvSpPr>
                  <p:cNvPr id="34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1" name="Group 12"/>
                <p:cNvGrpSpPr/>
                <p:nvPr/>
              </p:nvGrpSpPr>
              <p:grpSpPr>
                <a:xfrm rot="15530705">
                  <a:off x="2284581" y="2639655"/>
                  <a:ext cx="405591" cy="1883879"/>
                  <a:chOff x="1905000" y="1828800"/>
                  <a:chExt cx="762000" cy="2362200"/>
                </a:xfrm>
              </p:grpSpPr>
              <p:sp>
                <p:nvSpPr>
                  <p:cNvPr id="34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9" name="Group 21"/>
              <p:cNvGrpSpPr/>
              <p:nvPr/>
            </p:nvGrpSpPr>
            <p:grpSpPr>
              <a:xfrm rot="2927600">
                <a:off x="1498597" y="881328"/>
                <a:ext cx="1193804" cy="897916"/>
                <a:chOff x="1111998" y="1862460"/>
                <a:chExt cx="2362200" cy="1921930"/>
              </a:xfrm>
            </p:grpSpPr>
            <p:grpSp>
              <p:nvGrpSpPr>
                <p:cNvPr id="330"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1" name="Group 9"/>
                <p:cNvGrpSpPr/>
                <p:nvPr/>
              </p:nvGrpSpPr>
              <p:grpSpPr>
                <a:xfrm rot="19123498">
                  <a:off x="2501621" y="1862460"/>
                  <a:ext cx="542170" cy="1782007"/>
                  <a:chOff x="1905000" y="1828800"/>
                  <a:chExt cx="762000" cy="2362200"/>
                </a:xfrm>
              </p:grpSpPr>
              <p:sp>
                <p:nvSpPr>
                  <p:cNvPr id="33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3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2" name="Group 12"/>
                <p:cNvGrpSpPr/>
                <p:nvPr/>
              </p:nvGrpSpPr>
              <p:grpSpPr>
                <a:xfrm rot="15530705">
                  <a:off x="2284581" y="2639655"/>
                  <a:ext cx="405591" cy="1883879"/>
                  <a:chOff x="1905000" y="1828800"/>
                  <a:chExt cx="762000" cy="2362200"/>
                </a:xfrm>
              </p:grpSpPr>
              <p:sp>
                <p:nvSpPr>
                  <p:cNvPr id="33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20" name="Group 31"/>
              <p:cNvGrpSpPr/>
              <p:nvPr/>
            </p:nvGrpSpPr>
            <p:grpSpPr>
              <a:xfrm rot="20238387">
                <a:off x="1346199" y="1643328"/>
                <a:ext cx="1193804" cy="897916"/>
                <a:chOff x="1111998" y="1862460"/>
                <a:chExt cx="2362200" cy="1921930"/>
              </a:xfrm>
            </p:grpSpPr>
            <p:grpSp>
              <p:nvGrpSpPr>
                <p:cNvPr id="321"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3"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04"/>
            <p:cNvGrpSpPr/>
            <p:nvPr/>
          </p:nvGrpSpPr>
          <p:grpSpPr>
            <a:xfrm rot="3068959">
              <a:off x="2247659" y="3793897"/>
              <a:ext cx="1143483" cy="840157"/>
              <a:chOff x="736597" y="733384"/>
              <a:chExt cx="1807860" cy="1807860"/>
            </a:xfrm>
          </p:grpSpPr>
          <p:grpSp>
            <p:nvGrpSpPr>
              <p:cNvPr id="276" name="Group 15"/>
              <p:cNvGrpSpPr/>
              <p:nvPr/>
            </p:nvGrpSpPr>
            <p:grpSpPr>
              <a:xfrm rot="20238387">
                <a:off x="736597" y="881328"/>
                <a:ext cx="1193804" cy="897916"/>
                <a:chOff x="1111998" y="1862460"/>
                <a:chExt cx="2362200" cy="1921930"/>
              </a:xfrm>
            </p:grpSpPr>
            <p:grpSp>
              <p:nvGrpSpPr>
                <p:cNvPr id="297" name="Group 6"/>
                <p:cNvGrpSpPr/>
                <p:nvPr/>
              </p:nvGrpSpPr>
              <p:grpSpPr>
                <a:xfrm rot="17802976">
                  <a:off x="1912098" y="1823816"/>
                  <a:ext cx="762000" cy="2362200"/>
                  <a:chOff x="1905000" y="1828800"/>
                  <a:chExt cx="762000" cy="2362200"/>
                </a:xfrm>
              </p:grpSpPr>
              <p:sp>
                <p:nvSpPr>
                  <p:cNvPr id="31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8" name="Group 9"/>
                <p:cNvGrpSpPr/>
                <p:nvPr/>
              </p:nvGrpSpPr>
              <p:grpSpPr>
                <a:xfrm rot="19123498">
                  <a:off x="2501621" y="1862460"/>
                  <a:ext cx="542170" cy="1782007"/>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9" name="Group 12"/>
                <p:cNvGrpSpPr/>
                <p:nvPr/>
              </p:nvGrpSpPr>
              <p:grpSpPr>
                <a:xfrm rot="15530705">
                  <a:off x="2284581" y="2639655"/>
                  <a:ext cx="405591" cy="1883879"/>
                  <a:chOff x="1905000" y="1828800"/>
                  <a:chExt cx="762000" cy="2362200"/>
                </a:xfrm>
              </p:grpSpPr>
              <p:sp>
                <p:nvSpPr>
                  <p:cNvPr id="300" name="Oval 2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7" name="Group 21"/>
              <p:cNvGrpSpPr/>
              <p:nvPr/>
            </p:nvGrpSpPr>
            <p:grpSpPr>
              <a:xfrm rot="2927600">
                <a:off x="1498597" y="881328"/>
                <a:ext cx="1193804" cy="897916"/>
                <a:chOff x="1111998" y="1862460"/>
                <a:chExt cx="2362200" cy="1921930"/>
              </a:xfrm>
            </p:grpSpPr>
            <p:grpSp>
              <p:nvGrpSpPr>
                <p:cNvPr id="288" name="Group 6"/>
                <p:cNvGrpSpPr/>
                <p:nvPr/>
              </p:nvGrpSpPr>
              <p:grpSpPr>
                <a:xfrm rot="17802976">
                  <a:off x="1912098" y="1823816"/>
                  <a:ext cx="762000" cy="2362200"/>
                  <a:chOff x="1905000" y="1828800"/>
                  <a:chExt cx="762000" cy="2362200"/>
                </a:xfrm>
              </p:grpSpPr>
              <p:sp>
                <p:nvSpPr>
                  <p:cNvPr id="2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9"/>
                <p:cNvGrpSpPr/>
                <p:nvPr/>
              </p:nvGrpSpPr>
              <p:grpSpPr>
                <a:xfrm rot="19123498">
                  <a:off x="2501621" y="1862460"/>
                  <a:ext cx="542170" cy="1782007"/>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0" name="Group 12"/>
                <p:cNvGrpSpPr/>
                <p:nvPr/>
              </p:nvGrpSpPr>
              <p:grpSpPr>
                <a:xfrm rot="15530705">
                  <a:off x="2284581" y="2639655"/>
                  <a:ext cx="405591" cy="1883879"/>
                  <a:chOff x="1905000" y="1828800"/>
                  <a:chExt cx="762000" cy="2362200"/>
                </a:xfrm>
              </p:grpSpPr>
              <p:sp>
                <p:nvSpPr>
                  <p:cNvPr id="291" name="Oval 2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8" name="Group 31"/>
              <p:cNvGrpSpPr/>
              <p:nvPr/>
            </p:nvGrpSpPr>
            <p:grpSpPr>
              <a:xfrm rot="20238387">
                <a:off x="1346199" y="1643328"/>
                <a:ext cx="1193804" cy="897916"/>
                <a:chOff x="1111998" y="1862460"/>
                <a:chExt cx="2362200" cy="1921930"/>
              </a:xfrm>
            </p:grpSpPr>
            <p:grpSp>
              <p:nvGrpSpPr>
                <p:cNvPr id="279"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0" name="Group 9"/>
                <p:cNvGrpSpPr/>
                <p:nvPr/>
              </p:nvGrpSpPr>
              <p:grpSpPr>
                <a:xfrm rot="19123498">
                  <a:off x="2501621" y="1862460"/>
                  <a:ext cx="542170" cy="1782007"/>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12"/>
                <p:cNvGrpSpPr/>
                <p:nvPr/>
              </p:nvGrpSpPr>
              <p:grpSpPr>
                <a:xfrm rot="15530705">
                  <a:off x="2284581" y="2639655"/>
                  <a:ext cx="405591" cy="1883879"/>
                  <a:chOff x="1905000" y="1828800"/>
                  <a:chExt cx="762000" cy="2362200"/>
                </a:xfrm>
              </p:grpSpPr>
              <p:sp>
                <p:nvSpPr>
                  <p:cNvPr id="282" name="Oval 2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6" name="Group 135"/>
            <p:cNvGrpSpPr/>
            <p:nvPr/>
          </p:nvGrpSpPr>
          <p:grpSpPr>
            <a:xfrm rot="5892673">
              <a:off x="3061159" y="3301846"/>
              <a:ext cx="1528325" cy="1350205"/>
              <a:chOff x="736597" y="733384"/>
              <a:chExt cx="1807860" cy="1807860"/>
            </a:xfrm>
          </p:grpSpPr>
          <p:grpSp>
            <p:nvGrpSpPr>
              <p:cNvPr id="246" name="Group 15"/>
              <p:cNvGrpSpPr/>
              <p:nvPr/>
            </p:nvGrpSpPr>
            <p:grpSpPr>
              <a:xfrm rot="20238387">
                <a:off x="736597" y="881328"/>
                <a:ext cx="1193804" cy="897916"/>
                <a:chOff x="1111998" y="1862460"/>
                <a:chExt cx="2362200" cy="1921930"/>
              </a:xfrm>
            </p:grpSpPr>
            <p:grpSp>
              <p:nvGrpSpPr>
                <p:cNvPr id="267" name="Group 6"/>
                <p:cNvGrpSpPr/>
                <p:nvPr/>
              </p:nvGrpSpPr>
              <p:grpSpPr>
                <a:xfrm rot="17802976">
                  <a:off x="1912098" y="1823816"/>
                  <a:ext cx="762000" cy="2362200"/>
                  <a:chOff x="1905000" y="1828800"/>
                  <a:chExt cx="762000" cy="2362200"/>
                </a:xfrm>
              </p:grpSpPr>
              <p:sp>
                <p:nvSpPr>
                  <p:cNvPr id="2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8" name="Group 9"/>
                <p:cNvGrpSpPr/>
                <p:nvPr/>
              </p:nvGrpSpPr>
              <p:grpSpPr>
                <a:xfrm rot="19123498">
                  <a:off x="2501621" y="1862460"/>
                  <a:ext cx="542170" cy="1782007"/>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2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9" name="Group 12"/>
                <p:cNvGrpSpPr/>
                <p:nvPr/>
              </p:nvGrpSpPr>
              <p:grpSpPr>
                <a:xfrm rot="15530705">
                  <a:off x="2284581" y="2639655"/>
                  <a:ext cx="405591" cy="1883879"/>
                  <a:chOff x="1905000" y="1828800"/>
                  <a:chExt cx="762000" cy="2362200"/>
                </a:xfrm>
              </p:grpSpPr>
              <p:sp>
                <p:nvSpPr>
                  <p:cNvPr id="270" name="Oval 2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7" name="Group 21"/>
              <p:cNvGrpSpPr/>
              <p:nvPr/>
            </p:nvGrpSpPr>
            <p:grpSpPr>
              <a:xfrm rot="2927600">
                <a:off x="1498597" y="881328"/>
                <a:ext cx="1193804" cy="897916"/>
                <a:chOff x="1111998" y="1862460"/>
                <a:chExt cx="2362200" cy="1921930"/>
              </a:xfrm>
            </p:grpSpPr>
            <p:grpSp>
              <p:nvGrpSpPr>
                <p:cNvPr id="258" name="Group 6"/>
                <p:cNvGrpSpPr/>
                <p:nvPr/>
              </p:nvGrpSpPr>
              <p:grpSpPr>
                <a:xfrm rot="17802976">
                  <a:off x="1912098" y="1823816"/>
                  <a:ext cx="762000" cy="2362200"/>
                  <a:chOff x="1905000" y="1828800"/>
                  <a:chExt cx="762000" cy="2362200"/>
                </a:xfrm>
              </p:grpSpPr>
              <p:sp>
                <p:nvSpPr>
                  <p:cNvPr id="2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9" name="Group 9"/>
                <p:cNvGrpSpPr/>
                <p:nvPr/>
              </p:nvGrpSpPr>
              <p:grpSpPr>
                <a:xfrm rot="19123498">
                  <a:off x="2501621" y="1862460"/>
                  <a:ext cx="542170" cy="1782007"/>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0" name="Group 12"/>
                <p:cNvGrpSpPr/>
                <p:nvPr/>
              </p:nvGrpSpPr>
              <p:grpSpPr>
                <a:xfrm rot="15530705">
                  <a:off x="2284581" y="2639655"/>
                  <a:ext cx="405591" cy="1883879"/>
                  <a:chOff x="1905000" y="1828800"/>
                  <a:chExt cx="762000" cy="2362200"/>
                </a:xfrm>
              </p:grpSpPr>
              <p:sp>
                <p:nvSpPr>
                  <p:cNvPr id="261" name="Oval 2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8" name="Group 31"/>
              <p:cNvGrpSpPr/>
              <p:nvPr/>
            </p:nvGrpSpPr>
            <p:grpSpPr>
              <a:xfrm rot="20238387">
                <a:off x="1346199" y="1643328"/>
                <a:ext cx="1193804" cy="897916"/>
                <a:chOff x="1111998" y="1862460"/>
                <a:chExt cx="2362200" cy="1921930"/>
              </a:xfrm>
            </p:grpSpPr>
            <p:grpSp>
              <p:nvGrpSpPr>
                <p:cNvPr id="249"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9"/>
                <p:cNvGrpSpPr/>
                <p:nvPr/>
              </p:nvGrpSpPr>
              <p:grpSpPr>
                <a:xfrm rot="19123498">
                  <a:off x="2501621" y="1862460"/>
                  <a:ext cx="542170" cy="1782007"/>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66"/>
            <p:cNvGrpSpPr/>
            <p:nvPr/>
          </p:nvGrpSpPr>
          <p:grpSpPr>
            <a:xfrm rot="20555714" flipH="1">
              <a:off x="3652811" y="2791157"/>
              <a:ext cx="1586260" cy="1364114"/>
              <a:chOff x="736597" y="733384"/>
              <a:chExt cx="1807860" cy="1807860"/>
            </a:xfrm>
          </p:grpSpPr>
          <p:grpSp>
            <p:nvGrpSpPr>
              <p:cNvPr id="197" name="Group 15"/>
              <p:cNvGrpSpPr/>
              <p:nvPr/>
            </p:nvGrpSpPr>
            <p:grpSpPr>
              <a:xfrm rot="20238387">
                <a:off x="736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2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8" name="Group 9"/>
                <p:cNvGrpSpPr/>
                <p:nvPr/>
              </p:nvGrpSpPr>
              <p:grpSpPr>
                <a:xfrm rot="19123498">
                  <a:off x="2501621" y="1862460"/>
                  <a:ext cx="542170" cy="1782007"/>
                  <a:chOff x="1905000" y="1828800"/>
                  <a:chExt cx="762000" cy="2362200"/>
                </a:xfrm>
              </p:grpSpPr>
              <p:sp>
                <p:nvSpPr>
                  <p:cNvPr id="242" name="Oval 2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9" name="Group 12"/>
                <p:cNvGrpSpPr/>
                <p:nvPr/>
              </p:nvGrpSpPr>
              <p:grpSpPr>
                <a:xfrm rot="15530705">
                  <a:off x="2284581" y="2639655"/>
                  <a:ext cx="405591" cy="1883879"/>
                  <a:chOff x="1905000" y="1828800"/>
                  <a:chExt cx="762000" cy="2362200"/>
                </a:xfrm>
              </p:grpSpPr>
              <p:sp>
                <p:nvSpPr>
                  <p:cNvPr id="240"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4" name="Group 21"/>
              <p:cNvGrpSpPr/>
              <p:nvPr/>
            </p:nvGrpSpPr>
            <p:grpSpPr>
              <a:xfrm rot="2927600">
                <a:off x="1498597" y="881328"/>
                <a:ext cx="1193804" cy="897916"/>
                <a:chOff x="1111998" y="1862460"/>
                <a:chExt cx="2362200" cy="1921930"/>
              </a:xfrm>
            </p:grpSpPr>
            <p:grpSp>
              <p:nvGrpSpPr>
                <p:cNvPr id="217" name="Group 6"/>
                <p:cNvGrpSpPr/>
                <p:nvPr/>
              </p:nvGrpSpPr>
              <p:grpSpPr>
                <a:xfrm rot="17802976">
                  <a:off x="1912098" y="1823816"/>
                  <a:ext cx="762000" cy="2362200"/>
                  <a:chOff x="1905000" y="1828800"/>
                  <a:chExt cx="762000" cy="2362200"/>
                </a:xfrm>
              </p:grpSpPr>
              <p:sp>
                <p:nvSpPr>
                  <p:cNvPr id="2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9"/>
                <p:cNvGrpSpPr/>
                <p:nvPr/>
              </p:nvGrpSpPr>
              <p:grpSpPr>
                <a:xfrm rot="19123498">
                  <a:off x="2501621" y="1862460"/>
                  <a:ext cx="542170" cy="1782007"/>
                  <a:chOff x="1905000" y="1828800"/>
                  <a:chExt cx="762000" cy="2362200"/>
                </a:xfrm>
              </p:grpSpPr>
              <p:sp>
                <p:nvSpPr>
                  <p:cNvPr id="225" name="Oval 2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12"/>
                <p:cNvGrpSpPr/>
                <p:nvPr/>
              </p:nvGrpSpPr>
              <p:grpSpPr>
                <a:xfrm rot="15530705">
                  <a:off x="2284581" y="2639655"/>
                  <a:ext cx="405591" cy="1883879"/>
                  <a:chOff x="1905000" y="1828800"/>
                  <a:chExt cx="762000" cy="2362200"/>
                </a:xfrm>
              </p:grpSpPr>
              <p:sp>
                <p:nvSpPr>
                  <p:cNvPr id="223" name="Oval 2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5" name="Group 31"/>
              <p:cNvGrpSpPr/>
              <p:nvPr/>
            </p:nvGrpSpPr>
            <p:grpSpPr>
              <a:xfrm rot="20238387">
                <a:off x="1346199" y="1643328"/>
                <a:ext cx="1193804" cy="897916"/>
                <a:chOff x="1111998" y="1862460"/>
                <a:chExt cx="2362200" cy="1921930"/>
              </a:xfrm>
            </p:grpSpPr>
            <p:grpSp>
              <p:nvGrpSpPr>
                <p:cNvPr id="206" name="Group 6"/>
                <p:cNvGrpSpPr/>
                <p:nvPr/>
              </p:nvGrpSpPr>
              <p:grpSpPr>
                <a:xfrm rot="17802976">
                  <a:off x="1912098" y="1823816"/>
                  <a:ext cx="762000" cy="2362200"/>
                  <a:chOff x="1905000" y="1828800"/>
                  <a:chExt cx="762000" cy="2362200"/>
                </a:xfrm>
              </p:grpSpPr>
              <p:sp>
                <p:nvSpPr>
                  <p:cNvPr id="21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9"/>
                <p:cNvGrpSpPr/>
                <p:nvPr/>
              </p:nvGrpSpPr>
              <p:grpSpPr>
                <a:xfrm rot="19123498">
                  <a:off x="2501621" y="1862460"/>
                  <a:ext cx="542170" cy="1782007"/>
                  <a:chOff x="1905000" y="1828800"/>
                  <a:chExt cx="762000" cy="2362200"/>
                </a:xfrm>
              </p:grpSpPr>
              <p:sp>
                <p:nvSpPr>
                  <p:cNvPr id="213" name="Oval 21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8" name="Group 12"/>
                <p:cNvGrpSpPr/>
                <p:nvPr/>
              </p:nvGrpSpPr>
              <p:grpSpPr>
                <a:xfrm rot="15530705">
                  <a:off x="2284581" y="2639655"/>
                  <a:ext cx="405591" cy="1883879"/>
                  <a:chOff x="1905000" y="1828800"/>
                  <a:chExt cx="762000" cy="2362200"/>
                </a:xfrm>
              </p:grpSpPr>
              <p:sp>
                <p:nvSpPr>
                  <p:cNvPr id="209"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74" name="Double Wave 173"/>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9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4" name="Group 347"/>
          <p:cNvGrpSpPr/>
          <p:nvPr/>
        </p:nvGrpSpPr>
        <p:grpSpPr>
          <a:xfrm>
            <a:off x="8839200" y="1828800"/>
            <a:ext cx="1295400" cy="1371600"/>
            <a:chOff x="457200" y="2497304"/>
            <a:chExt cx="4781871" cy="4284496"/>
          </a:xfrm>
        </p:grpSpPr>
        <p:grpSp>
          <p:nvGrpSpPr>
            <p:cNvPr id="495" name="Group 230"/>
            <p:cNvGrpSpPr/>
            <p:nvPr/>
          </p:nvGrpSpPr>
          <p:grpSpPr>
            <a:xfrm rot="18989829" flipH="1">
              <a:off x="2994882" y="2720848"/>
              <a:ext cx="1586260" cy="1364114"/>
              <a:chOff x="736597" y="733384"/>
              <a:chExt cx="1807860" cy="1807860"/>
            </a:xfrm>
          </p:grpSpPr>
          <p:grpSp>
            <p:nvGrpSpPr>
              <p:cNvPr id="729" name="Group 15"/>
              <p:cNvGrpSpPr/>
              <p:nvPr/>
            </p:nvGrpSpPr>
            <p:grpSpPr>
              <a:xfrm rot="20238387">
                <a:off x="736597" y="881328"/>
                <a:ext cx="1193804" cy="897916"/>
                <a:chOff x="1111998" y="1862460"/>
                <a:chExt cx="2362200" cy="1921930"/>
              </a:xfrm>
            </p:grpSpPr>
            <p:grpSp>
              <p:nvGrpSpPr>
                <p:cNvPr id="750" name="Group 6"/>
                <p:cNvGrpSpPr/>
                <p:nvPr/>
              </p:nvGrpSpPr>
              <p:grpSpPr>
                <a:xfrm rot="17802976">
                  <a:off x="1912098" y="1823816"/>
                  <a:ext cx="762000" cy="2362200"/>
                  <a:chOff x="1905000" y="1828800"/>
                  <a:chExt cx="762000" cy="2362200"/>
                </a:xfrm>
              </p:grpSpPr>
              <p:sp>
                <p:nvSpPr>
                  <p:cNvPr id="7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1" name="Group 9"/>
                <p:cNvGrpSpPr/>
                <p:nvPr/>
              </p:nvGrpSpPr>
              <p:grpSpPr>
                <a:xfrm rot="19123498">
                  <a:off x="2501621" y="1862460"/>
                  <a:ext cx="542170" cy="1782007"/>
                  <a:chOff x="1905000" y="1828800"/>
                  <a:chExt cx="762000" cy="2362200"/>
                </a:xfrm>
              </p:grpSpPr>
              <p:sp>
                <p:nvSpPr>
                  <p:cNvPr id="755"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2" name="Group 12"/>
                <p:cNvGrpSpPr/>
                <p:nvPr/>
              </p:nvGrpSpPr>
              <p:grpSpPr>
                <a:xfrm rot="15530705">
                  <a:off x="2284581" y="2639655"/>
                  <a:ext cx="405591" cy="1883879"/>
                  <a:chOff x="1905000" y="1828800"/>
                  <a:chExt cx="762000" cy="2362200"/>
                </a:xfrm>
              </p:grpSpPr>
              <p:sp>
                <p:nvSpPr>
                  <p:cNvPr id="753"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0" name="Group 21"/>
              <p:cNvGrpSpPr/>
              <p:nvPr/>
            </p:nvGrpSpPr>
            <p:grpSpPr>
              <a:xfrm rot="2927600">
                <a:off x="1498597" y="881328"/>
                <a:ext cx="1193804" cy="897916"/>
                <a:chOff x="1111998" y="1862460"/>
                <a:chExt cx="2362200" cy="1921930"/>
              </a:xfrm>
            </p:grpSpPr>
            <p:grpSp>
              <p:nvGrpSpPr>
                <p:cNvPr id="741" name="Group 6"/>
                <p:cNvGrpSpPr/>
                <p:nvPr/>
              </p:nvGrpSpPr>
              <p:grpSpPr>
                <a:xfrm rot="17802976">
                  <a:off x="1912098" y="1823816"/>
                  <a:ext cx="762000" cy="2362200"/>
                  <a:chOff x="1905000" y="1828800"/>
                  <a:chExt cx="762000" cy="2362200"/>
                </a:xfrm>
              </p:grpSpPr>
              <p:sp>
                <p:nvSpPr>
                  <p:cNvPr id="7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Oval 7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2" name="Group 9"/>
                <p:cNvGrpSpPr/>
                <p:nvPr/>
              </p:nvGrpSpPr>
              <p:grpSpPr>
                <a:xfrm rot="19123498">
                  <a:off x="2501621" y="1862460"/>
                  <a:ext cx="542170" cy="1782007"/>
                  <a:chOff x="1905000" y="1828800"/>
                  <a:chExt cx="762000" cy="2362200"/>
                </a:xfrm>
              </p:grpSpPr>
              <p:sp>
                <p:nvSpPr>
                  <p:cNvPr id="746"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12"/>
                <p:cNvGrpSpPr/>
                <p:nvPr/>
              </p:nvGrpSpPr>
              <p:grpSpPr>
                <a:xfrm rot="15530705">
                  <a:off x="2284581" y="2639655"/>
                  <a:ext cx="405591" cy="1883879"/>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1" name="Group 31"/>
              <p:cNvGrpSpPr/>
              <p:nvPr/>
            </p:nvGrpSpPr>
            <p:grpSpPr>
              <a:xfrm rot="20238387">
                <a:off x="1346199" y="1643328"/>
                <a:ext cx="1193804" cy="897916"/>
                <a:chOff x="1111998" y="1862460"/>
                <a:chExt cx="2362200" cy="1921930"/>
              </a:xfrm>
            </p:grpSpPr>
            <p:grpSp>
              <p:nvGrpSpPr>
                <p:cNvPr id="732" name="Group 6"/>
                <p:cNvGrpSpPr/>
                <p:nvPr/>
              </p:nvGrpSpPr>
              <p:grpSpPr>
                <a:xfrm rot="17802976">
                  <a:off x="1912098" y="1823816"/>
                  <a:ext cx="762000" cy="2362200"/>
                  <a:chOff x="1905000" y="1828800"/>
                  <a:chExt cx="762000" cy="2362200"/>
                </a:xfrm>
              </p:grpSpPr>
              <p:sp>
                <p:nvSpPr>
                  <p:cNvPr id="73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0" name="Oval 73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3" name="Group 9"/>
                <p:cNvGrpSpPr/>
                <p:nvPr/>
              </p:nvGrpSpPr>
              <p:grpSpPr>
                <a:xfrm rot="19123498">
                  <a:off x="2501621" y="1862460"/>
                  <a:ext cx="542170" cy="1782007"/>
                  <a:chOff x="1905000" y="1828800"/>
                  <a:chExt cx="762000" cy="2362200"/>
                </a:xfrm>
              </p:grpSpPr>
              <p:sp>
                <p:nvSpPr>
                  <p:cNvPr id="737"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4" name="Group 12"/>
                <p:cNvGrpSpPr/>
                <p:nvPr/>
              </p:nvGrpSpPr>
              <p:grpSpPr>
                <a:xfrm rot="15530705">
                  <a:off x="2284581" y="2639655"/>
                  <a:ext cx="405591" cy="1883879"/>
                  <a:chOff x="1905000" y="1828800"/>
                  <a:chExt cx="762000" cy="2362200"/>
                </a:xfrm>
              </p:grpSpPr>
              <p:sp>
                <p:nvSpPr>
                  <p:cNvPr id="735"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6" name="Group 199"/>
            <p:cNvGrpSpPr/>
            <p:nvPr/>
          </p:nvGrpSpPr>
          <p:grpSpPr>
            <a:xfrm rot="3068959">
              <a:off x="1334455" y="2628335"/>
              <a:ext cx="1820842" cy="1558779"/>
              <a:chOff x="736597" y="733384"/>
              <a:chExt cx="1807860" cy="1807860"/>
            </a:xfrm>
          </p:grpSpPr>
          <p:grpSp>
            <p:nvGrpSpPr>
              <p:cNvPr id="699" name="Group 15"/>
              <p:cNvGrpSpPr/>
              <p:nvPr/>
            </p:nvGrpSpPr>
            <p:grpSpPr>
              <a:xfrm rot="20238387">
                <a:off x="736597" y="881328"/>
                <a:ext cx="1193804" cy="897916"/>
                <a:chOff x="1111998" y="1862460"/>
                <a:chExt cx="2362200" cy="1921930"/>
              </a:xfrm>
            </p:grpSpPr>
            <p:grpSp>
              <p:nvGrpSpPr>
                <p:cNvPr id="720" name="Group 6"/>
                <p:cNvGrpSpPr/>
                <p:nvPr/>
              </p:nvGrpSpPr>
              <p:grpSpPr>
                <a:xfrm rot="17802976">
                  <a:off x="1912098" y="1823816"/>
                  <a:ext cx="762000" cy="2362200"/>
                  <a:chOff x="1905000" y="1828800"/>
                  <a:chExt cx="762000" cy="2362200"/>
                </a:xfrm>
              </p:grpSpPr>
              <p:sp>
                <p:nvSpPr>
                  <p:cNvPr id="7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1" name="Group 9"/>
                <p:cNvGrpSpPr/>
                <p:nvPr/>
              </p:nvGrpSpPr>
              <p:grpSpPr>
                <a:xfrm rot="19123498">
                  <a:off x="2501621" y="1862460"/>
                  <a:ext cx="542170" cy="1782007"/>
                  <a:chOff x="1905000" y="1828800"/>
                  <a:chExt cx="762000" cy="2362200"/>
                </a:xfrm>
              </p:grpSpPr>
              <p:sp>
                <p:nvSpPr>
                  <p:cNvPr id="725" name="Oval 7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2" name="Group 12"/>
                <p:cNvGrpSpPr/>
                <p:nvPr/>
              </p:nvGrpSpPr>
              <p:grpSpPr>
                <a:xfrm rot="15530705">
                  <a:off x="2284581" y="2639655"/>
                  <a:ext cx="405591" cy="1883879"/>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0" name="Group 21"/>
              <p:cNvGrpSpPr/>
              <p:nvPr/>
            </p:nvGrpSpPr>
            <p:grpSpPr>
              <a:xfrm rot="2927600">
                <a:off x="1498597" y="881328"/>
                <a:ext cx="1193804" cy="897916"/>
                <a:chOff x="1111998" y="1862460"/>
                <a:chExt cx="2362200" cy="1921930"/>
              </a:xfrm>
            </p:grpSpPr>
            <p:grpSp>
              <p:nvGrpSpPr>
                <p:cNvPr id="711" name="Group 6"/>
                <p:cNvGrpSpPr/>
                <p:nvPr/>
              </p:nvGrpSpPr>
              <p:grpSpPr>
                <a:xfrm rot="17802976">
                  <a:off x="1912098" y="1823816"/>
                  <a:ext cx="762000" cy="2362200"/>
                  <a:chOff x="1905000" y="1828800"/>
                  <a:chExt cx="762000" cy="2362200"/>
                </a:xfrm>
              </p:grpSpPr>
              <p:sp>
                <p:nvSpPr>
                  <p:cNvPr id="7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2" name="Group 9"/>
                <p:cNvGrpSpPr/>
                <p:nvPr/>
              </p:nvGrpSpPr>
              <p:grpSpPr>
                <a:xfrm rot="19123498">
                  <a:off x="2501621" y="1862460"/>
                  <a:ext cx="542170" cy="1782007"/>
                  <a:chOff x="1905000" y="1828800"/>
                  <a:chExt cx="762000" cy="2362200"/>
                </a:xfrm>
              </p:grpSpPr>
              <p:sp>
                <p:nvSpPr>
                  <p:cNvPr id="716" name="Oval 7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3" name="Group 12"/>
                <p:cNvGrpSpPr/>
                <p:nvPr/>
              </p:nvGrpSpPr>
              <p:grpSpPr>
                <a:xfrm rot="15530705">
                  <a:off x="2284581" y="2639655"/>
                  <a:ext cx="405591" cy="1883879"/>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1" name="Group 31"/>
              <p:cNvGrpSpPr/>
              <p:nvPr/>
            </p:nvGrpSpPr>
            <p:grpSpPr>
              <a:xfrm rot="20238387">
                <a:off x="1346199" y="1643328"/>
                <a:ext cx="1193804" cy="897916"/>
                <a:chOff x="1111998" y="1862460"/>
                <a:chExt cx="2362200" cy="1921930"/>
              </a:xfrm>
            </p:grpSpPr>
            <p:grpSp>
              <p:nvGrpSpPr>
                <p:cNvPr id="702" name="Group 6"/>
                <p:cNvGrpSpPr/>
                <p:nvPr/>
              </p:nvGrpSpPr>
              <p:grpSpPr>
                <a:xfrm rot="17802976">
                  <a:off x="1912098" y="1823816"/>
                  <a:ext cx="762000" cy="2362200"/>
                  <a:chOff x="1905000" y="1828800"/>
                  <a:chExt cx="762000" cy="2362200"/>
                </a:xfrm>
              </p:grpSpPr>
              <p:sp>
                <p:nvSpPr>
                  <p:cNvPr id="70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0"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3" name="Group 9"/>
                <p:cNvGrpSpPr/>
                <p:nvPr/>
              </p:nvGrpSpPr>
              <p:grpSpPr>
                <a:xfrm rot="19123498">
                  <a:off x="2501621" y="1862460"/>
                  <a:ext cx="542170" cy="1782007"/>
                  <a:chOff x="1905000" y="1828800"/>
                  <a:chExt cx="762000" cy="2362200"/>
                </a:xfrm>
              </p:grpSpPr>
              <p:sp>
                <p:nvSpPr>
                  <p:cNvPr id="707"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4" name="Group 12"/>
                <p:cNvGrpSpPr/>
                <p:nvPr/>
              </p:nvGrpSpPr>
              <p:grpSpPr>
                <a:xfrm rot="15530705">
                  <a:off x="2284581" y="2639655"/>
                  <a:ext cx="405591" cy="1883879"/>
                  <a:chOff x="1905000" y="1828800"/>
                  <a:chExt cx="762000" cy="2362200"/>
                </a:xfrm>
              </p:grpSpPr>
              <p:sp>
                <p:nvSpPr>
                  <p:cNvPr id="705"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97" name="Double Wave 49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Double Wave 49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Double Wave 49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2" name="Group 41"/>
            <p:cNvGrpSpPr/>
            <p:nvPr/>
          </p:nvGrpSpPr>
          <p:grpSpPr>
            <a:xfrm>
              <a:off x="457200" y="3352800"/>
              <a:ext cx="1397003" cy="1095416"/>
              <a:chOff x="736597" y="733384"/>
              <a:chExt cx="1807860" cy="1807860"/>
            </a:xfrm>
          </p:grpSpPr>
          <p:grpSp>
            <p:nvGrpSpPr>
              <p:cNvPr id="669" name="Group 15"/>
              <p:cNvGrpSpPr/>
              <p:nvPr/>
            </p:nvGrpSpPr>
            <p:grpSpPr>
              <a:xfrm rot="20238387">
                <a:off x="736597" y="881328"/>
                <a:ext cx="1193804" cy="897916"/>
                <a:chOff x="1111998" y="1862460"/>
                <a:chExt cx="2362200" cy="1921930"/>
              </a:xfrm>
            </p:grpSpPr>
            <p:grpSp>
              <p:nvGrpSpPr>
                <p:cNvPr id="690" name="Group 6"/>
                <p:cNvGrpSpPr/>
                <p:nvPr/>
              </p:nvGrpSpPr>
              <p:grpSpPr>
                <a:xfrm rot="17802976">
                  <a:off x="1912098" y="1823816"/>
                  <a:ext cx="762000" cy="2362200"/>
                  <a:chOff x="1905000" y="1828800"/>
                  <a:chExt cx="762000" cy="2362200"/>
                </a:xfrm>
              </p:grpSpPr>
              <p:sp>
                <p:nvSpPr>
                  <p:cNvPr id="6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1" name="Group 9"/>
                <p:cNvGrpSpPr/>
                <p:nvPr/>
              </p:nvGrpSpPr>
              <p:grpSpPr>
                <a:xfrm rot="19123498">
                  <a:off x="2501621" y="1862460"/>
                  <a:ext cx="542170" cy="1782007"/>
                  <a:chOff x="1905000" y="1828800"/>
                  <a:chExt cx="762000" cy="2362200"/>
                </a:xfrm>
              </p:grpSpPr>
              <p:sp>
                <p:nvSpPr>
                  <p:cNvPr id="695"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2" name="Group 12"/>
                <p:cNvGrpSpPr/>
                <p:nvPr/>
              </p:nvGrpSpPr>
              <p:grpSpPr>
                <a:xfrm rot="15530705">
                  <a:off x="2284581" y="2639655"/>
                  <a:ext cx="405591" cy="1883879"/>
                  <a:chOff x="1905000" y="1828800"/>
                  <a:chExt cx="762000" cy="2362200"/>
                </a:xfrm>
              </p:grpSpPr>
              <p:sp>
                <p:nvSpPr>
                  <p:cNvPr id="693"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0" name="Group 21"/>
              <p:cNvGrpSpPr/>
              <p:nvPr/>
            </p:nvGrpSpPr>
            <p:grpSpPr>
              <a:xfrm rot="2927600">
                <a:off x="1498597" y="881328"/>
                <a:ext cx="1193804" cy="897916"/>
                <a:chOff x="1111998" y="1862460"/>
                <a:chExt cx="2362200" cy="1921930"/>
              </a:xfrm>
            </p:grpSpPr>
            <p:grpSp>
              <p:nvGrpSpPr>
                <p:cNvPr id="681" name="Group 6"/>
                <p:cNvGrpSpPr/>
                <p:nvPr/>
              </p:nvGrpSpPr>
              <p:grpSpPr>
                <a:xfrm rot="17802976">
                  <a:off x="1912098" y="1823816"/>
                  <a:ext cx="762000" cy="2362200"/>
                  <a:chOff x="1905000" y="1828800"/>
                  <a:chExt cx="762000" cy="2362200"/>
                </a:xfrm>
              </p:grpSpPr>
              <p:sp>
                <p:nvSpPr>
                  <p:cNvPr id="6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2" name="Group 9"/>
                <p:cNvGrpSpPr/>
                <p:nvPr/>
              </p:nvGrpSpPr>
              <p:grpSpPr>
                <a:xfrm rot="19123498">
                  <a:off x="2501621" y="1862460"/>
                  <a:ext cx="542170" cy="1782007"/>
                  <a:chOff x="1905000" y="1828800"/>
                  <a:chExt cx="762000" cy="2362200"/>
                </a:xfrm>
              </p:grpSpPr>
              <p:sp>
                <p:nvSpPr>
                  <p:cNvPr id="686"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3" name="Group 12"/>
                <p:cNvGrpSpPr/>
                <p:nvPr/>
              </p:nvGrpSpPr>
              <p:grpSpPr>
                <a:xfrm rot="15530705">
                  <a:off x="2284581" y="2639655"/>
                  <a:ext cx="405591" cy="1883879"/>
                  <a:chOff x="1905000" y="1828800"/>
                  <a:chExt cx="762000" cy="2362200"/>
                </a:xfrm>
              </p:grpSpPr>
              <p:sp>
                <p:nvSpPr>
                  <p:cNvPr id="684"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1" name="Group 31"/>
              <p:cNvGrpSpPr/>
              <p:nvPr/>
            </p:nvGrpSpPr>
            <p:grpSpPr>
              <a:xfrm rot="20238387">
                <a:off x="1346199" y="1643328"/>
                <a:ext cx="1193804" cy="897916"/>
                <a:chOff x="1111998" y="1862460"/>
                <a:chExt cx="2362200" cy="1921930"/>
              </a:xfrm>
            </p:grpSpPr>
            <p:grpSp>
              <p:nvGrpSpPr>
                <p:cNvPr id="672" name="Group 6"/>
                <p:cNvGrpSpPr/>
                <p:nvPr/>
              </p:nvGrpSpPr>
              <p:grpSpPr>
                <a:xfrm rot="17802976">
                  <a:off x="1912098" y="1823816"/>
                  <a:ext cx="762000" cy="2362200"/>
                  <a:chOff x="1905000" y="1828800"/>
                  <a:chExt cx="762000" cy="2362200"/>
                </a:xfrm>
              </p:grpSpPr>
              <p:sp>
                <p:nvSpPr>
                  <p:cNvPr id="67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3" name="Group 9"/>
                <p:cNvGrpSpPr/>
                <p:nvPr/>
              </p:nvGrpSpPr>
              <p:grpSpPr>
                <a:xfrm rot="19123498">
                  <a:off x="2501621" y="1862460"/>
                  <a:ext cx="542170" cy="1782007"/>
                  <a:chOff x="1905000" y="1828800"/>
                  <a:chExt cx="762000" cy="2362200"/>
                </a:xfrm>
              </p:grpSpPr>
              <p:sp>
                <p:nvSpPr>
                  <p:cNvPr id="677" name="Oval 67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4" name="Group 12"/>
                <p:cNvGrpSpPr/>
                <p:nvPr/>
              </p:nvGrpSpPr>
              <p:grpSpPr>
                <a:xfrm rot="15530705">
                  <a:off x="2284581" y="2639655"/>
                  <a:ext cx="405591" cy="1883879"/>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3" name="Group 42"/>
            <p:cNvGrpSpPr/>
            <p:nvPr/>
          </p:nvGrpSpPr>
          <p:grpSpPr>
            <a:xfrm rot="1956276">
              <a:off x="1167495" y="3842653"/>
              <a:ext cx="1397003" cy="1095416"/>
              <a:chOff x="736597" y="733384"/>
              <a:chExt cx="1807860" cy="1807860"/>
            </a:xfrm>
          </p:grpSpPr>
          <p:grpSp>
            <p:nvGrpSpPr>
              <p:cNvPr id="639" name="Group 15"/>
              <p:cNvGrpSpPr/>
              <p:nvPr/>
            </p:nvGrpSpPr>
            <p:grpSpPr>
              <a:xfrm rot="20238387">
                <a:off x="736597" y="881328"/>
                <a:ext cx="1193804" cy="897916"/>
                <a:chOff x="1111998" y="1862460"/>
                <a:chExt cx="2362200" cy="1921930"/>
              </a:xfrm>
            </p:grpSpPr>
            <p:grpSp>
              <p:nvGrpSpPr>
                <p:cNvPr id="660" name="Group 6"/>
                <p:cNvGrpSpPr/>
                <p:nvPr/>
              </p:nvGrpSpPr>
              <p:grpSpPr>
                <a:xfrm rot="17802976">
                  <a:off x="1912098" y="1823816"/>
                  <a:ext cx="762000" cy="2362200"/>
                  <a:chOff x="1905000" y="1828800"/>
                  <a:chExt cx="762000" cy="2362200"/>
                </a:xfrm>
              </p:grpSpPr>
              <p:sp>
                <p:nvSpPr>
                  <p:cNvPr id="6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1" name="Group 9"/>
                <p:cNvGrpSpPr/>
                <p:nvPr/>
              </p:nvGrpSpPr>
              <p:grpSpPr>
                <a:xfrm rot="19123498">
                  <a:off x="2501621" y="1862460"/>
                  <a:ext cx="542170" cy="1782007"/>
                  <a:chOff x="1905000" y="1828800"/>
                  <a:chExt cx="762000" cy="2362200"/>
                </a:xfrm>
              </p:grpSpPr>
              <p:sp>
                <p:nvSpPr>
                  <p:cNvPr id="665"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2" name="Group 12"/>
                <p:cNvGrpSpPr/>
                <p:nvPr/>
              </p:nvGrpSpPr>
              <p:grpSpPr>
                <a:xfrm rot="15530705">
                  <a:off x="2284581" y="2639655"/>
                  <a:ext cx="405591" cy="1883879"/>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0" name="Group 21"/>
              <p:cNvGrpSpPr/>
              <p:nvPr/>
            </p:nvGrpSpPr>
            <p:grpSpPr>
              <a:xfrm rot="2927600">
                <a:off x="1498597" y="881328"/>
                <a:ext cx="1193804" cy="897916"/>
                <a:chOff x="1111998" y="1862460"/>
                <a:chExt cx="2362200" cy="1921930"/>
              </a:xfrm>
            </p:grpSpPr>
            <p:grpSp>
              <p:nvGrpSpPr>
                <p:cNvPr id="651" name="Group 6"/>
                <p:cNvGrpSpPr/>
                <p:nvPr/>
              </p:nvGrpSpPr>
              <p:grpSpPr>
                <a:xfrm rot="17802976">
                  <a:off x="1912098" y="1823816"/>
                  <a:ext cx="762000" cy="2362200"/>
                  <a:chOff x="1905000" y="1828800"/>
                  <a:chExt cx="762000" cy="2362200"/>
                </a:xfrm>
              </p:grpSpPr>
              <p:sp>
                <p:nvSpPr>
                  <p:cNvPr id="6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2" name="Group 9"/>
                <p:cNvGrpSpPr/>
                <p:nvPr/>
              </p:nvGrpSpPr>
              <p:grpSpPr>
                <a:xfrm rot="19123498">
                  <a:off x="2501621" y="1862460"/>
                  <a:ext cx="542170" cy="1782007"/>
                  <a:chOff x="1905000" y="1828800"/>
                  <a:chExt cx="762000" cy="2362200"/>
                </a:xfrm>
              </p:grpSpPr>
              <p:sp>
                <p:nvSpPr>
                  <p:cNvPr id="656"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3" name="Group 12"/>
                <p:cNvGrpSpPr/>
                <p:nvPr/>
              </p:nvGrpSpPr>
              <p:grpSpPr>
                <a:xfrm rot="15530705">
                  <a:off x="2284581" y="2639655"/>
                  <a:ext cx="405591" cy="1883879"/>
                  <a:chOff x="1905000" y="1828800"/>
                  <a:chExt cx="762000" cy="2362200"/>
                </a:xfrm>
              </p:grpSpPr>
              <p:sp>
                <p:nvSpPr>
                  <p:cNvPr id="654"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1" name="Group 31"/>
              <p:cNvGrpSpPr/>
              <p:nvPr/>
            </p:nvGrpSpPr>
            <p:grpSpPr>
              <a:xfrm rot="20238387">
                <a:off x="1346199" y="1643328"/>
                <a:ext cx="1193804" cy="897916"/>
                <a:chOff x="1111998" y="1862460"/>
                <a:chExt cx="2362200" cy="1921930"/>
              </a:xfrm>
            </p:grpSpPr>
            <p:grpSp>
              <p:nvGrpSpPr>
                <p:cNvPr id="642" name="Group 6"/>
                <p:cNvGrpSpPr/>
                <p:nvPr/>
              </p:nvGrpSpPr>
              <p:grpSpPr>
                <a:xfrm rot="17802976">
                  <a:off x="1912098" y="1823816"/>
                  <a:ext cx="762000" cy="2362200"/>
                  <a:chOff x="1905000" y="1828800"/>
                  <a:chExt cx="762000" cy="2362200"/>
                </a:xfrm>
              </p:grpSpPr>
              <p:sp>
                <p:nvSpPr>
                  <p:cNvPr id="64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Oval 6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9"/>
                <p:cNvGrpSpPr/>
                <p:nvPr/>
              </p:nvGrpSpPr>
              <p:grpSpPr>
                <a:xfrm rot="19123498">
                  <a:off x="2501621" y="1862460"/>
                  <a:ext cx="542170" cy="1782007"/>
                  <a:chOff x="1905000" y="1828800"/>
                  <a:chExt cx="762000" cy="2362200"/>
                </a:xfrm>
              </p:grpSpPr>
              <p:sp>
                <p:nvSpPr>
                  <p:cNvPr id="647" name="Oval 64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4" name="Group 12"/>
                <p:cNvGrpSpPr/>
                <p:nvPr/>
              </p:nvGrpSpPr>
              <p:grpSpPr>
                <a:xfrm rot="15530705">
                  <a:off x="2284581" y="2639655"/>
                  <a:ext cx="405591" cy="1883879"/>
                  <a:chOff x="1905000" y="1828800"/>
                  <a:chExt cx="762000" cy="2362200"/>
                </a:xfrm>
              </p:grpSpPr>
              <p:sp>
                <p:nvSpPr>
                  <p:cNvPr id="645"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Oval 6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4" name="Group 73"/>
            <p:cNvGrpSpPr/>
            <p:nvPr/>
          </p:nvGrpSpPr>
          <p:grpSpPr>
            <a:xfrm rot="3068959">
              <a:off x="1791654" y="2628338"/>
              <a:ext cx="1820842" cy="1558779"/>
              <a:chOff x="736597" y="733384"/>
              <a:chExt cx="1807860" cy="1807860"/>
            </a:xfrm>
          </p:grpSpPr>
          <p:grpSp>
            <p:nvGrpSpPr>
              <p:cNvPr id="609" name="Group 15"/>
              <p:cNvGrpSpPr/>
              <p:nvPr/>
            </p:nvGrpSpPr>
            <p:grpSpPr>
              <a:xfrm rot="20238387">
                <a:off x="736597" y="881328"/>
                <a:ext cx="1193804" cy="897916"/>
                <a:chOff x="1111998" y="1862460"/>
                <a:chExt cx="2362200" cy="1921930"/>
              </a:xfrm>
            </p:grpSpPr>
            <p:grpSp>
              <p:nvGrpSpPr>
                <p:cNvPr id="630" name="Group 6"/>
                <p:cNvGrpSpPr/>
                <p:nvPr/>
              </p:nvGrpSpPr>
              <p:grpSpPr>
                <a:xfrm rot="17802976">
                  <a:off x="1912098" y="1823816"/>
                  <a:ext cx="762000" cy="2362200"/>
                  <a:chOff x="1905000" y="1828800"/>
                  <a:chExt cx="762000" cy="2362200"/>
                </a:xfrm>
              </p:grpSpPr>
              <p:sp>
                <p:nvSpPr>
                  <p:cNvPr id="6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1" name="Group 9"/>
                <p:cNvGrpSpPr/>
                <p:nvPr/>
              </p:nvGrpSpPr>
              <p:grpSpPr>
                <a:xfrm rot="19123498">
                  <a:off x="2501621" y="1862460"/>
                  <a:ext cx="542170" cy="1782007"/>
                  <a:chOff x="1905000" y="1828800"/>
                  <a:chExt cx="762000" cy="2362200"/>
                </a:xfrm>
              </p:grpSpPr>
              <p:sp>
                <p:nvSpPr>
                  <p:cNvPr id="635"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2" name="Group 12"/>
                <p:cNvGrpSpPr/>
                <p:nvPr/>
              </p:nvGrpSpPr>
              <p:grpSpPr>
                <a:xfrm rot="15530705">
                  <a:off x="2284581" y="2639655"/>
                  <a:ext cx="405591" cy="1883879"/>
                  <a:chOff x="1905000" y="1828800"/>
                  <a:chExt cx="762000" cy="2362200"/>
                </a:xfrm>
              </p:grpSpPr>
              <p:sp>
                <p:nvSpPr>
                  <p:cNvPr id="633"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0" name="Group 21"/>
              <p:cNvGrpSpPr/>
              <p:nvPr/>
            </p:nvGrpSpPr>
            <p:grpSpPr>
              <a:xfrm rot="2927600">
                <a:off x="1498597" y="881328"/>
                <a:ext cx="1193804" cy="897916"/>
                <a:chOff x="1111998" y="1862460"/>
                <a:chExt cx="2362200" cy="1921930"/>
              </a:xfrm>
            </p:grpSpPr>
            <p:grpSp>
              <p:nvGrpSpPr>
                <p:cNvPr id="621" name="Group 6"/>
                <p:cNvGrpSpPr/>
                <p:nvPr/>
              </p:nvGrpSpPr>
              <p:grpSpPr>
                <a:xfrm rot="17802976">
                  <a:off x="1912098" y="1823816"/>
                  <a:ext cx="762000" cy="2362200"/>
                  <a:chOff x="1905000" y="1828800"/>
                  <a:chExt cx="762000" cy="2362200"/>
                </a:xfrm>
              </p:grpSpPr>
              <p:sp>
                <p:nvSpPr>
                  <p:cNvPr id="6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2" name="Group 9"/>
                <p:cNvGrpSpPr/>
                <p:nvPr/>
              </p:nvGrpSpPr>
              <p:grpSpPr>
                <a:xfrm rot="19123498">
                  <a:off x="2501621" y="1862460"/>
                  <a:ext cx="542170" cy="1782007"/>
                  <a:chOff x="1905000" y="1828800"/>
                  <a:chExt cx="762000" cy="2362200"/>
                </a:xfrm>
              </p:grpSpPr>
              <p:sp>
                <p:nvSpPr>
                  <p:cNvPr id="626"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Oval 6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3" name="Group 12"/>
                <p:cNvGrpSpPr/>
                <p:nvPr/>
              </p:nvGrpSpPr>
              <p:grpSpPr>
                <a:xfrm rot="15530705">
                  <a:off x="2284581" y="2639655"/>
                  <a:ext cx="405591" cy="1883879"/>
                  <a:chOff x="1905000" y="1828800"/>
                  <a:chExt cx="762000" cy="2362200"/>
                </a:xfrm>
              </p:grpSpPr>
              <p:sp>
                <p:nvSpPr>
                  <p:cNvPr id="624"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1" name="Group 31"/>
              <p:cNvGrpSpPr/>
              <p:nvPr/>
            </p:nvGrpSpPr>
            <p:grpSpPr>
              <a:xfrm rot="20238387">
                <a:off x="1346199" y="1643328"/>
                <a:ext cx="1193804" cy="897916"/>
                <a:chOff x="1111998" y="1862460"/>
                <a:chExt cx="2362200" cy="1921930"/>
              </a:xfrm>
            </p:grpSpPr>
            <p:grpSp>
              <p:nvGrpSpPr>
                <p:cNvPr id="612" name="Group 6"/>
                <p:cNvGrpSpPr/>
                <p:nvPr/>
              </p:nvGrpSpPr>
              <p:grpSpPr>
                <a:xfrm rot="17802976">
                  <a:off x="1912098" y="1823816"/>
                  <a:ext cx="762000" cy="2362200"/>
                  <a:chOff x="1905000" y="1828800"/>
                  <a:chExt cx="762000" cy="2362200"/>
                </a:xfrm>
              </p:grpSpPr>
              <p:sp>
                <p:nvSpPr>
                  <p:cNvPr id="6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3" name="Group 9"/>
                <p:cNvGrpSpPr/>
                <p:nvPr/>
              </p:nvGrpSpPr>
              <p:grpSpPr>
                <a:xfrm rot="19123498">
                  <a:off x="2501621" y="1862460"/>
                  <a:ext cx="542170" cy="1782007"/>
                  <a:chOff x="1905000" y="1828800"/>
                  <a:chExt cx="762000" cy="2362200"/>
                </a:xfrm>
              </p:grpSpPr>
              <p:sp>
                <p:nvSpPr>
                  <p:cNvPr id="617" name="Oval 61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Oval 61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4"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Oval 6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5" name="Group 104"/>
            <p:cNvGrpSpPr/>
            <p:nvPr/>
          </p:nvGrpSpPr>
          <p:grpSpPr>
            <a:xfrm rot="3068959">
              <a:off x="2247659" y="3793897"/>
              <a:ext cx="1143483" cy="840157"/>
              <a:chOff x="736597" y="733384"/>
              <a:chExt cx="1807860" cy="1807860"/>
            </a:xfrm>
          </p:grpSpPr>
          <p:grpSp>
            <p:nvGrpSpPr>
              <p:cNvPr id="579" name="Group 15"/>
              <p:cNvGrpSpPr/>
              <p:nvPr/>
            </p:nvGrpSpPr>
            <p:grpSpPr>
              <a:xfrm rot="20238387">
                <a:off x="736597" y="881328"/>
                <a:ext cx="1193804" cy="897916"/>
                <a:chOff x="1111998" y="1862460"/>
                <a:chExt cx="2362200" cy="1921930"/>
              </a:xfrm>
            </p:grpSpPr>
            <p:grpSp>
              <p:nvGrpSpPr>
                <p:cNvPr id="600" name="Group 6"/>
                <p:cNvGrpSpPr/>
                <p:nvPr/>
              </p:nvGrpSpPr>
              <p:grpSpPr>
                <a:xfrm rot="17802976">
                  <a:off x="1912098" y="1823816"/>
                  <a:ext cx="762000" cy="2362200"/>
                  <a:chOff x="1905000" y="1828800"/>
                  <a:chExt cx="762000" cy="2362200"/>
                </a:xfrm>
              </p:grpSpPr>
              <p:sp>
                <p:nvSpPr>
                  <p:cNvPr id="6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1" name="Group 9"/>
                <p:cNvGrpSpPr/>
                <p:nvPr/>
              </p:nvGrpSpPr>
              <p:grpSpPr>
                <a:xfrm rot="19123498">
                  <a:off x="2501621" y="1862460"/>
                  <a:ext cx="542170" cy="1782007"/>
                  <a:chOff x="1905000" y="1828800"/>
                  <a:chExt cx="762000" cy="2362200"/>
                </a:xfrm>
              </p:grpSpPr>
              <p:sp>
                <p:nvSpPr>
                  <p:cNvPr id="605" name="Oval 6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2"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0" name="Group 21"/>
              <p:cNvGrpSpPr/>
              <p:nvPr/>
            </p:nvGrpSpPr>
            <p:grpSpPr>
              <a:xfrm rot="2927600">
                <a:off x="1498597" y="881328"/>
                <a:ext cx="1193804" cy="897916"/>
                <a:chOff x="1111998" y="1862460"/>
                <a:chExt cx="2362200" cy="1921930"/>
              </a:xfrm>
            </p:grpSpPr>
            <p:grpSp>
              <p:nvGrpSpPr>
                <p:cNvPr id="591" name="Group 6"/>
                <p:cNvGrpSpPr/>
                <p:nvPr/>
              </p:nvGrpSpPr>
              <p:grpSpPr>
                <a:xfrm rot="17802976">
                  <a:off x="1912098" y="1823816"/>
                  <a:ext cx="762000" cy="2362200"/>
                  <a:chOff x="1905000" y="1828800"/>
                  <a:chExt cx="762000" cy="2362200"/>
                </a:xfrm>
              </p:grpSpPr>
              <p:sp>
                <p:nvSpPr>
                  <p:cNvPr id="59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2" name="Group 9"/>
                <p:cNvGrpSpPr/>
                <p:nvPr/>
              </p:nvGrpSpPr>
              <p:grpSpPr>
                <a:xfrm rot="19123498">
                  <a:off x="2501621" y="1862460"/>
                  <a:ext cx="542170" cy="1782007"/>
                  <a:chOff x="1905000" y="1828800"/>
                  <a:chExt cx="762000" cy="2362200"/>
                </a:xfrm>
              </p:grpSpPr>
              <p:sp>
                <p:nvSpPr>
                  <p:cNvPr id="596" name="Oval 59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Oval 59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3" name="Group 12"/>
                <p:cNvGrpSpPr/>
                <p:nvPr/>
              </p:nvGrpSpPr>
              <p:grpSpPr>
                <a:xfrm rot="15530705">
                  <a:off x="2284581" y="2639655"/>
                  <a:ext cx="405591" cy="1883879"/>
                  <a:chOff x="1905000" y="1828800"/>
                  <a:chExt cx="762000" cy="2362200"/>
                </a:xfrm>
              </p:grpSpPr>
              <p:sp>
                <p:nvSpPr>
                  <p:cNvPr id="594" name="Oval 59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1" name="Group 31"/>
              <p:cNvGrpSpPr/>
              <p:nvPr/>
            </p:nvGrpSpPr>
            <p:grpSpPr>
              <a:xfrm rot="20238387">
                <a:off x="1346199" y="1643328"/>
                <a:ext cx="1193804" cy="897916"/>
                <a:chOff x="1111998" y="1862460"/>
                <a:chExt cx="2362200" cy="1921930"/>
              </a:xfrm>
            </p:grpSpPr>
            <p:grpSp>
              <p:nvGrpSpPr>
                <p:cNvPr id="582" name="Group 6"/>
                <p:cNvGrpSpPr/>
                <p:nvPr/>
              </p:nvGrpSpPr>
              <p:grpSpPr>
                <a:xfrm rot="17802976">
                  <a:off x="1912098" y="1823816"/>
                  <a:ext cx="762000" cy="2362200"/>
                  <a:chOff x="1905000" y="1828800"/>
                  <a:chExt cx="762000" cy="2362200"/>
                </a:xfrm>
              </p:grpSpPr>
              <p:sp>
                <p:nvSpPr>
                  <p:cNvPr id="5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58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3" name="Group 9"/>
                <p:cNvGrpSpPr/>
                <p:nvPr/>
              </p:nvGrpSpPr>
              <p:grpSpPr>
                <a:xfrm rot="19123498">
                  <a:off x="2501621" y="1862460"/>
                  <a:ext cx="542170" cy="1782007"/>
                  <a:chOff x="1905000" y="1828800"/>
                  <a:chExt cx="762000" cy="2362200"/>
                </a:xfrm>
              </p:grpSpPr>
              <p:sp>
                <p:nvSpPr>
                  <p:cNvPr id="587" name="Oval 58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5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4" name="Group 12"/>
                <p:cNvGrpSpPr/>
                <p:nvPr/>
              </p:nvGrpSpPr>
              <p:grpSpPr>
                <a:xfrm rot="15530705">
                  <a:off x="2284581" y="2639655"/>
                  <a:ext cx="405591" cy="1883879"/>
                  <a:chOff x="1905000" y="1828800"/>
                  <a:chExt cx="762000" cy="2362200"/>
                </a:xfrm>
              </p:grpSpPr>
              <p:sp>
                <p:nvSpPr>
                  <p:cNvPr id="585" name="Oval 58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6" name="Group 135"/>
            <p:cNvGrpSpPr/>
            <p:nvPr/>
          </p:nvGrpSpPr>
          <p:grpSpPr>
            <a:xfrm rot="5892673">
              <a:off x="3061159" y="3301846"/>
              <a:ext cx="1528325" cy="1350205"/>
              <a:chOff x="736597" y="733384"/>
              <a:chExt cx="1807860" cy="1807860"/>
            </a:xfrm>
          </p:grpSpPr>
          <p:grpSp>
            <p:nvGrpSpPr>
              <p:cNvPr id="549" name="Group 15"/>
              <p:cNvGrpSpPr/>
              <p:nvPr/>
            </p:nvGrpSpPr>
            <p:grpSpPr>
              <a:xfrm rot="20238387">
                <a:off x="736597" y="881328"/>
                <a:ext cx="1193804" cy="897916"/>
                <a:chOff x="1111998" y="1862460"/>
                <a:chExt cx="2362200" cy="1921930"/>
              </a:xfrm>
            </p:grpSpPr>
            <p:grpSp>
              <p:nvGrpSpPr>
                <p:cNvPr id="570" name="Group 6"/>
                <p:cNvGrpSpPr/>
                <p:nvPr/>
              </p:nvGrpSpPr>
              <p:grpSpPr>
                <a:xfrm rot="17802976">
                  <a:off x="1912098" y="1823816"/>
                  <a:ext cx="762000" cy="2362200"/>
                  <a:chOff x="1905000" y="1828800"/>
                  <a:chExt cx="762000" cy="2362200"/>
                </a:xfrm>
              </p:grpSpPr>
              <p:sp>
                <p:nvSpPr>
                  <p:cNvPr id="5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1" name="Group 9"/>
                <p:cNvGrpSpPr/>
                <p:nvPr/>
              </p:nvGrpSpPr>
              <p:grpSpPr>
                <a:xfrm rot="19123498">
                  <a:off x="2501621" y="1862460"/>
                  <a:ext cx="542170" cy="1782007"/>
                  <a:chOff x="1905000" y="1828800"/>
                  <a:chExt cx="762000" cy="2362200"/>
                </a:xfrm>
              </p:grpSpPr>
              <p:sp>
                <p:nvSpPr>
                  <p:cNvPr id="575" name="Oval 5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2" name="Group 12"/>
                <p:cNvGrpSpPr/>
                <p:nvPr/>
              </p:nvGrpSpPr>
              <p:grpSpPr>
                <a:xfrm rot="15530705">
                  <a:off x="2284581" y="2639655"/>
                  <a:ext cx="405591" cy="1883879"/>
                  <a:chOff x="1905000" y="1828800"/>
                  <a:chExt cx="762000" cy="2362200"/>
                </a:xfrm>
              </p:grpSpPr>
              <p:sp>
                <p:nvSpPr>
                  <p:cNvPr id="573" name="Oval 5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0" name="Group 21"/>
              <p:cNvGrpSpPr/>
              <p:nvPr/>
            </p:nvGrpSpPr>
            <p:grpSpPr>
              <a:xfrm rot="2927600">
                <a:off x="1498597" y="881328"/>
                <a:ext cx="1193804" cy="897916"/>
                <a:chOff x="1111998" y="1862460"/>
                <a:chExt cx="2362200" cy="1921930"/>
              </a:xfrm>
            </p:grpSpPr>
            <p:grpSp>
              <p:nvGrpSpPr>
                <p:cNvPr id="561" name="Group 6"/>
                <p:cNvGrpSpPr/>
                <p:nvPr/>
              </p:nvGrpSpPr>
              <p:grpSpPr>
                <a:xfrm rot="17802976">
                  <a:off x="1912098" y="1823816"/>
                  <a:ext cx="762000" cy="2362200"/>
                  <a:chOff x="1905000" y="1828800"/>
                  <a:chExt cx="762000" cy="2362200"/>
                </a:xfrm>
              </p:grpSpPr>
              <p:sp>
                <p:nvSpPr>
                  <p:cNvPr id="5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2" name="Group 9"/>
                <p:cNvGrpSpPr/>
                <p:nvPr/>
              </p:nvGrpSpPr>
              <p:grpSpPr>
                <a:xfrm rot="19123498">
                  <a:off x="2501621" y="1862460"/>
                  <a:ext cx="542170" cy="1782007"/>
                  <a:chOff x="1905000" y="1828800"/>
                  <a:chExt cx="762000" cy="2362200"/>
                </a:xfrm>
              </p:grpSpPr>
              <p:sp>
                <p:nvSpPr>
                  <p:cNvPr id="566" name="Oval 56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Oval 5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3" name="Group 12"/>
                <p:cNvGrpSpPr/>
                <p:nvPr/>
              </p:nvGrpSpPr>
              <p:grpSpPr>
                <a:xfrm rot="15530705">
                  <a:off x="2284581" y="2639655"/>
                  <a:ext cx="405591" cy="1883879"/>
                  <a:chOff x="1905000" y="1828800"/>
                  <a:chExt cx="762000" cy="2362200"/>
                </a:xfrm>
              </p:grpSpPr>
              <p:sp>
                <p:nvSpPr>
                  <p:cNvPr id="564" name="Oval 56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1" name="Group 31"/>
              <p:cNvGrpSpPr/>
              <p:nvPr/>
            </p:nvGrpSpPr>
            <p:grpSpPr>
              <a:xfrm rot="20238387">
                <a:off x="1346199" y="1643328"/>
                <a:ext cx="1193804" cy="897916"/>
                <a:chOff x="1111998" y="1862460"/>
                <a:chExt cx="2362200" cy="1921930"/>
              </a:xfrm>
            </p:grpSpPr>
            <p:grpSp>
              <p:nvGrpSpPr>
                <p:cNvPr id="552" name="Group 6"/>
                <p:cNvGrpSpPr/>
                <p:nvPr/>
              </p:nvGrpSpPr>
              <p:grpSpPr>
                <a:xfrm rot="17802976">
                  <a:off x="1912098" y="1823816"/>
                  <a:ext cx="762000" cy="2362200"/>
                  <a:chOff x="1905000" y="1828800"/>
                  <a:chExt cx="762000" cy="2362200"/>
                </a:xfrm>
              </p:grpSpPr>
              <p:sp>
                <p:nvSpPr>
                  <p:cNvPr id="55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5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3" name="Group 9"/>
                <p:cNvGrpSpPr/>
                <p:nvPr/>
              </p:nvGrpSpPr>
              <p:grpSpPr>
                <a:xfrm rot="19123498">
                  <a:off x="2501621" y="1862460"/>
                  <a:ext cx="542170" cy="1782007"/>
                  <a:chOff x="1905000" y="1828800"/>
                  <a:chExt cx="762000" cy="2362200"/>
                </a:xfrm>
              </p:grpSpPr>
              <p:sp>
                <p:nvSpPr>
                  <p:cNvPr id="557" name="Oval 55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4" name="Group 12"/>
                <p:cNvGrpSpPr/>
                <p:nvPr/>
              </p:nvGrpSpPr>
              <p:grpSpPr>
                <a:xfrm rot="15530705">
                  <a:off x="2284581" y="2639655"/>
                  <a:ext cx="405591" cy="1883879"/>
                  <a:chOff x="1905000" y="1828800"/>
                  <a:chExt cx="762000" cy="2362200"/>
                </a:xfrm>
              </p:grpSpPr>
              <p:sp>
                <p:nvSpPr>
                  <p:cNvPr id="555" name="Oval 55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7" name="Group 166"/>
            <p:cNvGrpSpPr/>
            <p:nvPr/>
          </p:nvGrpSpPr>
          <p:grpSpPr>
            <a:xfrm rot="20555714" flipH="1">
              <a:off x="3652811" y="2791157"/>
              <a:ext cx="1586260" cy="1364114"/>
              <a:chOff x="736597" y="733384"/>
              <a:chExt cx="1807860" cy="1807860"/>
            </a:xfrm>
          </p:grpSpPr>
          <p:grpSp>
            <p:nvGrpSpPr>
              <p:cNvPr id="519" name="Group 15"/>
              <p:cNvGrpSpPr/>
              <p:nvPr/>
            </p:nvGrpSpPr>
            <p:grpSpPr>
              <a:xfrm rot="20238387">
                <a:off x="736597" y="881328"/>
                <a:ext cx="1193804" cy="897916"/>
                <a:chOff x="1111998" y="1862460"/>
                <a:chExt cx="2362200" cy="1921930"/>
              </a:xfrm>
            </p:grpSpPr>
            <p:grpSp>
              <p:nvGrpSpPr>
                <p:cNvPr id="540" name="Group 6"/>
                <p:cNvGrpSpPr/>
                <p:nvPr/>
              </p:nvGrpSpPr>
              <p:grpSpPr>
                <a:xfrm rot="17802976">
                  <a:off x="1912098" y="1823816"/>
                  <a:ext cx="762000" cy="2362200"/>
                  <a:chOff x="1905000" y="1828800"/>
                  <a:chExt cx="762000" cy="2362200"/>
                </a:xfrm>
              </p:grpSpPr>
              <p:sp>
                <p:nvSpPr>
                  <p:cNvPr id="5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1" name="Group 9"/>
                <p:cNvGrpSpPr/>
                <p:nvPr/>
              </p:nvGrpSpPr>
              <p:grpSpPr>
                <a:xfrm rot="19123498">
                  <a:off x="2501621" y="1862460"/>
                  <a:ext cx="542170" cy="1782007"/>
                  <a:chOff x="1905000" y="1828800"/>
                  <a:chExt cx="762000" cy="2362200"/>
                </a:xfrm>
              </p:grpSpPr>
              <p:sp>
                <p:nvSpPr>
                  <p:cNvPr id="545" name="Oval 5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Oval 5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2" name="Group 12"/>
                <p:cNvGrpSpPr/>
                <p:nvPr/>
              </p:nvGrpSpPr>
              <p:grpSpPr>
                <a:xfrm rot="15530705">
                  <a:off x="2284581" y="2639655"/>
                  <a:ext cx="405591" cy="1883879"/>
                  <a:chOff x="1905000" y="1828800"/>
                  <a:chExt cx="762000" cy="2362200"/>
                </a:xfrm>
              </p:grpSpPr>
              <p:sp>
                <p:nvSpPr>
                  <p:cNvPr id="543" name="Oval 5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0" name="Group 21"/>
              <p:cNvGrpSpPr/>
              <p:nvPr/>
            </p:nvGrpSpPr>
            <p:grpSpPr>
              <a:xfrm rot="2927600">
                <a:off x="1498597" y="881328"/>
                <a:ext cx="1193804" cy="897916"/>
                <a:chOff x="1111998" y="1862460"/>
                <a:chExt cx="2362200" cy="1921930"/>
              </a:xfrm>
            </p:grpSpPr>
            <p:grpSp>
              <p:nvGrpSpPr>
                <p:cNvPr id="531"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53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3" name="Group 12"/>
                <p:cNvGrpSpPr/>
                <p:nvPr/>
              </p:nvGrpSpPr>
              <p:grpSpPr>
                <a:xfrm rot="15530705">
                  <a:off x="2284581" y="2639655"/>
                  <a:ext cx="405591" cy="1883879"/>
                  <a:chOff x="1905000" y="1828800"/>
                  <a:chExt cx="762000" cy="2362200"/>
                </a:xfrm>
              </p:grpSpPr>
              <p:sp>
                <p:nvSpPr>
                  <p:cNvPr id="534" name="Oval 5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1" name="Group 31"/>
              <p:cNvGrpSpPr/>
              <p:nvPr/>
            </p:nvGrpSpPr>
            <p:grpSpPr>
              <a:xfrm rot="20238387">
                <a:off x="1346199" y="1643328"/>
                <a:ext cx="1193804" cy="897916"/>
                <a:chOff x="1111998" y="1862460"/>
                <a:chExt cx="2362200" cy="1921930"/>
              </a:xfrm>
            </p:grpSpPr>
            <p:grpSp>
              <p:nvGrpSpPr>
                <p:cNvPr id="522" name="Group 6"/>
                <p:cNvGrpSpPr/>
                <p:nvPr/>
              </p:nvGrpSpPr>
              <p:grpSpPr>
                <a:xfrm rot="17802976">
                  <a:off x="1912098" y="1823816"/>
                  <a:ext cx="762000" cy="2362200"/>
                  <a:chOff x="1905000" y="1828800"/>
                  <a:chExt cx="762000" cy="2362200"/>
                </a:xfrm>
              </p:grpSpPr>
              <p:sp>
                <p:nvSpPr>
                  <p:cNvPr id="5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3" name="Group 9"/>
                <p:cNvGrpSpPr/>
                <p:nvPr/>
              </p:nvGrpSpPr>
              <p:grpSpPr>
                <a:xfrm rot="19123498">
                  <a:off x="2501621" y="1862460"/>
                  <a:ext cx="542170" cy="1782007"/>
                  <a:chOff x="1905000" y="1828800"/>
                  <a:chExt cx="762000" cy="2362200"/>
                </a:xfrm>
              </p:grpSpPr>
              <p:sp>
                <p:nvSpPr>
                  <p:cNvPr id="527" name="Oval 5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Oval 5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4" name="Group 12"/>
                <p:cNvGrpSpPr/>
                <p:nvPr/>
              </p:nvGrpSpPr>
              <p:grpSpPr>
                <a:xfrm rot="15530705">
                  <a:off x="2284581" y="2639655"/>
                  <a:ext cx="405591" cy="1883879"/>
                  <a:chOff x="1905000" y="1828800"/>
                  <a:chExt cx="762000" cy="2362200"/>
                </a:xfrm>
              </p:grpSpPr>
              <p:sp>
                <p:nvSpPr>
                  <p:cNvPr id="525" name="Oval 5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08" name="Double Wave 507"/>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Double Wave 508"/>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510"/>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Oval 511"/>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517"/>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91">
            <a:extLst>
              <a:ext uri="{FF2B5EF4-FFF2-40B4-BE49-F238E27FC236}">
                <a16:creationId xmlns:a16="http://schemas.microsoft.com/office/drawing/2014/main" id="{4427E5DD-2FF1-2CAD-57DB-C2B501146525}"/>
              </a:ext>
            </a:extLst>
          </p:cNvPr>
          <p:cNvGrpSpPr/>
          <p:nvPr/>
        </p:nvGrpSpPr>
        <p:grpSpPr>
          <a:xfrm>
            <a:off x="6989666" y="3305432"/>
            <a:ext cx="1356990" cy="3344532"/>
            <a:chOff x="4054343" y="2362200"/>
            <a:chExt cx="1356990" cy="3344532"/>
          </a:xfrm>
        </p:grpSpPr>
        <p:sp>
          <p:nvSpPr>
            <p:cNvPr id="5" name="Round Diagonal Corner Rectangle 1143">
              <a:extLst>
                <a:ext uri="{FF2B5EF4-FFF2-40B4-BE49-F238E27FC236}">
                  <a16:creationId xmlns:a16="http://schemas.microsoft.com/office/drawing/2014/main" id="{2BCC376C-9943-1FB8-4B5D-B3DA00811E7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 Diagonal Corner Rectangle 1144">
              <a:extLst>
                <a:ext uri="{FF2B5EF4-FFF2-40B4-BE49-F238E27FC236}">
                  <a16:creationId xmlns:a16="http://schemas.microsoft.com/office/drawing/2014/main" id="{3D664C3E-DC36-8037-3C12-FDE89E77FE7A}"/>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B70C0FD-E0A7-2AA2-0C0D-81A962B3A001}"/>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8D01321-74B9-D915-D63F-411B42A5CD16}"/>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3B46600-2052-34D3-49CE-C20402CC318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43F4F7EA-A3D8-EAB6-DDC6-EFA9F6DC7E15}"/>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rapezoid 10">
              <a:extLst>
                <a:ext uri="{FF2B5EF4-FFF2-40B4-BE49-F238E27FC236}">
                  <a16:creationId xmlns:a16="http://schemas.microsoft.com/office/drawing/2014/main" id="{75DE353E-28FE-4DB5-0820-290CBA35D3F1}"/>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EAD8D7E2-CEC8-77B0-72CB-A2E14B2AC45E}"/>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084E8330-09E4-3D79-3D7B-5AC833C67FCA}"/>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A8D4FDC9-88E7-B19C-1814-8014519F9505}"/>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74E4A19-3255-61EC-FE7C-29F2D3FA3487}"/>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ound Diagonal Corner Rectangle 1154">
              <a:extLst>
                <a:ext uri="{FF2B5EF4-FFF2-40B4-BE49-F238E27FC236}">
                  <a16:creationId xmlns:a16="http://schemas.microsoft.com/office/drawing/2014/main" id="{32E22DAA-0ED4-7B72-A286-B6602131182B}"/>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Diagonal Corner Rectangle 1155">
              <a:extLst>
                <a:ext uri="{FF2B5EF4-FFF2-40B4-BE49-F238E27FC236}">
                  <a16:creationId xmlns:a16="http://schemas.microsoft.com/office/drawing/2014/main" id="{23CC156E-8003-1923-5F99-F85B6DD940DB}"/>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91F9FF8D-D417-AC72-85A2-83973FA7D1C5}"/>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ound Diagonal Corner Rectangle 1157">
              <a:extLst>
                <a:ext uri="{FF2B5EF4-FFF2-40B4-BE49-F238E27FC236}">
                  <a16:creationId xmlns:a16="http://schemas.microsoft.com/office/drawing/2014/main" id="{AF5F4B64-5241-A44A-C508-BE3D0F1B7926}"/>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0AE2E1A-9F1C-36D6-02A2-779B255C4E4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758"/>
          <p:cNvGrpSpPr/>
          <p:nvPr/>
        </p:nvGrpSpPr>
        <p:grpSpPr>
          <a:xfrm>
            <a:off x="5943600" y="4953000"/>
            <a:ext cx="1541742" cy="1626598"/>
            <a:chOff x="4724400" y="4943826"/>
            <a:chExt cx="1541742" cy="1626598"/>
          </a:xfrm>
        </p:grpSpPr>
        <p:grpSp>
          <p:nvGrpSpPr>
            <p:cNvPr id="760" name="Group 199"/>
            <p:cNvGrpSpPr/>
            <p:nvPr/>
          </p:nvGrpSpPr>
          <p:grpSpPr>
            <a:xfrm rot="3068959">
              <a:off x="4727854" y="5363464"/>
              <a:ext cx="1626598" cy="787321"/>
              <a:chOff x="736597" y="733384"/>
              <a:chExt cx="1807860" cy="1193804"/>
            </a:xfrm>
          </p:grpSpPr>
          <p:grpSp>
            <p:nvGrpSpPr>
              <p:cNvPr id="772" name="Group 15"/>
              <p:cNvGrpSpPr/>
              <p:nvPr/>
            </p:nvGrpSpPr>
            <p:grpSpPr>
              <a:xfrm rot="20238387">
                <a:off x="736597" y="881328"/>
                <a:ext cx="1193804" cy="897916"/>
                <a:chOff x="1111998" y="1862460"/>
                <a:chExt cx="2362200" cy="1921930"/>
              </a:xfrm>
            </p:grpSpPr>
            <p:grpSp>
              <p:nvGrpSpPr>
                <p:cNvPr id="783"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4" name="Group 9"/>
                <p:cNvGrpSpPr/>
                <p:nvPr/>
              </p:nvGrpSpPr>
              <p:grpSpPr>
                <a:xfrm rot="19123498">
                  <a:off x="2501621" y="1862460"/>
                  <a:ext cx="542170" cy="1782007"/>
                  <a:chOff x="1905000" y="1828800"/>
                  <a:chExt cx="762000" cy="2362200"/>
                </a:xfrm>
              </p:grpSpPr>
              <p:sp>
                <p:nvSpPr>
                  <p:cNvPr id="788" name="Oval 7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12"/>
                <p:cNvGrpSpPr/>
                <p:nvPr/>
              </p:nvGrpSpPr>
              <p:grpSpPr>
                <a:xfrm rot="15530705">
                  <a:off x="2284581" y="2639655"/>
                  <a:ext cx="405591" cy="1883879"/>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73"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779" name="Oval 7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1" name="Group 668"/>
            <p:cNvGrpSpPr/>
            <p:nvPr/>
          </p:nvGrpSpPr>
          <p:grpSpPr>
            <a:xfrm>
              <a:off x="4724400" y="5486400"/>
              <a:ext cx="1541742" cy="1022324"/>
              <a:chOff x="4835967" y="2640662"/>
              <a:chExt cx="1541742" cy="1022324"/>
            </a:xfrm>
          </p:grpSpPr>
          <p:sp>
            <p:nvSpPr>
              <p:cNvPr id="762" name="Freeform 761"/>
              <p:cNvSpPr/>
              <p:nvPr/>
            </p:nvSpPr>
            <p:spPr>
              <a:xfrm rot="10800000">
                <a:off x="4835967" y="3178231"/>
                <a:ext cx="1107632" cy="484755"/>
              </a:xfrm>
              <a:custGeom>
                <a:avLst/>
                <a:gdLst>
                  <a:gd name="connsiteX0" fmla="*/ 0 w 692727"/>
                  <a:gd name="connsiteY0" fmla="*/ 475519 h 484755"/>
                  <a:gd name="connsiteX1" fmla="*/ 0 w 692727"/>
                  <a:gd name="connsiteY1" fmla="*/ 475519 h 484755"/>
                  <a:gd name="connsiteX2" fmla="*/ 332509 w 692727"/>
                  <a:gd name="connsiteY2" fmla="*/ 466282 h 484755"/>
                  <a:gd name="connsiteX3" fmla="*/ 360218 w 692727"/>
                  <a:gd name="connsiteY3" fmla="*/ 447810 h 484755"/>
                  <a:gd name="connsiteX4" fmla="*/ 378691 w 692727"/>
                  <a:gd name="connsiteY4" fmla="*/ 420101 h 484755"/>
                  <a:gd name="connsiteX5" fmla="*/ 378691 w 692727"/>
                  <a:gd name="connsiteY5" fmla="*/ 309264 h 484755"/>
                  <a:gd name="connsiteX6" fmla="*/ 341745 w 692727"/>
                  <a:gd name="connsiteY6" fmla="*/ 235373 h 484755"/>
                  <a:gd name="connsiteX7" fmla="*/ 304800 w 692727"/>
                  <a:gd name="connsiteY7" fmla="*/ 161482 h 484755"/>
                  <a:gd name="connsiteX8" fmla="*/ 295563 w 692727"/>
                  <a:gd name="connsiteY8" fmla="*/ 133773 h 484755"/>
                  <a:gd name="connsiteX9" fmla="*/ 341745 w 692727"/>
                  <a:gd name="connsiteY9" fmla="*/ 32173 h 484755"/>
                  <a:gd name="connsiteX10" fmla="*/ 369454 w 692727"/>
                  <a:gd name="connsiteY10" fmla="*/ 22937 h 484755"/>
                  <a:gd name="connsiteX11" fmla="*/ 397163 w 692727"/>
                  <a:gd name="connsiteY11" fmla="*/ 4464 h 484755"/>
                  <a:gd name="connsiteX12" fmla="*/ 517236 w 692727"/>
                  <a:gd name="connsiteY12" fmla="*/ 22937 h 484755"/>
                  <a:gd name="connsiteX13" fmla="*/ 554182 w 692727"/>
                  <a:gd name="connsiteY13" fmla="*/ 69119 h 484755"/>
                  <a:gd name="connsiteX14" fmla="*/ 572654 w 692727"/>
                  <a:gd name="connsiteY14" fmla="*/ 96828 h 484755"/>
                  <a:gd name="connsiteX15" fmla="*/ 618836 w 692727"/>
                  <a:gd name="connsiteY15" fmla="*/ 161482 h 484755"/>
                  <a:gd name="connsiteX16" fmla="*/ 646545 w 692727"/>
                  <a:gd name="connsiteY16" fmla="*/ 226137 h 484755"/>
                  <a:gd name="connsiteX17" fmla="*/ 655782 w 692727"/>
                  <a:gd name="connsiteY17" fmla="*/ 253846 h 484755"/>
                  <a:gd name="connsiteX18" fmla="*/ 674254 w 692727"/>
                  <a:gd name="connsiteY18" fmla="*/ 281555 h 484755"/>
                  <a:gd name="connsiteX19" fmla="*/ 692727 w 692727"/>
                  <a:gd name="connsiteY19" fmla="*/ 336973 h 484755"/>
                  <a:gd name="connsiteX20" fmla="*/ 655782 w 692727"/>
                  <a:gd name="connsiteY20" fmla="*/ 401628 h 484755"/>
                  <a:gd name="connsiteX21" fmla="*/ 600363 w 692727"/>
                  <a:gd name="connsiteY21" fmla="*/ 420101 h 484755"/>
                  <a:gd name="connsiteX22" fmla="*/ 572654 w 692727"/>
                  <a:gd name="connsiteY22" fmla="*/ 438573 h 484755"/>
                  <a:gd name="connsiteX23" fmla="*/ 517236 w 692727"/>
                  <a:gd name="connsiteY23" fmla="*/ 457046 h 484755"/>
                  <a:gd name="connsiteX24" fmla="*/ 443345 w 692727"/>
                  <a:gd name="connsiteY24" fmla="*/ 475519 h 484755"/>
                  <a:gd name="connsiteX25" fmla="*/ 258618 w 692727"/>
                  <a:gd name="connsiteY25" fmla="*/ 484755 h 484755"/>
                  <a:gd name="connsiteX26" fmla="*/ 129309 w 692727"/>
                  <a:gd name="connsiteY26" fmla="*/ 475519 h 484755"/>
                  <a:gd name="connsiteX27" fmla="*/ 129309 w 692727"/>
                  <a:gd name="connsiteY27" fmla="*/ 475519 h 48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2727" h="484755">
                    <a:moveTo>
                      <a:pt x="0" y="475519"/>
                    </a:moveTo>
                    <a:lnTo>
                      <a:pt x="0" y="475519"/>
                    </a:lnTo>
                    <a:cubicBezTo>
                      <a:pt x="110836" y="472440"/>
                      <a:pt x="221957" y="474786"/>
                      <a:pt x="332509" y="466282"/>
                    </a:cubicBezTo>
                    <a:cubicBezTo>
                      <a:pt x="343577" y="465431"/>
                      <a:pt x="352369" y="455659"/>
                      <a:pt x="360218" y="447810"/>
                    </a:cubicBezTo>
                    <a:cubicBezTo>
                      <a:pt x="368068" y="439961"/>
                      <a:pt x="372533" y="429337"/>
                      <a:pt x="378691" y="420101"/>
                    </a:cubicBezTo>
                    <a:cubicBezTo>
                      <a:pt x="390261" y="373818"/>
                      <a:pt x="396709" y="366921"/>
                      <a:pt x="378691" y="309264"/>
                    </a:cubicBezTo>
                    <a:cubicBezTo>
                      <a:pt x="370477" y="282980"/>
                      <a:pt x="354060" y="260003"/>
                      <a:pt x="341745" y="235373"/>
                    </a:cubicBezTo>
                    <a:cubicBezTo>
                      <a:pt x="341739" y="235362"/>
                      <a:pt x="304804" y="161494"/>
                      <a:pt x="304800" y="161482"/>
                    </a:cubicBezTo>
                    <a:lnTo>
                      <a:pt x="295563" y="133773"/>
                    </a:lnTo>
                    <a:cubicBezTo>
                      <a:pt x="308329" y="82711"/>
                      <a:pt x="300650" y="59569"/>
                      <a:pt x="341745" y="32173"/>
                    </a:cubicBezTo>
                    <a:cubicBezTo>
                      <a:pt x="349846" y="26773"/>
                      <a:pt x="360218" y="26016"/>
                      <a:pt x="369454" y="22937"/>
                    </a:cubicBezTo>
                    <a:cubicBezTo>
                      <a:pt x="378690" y="16779"/>
                      <a:pt x="386095" y="5315"/>
                      <a:pt x="397163" y="4464"/>
                    </a:cubicBezTo>
                    <a:cubicBezTo>
                      <a:pt x="455202" y="0"/>
                      <a:pt x="474022" y="8533"/>
                      <a:pt x="517236" y="22937"/>
                    </a:cubicBezTo>
                    <a:cubicBezTo>
                      <a:pt x="563944" y="54076"/>
                      <a:pt x="531876" y="24506"/>
                      <a:pt x="554182" y="69119"/>
                    </a:cubicBezTo>
                    <a:cubicBezTo>
                      <a:pt x="559146" y="79048"/>
                      <a:pt x="566202" y="87795"/>
                      <a:pt x="572654" y="96828"/>
                    </a:cubicBezTo>
                    <a:cubicBezTo>
                      <a:pt x="629954" y="177049"/>
                      <a:pt x="575288" y="96161"/>
                      <a:pt x="618836" y="161482"/>
                    </a:cubicBezTo>
                    <a:cubicBezTo>
                      <a:pt x="640492" y="226454"/>
                      <a:pt x="612311" y="146261"/>
                      <a:pt x="646545" y="226137"/>
                    </a:cubicBezTo>
                    <a:cubicBezTo>
                      <a:pt x="650380" y="235086"/>
                      <a:pt x="651428" y="245138"/>
                      <a:pt x="655782" y="253846"/>
                    </a:cubicBezTo>
                    <a:cubicBezTo>
                      <a:pt x="660746" y="263775"/>
                      <a:pt x="669746" y="271411"/>
                      <a:pt x="674254" y="281555"/>
                    </a:cubicBezTo>
                    <a:cubicBezTo>
                      <a:pt x="682162" y="299349"/>
                      <a:pt x="692727" y="336973"/>
                      <a:pt x="692727" y="336973"/>
                    </a:cubicBezTo>
                    <a:cubicBezTo>
                      <a:pt x="684686" y="361098"/>
                      <a:pt x="679747" y="385651"/>
                      <a:pt x="655782" y="401628"/>
                    </a:cubicBezTo>
                    <a:cubicBezTo>
                      <a:pt x="639580" y="412429"/>
                      <a:pt x="616565" y="409300"/>
                      <a:pt x="600363" y="420101"/>
                    </a:cubicBezTo>
                    <a:cubicBezTo>
                      <a:pt x="591127" y="426258"/>
                      <a:pt x="582798" y="434065"/>
                      <a:pt x="572654" y="438573"/>
                    </a:cubicBezTo>
                    <a:cubicBezTo>
                      <a:pt x="554860" y="446481"/>
                      <a:pt x="535709" y="450888"/>
                      <a:pt x="517236" y="457046"/>
                    </a:cubicBezTo>
                    <a:cubicBezTo>
                      <a:pt x="491008" y="465789"/>
                      <a:pt x="472670" y="473173"/>
                      <a:pt x="443345" y="475519"/>
                    </a:cubicBezTo>
                    <a:cubicBezTo>
                      <a:pt x="381889" y="480436"/>
                      <a:pt x="320194" y="481676"/>
                      <a:pt x="258618" y="484755"/>
                    </a:cubicBezTo>
                    <a:cubicBezTo>
                      <a:pt x="154000" y="474294"/>
                      <a:pt x="197196" y="475519"/>
                      <a:pt x="129309" y="475519"/>
                    </a:cubicBezTo>
                    <a:lnTo>
                      <a:pt x="129309" y="475519"/>
                    </a:lnTo>
                  </a:path>
                </a:pathLst>
              </a:custGeom>
              <a:solidFill>
                <a:srgbClr val="59400F"/>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763" name="Group 144"/>
              <p:cNvGrpSpPr/>
              <p:nvPr/>
            </p:nvGrpSpPr>
            <p:grpSpPr>
              <a:xfrm>
                <a:off x="4910341" y="2640662"/>
                <a:ext cx="1261860" cy="978348"/>
                <a:chOff x="4910340" y="2640662"/>
                <a:chExt cx="2785859" cy="2159938"/>
              </a:xfrm>
            </p:grpSpPr>
            <p:sp>
              <p:nvSpPr>
                <p:cNvPr id="767" name="Freeform 766"/>
                <p:cNvSpPr/>
                <p:nvPr/>
              </p:nvSpPr>
              <p:spPr>
                <a:xfrm>
                  <a:off x="4910340" y="2640662"/>
                  <a:ext cx="2785859" cy="2159938"/>
                </a:xfrm>
                <a:custGeom>
                  <a:avLst/>
                  <a:gdLst>
                    <a:gd name="connsiteX0" fmla="*/ 12642 w 3572287"/>
                    <a:gd name="connsiteY0" fmla="*/ 2688720 h 2845738"/>
                    <a:gd name="connsiteX1" fmla="*/ 12642 w 3572287"/>
                    <a:gd name="connsiteY1" fmla="*/ 2688720 h 2845738"/>
                    <a:gd name="connsiteX2" fmla="*/ 132715 w 3572287"/>
                    <a:gd name="connsiteY2" fmla="*/ 2679483 h 2845738"/>
                    <a:gd name="connsiteX3" fmla="*/ 188133 w 3572287"/>
                    <a:gd name="connsiteY3" fmla="*/ 2670247 h 2845738"/>
                    <a:gd name="connsiteX4" fmla="*/ 252787 w 3572287"/>
                    <a:gd name="connsiteY4" fmla="*/ 2661011 h 2845738"/>
                    <a:gd name="connsiteX5" fmla="*/ 317442 w 3572287"/>
                    <a:gd name="connsiteY5" fmla="*/ 2642538 h 2845738"/>
                    <a:gd name="connsiteX6" fmla="*/ 382096 w 3572287"/>
                    <a:gd name="connsiteY6" fmla="*/ 2633302 h 2845738"/>
                    <a:gd name="connsiteX7" fmla="*/ 437515 w 3572287"/>
                    <a:gd name="connsiteY7" fmla="*/ 2614829 h 2845738"/>
                    <a:gd name="connsiteX8" fmla="*/ 511405 w 3572287"/>
                    <a:gd name="connsiteY8" fmla="*/ 2587120 h 2845738"/>
                    <a:gd name="connsiteX9" fmla="*/ 576060 w 3572287"/>
                    <a:gd name="connsiteY9" fmla="*/ 2531702 h 2845738"/>
                    <a:gd name="connsiteX10" fmla="*/ 603769 w 3572287"/>
                    <a:gd name="connsiteY10" fmla="*/ 2513229 h 2845738"/>
                    <a:gd name="connsiteX11" fmla="*/ 659187 w 3572287"/>
                    <a:gd name="connsiteY11" fmla="*/ 2430102 h 2845738"/>
                    <a:gd name="connsiteX12" fmla="*/ 686896 w 3572287"/>
                    <a:gd name="connsiteY12" fmla="*/ 2374683 h 2845738"/>
                    <a:gd name="connsiteX13" fmla="*/ 696133 w 3572287"/>
                    <a:gd name="connsiteY13" fmla="*/ 2337738 h 2845738"/>
                    <a:gd name="connsiteX14" fmla="*/ 714605 w 3572287"/>
                    <a:gd name="connsiteY14" fmla="*/ 2300793 h 2845738"/>
                    <a:gd name="connsiteX15" fmla="*/ 723842 w 3572287"/>
                    <a:gd name="connsiteY15" fmla="*/ 2245374 h 2845738"/>
                    <a:gd name="connsiteX16" fmla="*/ 733078 w 3572287"/>
                    <a:gd name="connsiteY16" fmla="*/ 2208429 h 2845738"/>
                    <a:gd name="connsiteX17" fmla="*/ 742315 w 3572287"/>
                    <a:gd name="connsiteY17" fmla="*/ 2005229 h 2845738"/>
                    <a:gd name="connsiteX18" fmla="*/ 751551 w 3572287"/>
                    <a:gd name="connsiteY18" fmla="*/ 1977520 h 2845738"/>
                    <a:gd name="connsiteX19" fmla="*/ 770024 w 3572287"/>
                    <a:gd name="connsiteY19" fmla="*/ 1912865 h 2845738"/>
                    <a:gd name="connsiteX20" fmla="*/ 797733 w 3572287"/>
                    <a:gd name="connsiteY20" fmla="*/ 1783556 h 2845738"/>
                    <a:gd name="connsiteX21" fmla="*/ 797733 w 3572287"/>
                    <a:gd name="connsiteY21" fmla="*/ 1783556 h 2845738"/>
                    <a:gd name="connsiteX22" fmla="*/ 825442 w 3572287"/>
                    <a:gd name="connsiteY22" fmla="*/ 1709665 h 2845738"/>
                    <a:gd name="connsiteX23" fmla="*/ 834678 w 3572287"/>
                    <a:gd name="connsiteY23" fmla="*/ 1681956 h 2845738"/>
                    <a:gd name="connsiteX24" fmla="*/ 862387 w 3572287"/>
                    <a:gd name="connsiteY24" fmla="*/ 1598829 h 2845738"/>
                    <a:gd name="connsiteX25" fmla="*/ 880860 w 3572287"/>
                    <a:gd name="connsiteY25" fmla="*/ 1571120 h 2845738"/>
                    <a:gd name="connsiteX26" fmla="*/ 917805 w 3572287"/>
                    <a:gd name="connsiteY26" fmla="*/ 1469520 h 2845738"/>
                    <a:gd name="connsiteX27" fmla="*/ 954751 w 3572287"/>
                    <a:gd name="connsiteY27" fmla="*/ 1377156 h 2845738"/>
                    <a:gd name="connsiteX28" fmla="*/ 982460 w 3572287"/>
                    <a:gd name="connsiteY28" fmla="*/ 1284793 h 2845738"/>
                    <a:gd name="connsiteX29" fmla="*/ 1028642 w 3572287"/>
                    <a:gd name="connsiteY29" fmla="*/ 1192429 h 2845738"/>
                    <a:gd name="connsiteX30" fmla="*/ 1065587 w 3572287"/>
                    <a:gd name="connsiteY30" fmla="*/ 1127774 h 2845738"/>
                    <a:gd name="connsiteX31" fmla="*/ 1084060 w 3572287"/>
                    <a:gd name="connsiteY31" fmla="*/ 1081593 h 2845738"/>
                    <a:gd name="connsiteX32" fmla="*/ 1148715 w 3572287"/>
                    <a:gd name="connsiteY32" fmla="*/ 989229 h 2845738"/>
                    <a:gd name="connsiteX33" fmla="*/ 1176424 w 3572287"/>
                    <a:gd name="connsiteY33" fmla="*/ 943047 h 2845738"/>
                    <a:gd name="connsiteX34" fmla="*/ 1185660 w 3572287"/>
                    <a:gd name="connsiteY34" fmla="*/ 906102 h 2845738"/>
                    <a:gd name="connsiteX35" fmla="*/ 1222605 w 3572287"/>
                    <a:gd name="connsiteY35" fmla="*/ 850683 h 2845738"/>
                    <a:gd name="connsiteX36" fmla="*/ 1250315 w 3572287"/>
                    <a:gd name="connsiteY36" fmla="*/ 804502 h 2845738"/>
                    <a:gd name="connsiteX37" fmla="*/ 1296496 w 3572287"/>
                    <a:gd name="connsiteY37" fmla="*/ 730611 h 2845738"/>
                    <a:gd name="connsiteX38" fmla="*/ 1324205 w 3572287"/>
                    <a:gd name="connsiteY38" fmla="*/ 675193 h 2845738"/>
                    <a:gd name="connsiteX39" fmla="*/ 1351915 w 3572287"/>
                    <a:gd name="connsiteY39" fmla="*/ 647483 h 2845738"/>
                    <a:gd name="connsiteX40" fmla="*/ 1370387 w 3572287"/>
                    <a:gd name="connsiteY40" fmla="*/ 619774 h 2845738"/>
                    <a:gd name="connsiteX41" fmla="*/ 1462751 w 3572287"/>
                    <a:gd name="connsiteY41" fmla="*/ 555120 h 2845738"/>
                    <a:gd name="connsiteX42" fmla="*/ 1518169 w 3572287"/>
                    <a:gd name="connsiteY42" fmla="*/ 508938 h 2845738"/>
                    <a:gd name="connsiteX43" fmla="*/ 1536642 w 3572287"/>
                    <a:gd name="connsiteY43" fmla="*/ 481229 h 2845738"/>
                    <a:gd name="connsiteX44" fmla="*/ 1564351 w 3572287"/>
                    <a:gd name="connsiteY44" fmla="*/ 462756 h 2845738"/>
                    <a:gd name="connsiteX45" fmla="*/ 1619769 w 3572287"/>
                    <a:gd name="connsiteY45" fmla="*/ 416574 h 2845738"/>
                    <a:gd name="connsiteX46" fmla="*/ 1656715 w 3572287"/>
                    <a:gd name="connsiteY46" fmla="*/ 379629 h 2845738"/>
                    <a:gd name="connsiteX47" fmla="*/ 1702896 w 3572287"/>
                    <a:gd name="connsiteY47" fmla="*/ 342683 h 2845738"/>
                    <a:gd name="connsiteX48" fmla="*/ 1739842 w 3572287"/>
                    <a:gd name="connsiteY48" fmla="*/ 305738 h 2845738"/>
                    <a:gd name="connsiteX49" fmla="*/ 1786024 w 3572287"/>
                    <a:gd name="connsiteY49" fmla="*/ 268793 h 2845738"/>
                    <a:gd name="connsiteX50" fmla="*/ 1813733 w 3572287"/>
                    <a:gd name="connsiteY50" fmla="*/ 241083 h 2845738"/>
                    <a:gd name="connsiteX51" fmla="*/ 1887624 w 3572287"/>
                    <a:gd name="connsiteY51" fmla="*/ 185665 h 2845738"/>
                    <a:gd name="connsiteX52" fmla="*/ 1989224 w 3572287"/>
                    <a:gd name="connsiteY52" fmla="*/ 102538 h 2845738"/>
                    <a:gd name="connsiteX53" fmla="*/ 2026169 w 3572287"/>
                    <a:gd name="connsiteY53" fmla="*/ 74829 h 2845738"/>
                    <a:gd name="connsiteX54" fmla="*/ 2044642 w 3572287"/>
                    <a:gd name="connsiteY54" fmla="*/ 47120 h 2845738"/>
                    <a:gd name="connsiteX55" fmla="*/ 2081587 w 3572287"/>
                    <a:gd name="connsiteY55" fmla="*/ 28647 h 2845738"/>
                    <a:gd name="connsiteX56" fmla="*/ 2137005 w 3572287"/>
                    <a:gd name="connsiteY56" fmla="*/ 938 h 2845738"/>
                    <a:gd name="connsiteX57" fmla="*/ 2284787 w 3572287"/>
                    <a:gd name="connsiteY57" fmla="*/ 19411 h 2845738"/>
                    <a:gd name="connsiteX58" fmla="*/ 2321733 w 3572287"/>
                    <a:gd name="connsiteY58" fmla="*/ 37883 h 2845738"/>
                    <a:gd name="connsiteX59" fmla="*/ 2432569 w 3572287"/>
                    <a:gd name="connsiteY59" fmla="*/ 74829 h 2845738"/>
                    <a:gd name="connsiteX60" fmla="*/ 2487987 w 3572287"/>
                    <a:gd name="connsiteY60" fmla="*/ 93302 h 2845738"/>
                    <a:gd name="connsiteX61" fmla="*/ 2571115 w 3572287"/>
                    <a:gd name="connsiteY61" fmla="*/ 111774 h 2845738"/>
                    <a:gd name="connsiteX62" fmla="*/ 2626533 w 3572287"/>
                    <a:gd name="connsiteY62" fmla="*/ 130247 h 2845738"/>
                    <a:gd name="connsiteX63" fmla="*/ 2654242 w 3572287"/>
                    <a:gd name="connsiteY63" fmla="*/ 157956 h 2845738"/>
                    <a:gd name="connsiteX64" fmla="*/ 2681951 w 3572287"/>
                    <a:gd name="connsiteY64" fmla="*/ 167193 h 2845738"/>
                    <a:gd name="connsiteX65" fmla="*/ 2755842 w 3572287"/>
                    <a:gd name="connsiteY65" fmla="*/ 204138 h 2845738"/>
                    <a:gd name="connsiteX66" fmla="*/ 2848205 w 3572287"/>
                    <a:gd name="connsiteY66" fmla="*/ 278029 h 2845738"/>
                    <a:gd name="connsiteX67" fmla="*/ 2922096 w 3572287"/>
                    <a:gd name="connsiteY67" fmla="*/ 324211 h 2845738"/>
                    <a:gd name="connsiteX68" fmla="*/ 2949805 w 3572287"/>
                    <a:gd name="connsiteY68" fmla="*/ 351920 h 2845738"/>
                    <a:gd name="connsiteX69" fmla="*/ 2995987 w 3572287"/>
                    <a:gd name="connsiteY69" fmla="*/ 388865 h 2845738"/>
                    <a:gd name="connsiteX70" fmla="*/ 3042169 w 3572287"/>
                    <a:gd name="connsiteY70" fmla="*/ 416574 h 2845738"/>
                    <a:gd name="connsiteX71" fmla="*/ 3106824 w 3572287"/>
                    <a:gd name="connsiteY71" fmla="*/ 481229 h 2845738"/>
                    <a:gd name="connsiteX72" fmla="*/ 3116060 w 3572287"/>
                    <a:gd name="connsiteY72" fmla="*/ 508938 h 2845738"/>
                    <a:gd name="connsiteX73" fmla="*/ 3153005 w 3572287"/>
                    <a:gd name="connsiteY73" fmla="*/ 601302 h 2845738"/>
                    <a:gd name="connsiteX74" fmla="*/ 3180715 w 3572287"/>
                    <a:gd name="connsiteY74" fmla="*/ 684429 h 2845738"/>
                    <a:gd name="connsiteX75" fmla="*/ 3189951 w 3572287"/>
                    <a:gd name="connsiteY75" fmla="*/ 721374 h 2845738"/>
                    <a:gd name="connsiteX76" fmla="*/ 3199187 w 3572287"/>
                    <a:gd name="connsiteY76" fmla="*/ 767556 h 2845738"/>
                    <a:gd name="connsiteX77" fmla="*/ 3217660 w 3572287"/>
                    <a:gd name="connsiteY77" fmla="*/ 795265 h 2845738"/>
                    <a:gd name="connsiteX78" fmla="*/ 3245369 w 3572287"/>
                    <a:gd name="connsiteY78" fmla="*/ 943047 h 2845738"/>
                    <a:gd name="connsiteX79" fmla="*/ 3263842 w 3572287"/>
                    <a:gd name="connsiteY79" fmla="*/ 979993 h 2845738"/>
                    <a:gd name="connsiteX80" fmla="*/ 3273078 w 3572287"/>
                    <a:gd name="connsiteY80" fmla="*/ 1044647 h 2845738"/>
                    <a:gd name="connsiteX81" fmla="*/ 3282315 w 3572287"/>
                    <a:gd name="connsiteY81" fmla="*/ 1173956 h 2845738"/>
                    <a:gd name="connsiteX82" fmla="*/ 3291551 w 3572287"/>
                    <a:gd name="connsiteY82" fmla="*/ 1201665 h 2845738"/>
                    <a:gd name="connsiteX83" fmla="*/ 3300787 w 3572287"/>
                    <a:gd name="connsiteY83" fmla="*/ 1247847 h 2845738"/>
                    <a:gd name="connsiteX84" fmla="*/ 3328496 w 3572287"/>
                    <a:gd name="connsiteY84" fmla="*/ 1349447 h 2845738"/>
                    <a:gd name="connsiteX85" fmla="*/ 3337733 w 3572287"/>
                    <a:gd name="connsiteY85" fmla="*/ 1386393 h 2845738"/>
                    <a:gd name="connsiteX86" fmla="*/ 3365442 w 3572287"/>
                    <a:gd name="connsiteY86" fmla="*/ 1432574 h 2845738"/>
                    <a:gd name="connsiteX87" fmla="*/ 3393151 w 3572287"/>
                    <a:gd name="connsiteY87" fmla="*/ 1515702 h 2845738"/>
                    <a:gd name="connsiteX88" fmla="*/ 3411624 w 3572287"/>
                    <a:gd name="connsiteY88" fmla="*/ 1580356 h 2845738"/>
                    <a:gd name="connsiteX89" fmla="*/ 3430096 w 3572287"/>
                    <a:gd name="connsiteY89" fmla="*/ 1608065 h 2845738"/>
                    <a:gd name="connsiteX90" fmla="*/ 3439333 w 3572287"/>
                    <a:gd name="connsiteY90" fmla="*/ 1635774 h 2845738"/>
                    <a:gd name="connsiteX91" fmla="*/ 3457805 w 3572287"/>
                    <a:gd name="connsiteY91" fmla="*/ 1681956 h 2845738"/>
                    <a:gd name="connsiteX92" fmla="*/ 3513224 w 3572287"/>
                    <a:gd name="connsiteY92" fmla="*/ 1783556 h 2845738"/>
                    <a:gd name="connsiteX93" fmla="*/ 3531696 w 3572287"/>
                    <a:gd name="connsiteY93" fmla="*/ 1838974 h 2845738"/>
                    <a:gd name="connsiteX94" fmla="*/ 3540933 w 3572287"/>
                    <a:gd name="connsiteY94" fmla="*/ 1866683 h 2845738"/>
                    <a:gd name="connsiteX95" fmla="*/ 3531696 w 3572287"/>
                    <a:gd name="connsiteY95" fmla="*/ 1949811 h 2845738"/>
                    <a:gd name="connsiteX96" fmla="*/ 3522460 w 3572287"/>
                    <a:gd name="connsiteY96" fmla="*/ 1977520 h 2845738"/>
                    <a:gd name="connsiteX97" fmla="*/ 3513224 w 3572287"/>
                    <a:gd name="connsiteY97" fmla="*/ 2023702 h 2845738"/>
                    <a:gd name="connsiteX98" fmla="*/ 3503987 w 3572287"/>
                    <a:gd name="connsiteY98" fmla="*/ 2060647 h 2845738"/>
                    <a:gd name="connsiteX99" fmla="*/ 3522460 w 3572287"/>
                    <a:gd name="connsiteY99" fmla="*/ 2310029 h 2845738"/>
                    <a:gd name="connsiteX100" fmla="*/ 3522460 w 3572287"/>
                    <a:gd name="connsiteY100" fmla="*/ 2503993 h 2845738"/>
                    <a:gd name="connsiteX101" fmla="*/ 3503987 w 3572287"/>
                    <a:gd name="connsiteY101" fmla="*/ 2531702 h 2845738"/>
                    <a:gd name="connsiteX102" fmla="*/ 3494751 w 3572287"/>
                    <a:gd name="connsiteY102" fmla="*/ 2577883 h 2845738"/>
                    <a:gd name="connsiteX103" fmla="*/ 3476278 w 3572287"/>
                    <a:gd name="connsiteY103" fmla="*/ 2605593 h 2845738"/>
                    <a:gd name="connsiteX104" fmla="*/ 3467042 w 3572287"/>
                    <a:gd name="connsiteY104" fmla="*/ 2633302 h 2845738"/>
                    <a:gd name="connsiteX105" fmla="*/ 3374678 w 3572287"/>
                    <a:gd name="connsiteY105" fmla="*/ 2716429 h 2845738"/>
                    <a:gd name="connsiteX106" fmla="*/ 3346969 w 3572287"/>
                    <a:gd name="connsiteY106" fmla="*/ 2725665 h 2845738"/>
                    <a:gd name="connsiteX107" fmla="*/ 3245369 w 3572287"/>
                    <a:gd name="connsiteY107" fmla="*/ 2762611 h 2845738"/>
                    <a:gd name="connsiteX108" fmla="*/ 3162242 w 3572287"/>
                    <a:gd name="connsiteY108" fmla="*/ 2781083 h 2845738"/>
                    <a:gd name="connsiteX109" fmla="*/ 3014460 w 3572287"/>
                    <a:gd name="connsiteY109" fmla="*/ 2799556 h 2845738"/>
                    <a:gd name="connsiteX110" fmla="*/ 2931333 w 3572287"/>
                    <a:gd name="connsiteY110" fmla="*/ 2808793 h 2845738"/>
                    <a:gd name="connsiteX111" fmla="*/ 2820496 w 3572287"/>
                    <a:gd name="connsiteY111" fmla="*/ 2818029 h 2845738"/>
                    <a:gd name="connsiteX112" fmla="*/ 2737369 w 3572287"/>
                    <a:gd name="connsiteY112" fmla="*/ 2827265 h 2845738"/>
                    <a:gd name="connsiteX113" fmla="*/ 2487987 w 3572287"/>
                    <a:gd name="connsiteY113" fmla="*/ 2836502 h 2845738"/>
                    <a:gd name="connsiteX114" fmla="*/ 2395624 w 3572287"/>
                    <a:gd name="connsiteY114" fmla="*/ 2845738 h 2845738"/>
                    <a:gd name="connsiteX115" fmla="*/ 1841442 w 3572287"/>
                    <a:gd name="connsiteY115" fmla="*/ 2827265 h 2845738"/>
                    <a:gd name="connsiteX116" fmla="*/ 945515 w 3572287"/>
                    <a:gd name="connsiteY116" fmla="*/ 2818029 h 2845738"/>
                    <a:gd name="connsiteX117" fmla="*/ 853151 w 3572287"/>
                    <a:gd name="connsiteY117" fmla="*/ 2799556 h 2845738"/>
                    <a:gd name="connsiteX118" fmla="*/ 806969 w 3572287"/>
                    <a:gd name="connsiteY118" fmla="*/ 2790320 h 2845738"/>
                    <a:gd name="connsiteX119" fmla="*/ 733078 w 3572287"/>
                    <a:gd name="connsiteY119" fmla="*/ 2781083 h 2845738"/>
                    <a:gd name="connsiteX120" fmla="*/ 677660 w 3572287"/>
                    <a:gd name="connsiteY120" fmla="*/ 2771847 h 2845738"/>
                    <a:gd name="connsiteX121" fmla="*/ 566824 w 3572287"/>
                    <a:gd name="connsiteY121" fmla="*/ 2762611 h 2845738"/>
                    <a:gd name="connsiteX122" fmla="*/ 12642 w 3572287"/>
                    <a:gd name="connsiteY122" fmla="*/ 2744138 h 2845738"/>
                    <a:gd name="connsiteX123" fmla="*/ 21878 w 3572287"/>
                    <a:gd name="connsiteY123" fmla="*/ 2707193 h 2845738"/>
                    <a:gd name="connsiteX124" fmla="*/ 12642 w 3572287"/>
                    <a:gd name="connsiteY124" fmla="*/ 2688720 h 284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572287" h="2845738">
                      <a:moveTo>
                        <a:pt x="12642" y="2688720"/>
                      </a:moveTo>
                      <a:lnTo>
                        <a:pt x="12642" y="2688720"/>
                      </a:lnTo>
                      <a:cubicBezTo>
                        <a:pt x="52666" y="2685641"/>
                        <a:pt x="92793" y="2683685"/>
                        <a:pt x="132715" y="2679483"/>
                      </a:cubicBezTo>
                      <a:cubicBezTo>
                        <a:pt x="151340" y="2677522"/>
                        <a:pt x="169623" y="2673095"/>
                        <a:pt x="188133" y="2670247"/>
                      </a:cubicBezTo>
                      <a:cubicBezTo>
                        <a:pt x="209650" y="2666937"/>
                        <a:pt x="231236" y="2664090"/>
                        <a:pt x="252787" y="2661011"/>
                      </a:cubicBezTo>
                      <a:cubicBezTo>
                        <a:pt x="274339" y="2654853"/>
                        <a:pt x="295525" y="2647234"/>
                        <a:pt x="317442" y="2642538"/>
                      </a:cubicBezTo>
                      <a:cubicBezTo>
                        <a:pt x="338729" y="2637977"/>
                        <a:pt x="360883" y="2638197"/>
                        <a:pt x="382096" y="2633302"/>
                      </a:cubicBezTo>
                      <a:cubicBezTo>
                        <a:pt x="401070" y="2628924"/>
                        <a:pt x="419042" y="2620987"/>
                        <a:pt x="437515" y="2614829"/>
                      </a:cubicBezTo>
                      <a:cubicBezTo>
                        <a:pt x="522671" y="2558057"/>
                        <a:pt x="391570" y="2640379"/>
                        <a:pt x="511405" y="2587120"/>
                      </a:cubicBezTo>
                      <a:cubicBezTo>
                        <a:pt x="541055" y="2573942"/>
                        <a:pt x="552523" y="2551316"/>
                        <a:pt x="576060" y="2531702"/>
                      </a:cubicBezTo>
                      <a:cubicBezTo>
                        <a:pt x="584588" y="2524595"/>
                        <a:pt x="594533" y="2519387"/>
                        <a:pt x="603769" y="2513229"/>
                      </a:cubicBezTo>
                      <a:cubicBezTo>
                        <a:pt x="622242" y="2485520"/>
                        <a:pt x="648655" y="2461695"/>
                        <a:pt x="659187" y="2430102"/>
                      </a:cubicBezTo>
                      <a:cubicBezTo>
                        <a:pt x="671935" y="2391862"/>
                        <a:pt x="663024" y="2410494"/>
                        <a:pt x="686896" y="2374683"/>
                      </a:cubicBezTo>
                      <a:cubicBezTo>
                        <a:pt x="689975" y="2362368"/>
                        <a:pt x="691676" y="2349624"/>
                        <a:pt x="696133" y="2337738"/>
                      </a:cubicBezTo>
                      <a:cubicBezTo>
                        <a:pt x="700967" y="2324846"/>
                        <a:pt x="710649" y="2313981"/>
                        <a:pt x="714605" y="2300793"/>
                      </a:cubicBezTo>
                      <a:cubicBezTo>
                        <a:pt x="719986" y="2282855"/>
                        <a:pt x="720169" y="2263738"/>
                        <a:pt x="723842" y="2245374"/>
                      </a:cubicBezTo>
                      <a:cubicBezTo>
                        <a:pt x="726332" y="2232927"/>
                        <a:pt x="729999" y="2220744"/>
                        <a:pt x="733078" y="2208429"/>
                      </a:cubicBezTo>
                      <a:cubicBezTo>
                        <a:pt x="736157" y="2140696"/>
                        <a:pt x="736908" y="2072816"/>
                        <a:pt x="742315" y="2005229"/>
                      </a:cubicBezTo>
                      <a:cubicBezTo>
                        <a:pt x="743091" y="1995524"/>
                        <a:pt x="748876" y="1986881"/>
                        <a:pt x="751551" y="1977520"/>
                      </a:cubicBezTo>
                      <a:cubicBezTo>
                        <a:pt x="774738" y="1896362"/>
                        <a:pt x="747884" y="1979281"/>
                        <a:pt x="770024" y="1912865"/>
                      </a:cubicBezTo>
                      <a:cubicBezTo>
                        <a:pt x="781675" y="1819652"/>
                        <a:pt x="771410" y="1862522"/>
                        <a:pt x="797733" y="1783556"/>
                      </a:cubicBezTo>
                      <a:lnTo>
                        <a:pt x="797733" y="1783556"/>
                      </a:lnTo>
                      <a:cubicBezTo>
                        <a:pt x="809146" y="1726489"/>
                        <a:pt x="798261" y="1750436"/>
                        <a:pt x="825442" y="1709665"/>
                      </a:cubicBezTo>
                      <a:cubicBezTo>
                        <a:pt x="828521" y="1700429"/>
                        <a:pt x="832003" y="1691317"/>
                        <a:pt x="834678" y="1681956"/>
                      </a:cubicBezTo>
                      <a:cubicBezTo>
                        <a:pt x="846435" y="1640806"/>
                        <a:pt x="841161" y="1641281"/>
                        <a:pt x="862387" y="1598829"/>
                      </a:cubicBezTo>
                      <a:cubicBezTo>
                        <a:pt x="867351" y="1588900"/>
                        <a:pt x="874702" y="1580356"/>
                        <a:pt x="880860" y="1571120"/>
                      </a:cubicBezTo>
                      <a:cubicBezTo>
                        <a:pt x="906031" y="1420088"/>
                        <a:pt x="868014" y="1606442"/>
                        <a:pt x="917805" y="1469520"/>
                      </a:cubicBezTo>
                      <a:cubicBezTo>
                        <a:pt x="956568" y="1362923"/>
                        <a:pt x="893616" y="1458671"/>
                        <a:pt x="954751" y="1377156"/>
                      </a:cubicBezTo>
                      <a:cubicBezTo>
                        <a:pt x="964363" y="1329096"/>
                        <a:pt x="961194" y="1330363"/>
                        <a:pt x="982460" y="1284793"/>
                      </a:cubicBezTo>
                      <a:cubicBezTo>
                        <a:pt x="997017" y="1253600"/>
                        <a:pt x="1028642" y="1192429"/>
                        <a:pt x="1028642" y="1192429"/>
                      </a:cubicBezTo>
                      <a:cubicBezTo>
                        <a:pt x="1049958" y="1107162"/>
                        <a:pt x="1019732" y="1201141"/>
                        <a:pt x="1065587" y="1127774"/>
                      </a:cubicBezTo>
                      <a:cubicBezTo>
                        <a:pt x="1074374" y="1113715"/>
                        <a:pt x="1076121" y="1096148"/>
                        <a:pt x="1084060" y="1081593"/>
                      </a:cubicBezTo>
                      <a:cubicBezTo>
                        <a:pt x="1113660" y="1027325"/>
                        <a:pt x="1118697" y="1034255"/>
                        <a:pt x="1148715" y="989229"/>
                      </a:cubicBezTo>
                      <a:cubicBezTo>
                        <a:pt x="1158673" y="974292"/>
                        <a:pt x="1167188" y="958441"/>
                        <a:pt x="1176424" y="943047"/>
                      </a:cubicBezTo>
                      <a:cubicBezTo>
                        <a:pt x="1179503" y="930732"/>
                        <a:pt x="1179983" y="917456"/>
                        <a:pt x="1185660" y="906102"/>
                      </a:cubicBezTo>
                      <a:cubicBezTo>
                        <a:pt x="1195589" y="886244"/>
                        <a:pt x="1210685" y="869414"/>
                        <a:pt x="1222605" y="850683"/>
                      </a:cubicBezTo>
                      <a:cubicBezTo>
                        <a:pt x="1232243" y="835537"/>
                        <a:pt x="1242286" y="820559"/>
                        <a:pt x="1250315" y="804502"/>
                      </a:cubicBezTo>
                      <a:cubicBezTo>
                        <a:pt x="1285303" y="734527"/>
                        <a:pt x="1247873" y="779234"/>
                        <a:pt x="1296496" y="730611"/>
                      </a:cubicBezTo>
                      <a:cubicBezTo>
                        <a:pt x="1305753" y="702842"/>
                        <a:pt x="1304312" y="699064"/>
                        <a:pt x="1324205" y="675193"/>
                      </a:cubicBezTo>
                      <a:cubicBezTo>
                        <a:pt x="1332567" y="665158"/>
                        <a:pt x="1343553" y="657518"/>
                        <a:pt x="1351915" y="647483"/>
                      </a:cubicBezTo>
                      <a:cubicBezTo>
                        <a:pt x="1359021" y="638955"/>
                        <a:pt x="1361859" y="626880"/>
                        <a:pt x="1370387" y="619774"/>
                      </a:cubicBezTo>
                      <a:cubicBezTo>
                        <a:pt x="1399258" y="595715"/>
                        <a:pt x="1462751" y="555120"/>
                        <a:pt x="1462751" y="555120"/>
                      </a:cubicBezTo>
                      <a:cubicBezTo>
                        <a:pt x="1507758" y="487611"/>
                        <a:pt x="1447858" y="567531"/>
                        <a:pt x="1518169" y="508938"/>
                      </a:cubicBezTo>
                      <a:cubicBezTo>
                        <a:pt x="1526697" y="501831"/>
                        <a:pt x="1528793" y="489078"/>
                        <a:pt x="1536642" y="481229"/>
                      </a:cubicBezTo>
                      <a:cubicBezTo>
                        <a:pt x="1544491" y="473380"/>
                        <a:pt x="1555589" y="469571"/>
                        <a:pt x="1564351" y="462756"/>
                      </a:cubicBezTo>
                      <a:cubicBezTo>
                        <a:pt x="1583332" y="447993"/>
                        <a:pt x="1601896" y="432660"/>
                        <a:pt x="1619769" y="416574"/>
                      </a:cubicBezTo>
                      <a:cubicBezTo>
                        <a:pt x="1632714" y="404923"/>
                        <a:pt x="1643698" y="391200"/>
                        <a:pt x="1656715" y="379629"/>
                      </a:cubicBezTo>
                      <a:cubicBezTo>
                        <a:pt x="1671449" y="366532"/>
                        <a:pt x="1688162" y="355780"/>
                        <a:pt x="1702896" y="342683"/>
                      </a:cubicBezTo>
                      <a:cubicBezTo>
                        <a:pt x="1715913" y="331112"/>
                        <a:pt x="1726825" y="317309"/>
                        <a:pt x="1739842" y="305738"/>
                      </a:cubicBezTo>
                      <a:cubicBezTo>
                        <a:pt x="1754576" y="292641"/>
                        <a:pt x="1771188" y="281775"/>
                        <a:pt x="1786024" y="268793"/>
                      </a:cubicBezTo>
                      <a:cubicBezTo>
                        <a:pt x="1795854" y="260191"/>
                        <a:pt x="1803623" y="249355"/>
                        <a:pt x="1813733" y="241083"/>
                      </a:cubicBezTo>
                      <a:cubicBezTo>
                        <a:pt x="1837561" y="221587"/>
                        <a:pt x="1865854" y="207435"/>
                        <a:pt x="1887624" y="185665"/>
                      </a:cubicBezTo>
                      <a:cubicBezTo>
                        <a:pt x="1937104" y="136185"/>
                        <a:pt x="1904882" y="165794"/>
                        <a:pt x="1989224" y="102538"/>
                      </a:cubicBezTo>
                      <a:cubicBezTo>
                        <a:pt x="2001539" y="93302"/>
                        <a:pt x="2017630" y="87637"/>
                        <a:pt x="2026169" y="74829"/>
                      </a:cubicBezTo>
                      <a:cubicBezTo>
                        <a:pt x="2032327" y="65593"/>
                        <a:pt x="2036114" y="54227"/>
                        <a:pt x="2044642" y="47120"/>
                      </a:cubicBezTo>
                      <a:cubicBezTo>
                        <a:pt x="2055219" y="38305"/>
                        <a:pt x="2069633" y="35478"/>
                        <a:pt x="2081587" y="28647"/>
                      </a:cubicBezTo>
                      <a:cubicBezTo>
                        <a:pt x="2131719" y="0"/>
                        <a:pt x="2086204" y="17871"/>
                        <a:pt x="2137005" y="938"/>
                      </a:cubicBezTo>
                      <a:cubicBezTo>
                        <a:pt x="2153356" y="2573"/>
                        <a:pt x="2256134" y="10815"/>
                        <a:pt x="2284787" y="19411"/>
                      </a:cubicBezTo>
                      <a:cubicBezTo>
                        <a:pt x="2297975" y="23367"/>
                        <a:pt x="2308841" y="33048"/>
                        <a:pt x="2321733" y="37883"/>
                      </a:cubicBezTo>
                      <a:cubicBezTo>
                        <a:pt x="2358197" y="51557"/>
                        <a:pt x="2395624" y="62514"/>
                        <a:pt x="2432569" y="74829"/>
                      </a:cubicBezTo>
                      <a:cubicBezTo>
                        <a:pt x="2451042" y="80987"/>
                        <a:pt x="2468893" y="89483"/>
                        <a:pt x="2487987" y="93302"/>
                      </a:cubicBezTo>
                      <a:cubicBezTo>
                        <a:pt x="2514349" y="98574"/>
                        <a:pt x="2545031" y="103949"/>
                        <a:pt x="2571115" y="111774"/>
                      </a:cubicBezTo>
                      <a:cubicBezTo>
                        <a:pt x="2589766" y="117369"/>
                        <a:pt x="2626533" y="130247"/>
                        <a:pt x="2626533" y="130247"/>
                      </a:cubicBezTo>
                      <a:cubicBezTo>
                        <a:pt x="2635769" y="139483"/>
                        <a:pt x="2643374" y="150710"/>
                        <a:pt x="2654242" y="157956"/>
                      </a:cubicBezTo>
                      <a:cubicBezTo>
                        <a:pt x="2662343" y="163357"/>
                        <a:pt x="2673088" y="163164"/>
                        <a:pt x="2681951" y="167193"/>
                      </a:cubicBezTo>
                      <a:cubicBezTo>
                        <a:pt x="2707020" y="178588"/>
                        <a:pt x="2732929" y="188863"/>
                        <a:pt x="2755842" y="204138"/>
                      </a:cubicBezTo>
                      <a:cubicBezTo>
                        <a:pt x="2866020" y="277590"/>
                        <a:pt x="2763972" y="204324"/>
                        <a:pt x="2848205" y="278029"/>
                      </a:cubicBezTo>
                      <a:cubicBezTo>
                        <a:pt x="2934457" y="353500"/>
                        <a:pt x="2837134" y="263523"/>
                        <a:pt x="2922096" y="324211"/>
                      </a:cubicBezTo>
                      <a:cubicBezTo>
                        <a:pt x="2932725" y="331803"/>
                        <a:pt x="2939975" y="343319"/>
                        <a:pt x="2949805" y="351920"/>
                      </a:cubicBezTo>
                      <a:cubicBezTo>
                        <a:pt x="2964641" y="364902"/>
                        <a:pt x="2979837" y="377560"/>
                        <a:pt x="2995987" y="388865"/>
                      </a:cubicBezTo>
                      <a:cubicBezTo>
                        <a:pt x="3010694" y="399160"/>
                        <a:pt x="3028378" y="405081"/>
                        <a:pt x="3042169" y="416574"/>
                      </a:cubicBezTo>
                      <a:cubicBezTo>
                        <a:pt x="3065583" y="436086"/>
                        <a:pt x="3106824" y="481229"/>
                        <a:pt x="3106824" y="481229"/>
                      </a:cubicBezTo>
                      <a:cubicBezTo>
                        <a:pt x="3109903" y="490465"/>
                        <a:pt x="3112565" y="499851"/>
                        <a:pt x="3116060" y="508938"/>
                      </a:cubicBezTo>
                      <a:cubicBezTo>
                        <a:pt x="3127963" y="539887"/>
                        <a:pt x="3142519" y="569844"/>
                        <a:pt x="3153005" y="601302"/>
                      </a:cubicBezTo>
                      <a:cubicBezTo>
                        <a:pt x="3188813" y="708726"/>
                        <a:pt x="3134285" y="591569"/>
                        <a:pt x="3180715" y="684429"/>
                      </a:cubicBezTo>
                      <a:cubicBezTo>
                        <a:pt x="3183794" y="696744"/>
                        <a:pt x="3187197" y="708982"/>
                        <a:pt x="3189951" y="721374"/>
                      </a:cubicBezTo>
                      <a:cubicBezTo>
                        <a:pt x="3193356" y="736699"/>
                        <a:pt x="3193675" y="752857"/>
                        <a:pt x="3199187" y="767556"/>
                      </a:cubicBezTo>
                      <a:cubicBezTo>
                        <a:pt x="3203085" y="777950"/>
                        <a:pt x="3211502" y="786029"/>
                        <a:pt x="3217660" y="795265"/>
                      </a:cubicBezTo>
                      <a:cubicBezTo>
                        <a:pt x="3222063" y="830493"/>
                        <a:pt x="3229039" y="910388"/>
                        <a:pt x="3245369" y="943047"/>
                      </a:cubicBezTo>
                      <a:lnTo>
                        <a:pt x="3263842" y="979993"/>
                      </a:lnTo>
                      <a:cubicBezTo>
                        <a:pt x="3266921" y="1001544"/>
                        <a:pt x="3271014" y="1022975"/>
                        <a:pt x="3273078" y="1044647"/>
                      </a:cubicBezTo>
                      <a:cubicBezTo>
                        <a:pt x="3277175" y="1087665"/>
                        <a:pt x="3277266" y="1131039"/>
                        <a:pt x="3282315" y="1173956"/>
                      </a:cubicBezTo>
                      <a:cubicBezTo>
                        <a:pt x="3283453" y="1183625"/>
                        <a:pt x="3289190" y="1192220"/>
                        <a:pt x="3291551" y="1201665"/>
                      </a:cubicBezTo>
                      <a:cubicBezTo>
                        <a:pt x="3295358" y="1216895"/>
                        <a:pt x="3297257" y="1232550"/>
                        <a:pt x="3300787" y="1247847"/>
                      </a:cubicBezTo>
                      <a:cubicBezTo>
                        <a:pt x="3340289" y="1419024"/>
                        <a:pt x="3304073" y="1263967"/>
                        <a:pt x="3328496" y="1349447"/>
                      </a:cubicBezTo>
                      <a:cubicBezTo>
                        <a:pt x="3331983" y="1361653"/>
                        <a:pt x="3332577" y="1374793"/>
                        <a:pt x="3337733" y="1386393"/>
                      </a:cubicBezTo>
                      <a:cubicBezTo>
                        <a:pt x="3345024" y="1402798"/>
                        <a:pt x="3358370" y="1416073"/>
                        <a:pt x="3365442" y="1432574"/>
                      </a:cubicBezTo>
                      <a:cubicBezTo>
                        <a:pt x="3376948" y="1459421"/>
                        <a:pt x="3385127" y="1487618"/>
                        <a:pt x="3393151" y="1515702"/>
                      </a:cubicBezTo>
                      <a:cubicBezTo>
                        <a:pt x="3399309" y="1537253"/>
                        <a:pt x="3403300" y="1559545"/>
                        <a:pt x="3411624" y="1580356"/>
                      </a:cubicBezTo>
                      <a:cubicBezTo>
                        <a:pt x="3415747" y="1590663"/>
                        <a:pt x="3425132" y="1598136"/>
                        <a:pt x="3430096" y="1608065"/>
                      </a:cubicBezTo>
                      <a:cubicBezTo>
                        <a:pt x="3434450" y="1616773"/>
                        <a:pt x="3435914" y="1626658"/>
                        <a:pt x="3439333" y="1635774"/>
                      </a:cubicBezTo>
                      <a:cubicBezTo>
                        <a:pt x="3445155" y="1651298"/>
                        <a:pt x="3450857" y="1666902"/>
                        <a:pt x="3457805" y="1681956"/>
                      </a:cubicBezTo>
                      <a:cubicBezTo>
                        <a:pt x="3489236" y="1750057"/>
                        <a:pt x="3483700" y="1739271"/>
                        <a:pt x="3513224" y="1783556"/>
                      </a:cubicBezTo>
                      <a:lnTo>
                        <a:pt x="3531696" y="1838974"/>
                      </a:lnTo>
                      <a:lnTo>
                        <a:pt x="3540933" y="1866683"/>
                      </a:lnTo>
                      <a:cubicBezTo>
                        <a:pt x="3537854" y="1894392"/>
                        <a:pt x="3536279" y="1922310"/>
                        <a:pt x="3531696" y="1949811"/>
                      </a:cubicBezTo>
                      <a:cubicBezTo>
                        <a:pt x="3530095" y="1959414"/>
                        <a:pt x="3524821" y="1968075"/>
                        <a:pt x="3522460" y="1977520"/>
                      </a:cubicBezTo>
                      <a:cubicBezTo>
                        <a:pt x="3518653" y="1992750"/>
                        <a:pt x="3516630" y="2008377"/>
                        <a:pt x="3513224" y="2023702"/>
                      </a:cubicBezTo>
                      <a:cubicBezTo>
                        <a:pt x="3510470" y="2036094"/>
                        <a:pt x="3507066" y="2048332"/>
                        <a:pt x="3503987" y="2060647"/>
                      </a:cubicBezTo>
                      <a:cubicBezTo>
                        <a:pt x="3510145" y="2143774"/>
                        <a:pt x="3514431" y="2227062"/>
                        <a:pt x="3522460" y="2310029"/>
                      </a:cubicBezTo>
                      <a:cubicBezTo>
                        <a:pt x="3534765" y="2437179"/>
                        <a:pt x="3572287" y="2171814"/>
                        <a:pt x="3522460" y="2503993"/>
                      </a:cubicBezTo>
                      <a:cubicBezTo>
                        <a:pt x="3520813" y="2514971"/>
                        <a:pt x="3510145" y="2522466"/>
                        <a:pt x="3503987" y="2531702"/>
                      </a:cubicBezTo>
                      <a:cubicBezTo>
                        <a:pt x="3500908" y="2547096"/>
                        <a:pt x="3500263" y="2563184"/>
                        <a:pt x="3494751" y="2577883"/>
                      </a:cubicBezTo>
                      <a:cubicBezTo>
                        <a:pt x="3490853" y="2588277"/>
                        <a:pt x="3481242" y="2595664"/>
                        <a:pt x="3476278" y="2605593"/>
                      </a:cubicBezTo>
                      <a:cubicBezTo>
                        <a:pt x="3471924" y="2614301"/>
                        <a:pt x="3473124" y="2625700"/>
                        <a:pt x="3467042" y="2633302"/>
                      </a:cubicBezTo>
                      <a:cubicBezTo>
                        <a:pt x="3451088" y="2653244"/>
                        <a:pt x="3407150" y="2700193"/>
                        <a:pt x="3374678" y="2716429"/>
                      </a:cubicBezTo>
                      <a:cubicBezTo>
                        <a:pt x="3365970" y="2720783"/>
                        <a:pt x="3356205" y="2722586"/>
                        <a:pt x="3346969" y="2725665"/>
                      </a:cubicBezTo>
                      <a:cubicBezTo>
                        <a:pt x="3288884" y="2764389"/>
                        <a:pt x="3351189" y="2727339"/>
                        <a:pt x="3245369" y="2762611"/>
                      </a:cubicBezTo>
                      <a:cubicBezTo>
                        <a:pt x="3196511" y="2778896"/>
                        <a:pt x="3233770" y="2768078"/>
                        <a:pt x="3162242" y="2781083"/>
                      </a:cubicBezTo>
                      <a:cubicBezTo>
                        <a:pt x="3059015" y="2799852"/>
                        <a:pt x="3183031" y="2782699"/>
                        <a:pt x="3014460" y="2799556"/>
                      </a:cubicBezTo>
                      <a:cubicBezTo>
                        <a:pt x="2986719" y="2802330"/>
                        <a:pt x="2959087" y="2806150"/>
                        <a:pt x="2931333" y="2808793"/>
                      </a:cubicBezTo>
                      <a:cubicBezTo>
                        <a:pt x="2894426" y="2812308"/>
                        <a:pt x="2857403" y="2814514"/>
                        <a:pt x="2820496" y="2818029"/>
                      </a:cubicBezTo>
                      <a:cubicBezTo>
                        <a:pt x="2792742" y="2820672"/>
                        <a:pt x="2765206" y="2825719"/>
                        <a:pt x="2737369" y="2827265"/>
                      </a:cubicBezTo>
                      <a:cubicBezTo>
                        <a:pt x="2654313" y="2831879"/>
                        <a:pt x="2571114" y="2833423"/>
                        <a:pt x="2487987" y="2836502"/>
                      </a:cubicBezTo>
                      <a:cubicBezTo>
                        <a:pt x="2457199" y="2839581"/>
                        <a:pt x="2426565" y="2845738"/>
                        <a:pt x="2395624" y="2845738"/>
                      </a:cubicBezTo>
                      <a:cubicBezTo>
                        <a:pt x="1559240" y="2845738"/>
                        <a:pt x="2377113" y="2836344"/>
                        <a:pt x="1841442" y="2827265"/>
                      </a:cubicBezTo>
                      <a:lnTo>
                        <a:pt x="945515" y="2818029"/>
                      </a:lnTo>
                      <a:lnTo>
                        <a:pt x="853151" y="2799556"/>
                      </a:lnTo>
                      <a:cubicBezTo>
                        <a:pt x="837757" y="2796477"/>
                        <a:pt x="822547" y="2792267"/>
                        <a:pt x="806969" y="2790320"/>
                      </a:cubicBezTo>
                      <a:lnTo>
                        <a:pt x="733078" y="2781083"/>
                      </a:lnTo>
                      <a:cubicBezTo>
                        <a:pt x="714539" y="2778434"/>
                        <a:pt x="696273" y="2773915"/>
                        <a:pt x="677660" y="2771847"/>
                      </a:cubicBezTo>
                      <a:cubicBezTo>
                        <a:pt x="640813" y="2767753"/>
                        <a:pt x="603769" y="2765690"/>
                        <a:pt x="566824" y="2762611"/>
                      </a:cubicBezTo>
                      <a:cubicBezTo>
                        <a:pt x="344676" y="2707071"/>
                        <a:pt x="785879" y="2814431"/>
                        <a:pt x="12642" y="2744138"/>
                      </a:cubicBezTo>
                      <a:cubicBezTo>
                        <a:pt x="0" y="2742989"/>
                        <a:pt x="16201" y="2718547"/>
                        <a:pt x="21878" y="2707193"/>
                      </a:cubicBezTo>
                      <a:lnTo>
                        <a:pt x="12642" y="2688720"/>
                      </a:lnTo>
                      <a:close/>
                    </a:path>
                  </a:pathLst>
                </a:cu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8" name="Flowchart: Direct Access Storage 767"/>
                <p:cNvSpPr/>
                <p:nvPr/>
              </p:nvSpPr>
              <p:spPr>
                <a:xfrm>
                  <a:off x="6324600" y="4267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Flowchart: Direct Access Storage 768"/>
                <p:cNvSpPr/>
                <p:nvPr/>
              </p:nvSpPr>
              <p:spPr>
                <a:xfrm>
                  <a:off x="5867400" y="3886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0" name="Flowchart: Direct Access Storage 769"/>
                <p:cNvSpPr/>
                <p:nvPr/>
              </p:nvSpPr>
              <p:spPr>
                <a:xfrm>
                  <a:off x="6248400" y="34290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Flowchart: Direct Access Storage 770"/>
                <p:cNvSpPr/>
                <p:nvPr/>
              </p:nvSpPr>
              <p:spPr>
                <a:xfrm>
                  <a:off x="6705600" y="29718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64" name="Freeform 763"/>
              <p:cNvSpPr/>
              <p:nvPr/>
            </p:nvSpPr>
            <p:spPr>
              <a:xfrm>
                <a:off x="56388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Freeform 764"/>
              <p:cNvSpPr/>
              <p:nvPr/>
            </p:nvSpPr>
            <p:spPr>
              <a:xfrm>
                <a:off x="50292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6" name="Freeform 765"/>
              <p:cNvSpPr/>
              <p:nvPr/>
            </p:nvSpPr>
            <p:spPr>
              <a:xfrm>
                <a:off x="5943600" y="3352800"/>
                <a:ext cx="434109" cy="3059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708943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494"/>
                                        </p:tgtEl>
                                        <p:attrNameLst>
                                          <p:attrName>style.visibility</p:attrName>
                                        </p:attrNameLst>
                                      </p:cBhvr>
                                      <p:to>
                                        <p:strVal val="visible"/>
                                      </p:to>
                                    </p:set>
                                    <p:animEffect transition="in" filter="fade">
                                      <p:cBhvr>
                                        <p:cTn id="9" dur="2000"/>
                                        <p:tgtEl>
                                          <p:spTgt spid="494"/>
                                        </p:tgtEl>
                                      </p:cBhvr>
                                    </p:animEffect>
                                  </p:childTnLst>
                                </p:cTn>
                              </p:par>
                              <p:par>
                                <p:cTn id="10" presetID="10" presetClass="entr" presetSubtype="0" fill="hold" nodeType="withEffect">
                                  <p:stCondLst>
                                    <p:cond delay="0"/>
                                  </p:stCondLst>
                                  <p:childTnLst>
                                    <p:set>
                                      <p:cBhvr>
                                        <p:cTn id="11" dur="1" fill="hold">
                                          <p:stCondLst>
                                            <p:cond delay="0"/>
                                          </p:stCondLst>
                                        </p:cTn>
                                        <p:tgtEl>
                                          <p:spTgt spid="154"/>
                                        </p:tgtEl>
                                        <p:attrNameLst>
                                          <p:attrName>style.visibility</p:attrName>
                                        </p:attrNameLst>
                                      </p:cBhvr>
                                      <p:to>
                                        <p:strVal val="visible"/>
                                      </p:to>
                                    </p:set>
                                    <p:animEffect transition="in" filter="fade">
                                      <p:cBhvr>
                                        <p:cTn id="12" dur="2000"/>
                                        <p:tgtEl>
                                          <p:spTgt spid="154"/>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759"/>
                                        </p:tgtEl>
                                        <p:attrNameLst>
                                          <p:attrName>style.visibility</p:attrName>
                                        </p:attrNameLst>
                                      </p:cBhvr>
                                      <p:to>
                                        <p:strVal val="visible"/>
                                      </p:to>
                                    </p:set>
                                    <p:animEffect transition="in" filter="fade">
                                      <p:cBhvr>
                                        <p:cTn id="22" dur="2000"/>
                                        <p:tgtEl>
                                          <p:spTgt spid="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0F570BF-312D-0B83-29E1-EB7454AE7418}"/>
              </a:ext>
            </a:extLst>
          </p:cNvPr>
          <p:cNvGrpSpPr/>
          <p:nvPr/>
        </p:nvGrpSpPr>
        <p:grpSpPr>
          <a:xfrm>
            <a:off x="0" y="0"/>
            <a:ext cx="12192000" cy="6858000"/>
            <a:chOff x="0" y="0"/>
            <a:chExt cx="9144000" cy="6858000"/>
          </a:xfrm>
        </p:grpSpPr>
        <p:sp>
          <p:nvSpPr>
            <p:cNvPr id="3" name="Rectangle 2">
              <a:extLst>
                <a:ext uri="{FF2B5EF4-FFF2-40B4-BE49-F238E27FC236}">
                  <a16:creationId xmlns:a16="http://schemas.microsoft.com/office/drawing/2014/main" id="{1B0A57EC-6A9D-9C63-5DC3-222EEDADD5E7}"/>
                </a:ext>
              </a:extLst>
            </p:cNvPr>
            <p:cNvSpPr/>
            <p:nvPr/>
          </p:nvSpPr>
          <p:spPr>
            <a:xfrm>
              <a:off x="0" y="0"/>
              <a:ext cx="9144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9F006C34-EA78-B4E8-4EA3-8158F49DB364}"/>
                </a:ext>
              </a:extLst>
            </p:cNvPr>
            <p:cNvSpPr/>
            <p:nvPr/>
          </p:nvSpPr>
          <p:spPr>
            <a:xfrm>
              <a:off x="0" y="4876800"/>
              <a:ext cx="9144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Double Wave 4">
              <a:extLst>
                <a:ext uri="{FF2B5EF4-FFF2-40B4-BE49-F238E27FC236}">
                  <a16:creationId xmlns:a16="http://schemas.microsoft.com/office/drawing/2014/main" id="{37D39906-21DF-6807-9B22-2FB2B5C432CF}"/>
                </a:ext>
              </a:extLst>
            </p:cNvPr>
            <p:cNvSpPr/>
            <p:nvPr/>
          </p:nvSpPr>
          <p:spPr>
            <a:xfrm>
              <a:off x="0" y="2667000"/>
              <a:ext cx="9144000" cy="2743200"/>
            </a:xfrm>
            <a:prstGeom prst="doubleWave">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
            <a:extLst>
              <a:ext uri="{FF2B5EF4-FFF2-40B4-BE49-F238E27FC236}">
                <a16:creationId xmlns:a16="http://schemas.microsoft.com/office/drawing/2014/main" id="{D848E87A-8AE6-71BE-D2FD-7897BB0A1245}"/>
              </a:ext>
            </a:extLst>
          </p:cNvPr>
          <p:cNvGrpSpPr/>
          <p:nvPr/>
        </p:nvGrpSpPr>
        <p:grpSpPr>
          <a:xfrm>
            <a:off x="6437083" y="978126"/>
            <a:ext cx="4684735" cy="4835576"/>
            <a:chOff x="2617938" y="1235035"/>
            <a:chExt cx="4684735" cy="4835576"/>
          </a:xfrm>
        </p:grpSpPr>
        <p:grpSp>
          <p:nvGrpSpPr>
            <p:cNvPr id="7" name="Group 6">
              <a:extLst>
                <a:ext uri="{FF2B5EF4-FFF2-40B4-BE49-F238E27FC236}">
                  <a16:creationId xmlns:a16="http://schemas.microsoft.com/office/drawing/2014/main" id="{B4838EFA-7960-5516-A3A2-406AD4A4C170}"/>
                </a:ext>
              </a:extLst>
            </p:cNvPr>
            <p:cNvGrpSpPr/>
            <p:nvPr/>
          </p:nvGrpSpPr>
          <p:grpSpPr>
            <a:xfrm>
              <a:off x="3647856" y="2798985"/>
              <a:ext cx="2804061" cy="3252047"/>
              <a:chOff x="7146899" y="2821909"/>
              <a:chExt cx="2804061" cy="3252047"/>
            </a:xfrm>
          </p:grpSpPr>
          <p:sp>
            <p:nvSpPr>
              <p:cNvPr id="267" name="Freeform: Shape 266">
                <a:extLst>
                  <a:ext uri="{FF2B5EF4-FFF2-40B4-BE49-F238E27FC236}">
                    <a16:creationId xmlns:a16="http://schemas.microsoft.com/office/drawing/2014/main" id="{DE725293-1C49-9323-84D5-E3889C4C20A4}"/>
                  </a:ext>
                </a:extLst>
              </p:cNvPr>
              <p:cNvSpPr/>
              <p:nvPr/>
            </p:nvSpPr>
            <p:spPr>
              <a:xfrm rot="15202940">
                <a:off x="7445958" y="3195501"/>
                <a:ext cx="2878593" cy="2131410"/>
              </a:xfrm>
              <a:custGeom>
                <a:avLst/>
                <a:gdLst>
                  <a:gd name="connsiteX0" fmla="*/ 1173029 w 2878593"/>
                  <a:gd name="connsiteY0" fmla="*/ 343415 h 2131410"/>
                  <a:gd name="connsiteX1" fmla="*/ 1161207 w 2878593"/>
                  <a:gd name="connsiteY1" fmla="*/ 308386 h 2131410"/>
                  <a:gd name="connsiteX2" fmla="*/ 1071958 w 2878593"/>
                  <a:gd name="connsiteY2" fmla="*/ 309631 h 2131410"/>
                  <a:gd name="connsiteX3" fmla="*/ 1142019 w 2878593"/>
                  <a:gd name="connsiteY3" fmla="*/ 334771 h 2131410"/>
                  <a:gd name="connsiteX4" fmla="*/ 2718504 w 2878593"/>
                  <a:gd name="connsiteY4" fmla="*/ 2131410 h 2131410"/>
                  <a:gd name="connsiteX5" fmla="*/ 2007813 w 2878593"/>
                  <a:gd name="connsiteY5" fmla="*/ 1421261 h 2131410"/>
                  <a:gd name="connsiteX6" fmla="*/ 1486584 w 2878593"/>
                  <a:gd name="connsiteY6" fmla="*/ 876851 h 2131410"/>
                  <a:gd name="connsiteX7" fmla="*/ 1397490 w 2878593"/>
                  <a:gd name="connsiteY7" fmla="*/ 790732 h 2131410"/>
                  <a:gd name="connsiteX8" fmla="*/ 1383254 w 2878593"/>
                  <a:gd name="connsiteY8" fmla="*/ 788385 h 2131410"/>
                  <a:gd name="connsiteX9" fmla="*/ 0 w 2878593"/>
                  <a:gd name="connsiteY9" fmla="*/ 375554 h 2131410"/>
                  <a:gd name="connsiteX10" fmla="*/ 99363 w 2878593"/>
                  <a:gd name="connsiteY10" fmla="*/ 42621 h 2131410"/>
                  <a:gd name="connsiteX11" fmla="*/ 99363 w 2878593"/>
                  <a:gd name="connsiteY11" fmla="*/ 35234 h 2131410"/>
                  <a:gd name="connsiteX12" fmla="*/ 101634 w 2878593"/>
                  <a:gd name="connsiteY12" fmla="*/ 35012 h 2131410"/>
                  <a:gd name="connsiteX13" fmla="*/ 112083 w 2878593"/>
                  <a:gd name="connsiteY13" fmla="*/ 0 h 2131410"/>
                  <a:gd name="connsiteX14" fmla="*/ 241533 w 2878593"/>
                  <a:gd name="connsiteY14" fmla="*/ 21348 h 2131410"/>
                  <a:gd name="connsiteX15" fmla="*/ 253997 w 2878593"/>
                  <a:gd name="connsiteY15" fmla="*/ 20130 h 2131410"/>
                  <a:gd name="connsiteX16" fmla="*/ 1336436 w 2878593"/>
                  <a:gd name="connsiteY16" fmla="*/ 35234 h 2131410"/>
                  <a:gd name="connsiteX17" fmla="*/ 2573509 w 2878593"/>
                  <a:gd name="connsiteY17" fmla="*/ 35234 h 2131410"/>
                  <a:gd name="connsiteX18" fmla="*/ 2573509 w 2878593"/>
                  <a:gd name="connsiteY18" fmla="*/ 292995 h 2131410"/>
                  <a:gd name="connsiteX19" fmla="*/ 1336436 w 2878593"/>
                  <a:gd name="connsiteY19" fmla="*/ 292995 h 2131410"/>
                  <a:gd name="connsiteX20" fmla="*/ 1260544 w 2878593"/>
                  <a:gd name="connsiteY20" fmla="*/ 300407 h 2131410"/>
                  <a:gd name="connsiteX21" fmla="*/ 1307290 w 2878593"/>
                  <a:gd name="connsiteY21" fmla="*/ 345592 h 2131410"/>
                  <a:gd name="connsiteX22" fmla="*/ 1344389 w 2878593"/>
                  <a:gd name="connsiteY22" fmla="*/ 387936 h 2131410"/>
                  <a:gd name="connsiteX23" fmla="*/ 1495338 w 2878593"/>
                  <a:gd name="connsiteY23" fmla="*/ 412830 h 2131410"/>
                  <a:gd name="connsiteX24" fmla="*/ 2878593 w 2878593"/>
                  <a:gd name="connsiteY24" fmla="*/ 825661 h 2131410"/>
                  <a:gd name="connsiteX25" fmla="*/ 2766509 w 2878593"/>
                  <a:gd name="connsiteY25" fmla="*/ 1201215 h 2131410"/>
                  <a:gd name="connsiteX26" fmla="*/ 1906666 w 2878593"/>
                  <a:gd name="connsiteY26" fmla="*/ 927478 h 2131410"/>
                  <a:gd name="connsiteX27" fmla="*/ 1850343 w 2878593"/>
                  <a:gd name="connsiteY27" fmla="*/ 907268 h 2131410"/>
                  <a:gd name="connsiteX28" fmla="*/ 1927671 w 2878593"/>
                  <a:gd name="connsiteY28" fmla="*/ 968446 h 2131410"/>
                  <a:gd name="connsiteX29" fmla="*/ 2539209 w 2878593"/>
                  <a:gd name="connsiteY29" fmla="*/ 1600150 h 213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593" h="2131410">
                    <a:moveTo>
                      <a:pt x="1173029" y="343415"/>
                    </a:moveTo>
                    <a:lnTo>
                      <a:pt x="1161207" y="308386"/>
                    </a:lnTo>
                    <a:lnTo>
                      <a:pt x="1071958" y="309631"/>
                    </a:lnTo>
                    <a:lnTo>
                      <a:pt x="1142019" y="334771"/>
                    </a:lnTo>
                    <a:close/>
                    <a:moveTo>
                      <a:pt x="2718504" y="2131410"/>
                    </a:moveTo>
                    <a:cubicBezTo>
                      <a:pt x="2439690" y="1936643"/>
                      <a:pt x="2286627" y="1616029"/>
                      <a:pt x="2007813" y="1421261"/>
                    </a:cubicBezTo>
                    <a:cubicBezTo>
                      <a:pt x="1798703" y="1275185"/>
                      <a:pt x="1660327" y="1058320"/>
                      <a:pt x="1486584" y="876851"/>
                    </a:cubicBezTo>
                    <a:lnTo>
                      <a:pt x="1397490" y="790732"/>
                    </a:lnTo>
                    <a:lnTo>
                      <a:pt x="1383254" y="788385"/>
                    </a:lnTo>
                    <a:cubicBezTo>
                      <a:pt x="895482" y="740193"/>
                      <a:pt x="487772" y="423746"/>
                      <a:pt x="0" y="375554"/>
                    </a:cubicBezTo>
                    <a:lnTo>
                      <a:pt x="99363" y="42621"/>
                    </a:lnTo>
                    <a:lnTo>
                      <a:pt x="99363" y="35234"/>
                    </a:lnTo>
                    <a:lnTo>
                      <a:pt x="101634" y="35012"/>
                    </a:lnTo>
                    <a:lnTo>
                      <a:pt x="112083" y="0"/>
                    </a:lnTo>
                    <a:lnTo>
                      <a:pt x="241533" y="21348"/>
                    </a:lnTo>
                    <a:lnTo>
                      <a:pt x="253997" y="20130"/>
                    </a:lnTo>
                    <a:cubicBezTo>
                      <a:pt x="614810" y="1671"/>
                      <a:pt x="975622" y="88934"/>
                      <a:pt x="1336436" y="35234"/>
                    </a:cubicBezTo>
                    <a:cubicBezTo>
                      <a:pt x="1748794" y="-26138"/>
                      <a:pt x="2161151" y="96605"/>
                      <a:pt x="2573509" y="35234"/>
                    </a:cubicBezTo>
                    <a:lnTo>
                      <a:pt x="2573509" y="292995"/>
                    </a:lnTo>
                    <a:cubicBezTo>
                      <a:pt x="2161151" y="354367"/>
                      <a:pt x="1748794" y="231624"/>
                      <a:pt x="1336436" y="292995"/>
                    </a:cubicBezTo>
                    <a:lnTo>
                      <a:pt x="1260544" y="300407"/>
                    </a:lnTo>
                    <a:lnTo>
                      <a:pt x="1307290" y="345592"/>
                    </a:lnTo>
                    <a:lnTo>
                      <a:pt x="1344389" y="387936"/>
                    </a:lnTo>
                    <a:lnTo>
                      <a:pt x="1495338" y="412830"/>
                    </a:lnTo>
                    <a:cubicBezTo>
                      <a:pt x="1983110" y="461022"/>
                      <a:pt x="2390821" y="777468"/>
                      <a:pt x="2878593" y="825661"/>
                    </a:cubicBezTo>
                    <a:lnTo>
                      <a:pt x="2766509" y="1201215"/>
                    </a:lnTo>
                    <a:cubicBezTo>
                      <a:pt x="2461651" y="1171096"/>
                      <a:pt x="2188068" y="1036188"/>
                      <a:pt x="1906666" y="927478"/>
                    </a:cubicBezTo>
                    <a:lnTo>
                      <a:pt x="1850343" y="907268"/>
                    </a:lnTo>
                    <a:lnTo>
                      <a:pt x="1927671" y="968446"/>
                    </a:lnTo>
                    <a:cubicBezTo>
                      <a:pt x="2147563" y="1162956"/>
                      <a:pt x="2295247" y="1429729"/>
                      <a:pt x="2539209" y="1600150"/>
                    </a:cubicBezTo>
                    <a:close/>
                  </a:path>
                </a:pathLst>
              </a:cu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8" name="Double Wave 267">
                <a:extLst>
                  <a:ext uri="{FF2B5EF4-FFF2-40B4-BE49-F238E27FC236}">
                    <a16:creationId xmlns:a16="http://schemas.microsoft.com/office/drawing/2014/main" id="{566F1593-C108-4B32-EEE5-31EB18476B0F}"/>
                  </a:ext>
                </a:extLst>
              </p:cNvPr>
              <p:cNvSpPr/>
              <p:nvPr/>
            </p:nvSpPr>
            <p:spPr>
              <a:xfrm>
                <a:off x="7146899" y="5893513"/>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Double Wave 268">
                <a:extLst>
                  <a:ext uri="{FF2B5EF4-FFF2-40B4-BE49-F238E27FC236}">
                    <a16:creationId xmlns:a16="http://schemas.microsoft.com/office/drawing/2014/main" id="{A059A446-F2DC-D9E5-E8D7-3E29F0EF1E0A}"/>
                  </a:ext>
                </a:extLst>
              </p:cNvPr>
              <p:cNvSpPr/>
              <p:nvPr/>
            </p:nvSpPr>
            <p:spPr>
              <a:xfrm>
                <a:off x="7968072" y="5803291"/>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445E664C-3FC1-0A14-D415-6F000B0603F9}"/>
                </a:ext>
              </a:extLst>
            </p:cNvPr>
            <p:cNvGrpSpPr/>
            <p:nvPr/>
          </p:nvGrpSpPr>
          <p:grpSpPr>
            <a:xfrm>
              <a:off x="2617938" y="1235035"/>
              <a:ext cx="4684735" cy="2889891"/>
              <a:chOff x="2617938" y="1235035"/>
              <a:chExt cx="4684735" cy="2889891"/>
            </a:xfrm>
            <a:solidFill>
              <a:schemeClr val="accent6">
                <a:lumMod val="40000"/>
                <a:lumOff val="60000"/>
              </a:schemeClr>
            </a:solidFill>
          </p:grpSpPr>
          <p:grpSp>
            <p:nvGrpSpPr>
              <p:cNvPr id="19" name="Group 230">
                <a:extLst>
                  <a:ext uri="{FF2B5EF4-FFF2-40B4-BE49-F238E27FC236}">
                    <a16:creationId xmlns:a16="http://schemas.microsoft.com/office/drawing/2014/main" id="{EEA19E91-668A-D42D-A5F3-769D9DADD61E}"/>
                  </a:ext>
                </a:extLst>
              </p:cNvPr>
              <p:cNvGrpSpPr/>
              <p:nvPr/>
            </p:nvGrpSpPr>
            <p:grpSpPr>
              <a:xfrm rot="18989829" flipH="1">
                <a:off x="5104071" y="1499714"/>
                <a:ext cx="1554038" cy="1615125"/>
                <a:chOff x="736597" y="733384"/>
                <a:chExt cx="1807860" cy="1807860"/>
              </a:xfrm>
              <a:grpFill/>
            </p:grpSpPr>
            <p:grpSp>
              <p:nvGrpSpPr>
                <p:cNvPr id="237" name="Group 15">
                  <a:extLst>
                    <a:ext uri="{FF2B5EF4-FFF2-40B4-BE49-F238E27FC236}">
                      <a16:creationId xmlns:a16="http://schemas.microsoft.com/office/drawing/2014/main" id="{21241373-F096-DF63-9B05-AD1CC0B5F961}"/>
                    </a:ext>
                  </a:extLst>
                </p:cNvPr>
                <p:cNvGrpSpPr/>
                <p:nvPr/>
              </p:nvGrpSpPr>
              <p:grpSpPr>
                <a:xfrm rot="20238387">
                  <a:off x="736597" y="881328"/>
                  <a:ext cx="1193804" cy="897916"/>
                  <a:chOff x="1111998" y="1862460"/>
                  <a:chExt cx="2362200" cy="1921930"/>
                </a:xfrm>
                <a:grpFill/>
              </p:grpSpPr>
              <p:grpSp>
                <p:nvGrpSpPr>
                  <p:cNvPr id="258" name="Group 6">
                    <a:extLst>
                      <a:ext uri="{FF2B5EF4-FFF2-40B4-BE49-F238E27FC236}">
                        <a16:creationId xmlns:a16="http://schemas.microsoft.com/office/drawing/2014/main" id="{713ADC12-5B2E-A23A-4941-E113F919AF9E}"/>
                      </a:ext>
                    </a:extLst>
                  </p:cNvPr>
                  <p:cNvGrpSpPr/>
                  <p:nvPr/>
                </p:nvGrpSpPr>
                <p:grpSpPr>
                  <a:xfrm rot="17802976">
                    <a:off x="1912098" y="1823816"/>
                    <a:ext cx="762000" cy="2362200"/>
                    <a:chOff x="1905000" y="1828800"/>
                    <a:chExt cx="762000" cy="2362200"/>
                  </a:xfrm>
                  <a:grpFill/>
                </p:grpSpPr>
                <p:sp>
                  <p:nvSpPr>
                    <p:cNvPr id="265" name="Oval 4">
                      <a:extLst>
                        <a:ext uri="{FF2B5EF4-FFF2-40B4-BE49-F238E27FC236}">
                          <a16:creationId xmlns:a16="http://schemas.microsoft.com/office/drawing/2014/main" id="{D413D921-09F3-8D8C-01F8-7F9282D6F63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5">
                      <a:extLst>
                        <a:ext uri="{FF2B5EF4-FFF2-40B4-BE49-F238E27FC236}">
                          <a16:creationId xmlns:a16="http://schemas.microsoft.com/office/drawing/2014/main" id="{4C43EA13-3EBA-E2DD-54C0-47ABFF3BB4D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9" name="Group 9">
                    <a:extLst>
                      <a:ext uri="{FF2B5EF4-FFF2-40B4-BE49-F238E27FC236}">
                        <a16:creationId xmlns:a16="http://schemas.microsoft.com/office/drawing/2014/main" id="{5EBE7EFC-A54E-C052-7F48-22D1E4C06FD2}"/>
                      </a:ext>
                    </a:extLst>
                  </p:cNvPr>
                  <p:cNvGrpSpPr/>
                  <p:nvPr/>
                </p:nvGrpSpPr>
                <p:grpSpPr>
                  <a:xfrm rot="19123498">
                    <a:off x="2501621" y="1862460"/>
                    <a:ext cx="542170" cy="1782007"/>
                    <a:chOff x="1905000" y="1828800"/>
                    <a:chExt cx="762000" cy="2362200"/>
                  </a:xfrm>
                  <a:grpFill/>
                </p:grpSpPr>
                <p:sp>
                  <p:nvSpPr>
                    <p:cNvPr id="263" name="Oval 257">
                      <a:extLst>
                        <a:ext uri="{FF2B5EF4-FFF2-40B4-BE49-F238E27FC236}">
                          <a16:creationId xmlns:a16="http://schemas.microsoft.com/office/drawing/2014/main" id="{80755722-AAE0-CA71-83BA-31C0F9278CA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58">
                      <a:extLst>
                        <a:ext uri="{FF2B5EF4-FFF2-40B4-BE49-F238E27FC236}">
                          <a16:creationId xmlns:a16="http://schemas.microsoft.com/office/drawing/2014/main" id="{58BDF320-71CF-BB06-DBEE-07D17615BA9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0" name="Group 12">
                    <a:extLst>
                      <a:ext uri="{FF2B5EF4-FFF2-40B4-BE49-F238E27FC236}">
                        <a16:creationId xmlns:a16="http://schemas.microsoft.com/office/drawing/2014/main" id="{5F20C9E9-658D-B51D-F3A1-D315447CF8FB}"/>
                      </a:ext>
                    </a:extLst>
                  </p:cNvPr>
                  <p:cNvGrpSpPr/>
                  <p:nvPr/>
                </p:nvGrpSpPr>
                <p:grpSpPr>
                  <a:xfrm rot="15530705">
                    <a:off x="2284581" y="2639655"/>
                    <a:ext cx="405591" cy="1883879"/>
                    <a:chOff x="1905000" y="1828800"/>
                    <a:chExt cx="762000" cy="2362200"/>
                  </a:xfrm>
                  <a:grpFill/>
                </p:grpSpPr>
                <p:sp>
                  <p:nvSpPr>
                    <p:cNvPr id="261" name="Oval 255">
                      <a:extLst>
                        <a:ext uri="{FF2B5EF4-FFF2-40B4-BE49-F238E27FC236}">
                          <a16:creationId xmlns:a16="http://schemas.microsoft.com/office/drawing/2014/main" id="{C880C159-D5F1-AAC5-7B36-DAD66126B30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14">
                      <a:extLst>
                        <a:ext uri="{FF2B5EF4-FFF2-40B4-BE49-F238E27FC236}">
                          <a16:creationId xmlns:a16="http://schemas.microsoft.com/office/drawing/2014/main" id="{CB5D6960-721E-1616-84AD-FF256ABF226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8" name="Group 21">
                  <a:extLst>
                    <a:ext uri="{FF2B5EF4-FFF2-40B4-BE49-F238E27FC236}">
                      <a16:creationId xmlns:a16="http://schemas.microsoft.com/office/drawing/2014/main" id="{6CC8C4CA-974C-094E-1F08-8E65E9EC34BE}"/>
                    </a:ext>
                  </a:extLst>
                </p:cNvPr>
                <p:cNvGrpSpPr/>
                <p:nvPr/>
              </p:nvGrpSpPr>
              <p:grpSpPr>
                <a:xfrm rot="2927600">
                  <a:off x="1498597" y="881328"/>
                  <a:ext cx="1193804" cy="897916"/>
                  <a:chOff x="1111998" y="1862460"/>
                  <a:chExt cx="2362200" cy="1921930"/>
                </a:xfrm>
                <a:grpFill/>
              </p:grpSpPr>
              <p:grpSp>
                <p:nvGrpSpPr>
                  <p:cNvPr id="249" name="Group 6">
                    <a:extLst>
                      <a:ext uri="{FF2B5EF4-FFF2-40B4-BE49-F238E27FC236}">
                        <a16:creationId xmlns:a16="http://schemas.microsoft.com/office/drawing/2014/main" id="{C6E5F6A9-FCCB-73AA-615B-E2751921C623}"/>
                      </a:ext>
                    </a:extLst>
                  </p:cNvPr>
                  <p:cNvGrpSpPr/>
                  <p:nvPr/>
                </p:nvGrpSpPr>
                <p:grpSpPr>
                  <a:xfrm rot="17802976">
                    <a:off x="1912098" y="1823816"/>
                    <a:ext cx="762000" cy="2362200"/>
                    <a:chOff x="1905000" y="1828800"/>
                    <a:chExt cx="762000" cy="2362200"/>
                  </a:xfrm>
                  <a:grpFill/>
                </p:grpSpPr>
                <p:sp>
                  <p:nvSpPr>
                    <p:cNvPr id="256" name="Oval 4">
                      <a:extLst>
                        <a:ext uri="{FF2B5EF4-FFF2-40B4-BE49-F238E27FC236}">
                          <a16:creationId xmlns:a16="http://schemas.microsoft.com/office/drawing/2014/main" id="{9E8205B4-F058-9EC5-AF9F-9E38325F272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a:extLst>
                        <a:ext uri="{FF2B5EF4-FFF2-40B4-BE49-F238E27FC236}">
                          <a16:creationId xmlns:a16="http://schemas.microsoft.com/office/drawing/2014/main" id="{C1C9A606-C368-1545-AA1A-64C482E5C8E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9">
                    <a:extLst>
                      <a:ext uri="{FF2B5EF4-FFF2-40B4-BE49-F238E27FC236}">
                        <a16:creationId xmlns:a16="http://schemas.microsoft.com/office/drawing/2014/main" id="{832BB58F-6325-754D-F731-A55551E7A23A}"/>
                      </a:ext>
                    </a:extLst>
                  </p:cNvPr>
                  <p:cNvGrpSpPr/>
                  <p:nvPr/>
                </p:nvGrpSpPr>
                <p:grpSpPr>
                  <a:xfrm rot="19123498">
                    <a:off x="2501621" y="1862460"/>
                    <a:ext cx="542170" cy="1782007"/>
                    <a:chOff x="1905000" y="1828800"/>
                    <a:chExt cx="762000" cy="2362200"/>
                  </a:xfrm>
                  <a:grpFill/>
                </p:grpSpPr>
                <p:sp>
                  <p:nvSpPr>
                    <p:cNvPr id="254" name="Oval 248">
                      <a:extLst>
                        <a:ext uri="{FF2B5EF4-FFF2-40B4-BE49-F238E27FC236}">
                          <a16:creationId xmlns:a16="http://schemas.microsoft.com/office/drawing/2014/main" id="{029C1E80-FB22-68D4-5A6E-316552DC669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49">
                      <a:extLst>
                        <a:ext uri="{FF2B5EF4-FFF2-40B4-BE49-F238E27FC236}">
                          <a16:creationId xmlns:a16="http://schemas.microsoft.com/office/drawing/2014/main" id="{F07588B9-E1DC-E8DF-60DA-19F5D229DF8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12">
                    <a:extLst>
                      <a:ext uri="{FF2B5EF4-FFF2-40B4-BE49-F238E27FC236}">
                        <a16:creationId xmlns:a16="http://schemas.microsoft.com/office/drawing/2014/main" id="{F43AF5CD-7915-38EB-2884-BAE798DDF952}"/>
                      </a:ext>
                    </a:extLst>
                  </p:cNvPr>
                  <p:cNvGrpSpPr/>
                  <p:nvPr/>
                </p:nvGrpSpPr>
                <p:grpSpPr>
                  <a:xfrm rot="15530705">
                    <a:off x="2284581" y="2639655"/>
                    <a:ext cx="405591" cy="1883879"/>
                    <a:chOff x="1905000" y="1828800"/>
                    <a:chExt cx="762000" cy="2362200"/>
                  </a:xfrm>
                  <a:grpFill/>
                </p:grpSpPr>
                <p:sp>
                  <p:nvSpPr>
                    <p:cNvPr id="252" name="Oval 251">
                      <a:extLst>
                        <a:ext uri="{FF2B5EF4-FFF2-40B4-BE49-F238E27FC236}">
                          <a16:creationId xmlns:a16="http://schemas.microsoft.com/office/drawing/2014/main" id="{D6697A02-B0B8-2395-6D32-FECD99DAAC4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a:extLst>
                        <a:ext uri="{FF2B5EF4-FFF2-40B4-BE49-F238E27FC236}">
                          <a16:creationId xmlns:a16="http://schemas.microsoft.com/office/drawing/2014/main" id="{D8C1A286-CEB8-713F-F6CF-73C23D3BF6B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9" name="Group 31">
                  <a:extLst>
                    <a:ext uri="{FF2B5EF4-FFF2-40B4-BE49-F238E27FC236}">
                      <a16:creationId xmlns:a16="http://schemas.microsoft.com/office/drawing/2014/main" id="{6180BDC3-9442-80AA-DC72-D1831A38929A}"/>
                    </a:ext>
                  </a:extLst>
                </p:cNvPr>
                <p:cNvGrpSpPr/>
                <p:nvPr/>
              </p:nvGrpSpPr>
              <p:grpSpPr>
                <a:xfrm rot="20238387">
                  <a:off x="1346199" y="1643328"/>
                  <a:ext cx="1193804" cy="897916"/>
                  <a:chOff x="1111998" y="1862460"/>
                  <a:chExt cx="2362200" cy="1921930"/>
                </a:xfrm>
                <a:grpFill/>
              </p:grpSpPr>
              <p:grpSp>
                <p:nvGrpSpPr>
                  <p:cNvPr id="240" name="Group 6">
                    <a:extLst>
                      <a:ext uri="{FF2B5EF4-FFF2-40B4-BE49-F238E27FC236}">
                        <a16:creationId xmlns:a16="http://schemas.microsoft.com/office/drawing/2014/main" id="{11C6FB96-6DB9-519B-0A83-7CC4A26C7BD9}"/>
                      </a:ext>
                    </a:extLst>
                  </p:cNvPr>
                  <p:cNvGrpSpPr/>
                  <p:nvPr/>
                </p:nvGrpSpPr>
                <p:grpSpPr>
                  <a:xfrm rot="17802976">
                    <a:off x="1912098" y="1823816"/>
                    <a:ext cx="762000" cy="2362200"/>
                    <a:chOff x="1905000" y="1828800"/>
                    <a:chExt cx="762000" cy="2362200"/>
                  </a:xfrm>
                  <a:grpFill/>
                </p:grpSpPr>
                <p:sp>
                  <p:nvSpPr>
                    <p:cNvPr id="247" name="Oval 4">
                      <a:extLst>
                        <a:ext uri="{FF2B5EF4-FFF2-40B4-BE49-F238E27FC236}">
                          <a16:creationId xmlns:a16="http://schemas.microsoft.com/office/drawing/2014/main" id="{1519FE2C-0E10-BA59-ED25-5F4B6809D3F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a:extLst>
                        <a:ext uri="{FF2B5EF4-FFF2-40B4-BE49-F238E27FC236}">
                          <a16:creationId xmlns:a16="http://schemas.microsoft.com/office/drawing/2014/main" id="{CBC683CD-CA6A-523F-DAEC-493C90E5FD9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9">
                    <a:extLst>
                      <a:ext uri="{FF2B5EF4-FFF2-40B4-BE49-F238E27FC236}">
                        <a16:creationId xmlns:a16="http://schemas.microsoft.com/office/drawing/2014/main" id="{F2882E34-C61C-91EE-1DD9-662ABEFEA585}"/>
                      </a:ext>
                    </a:extLst>
                  </p:cNvPr>
                  <p:cNvGrpSpPr/>
                  <p:nvPr/>
                </p:nvGrpSpPr>
                <p:grpSpPr>
                  <a:xfrm rot="19123498">
                    <a:off x="2501621" y="1862460"/>
                    <a:ext cx="542170" cy="1782007"/>
                    <a:chOff x="1905000" y="1828800"/>
                    <a:chExt cx="762000" cy="2362200"/>
                  </a:xfrm>
                  <a:grpFill/>
                </p:grpSpPr>
                <p:sp>
                  <p:nvSpPr>
                    <p:cNvPr id="245" name="Oval 239">
                      <a:extLst>
                        <a:ext uri="{FF2B5EF4-FFF2-40B4-BE49-F238E27FC236}">
                          <a16:creationId xmlns:a16="http://schemas.microsoft.com/office/drawing/2014/main" id="{1D4D806E-B8A7-D6B2-A847-042302F5CCE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0">
                      <a:extLst>
                        <a:ext uri="{FF2B5EF4-FFF2-40B4-BE49-F238E27FC236}">
                          <a16:creationId xmlns:a16="http://schemas.microsoft.com/office/drawing/2014/main" id="{D6D67405-5BD3-5EB3-9EA1-193B879ABCF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2" name="Group 12">
                    <a:extLst>
                      <a:ext uri="{FF2B5EF4-FFF2-40B4-BE49-F238E27FC236}">
                        <a16:creationId xmlns:a16="http://schemas.microsoft.com/office/drawing/2014/main" id="{4DA6AD3D-60F0-C3B3-C6B6-B4EDB7727BE6}"/>
                      </a:ext>
                    </a:extLst>
                  </p:cNvPr>
                  <p:cNvGrpSpPr/>
                  <p:nvPr/>
                </p:nvGrpSpPr>
                <p:grpSpPr>
                  <a:xfrm rot="15530705">
                    <a:off x="2284581" y="2639655"/>
                    <a:ext cx="405591" cy="1883879"/>
                    <a:chOff x="1905000" y="1828800"/>
                    <a:chExt cx="762000" cy="2362200"/>
                  </a:xfrm>
                  <a:grpFill/>
                </p:grpSpPr>
                <p:sp>
                  <p:nvSpPr>
                    <p:cNvPr id="243" name="Oval 237">
                      <a:extLst>
                        <a:ext uri="{FF2B5EF4-FFF2-40B4-BE49-F238E27FC236}">
                          <a16:creationId xmlns:a16="http://schemas.microsoft.com/office/drawing/2014/main" id="{3FD04173-5186-0C37-7A32-91A304F2C51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38">
                      <a:extLst>
                        <a:ext uri="{FF2B5EF4-FFF2-40B4-BE49-F238E27FC236}">
                          <a16:creationId xmlns:a16="http://schemas.microsoft.com/office/drawing/2014/main" id="{343619B1-FF37-9972-969A-3279B07AFB7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a:extLst>
                  <a:ext uri="{FF2B5EF4-FFF2-40B4-BE49-F238E27FC236}">
                    <a16:creationId xmlns:a16="http://schemas.microsoft.com/office/drawing/2014/main" id="{64E5C067-F052-2376-24CB-D7AEC3C1B023}"/>
                  </a:ext>
                </a:extLst>
              </p:cNvPr>
              <p:cNvGrpSpPr/>
              <p:nvPr/>
            </p:nvGrpSpPr>
            <p:grpSpPr>
              <a:xfrm rot="3068959">
                <a:off x="3291353" y="1549425"/>
                <a:ext cx="2155895" cy="1527115"/>
                <a:chOff x="736597" y="733384"/>
                <a:chExt cx="1807860" cy="1807860"/>
              </a:xfrm>
              <a:grpFill/>
            </p:grpSpPr>
            <p:grpSp>
              <p:nvGrpSpPr>
                <p:cNvPr id="207" name="Group 15">
                  <a:extLst>
                    <a:ext uri="{FF2B5EF4-FFF2-40B4-BE49-F238E27FC236}">
                      <a16:creationId xmlns:a16="http://schemas.microsoft.com/office/drawing/2014/main" id="{5B12D5C7-7D6C-E194-3553-4689173AE50C}"/>
                    </a:ext>
                  </a:extLst>
                </p:cNvPr>
                <p:cNvGrpSpPr/>
                <p:nvPr/>
              </p:nvGrpSpPr>
              <p:grpSpPr>
                <a:xfrm rot="20238387">
                  <a:off x="736597" y="881328"/>
                  <a:ext cx="1193804" cy="897916"/>
                  <a:chOff x="1111998" y="1862460"/>
                  <a:chExt cx="2362200" cy="1921930"/>
                </a:xfrm>
                <a:grpFill/>
              </p:grpSpPr>
              <p:grpSp>
                <p:nvGrpSpPr>
                  <p:cNvPr id="228" name="Group 6">
                    <a:extLst>
                      <a:ext uri="{FF2B5EF4-FFF2-40B4-BE49-F238E27FC236}">
                        <a16:creationId xmlns:a16="http://schemas.microsoft.com/office/drawing/2014/main" id="{B6BD7F20-E905-67C3-A0D3-2E23A7EF03A5}"/>
                      </a:ext>
                    </a:extLst>
                  </p:cNvPr>
                  <p:cNvGrpSpPr/>
                  <p:nvPr/>
                </p:nvGrpSpPr>
                <p:grpSpPr>
                  <a:xfrm rot="17802976">
                    <a:off x="1912098" y="1823816"/>
                    <a:ext cx="762000" cy="2362200"/>
                    <a:chOff x="1905000" y="1828800"/>
                    <a:chExt cx="762000" cy="2362200"/>
                  </a:xfrm>
                  <a:grpFill/>
                </p:grpSpPr>
                <p:sp>
                  <p:nvSpPr>
                    <p:cNvPr id="235" name="Oval 4">
                      <a:extLst>
                        <a:ext uri="{FF2B5EF4-FFF2-40B4-BE49-F238E27FC236}">
                          <a16:creationId xmlns:a16="http://schemas.microsoft.com/office/drawing/2014/main" id="{DCEC1C53-4C4D-8541-E0EA-6BC1AEF4F45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5">
                      <a:extLst>
                        <a:ext uri="{FF2B5EF4-FFF2-40B4-BE49-F238E27FC236}">
                          <a16:creationId xmlns:a16="http://schemas.microsoft.com/office/drawing/2014/main" id="{11A9473E-FBA5-799B-9E76-1F3A61D072E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9" name="Group 9">
                    <a:extLst>
                      <a:ext uri="{FF2B5EF4-FFF2-40B4-BE49-F238E27FC236}">
                        <a16:creationId xmlns:a16="http://schemas.microsoft.com/office/drawing/2014/main" id="{27600AEF-8535-BA08-385E-F676A0A4112B}"/>
                      </a:ext>
                    </a:extLst>
                  </p:cNvPr>
                  <p:cNvGrpSpPr/>
                  <p:nvPr/>
                </p:nvGrpSpPr>
                <p:grpSpPr>
                  <a:xfrm rot="19123498">
                    <a:off x="2501621" y="1862460"/>
                    <a:ext cx="542170" cy="1782007"/>
                    <a:chOff x="1905000" y="1828800"/>
                    <a:chExt cx="762000" cy="2362200"/>
                  </a:xfrm>
                  <a:grpFill/>
                </p:grpSpPr>
                <p:sp>
                  <p:nvSpPr>
                    <p:cNvPr id="233" name="Oval 232">
                      <a:extLst>
                        <a:ext uri="{FF2B5EF4-FFF2-40B4-BE49-F238E27FC236}">
                          <a16:creationId xmlns:a16="http://schemas.microsoft.com/office/drawing/2014/main" id="{489EA6F8-D75D-799C-3912-41600391F37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227">
                      <a:extLst>
                        <a:ext uri="{FF2B5EF4-FFF2-40B4-BE49-F238E27FC236}">
                          <a16:creationId xmlns:a16="http://schemas.microsoft.com/office/drawing/2014/main" id="{9DE6A386-19C7-D660-4660-A9208C029C1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0" name="Group 12">
                    <a:extLst>
                      <a:ext uri="{FF2B5EF4-FFF2-40B4-BE49-F238E27FC236}">
                        <a16:creationId xmlns:a16="http://schemas.microsoft.com/office/drawing/2014/main" id="{C4964B64-3FE5-8479-D164-89ED6B404B96}"/>
                      </a:ext>
                    </a:extLst>
                  </p:cNvPr>
                  <p:cNvGrpSpPr/>
                  <p:nvPr/>
                </p:nvGrpSpPr>
                <p:grpSpPr>
                  <a:xfrm rot="15530705">
                    <a:off x="2284581" y="2639655"/>
                    <a:ext cx="405591" cy="1883879"/>
                    <a:chOff x="1905000" y="1828800"/>
                    <a:chExt cx="762000" cy="2362200"/>
                  </a:xfrm>
                  <a:grpFill/>
                </p:grpSpPr>
                <p:sp>
                  <p:nvSpPr>
                    <p:cNvPr id="231" name="Oval 230">
                      <a:extLst>
                        <a:ext uri="{FF2B5EF4-FFF2-40B4-BE49-F238E27FC236}">
                          <a16:creationId xmlns:a16="http://schemas.microsoft.com/office/drawing/2014/main" id="{A6CE352B-FCD4-EE1D-3789-63B87A65339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Oval 14">
                      <a:extLst>
                        <a:ext uri="{FF2B5EF4-FFF2-40B4-BE49-F238E27FC236}">
                          <a16:creationId xmlns:a16="http://schemas.microsoft.com/office/drawing/2014/main" id="{9F78A21B-C847-1BAC-021E-DD7AF766895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8" name="Group 21">
                  <a:extLst>
                    <a:ext uri="{FF2B5EF4-FFF2-40B4-BE49-F238E27FC236}">
                      <a16:creationId xmlns:a16="http://schemas.microsoft.com/office/drawing/2014/main" id="{F5A37F12-1880-8972-717E-039844DEA50B}"/>
                    </a:ext>
                  </a:extLst>
                </p:cNvPr>
                <p:cNvGrpSpPr/>
                <p:nvPr/>
              </p:nvGrpSpPr>
              <p:grpSpPr>
                <a:xfrm rot="2927600">
                  <a:off x="1498597" y="881328"/>
                  <a:ext cx="1193804" cy="897916"/>
                  <a:chOff x="1111998" y="1862460"/>
                  <a:chExt cx="2362200" cy="1921930"/>
                </a:xfrm>
                <a:grpFill/>
              </p:grpSpPr>
              <p:grpSp>
                <p:nvGrpSpPr>
                  <p:cNvPr id="219" name="Group 6">
                    <a:extLst>
                      <a:ext uri="{FF2B5EF4-FFF2-40B4-BE49-F238E27FC236}">
                        <a16:creationId xmlns:a16="http://schemas.microsoft.com/office/drawing/2014/main" id="{33CC33C4-C7C9-3068-CD15-8D3E3EE5E1C9}"/>
                      </a:ext>
                    </a:extLst>
                  </p:cNvPr>
                  <p:cNvGrpSpPr/>
                  <p:nvPr/>
                </p:nvGrpSpPr>
                <p:grpSpPr>
                  <a:xfrm rot="17802976">
                    <a:off x="1912098" y="1823816"/>
                    <a:ext cx="762000" cy="2362200"/>
                    <a:chOff x="1905000" y="1828800"/>
                    <a:chExt cx="762000" cy="2362200"/>
                  </a:xfrm>
                  <a:grpFill/>
                </p:grpSpPr>
                <p:sp>
                  <p:nvSpPr>
                    <p:cNvPr id="226" name="Oval 4">
                      <a:extLst>
                        <a:ext uri="{FF2B5EF4-FFF2-40B4-BE49-F238E27FC236}">
                          <a16:creationId xmlns:a16="http://schemas.microsoft.com/office/drawing/2014/main" id="{D270B243-C977-607E-981B-F8BCD85238C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0">
                      <a:extLst>
                        <a:ext uri="{FF2B5EF4-FFF2-40B4-BE49-F238E27FC236}">
                          <a16:creationId xmlns:a16="http://schemas.microsoft.com/office/drawing/2014/main" id="{E9D14597-C4E3-F07F-89E0-7E429DDA4CB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9">
                    <a:extLst>
                      <a:ext uri="{FF2B5EF4-FFF2-40B4-BE49-F238E27FC236}">
                        <a16:creationId xmlns:a16="http://schemas.microsoft.com/office/drawing/2014/main" id="{71D1337C-2312-01FD-D755-F74A114E9938}"/>
                      </a:ext>
                    </a:extLst>
                  </p:cNvPr>
                  <p:cNvGrpSpPr/>
                  <p:nvPr/>
                </p:nvGrpSpPr>
                <p:grpSpPr>
                  <a:xfrm rot="19123498">
                    <a:off x="2501621" y="1862460"/>
                    <a:ext cx="542170" cy="1782007"/>
                    <a:chOff x="1905000" y="1828800"/>
                    <a:chExt cx="762000" cy="2362200"/>
                  </a:xfrm>
                  <a:grpFill/>
                </p:grpSpPr>
                <p:sp>
                  <p:nvSpPr>
                    <p:cNvPr id="224" name="Oval 223">
                      <a:extLst>
                        <a:ext uri="{FF2B5EF4-FFF2-40B4-BE49-F238E27FC236}">
                          <a16:creationId xmlns:a16="http://schemas.microsoft.com/office/drawing/2014/main" id="{AD7B3302-48A8-E0AF-1A84-05328DE4B70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18">
                      <a:extLst>
                        <a:ext uri="{FF2B5EF4-FFF2-40B4-BE49-F238E27FC236}">
                          <a16:creationId xmlns:a16="http://schemas.microsoft.com/office/drawing/2014/main" id="{BA7EDC31-E394-C694-9987-D13125E3D1B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12">
                    <a:extLst>
                      <a:ext uri="{FF2B5EF4-FFF2-40B4-BE49-F238E27FC236}">
                        <a16:creationId xmlns:a16="http://schemas.microsoft.com/office/drawing/2014/main" id="{BF8D81FC-D7AC-C950-7C53-6585ADA2DD31}"/>
                      </a:ext>
                    </a:extLst>
                  </p:cNvPr>
                  <p:cNvGrpSpPr/>
                  <p:nvPr/>
                </p:nvGrpSpPr>
                <p:grpSpPr>
                  <a:xfrm rot="15530705">
                    <a:off x="2284581" y="2639655"/>
                    <a:ext cx="405591" cy="1883879"/>
                    <a:chOff x="1905000" y="1828800"/>
                    <a:chExt cx="762000" cy="2362200"/>
                  </a:xfrm>
                  <a:grpFill/>
                </p:grpSpPr>
                <p:sp>
                  <p:nvSpPr>
                    <p:cNvPr id="222" name="Oval 221">
                      <a:extLst>
                        <a:ext uri="{FF2B5EF4-FFF2-40B4-BE49-F238E27FC236}">
                          <a16:creationId xmlns:a16="http://schemas.microsoft.com/office/drawing/2014/main" id="{EA86CFF2-37E9-589A-86FD-5179CCF1CF1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22">
                      <a:extLst>
                        <a:ext uri="{FF2B5EF4-FFF2-40B4-BE49-F238E27FC236}">
                          <a16:creationId xmlns:a16="http://schemas.microsoft.com/office/drawing/2014/main" id="{4B82B3E4-1EB9-033B-37C9-F6A133A99C0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9" name="Group 31">
                  <a:extLst>
                    <a:ext uri="{FF2B5EF4-FFF2-40B4-BE49-F238E27FC236}">
                      <a16:creationId xmlns:a16="http://schemas.microsoft.com/office/drawing/2014/main" id="{61C0B3A3-5F2F-2971-72D6-F742F32A5098}"/>
                    </a:ext>
                  </a:extLst>
                </p:cNvPr>
                <p:cNvGrpSpPr/>
                <p:nvPr/>
              </p:nvGrpSpPr>
              <p:grpSpPr>
                <a:xfrm rot="20238387">
                  <a:off x="1346199" y="1643328"/>
                  <a:ext cx="1193804" cy="897916"/>
                  <a:chOff x="1111998" y="1862460"/>
                  <a:chExt cx="2362200" cy="1921930"/>
                </a:xfrm>
                <a:grpFill/>
              </p:grpSpPr>
              <p:grpSp>
                <p:nvGrpSpPr>
                  <p:cNvPr id="210" name="Group 6">
                    <a:extLst>
                      <a:ext uri="{FF2B5EF4-FFF2-40B4-BE49-F238E27FC236}">
                        <a16:creationId xmlns:a16="http://schemas.microsoft.com/office/drawing/2014/main" id="{83141622-AEE1-EE68-B6BB-4F29729C8631}"/>
                      </a:ext>
                    </a:extLst>
                  </p:cNvPr>
                  <p:cNvGrpSpPr/>
                  <p:nvPr/>
                </p:nvGrpSpPr>
                <p:grpSpPr>
                  <a:xfrm rot="17802976">
                    <a:off x="1912098" y="1823816"/>
                    <a:ext cx="762000" cy="2362200"/>
                    <a:chOff x="1905000" y="1828800"/>
                    <a:chExt cx="762000" cy="2362200"/>
                  </a:xfrm>
                  <a:grpFill/>
                </p:grpSpPr>
                <p:sp>
                  <p:nvSpPr>
                    <p:cNvPr id="217" name="Oval 4">
                      <a:extLst>
                        <a:ext uri="{FF2B5EF4-FFF2-40B4-BE49-F238E27FC236}">
                          <a16:creationId xmlns:a16="http://schemas.microsoft.com/office/drawing/2014/main" id="{7BCC4457-ACFE-65A0-B380-D65A09E932E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1">
                      <a:extLst>
                        <a:ext uri="{FF2B5EF4-FFF2-40B4-BE49-F238E27FC236}">
                          <a16:creationId xmlns:a16="http://schemas.microsoft.com/office/drawing/2014/main" id="{D804D406-D23E-EA39-CF8A-95EC19F8352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9">
                    <a:extLst>
                      <a:ext uri="{FF2B5EF4-FFF2-40B4-BE49-F238E27FC236}">
                        <a16:creationId xmlns:a16="http://schemas.microsoft.com/office/drawing/2014/main" id="{D86A1EEA-018A-A318-3FE4-DF5BB3190BEF}"/>
                      </a:ext>
                    </a:extLst>
                  </p:cNvPr>
                  <p:cNvGrpSpPr/>
                  <p:nvPr/>
                </p:nvGrpSpPr>
                <p:grpSpPr>
                  <a:xfrm rot="19123498">
                    <a:off x="2501621" y="1862460"/>
                    <a:ext cx="542170" cy="1782007"/>
                    <a:chOff x="1905000" y="1828800"/>
                    <a:chExt cx="762000" cy="2362200"/>
                  </a:xfrm>
                  <a:grpFill/>
                </p:grpSpPr>
                <p:sp>
                  <p:nvSpPr>
                    <p:cNvPr id="215" name="Oval 208">
                      <a:extLst>
                        <a:ext uri="{FF2B5EF4-FFF2-40B4-BE49-F238E27FC236}">
                          <a16:creationId xmlns:a16="http://schemas.microsoft.com/office/drawing/2014/main" id="{92D1E511-DE54-BCF2-8645-E79D943707F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09">
                      <a:extLst>
                        <a:ext uri="{FF2B5EF4-FFF2-40B4-BE49-F238E27FC236}">
                          <a16:creationId xmlns:a16="http://schemas.microsoft.com/office/drawing/2014/main" id="{32C9217E-0035-C9B1-E9B2-72408333F60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12">
                    <a:extLst>
                      <a:ext uri="{FF2B5EF4-FFF2-40B4-BE49-F238E27FC236}">
                        <a16:creationId xmlns:a16="http://schemas.microsoft.com/office/drawing/2014/main" id="{30E9FE33-9069-88DD-B763-5055104E44D1}"/>
                      </a:ext>
                    </a:extLst>
                  </p:cNvPr>
                  <p:cNvGrpSpPr/>
                  <p:nvPr/>
                </p:nvGrpSpPr>
                <p:grpSpPr>
                  <a:xfrm rot="15530705">
                    <a:off x="2284581" y="2639655"/>
                    <a:ext cx="405591" cy="1883879"/>
                    <a:chOff x="1905000" y="1828800"/>
                    <a:chExt cx="762000" cy="2362200"/>
                  </a:xfrm>
                  <a:grpFill/>
                </p:grpSpPr>
                <p:sp>
                  <p:nvSpPr>
                    <p:cNvPr id="213" name="Oval 206">
                      <a:extLst>
                        <a:ext uri="{FF2B5EF4-FFF2-40B4-BE49-F238E27FC236}">
                          <a16:creationId xmlns:a16="http://schemas.microsoft.com/office/drawing/2014/main" id="{1411E5BD-D68C-8C4D-A1F5-0DA26E4B63A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07">
                      <a:extLst>
                        <a:ext uri="{FF2B5EF4-FFF2-40B4-BE49-F238E27FC236}">
                          <a16:creationId xmlns:a16="http://schemas.microsoft.com/office/drawing/2014/main" id="{918D7119-2D78-CABD-8E04-F3169801D57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 name="Group 41">
                <a:extLst>
                  <a:ext uri="{FF2B5EF4-FFF2-40B4-BE49-F238E27FC236}">
                    <a16:creationId xmlns:a16="http://schemas.microsoft.com/office/drawing/2014/main" id="{5EB8F489-E996-B41D-A797-4D2BFF385C2C}"/>
                  </a:ext>
                </a:extLst>
              </p:cNvPr>
              <p:cNvGrpSpPr/>
              <p:nvPr/>
            </p:nvGrpSpPr>
            <p:grpSpPr>
              <a:xfrm>
                <a:off x="2617938" y="2247952"/>
                <a:ext cx="1368625" cy="1296983"/>
                <a:chOff x="736597" y="733384"/>
                <a:chExt cx="1807860" cy="1807860"/>
              </a:xfrm>
              <a:grpFill/>
            </p:grpSpPr>
            <p:grpSp>
              <p:nvGrpSpPr>
                <p:cNvPr id="177" name="Group 15">
                  <a:extLst>
                    <a:ext uri="{FF2B5EF4-FFF2-40B4-BE49-F238E27FC236}">
                      <a16:creationId xmlns:a16="http://schemas.microsoft.com/office/drawing/2014/main" id="{F7117F8B-0F69-4190-A960-926EB781DE55}"/>
                    </a:ext>
                  </a:extLst>
                </p:cNvPr>
                <p:cNvGrpSpPr/>
                <p:nvPr/>
              </p:nvGrpSpPr>
              <p:grpSpPr>
                <a:xfrm rot="20238387">
                  <a:off x="736597" y="881328"/>
                  <a:ext cx="1193804" cy="897916"/>
                  <a:chOff x="1111998" y="1862460"/>
                  <a:chExt cx="2362200" cy="1921930"/>
                </a:xfrm>
                <a:grpFill/>
              </p:grpSpPr>
              <p:grpSp>
                <p:nvGrpSpPr>
                  <p:cNvPr id="198" name="Group 6">
                    <a:extLst>
                      <a:ext uri="{FF2B5EF4-FFF2-40B4-BE49-F238E27FC236}">
                        <a16:creationId xmlns:a16="http://schemas.microsoft.com/office/drawing/2014/main" id="{D3FC8C33-444C-933A-3A7C-BE4B2146B095}"/>
                      </a:ext>
                    </a:extLst>
                  </p:cNvPr>
                  <p:cNvGrpSpPr/>
                  <p:nvPr/>
                </p:nvGrpSpPr>
                <p:grpSpPr>
                  <a:xfrm rot="17802976">
                    <a:off x="1912098" y="1823816"/>
                    <a:ext cx="762000" cy="2362200"/>
                    <a:chOff x="1905000" y="1828800"/>
                    <a:chExt cx="762000" cy="2362200"/>
                  </a:xfrm>
                  <a:grpFill/>
                </p:grpSpPr>
                <p:sp>
                  <p:nvSpPr>
                    <p:cNvPr id="205" name="Oval 4">
                      <a:extLst>
                        <a:ext uri="{FF2B5EF4-FFF2-40B4-BE49-F238E27FC236}">
                          <a16:creationId xmlns:a16="http://schemas.microsoft.com/office/drawing/2014/main" id="{C9AEB4EA-AF83-5701-1EA3-9E48B782A36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5">
                      <a:extLst>
                        <a:ext uri="{FF2B5EF4-FFF2-40B4-BE49-F238E27FC236}">
                          <a16:creationId xmlns:a16="http://schemas.microsoft.com/office/drawing/2014/main" id="{13606782-696E-0C1E-12A8-38318787DCF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9" name="Group 9">
                    <a:extLst>
                      <a:ext uri="{FF2B5EF4-FFF2-40B4-BE49-F238E27FC236}">
                        <a16:creationId xmlns:a16="http://schemas.microsoft.com/office/drawing/2014/main" id="{3DD6213D-CD71-3285-0E96-663D40EE3F54}"/>
                      </a:ext>
                    </a:extLst>
                  </p:cNvPr>
                  <p:cNvGrpSpPr/>
                  <p:nvPr/>
                </p:nvGrpSpPr>
                <p:grpSpPr>
                  <a:xfrm rot="19123498">
                    <a:off x="2501621" y="1862460"/>
                    <a:ext cx="542170" cy="1782007"/>
                    <a:chOff x="1905000" y="1828800"/>
                    <a:chExt cx="762000" cy="2362200"/>
                  </a:xfrm>
                  <a:grpFill/>
                </p:grpSpPr>
                <p:sp>
                  <p:nvSpPr>
                    <p:cNvPr id="203" name="Oval 10">
                      <a:extLst>
                        <a:ext uri="{FF2B5EF4-FFF2-40B4-BE49-F238E27FC236}">
                          <a16:creationId xmlns:a16="http://schemas.microsoft.com/office/drawing/2014/main" id="{4DEE5615-BB2F-956C-29E5-EC575F03BF0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11">
                      <a:extLst>
                        <a:ext uri="{FF2B5EF4-FFF2-40B4-BE49-F238E27FC236}">
                          <a16:creationId xmlns:a16="http://schemas.microsoft.com/office/drawing/2014/main" id="{39F9A6B3-FF35-B733-7F5F-E5CDAA84B91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12">
                    <a:extLst>
                      <a:ext uri="{FF2B5EF4-FFF2-40B4-BE49-F238E27FC236}">
                        <a16:creationId xmlns:a16="http://schemas.microsoft.com/office/drawing/2014/main" id="{F1A9D811-F736-CC2F-1C45-B6F332A45481}"/>
                      </a:ext>
                    </a:extLst>
                  </p:cNvPr>
                  <p:cNvGrpSpPr/>
                  <p:nvPr/>
                </p:nvGrpSpPr>
                <p:grpSpPr>
                  <a:xfrm rot="15530705">
                    <a:off x="2284581" y="2639655"/>
                    <a:ext cx="405591" cy="1883879"/>
                    <a:chOff x="1905000" y="1828800"/>
                    <a:chExt cx="762000" cy="2362200"/>
                  </a:xfrm>
                  <a:grpFill/>
                </p:grpSpPr>
                <p:sp>
                  <p:nvSpPr>
                    <p:cNvPr id="201" name="Oval 13">
                      <a:extLst>
                        <a:ext uri="{FF2B5EF4-FFF2-40B4-BE49-F238E27FC236}">
                          <a16:creationId xmlns:a16="http://schemas.microsoft.com/office/drawing/2014/main" id="{7683A2AB-C3B4-0344-D0E0-AAF1D5A7A83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14">
                      <a:extLst>
                        <a:ext uri="{FF2B5EF4-FFF2-40B4-BE49-F238E27FC236}">
                          <a16:creationId xmlns:a16="http://schemas.microsoft.com/office/drawing/2014/main" id="{6F45CB9C-AE8D-43BB-866F-909DD443CB2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8" name="Group 21">
                  <a:extLst>
                    <a:ext uri="{FF2B5EF4-FFF2-40B4-BE49-F238E27FC236}">
                      <a16:creationId xmlns:a16="http://schemas.microsoft.com/office/drawing/2014/main" id="{CBA3C4C5-06EF-9829-DAE5-B290F37449AD}"/>
                    </a:ext>
                  </a:extLst>
                </p:cNvPr>
                <p:cNvGrpSpPr/>
                <p:nvPr/>
              </p:nvGrpSpPr>
              <p:grpSpPr>
                <a:xfrm rot="2927600">
                  <a:off x="1498597" y="881328"/>
                  <a:ext cx="1193804" cy="897916"/>
                  <a:chOff x="1111998" y="1862460"/>
                  <a:chExt cx="2362200" cy="1921930"/>
                </a:xfrm>
                <a:grpFill/>
              </p:grpSpPr>
              <p:grpSp>
                <p:nvGrpSpPr>
                  <p:cNvPr id="189" name="Group 6">
                    <a:extLst>
                      <a:ext uri="{FF2B5EF4-FFF2-40B4-BE49-F238E27FC236}">
                        <a16:creationId xmlns:a16="http://schemas.microsoft.com/office/drawing/2014/main" id="{EE203415-AF18-D169-4AF4-675295C78A4D}"/>
                      </a:ext>
                    </a:extLst>
                  </p:cNvPr>
                  <p:cNvGrpSpPr/>
                  <p:nvPr/>
                </p:nvGrpSpPr>
                <p:grpSpPr>
                  <a:xfrm rot="17802976">
                    <a:off x="1912098" y="1823816"/>
                    <a:ext cx="762000" cy="2362200"/>
                    <a:chOff x="1905000" y="1828800"/>
                    <a:chExt cx="762000" cy="2362200"/>
                  </a:xfrm>
                  <a:grpFill/>
                </p:grpSpPr>
                <p:sp>
                  <p:nvSpPr>
                    <p:cNvPr id="196" name="Oval 4">
                      <a:extLst>
                        <a:ext uri="{FF2B5EF4-FFF2-40B4-BE49-F238E27FC236}">
                          <a16:creationId xmlns:a16="http://schemas.microsoft.com/office/drawing/2014/main" id="{79D89D14-274C-84B0-A11D-ECA901DB729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30">
                      <a:extLst>
                        <a:ext uri="{FF2B5EF4-FFF2-40B4-BE49-F238E27FC236}">
                          <a16:creationId xmlns:a16="http://schemas.microsoft.com/office/drawing/2014/main" id="{155720E5-0958-2B1B-1981-D3FF973AC91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9">
                    <a:extLst>
                      <a:ext uri="{FF2B5EF4-FFF2-40B4-BE49-F238E27FC236}">
                        <a16:creationId xmlns:a16="http://schemas.microsoft.com/office/drawing/2014/main" id="{1AD59885-0AC4-B343-B184-16D05A6D8608}"/>
                      </a:ext>
                    </a:extLst>
                  </p:cNvPr>
                  <p:cNvGrpSpPr/>
                  <p:nvPr/>
                </p:nvGrpSpPr>
                <p:grpSpPr>
                  <a:xfrm rot="19123498">
                    <a:off x="2501621" y="1862460"/>
                    <a:ext cx="542170" cy="1782007"/>
                    <a:chOff x="1905000" y="1828800"/>
                    <a:chExt cx="762000" cy="2362200"/>
                  </a:xfrm>
                  <a:grpFill/>
                </p:grpSpPr>
                <p:sp>
                  <p:nvSpPr>
                    <p:cNvPr id="194" name="Oval 27">
                      <a:extLst>
                        <a:ext uri="{FF2B5EF4-FFF2-40B4-BE49-F238E27FC236}">
                          <a16:creationId xmlns:a16="http://schemas.microsoft.com/office/drawing/2014/main" id="{CE58B50B-1D43-9D7B-21E4-3363656EB0F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28">
                      <a:extLst>
                        <a:ext uri="{FF2B5EF4-FFF2-40B4-BE49-F238E27FC236}">
                          <a16:creationId xmlns:a16="http://schemas.microsoft.com/office/drawing/2014/main" id="{474BFBBE-AC0D-E20B-189C-B8C78C15030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1" name="Group 12">
                    <a:extLst>
                      <a:ext uri="{FF2B5EF4-FFF2-40B4-BE49-F238E27FC236}">
                        <a16:creationId xmlns:a16="http://schemas.microsoft.com/office/drawing/2014/main" id="{E2426967-C19C-FEE4-5EF6-01430460E9C6}"/>
                      </a:ext>
                    </a:extLst>
                  </p:cNvPr>
                  <p:cNvGrpSpPr/>
                  <p:nvPr/>
                </p:nvGrpSpPr>
                <p:grpSpPr>
                  <a:xfrm rot="15530705">
                    <a:off x="2284581" y="2639655"/>
                    <a:ext cx="405591" cy="1883879"/>
                    <a:chOff x="1905000" y="1828800"/>
                    <a:chExt cx="762000" cy="2362200"/>
                  </a:xfrm>
                  <a:grpFill/>
                </p:grpSpPr>
                <p:sp>
                  <p:nvSpPr>
                    <p:cNvPr id="192" name="Oval 25">
                      <a:extLst>
                        <a:ext uri="{FF2B5EF4-FFF2-40B4-BE49-F238E27FC236}">
                          <a16:creationId xmlns:a16="http://schemas.microsoft.com/office/drawing/2014/main" id="{16912462-8771-8082-90D5-1CAD54C4B2C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26">
                      <a:extLst>
                        <a:ext uri="{FF2B5EF4-FFF2-40B4-BE49-F238E27FC236}">
                          <a16:creationId xmlns:a16="http://schemas.microsoft.com/office/drawing/2014/main" id="{8874048D-92E6-74A0-9AB3-7623A42AF2B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9" name="Group 31">
                  <a:extLst>
                    <a:ext uri="{FF2B5EF4-FFF2-40B4-BE49-F238E27FC236}">
                      <a16:creationId xmlns:a16="http://schemas.microsoft.com/office/drawing/2014/main" id="{1658EF0D-35F1-21D9-B9EC-847E2AF8BF7C}"/>
                    </a:ext>
                  </a:extLst>
                </p:cNvPr>
                <p:cNvGrpSpPr/>
                <p:nvPr/>
              </p:nvGrpSpPr>
              <p:grpSpPr>
                <a:xfrm rot="20238387">
                  <a:off x="1346199" y="1643328"/>
                  <a:ext cx="1193804" cy="897916"/>
                  <a:chOff x="1111998" y="1862460"/>
                  <a:chExt cx="2362200" cy="1921930"/>
                </a:xfrm>
                <a:grpFill/>
              </p:grpSpPr>
              <p:grpSp>
                <p:nvGrpSpPr>
                  <p:cNvPr id="180" name="Group 6">
                    <a:extLst>
                      <a:ext uri="{FF2B5EF4-FFF2-40B4-BE49-F238E27FC236}">
                        <a16:creationId xmlns:a16="http://schemas.microsoft.com/office/drawing/2014/main" id="{17B6C871-9DD7-31F6-2F5C-6933C2F92CBD}"/>
                      </a:ext>
                    </a:extLst>
                  </p:cNvPr>
                  <p:cNvGrpSpPr/>
                  <p:nvPr/>
                </p:nvGrpSpPr>
                <p:grpSpPr>
                  <a:xfrm rot="17802976">
                    <a:off x="1912098" y="1823816"/>
                    <a:ext cx="762000" cy="2362200"/>
                    <a:chOff x="1905000" y="1828800"/>
                    <a:chExt cx="762000" cy="2362200"/>
                  </a:xfrm>
                  <a:grpFill/>
                </p:grpSpPr>
                <p:sp>
                  <p:nvSpPr>
                    <p:cNvPr id="187" name="Oval 4">
                      <a:extLst>
                        <a:ext uri="{FF2B5EF4-FFF2-40B4-BE49-F238E27FC236}">
                          <a16:creationId xmlns:a16="http://schemas.microsoft.com/office/drawing/2014/main" id="{E87DC30A-6A75-CD5A-6AB7-EAAFD836C9F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40">
                      <a:extLst>
                        <a:ext uri="{FF2B5EF4-FFF2-40B4-BE49-F238E27FC236}">
                          <a16:creationId xmlns:a16="http://schemas.microsoft.com/office/drawing/2014/main" id="{FC171B2E-6722-0B9B-88CA-63C6109F62B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9">
                    <a:extLst>
                      <a:ext uri="{FF2B5EF4-FFF2-40B4-BE49-F238E27FC236}">
                        <a16:creationId xmlns:a16="http://schemas.microsoft.com/office/drawing/2014/main" id="{B1DB2C13-570F-6B32-BC89-67BC6D38BA63}"/>
                      </a:ext>
                    </a:extLst>
                  </p:cNvPr>
                  <p:cNvGrpSpPr/>
                  <p:nvPr/>
                </p:nvGrpSpPr>
                <p:grpSpPr>
                  <a:xfrm rot="19123498">
                    <a:off x="2501621" y="1862460"/>
                    <a:ext cx="542170" cy="1782007"/>
                    <a:chOff x="1905000" y="1828800"/>
                    <a:chExt cx="762000" cy="2362200"/>
                  </a:xfrm>
                  <a:grpFill/>
                </p:grpSpPr>
                <p:sp>
                  <p:nvSpPr>
                    <p:cNvPr id="185" name="Oval 184">
                      <a:extLst>
                        <a:ext uri="{FF2B5EF4-FFF2-40B4-BE49-F238E27FC236}">
                          <a16:creationId xmlns:a16="http://schemas.microsoft.com/office/drawing/2014/main" id="{FF27DD71-D4DD-8876-66F3-AA927883758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38">
                      <a:extLst>
                        <a:ext uri="{FF2B5EF4-FFF2-40B4-BE49-F238E27FC236}">
                          <a16:creationId xmlns:a16="http://schemas.microsoft.com/office/drawing/2014/main" id="{C1CBD9FF-78F5-0A95-0107-FF67F26C8F5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2" name="Group 12">
                    <a:extLst>
                      <a:ext uri="{FF2B5EF4-FFF2-40B4-BE49-F238E27FC236}">
                        <a16:creationId xmlns:a16="http://schemas.microsoft.com/office/drawing/2014/main" id="{16C945D5-B75C-F800-9E64-32ACAD89DD69}"/>
                      </a:ext>
                    </a:extLst>
                  </p:cNvPr>
                  <p:cNvGrpSpPr/>
                  <p:nvPr/>
                </p:nvGrpSpPr>
                <p:grpSpPr>
                  <a:xfrm rot="15530705">
                    <a:off x="2284581" y="2639655"/>
                    <a:ext cx="405591" cy="1883879"/>
                    <a:chOff x="1905000" y="1828800"/>
                    <a:chExt cx="762000" cy="2362200"/>
                  </a:xfrm>
                  <a:grpFill/>
                </p:grpSpPr>
                <p:sp>
                  <p:nvSpPr>
                    <p:cNvPr id="183" name="Oval 182">
                      <a:extLst>
                        <a:ext uri="{FF2B5EF4-FFF2-40B4-BE49-F238E27FC236}">
                          <a16:creationId xmlns:a16="http://schemas.microsoft.com/office/drawing/2014/main" id="{8D798E36-39EE-2BDB-F3B4-57C97B54B5B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96719D31-678B-9C0B-FB42-D742EE8BFA6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 name="Group 42">
                <a:extLst>
                  <a:ext uri="{FF2B5EF4-FFF2-40B4-BE49-F238E27FC236}">
                    <a16:creationId xmlns:a16="http://schemas.microsoft.com/office/drawing/2014/main" id="{01206153-1758-D27F-F2F0-68982F5D3854}"/>
                  </a:ext>
                </a:extLst>
              </p:cNvPr>
              <p:cNvGrpSpPr/>
              <p:nvPr/>
            </p:nvGrpSpPr>
            <p:grpSpPr>
              <a:xfrm rot="1956276">
                <a:off x="3313805" y="2827943"/>
                <a:ext cx="1368625" cy="1296983"/>
                <a:chOff x="736597" y="733384"/>
                <a:chExt cx="1807860" cy="1807860"/>
              </a:xfrm>
              <a:grpFill/>
            </p:grpSpPr>
            <p:grpSp>
              <p:nvGrpSpPr>
                <p:cNvPr id="147" name="Group 15">
                  <a:extLst>
                    <a:ext uri="{FF2B5EF4-FFF2-40B4-BE49-F238E27FC236}">
                      <a16:creationId xmlns:a16="http://schemas.microsoft.com/office/drawing/2014/main" id="{5B8E1391-FFC8-FB79-8127-CAA25157B390}"/>
                    </a:ext>
                  </a:extLst>
                </p:cNvPr>
                <p:cNvGrpSpPr/>
                <p:nvPr/>
              </p:nvGrpSpPr>
              <p:grpSpPr>
                <a:xfrm rot="20238387">
                  <a:off x="736597" y="881328"/>
                  <a:ext cx="1193804" cy="897916"/>
                  <a:chOff x="1111998" y="1862460"/>
                  <a:chExt cx="2362200" cy="1921930"/>
                </a:xfrm>
                <a:grpFill/>
              </p:grpSpPr>
              <p:grpSp>
                <p:nvGrpSpPr>
                  <p:cNvPr id="168" name="Group 6">
                    <a:extLst>
                      <a:ext uri="{FF2B5EF4-FFF2-40B4-BE49-F238E27FC236}">
                        <a16:creationId xmlns:a16="http://schemas.microsoft.com/office/drawing/2014/main" id="{1EC72A37-183D-BE45-663B-FA486750AC1E}"/>
                      </a:ext>
                    </a:extLst>
                  </p:cNvPr>
                  <p:cNvGrpSpPr/>
                  <p:nvPr/>
                </p:nvGrpSpPr>
                <p:grpSpPr>
                  <a:xfrm rot="17802976">
                    <a:off x="1912098" y="1823816"/>
                    <a:ext cx="762000" cy="2362200"/>
                    <a:chOff x="1905000" y="1828800"/>
                    <a:chExt cx="762000" cy="2362200"/>
                  </a:xfrm>
                  <a:grpFill/>
                </p:grpSpPr>
                <p:sp>
                  <p:nvSpPr>
                    <p:cNvPr id="175" name="Oval 4">
                      <a:extLst>
                        <a:ext uri="{FF2B5EF4-FFF2-40B4-BE49-F238E27FC236}">
                          <a16:creationId xmlns:a16="http://schemas.microsoft.com/office/drawing/2014/main" id="{F18ED66C-8155-1DFE-A98B-E6B628C074A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Oval 5">
                      <a:extLst>
                        <a:ext uri="{FF2B5EF4-FFF2-40B4-BE49-F238E27FC236}">
                          <a16:creationId xmlns:a16="http://schemas.microsoft.com/office/drawing/2014/main" id="{12C24B44-5F8C-8C7B-57E3-1BC32802589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a:extLst>
                      <a:ext uri="{FF2B5EF4-FFF2-40B4-BE49-F238E27FC236}">
                        <a16:creationId xmlns:a16="http://schemas.microsoft.com/office/drawing/2014/main" id="{0EE577D8-789E-F5ED-2E79-92ABB3CFF91A}"/>
                      </a:ext>
                    </a:extLst>
                  </p:cNvPr>
                  <p:cNvGrpSpPr/>
                  <p:nvPr/>
                </p:nvGrpSpPr>
                <p:grpSpPr>
                  <a:xfrm rot="19123498">
                    <a:off x="2501621" y="1862460"/>
                    <a:ext cx="542170" cy="1782007"/>
                    <a:chOff x="1905000" y="1828800"/>
                    <a:chExt cx="762000" cy="2362200"/>
                  </a:xfrm>
                  <a:grpFill/>
                </p:grpSpPr>
                <p:sp>
                  <p:nvSpPr>
                    <p:cNvPr id="173" name="Oval 69">
                      <a:extLst>
                        <a:ext uri="{FF2B5EF4-FFF2-40B4-BE49-F238E27FC236}">
                          <a16:creationId xmlns:a16="http://schemas.microsoft.com/office/drawing/2014/main" id="{F6D28025-5B52-6633-5E70-8A69F216F21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Oval 70">
                      <a:extLst>
                        <a:ext uri="{FF2B5EF4-FFF2-40B4-BE49-F238E27FC236}">
                          <a16:creationId xmlns:a16="http://schemas.microsoft.com/office/drawing/2014/main" id="{CDB4B124-642C-0F1D-542F-A2573AB7349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a:extLst>
                      <a:ext uri="{FF2B5EF4-FFF2-40B4-BE49-F238E27FC236}">
                        <a16:creationId xmlns:a16="http://schemas.microsoft.com/office/drawing/2014/main" id="{95247E24-0B8E-2DE4-3121-6BB6B371E8AC}"/>
                      </a:ext>
                    </a:extLst>
                  </p:cNvPr>
                  <p:cNvGrpSpPr/>
                  <p:nvPr/>
                </p:nvGrpSpPr>
                <p:grpSpPr>
                  <a:xfrm rot="15530705">
                    <a:off x="2284581" y="2639655"/>
                    <a:ext cx="405591" cy="1883879"/>
                    <a:chOff x="1905000" y="1828800"/>
                    <a:chExt cx="762000" cy="2362200"/>
                  </a:xfrm>
                  <a:grpFill/>
                </p:grpSpPr>
                <p:sp>
                  <p:nvSpPr>
                    <p:cNvPr id="171" name="Oval 170">
                      <a:extLst>
                        <a:ext uri="{FF2B5EF4-FFF2-40B4-BE49-F238E27FC236}">
                          <a16:creationId xmlns:a16="http://schemas.microsoft.com/office/drawing/2014/main" id="{42C1B9DE-0884-77CA-67BD-47E2DCD8182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Oval 14">
                      <a:extLst>
                        <a:ext uri="{FF2B5EF4-FFF2-40B4-BE49-F238E27FC236}">
                          <a16:creationId xmlns:a16="http://schemas.microsoft.com/office/drawing/2014/main" id="{2F0EF49D-A143-2838-336D-FAE253F63B0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8" name="Group 21">
                  <a:extLst>
                    <a:ext uri="{FF2B5EF4-FFF2-40B4-BE49-F238E27FC236}">
                      <a16:creationId xmlns:a16="http://schemas.microsoft.com/office/drawing/2014/main" id="{47B49533-339D-489A-0B14-76EF21E3B557}"/>
                    </a:ext>
                  </a:extLst>
                </p:cNvPr>
                <p:cNvGrpSpPr/>
                <p:nvPr/>
              </p:nvGrpSpPr>
              <p:grpSpPr>
                <a:xfrm rot="2927600">
                  <a:off x="1498597" y="881328"/>
                  <a:ext cx="1193804" cy="897916"/>
                  <a:chOff x="1111998" y="1862460"/>
                  <a:chExt cx="2362200" cy="1921930"/>
                </a:xfrm>
                <a:grpFill/>
              </p:grpSpPr>
              <p:grpSp>
                <p:nvGrpSpPr>
                  <p:cNvPr id="159" name="Group 6">
                    <a:extLst>
                      <a:ext uri="{FF2B5EF4-FFF2-40B4-BE49-F238E27FC236}">
                        <a16:creationId xmlns:a16="http://schemas.microsoft.com/office/drawing/2014/main" id="{9540004D-6DD6-D895-E32B-634BE5ABDE9F}"/>
                      </a:ext>
                    </a:extLst>
                  </p:cNvPr>
                  <p:cNvGrpSpPr/>
                  <p:nvPr/>
                </p:nvGrpSpPr>
                <p:grpSpPr>
                  <a:xfrm rot="17802976">
                    <a:off x="1912098" y="1823816"/>
                    <a:ext cx="762000" cy="2362200"/>
                    <a:chOff x="1905000" y="1828800"/>
                    <a:chExt cx="762000" cy="2362200"/>
                  </a:xfrm>
                  <a:grpFill/>
                </p:grpSpPr>
                <p:sp>
                  <p:nvSpPr>
                    <p:cNvPr id="166" name="Oval 4">
                      <a:extLst>
                        <a:ext uri="{FF2B5EF4-FFF2-40B4-BE49-F238E27FC236}">
                          <a16:creationId xmlns:a16="http://schemas.microsoft.com/office/drawing/2014/main" id="{440D3817-2D6F-0DB5-4FC3-9CAC5AB9D23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48957EC6-6B20-D58F-DD06-6FD8FBFE2CF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0" name="Group 9">
                    <a:extLst>
                      <a:ext uri="{FF2B5EF4-FFF2-40B4-BE49-F238E27FC236}">
                        <a16:creationId xmlns:a16="http://schemas.microsoft.com/office/drawing/2014/main" id="{78A71FE0-424E-9207-7B58-E9A2FD06A773}"/>
                      </a:ext>
                    </a:extLst>
                  </p:cNvPr>
                  <p:cNvGrpSpPr/>
                  <p:nvPr/>
                </p:nvGrpSpPr>
                <p:grpSpPr>
                  <a:xfrm rot="19123498">
                    <a:off x="2501621" y="1862460"/>
                    <a:ext cx="542170" cy="1782007"/>
                    <a:chOff x="1905000" y="1828800"/>
                    <a:chExt cx="762000" cy="2362200"/>
                  </a:xfrm>
                  <a:grpFill/>
                </p:grpSpPr>
                <p:sp>
                  <p:nvSpPr>
                    <p:cNvPr id="164" name="Oval 60">
                      <a:extLst>
                        <a:ext uri="{FF2B5EF4-FFF2-40B4-BE49-F238E27FC236}">
                          <a16:creationId xmlns:a16="http://schemas.microsoft.com/office/drawing/2014/main" id="{4AF31117-DE0D-96E1-7201-452B74E31CA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61">
                      <a:extLst>
                        <a:ext uri="{FF2B5EF4-FFF2-40B4-BE49-F238E27FC236}">
                          <a16:creationId xmlns:a16="http://schemas.microsoft.com/office/drawing/2014/main" id="{C209A503-A09D-C267-BB4B-5C4FFDBEA6A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 name="Group 12">
                    <a:extLst>
                      <a:ext uri="{FF2B5EF4-FFF2-40B4-BE49-F238E27FC236}">
                        <a16:creationId xmlns:a16="http://schemas.microsoft.com/office/drawing/2014/main" id="{AB1E2DED-FCB0-A039-36BE-009416302B6B}"/>
                      </a:ext>
                    </a:extLst>
                  </p:cNvPr>
                  <p:cNvGrpSpPr/>
                  <p:nvPr/>
                </p:nvGrpSpPr>
                <p:grpSpPr>
                  <a:xfrm rot="15530705">
                    <a:off x="2284581" y="2639655"/>
                    <a:ext cx="405591" cy="1883879"/>
                    <a:chOff x="1905000" y="1828800"/>
                    <a:chExt cx="762000" cy="2362200"/>
                  </a:xfrm>
                  <a:grpFill/>
                </p:grpSpPr>
                <p:sp>
                  <p:nvSpPr>
                    <p:cNvPr id="162" name="Oval 58">
                      <a:extLst>
                        <a:ext uri="{FF2B5EF4-FFF2-40B4-BE49-F238E27FC236}">
                          <a16:creationId xmlns:a16="http://schemas.microsoft.com/office/drawing/2014/main" id="{A7FA10C6-C04C-1978-5CEC-7ED14D5A4D9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59">
                      <a:extLst>
                        <a:ext uri="{FF2B5EF4-FFF2-40B4-BE49-F238E27FC236}">
                          <a16:creationId xmlns:a16="http://schemas.microsoft.com/office/drawing/2014/main" id="{7745D616-FC6D-EC11-20A0-BE9E4B47983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9" name="Group 31">
                  <a:extLst>
                    <a:ext uri="{FF2B5EF4-FFF2-40B4-BE49-F238E27FC236}">
                      <a16:creationId xmlns:a16="http://schemas.microsoft.com/office/drawing/2014/main" id="{AC28539F-55BC-66E9-1A53-AC800CDD5B90}"/>
                    </a:ext>
                  </a:extLst>
                </p:cNvPr>
                <p:cNvGrpSpPr/>
                <p:nvPr/>
              </p:nvGrpSpPr>
              <p:grpSpPr>
                <a:xfrm rot="20238387">
                  <a:off x="1346199" y="1643328"/>
                  <a:ext cx="1193804" cy="897916"/>
                  <a:chOff x="1111998" y="1862460"/>
                  <a:chExt cx="2362200" cy="1921930"/>
                </a:xfrm>
                <a:grpFill/>
              </p:grpSpPr>
              <p:grpSp>
                <p:nvGrpSpPr>
                  <p:cNvPr id="150" name="Group 6">
                    <a:extLst>
                      <a:ext uri="{FF2B5EF4-FFF2-40B4-BE49-F238E27FC236}">
                        <a16:creationId xmlns:a16="http://schemas.microsoft.com/office/drawing/2014/main" id="{4026FAEF-8FFA-84BB-6491-FA2D2FBAC80E}"/>
                      </a:ext>
                    </a:extLst>
                  </p:cNvPr>
                  <p:cNvGrpSpPr/>
                  <p:nvPr/>
                </p:nvGrpSpPr>
                <p:grpSpPr>
                  <a:xfrm rot="17802976">
                    <a:off x="1912098" y="1823816"/>
                    <a:ext cx="762000" cy="2362200"/>
                    <a:chOff x="1905000" y="1828800"/>
                    <a:chExt cx="762000" cy="2362200"/>
                  </a:xfrm>
                  <a:grpFill/>
                </p:grpSpPr>
                <p:sp>
                  <p:nvSpPr>
                    <p:cNvPr id="157" name="Oval 4">
                      <a:extLst>
                        <a:ext uri="{FF2B5EF4-FFF2-40B4-BE49-F238E27FC236}">
                          <a16:creationId xmlns:a16="http://schemas.microsoft.com/office/drawing/2014/main" id="{490525E9-B656-2429-B6FD-C4D180AB262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E172546B-17F3-E766-5A16-1A94CB489E0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9">
                    <a:extLst>
                      <a:ext uri="{FF2B5EF4-FFF2-40B4-BE49-F238E27FC236}">
                        <a16:creationId xmlns:a16="http://schemas.microsoft.com/office/drawing/2014/main" id="{2F4298B1-3E83-1865-B033-BEDF79D61D29}"/>
                      </a:ext>
                    </a:extLst>
                  </p:cNvPr>
                  <p:cNvGrpSpPr/>
                  <p:nvPr/>
                </p:nvGrpSpPr>
                <p:grpSpPr>
                  <a:xfrm rot="19123498">
                    <a:off x="2501621" y="1862460"/>
                    <a:ext cx="542170" cy="1782007"/>
                    <a:chOff x="1905000" y="1828800"/>
                    <a:chExt cx="762000" cy="2362200"/>
                  </a:xfrm>
                  <a:grpFill/>
                </p:grpSpPr>
                <p:sp>
                  <p:nvSpPr>
                    <p:cNvPr id="155" name="Oval 154">
                      <a:extLst>
                        <a:ext uri="{FF2B5EF4-FFF2-40B4-BE49-F238E27FC236}">
                          <a16:creationId xmlns:a16="http://schemas.microsoft.com/office/drawing/2014/main" id="{2103BBB9-6E8E-FCB2-868B-E2BFE68B509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2BF33E56-495F-F757-7E86-A66C18EEC26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2">
                    <a:extLst>
                      <a:ext uri="{FF2B5EF4-FFF2-40B4-BE49-F238E27FC236}">
                        <a16:creationId xmlns:a16="http://schemas.microsoft.com/office/drawing/2014/main" id="{A647A976-1D54-0F87-5321-8392F956F256}"/>
                      </a:ext>
                    </a:extLst>
                  </p:cNvPr>
                  <p:cNvGrpSpPr/>
                  <p:nvPr/>
                </p:nvGrpSpPr>
                <p:grpSpPr>
                  <a:xfrm rot="15530705">
                    <a:off x="2284581" y="2639655"/>
                    <a:ext cx="405591" cy="1883879"/>
                    <a:chOff x="1905000" y="1828800"/>
                    <a:chExt cx="762000" cy="2362200"/>
                  </a:xfrm>
                  <a:grpFill/>
                </p:grpSpPr>
                <p:sp>
                  <p:nvSpPr>
                    <p:cNvPr id="153" name="Oval 49">
                      <a:extLst>
                        <a:ext uri="{FF2B5EF4-FFF2-40B4-BE49-F238E27FC236}">
                          <a16:creationId xmlns:a16="http://schemas.microsoft.com/office/drawing/2014/main" id="{0D82A532-F262-1813-C13D-335B3C65779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83CEC820-23BF-6889-4D21-9BC33C470C8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3" name="Group 73">
                <a:extLst>
                  <a:ext uri="{FF2B5EF4-FFF2-40B4-BE49-F238E27FC236}">
                    <a16:creationId xmlns:a16="http://schemas.microsoft.com/office/drawing/2014/main" id="{0A2D60C5-1C19-072C-5D80-3FBF8B196982}"/>
                  </a:ext>
                </a:extLst>
              </p:cNvPr>
              <p:cNvGrpSpPr/>
              <p:nvPr/>
            </p:nvGrpSpPr>
            <p:grpSpPr>
              <a:xfrm rot="3068959">
                <a:off x="3739264" y="1549429"/>
                <a:ext cx="2155895" cy="1527115"/>
                <a:chOff x="736597" y="733384"/>
                <a:chExt cx="1807860" cy="1807860"/>
              </a:xfrm>
              <a:grpFill/>
            </p:grpSpPr>
            <p:grpSp>
              <p:nvGrpSpPr>
                <p:cNvPr id="117" name="Group 15">
                  <a:extLst>
                    <a:ext uri="{FF2B5EF4-FFF2-40B4-BE49-F238E27FC236}">
                      <a16:creationId xmlns:a16="http://schemas.microsoft.com/office/drawing/2014/main" id="{0586A43D-7DBD-8F1B-AD0E-1D5FD90A22BF}"/>
                    </a:ext>
                  </a:extLst>
                </p:cNvPr>
                <p:cNvGrpSpPr/>
                <p:nvPr/>
              </p:nvGrpSpPr>
              <p:grpSpPr>
                <a:xfrm rot="20238387">
                  <a:off x="736597" y="881328"/>
                  <a:ext cx="1193804" cy="897916"/>
                  <a:chOff x="1111998" y="1862460"/>
                  <a:chExt cx="2362200" cy="1921930"/>
                </a:xfrm>
                <a:grpFill/>
              </p:grpSpPr>
              <p:grpSp>
                <p:nvGrpSpPr>
                  <p:cNvPr id="138" name="Group 6">
                    <a:extLst>
                      <a:ext uri="{FF2B5EF4-FFF2-40B4-BE49-F238E27FC236}">
                        <a16:creationId xmlns:a16="http://schemas.microsoft.com/office/drawing/2014/main" id="{D35C3FCF-6EFA-CA4E-46C8-F67D214B0377}"/>
                      </a:ext>
                    </a:extLst>
                  </p:cNvPr>
                  <p:cNvGrpSpPr/>
                  <p:nvPr/>
                </p:nvGrpSpPr>
                <p:grpSpPr>
                  <a:xfrm rot="17802976">
                    <a:off x="1912098" y="1823816"/>
                    <a:ext cx="762000" cy="2362200"/>
                    <a:chOff x="1905000" y="1828800"/>
                    <a:chExt cx="762000" cy="2362200"/>
                  </a:xfrm>
                  <a:grpFill/>
                </p:grpSpPr>
                <p:sp>
                  <p:nvSpPr>
                    <p:cNvPr id="145" name="Oval 4">
                      <a:extLst>
                        <a:ext uri="{FF2B5EF4-FFF2-40B4-BE49-F238E27FC236}">
                          <a16:creationId xmlns:a16="http://schemas.microsoft.com/office/drawing/2014/main" id="{C351CC64-8F98-B94E-699E-8E98076D2E0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5">
                      <a:extLst>
                        <a:ext uri="{FF2B5EF4-FFF2-40B4-BE49-F238E27FC236}">
                          <a16:creationId xmlns:a16="http://schemas.microsoft.com/office/drawing/2014/main" id="{378804C8-EF2A-1F37-DFEF-76C824954A6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9">
                    <a:extLst>
                      <a:ext uri="{FF2B5EF4-FFF2-40B4-BE49-F238E27FC236}">
                        <a16:creationId xmlns:a16="http://schemas.microsoft.com/office/drawing/2014/main" id="{C4D6C220-B0F1-73E2-5A02-0DFE1D7C2162}"/>
                      </a:ext>
                    </a:extLst>
                  </p:cNvPr>
                  <p:cNvGrpSpPr/>
                  <p:nvPr/>
                </p:nvGrpSpPr>
                <p:grpSpPr>
                  <a:xfrm rot="19123498">
                    <a:off x="2501621" y="1862460"/>
                    <a:ext cx="542170" cy="1782007"/>
                    <a:chOff x="1905000" y="1828800"/>
                    <a:chExt cx="762000" cy="2362200"/>
                  </a:xfrm>
                  <a:grpFill/>
                </p:grpSpPr>
                <p:sp>
                  <p:nvSpPr>
                    <p:cNvPr id="143" name="Oval 100">
                      <a:extLst>
                        <a:ext uri="{FF2B5EF4-FFF2-40B4-BE49-F238E27FC236}">
                          <a16:creationId xmlns:a16="http://schemas.microsoft.com/office/drawing/2014/main" id="{56D52A16-7601-492F-FF44-0C07DE60928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143">
                      <a:extLst>
                        <a:ext uri="{FF2B5EF4-FFF2-40B4-BE49-F238E27FC236}">
                          <a16:creationId xmlns:a16="http://schemas.microsoft.com/office/drawing/2014/main" id="{3E9CCD6E-F163-2F4A-EAFC-49A597AC6AF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0" name="Group 12">
                    <a:extLst>
                      <a:ext uri="{FF2B5EF4-FFF2-40B4-BE49-F238E27FC236}">
                        <a16:creationId xmlns:a16="http://schemas.microsoft.com/office/drawing/2014/main" id="{D7176613-7C87-B51A-A738-2C43E4D272B0}"/>
                      </a:ext>
                    </a:extLst>
                  </p:cNvPr>
                  <p:cNvGrpSpPr/>
                  <p:nvPr/>
                </p:nvGrpSpPr>
                <p:grpSpPr>
                  <a:xfrm rot="15530705">
                    <a:off x="2284581" y="2639655"/>
                    <a:ext cx="405591" cy="1883879"/>
                    <a:chOff x="1905000" y="1828800"/>
                    <a:chExt cx="762000" cy="2362200"/>
                  </a:xfrm>
                  <a:grpFill/>
                </p:grpSpPr>
                <p:sp>
                  <p:nvSpPr>
                    <p:cNvPr id="141" name="Oval 98">
                      <a:extLst>
                        <a:ext uri="{FF2B5EF4-FFF2-40B4-BE49-F238E27FC236}">
                          <a16:creationId xmlns:a16="http://schemas.microsoft.com/office/drawing/2014/main" id="{F7D70A8B-2BB5-F3E7-1DF8-8823D1A32A0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
                      <a:extLst>
                        <a:ext uri="{FF2B5EF4-FFF2-40B4-BE49-F238E27FC236}">
                          <a16:creationId xmlns:a16="http://schemas.microsoft.com/office/drawing/2014/main" id="{946FEA95-0608-3EAE-270A-ACB450451B0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8" name="Group 21">
                  <a:extLst>
                    <a:ext uri="{FF2B5EF4-FFF2-40B4-BE49-F238E27FC236}">
                      <a16:creationId xmlns:a16="http://schemas.microsoft.com/office/drawing/2014/main" id="{9DE8F8D2-E0ED-5364-2E5D-E7E4BD6DA261}"/>
                    </a:ext>
                  </a:extLst>
                </p:cNvPr>
                <p:cNvGrpSpPr/>
                <p:nvPr/>
              </p:nvGrpSpPr>
              <p:grpSpPr>
                <a:xfrm rot="2927600">
                  <a:off x="1498597" y="881328"/>
                  <a:ext cx="1193804" cy="897916"/>
                  <a:chOff x="1111998" y="1862460"/>
                  <a:chExt cx="2362200" cy="1921930"/>
                </a:xfrm>
                <a:grpFill/>
              </p:grpSpPr>
              <p:grpSp>
                <p:nvGrpSpPr>
                  <p:cNvPr id="129" name="Group 6">
                    <a:extLst>
                      <a:ext uri="{FF2B5EF4-FFF2-40B4-BE49-F238E27FC236}">
                        <a16:creationId xmlns:a16="http://schemas.microsoft.com/office/drawing/2014/main" id="{F8565763-9F07-8AE6-DA3F-CA113D518600}"/>
                      </a:ext>
                    </a:extLst>
                  </p:cNvPr>
                  <p:cNvGrpSpPr/>
                  <p:nvPr/>
                </p:nvGrpSpPr>
                <p:grpSpPr>
                  <a:xfrm rot="17802976">
                    <a:off x="1912098" y="1823816"/>
                    <a:ext cx="762000" cy="2362200"/>
                    <a:chOff x="1905000" y="1828800"/>
                    <a:chExt cx="762000" cy="2362200"/>
                  </a:xfrm>
                  <a:grpFill/>
                </p:grpSpPr>
                <p:sp>
                  <p:nvSpPr>
                    <p:cNvPr id="136" name="Oval 4">
                      <a:extLst>
                        <a:ext uri="{FF2B5EF4-FFF2-40B4-BE49-F238E27FC236}">
                          <a16:creationId xmlns:a16="http://schemas.microsoft.com/office/drawing/2014/main" id="{7CDC7C03-09E4-948E-A48F-21EF3A49200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a:extLst>
                        <a:ext uri="{FF2B5EF4-FFF2-40B4-BE49-F238E27FC236}">
                          <a16:creationId xmlns:a16="http://schemas.microsoft.com/office/drawing/2014/main" id="{A85ECB70-BA84-1D2A-6800-D51C5338CD4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9">
                    <a:extLst>
                      <a:ext uri="{FF2B5EF4-FFF2-40B4-BE49-F238E27FC236}">
                        <a16:creationId xmlns:a16="http://schemas.microsoft.com/office/drawing/2014/main" id="{E2A4A382-07F8-C4C1-68E0-98DBDB581CDF}"/>
                      </a:ext>
                    </a:extLst>
                  </p:cNvPr>
                  <p:cNvGrpSpPr/>
                  <p:nvPr/>
                </p:nvGrpSpPr>
                <p:grpSpPr>
                  <a:xfrm rot="19123498">
                    <a:off x="2501621" y="1862460"/>
                    <a:ext cx="542170" cy="1782007"/>
                    <a:chOff x="1905000" y="1828800"/>
                    <a:chExt cx="762000" cy="2362200"/>
                  </a:xfrm>
                  <a:grpFill/>
                </p:grpSpPr>
                <p:sp>
                  <p:nvSpPr>
                    <p:cNvPr id="134" name="Oval 91">
                      <a:extLst>
                        <a:ext uri="{FF2B5EF4-FFF2-40B4-BE49-F238E27FC236}">
                          <a16:creationId xmlns:a16="http://schemas.microsoft.com/office/drawing/2014/main" id="{0CEA7A2B-5C23-33F5-3446-195339516E7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54173A47-DFF1-EF19-E7C7-55D0E5B8EBB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2">
                    <a:extLst>
                      <a:ext uri="{FF2B5EF4-FFF2-40B4-BE49-F238E27FC236}">
                        <a16:creationId xmlns:a16="http://schemas.microsoft.com/office/drawing/2014/main" id="{E827A2E2-22B8-86C7-50A8-BDF9BFC39668}"/>
                      </a:ext>
                    </a:extLst>
                  </p:cNvPr>
                  <p:cNvGrpSpPr/>
                  <p:nvPr/>
                </p:nvGrpSpPr>
                <p:grpSpPr>
                  <a:xfrm rot="15530705">
                    <a:off x="2284581" y="2639655"/>
                    <a:ext cx="405591" cy="1883879"/>
                    <a:chOff x="1905000" y="1828800"/>
                    <a:chExt cx="762000" cy="2362200"/>
                  </a:xfrm>
                  <a:grpFill/>
                </p:grpSpPr>
                <p:sp>
                  <p:nvSpPr>
                    <p:cNvPr id="132" name="Oval 89">
                      <a:extLst>
                        <a:ext uri="{FF2B5EF4-FFF2-40B4-BE49-F238E27FC236}">
                          <a16:creationId xmlns:a16="http://schemas.microsoft.com/office/drawing/2014/main" id="{1DA19BD7-AC35-E06F-FEA4-980BBF9A1D0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90">
                      <a:extLst>
                        <a:ext uri="{FF2B5EF4-FFF2-40B4-BE49-F238E27FC236}">
                          <a16:creationId xmlns:a16="http://schemas.microsoft.com/office/drawing/2014/main" id="{42CA29E7-D85C-2814-D4FC-3F81F8655EB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31">
                  <a:extLst>
                    <a:ext uri="{FF2B5EF4-FFF2-40B4-BE49-F238E27FC236}">
                      <a16:creationId xmlns:a16="http://schemas.microsoft.com/office/drawing/2014/main" id="{B3F6637C-8EE0-2D1B-5145-176BD76EE424}"/>
                    </a:ext>
                  </a:extLst>
                </p:cNvPr>
                <p:cNvGrpSpPr/>
                <p:nvPr/>
              </p:nvGrpSpPr>
              <p:grpSpPr>
                <a:xfrm rot="20238387">
                  <a:off x="1346199" y="1643328"/>
                  <a:ext cx="1193804" cy="897916"/>
                  <a:chOff x="1111998" y="1862460"/>
                  <a:chExt cx="2362200" cy="1921930"/>
                </a:xfrm>
                <a:grpFill/>
              </p:grpSpPr>
              <p:grpSp>
                <p:nvGrpSpPr>
                  <p:cNvPr id="120" name="Group 6">
                    <a:extLst>
                      <a:ext uri="{FF2B5EF4-FFF2-40B4-BE49-F238E27FC236}">
                        <a16:creationId xmlns:a16="http://schemas.microsoft.com/office/drawing/2014/main" id="{5A055340-79A2-4661-5E6A-888AC2F3B7F3}"/>
                      </a:ext>
                    </a:extLst>
                  </p:cNvPr>
                  <p:cNvGrpSpPr/>
                  <p:nvPr/>
                </p:nvGrpSpPr>
                <p:grpSpPr>
                  <a:xfrm rot="17802976">
                    <a:off x="1912098" y="1823816"/>
                    <a:ext cx="762000" cy="2362200"/>
                    <a:chOff x="1905000" y="1828800"/>
                    <a:chExt cx="762000" cy="2362200"/>
                  </a:xfrm>
                  <a:grpFill/>
                </p:grpSpPr>
                <p:sp>
                  <p:nvSpPr>
                    <p:cNvPr id="127" name="Oval 4">
                      <a:extLst>
                        <a:ext uri="{FF2B5EF4-FFF2-40B4-BE49-F238E27FC236}">
                          <a16:creationId xmlns:a16="http://schemas.microsoft.com/office/drawing/2014/main" id="{6F817370-E444-32C2-02A8-F4D125EBCF5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30021015-6513-9EF3-5D43-AAC2C365919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9">
                    <a:extLst>
                      <a:ext uri="{FF2B5EF4-FFF2-40B4-BE49-F238E27FC236}">
                        <a16:creationId xmlns:a16="http://schemas.microsoft.com/office/drawing/2014/main" id="{7121E998-299D-1537-23AD-2D22B3A4A7F5}"/>
                      </a:ext>
                    </a:extLst>
                  </p:cNvPr>
                  <p:cNvGrpSpPr/>
                  <p:nvPr/>
                </p:nvGrpSpPr>
                <p:grpSpPr>
                  <a:xfrm rot="19123498">
                    <a:off x="2501621" y="1862460"/>
                    <a:ext cx="542170" cy="1782007"/>
                    <a:chOff x="1905000" y="1828800"/>
                    <a:chExt cx="762000" cy="2362200"/>
                  </a:xfrm>
                  <a:grpFill/>
                </p:grpSpPr>
                <p:sp>
                  <p:nvSpPr>
                    <p:cNvPr id="125" name="Oval 124">
                      <a:extLst>
                        <a:ext uri="{FF2B5EF4-FFF2-40B4-BE49-F238E27FC236}">
                          <a16:creationId xmlns:a16="http://schemas.microsoft.com/office/drawing/2014/main" id="{1999A09C-FED8-69F0-52D9-DBDAEC19A82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3E4FD31A-4E71-9E66-63E1-71394417E27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
                    <a:extLst>
                      <a:ext uri="{FF2B5EF4-FFF2-40B4-BE49-F238E27FC236}">
                        <a16:creationId xmlns:a16="http://schemas.microsoft.com/office/drawing/2014/main" id="{890E981C-8785-AB8A-196B-7F0892E3A41B}"/>
                      </a:ext>
                    </a:extLst>
                  </p:cNvPr>
                  <p:cNvGrpSpPr/>
                  <p:nvPr/>
                </p:nvGrpSpPr>
                <p:grpSpPr>
                  <a:xfrm rot="15530705">
                    <a:off x="2284581" y="2639655"/>
                    <a:ext cx="405591" cy="1883879"/>
                    <a:chOff x="1905000" y="1828800"/>
                    <a:chExt cx="762000" cy="2362200"/>
                  </a:xfrm>
                  <a:grpFill/>
                </p:grpSpPr>
                <p:sp>
                  <p:nvSpPr>
                    <p:cNvPr id="123" name="Oval 122">
                      <a:extLst>
                        <a:ext uri="{FF2B5EF4-FFF2-40B4-BE49-F238E27FC236}">
                          <a16:creationId xmlns:a16="http://schemas.microsoft.com/office/drawing/2014/main" id="{DFCC4FDD-A386-485B-2EBC-3780A2C95E8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A22C072C-8F88-7214-980E-B7CF5EBC60E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 name="Group 104">
                <a:extLst>
                  <a:ext uri="{FF2B5EF4-FFF2-40B4-BE49-F238E27FC236}">
                    <a16:creationId xmlns:a16="http://schemas.microsoft.com/office/drawing/2014/main" id="{BD151406-FB40-5E8F-1037-2B5368275F81}"/>
                  </a:ext>
                </a:extLst>
              </p:cNvPr>
              <p:cNvGrpSpPr/>
              <p:nvPr/>
            </p:nvGrpSpPr>
            <p:grpSpPr>
              <a:xfrm rot="3068959">
                <a:off x="4255207" y="2856047"/>
                <a:ext cx="1353895" cy="823091"/>
                <a:chOff x="736597" y="733384"/>
                <a:chExt cx="1807860" cy="1807860"/>
              </a:xfrm>
              <a:grpFill/>
            </p:grpSpPr>
            <p:grpSp>
              <p:nvGrpSpPr>
                <p:cNvPr id="87" name="Group 15">
                  <a:extLst>
                    <a:ext uri="{FF2B5EF4-FFF2-40B4-BE49-F238E27FC236}">
                      <a16:creationId xmlns:a16="http://schemas.microsoft.com/office/drawing/2014/main" id="{9FB4CEB0-4145-DE35-5F38-900DFC54EE14}"/>
                    </a:ext>
                  </a:extLst>
                </p:cNvPr>
                <p:cNvGrpSpPr/>
                <p:nvPr/>
              </p:nvGrpSpPr>
              <p:grpSpPr>
                <a:xfrm rot="20238387">
                  <a:off x="736597" y="881328"/>
                  <a:ext cx="1193804" cy="897916"/>
                  <a:chOff x="1111998" y="1862460"/>
                  <a:chExt cx="2362200" cy="1921930"/>
                </a:xfrm>
                <a:grpFill/>
              </p:grpSpPr>
              <p:grpSp>
                <p:nvGrpSpPr>
                  <p:cNvPr id="108" name="Group 6">
                    <a:extLst>
                      <a:ext uri="{FF2B5EF4-FFF2-40B4-BE49-F238E27FC236}">
                        <a16:creationId xmlns:a16="http://schemas.microsoft.com/office/drawing/2014/main" id="{BAE636DE-9ACC-121D-EC3F-78122A369FE8}"/>
                      </a:ext>
                    </a:extLst>
                  </p:cNvPr>
                  <p:cNvGrpSpPr/>
                  <p:nvPr/>
                </p:nvGrpSpPr>
                <p:grpSpPr>
                  <a:xfrm rot="17802976">
                    <a:off x="1912098" y="1823816"/>
                    <a:ext cx="762000" cy="2362200"/>
                    <a:chOff x="1905000" y="1828800"/>
                    <a:chExt cx="762000" cy="2362200"/>
                  </a:xfrm>
                  <a:grpFill/>
                </p:grpSpPr>
                <p:sp>
                  <p:nvSpPr>
                    <p:cNvPr id="115" name="Oval 4">
                      <a:extLst>
                        <a:ext uri="{FF2B5EF4-FFF2-40B4-BE49-F238E27FC236}">
                          <a16:creationId xmlns:a16="http://schemas.microsoft.com/office/drawing/2014/main" id="{9EB2ACCB-F373-2EB5-395A-744687BBEE6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5">
                      <a:extLst>
                        <a:ext uri="{FF2B5EF4-FFF2-40B4-BE49-F238E27FC236}">
                          <a16:creationId xmlns:a16="http://schemas.microsoft.com/office/drawing/2014/main" id="{0C41FF53-F44B-10FA-7100-6AFBF253854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9">
                    <a:extLst>
                      <a:ext uri="{FF2B5EF4-FFF2-40B4-BE49-F238E27FC236}">
                        <a16:creationId xmlns:a16="http://schemas.microsoft.com/office/drawing/2014/main" id="{107E14CA-5E74-ED1B-B67E-4FD18F6E2965}"/>
                      </a:ext>
                    </a:extLst>
                  </p:cNvPr>
                  <p:cNvGrpSpPr/>
                  <p:nvPr/>
                </p:nvGrpSpPr>
                <p:grpSpPr>
                  <a:xfrm rot="19123498">
                    <a:off x="2501621" y="1862460"/>
                    <a:ext cx="542170" cy="1782007"/>
                    <a:chOff x="1905000" y="1828800"/>
                    <a:chExt cx="762000" cy="2362200"/>
                  </a:xfrm>
                  <a:grpFill/>
                </p:grpSpPr>
                <p:sp>
                  <p:nvSpPr>
                    <p:cNvPr id="113" name="Oval 112">
                      <a:extLst>
                        <a:ext uri="{FF2B5EF4-FFF2-40B4-BE49-F238E27FC236}">
                          <a16:creationId xmlns:a16="http://schemas.microsoft.com/office/drawing/2014/main" id="{95C26E99-F2C5-CBE3-4C50-39AA5EA8F6C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D3C415E3-F19E-9608-93F9-5BAD17D3EDD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2">
                    <a:extLst>
                      <a:ext uri="{FF2B5EF4-FFF2-40B4-BE49-F238E27FC236}">
                        <a16:creationId xmlns:a16="http://schemas.microsoft.com/office/drawing/2014/main" id="{CABA8DFA-E3C9-7824-F83B-F95F3EA2D08A}"/>
                      </a:ext>
                    </a:extLst>
                  </p:cNvPr>
                  <p:cNvGrpSpPr/>
                  <p:nvPr/>
                </p:nvGrpSpPr>
                <p:grpSpPr>
                  <a:xfrm rot="15530705">
                    <a:off x="2284581" y="2639655"/>
                    <a:ext cx="405591" cy="1883879"/>
                    <a:chOff x="1905000" y="1828800"/>
                    <a:chExt cx="762000" cy="2362200"/>
                  </a:xfrm>
                  <a:grpFill/>
                </p:grpSpPr>
                <p:sp>
                  <p:nvSpPr>
                    <p:cNvPr id="111" name="Oval 110">
                      <a:extLst>
                        <a:ext uri="{FF2B5EF4-FFF2-40B4-BE49-F238E27FC236}">
                          <a16:creationId xmlns:a16="http://schemas.microsoft.com/office/drawing/2014/main" id="{B9E0DAF4-BDCD-27C5-608E-73955E40D8A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4">
                      <a:extLst>
                        <a:ext uri="{FF2B5EF4-FFF2-40B4-BE49-F238E27FC236}">
                          <a16:creationId xmlns:a16="http://schemas.microsoft.com/office/drawing/2014/main" id="{BED35596-D66E-FB87-F51D-00EFC832608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21">
                  <a:extLst>
                    <a:ext uri="{FF2B5EF4-FFF2-40B4-BE49-F238E27FC236}">
                      <a16:creationId xmlns:a16="http://schemas.microsoft.com/office/drawing/2014/main" id="{917796F5-91B5-ABE5-23C8-308A0C40B23F}"/>
                    </a:ext>
                  </a:extLst>
                </p:cNvPr>
                <p:cNvGrpSpPr/>
                <p:nvPr/>
              </p:nvGrpSpPr>
              <p:grpSpPr>
                <a:xfrm rot="2927600">
                  <a:off x="1498597" y="881328"/>
                  <a:ext cx="1193804" cy="897916"/>
                  <a:chOff x="1111998" y="1862460"/>
                  <a:chExt cx="2362200" cy="1921930"/>
                </a:xfrm>
                <a:grpFill/>
              </p:grpSpPr>
              <p:grpSp>
                <p:nvGrpSpPr>
                  <p:cNvPr id="99" name="Group 6">
                    <a:extLst>
                      <a:ext uri="{FF2B5EF4-FFF2-40B4-BE49-F238E27FC236}">
                        <a16:creationId xmlns:a16="http://schemas.microsoft.com/office/drawing/2014/main" id="{7C918720-0A8E-11C6-D386-8941B1602665}"/>
                      </a:ext>
                    </a:extLst>
                  </p:cNvPr>
                  <p:cNvGrpSpPr/>
                  <p:nvPr/>
                </p:nvGrpSpPr>
                <p:grpSpPr>
                  <a:xfrm rot="17802976">
                    <a:off x="1912098" y="1823816"/>
                    <a:ext cx="762000" cy="2362200"/>
                    <a:chOff x="1905000" y="1828800"/>
                    <a:chExt cx="762000" cy="2362200"/>
                  </a:xfrm>
                  <a:grpFill/>
                </p:grpSpPr>
                <p:sp>
                  <p:nvSpPr>
                    <p:cNvPr id="106" name="Oval 4">
                      <a:extLst>
                        <a:ext uri="{FF2B5EF4-FFF2-40B4-BE49-F238E27FC236}">
                          <a16:creationId xmlns:a16="http://schemas.microsoft.com/office/drawing/2014/main" id="{0A561DDB-339A-D83A-5CB7-66BD8642F56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02DC3DB0-BB66-48EA-4603-556F8DF86A6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
                    <a:extLst>
                      <a:ext uri="{FF2B5EF4-FFF2-40B4-BE49-F238E27FC236}">
                        <a16:creationId xmlns:a16="http://schemas.microsoft.com/office/drawing/2014/main" id="{8C75C27A-6FFA-F1DE-E228-90522BBC5BE9}"/>
                      </a:ext>
                    </a:extLst>
                  </p:cNvPr>
                  <p:cNvGrpSpPr/>
                  <p:nvPr/>
                </p:nvGrpSpPr>
                <p:grpSpPr>
                  <a:xfrm rot="19123498">
                    <a:off x="2501621" y="1862460"/>
                    <a:ext cx="542170" cy="1782007"/>
                    <a:chOff x="1905000" y="1828800"/>
                    <a:chExt cx="762000" cy="2362200"/>
                  </a:xfrm>
                  <a:grpFill/>
                </p:grpSpPr>
                <p:sp>
                  <p:nvSpPr>
                    <p:cNvPr id="104" name="Oval 103">
                      <a:extLst>
                        <a:ext uri="{FF2B5EF4-FFF2-40B4-BE49-F238E27FC236}">
                          <a16:creationId xmlns:a16="http://schemas.microsoft.com/office/drawing/2014/main" id="{8744691A-CC6A-ABF1-BA79-4421484DAC4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43F37529-5EA8-7208-13F3-0E36B894E51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 name="Group 12">
                    <a:extLst>
                      <a:ext uri="{FF2B5EF4-FFF2-40B4-BE49-F238E27FC236}">
                        <a16:creationId xmlns:a16="http://schemas.microsoft.com/office/drawing/2014/main" id="{96E261E4-FCFE-CAB9-0478-A814B55C5A7A}"/>
                      </a:ext>
                    </a:extLst>
                  </p:cNvPr>
                  <p:cNvGrpSpPr/>
                  <p:nvPr/>
                </p:nvGrpSpPr>
                <p:grpSpPr>
                  <a:xfrm rot="15530705">
                    <a:off x="2284581" y="2639655"/>
                    <a:ext cx="405591" cy="1883879"/>
                    <a:chOff x="1905000" y="1828800"/>
                    <a:chExt cx="762000" cy="2362200"/>
                  </a:xfrm>
                  <a:grpFill/>
                </p:grpSpPr>
                <p:sp>
                  <p:nvSpPr>
                    <p:cNvPr id="102" name="Oval 101">
                      <a:extLst>
                        <a:ext uri="{FF2B5EF4-FFF2-40B4-BE49-F238E27FC236}">
                          <a16:creationId xmlns:a16="http://schemas.microsoft.com/office/drawing/2014/main" id="{F828798B-53C7-A64F-3E09-672D938509E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1360BAD2-D722-18AF-568E-6EFB7C41110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31">
                  <a:extLst>
                    <a:ext uri="{FF2B5EF4-FFF2-40B4-BE49-F238E27FC236}">
                      <a16:creationId xmlns:a16="http://schemas.microsoft.com/office/drawing/2014/main" id="{22931B4F-8FBD-602D-2E6C-EDFCF480896D}"/>
                    </a:ext>
                  </a:extLst>
                </p:cNvPr>
                <p:cNvGrpSpPr/>
                <p:nvPr/>
              </p:nvGrpSpPr>
              <p:grpSpPr>
                <a:xfrm rot="20238387">
                  <a:off x="1346199" y="1643328"/>
                  <a:ext cx="1193804" cy="897916"/>
                  <a:chOff x="1111998" y="1862460"/>
                  <a:chExt cx="2362200" cy="1921930"/>
                </a:xfrm>
                <a:grpFill/>
              </p:grpSpPr>
              <p:grpSp>
                <p:nvGrpSpPr>
                  <p:cNvPr id="90" name="Group 6">
                    <a:extLst>
                      <a:ext uri="{FF2B5EF4-FFF2-40B4-BE49-F238E27FC236}">
                        <a16:creationId xmlns:a16="http://schemas.microsoft.com/office/drawing/2014/main" id="{720BF354-3DA8-8231-5060-B1B355B25E84}"/>
                      </a:ext>
                    </a:extLst>
                  </p:cNvPr>
                  <p:cNvGrpSpPr/>
                  <p:nvPr/>
                </p:nvGrpSpPr>
                <p:grpSpPr>
                  <a:xfrm rot="17802976">
                    <a:off x="1912098" y="1823816"/>
                    <a:ext cx="762000" cy="2362200"/>
                    <a:chOff x="1905000" y="1828800"/>
                    <a:chExt cx="762000" cy="2362200"/>
                  </a:xfrm>
                  <a:grpFill/>
                </p:grpSpPr>
                <p:sp>
                  <p:nvSpPr>
                    <p:cNvPr id="97" name="Oval 4">
                      <a:extLst>
                        <a:ext uri="{FF2B5EF4-FFF2-40B4-BE49-F238E27FC236}">
                          <a16:creationId xmlns:a16="http://schemas.microsoft.com/office/drawing/2014/main" id="{6DCC6766-846D-836B-09EE-7FDF8A611CC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84AA0A5-E1CA-6353-910E-0E8888B831B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
                    <a:extLst>
                      <a:ext uri="{FF2B5EF4-FFF2-40B4-BE49-F238E27FC236}">
                        <a16:creationId xmlns:a16="http://schemas.microsoft.com/office/drawing/2014/main" id="{0FEE6DF2-671E-073B-AF9F-280A6BC9ECB4}"/>
                      </a:ext>
                    </a:extLst>
                  </p:cNvPr>
                  <p:cNvGrpSpPr/>
                  <p:nvPr/>
                </p:nvGrpSpPr>
                <p:grpSpPr>
                  <a:xfrm rot="19123498">
                    <a:off x="2501621" y="1862460"/>
                    <a:ext cx="542170" cy="1782007"/>
                    <a:chOff x="1905000" y="1828800"/>
                    <a:chExt cx="762000" cy="2362200"/>
                  </a:xfrm>
                  <a:grpFill/>
                </p:grpSpPr>
                <p:sp>
                  <p:nvSpPr>
                    <p:cNvPr id="95" name="Oval 94">
                      <a:extLst>
                        <a:ext uri="{FF2B5EF4-FFF2-40B4-BE49-F238E27FC236}">
                          <a16:creationId xmlns:a16="http://schemas.microsoft.com/office/drawing/2014/main" id="{D10D1964-987D-E3A8-53D9-23899A308A4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83B7EFF0-3B92-C613-E5BB-DABCCB82298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12">
                    <a:extLst>
                      <a:ext uri="{FF2B5EF4-FFF2-40B4-BE49-F238E27FC236}">
                        <a16:creationId xmlns:a16="http://schemas.microsoft.com/office/drawing/2014/main" id="{F08BBB42-C689-9B8F-A0F3-EB7969823188}"/>
                      </a:ext>
                    </a:extLst>
                  </p:cNvPr>
                  <p:cNvGrpSpPr/>
                  <p:nvPr/>
                </p:nvGrpSpPr>
                <p:grpSpPr>
                  <a:xfrm rot="15530705">
                    <a:off x="2284581" y="2639655"/>
                    <a:ext cx="405591" cy="1883879"/>
                    <a:chOff x="1905000" y="1828800"/>
                    <a:chExt cx="762000" cy="2362200"/>
                  </a:xfrm>
                  <a:grpFill/>
                </p:grpSpPr>
                <p:sp>
                  <p:nvSpPr>
                    <p:cNvPr id="93" name="Oval 92">
                      <a:extLst>
                        <a:ext uri="{FF2B5EF4-FFF2-40B4-BE49-F238E27FC236}">
                          <a16:creationId xmlns:a16="http://schemas.microsoft.com/office/drawing/2014/main" id="{60634E2F-61AA-F5BD-61F0-9D786C87F70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9EE52083-E3D7-1881-BA17-7A5AD0DF2AF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5" name="Group 135">
                <a:extLst>
                  <a:ext uri="{FF2B5EF4-FFF2-40B4-BE49-F238E27FC236}">
                    <a16:creationId xmlns:a16="http://schemas.microsoft.com/office/drawing/2014/main" id="{F89DE816-ED6B-0393-238F-916ED29C9817}"/>
                  </a:ext>
                </a:extLst>
              </p:cNvPr>
              <p:cNvGrpSpPr/>
              <p:nvPr/>
            </p:nvGrpSpPr>
            <p:grpSpPr>
              <a:xfrm rot="5892673">
                <a:off x="5012866" y="2325561"/>
                <a:ext cx="1809552" cy="1322778"/>
                <a:chOff x="736597" y="733384"/>
                <a:chExt cx="1807860" cy="1807860"/>
              </a:xfrm>
              <a:grpFill/>
            </p:grpSpPr>
            <p:grpSp>
              <p:nvGrpSpPr>
                <p:cNvPr id="57" name="Group 15">
                  <a:extLst>
                    <a:ext uri="{FF2B5EF4-FFF2-40B4-BE49-F238E27FC236}">
                      <a16:creationId xmlns:a16="http://schemas.microsoft.com/office/drawing/2014/main" id="{CFDFAC07-B86B-F24E-592E-547DCD842CF9}"/>
                    </a:ext>
                  </a:extLst>
                </p:cNvPr>
                <p:cNvGrpSpPr/>
                <p:nvPr/>
              </p:nvGrpSpPr>
              <p:grpSpPr>
                <a:xfrm rot="20238387">
                  <a:off x="736597" y="881328"/>
                  <a:ext cx="1193804" cy="897916"/>
                  <a:chOff x="1111998" y="1862460"/>
                  <a:chExt cx="2362200" cy="1921930"/>
                </a:xfrm>
                <a:grpFill/>
              </p:grpSpPr>
              <p:grpSp>
                <p:nvGrpSpPr>
                  <p:cNvPr id="78" name="Group 6">
                    <a:extLst>
                      <a:ext uri="{FF2B5EF4-FFF2-40B4-BE49-F238E27FC236}">
                        <a16:creationId xmlns:a16="http://schemas.microsoft.com/office/drawing/2014/main" id="{FEEAA8E7-F3E3-184A-581F-BB053BB0D8A9}"/>
                      </a:ext>
                    </a:extLst>
                  </p:cNvPr>
                  <p:cNvGrpSpPr/>
                  <p:nvPr/>
                </p:nvGrpSpPr>
                <p:grpSpPr>
                  <a:xfrm rot="17802976">
                    <a:off x="1912098" y="1823816"/>
                    <a:ext cx="762000" cy="2362200"/>
                    <a:chOff x="1905000" y="1828800"/>
                    <a:chExt cx="762000" cy="2362200"/>
                  </a:xfrm>
                  <a:grpFill/>
                </p:grpSpPr>
                <p:sp>
                  <p:nvSpPr>
                    <p:cNvPr id="85" name="Oval 4">
                      <a:extLst>
                        <a:ext uri="{FF2B5EF4-FFF2-40B4-BE49-F238E27FC236}">
                          <a16:creationId xmlns:a16="http://schemas.microsoft.com/office/drawing/2014/main" id="{BD1BD8FB-5FE3-15F5-FD68-4CA5341DEA3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5">
                      <a:extLst>
                        <a:ext uri="{FF2B5EF4-FFF2-40B4-BE49-F238E27FC236}">
                          <a16:creationId xmlns:a16="http://schemas.microsoft.com/office/drawing/2014/main" id="{C24FFBF0-384A-E475-B57E-86A537D50BC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9">
                    <a:extLst>
                      <a:ext uri="{FF2B5EF4-FFF2-40B4-BE49-F238E27FC236}">
                        <a16:creationId xmlns:a16="http://schemas.microsoft.com/office/drawing/2014/main" id="{16347B75-BEE1-8B87-A120-3E37C67515A2}"/>
                      </a:ext>
                    </a:extLst>
                  </p:cNvPr>
                  <p:cNvGrpSpPr/>
                  <p:nvPr/>
                </p:nvGrpSpPr>
                <p:grpSpPr>
                  <a:xfrm rot="19123498">
                    <a:off x="2501621" y="1862460"/>
                    <a:ext cx="542170" cy="1782007"/>
                    <a:chOff x="1905000" y="1828800"/>
                    <a:chExt cx="762000" cy="2362200"/>
                  </a:xfrm>
                  <a:grpFill/>
                </p:grpSpPr>
                <p:sp>
                  <p:nvSpPr>
                    <p:cNvPr id="83" name="Oval 82">
                      <a:extLst>
                        <a:ext uri="{FF2B5EF4-FFF2-40B4-BE49-F238E27FC236}">
                          <a16:creationId xmlns:a16="http://schemas.microsoft.com/office/drawing/2014/main" id="{823BE1BF-BD5A-814B-A1A4-3692EF5FFCC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7750E33B-387C-1B82-440D-966DC24656A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12">
                    <a:extLst>
                      <a:ext uri="{FF2B5EF4-FFF2-40B4-BE49-F238E27FC236}">
                        <a16:creationId xmlns:a16="http://schemas.microsoft.com/office/drawing/2014/main" id="{DD5A28B8-6E48-7DFB-D525-DBAEAA39A32F}"/>
                      </a:ext>
                    </a:extLst>
                  </p:cNvPr>
                  <p:cNvGrpSpPr/>
                  <p:nvPr/>
                </p:nvGrpSpPr>
                <p:grpSpPr>
                  <a:xfrm rot="15530705">
                    <a:off x="2284581" y="2639655"/>
                    <a:ext cx="405591" cy="1883879"/>
                    <a:chOff x="1905000" y="1828800"/>
                    <a:chExt cx="762000" cy="2362200"/>
                  </a:xfrm>
                  <a:grpFill/>
                </p:grpSpPr>
                <p:sp>
                  <p:nvSpPr>
                    <p:cNvPr id="81" name="Oval 80">
                      <a:extLst>
                        <a:ext uri="{FF2B5EF4-FFF2-40B4-BE49-F238E27FC236}">
                          <a16:creationId xmlns:a16="http://schemas.microsoft.com/office/drawing/2014/main" id="{4F374B57-AB71-37A7-F09D-351B8B16E9F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14">
                      <a:extLst>
                        <a:ext uri="{FF2B5EF4-FFF2-40B4-BE49-F238E27FC236}">
                          <a16:creationId xmlns:a16="http://schemas.microsoft.com/office/drawing/2014/main" id="{9D9BCB6E-03DE-0440-097E-8B378E247B6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21">
                  <a:extLst>
                    <a:ext uri="{FF2B5EF4-FFF2-40B4-BE49-F238E27FC236}">
                      <a16:creationId xmlns:a16="http://schemas.microsoft.com/office/drawing/2014/main" id="{61AD8070-F761-6E2C-37BC-8346F4BA8B0B}"/>
                    </a:ext>
                  </a:extLst>
                </p:cNvPr>
                <p:cNvGrpSpPr/>
                <p:nvPr/>
              </p:nvGrpSpPr>
              <p:grpSpPr>
                <a:xfrm rot="2927600">
                  <a:off x="1498597" y="881328"/>
                  <a:ext cx="1193804" cy="897916"/>
                  <a:chOff x="1111998" y="1862460"/>
                  <a:chExt cx="2362200" cy="1921930"/>
                </a:xfrm>
                <a:grpFill/>
              </p:grpSpPr>
              <p:grpSp>
                <p:nvGrpSpPr>
                  <p:cNvPr id="69" name="Group 6">
                    <a:extLst>
                      <a:ext uri="{FF2B5EF4-FFF2-40B4-BE49-F238E27FC236}">
                        <a16:creationId xmlns:a16="http://schemas.microsoft.com/office/drawing/2014/main" id="{92388C15-25D3-F476-A55F-469D5799A974}"/>
                      </a:ext>
                    </a:extLst>
                  </p:cNvPr>
                  <p:cNvGrpSpPr/>
                  <p:nvPr/>
                </p:nvGrpSpPr>
                <p:grpSpPr>
                  <a:xfrm rot="17802976">
                    <a:off x="1912098" y="1823816"/>
                    <a:ext cx="762000" cy="2362200"/>
                    <a:chOff x="1905000" y="1828800"/>
                    <a:chExt cx="762000" cy="2362200"/>
                  </a:xfrm>
                  <a:grpFill/>
                </p:grpSpPr>
                <p:sp>
                  <p:nvSpPr>
                    <p:cNvPr id="76" name="Oval 4">
                      <a:extLst>
                        <a:ext uri="{FF2B5EF4-FFF2-40B4-BE49-F238E27FC236}">
                          <a16:creationId xmlns:a16="http://schemas.microsoft.com/office/drawing/2014/main" id="{60FA26EE-2930-5274-1A5A-79837A543FA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1A79F545-0A3F-D959-D917-D64CC1A4F53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9">
                    <a:extLst>
                      <a:ext uri="{FF2B5EF4-FFF2-40B4-BE49-F238E27FC236}">
                        <a16:creationId xmlns:a16="http://schemas.microsoft.com/office/drawing/2014/main" id="{63F725E7-EBCD-C9A5-515D-B4FF0A27E91A}"/>
                      </a:ext>
                    </a:extLst>
                  </p:cNvPr>
                  <p:cNvGrpSpPr/>
                  <p:nvPr/>
                </p:nvGrpSpPr>
                <p:grpSpPr>
                  <a:xfrm rot="19123498">
                    <a:off x="2501621" y="1862460"/>
                    <a:ext cx="542170" cy="1782007"/>
                    <a:chOff x="1905000" y="1828800"/>
                    <a:chExt cx="762000" cy="2362200"/>
                  </a:xfrm>
                  <a:grpFill/>
                </p:grpSpPr>
                <p:sp>
                  <p:nvSpPr>
                    <p:cNvPr id="74" name="Oval 73">
                      <a:extLst>
                        <a:ext uri="{FF2B5EF4-FFF2-40B4-BE49-F238E27FC236}">
                          <a16:creationId xmlns:a16="http://schemas.microsoft.com/office/drawing/2014/main" id="{9476903D-B65E-8345-85B1-302DDBD8554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8BA9CE53-CE8D-F61E-2DAD-2602CC6B99B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12">
                    <a:extLst>
                      <a:ext uri="{FF2B5EF4-FFF2-40B4-BE49-F238E27FC236}">
                        <a16:creationId xmlns:a16="http://schemas.microsoft.com/office/drawing/2014/main" id="{FBA8DBBC-642E-2C9D-D195-669B9801E5BB}"/>
                      </a:ext>
                    </a:extLst>
                  </p:cNvPr>
                  <p:cNvGrpSpPr/>
                  <p:nvPr/>
                </p:nvGrpSpPr>
                <p:grpSpPr>
                  <a:xfrm rot="15530705">
                    <a:off x="2284581" y="2639655"/>
                    <a:ext cx="405591" cy="1883879"/>
                    <a:chOff x="1905000" y="1828800"/>
                    <a:chExt cx="762000" cy="2362200"/>
                  </a:xfrm>
                  <a:grpFill/>
                </p:grpSpPr>
                <p:sp>
                  <p:nvSpPr>
                    <p:cNvPr id="72" name="Oval 71">
                      <a:extLst>
                        <a:ext uri="{FF2B5EF4-FFF2-40B4-BE49-F238E27FC236}">
                          <a16:creationId xmlns:a16="http://schemas.microsoft.com/office/drawing/2014/main" id="{FA6F3D81-E75A-CF8E-45AC-F1C024DF28D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826270C7-27B9-4585-4A20-DE84598EF0C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31">
                  <a:extLst>
                    <a:ext uri="{FF2B5EF4-FFF2-40B4-BE49-F238E27FC236}">
                      <a16:creationId xmlns:a16="http://schemas.microsoft.com/office/drawing/2014/main" id="{271BC186-2C81-F15C-8CEC-8112BB4A63CB}"/>
                    </a:ext>
                  </a:extLst>
                </p:cNvPr>
                <p:cNvGrpSpPr/>
                <p:nvPr/>
              </p:nvGrpSpPr>
              <p:grpSpPr>
                <a:xfrm rot="20238387">
                  <a:off x="1346199" y="1643328"/>
                  <a:ext cx="1193804" cy="897916"/>
                  <a:chOff x="1111998" y="1862460"/>
                  <a:chExt cx="2362200" cy="1921930"/>
                </a:xfrm>
                <a:grpFill/>
              </p:grpSpPr>
              <p:grpSp>
                <p:nvGrpSpPr>
                  <p:cNvPr id="60" name="Group 6">
                    <a:extLst>
                      <a:ext uri="{FF2B5EF4-FFF2-40B4-BE49-F238E27FC236}">
                        <a16:creationId xmlns:a16="http://schemas.microsoft.com/office/drawing/2014/main" id="{E8A9732B-2585-55F0-5FB4-F05DC601F8F5}"/>
                      </a:ext>
                    </a:extLst>
                  </p:cNvPr>
                  <p:cNvGrpSpPr/>
                  <p:nvPr/>
                </p:nvGrpSpPr>
                <p:grpSpPr>
                  <a:xfrm rot="17802976">
                    <a:off x="1912098" y="1823816"/>
                    <a:ext cx="762000" cy="2362200"/>
                    <a:chOff x="1905000" y="1828800"/>
                    <a:chExt cx="762000" cy="2362200"/>
                  </a:xfrm>
                  <a:grpFill/>
                </p:grpSpPr>
                <p:sp>
                  <p:nvSpPr>
                    <p:cNvPr id="67" name="Oval 4">
                      <a:extLst>
                        <a:ext uri="{FF2B5EF4-FFF2-40B4-BE49-F238E27FC236}">
                          <a16:creationId xmlns:a16="http://schemas.microsoft.com/office/drawing/2014/main" id="{6D59DA73-8359-1A4E-AE75-A3D77111E76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74FEE8A5-6B5B-61EB-50D2-D5B3643FD5E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a:extLst>
                      <a:ext uri="{FF2B5EF4-FFF2-40B4-BE49-F238E27FC236}">
                        <a16:creationId xmlns:a16="http://schemas.microsoft.com/office/drawing/2014/main" id="{87366FB0-F846-EB79-581C-CF851C72B8B8}"/>
                      </a:ext>
                    </a:extLst>
                  </p:cNvPr>
                  <p:cNvGrpSpPr/>
                  <p:nvPr/>
                </p:nvGrpSpPr>
                <p:grpSpPr>
                  <a:xfrm rot="19123498">
                    <a:off x="2501621" y="1862460"/>
                    <a:ext cx="542170" cy="1782007"/>
                    <a:chOff x="1905000" y="1828800"/>
                    <a:chExt cx="762000" cy="2362200"/>
                  </a:xfrm>
                  <a:grpFill/>
                </p:grpSpPr>
                <p:sp>
                  <p:nvSpPr>
                    <p:cNvPr id="65" name="Oval 64">
                      <a:extLst>
                        <a:ext uri="{FF2B5EF4-FFF2-40B4-BE49-F238E27FC236}">
                          <a16:creationId xmlns:a16="http://schemas.microsoft.com/office/drawing/2014/main" id="{B02459D4-D667-F90E-320C-689216060F1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5041DC36-C189-21AF-63C2-6F1B8B3D778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a:extLst>
                      <a:ext uri="{FF2B5EF4-FFF2-40B4-BE49-F238E27FC236}">
                        <a16:creationId xmlns:a16="http://schemas.microsoft.com/office/drawing/2014/main" id="{5F53AD3D-5015-07C8-37E1-70FB2874C2CA}"/>
                      </a:ext>
                    </a:extLst>
                  </p:cNvPr>
                  <p:cNvGrpSpPr/>
                  <p:nvPr/>
                </p:nvGrpSpPr>
                <p:grpSpPr>
                  <a:xfrm rot="15530705">
                    <a:off x="2284581" y="2639655"/>
                    <a:ext cx="405591" cy="1883879"/>
                    <a:chOff x="1905000" y="1828800"/>
                    <a:chExt cx="762000" cy="2362200"/>
                  </a:xfrm>
                  <a:grpFill/>
                </p:grpSpPr>
                <p:sp>
                  <p:nvSpPr>
                    <p:cNvPr id="63" name="Oval 62">
                      <a:extLst>
                        <a:ext uri="{FF2B5EF4-FFF2-40B4-BE49-F238E27FC236}">
                          <a16:creationId xmlns:a16="http://schemas.microsoft.com/office/drawing/2014/main" id="{59EC9DE7-4D8C-52E7-5C6A-F96FAD6E1FF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D042F88C-F00A-4567-9299-86CEEA2AD4F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6" name="Group 166">
                <a:extLst>
                  <a:ext uri="{FF2B5EF4-FFF2-40B4-BE49-F238E27FC236}">
                    <a16:creationId xmlns:a16="http://schemas.microsoft.com/office/drawing/2014/main" id="{39332565-FC3C-CC3C-CA13-AE4754674E23}"/>
                  </a:ext>
                </a:extLst>
              </p:cNvPr>
              <p:cNvGrpSpPr/>
              <p:nvPr/>
            </p:nvGrpSpPr>
            <p:grpSpPr>
              <a:xfrm rot="20555714" flipH="1">
                <a:off x="5748635" y="1582961"/>
                <a:ext cx="1554038" cy="1615125"/>
                <a:chOff x="736597" y="733384"/>
                <a:chExt cx="1807860" cy="1807860"/>
              </a:xfrm>
              <a:grpFill/>
            </p:grpSpPr>
            <p:grpSp>
              <p:nvGrpSpPr>
                <p:cNvPr id="27" name="Group 15">
                  <a:extLst>
                    <a:ext uri="{FF2B5EF4-FFF2-40B4-BE49-F238E27FC236}">
                      <a16:creationId xmlns:a16="http://schemas.microsoft.com/office/drawing/2014/main" id="{17B5B502-41AD-E711-6E00-E889A9506A5E}"/>
                    </a:ext>
                  </a:extLst>
                </p:cNvPr>
                <p:cNvGrpSpPr/>
                <p:nvPr/>
              </p:nvGrpSpPr>
              <p:grpSpPr>
                <a:xfrm rot="20238387">
                  <a:off x="736597" y="881328"/>
                  <a:ext cx="1193804" cy="897916"/>
                  <a:chOff x="1111998" y="1862460"/>
                  <a:chExt cx="2362200" cy="1921930"/>
                </a:xfrm>
                <a:grpFill/>
              </p:grpSpPr>
              <p:grpSp>
                <p:nvGrpSpPr>
                  <p:cNvPr id="48" name="Group 6">
                    <a:extLst>
                      <a:ext uri="{FF2B5EF4-FFF2-40B4-BE49-F238E27FC236}">
                        <a16:creationId xmlns:a16="http://schemas.microsoft.com/office/drawing/2014/main" id="{E54BC924-2715-028E-2E78-4E3B16BC4C6A}"/>
                      </a:ext>
                    </a:extLst>
                  </p:cNvPr>
                  <p:cNvGrpSpPr/>
                  <p:nvPr/>
                </p:nvGrpSpPr>
                <p:grpSpPr>
                  <a:xfrm rot="17802976">
                    <a:off x="1912098" y="1823816"/>
                    <a:ext cx="762000" cy="2362200"/>
                    <a:chOff x="1905000" y="1828800"/>
                    <a:chExt cx="762000" cy="2362200"/>
                  </a:xfrm>
                  <a:grpFill/>
                </p:grpSpPr>
                <p:sp>
                  <p:nvSpPr>
                    <p:cNvPr id="55" name="Oval 4">
                      <a:extLst>
                        <a:ext uri="{FF2B5EF4-FFF2-40B4-BE49-F238E27FC236}">
                          <a16:creationId xmlns:a16="http://schemas.microsoft.com/office/drawing/2014/main" id="{7FD7821F-EF35-6051-96F0-0C2D7DD9FEE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
                      <a:extLst>
                        <a:ext uri="{FF2B5EF4-FFF2-40B4-BE49-F238E27FC236}">
                          <a16:creationId xmlns:a16="http://schemas.microsoft.com/office/drawing/2014/main" id="{39BC4673-C799-5556-8C06-E0C5DFF2129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9">
                    <a:extLst>
                      <a:ext uri="{FF2B5EF4-FFF2-40B4-BE49-F238E27FC236}">
                        <a16:creationId xmlns:a16="http://schemas.microsoft.com/office/drawing/2014/main" id="{D7F722C4-83FE-39B8-CE69-0C70EFF31972}"/>
                      </a:ext>
                    </a:extLst>
                  </p:cNvPr>
                  <p:cNvGrpSpPr/>
                  <p:nvPr/>
                </p:nvGrpSpPr>
                <p:grpSpPr>
                  <a:xfrm rot="19123498">
                    <a:off x="2501621" y="1862460"/>
                    <a:ext cx="542170" cy="1782007"/>
                    <a:chOff x="1905000" y="1828800"/>
                    <a:chExt cx="762000" cy="2362200"/>
                  </a:xfrm>
                  <a:grpFill/>
                </p:grpSpPr>
                <p:sp>
                  <p:nvSpPr>
                    <p:cNvPr id="53" name="Oval 52">
                      <a:extLst>
                        <a:ext uri="{FF2B5EF4-FFF2-40B4-BE49-F238E27FC236}">
                          <a16:creationId xmlns:a16="http://schemas.microsoft.com/office/drawing/2014/main" id="{0980EA6A-73DD-6233-CF69-9B973CAED45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5859372E-4010-7B80-ADA5-3AD4BFE6EAC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a:extLst>
                      <a:ext uri="{FF2B5EF4-FFF2-40B4-BE49-F238E27FC236}">
                        <a16:creationId xmlns:a16="http://schemas.microsoft.com/office/drawing/2014/main" id="{57E0A4FB-728C-2555-ED45-2B7AB98DE13E}"/>
                      </a:ext>
                    </a:extLst>
                  </p:cNvPr>
                  <p:cNvGrpSpPr/>
                  <p:nvPr/>
                </p:nvGrpSpPr>
                <p:grpSpPr>
                  <a:xfrm rot="15530705">
                    <a:off x="2284581" y="2639655"/>
                    <a:ext cx="405591" cy="1883879"/>
                    <a:chOff x="1905000" y="1828800"/>
                    <a:chExt cx="762000" cy="2362200"/>
                  </a:xfrm>
                  <a:grpFill/>
                </p:grpSpPr>
                <p:sp>
                  <p:nvSpPr>
                    <p:cNvPr id="51" name="Oval 50">
                      <a:extLst>
                        <a:ext uri="{FF2B5EF4-FFF2-40B4-BE49-F238E27FC236}">
                          <a16:creationId xmlns:a16="http://schemas.microsoft.com/office/drawing/2014/main" id="{B19A2B65-EF6E-1DEB-8529-46EC5636D80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14">
                      <a:extLst>
                        <a:ext uri="{FF2B5EF4-FFF2-40B4-BE49-F238E27FC236}">
                          <a16:creationId xmlns:a16="http://schemas.microsoft.com/office/drawing/2014/main" id="{5F848C33-B3F6-0715-1A37-E6DC9601187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21">
                  <a:extLst>
                    <a:ext uri="{FF2B5EF4-FFF2-40B4-BE49-F238E27FC236}">
                      <a16:creationId xmlns:a16="http://schemas.microsoft.com/office/drawing/2014/main" id="{954DB9BC-98A1-0667-4995-4DB19BC268A2}"/>
                    </a:ext>
                  </a:extLst>
                </p:cNvPr>
                <p:cNvGrpSpPr/>
                <p:nvPr/>
              </p:nvGrpSpPr>
              <p:grpSpPr>
                <a:xfrm rot="2927600">
                  <a:off x="1498597" y="881328"/>
                  <a:ext cx="1193804" cy="897916"/>
                  <a:chOff x="1111998" y="1862460"/>
                  <a:chExt cx="2362200" cy="1921930"/>
                </a:xfrm>
                <a:grpFill/>
              </p:grpSpPr>
              <p:grpSp>
                <p:nvGrpSpPr>
                  <p:cNvPr id="39" name="Group 6">
                    <a:extLst>
                      <a:ext uri="{FF2B5EF4-FFF2-40B4-BE49-F238E27FC236}">
                        <a16:creationId xmlns:a16="http://schemas.microsoft.com/office/drawing/2014/main" id="{2333E0BB-A2F9-5753-2D99-D426B6EDCF8E}"/>
                      </a:ext>
                    </a:extLst>
                  </p:cNvPr>
                  <p:cNvGrpSpPr/>
                  <p:nvPr/>
                </p:nvGrpSpPr>
                <p:grpSpPr>
                  <a:xfrm rot="17802976">
                    <a:off x="1912098" y="1823816"/>
                    <a:ext cx="762000" cy="2362200"/>
                    <a:chOff x="1905000" y="1828800"/>
                    <a:chExt cx="762000" cy="2362200"/>
                  </a:xfrm>
                  <a:grpFill/>
                </p:grpSpPr>
                <p:sp>
                  <p:nvSpPr>
                    <p:cNvPr id="46" name="Oval 4">
                      <a:extLst>
                        <a:ext uri="{FF2B5EF4-FFF2-40B4-BE49-F238E27FC236}">
                          <a16:creationId xmlns:a16="http://schemas.microsoft.com/office/drawing/2014/main" id="{EFB35682-268D-3251-ED8F-9DD4AAC425C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350A193C-43C7-CDA7-2A0B-41619B91DFC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a:extLst>
                      <a:ext uri="{FF2B5EF4-FFF2-40B4-BE49-F238E27FC236}">
                        <a16:creationId xmlns:a16="http://schemas.microsoft.com/office/drawing/2014/main" id="{E17E4072-56A7-4726-44F7-C69B203528FB}"/>
                      </a:ext>
                    </a:extLst>
                  </p:cNvPr>
                  <p:cNvGrpSpPr/>
                  <p:nvPr/>
                </p:nvGrpSpPr>
                <p:grpSpPr>
                  <a:xfrm rot="19123498">
                    <a:off x="2501621" y="1862460"/>
                    <a:ext cx="542170" cy="1782007"/>
                    <a:chOff x="1905000" y="1828800"/>
                    <a:chExt cx="762000" cy="2362200"/>
                  </a:xfrm>
                  <a:grpFill/>
                </p:grpSpPr>
                <p:sp>
                  <p:nvSpPr>
                    <p:cNvPr id="44" name="Oval 43">
                      <a:extLst>
                        <a:ext uri="{FF2B5EF4-FFF2-40B4-BE49-F238E27FC236}">
                          <a16:creationId xmlns:a16="http://schemas.microsoft.com/office/drawing/2014/main" id="{0DCC968E-B613-2C73-59FB-F03CF56BB08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686E5ACC-4703-9B13-C247-B6F01E6BF20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a:extLst>
                      <a:ext uri="{FF2B5EF4-FFF2-40B4-BE49-F238E27FC236}">
                        <a16:creationId xmlns:a16="http://schemas.microsoft.com/office/drawing/2014/main" id="{0D43308A-650D-7D90-1018-E1718D46CCBD}"/>
                      </a:ext>
                    </a:extLst>
                  </p:cNvPr>
                  <p:cNvGrpSpPr/>
                  <p:nvPr/>
                </p:nvGrpSpPr>
                <p:grpSpPr>
                  <a:xfrm rot="15530705">
                    <a:off x="2284581" y="2639655"/>
                    <a:ext cx="405591" cy="1883879"/>
                    <a:chOff x="1905000" y="1828800"/>
                    <a:chExt cx="762000" cy="2362200"/>
                  </a:xfrm>
                  <a:grpFill/>
                </p:grpSpPr>
                <p:sp>
                  <p:nvSpPr>
                    <p:cNvPr id="42" name="Oval 41">
                      <a:extLst>
                        <a:ext uri="{FF2B5EF4-FFF2-40B4-BE49-F238E27FC236}">
                          <a16:creationId xmlns:a16="http://schemas.microsoft.com/office/drawing/2014/main" id="{CA06DB32-30FE-88A3-6C77-2B16770FAE7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61DCC575-7462-0055-1C6B-118D1D18B07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a:extLst>
                    <a:ext uri="{FF2B5EF4-FFF2-40B4-BE49-F238E27FC236}">
                      <a16:creationId xmlns:a16="http://schemas.microsoft.com/office/drawing/2014/main" id="{7C3B683B-142D-FB5B-CB7E-19CE05714667}"/>
                    </a:ext>
                  </a:extLst>
                </p:cNvPr>
                <p:cNvGrpSpPr/>
                <p:nvPr/>
              </p:nvGrpSpPr>
              <p:grpSpPr>
                <a:xfrm rot="20238387">
                  <a:off x="1346199" y="1643328"/>
                  <a:ext cx="1193804" cy="897916"/>
                  <a:chOff x="1111998" y="1862460"/>
                  <a:chExt cx="2362200" cy="1921930"/>
                </a:xfrm>
                <a:grpFill/>
              </p:grpSpPr>
              <p:grpSp>
                <p:nvGrpSpPr>
                  <p:cNvPr id="30" name="Group 6">
                    <a:extLst>
                      <a:ext uri="{FF2B5EF4-FFF2-40B4-BE49-F238E27FC236}">
                        <a16:creationId xmlns:a16="http://schemas.microsoft.com/office/drawing/2014/main" id="{1CC0629A-82A5-5254-EC67-94B6ECD61D00}"/>
                      </a:ext>
                    </a:extLst>
                  </p:cNvPr>
                  <p:cNvGrpSpPr/>
                  <p:nvPr/>
                </p:nvGrpSpPr>
                <p:grpSpPr>
                  <a:xfrm rot="17802976">
                    <a:off x="1912098" y="1823816"/>
                    <a:ext cx="762000" cy="2362200"/>
                    <a:chOff x="1905000" y="1828800"/>
                    <a:chExt cx="762000" cy="2362200"/>
                  </a:xfrm>
                  <a:grpFill/>
                </p:grpSpPr>
                <p:sp>
                  <p:nvSpPr>
                    <p:cNvPr id="37" name="Oval 4">
                      <a:extLst>
                        <a:ext uri="{FF2B5EF4-FFF2-40B4-BE49-F238E27FC236}">
                          <a16:creationId xmlns:a16="http://schemas.microsoft.com/office/drawing/2014/main" id="{B3C89C7C-3407-C46A-5F4B-B9B3609AB9F6}"/>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42A7727F-C5A6-49DB-8CF1-F15FB8E3153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a:extLst>
                      <a:ext uri="{FF2B5EF4-FFF2-40B4-BE49-F238E27FC236}">
                        <a16:creationId xmlns:a16="http://schemas.microsoft.com/office/drawing/2014/main" id="{22E6BA2A-56EF-CB75-6476-06569E31A132}"/>
                      </a:ext>
                    </a:extLst>
                  </p:cNvPr>
                  <p:cNvGrpSpPr/>
                  <p:nvPr/>
                </p:nvGrpSpPr>
                <p:grpSpPr>
                  <a:xfrm rot="19123498">
                    <a:off x="2501621" y="1862460"/>
                    <a:ext cx="542170" cy="1782007"/>
                    <a:chOff x="1905000" y="1828800"/>
                    <a:chExt cx="762000" cy="2362200"/>
                  </a:xfrm>
                  <a:grpFill/>
                </p:grpSpPr>
                <p:sp>
                  <p:nvSpPr>
                    <p:cNvPr id="35" name="Oval 34">
                      <a:extLst>
                        <a:ext uri="{FF2B5EF4-FFF2-40B4-BE49-F238E27FC236}">
                          <a16:creationId xmlns:a16="http://schemas.microsoft.com/office/drawing/2014/main" id="{F69B7291-BF53-21AD-E3D3-404D09E9F00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660016C-DCD6-14B2-A9C5-7A531C8B847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a:extLst>
                      <a:ext uri="{FF2B5EF4-FFF2-40B4-BE49-F238E27FC236}">
                        <a16:creationId xmlns:a16="http://schemas.microsoft.com/office/drawing/2014/main" id="{5BCD5C9A-E70C-D189-BA7B-078F6E0F3F80}"/>
                      </a:ext>
                    </a:extLst>
                  </p:cNvPr>
                  <p:cNvGrpSpPr/>
                  <p:nvPr/>
                </p:nvGrpSpPr>
                <p:grpSpPr>
                  <a:xfrm rot="15530705">
                    <a:off x="2284581" y="2639655"/>
                    <a:ext cx="405591" cy="1883879"/>
                    <a:chOff x="1905000" y="1828800"/>
                    <a:chExt cx="762000" cy="2362200"/>
                  </a:xfrm>
                  <a:grpFill/>
                </p:grpSpPr>
                <p:sp>
                  <p:nvSpPr>
                    <p:cNvPr id="33" name="Oval 32">
                      <a:extLst>
                        <a:ext uri="{FF2B5EF4-FFF2-40B4-BE49-F238E27FC236}">
                          <a16:creationId xmlns:a16="http://schemas.microsoft.com/office/drawing/2014/main" id="{AA2199C5-829B-85CB-7116-63E0E433803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2F260CF9-5643-9FA5-6FFF-1DD93F91B1A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9" name="Group 8">
              <a:extLst>
                <a:ext uri="{FF2B5EF4-FFF2-40B4-BE49-F238E27FC236}">
                  <a16:creationId xmlns:a16="http://schemas.microsoft.com/office/drawing/2014/main" id="{C7165733-A80C-28E5-3280-D4B660323A0B}"/>
                </a:ext>
              </a:extLst>
            </p:cNvPr>
            <p:cNvGrpSpPr/>
            <p:nvPr/>
          </p:nvGrpSpPr>
          <p:grpSpPr>
            <a:xfrm>
              <a:off x="3762234" y="2370021"/>
              <a:ext cx="2176574" cy="1017221"/>
              <a:chOff x="3737720" y="2888071"/>
              <a:chExt cx="2176574" cy="1017221"/>
            </a:xfrm>
          </p:grpSpPr>
          <p:sp>
            <p:nvSpPr>
              <p:cNvPr id="12" name="Oval 11">
                <a:extLst>
                  <a:ext uri="{FF2B5EF4-FFF2-40B4-BE49-F238E27FC236}">
                    <a16:creationId xmlns:a16="http://schemas.microsoft.com/office/drawing/2014/main" id="{126D19C1-1DE7-8798-797B-59CC4CC27C3C}"/>
                  </a:ext>
                </a:extLst>
              </p:cNvPr>
              <p:cNvSpPr/>
              <p:nvPr/>
            </p:nvSpPr>
            <p:spPr>
              <a:xfrm rot="672509" flipV="1">
                <a:off x="3737720" y="333061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987492E-31D9-3D1A-7337-01EA16A06DE9}"/>
                  </a:ext>
                </a:extLst>
              </p:cNvPr>
              <p:cNvSpPr/>
              <p:nvPr/>
            </p:nvSpPr>
            <p:spPr>
              <a:xfrm rot="1677072" flipV="1">
                <a:off x="5615686" y="3544407"/>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FDA57262-D3E5-89A4-04F0-0E7BB57CEAF9}"/>
                  </a:ext>
                </a:extLst>
              </p:cNvPr>
              <p:cNvSpPr/>
              <p:nvPr/>
            </p:nvSpPr>
            <p:spPr>
              <a:xfrm rot="20438730" flipV="1">
                <a:off x="5242425" y="3634629"/>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2982DC9E-0543-3D38-7D9D-E434C0083C8E}"/>
                  </a:ext>
                </a:extLst>
              </p:cNvPr>
              <p:cNvSpPr/>
              <p:nvPr/>
            </p:nvSpPr>
            <p:spPr>
              <a:xfrm rot="2774148" flipV="1">
                <a:off x="4016854" y="3650197"/>
                <a:ext cx="360886" cy="149304"/>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E49A119D-5C53-96A0-EAAD-B7EBCC9A76B2}"/>
                  </a:ext>
                </a:extLst>
              </p:cNvPr>
              <p:cNvSpPr/>
              <p:nvPr/>
            </p:nvSpPr>
            <p:spPr>
              <a:xfrm rot="21203502" flipV="1">
                <a:off x="3819970" y="3531220"/>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C4ED6AC-2EDD-2B64-4A84-B76B5A5A202D}"/>
                  </a:ext>
                </a:extLst>
              </p:cNvPr>
              <p:cNvSpPr/>
              <p:nvPr/>
            </p:nvSpPr>
            <p:spPr>
              <a:xfrm rot="672509" flipV="1">
                <a:off x="5018469" y="300307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49B05318-BAB9-1515-5492-81192B67B648}"/>
                  </a:ext>
                </a:extLst>
              </p:cNvPr>
              <p:cNvSpPr/>
              <p:nvPr/>
            </p:nvSpPr>
            <p:spPr>
              <a:xfrm rot="2578358" flipV="1">
                <a:off x="4719023" y="288807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Oval 9">
              <a:extLst>
                <a:ext uri="{FF2B5EF4-FFF2-40B4-BE49-F238E27FC236}">
                  <a16:creationId xmlns:a16="http://schemas.microsoft.com/office/drawing/2014/main" id="{FA13D5BA-CAB2-20F6-2536-6366A7C7FCF2}"/>
                </a:ext>
              </a:extLst>
            </p:cNvPr>
            <p:cNvSpPr/>
            <p:nvPr/>
          </p:nvSpPr>
          <p:spPr>
            <a:xfrm rot="672509" flipV="1">
              <a:off x="4346599"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AF697CB-3E31-FB21-E612-729DB43FDBA2}"/>
                </a:ext>
              </a:extLst>
            </p:cNvPr>
            <p:cNvSpPr/>
            <p:nvPr/>
          </p:nvSpPr>
          <p:spPr>
            <a:xfrm rot="20012650" flipV="1">
              <a:off x="4122645"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0" name="TextBox 269">
            <a:extLst>
              <a:ext uri="{FF2B5EF4-FFF2-40B4-BE49-F238E27FC236}">
                <a16:creationId xmlns:a16="http://schemas.microsoft.com/office/drawing/2014/main" id="{BAD60E42-0A42-32CE-B5F9-984EA0DBB6B0}"/>
              </a:ext>
            </a:extLst>
          </p:cNvPr>
          <p:cNvSpPr txBox="1"/>
          <p:nvPr/>
        </p:nvSpPr>
        <p:spPr>
          <a:xfrm>
            <a:off x="539098" y="1393479"/>
            <a:ext cx="6034334" cy="1323439"/>
          </a:xfrm>
          <a:prstGeom prst="rect">
            <a:avLst/>
          </a:prstGeom>
          <a:noFill/>
        </p:spPr>
        <p:txBody>
          <a:bodyPr wrap="square" rtlCol="0">
            <a:spAutoFit/>
          </a:bodyPr>
          <a:lstStyle/>
          <a:p>
            <a:pPr algn="ctr"/>
            <a:r>
              <a:rPr lang="en-US" sz="4000" dirty="0">
                <a:latin typeface="Papyrus" panose="03070502060502030205" pitchFamily="66" charset="0"/>
              </a:rPr>
              <a:t>The Olive Tree Allegory</a:t>
            </a:r>
          </a:p>
          <a:p>
            <a:pPr algn="ctr"/>
            <a:r>
              <a:rPr lang="en-US" sz="4000" dirty="0">
                <a:latin typeface="Papyrus" panose="03070502060502030205" pitchFamily="66" charset="0"/>
              </a:rPr>
              <a:t>Jacob 5-6</a:t>
            </a:r>
          </a:p>
        </p:txBody>
      </p:sp>
    </p:spTree>
    <p:extLst>
      <p:ext uri="{BB962C8B-B14F-4D97-AF65-F5344CB8AC3E}">
        <p14:creationId xmlns:p14="http://schemas.microsoft.com/office/powerpoint/2010/main" val="36968322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3622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38"/>
          <p:cNvGrpSpPr/>
          <p:nvPr/>
        </p:nvGrpSpPr>
        <p:grpSpPr>
          <a:xfrm>
            <a:off x="6705600" y="304800"/>
            <a:ext cx="1752600" cy="2743200"/>
            <a:chOff x="5181600" y="304800"/>
            <a:chExt cx="1752600" cy="2743200"/>
          </a:xfrm>
        </p:grpSpPr>
        <p:sp>
          <p:nvSpPr>
            <p:cNvPr id="1096" name="Rounded Rectangle 1095"/>
            <p:cNvSpPr/>
            <p:nvPr/>
          </p:nvSpPr>
          <p:spPr>
            <a:xfrm>
              <a:off x="5181600" y="304800"/>
              <a:ext cx="1752600" cy="27432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257800" y="457200"/>
              <a:ext cx="1524000" cy="2308324"/>
            </a:xfrm>
            <a:prstGeom prst="rect">
              <a:avLst/>
            </a:prstGeom>
            <a:noFill/>
          </p:spPr>
          <p:txBody>
            <a:bodyPr wrap="square" rtlCol="0">
              <a:spAutoFit/>
            </a:bodyPr>
            <a:lstStyle/>
            <a:p>
              <a:pPr fontAlgn="base"/>
              <a:r>
                <a:rPr lang="en-US" dirty="0">
                  <a:solidFill>
                    <a:schemeClr val="bg1"/>
                  </a:solidFill>
                </a:rPr>
                <a:t>After a long has passed, the master returns to examine the fruit of the vineyard. </a:t>
              </a:r>
            </a:p>
            <a:p>
              <a:pPr fontAlgn="base"/>
              <a:r>
                <a:rPr lang="en-US" dirty="0">
                  <a:solidFill>
                    <a:schemeClr val="bg1"/>
                  </a:solidFill>
                </a:rPr>
                <a:t> </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8881" y="6560652"/>
            <a:ext cx="4800600" cy="307777"/>
          </a:xfrm>
          <a:prstGeom prst="rect">
            <a:avLst/>
          </a:prstGeom>
          <a:noFill/>
        </p:spPr>
        <p:txBody>
          <a:bodyPr wrap="square" rtlCol="0">
            <a:spAutoFit/>
          </a:bodyPr>
          <a:lstStyle/>
          <a:p>
            <a:r>
              <a:rPr lang="en-US" sz="1400" dirty="0">
                <a:solidFill>
                  <a:schemeClr val="bg1"/>
                </a:solidFill>
              </a:rPr>
              <a:t>Jacob 5:15-16 Commentary Ralph E. Swiss</a:t>
            </a:r>
          </a:p>
        </p:txBody>
      </p:sp>
      <p:sp>
        <p:nvSpPr>
          <p:cNvPr id="74" name="TextBox 73"/>
          <p:cNvSpPr txBox="1"/>
          <p:nvPr/>
        </p:nvSpPr>
        <p:spPr>
          <a:xfrm>
            <a:off x="3488153" y="2765524"/>
            <a:ext cx="5363605" cy="2585323"/>
          </a:xfrm>
          <a:prstGeom prst="rect">
            <a:avLst/>
          </a:prstGeom>
          <a:noFill/>
        </p:spPr>
        <p:txBody>
          <a:bodyPr wrap="square" rtlCol="0">
            <a:spAutoFit/>
          </a:bodyPr>
          <a:lstStyle/>
          <a:p>
            <a:pPr fontAlgn="base"/>
            <a:r>
              <a:rPr lang="en-US" dirty="0">
                <a:solidFill>
                  <a:schemeClr val="bg1"/>
                </a:solidFill>
              </a:rPr>
              <a:t>“And it came to pass that a long time passed away, and the Lord of the vineyard said unto his servant: Come, let us go down into the vineyard, that we may labor in the vineyard.</a:t>
            </a:r>
          </a:p>
          <a:p>
            <a:pPr fontAlgn="base"/>
            <a:r>
              <a:rPr lang="en-US" dirty="0">
                <a:solidFill>
                  <a:schemeClr val="bg1"/>
                </a:solidFill>
              </a:rPr>
              <a:t>And it came to pass that the Lord of the vineyard, and also the servant, went down into the vineyard to labor. And it came to pass that the servant said unto his master: Behold, look here; behold the tree.”</a:t>
            </a:r>
          </a:p>
          <a:p>
            <a:pPr fontAlgn="base"/>
            <a:r>
              <a:rPr lang="en-US" dirty="0">
                <a:solidFill>
                  <a:schemeClr val="bg1"/>
                </a:solidFill>
              </a:rPr>
              <a:t> </a:t>
            </a:r>
          </a:p>
        </p:txBody>
      </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47"/>
          <p:cNvGrpSpPr/>
          <p:nvPr/>
        </p:nvGrpSpPr>
        <p:grpSpPr>
          <a:xfrm>
            <a:off x="2133600" y="914400"/>
            <a:ext cx="2057400" cy="2286000"/>
            <a:chOff x="457200" y="2497304"/>
            <a:chExt cx="4781871" cy="4284496"/>
          </a:xfrm>
        </p:grpSpPr>
        <p:grpSp>
          <p:nvGrpSpPr>
            <p:cNvPr id="5" name="Group 230"/>
            <p:cNvGrpSpPr/>
            <p:nvPr/>
          </p:nvGrpSpPr>
          <p:grpSpPr>
            <a:xfrm rot="18989829" flipH="1">
              <a:off x="2994882" y="2720848"/>
              <a:ext cx="1586260" cy="1364114"/>
              <a:chOff x="736597" y="733384"/>
              <a:chExt cx="1807860" cy="1807860"/>
            </a:xfrm>
          </p:grpSpPr>
          <p:grpSp>
            <p:nvGrpSpPr>
              <p:cNvPr id="6" name="Group 15"/>
              <p:cNvGrpSpPr/>
              <p:nvPr/>
            </p:nvGrpSpPr>
            <p:grpSpPr>
              <a:xfrm rot="20238387">
                <a:off x="736597" y="881328"/>
                <a:ext cx="1193804" cy="897916"/>
                <a:chOff x="1111998" y="1862460"/>
                <a:chExt cx="2362200" cy="1921930"/>
              </a:xfrm>
            </p:grpSpPr>
            <p:grpSp>
              <p:nvGrpSpPr>
                <p:cNvPr id="7" name="Group 6"/>
                <p:cNvGrpSpPr/>
                <p:nvPr/>
              </p:nvGrpSpPr>
              <p:grpSpPr>
                <a:xfrm rot="17802976">
                  <a:off x="1912098" y="1823816"/>
                  <a:ext cx="762000" cy="2362200"/>
                  <a:chOff x="1905000" y="1828800"/>
                  <a:chExt cx="762000" cy="2362200"/>
                </a:xfrm>
              </p:grpSpPr>
              <p:sp>
                <p:nvSpPr>
                  <p:cNvPr id="4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9"/>
                <p:cNvGrpSpPr/>
                <p:nvPr/>
              </p:nvGrpSpPr>
              <p:grpSpPr>
                <a:xfrm rot="19123498">
                  <a:off x="2501621" y="1862460"/>
                  <a:ext cx="542170" cy="1782007"/>
                  <a:chOff x="1905000" y="1828800"/>
                  <a:chExt cx="762000" cy="2362200"/>
                </a:xfrm>
              </p:grpSpPr>
              <p:sp>
                <p:nvSpPr>
                  <p:cNvPr id="49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12"/>
                <p:cNvGrpSpPr/>
                <p:nvPr/>
              </p:nvGrpSpPr>
              <p:grpSpPr>
                <a:xfrm rot="15530705">
                  <a:off x="2284581" y="2639655"/>
                  <a:ext cx="405591" cy="1883879"/>
                  <a:chOff x="1905000" y="1828800"/>
                  <a:chExt cx="762000" cy="2362200"/>
                </a:xfrm>
              </p:grpSpPr>
              <p:sp>
                <p:nvSpPr>
                  <p:cNvPr id="48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 name="Group 21"/>
              <p:cNvGrpSpPr/>
              <p:nvPr/>
            </p:nvGrpSpPr>
            <p:grpSpPr>
              <a:xfrm rot="2927600">
                <a:off x="1498597" y="881328"/>
                <a:ext cx="1193804" cy="897916"/>
                <a:chOff x="1111998" y="1862460"/>
                <a:chExt cx="2362200" cy="1921930"/>
              </a:xfrm>
            </p:grpSpPr>
            <p:grpSp>
              <p:nvGrpSpPr>
                <p:cNvPr id="11" name="Group 6"/>
                <p:cNvGrpSpPr/>
                <p:nvPr/>
              </p:nvGrpSpPr>
              <p:grpSpPr>
                <a:xfrm rot="17802976">
                  <a:off x="1912098" y="1823816"/>
                  <a:ext cx="762000" cy="2362200"/>
                  <a:chOff x="1905000" y="1828800"/>
                  <a:chExt cx="762000" cy="2362200"/>
                </a:xfrm>
              </p:grpSpPr>
              <p:sp>
                <p:nvSpPr>
                  <p:cNvPr id="4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Oval 4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9"/>
                <p:cNvGrpSpPr/>
                <p:nvPr/>
              </p:nvGrpSpPr>
              <p:grpSpPr>
                <a:xfrm rot="19123498">
                  <a:off x="2501621" y="1862460"/>
                  <a:ext cx="542170" cy="1782007"/>
                  <a:chOff x="1905000" y="1828800"/>
                  <a:chExt cx="762000" cy="2362200"/>
                </a:xfrm>
              </p:grpSpPr>
              <p:sp>
                <p:nvSpPr>
                  <p:cNvPr id="48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rot="15530705">
                  <a:off x="2284581" y="2639655"/>
                  <a:ext cx="405591" cy="1883879"/>
                  <a:chOff x="1905000" y="1828800"/>
                  <a:chExt cx="762000" cy="2362200"/>
                </a:xfrm>
              </p:grpSpPr>
              <p:sp>
                <p:nvSpPr>
                  <p:cNvPr id="479" name="Oval 4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4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31"/>
              <p:cNvGrpSpPr/>
              <p:nvPr/>
            </p:nvGrpSpPr>
            <p:grpSpPr>
              <a:xfrm rot="20238387">
                <a:off x="1346199" y="1643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47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47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 name="Group 199"/>
            <p:cNvGrpSpPr/>
            <p:nvPr/>
          </p:nvGrpSpPr>
          <p:grpSpPr>
            <a:xfrm rot="3068959">
              <a:off x="1334455" y="2628335"/>
              <a:ext cx="1820842" cy="1558779"/>
              <a:chOff x="736597" y="733384"/>
              <a:chExt cx="1807860" cy="1807860"/>
            </a:xfrm>
          </p:grpSpPr>
          <p:grpSp>
            <p:nvGrpSpPr>
              <p:cNvPr id="19" name="Group 15"/>
              <p:cNvGrpSpPr/>
              <p:nvPr/>
            </p:nvGrpSpPr>
            <p:grpSpPr>
              <a:xfrm rot="20238387">
                <a:off x="736597" y="881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4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460" name="Oval 4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458" name="Oval 4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 name="Group 21"/>
              <p:cNvGrpSpPr/>
              <p:nvPr/>
            </p:nvGrpSpPr>
            <p:grpSpPr>
              <a:xfrm rot="2927600">
                <a:off x="1498597" y="881328"/>
                <a:ext cx="1193804" cy="897916"/>
                <a:chOff x="1111998" y="1862460"/>
                <a:chExt cx="2362200" cy="1921930"/>
              </a:xfrm>
            </p:grpSpPr>
            <p:grpSp>
              <p:nvGrpSpPr>
                <p:cNvPr id="24" name="Group 6"/>
                <p:cNvGrpSpPr/>
                <p:nvPr/>
              </p:nvGrpSpPr>
              <p:grpSpPr>
                <a:xfrm rot="17802976">
                  <a:off x="1912098" y="1823816"/>
                  <a:ext cx="762000" cy="2362200"/>
                  <a:chOff x="1905000" y="1828800"/>
                  <a:chExt cx="762000" cy="2362200"/>
                </a:xfrm>
              </p:grpSpPr>
              <p:sp>
                <p:nvSpPr>
                  <p:cNvPr id="4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p:grpSpPr>
              <p:sp>
                <p:nvSpPr>
                  <p:cNvPr id="451" name="Oval 4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31"/>
              <p:cNvGrpSpPr/>
              <p:nvPr/>
            </p:nvGrpSpPr>
            <p:grpSpPr>
              <a:xfrm rot="20238387">
                <a:off x="1346199" y="1643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44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44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57" name="Double Wave 15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Double Wave 15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Double Wave 15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41"/>
            <p:cNvGrpSpPr/>
            <p:nvPr/>
          </p:nvGrpSpPr>
          <p:grpSpPr>
            <a:xfrm>
              <a:off x="457200" y="3352800"/>
              <a:ext cx="1397003" cy="1095416"/>
              <a:chOff x="736597" y="733384"/>
              <a:chExt cx="1807860" cy="1807860"/>
            </a:xfrm>
          </p:grpSpPr>
          <p:grpSp>
            <p:nvGrpSpPr>
              <p:cNvPr id="741" name="Group 15"/>
              <p:cNvGrpSpPr/>
              <p:nvPr/>
            </p:nvGrpSpPr>
            <p:grpSpPr>
              <a:xfrm rot="20238387">
                <a:off x="736597" y="881328"/>
                <a:ext cx="1193804" cy="897916"/>
                <a:chOff x="1111998" y="1862460"/>
                <a:chExt cx="2362200" cy="1921930"/>
              </a:xfrm>
            </p:grpSpPr>
            <p:grpSp>
              <p:nvGrpSpPr>
                <p:cNvPr id="742" name="Group 6"/>
                <p:cNvGrpSpPr/>
                <p:nvPr/>
              </p:nvGrpSpPr>
              <p:grpSpPr>
                <a:xfrm rot="17802976">
                  <a:off x="1912098" y="1823816"/>
                  <a:ext cx="762000" cy="2362200"/>
                  <a:chOff x="1905000" y="1828800"/>
                  <a:chExt cx="762000" cy="2362200"/>
                </a:xfrm>
              </p:grpSpPr>
              <p:sp>
                <p:nvSpPr>
                  <p:cNvPr id="4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9"/>
                <p:cNvGrpSpPr/>
                <p:nvPr/>
              </p:nvGrpSpPr>
              <p:grpSpPr>
                <a:xfrm rot="19123498">
                  <a:off x="2501621" y="1862460"/>
                  <a:ext cx="542170" cy="1782007"/>
                  <a:chOff x="1905000" y="1828800"/>
                  <a:chExt cx="762000" cy="2362200"/>
                </a:xfrm>
              </p:grpSpPr>
              <p:sp>
                <p:nvSpPr>
                  <p:cNvPr id="43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42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1" name="Group 21"/>
              <p:cNvGrpSpPr/>
              <p:nvPr/>
            </p:nvGrpSpPr>
            <p:grpSpPr>
              <a:xfrm rot="2927600">
                <a:off x="1498597" y="881328"/>
                <a:ext cx="1193804" cy="897916"/>
                <a:chOff x="1111998" y="1862460"/>
                <a:chExt cx="2362200" cy="1921930"/>
              </a:xfrm>
            </p:grpSpPr>
            <p:grpSp>
              <p:nvGrpSpPr>
                <p:cNvPr id="752" name="Group 6"/>
                <p:cNvGrpSpPr/>
                <p:nvPr/>
              </p:nvGrpSpPr>
              <p:grpSpPr>
                <a:xfrm rot="17802976">
                  <a:off x="1912098" y="1823816"/>
                  <a:ext cx="762000" cy="2362200"/>
                  <a:chOff x="1905000" y="1828800"/>
                  <a:chExt cx="762000" cy="2362200"/>
                </a:xfrm>
              </p:grpSpPr>
              <p:sp>
                <p:nvSpPr>
                  <p:cNvPr id="4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9"/>
                <p:cNvGrpSpPr/>
                <p:nvPr/>
              </p:nvGrpSpPr>
              <p:grpSpPr>
                <a:xfrm rot="19123498">
                  <a:off x="2501621" y="1862460"/>
                  <a:ext cx="542170" cy="1782007"/>
                  <a:chOff x="1905000" y="1828800"/>
                  <a:chExt cx="762000" cy="2362200"/>
                </a:xfrm>
              </p:grpSpPr>
              <p:sp>
                <p:nvSpPr>
                  <p:cNvPr id="42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0" name="Group 12"/>
                <p:cNvGrpSpPr/>
                <p:nvPr/>
              </p:nvGrpSpPr>
              <p:grpSpPr>
                <a:xfrm rot="15530705">
                  <a:off x="2284581" y="2639655"/>
                  <a:ext cx="405591" cy="1883879"/>
                  <a:chOff x="1905000" y="1828800"/>
                  <a:chExt cx="762000" cy="2362200"/>
                </a:xfrm>
              </p:grpSpPr>
              <p:sp>
                <p:nvSpPr>
                  <p:cNvPr id="41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31"/>
              <p:cNvGrpSpPr/>
              <p:nvPr/>
            </p:nvGrpSpPr>
            <p:grpSpPr>
              <a:xfrm rot="20238387">
                <a:off x="1346199" y="1643328"/>
                <a:ext cx="1193804" cy="897916"/>
                <a:chOff x="1111998" y="1862460"/>
                <a:chExt cx="2362200" cy="1921930"/>
              </a:xfrm>
            </p:grpSpPr>
            <p:grpSp>
              <p:nvGrpSpPr>
                <p:cNvPr id="762" name="Group 6"/>
                <p:cNvGrpSpPr/>
                <p:nvPr/>
              </p:nvGrpSpPr>
              <p:grpSpPr>
                <a:xfrm rot="17802976">
                  <a:off x="1912098" y="1823816"/>
                  <a:ext cx="762000" cy="2362200"/>
                  <a:chOff x="1905000" y="1828800"/>
                  <a:chExt cx="762000" cy="2362200"/>
                </a:xfrm>
              </p:grpSpPr>
              <p:sp>
                <p:nvSpPr>
                  <p:cNvPr id="4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9"/>
                <p:cNvGrpSpPr/>
                <p:nvPr/>
              </p:nvGrpSpPr>
              <p:grpSpPr>
                <a:xfrm rot="19123498">
                  <a:off x="2501621" y="1862460"/>
                  <a:ext cx="542170" cy="1782007"/>
                  <a:chOff x="1905000" y="1828800"/>
                  <a:chExt cx="762000" cy="2362200"/>
                </a:xfrm>
              </p:grpSpPr>
              <p:sp>
                <p:nvSpPr>
                  <p:cNvPr id="412" name="Oval 4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12"/>
                <p:cNvGrpSpPr/>
                <p:nvPr/>
              </p:nvGrpSpPr>
              <p:grpSpPr>
                <a:xfrm rot="15530705">
                  <a:off x="2284581" y="2639655"/>
                  <a:ext cx="405591" cy="1883879"/>
                  <a:chOff x="1905000" y="1828800"/>
                  <a:chExt cx="762000" cy="2362200"/>
                </a:xfrm>
              </p:grpSpPr>
              <p:sp>
                <p:nvSpPr>
                  <p:cNvPr id="410" name="Oval 4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5" name="Group 42"/>
            <p:cNvGrpSpPr/>
            <p:nvPr/>
          </p:nvGrpSpPr>
          <p:grpSpPr>
            <a:xfrm rot="1956276">
              <a:off x="1167495" y="3842653"/>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67" name="Group 6"/>
                <p:cNvGrpSpPr/>
                <p:nvPr/>
              </p:nvGrpSpPr>
              <p:grpSpPr>
                <a:xfrm rot="17802976">
                  <a:off x="1912098" y="1823816"/>
                  <a:ext cx="762000" cy="2362200"/>
                  <a:chOff x="1905000" y="1828800"/>
                  <a:chExt cx="762000" cy="2362200"/>
                </a:xfrm>
              </p:grpSpPr>
              <p:sp>
                <p:nvSpPr>
                  <p:cNvPr id="3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37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372" name="Oval 3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 name="Group 21"/>
              <p:cNvGrpSpPr/>
              <p:nvPr/>
            </p:nvGrpSpPr>
            <p:grpSpPr>
              <a:xfrm rot="2927600">
                <a:off x="1498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3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36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36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1"/>
              <p:cNvGrpSpPr/>
              <p:nvPr/>
            </p:nvGrpSpPr>
            <p:grpSpPr>
              <a:xfrm rot="20238387">
                <a:off x="1346199" y="1643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3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356" name="Oval 3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35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2" name="Group 73"/>
            <p:cNvGrpSpPr/>
            <p:nvPr/>
          </p:nvGrpSpPr>
          <p:grpSpPr>
            <a:xfrm rot="3068959">
              <a:off x="1791654" y="2628338"/>
              <a:ext cx="1820842" cy="1558779"/>
              <a:chOff x="736597" y="733384"/>
              <a:chExt cx="1807860" cy="1807860"/>
            </a:xfrm>
          </p:grpSpPr>
          <p:grpSp>
            <p:nvGrpSpPr>
              <p:cNvPr id="43" name="Group 15"/>
              <p:cNvGrpSpPr/>
              <p:nvPr/>
            </p:nvGrpSpPr>
            <p:grpSpPr>
              <a:xfrm rot="20238387">
                <a:off x="736597" y="881328"/>
                <a:ext cx="1193804" cy="897916"/>
                <a:chOff x="1111998" y="1862460"/>
                <a:chExt cx="2362200" cy="1921930"/>
              </a:xfrm>
            </p:grpSpPr>
            <p:grpSp>
              <p:nvGrpSpPr>
                <p:cNvPr id="44"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9"/>
                <p:cNvGrpSpPr/>
                <p:nvPr/>
              </p:nvGrpSpPr>
              <p:grpSpPr>
                <a:xfrm rot="19123498">
                  <a:off x="2501621" y="1862460"/>
                  <a:ext cx="542170" cy="1782007"/>
                  <a:chOff x="1905000" y="1828800"/>
                  <a:chExt cx="762000" cy="2362200"/>
                </a:xfrm>
              </p:grpSpPr>
              <p:sp>
                <p:nvSpPr>
                  <p:cNvPr id="34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
                <p:cNvGrpSpPr/>
                <p:nvPr/>
              </p:nvGrpSpPr>
              <p:grpSpPr>
                <a:xfrm rot="15530705">
                  <a:off x="2284581" y="2639655"/>
                  <a:ext cx="405591" cy="1883879"/>
                  <a:chOff x="1905000" y="1828800"/>
                  <a:chExt cx="762000" cy="2362200"/>
                </a:xfrm>
              </p:grpSpPr>
              <p:sp>
                <p:nvSpPr>
                  <p:cNvPr id="34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33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3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33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31"/>
              <p:cNvGrpSpPr/>
              <p:nvPr/>
            </p:nvGrpSpPr>
            <p:grpSpPr>
              <a:xfrm rot="20238387">
                <a:off x="1346199" y="1643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8" name="Group 104"/>
            <p:cNvGrpSpPr/>
            <p:nvPr/>
          </p:nvGrpSpPr>
          <p:grpSpPr>
            <a:xfrm rot="3068959">
              <a:off x="2247659" y="3793897"/>
              <a:ext cx="1143483" cy="840157"/>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31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300" name="Oval 2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2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291" name="Oval 2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31"/>
              <p:cNvGrpSpPr/>
              <p:nvPr/>
            </p:nvGrpSpPr>
            <p:grpSpPr>
              <a:xfrm rot="20238387">
                <a:off x="1346199" y="1643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282" name="Oval 2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1" name="Group 135"/>
            <p:cNvGrpSpPr/>
            <p:nvPr/>
          </p:nvGrpSpPr>
          <p:grpSpPr>
            <a:xfrm rot="5892673">
              <a:off x="3061159" y="3301846"/>
              <a:ext cx="1528325" cy="1350205"/>
              <a:chOff x="736597" y="733384"/>
              <a:chExt cx="1807860" cy="1807860"/>
            </a:xfrm>
          </p:grpSpPr>
          <p:grpSp>
            <p:nvGrpSpPr>
              <p:cNvPr id="72" name="Group 15"/>
              <p:cNvGrpSpPr/>
              <p:nvPr/>
            </p:nvGrpSpPr>
            <p:grpSpPr>
              <a:xfrm rot="20238387">
                <a:off x="736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2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9"/>
                <p:cNvGrpSpPr/>
                <p:nvPr/>
              </p:nvGrpSpPr>
              <p:grpSpPr>
                <a:xfrm rot="19123498">
                  <a:off x="2501621" y="1862460"/>
                  <a:ext cx="542170" cy="1782007"/>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2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12"/>
                <p:cNvGrpSpPr/>
                <p:nvPr/>
              </p:nvGrpSpPr>
              <p:grpSpPr>
                <a:xfrm rot="15530705">
                  <a:off x="2284581" y="2639655"/>
                  <a:ext cx="405591" cy="1883879"/>
                  <a:chOff x="1905000" y="1828800"/>
                  <a:chExt cx="762000" cy="2362200"/>
                </a:xfrm>
              </p:grpSpPr>
              <p:sp>
                <p:nvSpPr>
                  <p:cNvPr id="270" name="Oval 2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 name="Group 21"/>
              <p:cNvGrpSpPr/>
              <p:nvPr/>
            </p:nvGrpSpPr>
            <p:grpSpPr>
              <a:xfrm rot="2927600">
                <a:off x="1498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2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261" name="Oval 2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166"/>
            <p:cNvGrpSpPr/>
            <p:nvPr/>
          </p:nvGrpSpPr>
          <p:grpSpPr>
            <a:xfrm rot="20555714" flipH="1">
              <a:off x="3652811" y="2791157"/>
              <a:ext cx="1586260" cy="1364114"/>
              <a:chOff x="736597" y="733384"/>
              <a:chExt cx="1807860" cy="1807860"/>
            </a:xfrm>
          </p:grpSpPr>
          <p:grpSp>
            <p:nvGrpSpPr>
              <p:cNvPr id="87" name="Group 15"/>
              <p:cNvGrpSpPr/>
              <p:nvPr/>
            </p:nvGrpSpPr>
            <p:grpSpPr>
              <a:xfrm rot="20238387">
                <a:off x="736597" y="881328"/>
                <a:ext cx="1193804" cy="897916"/>
                <a:chOff x="1111998" y="1862460"/>
                <a:chExt cx="2362200" cy="1921930"/>
              </a:xfrm>
            </p:grpSpPr>
            <p:grpSp>
              <p:nvGrpSpPr>
                <p:cNvPr id="88" name="Group 6"/>
                <p:cNvGrpSpPr/>
                <p:nvPr/>
              </p:nvGrpSpPr>
              <p:grpSpPr>
                <a:xfrm rot="17802976">
                  <a:off x="1912098" y="1823816"/>
                  <a:ext cx="762000" cy="2362200"/>
                  <a:chOff x="1905000" y="1828800"/>
                  <a:chExt cx="762000" cy="2362200"/>
                </a:xfrm>
              </p:grpSpPr>
              <p:sp>
                <p:nvSpPr>
                  <p:cNvPr id="2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9"/>
                <p:cNvGrpSpPr/>
                <p:nvPr/>
              </p:nvGrpSpPr>
              <p:grpSpPr>
                <a:xfrm rot="19123498">
                  <a:off x="2501621" y="1862460"/>
                  <a:ext cx="542170" cy="1782007"/>
                  <a:chOff x="1905000" y="1828800"/>
                  <a:chExt cx="762000" cy="2362200"/>
                </a:xfrm>
              </p:grpSpPr>
              <p:sp>
                <p:nvSpPr>
                  <p:cNvPr id="242" name="Oval 2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12"/>
                <p:cNvGrpSpPr/>
                <p:nvPr/>
              </p:nvGrpSpPr>
              <p:grpSpPr>
                <a:xfrm rot="15530705">
                  <a:off x="2284581" y="2639655"/>
                  <a:ext cx="405591" cy="1883879"/>
                  <a:chOff x="1905000" y="1828800"/>
                  <a:chExt cx="762000" cy="2362200"/>
                </a:xfrm>
              </p:grpSpPr>
              <p:sp>
                <p:nvSpPr>
                  <p:cNvPr id="240"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21"/>
              <p:cNvGrpSpPr/>
              <p:nvPr/>
            </p:nvGrpSpPr>
            <p:grpSpPr>
              <a:xfrm rot="2927600">
                <a:off x="1498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2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225" name="Oval 2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223" name="Oval 2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31"/>
              <p:cNvGrpSpPr/>
              <p:nvPr/>
            </p:nvGrpSpPr>
            <p:grpSpPr>
              <a:xfrm rot="20238387">
                <a:off x="1346199" y="1643328"/>
                <a:ext cx="1193804" cy="897916"/>
                <a:chOff x="1111998" y="1862460"/>
                <a:chExt cx="2362200" cy="1921930"/>
              </a:xfrm>
            </p:grpSpPr>
            <p:grpSp>
              <p:nvGrpSpPr>
                <p:cNvPr id="96" name="Group 6"/>
                <p:cNvGrpSpPr/>
                <p:nvPr/>
              </p:nvGrpSpPr>
              <p:grpSpPr>
                <a:xfrm rot="17802976">
                  <a:off x="1912098" y="1823816"/>
                  <a:ext cx="762000" cy="2362200"/>
                  <a:chOff x="1905000" y="1828800"/>
                  <a:chExt cx="762000" cy="2362200"/>
                </a:xfrm>
              </p:grpSpPr>
              <p:sp>
                <p:nvSpPr>
                  <p:cNvPr id="21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
                <p:cNvGrpSpPr/>
                <p:nvPr/>
              </p:nvGrpSpPr>
              <p:grpSpPr>
                <a:xfrm rot="19123498">
                  <a:off x="2501621" y="1862460"/>
                  <a:ext cx="542170" cy="1782007"/>
                  <a:chOff x="1905000" y="1828800"/>
                  <a:chExt cx="762000" cy="2362200"/>
                </a:xfrm>
              </p:grpSpPr>
              <p:sp>
                <p:nvSpPr>
                  <p:cNvPr id="213" name="Oval 21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12"/>
                <p:cNvGrpSpPr/>
                <p:nvPr/>
              </p:nvGrpSpPr>
              <p:grpSpPr>
                <a:xfrm rot="15530705">
                  <a:off x="2284581" y="2639655"/>
                  <a:ext cx="405591" cy="1883879"/>
                  <a:chOff x="1905000" y="1828800"/>
                  <a:chExt cx="762000" cy="2362200"/>
                </a:xfrm>
              </p:grpSpPr>
              <p:sp>
                <p:nvSpPr>
                  <p:cNvPr id="209"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74" name="Double Wave 173"/>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9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 name="Group 347"/>
          <p:cNvGrpSpPr/>
          <p:nvPr/>
        </p:nvGrpSpPr>
        <p:grpSpPr>
          <a:xfrm>
            <a:off x="8991600" y="1676400"/>
            <a:ext cx="1676400" cy="1752600"/>
            <a:chOff x="457200" y="2497304"/>
            <a:chExt cx="4781871" cy="4284496"/>
          </a:xfrm>
        </p:grpSpPr>
        <p:grpSp>
          <p:nvGrpSpPr>
            <p:cNvPr id="102" name="Group 230"/>
            <p:cNvGrpSpPr/>
            <p:nvPr/>
          </p:nvGrpSpPr>
          <p:grpSpPr>
            <a:xfrm rot="18989829" flipH="1">
              <a:off x="2994882" y="2720848"/>
              <a:ext cx="1586260" cy="1364114"/>
              <a:chOff x="736597" y="733384"/>
              <a:chExt cx="1807860" cy="1807860"/>
            </a:xfrm>
          </p:grpSpPr>
          <p:grpSp>
            <p:nvGrpSpPr>
              <p:cNvPr id="103" name="Group 15"/>
              <p:cNvGrpSpPr/>
              <p:nvPr/>
            </p:nvGrpSpPr>
            <p:grpSpPr>
              <a:xfrm rot="20238387">
                <a:off x="736597" y="881328"/>
                <a:ext cx="1193804" cy="897916"/>
                <a:chOff x="1111998" y="1862460"/>
                <a:chExt cx="2362200" cy="1921930"/>
              </a:xfrm>
            </p:grpSpPr>
            <p:grpSp>
              <p:nvGrpSpPr>
                <p:cNvPr id="104" name="Group 6"/>
                <p:cNvGrpSpPr/>
                <p:nvPr/>
              </p:nvGrpSpPr>
              <p:grpSpPr>
                <a:xfrm rot="17802976">
                  <a:off x="1912098" y="1823816"/>
                  <a:ext cx="762000" cy="2362200"/>
                  <a:chOff x="1905000" y="1828800"/>
                  <a:chExt cx="762000" cy="2362200"/>
                </a:xfrm>
              </p:grpSpPr>
              <p:sp>
                <p:nvSpPr>
                  <p:cNvPr id="7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p:grpSpPr>
              <p:sp>
                <p:nvSpPr>
                  <p:cNvPr id="755"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2"/>
                <p:cNvGrpSpPr/>
                <p:nvPr/>
              </p:nvGrpSpPr>
              <p:grpSpPr>
                <a:xfrm rot="15530705">
                  <a:off x="2284581" y="2639655"/>
                  <a:ext cx="405591" cy="1883879"/>
                  <a:chOff x="1905000" y="1828800"/>
                  <a:chExt cx="762000" cy="2362200"/>
                </a:xfrm>
              </p:grpSpPr>
              <p:sp>
                <p:nvSpPr>
                  <p:cNvPr id="753"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 name="Group 21"/>
              <p:cNvGrpSpPr/>
              <p:nvPr/>
            </p:nvGrpSpPr>
            <p:grpSpPr>
              <a:xfrm rot="2927600">
                <a:off x="1498597" y="881328"/>
                <a:ext cx="1193804" cy="897916"/>
                <a:chOff x="1111998" y="1862460"/>
                <a:chExt cx="2362200" cy="1921930"/>
              </a:xfrm>
            </p:grpSpPr>
            <p:grpSp>
              <p:nvGrpSpPr>
                <p:cNvPr id="110" name="Group 6"/>
                <p:cNvGrpSpPr/>
                <p:nvPr/>
              </p:nvGrpSpPr>
              <p:grpSpPr>
                <a:xfrm rot="17802976">
                  <a:off x="1912098" y="1823816"/>
                  <a:ext cx="762000" cy="2362200"/>
                  <a:chOff x="1905000" y="1828800"/>
                  <a:chExt cx="762000" cy="2362200"/>
                </a:xfrm>
              </p:grpSpPr>
              <p:sp>
                <p:nvSpPr>
                  <p:cNvPr id="7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Oval 7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9"/>
                <p:cNvGrpSpPr/>
                <p:nvPr/>
              </p:nvGrpSpPr>
              <p:grpSpPr>
                <a:xfrm rot="19123498">
                  <a:off x="2501621" y="1862460"/>
                  <a:ext cx="542170" cy="1782007"/>
                  <a:chOff x="1905000" y="1828800"/>
                  <a:chExt cx="762000" cy="2362200"/>
                </a:xfrm>
              </p:grpSpPr>
              <p:sp>
                <p:nvSpPr>
                  <p:cNvPr id="746"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2"/>
                <p:cNvGrpSpPr/>
                <p:nvPr/>
              </p:nvGrpSpPr>
              <p:grpSpPr>
                <a:xfrm rot="15530705">
                  <a:off x="2284581" y="2639655"/>
                  <a:ext cx="405591" cy="1883879"/>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3" name="Group 31"/>
              <p:cNvGrpSpPr/>
              <p:nvPr/>
            </p:nvGrpSpPr>
            <p:grpSpPr>
              <a:xfrm rot="20238387">
                <a:off x="1346199" y="1643328"/>
                <a:ext cx="1193804" cy="897916"/>
                <a:chOff x="1111998" y="1862460"/>
                <a:chExt cx="2362200" cy="1921930"/>
              </a:xfrm>
            </p:grpSpPr>
            <p:grpSp>
              <p:nvGrpSpPr>
                <p:cNvPr id="114" name="Group 6"/>
                <p:cNvGrpSpPr/>
                <p:nvPr/>
              </p:nvGrpSpPr>
              <p:grpSpPr>
                <a:xfrm rot="17802976">
                  <a:off x="1912098" y="1823816"/>
                  <a:ext cx="762000" cy="2362200"/>
                  <a:chOff x="1905000" y="1828800"/>
                  <a:chExt cx="762000" cy="2362200"/>
                </a:xfrm>
              </p:grpSpPr>
              <p:sp>
                <p:nvSpPr>
                  <p:cNvPr id="73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0" name="Oval 73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9"/>
                <p:cNvGrpSpPr/>
                <p:nvPr/>
              </p:nvGrpSpPr>
              <p:grpSpPr>
                <a:xfrm rot="19123498">
                  <a:off x="2501621" y="1862460"/>
                  <a:ext cx="542170" cy="1782007"/>
                  <a:chOff x="1905000" y="1828800"/>
                  <a:chExt cx="762000" cy="2362200"/>
                </a:xfrm>
              </p:grpSpPr>
              <p:sp>
                <p:nvSpPr>
                  <p:cNvPr id="737"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2"/>
                <p:cNvGrpSpPr/>
                <p:nvPr/>
              </p:nvGrpSpPr>
              <p:grpSpPr>
                <a:xfrm rot="15530705">
                  <a:off x="2284581" y="2639655"/>
                  <a:ext cx="405591" cy="1883879"/>
                  <a:chOff x="1905000" y="1828800"/>
                  <a:chExt cx="762000" cy="2362200"/>
                </a:xfrm>
              </p:grpSpPr>
              <p:sp>
                <p:nvSpPr>
                  <p:cNvPr id="735"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99"/>
            <p:cNvGrpSpPr/>
            <p:nvPr/>
          </p:nvGrpSpPr>
          <p:grpSpPr>
            <a:xfrm rot="3068959">
              <a:off x="1334455" y="2628335"/>
              <a:ext cx="1820842" cy="1558779"/>
              <a:chOff x="736597" y="733384"/>
              <a:chExt cx="1807860" cy="1807860"/>
            </a:xfrm>
          </p:grpSpPr>
          <p:grpSp>
            <p:nvGrpSpPr>
              <p:cNvPr id="118" name="Group 15"/>
              <p:cNvGrpSpPr/>
              <p:nvPr/>
            </p:nvGrpSpPr>
            <p:grpSpPr>
              <a:xfrm rot="20238387">
                <a:off x="736597" y="881328"/>
                <a:ext cx="1193804" cy="897916"/>
                <a:chOff x="1111998" y="1862460"/>
                <a:chExt cx="2362200" cy="1921930"/>
              </a:xfrm>
            </p:grpSpPr>
            <p:grpSp>
              <p:nvGrpSpPr>
                <p:cNvPr id="119" name="Group 6"/>
                <p:cNvGrpSpPr/>
                <p:nvPr/>
              </p:nvGrpSpPr>
              <p:grpSpPr>
                <a:xfrm rot="17802976">
                  <a:off x="1912098" y="1823816"/>
                  <a:ext cx="762000" cy="2362200"/>
                  <a:chOff x="1905000" y="1828800"/>
                  <a:chExt cx="762000" cy="2362200"/>
                </a:xfrm>
              </p:grpSpPr>
              <p:sp>
                <p:nvSpPr>
                  <p:cNvPr id="7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
                <p:cNvGrpSpPr/>
                <p:nvPr/>
              </p:nvGrpSpPr>
              <p:grpSpPr>
                <a:xfrm rot="19123498">
                  <a:off x="2501621" y="1862460"/>
                  <a:ext cx="542170" cy="1782007"/>
                  <a:chOff x="1905000" y="1828800"/>
                  <a:chExt cx="762000" cy="2362200"/>
                </a:xfrm>
              </p:grpSpPr>
              <p:sp>
                <p:nvSpPr>
                  <p:cNvPr id="725" name="Oval 7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2" name="Group 21"/>
              <p:cNvGrpSpPr/>
              <p:nvPr/>
            </p:nvGrpSpPr>
            <p:grpSpPr>
              <a:xfrm rot="2927600">
                <a:off x="1498597" y="881328"/>
                <a:ext cx="1193804" cy="897916"/>
                <a:chOff x="1111998" y="1862460"/>
                <a:chExt cx="2362200" cy="1921930"/>
              </a:xfrm>
            </p:grpSpPr>
            <p:grpSp>
              <p:nvGrpSpPr>
                <p:cNvPr id="123" name="Group 6"/>
                <p:cNvGrpSpPr/>
                <p:nvPr/>
              </p:nvGrpSpPr>
              <p:grpSpPr>
                <a:xfrm rot="17802976">
                  <a:off x="1912098" y="1823816"/>
                  <a:ext cx="762000" cy="2362200"/>
                  <a:chOff x="1905000" y="1828800"/>
                  <a:chExt cx="762000" cy="2362200"/>
                </a:xfrm>
              </p:grpSpPr>
              <p:sp>
                <p:nvSpPr>
                  <p:cNvPr id="7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9"/>
                <p:cNvGrpSpPr/>
                <p:nvPr/>
              </p:nvGrpSpPr>
              <p:grpSpPr>
                <a:xfrm rot="19123498">
                  <a:off x="2501621" y="1862460"/>
                  <a:ext cx="542170" cy="1782007"/>
                  <a:chOff x="1905000" y="1828800"/>
                  <a:chExt cx="762000" cy="2362200"/>
                </a:xfrm>
              </p:grpSpPr>
              <p:sp>
                <p:nvSpPr>
                  <p:cNvPr id="716" name="Oval 7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
                <p:cNvGrpSpPr/>
                <p:nvPr/>
              </p:nvGrpSpPr>
              <p:grpSpPr>
                <a:xfrm rot="15530705">
                  <a:off x="2284581" y="2639655"/>
                  <a:ext cx="405591" cy="1883879"/>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6" name="Group 31"/>
              <p:cNvGrpSpPr/>
              <p:nvPr/>
            </p:nvGrpSpPr>
            <p:grpSpPr>
              <a:xfrm rot="20238387">
                <a:off x="1346199" y="1643328"/>
                <a:ext cx="1193804" cy="897916"/>
                <a:chOff x="1111998" y="1862460"/>
                <a:chExt cx="2362200" cy="1921930"/>
              </a:xfrm>
            </p:grpSpPr>
            <p:grpSp>
              <p:nvGrpSpPr>
                <p:cNvPr id="127" name="Group 6"/>
                <p:cNvGrpSpPr/>
                <p:nvPr/>
              </p:nvGrpSpPr>
              <p:grpSpPr>
                <a:xfrm rot="17802976">
                  <a:off x="1912098" y="1823816"/>
                  <a:ext cx="762000" cy="2362200"/>
                  <a:chOff x="1905000" y="1828800"/>
                  <a:chExt cx="762000" cy="2362200"/>
                </a:xfrm>
              </p:grpSpPr>
              <p:sp>
                <p:nvSpPr>
                  <p:cNvPr id="70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0"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9"/>
                <p:cNvGrpSpPr/>
                <p:nvPr/>
              </p:nvGrpSpPr>
              <p:grpSpPr>
                <a:xfrm rot="19123498">
                  <a:off x="2501621" y="1862460"/>
                  <a:ext cx="542170" cy="1782007"/>
                  <a:chOff x="1905000" y="1828800"/>
                  <a:chExt cx="762000" cy="2362200"/>
                </a:xfrm>
              </p:grpSpPr>
              <p:sp>
                <p:nvSpPr>
                  <p:cNvPr id="707"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12"/>
                <p:cNvGrpSpPr/>
                <p:nvPr/>
              </p:nvGrpSpPr>
              <p:grpSpPr>
                <a:xfrm rot="15530705">
                  <a:off x="2284581" y="2639655"/>
                  <a:ext cx="405591" cy="1883879"/>
                  <a:chOff x="1905000" y="1828800"/>
                  <a:chExt cx="762000" cy="2362200"/>
                </a:xfrm>
              </p:grpSpPr>
              <p:sp>
                <p:nvSpPr>
                  <p:cNvPr id="705"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97" name="Double Wave 49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Double Wave 49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Double Wave 49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0" name="Group 41"/>
            <p:cNvGrpSpPr/>
            <p:nvPr/>
          </p:nvGrpSpPr>
          <p:grpSpPr>
            <a:xfrm>
              <a:off x="457200" y="3352800"/>
              <a:ext cx="1397003" cy="1095416"/>
              <a:chOff x="736597" y="733384"/>
              <a:chExt cx="1807860" cy="1807860"/>
            </a:xfrm>
          </p:grpSpPr>
          <p:grpSp>
            <p:nvGrpSpPr>
              <p:cNvPr id="131" name="Group 15"/>
              <p:cNvGrpSpPr/>
              <p:nvPr/>
            </p:nvGrpSpPr>
            <p:grpSpPr>
              <a:xfrm rot="20238387">
                <a:off x="736597" y="881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6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695"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693"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5" name="Group 21"/>
              <p:cNvGrpSpPr/>
              <p:nvPr/>
            </p:nvGrpSpPr>
            <p:grpSpPr>
              <a:xfrm rot="2927600">
                <a:off x="1498597" y="881328"/>
                <a:ext cx="1193804" cy="897916"/>
                <a:chOff x="1111998" y="1862460"/>
                <a:chExt cx="2362200" cy="1921930"/>
              </a:xfrm>
            </p:grpSpPr>
            <p:grpSp>
              <p:nvGrpSpPr>
                <p:cNvPr id="136" name="Group 6"/>
                <p:cNvGrpSpPr/>
                <p:nvPr/>
              </p:nvGrpSpPr>
              <p:grpSpPr>
                <a:xfrm rot="17802976">
                  <a:off x="1912098" y="1823816"/>
                  <a:ext cx="762000" cy="2362200"/>
                  <a:chOff x="1905000" y="1828800"/>
                  <a:chExt cx="762000" cy="2362200"/>
                </a:xfrm>
              </p:grpSpPr>
              <p:sp>
                <p:nvSpPr>
                  <p:cNvPr id="6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9"/>
                <p:cNvGrpSpPr/>
                <p:nvPr/>
              </p:nvGrpSpPr>
              <p:grpSpPr>
                <a:xfrm rot="19123498">
                  <a:off x="2501621" y="1862460"/>
                  <a:ext cx="542170" cy="1782007"/>
                  <a:chOff x="1905000" y="1828800"/>
                  <a:chExt cx="762000" cy="2362200"/>
                </a:xfrm>
              </p:grpSpPr>
              <p:sp>
                <p:nvSpPr>
                  <p:cNvPr id="686"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684"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31"/>
              <p:cNvGrpSpPr/>
              <p:nvPr/>
            </p:nvGrpSpPr>
            <p:grpSpPr>
              <a:xfrm rot="20238387">
                <a:off x="1346199" y="1643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67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677" name="Oval 67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42"/>
            <p:cNvGrpSpPr/>
            <p:nvPr/>
          </p:nvGrpSpPr>
          <p:grpSpPr>
            <a:xfrm rot="1956276">
              <a:off x="1167495" y="3842653"/>
              <a:ext cx="1397003" cy="1095416"/>
              <a:chOff x="736597" y="733384"/>
              <a:chExt cx="1807860" cy="1807860"/>
            </a:xfrm>
          </p:grpSpPr>
          <p:grpSp>
            <p:nvGrpSpPr>
              <p:cNvPr id="144" name="Group 15"/>
              <p:cNvGrpSpPr/>
              <p:nvPr/>
            </p:nvGrpSpPr>
            <p:grpSpPr>
              <a:xfrm rot="20238387">
                <a:off x="736597" y="881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6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665"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8" name="Group 21"/>
              <p:cNvGrpSpPr/>
              <p:nvPr/>
            </p:nvGrpSpPr>
            <p:grpSpPr>
              <a:xfrm rot="2927600">
                <a:off x="1498597" y="881328"/>
                <a:ext cx="1193804" cy="897916"/>
                <a:chOff x="1111998" y="1862460"/>
                <a:chExt cx="2362200" cy="1921930"/>
              </a:xfrm>
            </p:grpSpPr>
            <p:grpSp>
              <p:nvGrpSpPr>
                <p:cNvPr id="149" name="Group 6"/>
                <p:cNvGrpSpPr/>
                <p:nvPr/>
              </p:nvGrpSpPr>
              <p:grpSpPr>
                <a:xfrm rot="17802976">
                  <a:off x="1912098" y="1823816"/>
                  <a:ext cx="762000" cy="2362200"/>
                  <a:chOff x="1905000" y="1828800"/>
                  <a:chExt cx="762000" cy="2362200"/>
                </a:xfrm>
              </p:grpSpPr>
              <p:sp>
                <p:nvSpPr>
                  <p:cNvPr id="6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 name="Group 9"/>
                <p:cNvGrpSpPr/>
                <p:nvPr/>
              </p:nvGrpSpPr>
              <p:grpSpPr>
                <a:xfrm rot="19123498">
                  <a:off x="2501621" y="1862460"/>
                  <a:ext cx="542170" cy="1782007"/>
                  <a:chOff x="1905000" y="1828800"/>
                  <a:chExt cx="762000" cy="2362200"/>
                </a:xfrm>
              </p:grpSpPr>
              <p:sp>
                <p:nvSpPr>
                  <p:cNvPr id="656"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12"/>
                <p:cNvGrpSpPr/>
                <p:nvPr/>
              </p:nvGrpSpPr>
              <p:grpSpPr>
                <a:xfrm rot="15530705">
                  <a:off x="2284581" y="2639655"/>
                  <a:ext cx="405591" cy="1883879"/>
                  <a:chOff x="1905000" y="1828800"/>
                  <a:chExt cx="762000" cy="2362200"/>
                </a:xfrm>
              </p:grpSpPr>
              <p:sp>
                <p:nvSpPr>
                  <p:cNvPr id="654"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31"/>
              <p:cNvGrpSpPr/>
              <p:nvPr/>
            </p:nvGrpSpPr>
            <p:grpSpPr>
              <a:xfrm rot="20238387">
                <a:off x="1346199" y="1643328"/>
                <a:ext cx="1193804" cy="897916"/>
                <a:chOff x="1111998" y="1862460"/>
                <a:chExt cx="2362200" cy="1921930"/>
              </a:xfrm>
            </p:grpSpPr>
            <p:grpSp>
              <p:nvGrpSpPr>
                <p:cNvPr id="154" name="Group 6"/>
                <p:cNvGrpSpPr/>
                <p:nvPr/>
              </p:nvGrpSpPr>
              <p:grpSpPr>
                <a:xfrm rot="17802976">
                  <a:off x="1912098" y="1823816"/>
                  <a:ext cx="762000" cy="2362200"/>
                  <a:chOff x="1905000" y="1828800"/>
                  <a:chExt cx="762000" cy="2362200"/>
                </a:xfrm>
              </p:grpSpPr>
              <p:sp>
                <p:nvSpPr>
                  <p:cNvPr id="64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Oval 6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9"/>
                <p:cNvGrpSpPr/>
                <p:nvPr/>
              </p:nvGrpSpPr>
              <p:grpSpPr>
                <a:xfrm rot="19123498">
                  <a:off x="2501621" y="1862460"/>
                  <a:ext cx="542170" cy="1782007"/>
                  <a:chOff x="1905000" y="1828800"/>
                  <a:chExt cx="762000" cy="2362200"/>
                </a:xfrm>
              </p:grpSpPr>
              <p:sp>
                <p:nvSpPr>
                  <p:cNvPr id="647" name="Oval 64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2"/>
                <p:cNvGrpSpPr/>
                <p:nvPr/>
              </p:nvGrpSpPr>
              <p:grpSpPr>
                <a:xfrm rot="15530705">
                  <a:off x="2284581" y="2639655"/>
                  <a:ext cx="405591" cy="1883879"/>
                  <a:chOff x="1905000" y="1828800"/>
                  <a:chExt cx="762000" cy="2362200"/>
                </a:xfrm>
              </p:grpSpPr>
              <p:sp>
                <p:nvSpPr>
                  <p:cNvPr id="645"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Oval 6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2" name="Group 73"/>
            <p:cNvGrpSpPr/>
            <p:nvPr/>
          </p:nvGrpSpPr>
          <p:grpSpPr>
            <a:xfrm rot="3068959">
              <a:off x="1791654" y="2628338"/>
              <a:ext cx="1820842" cy="1558779"/>
              <a:chOff x="736597" y="733384"/>
              <a:chExt cx="1807860" cy="1807860"/>
            </a:xfrm>
          </p:grpSpPr>
          <p:grpSp>
            <p:nvGrpSpPr>
              <p:cNvPr id="163" name="Group 15"/>
              <p:cNvGrpSpPr/>
              <p:nvPr/>
            </p:nvGrpSpPr>
            <p:grpSpPr>
              <a:xfrm rot="20238387">
                <a:off x="736597" y="881328"/>
                <a:ext cx="1193804" cy="897916"/>
                <a:chOff x="1111998" y="1862460"/>
                <a:chExt cx="2362200" cy="1921930"/>
              </a:xfrm>
            </p:grpSpPr>
            <p:grpSp>
              <p:nvGrpSpPr>
                <p:cNvPr id="164" name="Group 6"/>
                <p:cNvGrpSpPr/>
                <p:nvPr/>
              </p:nvGrpSpPr>
              <p:grpSpPr>
                <a:xfrm rot="17802976">
                  <a:off x="1912098" y="1823816"/>
                  <a:ext cx="762000" cy="2362200"/>
                  <a:chOff x="1905000" y="1828800"/>
                  <a:chExt cx="762000" cy="2362200"/>
                </a:xfrm>
              </p:grpSpPr>
              <p:sp>
                <p:nvSpPr>
                  <p:cNvPr id="6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5" name="Group 9"/>
                <p:cNvGrpSpPr/>
                <p:nvPr/>
              </p:nvGrpSpPr>
              <p:grpSpPr>
                <a:xfrm rot="19123498">
                  <a:off x="2501621" y="1862460"/>
                  <a:ext cx="542170" cy="1782007"/>
                  <a:chOff x="1905000" y="1828800"/>
                  <a:chExt cx="762000" cy="2362200"/>
                </a:xfrm>
              </p:grpSpPr>
              <p:sp>
                <p:nvSpPr>
                  <p:cNvPr id="635"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2"/>
                <p:cNvGrpSpPr/>
                <p:nvPr/>
              </p:nvGrpSpPr>
              <p:grpSpPr>
                <a:xfrm rot="15530705">
                  <a:off x="2284581" y="2639655"/>
                  <a:ext cx="405591" cy="1883879"/>
                  <a:chOff x="1905000" y="1828800"/>
                  <a:chExt cx="762000" cy="2362200"/>
                </a:xfrm>
              </p:grpSpPr>
              <p:sp>
                <p:nvSpPr>
                  <p:cNvPr id="633"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21"/>
              <p:cNvGrpSpPr/>
              <p:nvPr/>
            </p:nvGrpSpPr>
            <p:grpSpPr>
              <a:xfrm rot="2927600">
                <a:off x="1498597" y="881328"/>
                <a:ext cx="1193804" cy="897916"/>
                <a:chOff x="1111998" y="1862460"/>
                <a:chExt cx="2362200" cy="1921930"/>
              </a:xfrm>
            </p:grpSpPr>
            <p:grpSp>
              <p:nvGrpSpPr>
                <p:cNvPr id="168" name="Group 6"/>
                <p:cNvGrpSpPr/>
                <p:nvPr/>
              </p:nvGrpSpPr>
              <p:grpSpPr>
                <a:xfrm rot="17802976">
                  <a:off x="1912098" y="1823816"/>
                  <a:ext cx="762000" cy="2362200"/>
                  <a:chOff x="1905000" y="1828800"/>
                  <a:chExt cx="762000" cy="2362200"/>
                </a:xfrm>
              </p:grpSpPr>
              <p:sp>
                <p:nvSpPr>
                  <p:cNvPr id="6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p:cNvGrpSpPr/>
                <p:nvPr/>
              </p:nvGrpSpPr>
              <p:grpSpPr>
                <a:xfrm rot="19123498">
                  <a:off x="2501621" y="1862460"/>
                  <a:ext cx="542170" cy="1782007"/>
                  <a:chOff x="1905000" y="1828800"/>
                  <a:chExt cx="762000" cy="2362200"/>
                </a:xfrm>
              </p:grpSpPr>
              <p:sp>
                <p:nvSpPr>
                  <p:cNvPr id="626"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Oval 6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p:cNvGrpSpPr/>
                <p:nvPr/>
              </p:nvGrpSpPr>
              <p:grpSpPr>
                <a:xfrm rot="15530705">
                  <a:off x="2284581" y="2639655"/>
                  <a:ext cx="405591" cy="1883879"/>
                  <a:chOff x="1905000" y="1828800"/>
                  <a:chExt cx="762000" cy="2362200"/>
                </a:xfrm>
              </p:grpSpPr>
              <p:sp>
                <p:nvSpPr>
                  <p:cNvPr id="624"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31"/>
              <p:cNvGrpSpPr/>
              <p:nvPr/>
            </p:nvGrpSpPr>
            <p:grpSpPr>
              <a:xfrm rot="20238387">
                <a:off x="1346199" y="1643328"/>
                <a:ext cx="1193804" cy="897916"/>
                <a:chOff x="1111998" y="1862460"/>
                <a:chExt cx="2362200" cy="1921930"/>
              </a:xfrm>
            </p:grpSpPr>
            <p:grpSp>
              <p:nvGrpSpPr>
                <p:cNvPr id="172" name="Group 6"/>
                <p:cNvGrpSpPr/>
                <p:nvPr/>
              </p:nvGrpSpPr>
              <p:grpSpPr>
                <a:xfrm rot="17802976">
                  <a:off x="1912098" y="1823816"/>
                  <a:ext cx="762000" cy="2362200"/>
                  <a:chOff x="1905000" y="1828800"/>
                  <a:chExt cx="762000" cy="2362200"/>
                </a:xfrm>
              </p:grpSpPr>
              <p:sp>
                <p:nvSpPr>
                  <p:cNvPr id="6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9"/>
                <p:cNvGrpSpPr/>
                <p:nvPr/>
              </p:nvGrpSpPr>
              <p:grpSpPr>
                <a:xfrm rot="19123498">
                  <a:off x="2501621" y="1862460"/>
                  <a:ext cx="542170" cy="1782007"/>
                  <a:chOff x="1905000" y="1828800"/>
                  <a:chExt cx="762000" cy="2362200"/>
                </a:xfrm>
              </p:grpSpPr>
              <p:sp>
                <p:nvSpPr>
                  <p:cNvPr id="617" name="Oval 61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Oval 61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Oval 6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7" name="Group 104"/>
            <p:cNvGrpSpPr/>
            <p:nvPr/>
          </p:nvGrpSpPr>
          <p:grpSpPr>
            <a:xfrm rot="3068959">
              <a:off x="2247659" y="3793897"/>
              <a:ext cx="1143483" cy="840157"/>
              <a:chOff x="736597" y="733384"/>
              <a:chExt cx="1807860" cy="1807860"/>
            </a:xfrm>
          </p:grpSpPr>
          <p:grpSp>
            <p:nvGrpSpPr>
              <p:cNvPr id="178" name="Group 15"/>
              <p:cNvGrpSpPr/>
              <p:nvPr/>
            </p:nvGrpSpPr>
            <p:grpSpPr>
              <a:xfrm rot="20238387">
                <a:off x="736597" y="881328"/>
                <a:ext cx="1193804" cy="897916"/>
                <a:chOff x="1111998" y="1862460"/>
                <a:chExt cx="2362200" cy="1921930"/>
              </a:xfrm>
            </p:grpSpPr>
            <p:grpSp>
              <p:nvGrpSpPr>
                <p:cNvPr id="179" name="Group 6"/>
                <p:cNvGrpSpPr/>
                <p:nvPr/>
              </p:nvGrpSpPr>
              <p:grpSpPr>
                <a:xfrm rot="17802976">
                  <a:off x="1912098" y="1823816"/>
                  <a:ext cx="762000" cy="2362200"/>
                  <a:chOff x="1905000" y="1828800"/>
                  <a:chExt cx="762000" cy="2362200"/>
                </a:xfrm>
              </p:grpSpPr>
              <p:sp>
                <p:nvSpPr>
                  <p:cNvPr id="6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9"/>
                <p:cNvGrpSpPr/>
                <p:nvPr/>
              </p:nvGrpSpPr>
              <p:grpSpPr>
                <a:xfrm rot="19123498">
                  <a:off x="2501621" y="1862460"/>
                  <a:ext cx="542170" cy="1782007"/>
                  <a:chOff x="1905000" y="1828800"/>
                  <a:chExt cx="762000" cy="2362200"/>
                </a:xfrm>
              </p:grpSpPr>
              <p:sp>
                <p:nvSpPr>
                  <p:cNvPr id="605" name="Oval 6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5" name="Group 21"/>
              <p:cNvGrpSpPr/>
              <p:nvPr/>
            </p:nvGrpSpPr>
            <p:grpSpPr>
              <a:xfrm rot="2927600">
                <a:off x="1498597" y="881328"/>
                <a:ext cx="1193804" cy="897916"/>
                <a:chOff x="1111998" y="1862460"/>
                <a:chExt cx="2362200" cy="1921930"/>
              </a:xfrm>
            </p:grpSpPr>
            <p:grpSp>
              <p:nvGrpSpPr>
                <p:cNvPr id="186" name="Group 6"/>
                <p:cNvGrpSpPr/>
                <p:nvPr/>
              </p:nvGrpSpPr>
              <p:grpSpPr>
                <a:xfrm rot="17802976">
                  <a:off x="1912098" y="1823816"/>
                  <a:ext cx="762000" cy="2362200"/>
                  <a:chOff x="1905000" y="1828800"/>
                  <a:chExt cx="762000" cy="2362200"/>
                </a:xfrm>
              </p:grpSpPr>
              <p:sp>
                <p:nvSpPr>
                  <p:cNvPr id="59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9"/>
                <p:cNvGrpSpPr/>
                <p:nvPr/>
              </p:nvGrpSpPr>
              <p:grpSpPr>
                <a:xfrm rot="19123498">
                  <a:off x="2501621" y="1862460"/>
                  <a:ext cx="542170" cy="1782007"/>
                  <a:chOff x="1905000" y="1828800"/>
                  <a:chExt cx="762000" cy="2362200"/>
                </a:xfrm>
              </p:grpSpPr>
              <p:sp>
                <p:nvSpPr>
                  <p:cNvPr id="596" name="Oval 59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Oval 59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2"/>
                <p:cNvGrpSpPr/>
                <p:nvPr/>
              </p:nvGrpSpPr>
              <p:grpSpPr>
                <a:xfrm rot="15530705">
                  <a:off x="2284581" y="2639655"/>
                  <a:ext cx="405591" cy="1883879"/>
                  <a:chOff x="1905000" y="1828800"/>
                  <a:chExt cx="762000" cy="2362200"/>
                </a:xfrm>
              </p:grpSpPr>
              <p:sp>
                <p:nvSpPr>
                  <p:cNvPr id="594" name="Oval 59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9" name="Group 31"/>
              <p:cNvGrpSpPr/>
              <p:nvPr/>
            </p:nvGrpSpPr>
            <p:grpSpPr>
              <a:xfrm rot="20238387">
                <a:off x="1346199" y="1643328"/>
                <a:ext cx="1193804" cy="897916"/>
                <a:chOff x="1111998" y="1862460"/>
                <a:chExt cx="2362200" cy="1921930"/>
              </a:xfrm>
            </p:grpSpPr>
            <p:grpSp>
              <p:nvGrpSpPr>
                <p:cNvPr id="190" name="Group 6"/>
                <p:cNvGrpSpPr/>
                <p:nvPr/>
              </p:nvGrpSpPr>
              <p:grpSpPr>
                <a:xfrm rot="17802976">
                  <a:off x="1912098" y="1823816"/>
                  <a:ext cx="762000" cy="2362200"/>
                  <a:chOff x="1905000" y="1828800"/>
                  <a:chExt cx="762000" cy="2362200"/>
                </a:xfrm>
              </p:grpSpPr>
              <p:sp>
                <p:nvSpPr>
                  <p:cNvPr id="5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58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9"/>
                <p:cNvGrpSpPr/>
                <p:nvPr/>
              </p:nvGrpSpPr>
              <p:grpSpPr>
                <a:xfrm rot="19123498">
                  <a:off x="2501621" y="1862460"/>
                  <a:ext cx="542170" cy="1782007"/>
                  <a:chOff x="1905000" y="1828800"/>
                  <a:chExt cx="762000" cy="2362200"/>
                </a:xfrm>
              </p:grpSpPr>
              <p:sp>
                <p:nvSpPr>
                  <p:cNvPr id="587" name="Oval 58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5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p:grpSpPr>
              <p:sp>
                <p:nvSpPr>
                  <p:cNvPr id="585" name="Oval 58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9" name="Group 135"/>
            <p:cNvGrpSpPr/>
            <p:nvPr/>
          </p:nvGrpSpPr>
          <p:grpSpPr>
            <a:xfrm rot="5892673">
              <a:off x="3061159" y="3301846"/>
              <a:ext cx="1528325" cy="1350205"/>
              <a:chOff x="736597" y="733384"/>
              <a:chExt cx="1807860" cy="1807860"/>
            </a:xfrm>
          </p:grpSpPr>
          <p:grpSp>
            <p:nvGrpSpPr>
              <p:cNvPr id="200" name="Group 15"/>
              <p:cNvGrpSpPr/>
              <p:nvPr/>
            </p:nvGrpSpPr>
            <p:grpSpPr>
              <a:xfrm rot="20238387">
                <a:off x="736597" y="881328"/>
                <a:ext cx="1193804" cy="897916"/>
                <a:chOff x="1111998" y="1862460"/>
                <a:chExt cx="2362200" cy="1921930"/>
              </a:xfrm>
            </p:grpSpPr>
            <p:grpSp>
              <p:nvGrpSpPr>
                <p:cNvPr id="201" name="Group 6"/>
                <p:cNvGrpSpPr/>
                <p:nvPr/>
              </p:nvGrpSpPr>
              <p:grpSpPr>
                <a:xfrm rot="17802976">
                  <a:off x="1912098" y="1823816"/>
                  <a:ext cx="762000" cy="2362200"/>
                  <a:chOff x="1905000" y="1828800"/>
                  <a:chExt cx="762000" cy="2362200"/>
                </a:xfrm>
              </p:grpSpPr>
              <p:sp>
                <p:nvSpPr>
                  <p:cNvPr id="5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2" name="Group 9"/>
                <p:cNvGrpSpPr/>
                <p:nvPr/>
              </p:nvGrpSpPr>
              <p:grpSpPr>
                <a:xfrm rot="19123498">
                  <a:off x="2501621" y="1862460"/>
                  <a:ext cx="542170" cy="1782007"/>
                  <a:chOff x="1905000" y="1828800"/>
                  <a:chExt cx="762000" cy="2362200"/>
                </a:xfrm>
              </p:grpSpPr>
              <p:sp>
                <p:nvSpPr>
                  <p:cNvPr id="575" name="Oval 5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12"/>
                <p:cNvGrpSpPr/>
                <p:nvPr/>
              </p:nvGrpSpPr>
              <p:grpSpPr>
                <a:xfrm rot="15530705">
                  <a:off x="2284581" y="2639655"/>
                  <a:ext cx="405591" cy="1883879"/>
                  <a:chOff x="1905000" y="1828800"/>
                  <a:chExt cx="762000" cy="2362200"/>
                </a:xfrm>
              </p:grpSpPr>
              <p:sp>
                <p:nvSpPr>
                  <p:cNvPr id="573" name="Oval 5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4" name="Group 21"/>
              <p:cNvGrpSpPr/>
              <p:nvPr/>
            </p:nvGrpSpPr>
            <p:grpSpPr>
              <a:xfrm rot="2927600">
                <a:off x="1498597" y="881328"/>
                <a:ext cx="1193804" cy="897916"/>
                <a:chOff x="1111998" y="1862460"/>
                <a:chExt cx="2362200" cy="1921930"/>
              </a:xfrm>
            </p:grpSpPr>
            <p:grpSp>
              <p:nvGrpSpPr>
                <p:cNvPr id="205" name="Group 6"/>
                <p:cNvGrpSpPr/>
                <p:nvPr/>
              </p:nvGrpSpPr>
              <p:grpSpPr>
                <a:xfrm rot="17802976">
                  <a:off x="1912098" y="1823816"/>
                  <a:ext cx="762000" cy="2362200"/>
                  <a:chOff x="1905000" y="1828800"/>
                  <a:chExt cx="762000" cy="2362200"/>
                </a:xfrm>
              </p:grpSpPr>
              <p:sp>
                <p:nvSpPr>
                  <p:cNvPr id="5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9"/>
                <p:cNvGrpSpPr/>
                <p:nvPr/>
              </p:nvGrpSpPr>
              <p:grpSpPr>
                <a:xfrm rot="19123498">
                  <a:off x="2501621" y="1862460"/>
                  <a:ext cx="542170" cy="1782007"/>
                  <a:chOff x="1905000" y="1828800"/>
                  <a:chExt cx="762000" cy="2362200"/>
                </a:xfrm>
              </p:grpSpPr>
              <p:sp>
                <p:nvSpPr>
                  <p:cNvPr id="566" name="Oval 56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Oval 5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12"/>
                <p:cNvGrpSpPr/>
                <p:nvPr/>
              </p:nvGrpSpPr>
              <p:grpSpPr>
                <a:xfrm rot="15530705">
                  <a:off x="2284581" y="2639655"/>
                  <a:ext cx="405591" cy="1883879"/>
                  <a:chOff x="1905000" y="1828800"/>
                  <a:chExt cx="762000" cy="2362200"/>
                </a:xfrm>
              </p:grpSpPr>
              <p:sp>
                <p:nvSpPr>
                  <p:cNvPr id="564" name="Oval 56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8" name="Group 31"/>
              <p:cNvGrpSpPr/>
              <p:nvPr/>
            </p:nvGrpSpPr>
            <p:grpSpPr>
              <a:xfrm rot="20238387">
                <a:off x="1346199" y="1643328"/>
                <a:ext cx="1193804" cy="897916"/>
                <a:chOff x="1111998" y="1862460"/>
                <a:chExt cx="2362200" cy="1921930"/>
              </a:xfrm>
            </p:grpSpPr>
            <p:grpSp>
              <p:nvGrpSpPr>
                <p:cNvPr id="211" name="Group 6"/>
                <p:cNvGrpSpPr/>
                <p:nvPr/>
              </p:nvGrpSpPr>
              <p:grpSpPr>
                <a:xfrm rot="17802976">
                  <a:off x="1912098" y="1823816"/>
                  <a:ext cx="762000" cy="2362200"/>
                  <a:chOff x="1905000" y="1828800"/>
                  <a:chExt cx="762000" cy="2362200"/>
                </a:xfrm>
              </p:grpSpPr>
              <p:sp>
                <p:nvSpPr>
                  <p:cNvPr id="55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5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9"/>
                <p:cNvGrpSpPr/>
                <p:nvPr/>
              </p:nvGrpSpPr>
              <p:grpSpPr>
                <a:xfrm rot="19123498">
                  <a:off x="2501621" y="1862460"/>
                  <a:ext cx="542170" cy="1782007"/>
                  <a:chOff x="1905000" y="1828800"/>
                  <a:chExt cx="762000" cy="2362200"/>
                </a:xfrm>
              </p:grpSpPr>
              <p:sp>
                <p:nvSpPr>
                  <p:cNvPr id="557" name="Oval 55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7" name="Group 12"/>
                <p:cNvGrpSpPr/>
                <p:nvPr/>
              </p:nvGrpSpPr>
              <p:grpSpPr>
                <a:xfrm rot="15530705">
                  <a:off x="2284581" y="2639655"/>
                  <a:ext cx="405591" cy="1883879"/>
                  <a:chOff x="1905000" y="1828800"/>
                  <a:chExt cx="762000" cy="2362200"/>
                </a:xfrm>
              </p:grpSpPr>
              <p:sp>
                <p:nvSpPr>
                  <p:cNvPr id="555" name="Oval 55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8" name="Group 166"/>
            <p:cNvGrpSpPr/>
            <p:nvPr/>
          </p:nvGrpSpPr>
          <p:grpSpPr>
            <a:xfrm rot="20555714" flipH="1">
              <a:off x="3652811" y="2791157"/>
              <a:ext cx="1586260" cy="1364114"/>
              <a:chOff x="736597" y="733384"/>
              <a:chExt cx="1807860" cy="1807860"/>
            </a:xfrm>
          </p:grpSpPr>
          <p:grpSp>
            <p:nvGrpSpPr>
              <p:cNvPr id="219" name="Group 15"/>
              <p:cNvGrpSpPr/>
              <p:nvPr/>
            </p:nvGrpSpPr>
            <p:grpSpPr>
              <a:xfrm rot="20238387">
                <a:off x="736597" y="881328"/>
                <a:ext cx="1193804" cy="897916"/>
                <a:chOff x="1111998" y="1862460"/>
                <a:chExt cx="2362200" cy="1921930"/>
              </a:xfrm>
            </p:grpSpPr>
            <p:grpSp>
              <p:nvGrpSpPr>
                <p:cNvPr id="220" name="Group 6"/>
                <p:cNvGrpSpPr/>
                <p:nvPr/>
              </p:nvGrpSpPr>
              <p:grpSpPr>
                <a:xfrm rot="17802976">
                  <a:off x="1912098" y="1823816"/>
                  <a:ext cx="762000" cy="2362200"/>
                  <a:chOff x="1905000" y="1828800"/>
                  <a:chExt cx="762000" cy="2362200"/>
                </a:xfrm>
              </p:grpSpPr>
              <p:sp>
                <p:nvSpPr>
                  <p:cNvPr id="5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9"/>
                <p:cNvGrpSpPr/>
                <p:nvPr/>
              </p:nvGrpSpPr>
              <p:grpSpPr>
                <a:xfrm rot="19123498">
                  <a:off x="2501621" y="1862460"/>
                  <a:ext cx="542170" cy="1782007"/>
                  <a:chOff x="1905000" y="1828800"/>
                  <a:chExt cx="762000" cy="2362200"/>
                </a:xfrm>
              </p:grpSpPr>
              <p:sp>
                <p:nvSpPr>
                  <p:cNvPr id="545" name="Oval 5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Oval 5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12"/>
                <p:cNvGrpSpPr/>
                <p:nvPr/>
              </p:nvGrpSpPr>
              <p:grpSpPr>
                <a:xfrm rot="15530705">
                  <a:off x="2284581" y="2639655"/>
                  <a:ext cx="405591" cy="1883879"/>
                  <a:chOff x="1905000" y="1828800"/>
                  <a:chExt cx="762000" cy="2362200"/>
                </a:xfrm>
              </p:grpSpPr>
              <p:sp>
                <p:nvSpPr>
                  <p:cNvPr id="543" name="Oval 5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8" name="Group 21"/>
              <p:cNvGrpSpPr/>
              <p:nvPr/>
            </p:nvGrpSpPr>
            <p:grpSpPr>
              <a:xfrm rot="2927600">
                <a:off x="1498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53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p:grpSpPr>
              <p:sp>
                <p:nvSpPr>
                  <p:cNvPr id="534" name="Oval 5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31"/>
              <p:cNvGrpSpPr/>
              <p:nvPr/>
            </p:nvGrpSpPr>
            <p:grpSpPr>
              <a:xfrm rot="20238387">
                <a:off x="1346199" y="1643328"/>
                <a:ext cx="1193804" cy="897916"/>
                <a:chOff x="1111998" y="1862460"/>
                <a:chExt cx="2362200" cy="1921930"/>
              </a:xfrm>
            </p:grpSpPr>
            <p:grpSp>
              <p:nvGrpSpPr>
                <p:cNvPr id="234" name="Group 6"/>
                <p:cNvGrpSpPr/>
                <p:nvPr/>
              </p:nvGrpSpPr>
              <p:grpSpPr>
                <a:xfrm rot="17802976">
                  <a:off x="1912098" y="1823816"/>
                  <a:ext cx="762000" cy="2362200"/>
                  <a:chOff x="1905000" y="1828800"/>
                  <a:chExt cx="762000" cy="2362200"/>
                </a:xfrm>
              </p:grpSpPr>
              <p:sp>
                <p:nvSpPr>
                  <p:cNvPr id="5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5" name="Group 9"/>
                <p:cNvGrpSpPr/>
                <p:nvPr/>
              </p:nvGrpSpPr>
              <p:grpSpPr>
                <a:xfrm rot="19123498">
                  <a:off x="2501621" y="1862460"/>
                  <a:ext cx="542170" cy="1782007"/>
                  <a:chOff x="1905000" y="1828800"/>
                  <a:chExt cx="762000" cy="2362200"/>
                </a:xfrm>
              </p:grpSpPr>
              <p:sp>
                <p:nvSpPr>
                  <p:cNvPr id="527" name="Oval 5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Oval 5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12"/>
                <p:cNvGrpSpPr/>
                <p:nvPr/>
              </p:nvGrpSpPr>
              <p:grpSpPr>
                <a:xfrm rot="15530705">
                  <a:off x="2284581" y="2639655"/>
                  <a:ext cx="405591" cy="1883879"/>
                  <a:chOff x="1905000" y="1828800"/>
                  <a:chExt cx="762000" cy="2362200"/>
                </a:xfrm>
              </p:grpSpPr>
              <p:sp>
                <p:nvSpPr>
                  <p:cNvPr id="525" name="Oval 5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08" name="Double Wave 507"/>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Double Wave 508"/>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510"/>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Oval 511"/>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517"/>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2" name="Group 61"/>
          <p:cNvGrpSpPr/>
          <p:nvPr/>
        </p:nvGrpSpPr>
        <p:grpSpPr>
          <a:xfrm>
            <a:off x="1828800" y="3124200"/>
            <a:ext cx="1380536" cy="3124200"/>
            <a:chOff x="4796444" y="836392"/>
            <a:chExt cx="1380536" cy="3344532"/>
          </a:xfrm>
        </p:grpSpPr>
        <p:sp>
          <p:nvSpPr>
            <p:cNvPr id="579" name="Oval 578"/>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Trapezoid 582"/>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Trapezoid 583"/>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Trapezoid 590"/>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p:cNvSpPr/>
            <p:nvPr/>
          </p:nvSpPr>
          <p:spPr>
            <a:xfrm>
              <a:off x="5344246" y="1660162"/>
              <a:ext cx="337026"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Round Diagonal Corner Rectangle 599"/>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Round Diagonal Corner Rectangle 600"/>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Oval 601"/>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Cloud 609"/>
          <p:cNvSpPr/>
          <p:nvPr/>
        </p:nvSpPr>
        <p:spPr>
          <a:xfrm>
            <a:off x="5257800" y="2286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9601200" y="381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86106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2" name="Group 561"/>
          <p:cNvGrpSpPr/>
          <p:nvPr/>
        </p:nvGrpSpPr>
        <p:grpSpPr>
          <a:xfrm rot="345302">
            <a:off x="8003860" y="4892331"/>
            <a:ext cx="1327410" cy="1981200"/>
            <a:chOff x="3516888" y="3094631"/>
            <a:chExt cx="1327410" cy="1981200"/>
          </a:xfrm>
        </p:grpSpPr>
        <p:sp>
          <p:nvSpPr>
            <p:cNvPr id="563" name="Rounded Rectangle 562"/>
            <p:cNvSpPr/>
            <p:nvPr/>
          </p:nvSpPr>
          <p:spPr>
            <a:xfrm rot="16956803">
              <a:off x="4351144" y="3243047"/>
              <a:ext cx="105861" cy="412999"/>
            </a:xfrm>
            <a:prstGeom prst="roundRect">
              <a:avLst>
                <a:gd name="adj" fmla="val 50000"/>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Rounded Rectangle 569"/>
            <p:cNvSpPr/>
            <p:nvPr/>
          </p:nvSpPr>
          <p:spPr>
            <a:xfrm rot="13388056">
              <a:off x="3516888" y="3094631"/>
              <a:ext cx="142104" cy="1981200"/>
            </a:xfrm>
            <a:prstGeom prst="roundRect">
              <a:avLst>
                <a:gd name="adj" fmla="val 50000"/>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Rounded Rectangle 570"/>
            <p:cNvSpPr/>
            <p:nvPr/>
          </p:nvSpPr>
          <p:spPr>
            <a:xfrm rot="7787242">
              <a:off x="4146633" y="3315562"/>
              <a:ext cx="774534" cy="620797"/>
            </a:xfrm>
            <a:prstGeom prst="roundRect">
              <a:avLst/>
            </a:prstGeom>
            <a:solidFill>
              <a:schemeClr val="bg1">
                <a:lumMod val="75000"/>
              </a:schemeClr>
            </a:solidFill>
            <a:ln>
              <a:solidFill>
                <a:schemeClr val="tx1"/>
              </a:solidFill>
            </a:ln>
            <a:scene3d>
              <a:camera prst="isometricBottom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56061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6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0" y="4925774"/>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3622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38"/>
          <p:cNvGrpSpPr/>
          <p:nvPr/>
        </p:nvGrpSpPr>
        <p:grpSpPr>
          <a:xfrm>
            <a:off x="6705600" y="152400"/>
            <a:ext cx="1752600" cy="2895600"/>
            <a:chOff x="5181600" y="152400"/>
            <a:chExt cx="1752600" cy="2895600"/>
          </a:xfrm>
        </p:grpSpPr>
        <p:sp>
          <p:nvSpPr>
            <p:cNvPr id="1096" name="Rounded Rectangle 1095"/>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334000" y="228600"/>
              <a:ext cx="1524000" cy="2585323"/>
            </a:xfrm>
            <a:prstGeom prst="rect">
              <a:avLst/>
            </a:prstGeom>
            <a:noFill/>
          </p:spPr>
          <p:txBody>
            <a:bodyPr wrap="square" rtlCol="0">
              <a:spAutoFit/>
            </a:bodyPr>
            <a:lstStyle/>
            <a:p>
              <a:pPr fontAlgn="base"/>
              <a:r>
                <a:rPr lang="en-US" dirty="0">
                  <a:solidFill>
                    <a:schemeClr val="bg1"/>
                  </a:solidFill>
                </a:rPr>
                <a:t>He finds the tame olive tree has born tame fruit despite the wild branches that grew from its trunk.</a:t>
              </a:r>
            </a:p>
            <a:p>
              <a:pPr fontAlgn="base"/>
              <a:r>
                <a:rPr lang="en-US" dirty="0">
                  <a:solidFill>
                    <a:schemeClr val="bg1"/>
                  </a:solidFill>
                </a:rPr>
                <a:t> </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5:17 Commentary Ralph E. Swiss</a:t>
            </a:r>
          </a:p>
        </p:txBody>
      </p:sp>
      <p:sp>
        <p:nvSpPr>
          <p:cNvPr id="74" name="TextBox 73"/>
          <p:cNvSpPr txBox="1"/>
          <p:nvPr/>
        </p:nvSpPr>
        <p:spPr>
          <a:xfrm>
            <a:off x="2554853" y="3352801"/>
            <a:ext cx="5141347" cy="1754326"/>
          </a:xfrm>
          <a:prstGeom prst="rect">
            <a:avLst/>
          </a:prstGeom>
          <a:noFill/>
        </p:spPr>
        <p:txBody>
          <a:bodyPr wrap="square" rtlCol="0">
            <a:spAutoFit/>
          </a:bodyPr>
          <a:lstStyle/>
          <a:p>
            <a:pPr fontAlgn="base"/>
            <a:r>
              <a:rPr lang="en-US" dirty="0">
                <a:solidFill>
                  <a:schemeClr val="bg1"/>
                </a:solidFill>
              </a:rPr>
              <a:t>“And it came to pass that the Lord of the vineyard looked and beheld the tree in the which the wild olive branches had been grafted; and it had sprung forth and begun to bear fruit. And he beheld that it was good; and the fruit thereof was like unto the natural fruit.”  </a:t>
            </a:r>
          </a:p>
        </p:txBody>
      </p:sp>
      <p:sp>
        <p:nvSpPr>
          <p:cNvPr id="97" name="Double Wave 96"/>
          <p:cNvSpPr/>
          <p:nvPr/>
        </p:nvSpPr>
        <p:spPr>
          <a:xfrm>
            <a:off x="7768099" y="6358293"/>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ouble Wave 97"/>
          <p:cNvSpPr/>
          <p:nvPr/>
        </p:nvSpPr>
        <p:spPr>
          <a:xfrm>
            <a:off x="8409229" y="6290222"/>
            <a:ext cx="1282260" cy="136142"/>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360050"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185197" y="6179244"/>
            <a:ext cx="233138" cy="136142"/>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91"/>
          <p:cNvGrpSpPr/>
          <p:nvPr/>
        </p:nvGrpSpPr>
        <p:grpSpPr>
          <a:xfrm>
            <a:off x="7936322" y="3048000"/>
            <a:ext cx="1361051" cy="3344532"/>
            <a:chOff x="4050122" y="2362200"/>
            <a:chExt cx="1361051" cy="3344532"/>
          </a:xfrm>
        </p:grpSpPr>
        <p:sp>
          <p:nvSpPr>
            <p:cNvPr id="1144" name="Round Diagonal Corner Rectangle 1143"/>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5" name="Round Diagonal Corner Rectangle 1144"/>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6" name="Oval 1145"/>
            <p:cNvSpPr/>
            <p:nvPr/>
          </p:nvSpPr>
          <p:spPr>
            <a:xfrm rot="19671902">
              <a:off x="5126441" y="4037025"/>
              <a:ext cx="284732"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Oval 1146"/>
            <p:cNvSpPr/>
            <p:nvPr/>
          </p:nvSpPr>
          <p:spPr>
            <a:xfrm rot="2647766">
              <a:off x="4050122" y="3988779"/>
              <a:ext cx="30703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Oval 1147"/>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9" name="Oval 1148"/>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0" name="Trapezoid 1149"/>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1" name="Trapezoid 1150"/>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Trapezoid 1151"/>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3" name="Oval 1152"/>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Oval 1153"/>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Round Diagonal Corner Rectangle 1154"/>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Round Diagonal Corner Rectangle 1155"/>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8" name="Round Diagonal Corner Rectangle 1157"/>
            <p:cNvSpPr/>
            <p:nvPr/>
          </p:nvSpPr>
          <p:spPr>
            <a:xfrm rot="9856855">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9" name="Oval 1158"/>
            <p:cNvSpPr/>
            <p:nvPr/>
          </p:nvSpPr>
          <p:spPr>
            <a:xfrm>
              <a:off x="4614064" y="3352800"/>
              <a:ext cx="186535" cy="17304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47"/>
          <p:cNvGrpSpPr/>
          <p:nvPr/>
        </p:nvGrpSpPr>
        <p:grpSpPr>
          <a:xfrm>
            <a:off x="2133600" y="914400"/>
            <a:ext cx="2057400" cy="2286000"/>
            <a:chOff x="457200" y="2497304"/>
            <a:chExt cx="4781871" cy="4284496"/>
          </a:xfrm>
        </p:grpSpPr>
        <p:grpSp>
          <p:nvGrpSpPr>
            <p:cNvPr id="5" name="Group 230"/>
            <p:cNvGrpSpPr/>
            <p:nvPr/>
          </p:nvGrpSpPr>
          <p:grpSpPr>
            <a:xfrm rot="18989829" flipH="1">
              <a:off x="2994882" y="2720848"/>
              <a:ext cx="1586260" cy="1364114"/>
              <a:chOff x="736597" y="733384"/>
              <a:chExt cx="1807860" cy="1807860"/>
            </a:xfrm>
          </p:grpSpPr>
          <p:grpSp>
            <p:nvGrpSpPr>
              <p:cNvPr id="6" name="Group 15"/>
              <p:cNvGrpSpPr/>
              <p:nvPr/>
            </p:nvGrpSpPr>
            <p:grpSpPr>
              <a:xfrm rot="20238387">
                <a:off x="736597" y="881328"/>
                <a:ext cx="1193804" cy="897916"/>
                <a:chOff x="1111998" y="1862460"/>
                <a:chExt cx="2362200" cy="1921930"/>
              </a:xfrm>
            </p:grpSpPr>
            <p:grpSp>
              <p:nvGrpSpPr>
                <p:cNvPr id="7" name="Group 6"/>
                <p:cNvGrpSpPr/>
                <p:nvPr/>
              </p:nvGrpSpPr>
              <p:grpSpPr>
                <a:xfrm rot="17802976">
                  <a:off x="1912098" y="1823816"/>
                  <a:ext cx="762000" cy="2362200"/>
                  <a:chOff x="1905000" y="1828800"/>
                  <a:chExt cx="762000" cy="2362200"/>
                </a:xfrm>
              </p:grpSpPr>
              <p:sp>
                <p:nvSpPr>
                  <p:cNvPr id="4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9"/>
                <p:cNvGrpSpPr/>
                <p:nvPr/>
              </p:nvGrpSpPr>
              <p:grpSpPr>
                <a:xfrm rot="19123498">
                  <a:off x="2501621" y="1862460"/>
                  <a:ext cx="542170" cy="1782007"/>
                  <a:chOff x="1905000" y="1828800"/>
                  <a:chExt cx="762000" cy="2362200"/>
                </a:xfrm>
              </p:grpSpPr>
              <p:sp>
                <p:nvSpPr>
                  <p:cNvPr id="49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12"/>
                <p:cNvGrpSpPr/>
                <p:nvPr/>
              </p:nvGrpSpPr>
              <p:grpSpPr>
                <a:xfrm rot="15530705">
                  <a:off x="2284581" y="2639655"/>
                  <a:ext cx="405591" cy="1883879"/>
                  <a:chOff x="1905000" y="1828800"/>
                  <a:chExt cx="762000" cy="2362200"/>
                </a:xfrm>
              </p:grpSpPr>
              <p:sp>
                <p:nvSpPr>
                  <p:cNvPr id="48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 name="Group 21"/>
              <p:cNvGrpSpPr/>
              <p:nvPr/>
            </p:nvGrpSpPr>
            <p:grpSpPr>
              <a:xfrm rot="2927600">
                <a:off x="1498597" y="881328"/>
                <a:ext cx="1193804" cy="897916"/>
                <a:chOff x="1111998" y="1862460"/>
                <a:chExt cx="2362200" cy="1921930"/>
              </a:xfrm>
            </p:grpSpPr>
            <p:grpSp>
              <p:nvGrpSpPr>
                <p:cNvPr id="11" name="Group 6"/>
                <p:cNvGrpSpPr/>
                <p:nvPr/>
              </p:nvGrpSpPr>
              <p:grpSpPr>
                <a:xfrm rot="17802976">
                  <a:off x="1912098" y="1823816"/>
                  <a:ext cx="762000" cy="2362200"/>
                  <a:chOff x="1905000" y="1828800"/>
                  <a:chExt cx="762000" cy="2362200"/>
                </a:xfrm>
              </p:grpSpPr>
              <p:sp>
                <p:nvSpPr>
                  <p:cNvPr id="4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Oval 4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9"/>
                <p:cNvGrpSpPr/>
                <p:nvPr/>
              </p:nvGrpSpPr>
              <p:grpSpPr>
                <a:xfrm rot="19123498">
                  <a:off x="2501621" y="1862460"/>
                  <a:ext cx="542170" cy="1782007"/>
                  <a:chOff x="1905000" y="1828800"/>
                  <a:chExt cx="762000" cy="2362200"/>
                </a:xfrm>
              </p:grpSpPr>
              <p:sp>
                <p:nvSpPr>
                  <p:cNvPr id="48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rot="15530705">
                  <a:off x="2284581" y="2639655"/>
                  <a:ext cx="405591" cy="1883879"/>
                  <a:chOff x="1905000" y="1828800"/>
                  <a:chExt cx="762000" cy="2362200"/>
                </a:xfrm>
              </p:grpSpPr>
              <p:sp>
                <p:nvSpPr>
                  <p:cNvPr id="479" name="Oval 4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4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31"/>
              <p:cNvGrpSpPr/>
              <p:nvPr/>
            </p:nvGrpSpPr>
            <p:grpSpPr>
              <a:xfrm rot="20238387">
                <a:off x="1346199" y="1643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47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47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 name="Group 199"/>
            <p:cNvGrpSpPr/>
            <p:nvPr/>
          </p:nvGrpSpPr>
          <p:grpSpPr>
            <a:xfrm rot="3068959">
              <a:off x="1334455" y="2628335"/>
              <a:ext cx="1820842" cy="1558779"/>
              <a:chOff x="736597" y="733384"/>
              <a:chExt cx="1807860" cy="1807860"/>
            </a:xfrm>
          </p:grpSpPr>
          <p:grpSp>
            <p:nvGrpSpPr>
              <p:cNvPr id="19" name="Group 15"/>
              <p:cNvGrpSpPr/>
              <p:nvPr/>
            </p:nvGrpSpPr>
            <p:grpSpPr>
              <a:xfrm rot="20238387">
                <a:off x="736597" y="881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4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460" name="Oval 4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458" name="Oval 4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 name="Group 21"/>
              <p:cNvGrpSpPr/>
              <p:nvPr/>
            </p:nvGrpSpPr>
            <p:grpSpPr>
              <a:xfrm rot="2927600">
                <a:off x="1498597" y="881328"/>
                <a:ext cx="1193804" cy="897916"/>
                <a:chOff x="1111998" y="1862460"/>
                <a:chExt cx="2362200" cy="1921930"/>
              </a:xfrm>
            </p:grpSpPr>
            <p:grpSp>
              <p:nvGrpSpPr>
                <p:cNvPr id="24" name="Group 6"/>
                <p:cNvGrpSpPr/>
                <p:nvPr/>
              </p:nvGrpSpPr>
              <p:grpSpPr>
                <a:xfrm rot="17802976">
                  <a:off x="1912098" y="1823816"/>
                  <a:ext cx="762000" cy="2362200"/>
                  <a:chOff x="1905000" y="1828800"/>
                  <a:chExt cx="762000" cy="2362200"/>
                </a:xfrm>
              </p:grpSpPr>
              <p:sp>
                <p:nvSpPr>
                  <p:cNvPr id="4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p:grpSpPr>
              <p:sp>
                <p:nvSpPr>
                  <p:cNvPr id="451" name="Oval 4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31"/>
              <p:cNvGrpSpPr/>
              <p:nvPr/>
            </p:nvGrpSpPr>
            <p:grpSpPr>
              <a:xfrm rot="20238387">
                <a:off x="1346199" y="1643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44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44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57" name="Double Wave 15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Double Wave 15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Double Wave 15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41"/>
            <p:cNvGrpSpPr/>
            <p:nvPr/>
          </p:nvGrpSpPr>
          <p:grpSpPr>
            <a:xfrm>
              <a:off x="457200" y="3352800"/>
              <a:ext cx="1397003" cy="1095416"/>
              <a:chOff x="736597" y="733384"/>
              <a:chExt cx="1807860" cy="1807860"/>
            </a:xfrm>
          </p:grpSpPr>
          <p:grpSp>
            <p:nvGrpSpPr>
              <p:cNvPr id="741" name="Group 15"/>
              <p:cNvGrpSpPr/>
              <p:nvPr/>
            </p:nvGrpSpPr>
            <p:grpSpPr>
              <a:xfrm rot="20238387">
                <a:off x="736597" y="881328"/>
                <a:ext cx="1193804" cy="897916"/>
                <a:chOff x="1111998" y="1862460"/>
                <a:chExt cx="2362200" cy="1921930"/>
              </a:xfrm>
            </p:grpSpPr>
            <p:grpSp>
              <p:nvGrpSpPr>
                <p:cNvPr id="742" name="Group 6"/>
                <p:cNvGrpSpPr/>
                <p:nvPr/>
              </p:nvGrpSpPr>
              <p:grpSpPr>
                <a:xfrm rot="17802976">
                  <a:off x="1912098" y="1823816"/>
                  <a:ext cx="762000" cy="2362200"/>
                  <a:chOff x="1905000" y="1828800"/>
                  <a:chExt cx="762000" cy="2362200"/>
                </a:xfrm>
              </p:grpSpPr>
              <p:sp>
                <p:nvSpPr>
                  <p:cNvPr id="4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9"/>
                <p:cNvGrpSpPr/>
                <p:nvPr/>
              </p:nvGrpSpPr>
              <p:grpSpPr>
                <a:xfrm rot="19123498">
                  <a:off x="2501621" y="1862460"/>
                  <a:ext cx="542170" cy="1782007"/>
                  <a:chOff x="1905000" y="1828800"/>
                  <a:chExt cx="762000" cy="2362200"/>
                </a:xfrm>
              </p:grpSpPr>
              <p:sp>
                <p:nvSpPr>
                  <p:cNvPr id="43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42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1" name="Group 21"/>
              <p:cNvGrpSpPr/>
              <p:nvPr/>
            </p:nvGrpSpPr>
            <p:grpSpPr>
              <a:xfrm rot="2927600">
                <a:off x="1498597" y="881328"/>
                <a:ext cx="1193804" cy="897916"/>
                <a:chOff x="1111998" y="1862460"/>
                <a:chExt cx="2362200" cy="1921930"/>
              </a:xfrm>
            </p:grpSpPr>
            <p:grpSp>
              <p:nvGrpSpPr>
                <p:cNvPr id="752" name="Group 6"/>
                <p:cNvGrpSpPr/>
                <p:nvPr/>
              </p:nvGrpSpPr>
              <p:grpSpPr>
                <a:xfrm rot="17802976">
                  <a:off x="1912098" y="1823816"/>
                  <a:ext cx="762000" cy="2362200"/>
                  <a:chOff x="1905000" y="1828800"/>
                  <a:chExt cx="762000" cy="2362200"/>
                </a:xfrm>
              </p:grpSpPr>
              <p:sp>
                <p:nvSpPr>
                  <p:cNvPr id="4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9"/>
                <p:cNvGrpSpPr/>
                <p:nvPr/>
              </p:nvGrpSpPr>
              <p:grpSpPr>
                <a:xfrm rot="19123498">
                  <a:off x="2501621" y="1862460"/>
                  <a:ext cx="542170" cy="1782007"/>
                  <a:chOff x="1905000" y="1828800"/>
                  <a:chExt cx="762000" cy="2362200"/>
                </a:xfrm>
              </p:grpSpPr>
              <p:sp>
                <p:nvSpPr>
                  <p:cNvPr id="42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0" name="Group 12"/>
                <p:cNvGrpSpPr/>
                <p:nvPr/>
              </p:nvGrpSpPr>
              <p:grpSpPr>
                <a:xfrm rot="15530705">
                  <a:off x="2284581" y="2639655"/>
                  <a:ext cx="405591" cy="1883879"/>
                  <a:chOff x="1905000" y="1828800"/>
                  <a:chExt cx="762000" cy="2362200"/>
                </a:xfrm>
              </p:grpSpPr>
              <p:sp>
                <p:nvSpPr>
                  <p:cNvPr id="41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31"/>
              <p:cNvGrpSpPr/>
              <p:nvPr/>
            </p:nvGrpSpPr>
            <p:grpSpPr>
              <a:xfrm rot="20238387">
                <a:off x="1346199" y="1643328"/>
                <a:ext cx="1193804" cy="897916"/>
                <a:chOff x="1111998" y="1862460"/>
                <a:chExt cx="2362200" cy="1921930"/>
              </a:xfrm>
            </p:grpSpPr>
            <p:grpSp>
              <p:nvGrpSpPr>
                <p:cNvPr id="762" name="Group 6"/>
                <p:cNvGrpSpPr/>
                <p:nvPr/>
              </p:nvGrpSpPr>
              <p:grpSpPr>
                <a:xfrm rot="17802976">
                  <a:off x="1912098" y="1823816"/>
                  <a:ext cx="762000" cy="2362200"/>
                  <a:chOff x="1905000" y="1828800"/>
                  <a:chExt cx="762000" cy="2362200"/>
                </a:xfrm>
              </p:grpSpPr>
              <p:sp>
                <p:nvSpPr>
                  <p:cNvPr id="4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9"/>
                <p:cNvGrpSpPr/>
                <p:nvPr/>
              </p:nvGrpSpPr>
              <p:grpSpPr>
                <a:xfrm rot="19123498">
                  <a:off x="2501621" y="1862460"/>
                  <a:ext cx="542170" cy="1782007"/>
                  <a:chOff x="1905000" y="1828800"/>
                  <a:chExt cx="762000" cy="2362200"/>
                </a:xfrm>
              </p:grpSpPr>
              <p:sp>
                <p:nvSpPr>
                  <p:cNvPr id="412" name="Oval 4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12"/>
                <p:cNvGrpSpPr/>
                <p:nvPr/>
              </p:nvGrpSpPr>
              <p:grpSpPr>
                <a:xfrm rot="15530705">
                  <a:off x="2284581" y="2639655"/>
                  <a:ext cx="405591" cy="1883879"/>
                  <a:chOff x="1905000" y="1828800"/>
                  <a:chExt cx="762000" cy="2362200"/>
                </a:xfrm>
              </p:grpSpPr>
              <p:sp>
                <p:nvSpPr>
                  <p:cNvPr id="410" name="Oval 4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5" name="Group 42"/>
            <p:cNvGrpSpPr/>
            <p:nvPr/>
          </p:nvGrpSpPr>
          <p:grpSpPr>
            <a:xfrm rot="1956276">
              <a:off x="1167495" y="3842653"/>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67" name="Group 6"/>
                <p:cNvGrpSpPr/>
                <p:nvPr/>
              </p:nvGrpSpPr>
              <p:grpSpPr>
                <a:xfrm rot="17802976">
                  <a:off x="1912098" y="1823816"/>
                  <a:ext cx="762000" cy="2362200"/>
                  <a:chOff x="1905000" y="1828800"/>
                  <a:chExt cx="762000" cy="2362200"/>
                </a:xfrm>
              </p:grpSpPr>
              <p:sp>
                <p:nvSpPr>
                  <p:cNvPr id="3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37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372" name="Oval 3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 name="Group 21"/>
              <p:cNvGrpSpPr/>
              <p:nvPr/>
            </p:nvGrpSpPr>
            <p:grpSpPr>
              <a:xfrm rot="2927600">
                <a:off x="1498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3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36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36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1"/>
              <p:cNvGrpSpPr/>
              <p:nvPr/>
            </p:nvGrpSpPr>
            <p:grpSpPr>
              <a:xfrm rot="20238387">
                <a:off x="1346199" y="1643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3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356" name="Oval 3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35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2" name="Group 73"/>
            <p:cNvGrpSpPr/>
            <p:nvPr/>
          </p:nvGrpSpPr>
          <p:grpSpPr>
            <a:xfrm rot="3068959">
              <a:off x="1791654" y="2628338"/>
              <a:ext cx="1820842" cy="1558779"/>
              <a:chOff x="736597" y="733384"/>
              <a:chExt cx="1807860" cy="1807860"/>
            </a:xfrm>
          </p:grpSpPr>
          <p:grpSp>
            <p:nvGrpSpPr>
              <p:cNvPr id="43" name="Group 15"/>
              <p:cNvGrpSpPr/>
              <p:nvPr/>
            </p:nvGrpSpPr>
            <p:grpSpPr>
              <a:xfrm rot="20238387">
                <a:off x="736597" y="881328"/>
                <a:ext cx="1193804" cy="897916"/>
                <a:chOff x="1111998" y="1862460"/>
                <a:chExt cx="2362200" cy="1921930"/>
              </a:xfrm>
            </p:grpSpPr>
            <p:grpSp>
              <p:nvGrpSpPr>
                <p:cNvPr id="44"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9"/>
                <p:cNvGrpSpPr/>
                <p:nvPr/>
              </p:nvGrpSpPr>
              <p:grpSpPr>
                <a:xfrm rot="19123498">
                  <a:off x="2501621" y="1862460"/>
                  <a:ext cx="542170" cy="1782007"/>
                  <a:chOff x="1905000" y="1828800"/>
                  <a:chExt cx="762000" cy="2362200"/>
                </a:xfrm>
              </p:grpSpPr>
              <p:sp>
                <p:nvSpPr>
                  <p:cNvPr id="34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
                <p:cNvGrpSpPr/>
                <p:nvPr/>
              </p:nvGrpSpPr>
              <p:grpSpPr>
                <a:xfrm rot="15530705">
                  <a:off x="2284581" y="2639655"/>
                  <a:ext cx="405591" cy="1883879"/>
                  <a:chOff x="1905000" y="1828800"/>
                  <a:chExt cx="762000" cy="2362200"/>
                </a:xfrm>
              </p:grpSpPr>
              <p:sp>
                <p:nvSpPr>
                  <p:cNvPr id="34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33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3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33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31"/>
              <p:cNvGrpSpPr/>
              <p:nvPr/>
            </p:nvGrpSpPr>
            <p:grpSpPr>
              <a:xfrm rot="20238387">
                <a:off x="1346199" y="1643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8" name="Group 104"/>
            <p:cNvGrpSpPr/>
            <p:nvPr/>
          </p:nvGrpSpPr>
          <p:grpSpPr>
            <a:xfrm rot="3068959">
              <a:off x="2247659" y="3793897"/>
              <a:ext cx="1143483" cy="840157"/>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31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300" name="Oval 2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2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291" name="Oval 2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31"/>
              <p:cNvGrpSpPr/>
              <p:nvPr/>
            </p:nvGrpSpPr>
            <p:grpSpPr>
              <a:xfrm rot="20238387">
                <a:off x="1346199" y="1643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282" name="Oval 2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1" name="Group 135"/>
            <p:cNvGrpSpPr/>
            <p:nvPr/>
          </p:nvGrpSpPr>
          <p:grpSpPr>
            <a:xfrm rot="5892673">
              <a:off x="3061159" y="3301846"/>
              <a:ext cx="1528325" cy="1350205"/>
              <a:chOff x="736597" y="733384"/>
              <a:chExt cx="1807860" cy="1807860"/>
            </a:xfrm>
          </p:grpSpPr>
          <p:grpSp>
            <p:nvGrpSpPr>
              <p:cNvPr id="72" name="Group 15"/>
              <p:cNvGrpSpPr/>
              <p:nvPr/>
            </p:nvGrpSpPr>
            <p:grpSpPr>
              <a:xfrm rot="20238387">
                <a:off x="736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2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9"/>
                <p:cNvGrpSpPr/>
                <p:nvPr/>
              </p:nvGrpSpPr>
              <p:grpSpPr>
                <a:xfrm rot="19123498">
                  <a:off x="2501621" y="1862460"/>
                  <a:ext cx="542170" cy="1782007"/>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2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12"/>
                <p:cNvGrpSpPr/>
                <p:nvPr/>
              </p:nvGrpSpPr>
              <p:grpSpPr>
                <a:xfrm rot="15530705">
                  <a:off x="2284581" y="2639655"/>
                  <a:ext cx="405591" cy="1883879"/>
                  <a:chOff x="1905000" y="1828800"/>
                  <a:chExt cx="762000" cy="2362200"/>
                </a:xfrm>
              </p:grpSpPr>
              <p:sp>
                <p:nvSpPr>
                  <p:cNvPr id="270" name="Oval 2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 name="Group 21"/>
              <p:cNvGrpSpPr/>
              <p:nvPr/>
            </p:nvGrpSpPr>
            <p:grpSpPr>
              <a:xfrm rot="2927600">
                <a:off x="1498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2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261" name="Oval 2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166"/>
            <p:cNvGrpSpPr/>
            <p:nvPr/>
          </p:nvGrpSpPr>
          <p:grpSpPr>
            <a:xfrm rot="20555714" flipH="1">
              <a:off x="3652811" y="2791157"/>
              <a:ext cx="1586260" cy="1364114"/>
              <a:chOff x="736597" y="733384"/>
              <a:chExt cx="1807860" cy="1807860"/>
            </a:xfrm>
          </p:grpSpPr>
          <p:grpSp>
            <p:nvGrpSpPr>
              <p:cNvPr id="87" name="Group 15"/>
              <p:cNvGrpSpPr/>
              <p:nvPr/>
            </p:nvGrpSpPr>
            <p:grpSpPr>
              <a:xfrm rot="20238387">
                <a:off x="736597" y="881328"/>
                <a:ext cx="1193804" cy="897916"/>
                <a:chOff x="1111998" y="1862460"/>
                <a:chExt cx="2362200" cy="1921930"/>
              </a:xfrm>
            </p:grpSpPr>
            <p:grpSp>
              <p:nvGrpSpPr>
                <p:cNvPr id="88" name="Group 6"/>
                <p:cNvGrpSpPr/>
                <p:nvPr/>
              </p:nvGrpSpPr>
              <p:grpSpPr>
                <a:xfrm rot="17802976">
                  <a:off x="1912098" y="1823816"/>
                  <a:ext cx="762000" cy="2362200"/>
                  <a:chOff x="1905000" y="1828800"/>
                  <a:chExt cx="762000" cy="2362200"/>
                </a:xfrm>
              </p:grpSpPr>
              <p:sp>
                <p:nvSpPr>
                  <p:cNvPr id="2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9"/>
                <p:cNvGrpSpPr/>
                <p:nvPr/>
              </p:nvGrpSpPr>
              <p:grpSpPr>
                <a:xfrm rot="19123498">
                  <a:off x="2501621" y="1862460"/>
                  <a:ext cx="542170" cy="1782007"/>
                  <a:chOff x="1905000" y="1828800"/>
                  <a:chExt cx="762000" cy="2362200"/>
                </a:xfrm>
              </p:grpSpPr>
              <p:sp>
                <p:nvSpPr>
                  <p:cNvPr id="242" name="Oval 2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12"/>
                <p:cNvGrpSpPr/>
                <p:nvPr/>
              </p:nvGrpSpPr>
              <p:grpSpPr>
                <a:xfrm rot="15530705">
                  <a:off x="2284581" y="2639655"/>
                  <a:ext cx="405591" cy="1883879"/>
                  <a:chOff x="1905000" y="1828800"/>
                  <a:chExt cx="762000" cy="2362200"/>
                </a:xfrm>
              </p:grpSpPr>
              <p:sp>
                <p:nvSpPr>
                  <p:cNvPr id="240"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21"/>
              <p:cNvGrpSpPr/>
              <p:nvPr/>
            </p:nvGrpSpPr>
            <p:grpSpPr>
              <a:xfrm rot="2927600">
                <a:off x="1498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2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225" name="Oval 2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223" name="Oval 2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31"/>
              <p:cNvGrpSpPr/>
              <p:nvPr/>
            </p:nvGrpSpPr>
            <p:grpSpPr>
              <a:xfrm rot="20238387">
                <a:off x="1346199" y="1643328"/>
                <a:ext cx="1193804" cy="897916"/>
                <a:chOff x="1111998" y="1862460"/>
                <a:chExt cx="2362200" cy="1921930"/>
              </a:xfrm>
            </p:grpSpPr>
            <p:grpSp>
              <p:nvGrpSpPr>
                <p:cNvPr id="96" name="Group 6"/>
                <p:cNvGrpSpPr/>
                <p:nvPr/>
              </p:nvGrpSpPr>
              <p:grpSpPr>
                <a:xfrm rot="17802976">
                  <a:off x="1912098" y="1823816"/>
                  <a:ext cx="762000" cy="2362200"/>
                  <a:chOff x="1905000" y="1828800"/>
                  <a:chExt cx="762000" cy="2362200"/>
                </a:xfrm>
              </p:grpSpPr>
              <p:sp>
                <p:nvSpPr>
                  <p:cNvPr id="21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
                <p:cNvGrpSpPr/>
                <p:nvPr/>
              </p:nvGrpSpPr>
              <p:grpSpPr>
                <a:xfrm rot="19123498">
                  <a:off x="2501621" y="1862460"/>
                  <a:ext cx="542170" cy="1782007"/>
                  <a:chOff x="1905000" y="1828800"/>
                  <a:chExt cx="762000" cy="2362200"/>
                </a:xfrm>
              </p:grpSpPr>
              <p:sp>
                <p:nvSpPr>
                  <p:cNvPr id="213" name="Oval 21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12"/>
                <p:cNvGrpSpPr/>
                <p:nvPr/>
              </p:nvGrpSpPr>
              <p:grpSpPr>
                <a:xfrm rot="15530705">
                  <a:off x="2284581" y="2639655"/>
                  <a:ext cx="405591" cy="1883879"/>
                  <a:chOff x="1905000" y="1828800"/>
                  <a:chExt cx="762000" cy="2362200"/>
                </a:xfrm>
              </p:grpSpPr>
              <p:sp>
                <p:nvSpPr>
                  <p:cNvPr id="209"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74" name="Double Wave 173"/>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9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 name="Group 347"/>
          <p:cNvGrpSpPr/>
          <p:nvPr/>
        </p:nvGrpSpPr>
        <p:grpSpPr>
          <a:xfrm>
            <a:off x="8763000" y="1676400"/>
            <a:ext cx="1676400" cy="1752600"/>
            <a:chOff x="457200" y="2497304"/>
            <a:chExt cx="4781871" cy="4284496"/>
          </a:xfrm>
        </p:grpSpPr>
        <p:grpSp>
          <p:nvGrpSpPr>
            <p:cNvPr id="102" name="Group 230"/>
            <p:cNvGrpSpPr/>
            <p:nvPr/>
          </p:nvGrpSpPr>
          <p:grpSpPr>
            <a:xfrm rot="18989829" flipH="1">
              <a:off x="2994882" y="2720848"/>
              <a:ext cx="1586260" cy="1364114"/>
              <a:chOff x="736597" y="733384"/>
              <a:chExt cx="1807860" cy="1807860"/>
            </a:xfrm>
          </p:grpSpPr>
          <p:grpSp>
            <p:nvGrpSpPr>
              <p:cNvPr id="103" name="Group 15"/>
              <p:cNvGrpSpPr/>
              <p:nvPr/>
            </p:nvGrpSpPr>
            <p:grpSpPr>
              <a:xfrm rot="20238387">
                <a:off x="736597" y="881328"/>
                <a:ext cx="1193804" cy="897916"/>
                <a:chOff x="1111998" y="1862460"/>
                <a:chExt cx="2362200" cy="1921930"/>
              </a:xfrm>
            </p:grpSpPr>
            <p:grpSp>
              <p:nvGrpSpPr>
                <p:cNvPr id="104" name="Group 6"/>
                <p:cNvGrpSpPr/>
                <p:nvPr/>
              </p:nvGrpSpPr>
              <p:grpSpPr>
                <a:xfrm rot="17802976">
                  <a:off x="1912098" y="1823816"/>
                  <a:ext cx="762000" cy="2362200"/>
                  <a:chOff x="1905000" y="1828800"/>
                  <a:chExt cx="762000" cy="2362200"/>
                </a:xfrm>
              </p:grpSpPr>
              <p:sp>
                <p:nvSpPr>
                  <p:cNvPr id="7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p:grpSpPr>
              <p:sp>
                <p:nvSpPr>
                  <p:cNvPr id="755"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2"/>
                <p:cNvGrpSpPr/>
                <p:nvPr/>
              </p:nvGrpSpPr>
              <p:grpSpPr>
                <a:xfrm rot="15530705">
                  <a:off x="2284581" y="2639655"/>
                  <a:ext cx="405591" cy="1883879"/>
                  <a:chOff x="1905000" y="1828800"/>
                  <a:chExt cx="762000" cy="2362200"/>
                </a:xfrm>
              </p:grpSpPr>
              <p:sp>
                <p:nvSpPr>
                  <p:cNvPr id="753"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 name="Group 21"/>
              <p:cNvGrpSpPr/>
              <p:nvPr/>
            </p:nvGrpSpPr>
            <p:grpSpPr>
              <a:xfrm rot="2927600">
                <a:off x="1498597" y="881328"/>
                <a:ext cx="1193804" cy="897916"/>
                <a:chOff x="1111998" y="1862460"/>
                <a:chExt cx="2362200" cy="1921930"/>
              </a:xfrm>
            </p:grpSpPr>
            <p:grpSp>
              <p:nvGrpSpPr>
                <p:cNvPr id="110" name="Group 6"/>
                <p:cNvGrpSpPr/>
                <p:nvPr/>
              </p:nvGrpSpPr>
              <p:grpSpPr>
                <a:xfrm rot="17802976">
                  <a:off x="1912098" y="1823816"/>
                  <a:ext cx="762000" cy="2362200"/>
                  <a:chOff x="1905000" y="1828800"/>
                  <a:chExt cx="762000" cy="2362200"/>
                </a:xfrm>
              </p:grpSpPr>
              <p:sp>
                <p:nvSpPr>
                  <p:cNvPr id="7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Oval 7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9"/>
                <p:cNvGrpSpPr/>
                <p:nvPr/>
              </p:nvGrpSpPr>
              <p:grpSpPr>
                <a:xfrm rot="19123498">
                  <a:off x="2501621" y="1862460"/>
                  <a:ext cx="542170" cy="1782007"/>
                  <a:chOff x="1905000" y="1828800"/>
                  <a:chExt cx="762000" cy="2362200"/>
                </a:xfrm>
              </p:grpSpPr>
              <p:sp>
                <p:nvSpPr>
                  <p:cNvPr id="746"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2"/>
                <p:cNvGrpSpPr/>
                <p:nvPr/>
              </p:nvGrpSpPr>
              <p:grpSpPr>
                <a:xfrm rot="15530705">
                  <a:off x="2284581" y="2639655"/>
                  <a:ext cx="405591" cy="1883879"/>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3" name="Group 31"/>
              <p:cNvGrpSpPr/>
              <p:nvPr/>
            </p:nvGrpSpPr>
            <p:grpSpPr>
              <a:xfrm rot="20238387">
                <a:off x="1346199" y="1643328"/>
                <a:ext cx="1193804" cy="897916"/>
                <a:chOff x="1111998" y="1862460"/>
                <a:chExt cx="2362200" cy="1921930"/>
              </a:xfrm>
            </p:grpSpPr>
            <p:grpSp>
              <p:nvGrpSpPr>
                <p:cNvPr id="114" name="Group 6"/>
                <p:cNvGrpSpPr/>
                <p:nvPr/>
              </p:nvGrpSpPr>
              <p:grpSpPr>
                <a:xfrm rot="17802976">
                  <a:off x="1912098" y="1823816"/>
                  <a:ext cx="762000" cy="2362200"/>
                  <a:chOff x="1905000" y="1828800"/>
                  <a:chExt cx="762000" cy="2362200"/>
                </a:xfrm>
              </p:grpSpPr>
              <p:sp>
                <p:nvSpPr>
                  <p:cNvPr id="73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0" name="Oval 73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9"/>
                <p:cNvGrpSpPr/>
                <p:nvPr/>
              </p:nvGrpSpPr>
              <p:grpSpPr>
                <a:xfrm rot="19123498">
                  <a:off x="2501621" y="1862460"/>
                  <a:ext cx="542170" cy="1782007"/>
                  <a:chOff x="1905000" y="1828800"/>
                  <a:chExt cx="762000" cy="2362200"/>
                </a:xfrm>
              </p:grpSpPr>
              <p:sp>
                <p:nvSpPr>
                  <p:cNvPr id="737"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2"/>
                <p:cNvGrpSpPr/>
                <p:nvPr/>
              </p:nvGrpSpPr>
              <p:grpSpPr>
                <a:xfrm rot="15530705">
                  <a:off x="2284581" y="2639655"/>
                  <a:ext cx="405591" cy="1883879"/>
                  <a:chOff x="1905000" y="1828800"/>
                  <a:chExt cx="762000" cy="2362200"/>
                </a:xfrm>
              </p:grpSpPr>
              <p:sp>
                <p:nvSpPr>
                  <p:cNvPr id="735"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99"/>
            <p:cNvGrpSpPr/>
            <p:nvPr/>
          </p:nvGrpSpPr>
          <p:grpSpPr>
            <a:xfrm rot="3068959">
              <a:off x="1334455" y="2628335"/>
              <a:ext cx="1820842" cy="1558779"/>
              <a:chOff x="736597" y="733384"/>
              <a:chExt cx="1807860" cy="1807860"/>
            </a:xfrm>
          </p:grpSpPr>
          <p:grpSp>
            <p:nvGrpSpPr>
              <p:cNvPr id="118" name="Group 15"/>
              <p:cNvGrpSpPr/>
              <p:nvPr/>
            </p:nvGrpSpPr>
            <p:grpSpPr>
              <a:xfrm rot="20238387">
                <a:off x="736597" y="881328"/>
                <a:ext cx="1193804" cy="897916"/>
                <a:chOff x="1111998" y="1862460"/>
                <a:chExt cx="2362200" cy="1921930"/>
              </a:xfrm>
            </p:grpSpPr>
            <p:grpSp>
              <p:nvGrpSpPr>
                <p:cNvPr id="119" name="Group 6"/>
                <p:cNvGrpSpPr/>
                <p:nvPr/>
              </p:nvGrpSpPr>
              <p:grpSpPr>
                <a:xfrm rot="17802976">
                  <a:off x="1912098" y="1823816"/>
                  <a:ext cx="762000" cy="2362200"/>
                  <a:chOff x="1905000" y="1828800"/>
                  <a:chExt cx="762000" cy="2362200"/>
                </a:xfrm>
              </p:grpSpPr>
              <p:sp>
                <p:nvSpPr>
                  <p:cNvPr id="7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
                <p:cNvGrpSpPr/>
                <p:nvPr/>
              </p:nvGrpSpPr>
              <p:grpSpPr>
                <a:xfrm rot="19123498">
                  <a:off x="2501621" y="1862460"/>
                  <a:ext cx="542170" cy="1782007"/>
                  <a:chOff x="1905000" y="1828800"/>
                  <a:chExt cx="762000" cy="2362200"/>
                </a:xfrm>
              </p:grpSpPr>
              <p:sp>
                <p:nvSpPr>
                  <p:cNvPr id="725" name="Oval 7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2" name="Group 21"/>
              <p:cNvGrpSpPr/>
              <p:nvPr/>
            </p:nvGrpSpPr>
            <p:grpSpPr>
              <a:xfrm rot="2927600">
                <a:off x="1498597" y="881328"/>
                <a:ext cx="1193804" cy="897916"/>
                <a:chOff x="1111998" y="1862460"/>
                <a:chExt cx="2362200" cy="1921930"/>
              </a:xfrm>
            </p:grpSpPr>
            <p:grpSp>
              <p:nvGrpSpPr>
                <p:cNvPr id="123" name="Group 6"/>
                <p:cNvGrpSpPr/>
                <p:nvPr/>
              </p:nvGrpSpPr>
              <p:grpSpPr>
                <a:xfrm rot="17802976">
                  <a:off x="1912098" y="1823816"/>
                  <a:ext cx="762000" cy="2362200"/>
                  <a:chOff x="1905000" y="1828800"/>
                  <a:chExt cx="762000" cy="2362200"/>
                </a:xfrm>
              </p:grpSpPr>
              <p:sp>
                <p:nvSpPr>
                  <p:cNvPr id="7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9"/>
                <p:cNvGrpSpPr/>
                <p:nvPr/>
              </p:nvGrpSpPr>
              <p:grpSpPr>
                <a:xfrm rot="19123498">
                  <a:off x="2501621" y="1862460"/>
                  <a:ext cx="542170" cy="1782007"/>
                  <a:chOff x="1905000" y="1828800"/>
                  <a:chExt cx="762000" cy="2362200"/>
                </a:xfrm>
              </p:grpSpPr>
              <p:sp>
                <p:nvSpPr>
                  <p:cNvPr id="716" name="Oval 7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
                <p:cNvGrpSpPr/>
                <p:nvPr/>
              </p:nvGrpSpPr>
              <p:grpSpPr>
                <a:xfrm rot="15530705">
                  <a:off x="2284581" y="2639655"/>
                  <a:ext cx="405591" cy="1883879"/>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6" name="Group 31"/>
              <p:cNvGrpSpPr/>
              <p:nvPr/>
            </p:nvGrpSpPr>
            <p:grpSpPr>
              <a:xfrm rot="20238387">
                <a:off x="1346199" y="1643328"/>
                <a:ext cx="1193804" cy="897916"/>
                <a:chOff x="1111998" y="1862460"/>
                <a:chExt cx="2362200" cy="1921930"/>
              </a:xfrm>
            </p:grpSpPr>
            <p:grpSp>
              <p:nvGrpSpPr>
                <p:cNvPr id="127" name="Group 6"/>
                <p:cNvGrpSpPr/>
                <p:nvPr/>
              </p:nvGrpSpPr>
              <p:grpSpPr>
                <a:xfrm rot="17802976">
                  <a:off x="1912098" y="1823816"/>
                  <a:ext cx="762000" cy="2362200"/>
                  <a:chOff x="1905000" y="1828800"/>
                  <a:chExt cx="762000" cy="2362200"/>
                </a:xfrm>
              </p:grpSpPr>
              <p:sp>
                <p:nvSpPr>
                  <p:cNvPr id="70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0"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9"/>
                <p:cNvGrpSpPr/>
                <p:nvPr/>
              </p:nvGrpSpPr>
              <p:grpSpPr>
                <a:xfrm rot="19123498">
                  <a:off x="2501621" y="1862460"/>
                  <a:ext cx="542170" cy="1782007"/>
                  <a:chOff x="1905000" y="1828800"/>
                  <a:chExt cx="762000" cy="2362200"/>
                </a:xfrm>
              </p:grpSpPr>
              <p:sp>
                <p:nvSpPr>
                  <p:cNvPr id="707"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12"/>
                <p:cNvGrpSpPr/>
                <p:nvPr/>
              </p:nvGrpSpPr>
              <p:grpSpPr>
                <a:xfrm rot="15530705">
                  <a:off x="2284581" y="2639655"/>
                  <a:ext cx="405591" cy="1883879"/>
                  <a:chOff x="1905000" y="1828800"/>
                  <a:chExt cx="762000" cy="2362200"/>
                </a:xfrm>
              </p:grpSpPr>
              <p:sp>
                <p:nvSpPr>
                  <p:cNvPr id="705"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97" name="Double Wave 49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Double Wave 49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Double Wave 49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0" name="Group 41"/>
            <p:cNvGrpSpPr/>
            <p:nvPr/>
          </p:nvGrpSpPr>
          <p:grpSpPr>
            <a:xfrm>
              <a:off x="457200" y="3352800"/>
              <a:ext cx="1397003" cy="1095416"/>
              <a:chOff x="736597" y="733384"/>
              <a:chExt cx="1807860" cy="1807860"/>
            </a:xfrm>
          </p:grpSpPr>
          <p:grpSp>
            <p:nvGrpSpPr>
              <p:cNvPr id="131" name="Group 15"/>
              <p:cNvGrpSpPr/>
              <p:nvPr/>
            </p:nvGrpSpPr>
            <p:grpSpPr>
              <a:xfrm rot="20238387">
                <a:off x="736597" y="881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6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695"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693"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5" name="Group 21"/>
              <p:cNvGrpSpPr/>
              <p:nvPr/>
            </p:nvGrpSpPr>
            <p:grpSpPr>
              <a:xfrm rot="2927600">
                <a:off x="1498597" y="881328"/>
                <a:ext cx="1193804" cy="897916"/>
                <a:chOff x="1111998" y="1862460"/>
                <a:chExt cx="2362200" cy="1921930"/>
              </a:xfrm>
            </p:grpSpPr>
            <p:grpSp>
              <p:nvGrpSpPr>
                <p:cNvPr id="136" name="Group 6"/>
                <p:cNvGrpSpPr/>
                <p:nvPr/>
              </p:nvGrpSpPr>
              <p:grpSpPr>
                <a:xfrm rot="17802976">
                  <a:off x="1912098" y="1823816"/>
                  <a:ext cx="762000" cy="2362200"/>
                  <a:chOff x="1905000" y="1828800"/>
                  <a:chExt cx="762000" cy="2362200"/>
                </a:xfrm>
              </p:grpSpPr>
              <p:sp>
                <p:nvSpPr>
                  <p:cNvPr id="6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9"/>
                <p:cNvGrpSpPr/>
                <p:nvPr/>
              </p:nvGrpSpPr>
              <p:grpSpPr>
                <a:xfrm rot="19123498">
                  <a:off x="2501621" y="1862460"/>
                  <a:ext cx="542170" cy="1782007"/>
                  <a:chOff x="1905000" y="1828800"/>
                  <a:chExt cx="762000" cy="2362200"/>
                </a:xfrm>
              </p:grpSpPr>
              <p:sp>
                <p:nvSpPr>
                  <p:cNvPr id="686"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684"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31"/>
              <p:cNvGrpSpPr/>
              <p:nvPr/>
            </p:nvGrpSpPr>
            <p:grpSpPr>
              <a:xfrm rot="20238387">
                <a:off x="1346199" y="1643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67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677" name="Oval 67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42"/>
            <p:cNvGrpSpPr/>
            <p:nvPr/>
          </p:nvGrpSpPr>
          <p:grpSpPr>
            <a:xfrm rot="1956276">
              <a:off x="1167495" y="3842653"/>
              <a:ext cx="1397003" cy="1095416"/>
              <a:chOff x="736597" y="733384"/>
              <a:chExt cx="1807860" cy="1807860"/>
            </a:xfrm>
          </p:grpSpPr>
          <p:grpSp>
            <p:nvGrpSpPr>
              <p:cNvPr id="144" name="Group 15"/>
              <p:cNvGrpSpPr/>
              <p:nvPr/>
            </p:nvGrpSpPr>
            <p:grpSpPr>
              <a:xfrm rot="20238387">
                <a:off x="736597" y="881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6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665"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8" name="Group 21"/>
              <p:cNvGrpSpPr/>
              <p:nvPr/>
            </p:nvGrpSpPr>
            <p:grpSpPr>
              <a:xfrm rot="2927600">
                <a:off x="1498597" y="881328"/>
                <a:ext cx="1193804" cy="897916"/>
                <a:chOff x="1111998" y="1862460"/>
                <a:chExt cx="2362200" cy="1921930"/>
              </a:xfrm>
            </p:grpSpPr>
            <p:grpSp>
              <p:nvGrpSpPr>
                <p:cNvPr id="149" name="Group 6"/>
                <p:cNvGrpSpPr/>
                <p:nvPr/>
              </p:nvGrpSpPr>
              <p:grpSpPr>
                <a:xfrm rot="17802976">
                  <a:off x="1912098" y="1823816"/>
                  <a:ext cx="762000" cy="2362200"/>
                  <a:chOff x="1905000" y="1828800"/>
                  <a:chExt cx="762000" cy="2362200"/>
                </a:xfrm>
              </p:grpSpPr>
              <p:sp>
                <p:nvSpPr>
                  <p:cNvPr id="6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 name="Group 9"/>
                <p:cNvGrpSpPr/>
                <p:nvPr/>
              </p:nvGrpSpPr>
              <p:grpSpPr>
                <a:xfrm rot="19123498">
                  <a:off x="2501621" y="1862460"/>
                  <a:ext cx="542170" cy="1782007"/>
                  <a:chOff x="1905000" y="1828800"/>
                  <a:chExt cx="762000" cy="2362200"/>
                </a:xfrm>
              </p:grpSpPr>
              <p:sp>
                <p:nvSpPr>
                  <p:cNvPr id="656"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12"/>
                <p:cNvGrpSpPr/>
                <p:nvPr/>
              </p:nvGrpSpPr>
              <p:grpSpPr>
                <a:xfrm rot="15530705">
                  <a:off x="2284581" y="2639655"/>
                  <a:ext cx="405591" cy="1883879"/>
                  <a:chOff x="1905000" y="1828800"/>
                  <a:chExt cx="762000" cy="2362200"/>
                </a:xfrm>
              </p:grpSpPr>
              <p:sp>
                <p:nvSpPr>
                  <p:cNvPr id="654"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31"/>
              <p:cNvGrpSpPr/>
              <p:nvPr/>
            </p:nvGrpSpPr>
            <p:grpSpPr>
              <a:xfrm rot="20238387">
                <a:off x="1346199" y="1643328"/>
                <a:ext cx="1193804" cy="897916"/>
                <a:chOff x="1111998" y="1862460"/>
                <a:chExt cx="2362200" cy="1921930"/>
              </a:xfrm>
            </p:grpSpPr>
            <p:grpSp>
              <p:nvGrpSpPr>
                <p:cNvPr id="154" name="Group 6"/>
                <p:cNvGrpSpPr/>
                <p:nvPr/>
              </p:nvGrpSpPr>
              <p:grpSpPr>
                <a:xfrm rot="17802976">
                  <a:off x="1912098" y="1823816"/>
                  <a:ext cx="762000" cy="2362200"/>
                  <a:chOff x="1905000" y="1828800"/>
                  <a:chExt cx="762000" cy="2362200"/>
                </a:xfrm>
              </p:grpSpPr>
              <p:sp>
                <p:nvSpPr>
                  <p:cNvPr id="64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Oval 6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9"/>
                <p:cNvGrpSpPr/>
                <p:nvPr/>
              </p:nvGrpSpPr>
              <p:grpSpPr>
                <a:xfrm rot="19123498">
                  <a:off x="2501621" y="1862460"/>
                  <a:ext cx="542170" cy="1782007"/>
                  <a:chOff x="1905000" y="1828800"/>
                  <a:chExt cx="762000" cy="2362200"/>
                </a:xfrm>
              </p:grpSpPr>
              <p:sp>
                <p:nvSpPr>
                  <p:cNvPr id="647" name="Oval 64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2"/>
                <p:cNvGrpSpPr/>
                <p:nvPr/>
              </p:nvGrpSpPr>
              <p:grpSpPr>
                <a:xfrm rot="15530705">
                  <a:off x="2284581" y="2639655"/>
                  <a:ext cx="405591" cy="1883879"/>
                  <a:chOff x="1905000" y="1828800"/>
                  <a:chExt cx="762000" cy="2362200"/>
                </a:xfrm>
              </p:grpSpPr>
              <p:sp>
                <p:nvSpPr>
                  <p:cNvPr id="645"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Oval 6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2" name="Group 73"/>
            <p:cNvGrpSpPr/>
            <p:nvPr/>
          </p:nvGrpSpPr>
          <p:grpSpPr>
            <a:xfrm rot="3068959">
              <a:off x="1791654" y="2628338"/>
              <a:ext cx="1820842" cy="1558779"/>
              <a:chOff x="736597" y="733384"/>
              <a:chExt cx="1807860" cy="1807860"/>
            </a:xfrm>
          </p:grpSpPr>
          <p:grpSp>
            <p:nvGrpSpPr>
              <p:cNvPr id="163" name="Group 15"/>
              <p:cNvGrpSpPr/>
              <p:nvPr/>
            </p:nvGrpSpPr>
            <p:grpSpPr>
              <a:xfrm rot="20238387">
                <a:off x="736597" y="881328"/>
                <a:ext cx="1193804" cy="897916"/>
                <a:chOff x="1111998" y="1862460"/>
                <a:chExt cx="2362200" cy="1921930"/>
              </a:xfrm>
            </p:grpSpPr>
            <p:grpSp>
              <p:nvGrpSpPr>
                <p:cNvPr id="164" name="Group 6"/>
                <p:cNvGrpSpPr/>
                <p:nvPr/>
              </p:nvGrpSpPr>
              <p:grpSpPr>
                <a:xfrm rot="17802976">
                  <a:off x="1912098" y="1823816"/>
                  <a:ext cx="762000" cy="2362200"/>
                  <a:chOff x="1905000" y="1828800"/>
                  <a:chExt cx="762000" cy="2362200"/>
                </a:xfrm>
              </p:grpSpPr>
              <p:sp>
                <p:nvSpPr>
                  <p:cNvPr id="6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5" name="Group 9"/>
                <p:cNvGrpSpPr/>
                <p:nvPr/>
              </p:nvGrpSpPr>
              <p:grpSpPr>
                <a:xfrm rot="19123498">
                  <a:off x="2501621" y="1862460"/>
                  <a:ext cx="542170" cy="1782007"/>
                  <a:chOff x="1905000" y="1828800"/>
                  <a:chExt cx="762000" cy="2362200"/>
                </a:xfrm>
              </p:grpSpPr>
              <p:sp>
                <p:nvSpPr>
                  <p:cNvPr id="635"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2"/>
                <p:cNvGrpSpPr/>
                <p:nvPr/>
              </p:nvGrpSpPr>
              <p:grpSpPr>
                <a:xfrm rot="15530705">
                  <a:off x="2284581" y="2639655"/>
                  <a:ext cx="405591" cy="1883879"/>
                  <a:chOff x="1905000" y="1828800"/>
                  <a:chExt cx="762000" cy="2362200"/>
                </a:xfrm>
              </p:grpSpPr>
              <p:sp>
                <p:nvSpPr>
                  <p:cNvPr id="633"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21"/>
              <p:cNvGrpSpPr/>
              <p:nvPr/>
            </p:nvGrpSpPr>
            <p:grpSpPr>
              <a:xfrm rot="2927600">
                <a:off x="1498597" y="881328"/>
                <a:ext cx="1193804" cy="897916"/>
                <a:chOff x="1111998" y="1862460"/>
                <a:chExt cx="2362200" cy="1921930"/>
              </a:xfrm>
            </p:grpSpPr>
            <p:grpSp>
              <p:nvGrpSpPr>
                <p:cNvPr id="168" name="Group 6"/>
                <p:cNvGrpSpPr/>
                <p:nvPr/>
              </p:nvGrpSpPr>
              <p:grpSpPr>
                <a:xfrm rot="17802976">
                  <a:off x="1912098" y="1823816"/>
                  <a:ext cx="762000" cy="2362200"/>
                  <a:chOff x="1905000" y="1828800"/>
                  <a:chExt cx="762000" cy="2362200"/>
                </a:xfrm>
              </p:grpSpPr>
              <p:sp>
                <p:nvSpPr>
                  <p:cNvPr id="6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p:cNvGrpSpPr/>
                <p:nvPr/>
              </p:nvGrpSpPr>
              <p:grpSpPr>
                <a:xfrm rot="19123498">
                  <a:off x="2501621" y="1862460"/>
                  <a:ext cx="542170" cy="1782007"/>
                  <a:chOff x="1905000" y="1828800"/>
                  <a:chExt cx="762000" cy="2362200"/>
                </a:xfrm>
              </p:grpSpPr>
              <p:sp>
                <p:nvSpPr>
                  <p:cNvPr id="626"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Oval 6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p:cNvGrpSpPr/>
                <p:nvPr/>
              </p:nvGrpSpPr>
              <p:grpSpPr>
                <a:xfrm rot="15530705">
                  <a:off x="2284581" y="2639655"/>
                  <a:ext cx="405591" cy="1883879"/>
                  <a:chOff x="1905000" y="1828800"/>
                  <a:chExt cx="762000" cy="2362200"/>
                </a:xfrm>
              </p:grpSpPr>
              <p:sp>
                <p:nvSpPr>
                  <p:cNvPr id="624"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31"/>
              <p:cNvGrpSpPr/>
              <p:nvPr/>
            </p:nvGrpSpPr>
            <p:grpSpPr>
              <a:xfrm rot="20238387">
                <a:off x="1346199" y="1643328"/>
                <a:ext cx="1193804" cy="897916"/>
                <a:chOff x="1111998" y="1862460"/>
                <a:chExt cx="2362200" cy="1921930"/>
              </a:xfrm>
            </p:grpSpPr>
            <p:grpSp>
              <p:nvGrpSpPr>
                <p:cNvPr id="172" name="Group 6"/>
                <p:cNvGrpSpPr/>
                <p:nvPr/>
              </p:nvGrpSpPr>
              <p:grpSpPr>
                <a:xfrm rot="17802976">
                  <a:off x="1912098" y="1823816"/>
                  <a:ext cx="762000" cy="2362200"/>
                  <a:chOff x="1905000" y="1828800"/>
                  <a:chExt cx="762000" cy="2362200"/>
                </a:xfrm>
              </p:grpSpPr>
              <p:sp>
                <p:nvSpPr>
                  <p:cNvPr id="6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9"/>
                <p:cNvGrpSpPr/>
                <p:nvPr/>
              </p:nvGrpSpPr>
              <p:grpSpPr>
                <a:xfrm rot="19123498">
                  <a:off x="2501621" y="1862460"/>
                  <a:ext cx="542170" cy="1782007"/>
                  <a:chOff x="1905000" y="1828800"/>
                  <a:chExt cx="762000" cy="2362200"/>
                </a:xfrm>
              </p:grpSpPr>
              <p:sp>
                <p:nvSpPr>
                  <p:cNvPr id="617" name="Oval 61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Oval 61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Oval 6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7" name="Group 104"/>
            <p:cNvGrpSpPr/>
            <p:nvPr/>
          </p:nvGrpSpPr>
          <p:grpSpPr>
            <a:xfrm rot="3068959">
              <a:off x="2247659" y="3793897"/>
              <a:ext cx="1143483" cy="840157"/>
              <a:chOff x="736597" y="733384"/>
              <a:chExt cx="1807860" cy="1807860"/>
            </a:xfrm>
          </p:grpSpPr>
          <p:grpSp>
            <p:nvGrpSpPr>
              <p:cNvPr id="178" name="Group 15"/>
              <p:cNvGrpSpPr/>
              <p:nvPr/>
            </p:nvGrpSpPr>
            <p:grpSpPr>
              <a:xfrm rot="20238387">
                <a:off x="736597" y="881328"/>
                <a:ext cx="1193804" cy="897916"/>
                <a:chOff x="1111998" y="1862460"/>
                <a:chExt cx="2362200" cy="1921930"/>
              </a:xfrm>
            </p:grpSpPr>
            <p:grpSp>
              <p:nvGrpSpPr>
                <p:cNvPr id="179" name="Group 6"/>
                <p:cNvGrpSpPr/>
                <p:nvPr/>
              </p:nvGrpSpPr>
              <p:grpSpPr>
                <a:xfrm rot="17802976">
                  <a:off x="1912098" y="1823816"/>
                  <a:ext cx="762000" cy="2362200"/>
                  <a:chOff x="1905000" y="1828800"/>
                  <a:chExt cx="762000" cy="2362200"/>
                </a:xfrm>
              </p:grpSpPr>
              <p:sp>
                <p:nvSpPr>
                  <p:cNvPr id="6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9"/>
                <p:cNvGrpSpPr/>
                <p:nvPr/>
              </p:nvGrpSpPr>
              <p:grpSpPr>
                <a:xfrm rot="19123498">
                  <a:off x="2501621" y="1862460"/>
                  <a:ext cx="542170" cy="1782007"/>
                  <a:chOff x="1905000" y="1828800"/>
                  <a:chExt cx="762000" cy="2362200"/>
                </a:xfrm>
              </p:grpSpPr>
              <p:sp>
                <p:nvSpPr>
                  <p:cNvPr id="605" name="Oval 6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5" name="Group 21"/>
              <p:cNvGrpSpPr/>
              <p:nvPr/>
            </p:nvGrpSpPr>
            <p:grpSpPr>
              <a:xfrm rot="2927600">
                <a:off x="1498597" y="881328"/>
                <a:ext cx="1193804" cy="897916"/>
                <a:chOff x="1111998" y="1862460"/>
                <a:chExt cx="2362200" cy="1921930"/>
              </a:xfrm>
            </p:grpSpPr>
            <p:grpSp>
              <p:nvGrpSpPr>
                <p:cNvPr id="186" name="Group 6"/>
                <p:cNvGrpSpPr/>
                <p:nvPr/>
              </p:nvGrpSpPr>
              <p:grpSpPr>
                <a:xfrm rot="17802976">
                  <a:off x="1912098" y="1823816"/>
                  <a:ext cx="762000" cy="2362200"/>
                  <a:chOff x="1905000" y="1828800"/>
                  <a:chExt cx="762000" cy="2362200"/>
                </a:xfrm>
              </p:grpSpPr>
              <p:sp>
                <p:nvSpPr>
                  <p:cNvPr id="59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9"/>
                <p:cNvGrpSpPr/>
                <p:nvPr/>
              </p:nvGrpSpPr>
              <p:grpSpPr>
                <a:xfrm rot="19123498">
                  <a:off x="2501621" y="1862460"/>
                  <a:ext cx="542170" cy="1782007"/>
                  <a:chOff x="1905000" y="1828800"/>
                  <a:chExt cx="762000" cy="2362200"/>
                </a:xfrm>
              </p:grpSpPr>
              <p:sp>
                <p:nvSpPr>
                  <p:cNvPr id="596" name="Oval 59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Oval 59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2"/>
                <p:cNvGrpSpPr/>
                <p:nvPr/>
              </p:nvGrpSpPr>
              <p:grpSpPr>
                <a:xfrm rot="15530705">
                  <a:off x="2284581" y="2639655"/>
                  <a:ext cx="405591" cy="1883879"/>
                  <a:chOff x="1905000" y="1828800"/>
                  <a:chExt cx="762000" cy="2362200"/>
                </a:xfrm>
              </p:grpSpPr>
              <p:sp>
                <p:nvSpPr>
                  <p:cNvPr id="594" name="Oval 59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9" name="Group 31"/>
              <p:cNvGrpSpPr/>
              <p:nvPr/>
            </p:nvGrpSpPr>
            <p:grpSpPr>
              <a:xfrm rot="20238387">
                <a:off x="1346199" y="1643328"/>
                <a:ext cx="1193804" cy="897916"/>
                <a:chOff x="1111998" y="1862460"/>
                <a:chExt cx="2362200" cy="1921930"/>
              </a:xfrm>
            </p:grpSpPr>
            <p:grpSp>
              <p:nvGrpSpPr>
                <p:cNvPr id="190" name="Group 6"/>
                <p:cNvGrpSpPr/>
                <p:nvPr/>
              </p:nvGrpSpPr>
              <p:grpSpPr>
                <a:xfrm rot="17802976">
                  <a:off x="1912098" y="1823816"/>
                  <a:ext cx="762000" cy="2362200"/>
                  <a:chOff x="1905000" y="1828800"/>
                  <a:chExt cx="762000" cy="2362200"/>
                </a:xfrm>
              </p:grpSpPr>
              <p:sp>
                <p:nvSpPr>
                  <p:cNvPr id="5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58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9"/>
                <p:cNvGrpSpPr/>
                <p:nvPr/>
              </p:nvGrpSpPr>
              <p:grpSpPr>
                <a:xfrm rot="19123498">
                  <a:off x="2501621" y="1862460"/>
                  <a:ext cx="542170" cy="1782007"/>
                  <a:chOff x="1905000" y="1828800"/>
                  <a:chExt cx="762000" cy="2362200"/>
                </a:xfrm>
              </p:grpSpPr>
              <p:sp>
                <p:nvSpPr>
                  <p:cNvPr id="587" name="Oval 58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5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p:grpSpPr>
              <p:sp>
                <p:nvSpPr>
                  <p:cNvPr id="585" name="Oval 58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9" name="Group 135"/>
            <p:cNvGrpSpPr/>
            <p:nvPr/>
          </p:nvGrpSpPr>
          <p:grpSpPr>
            <a:xfrm rot="5892673">
              <a:off x="3061159" y="3301846"/>
              <a:ext cx="1528325" cy="1350205"/>
              <a:chOff x="736597" y="733384"/>
              <a:chExt cx="1807860" cy="1807860"/>
            </a:xfrm>
          </p:grpSpPr>
          <p:grpSp>
            <p:nvGrpSpPr>
              <p:cNvPr id="200" name="Group 15"/>
              <p:cNvGrpSpPr/>
              <p:nvPr/>
            </p:nvGrpSpPr>
            <p:grpSpPr>
              <a:xfrm rot="20238387">
                <a:off x="736597" y="881328"/>
                <a:ext cx="1193804" cy="897916"/>
                <a:chOff x="1111998" y="1862460"/>
                <a:chExt cx="2362200" cy="1921930"/>
              </a:xfrm>
            </p:grpSpPr>
            <p:grpSp>
              <p:nvGrpSpPr>
                <p:cNvPr id="201" name="Group 6"/>
                <p:cNvGrpSpPr/>
                <p:nvPr/>
              </p:nvGrpSpPr>
              <p:grpSpPr>
                <a:xfrm rot="17802976">
                  <a:off x="1912098" y="1823816"/>
                  <a:ext cx="762000" cy="2362200"/>
                  <a:chOff x="1905000" y="1828800"/>
                  <a:chExt cx="762000" cy="2362200"/>
                </a:xfrm>
              </p:grpSpPr>
              <p:sp>
                <p:nvSpPr>
                  <p:cNvPr id="5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2" name="Group 9"/>
                <p:cNvGrpSpPr/>
                <p:nvPr/>
              </p:nvGrpSpPr>
              <p:grpSpPr>
                <a:xfrm rot="19123498">
                  <a:off x="2501621" y="1862460"/>
                  <a:ext cx="542170" cy="1782007"/>
                  <a:chOff x="1905000" y="1828800"/>
                  <a:chExt cx="762000" cy="2362200"/>
                </a:xfrm>
              </p:grpSpPr>
              <p:sp>
                <p:nvSpPr>
                  <p:cNvPr id="575" name="Oval 5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12"/>
                <p:cNvGrpSpPr/>
                <p:nvPr/>
              </p:nvGrpSpPr>
              <p:grpSpPr>
                <a:xfrm rot="15530705">
                  <a:off x="2284581" y="2639655"/>
                  <a:ext cx="405591" cy="1883879"/>
                  <a:chOff x="1905000" y="1828800"/>
                  <a:chExt cx="762000" cy="2362200"/>
                </a:xfrm>
              </p:grpSpPr>
              <p:sp>
                <p:nvSpPr>
                  <p:cNvPr id="573" name="Oval 5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4" name="Group 21"/>
              <p:cNvGrpSpPr/>
              <p:nvPr/>
            </p:nvGrpSpPr>
            <p:grpSpPr>
              <a:xfrm rot="2927600">
                <a:off x="1498597" y="881328"/>
                <a:ext cx="1193804" cy="897916"/>
                <a:chOff x="1111998" y="1862460"/>
                <a:chExt cx="2362200" cy="1921930"/>
              </a:xfrm>
            </p:grpSpPr>
            <p:grpSp>
              <p:nvGrpSpPr>
                <p:cNvPr id="205" name="Group 6"/>
                <p:cNvGrpSpPr/>
                <p:nvPr/>
              </p:nvGrpSpPr>
              <p:grpSpPr>
                <a:xfrm rot="17802976">
                  <a:off x="1912098" y="1823816"/>
                  <a:ext cx="762000" cy="2362200"/>
                  <a:chOff x="1905000" y="1828800"/>
                  <a:chExt cx="762000" cy="2362200"/>
                </a:xfrm>
              </p:grpSpPr>
              <p:sp>
                <p:nvSpPr>
                  <p:cNvPr id="5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9"/>
                <p:cNvGrpSpPr/>
                <p:nvPr/>
              </p:nvGrpSpPr>
              <p:grpSpPr>
                <a:xfrm rot="19123498">
                  <a:off x="2501621" y="1862460"/>
                  <a:ext cx="542170" cy="1782007"/>
                  <a:chOff x="1905000" y="1828800"/>
                  <a:chExt cx="762000" cy="2362200"/>
                </a:xfrm>
              </p:grpSpPr>
              <p:sp>
                <p:nvSpPr>
                  <p:cNvPr id="566" name="Oval 56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Oval 5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12"/>
                <p:cNvGrpSpPr/>
                <p:nvPr/>
              </p:nvGrpSpPr>
              <p:grpSpPr>
                <a:xfrm rot="15530705">
                  <a:off x="2284581" y="2639655"/>
                  <a:ext cx="405591" cy="1883879"/>
                  <a:chOff x="1905000" y="1828800"/>
                  <a:chExt cx="762000" cy="2362200"/>
                </a:xfrm>
              </p:grpSpPr>
              <p:sp>
                <p:nvSpPr>
                  <p:cNvPr id="564" name="Oval 56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8" name="Group 31"/>
              <p:cNvGrpSpPr/>
              <p:nvPr/>
            </p:nvGrpSpPr>
            <p:grpSpPr>
              <a:xfrm rot="20238387">
                <a:off x="1346199" y="1643328"/>
                <a:ext cx="1193804" cy="897916"/>
                <a:chOff x="1111998" y="1862460"/>
                <a:chExt cx="2362200" cy="1921930"/>
              </a:xfrm>
            </p:grpSpPr>
            <p:grpSp>
              <p:nvGrpSpPr>
                <p:cNvPr id="211" name="Group 6"/>
                <p:cNvGrpSpPr/>
                <p:nvPr/>
              </p:nvGrpSpPr>
              <p:grpSpPr>
                <a:xfrm rot="17802976">
                  <a:off x="1912098" y="1823816"/>
                  <a:ext cx="762000" cy="2362200"/>
                  <a:chOff x="1905000" y="1828800"/>
                  <a:chExt cx="762000" cy="2362200"/>
                </a:xfrm>
              </p:grpSpPr>
              <p:sp>
                <p:nvSpPr>
                  <p:cNvPr id="55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5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9"/>
                <p:cNvGrpSpPr/>
                <p:nvPr/>
              </p:nvGrpSpPr>
              <p:grpSpPr>
                <a:xfrm rot="19123498">
                  <a:off x="2501621" y="1862460"/>
                  <a:ext cx="542170" cy="1782007"/>
                  <a:chOff x="1905000" y="1828800"/>
                  <a:chExt cx="762000" cy="2362200"/>
                </a:xfrm>
              </p:grpSpPr>
              <p:sp>
                <p:nvSpPr>
                  <p:cNvPr id="557" name="Oval 55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7" name="Group 12"/>
                <p:cNvGrpSpPr/>
                <p:nvPr/>
              </p:nvGrpSpPr>
              <p:grpSpPr>
                <a:xfrm rot="15530705">
                  <a:off x="2284581" y="2639655"/>
                  <a:ext cx="405591" cy="1883879"/>
                  <a:chOff x="1905000" y="1828800"/>
                  <a:chExt cx="762000" cy="2362200"/>
                </a:xfrm>
              </p:grpSpPr>
              <p:sp>
                <p:nvSpPr>
                  <p:cNvPr id="555" name="Oval 55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8" name="Group 166"/>
            <p:cNvGrpSpPr/>
            <p:nvPr/>
          </p:nvGrpSpPr>
          <p:grpSpPr>
            <a:xfrm rot="20555714" flipH="1">
              <a:off x="3652811" y="2791157"/>
              <a:ext cx="1586260" cy="1364114"/>
              <a:chOff x="736597" y="733384"/>
              <a:chExt cx="1807860" cy="1807860"/>
            </a:xfrm>
          </p:grpSpPr>
          <p:grpSp>
            <p:nvGrpSpPr>
              <p:cNvPr id="219" name="Group 15"/>
              <p:cNvGrpSpPr/>
              <p:nvPr/>
            </p:nvGrpSpPr>
            <p:grpSpPr>
              <a:xfrm rot="20238387">
                <a:off x="736597" y="881328"/>
                <a:ext cx="1193804" cy="897916"/>
                <a:chOff x="1111998" y="1862460"/>
                <a:chExt cx="2362200" cy="1921930"/>
              </a:xfrm>
            </p:grpSpPr>
            <p:grpSp>
              <p:nvGrpSpPr>
                <p:cNvPr id="220" name="Group 6"/>
                <p:cNvGrpSpPr/>
                <p:nvPr/>
              </p:nvGrpSpPr>
              <p:grpSpPr>
                <a:xfrm rot="17802976">
                  <a:off x="1912098" y="1823816"/>
                  <a:ext cx="762000" cy="2362200"/>
                  <a:chOff x="1905000" y="1828800"/>
                  <a:chExt cx="762000" cy="2362200"/>
                </a:xfrm>
              </p:grpSpPr>
              <p:sp>
                <p:nvSpPr>
                  <p:cNvPr id="5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9"/>
                <p:cNvGrpSpPr/>
                <p:nvPr/>
              </p:nvGrpSpPr>
              <p:grpSpPr>
                <a:xfrm rot="19123498">
                  <a:off x="2501621" y="1862460"/>
                  <a:ext cx="542170" cy="1782007"/>
                  <a:chOff x="1905000" y="1828800"/>
                  <a:chExt cx="762000" cy="2362200"/>
                </a:xfrm>
              </p:grpSpPr>
              <p:sp>
                <p:nvSpPr>
                  <p:cNvPr id="545" name="Oval 5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Oval 5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12"/>
                <p:cNvGrpSpPr/>
                <p:nvPr/>
              </p:nvGrpSpPr>
              <p:grpSpPr>
                <a:xfrm rot="15530705">
                  <a:off x="2284581" y="2639655"/>
                  <a:ext cx="405591" cy="1883879"/>
                  <a:chOff x="1905000" y="1828800"/>
                  <a:chExt cx="762000" cy="2362200"/>
                </a:xfrm>
              </p:grpSpPr>
              <p:sp>
                <p:nvSpPr>
                  <p:cNvPr id="543" name="Oval 5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8" name="Group 21"/>
              <p:cNvGrpSpPr/>
              <p:nvPr/>
            </p:nvGrpSpPr>
            <p:grpSpPr>
              <a:xfrm rot="2927600">
                <a:off x="1498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53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p:grpSpPr>
              <p:sp>
                <p:nvSpPr>
                  <p:cNvPr id="534" name="Oval 5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31"/>
              <p:cNvGrpSpPr/>
              <p:nvPr/>
            </p:nvGrpSpPr>
            <p:grpSpPr>
              <a:xfrm rot="20238387">
                <a:off x="1346199" y="1643328"/>
                <a:ext cx="1193804" cy="897916"/>
                <a:chOff x="1111998" y="1862460"/>
                <a:chExt cx="2362200" cy="1921930"/>
              </a:xfrm>
            </p:grpSpPr>
            <p:grpSp>
              <p:nvGrpSpPr>
                <p:cNvPr id="234" name="Group 6"/>
                <p:cNvGrpSpPr/>
                <p:nvPr/>
              </p:nvGrpSpPr>
              <p:grpSpPr>
                <a:xfrm rot="17802976">
                  <a:off x="1912098" y="1823816"/>
                  <a:ext cx="762000" cy="2362200"/>
                  <a:chOff x="1905000" y="1828800"/>
                  <a:chExt cx="762000" cy="2362200"/>
                </a:xfrm>
              </p:grpSpPr>
              <p:sp>
                <p:nvSpPr>
                  <p:cNvPr id="5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5" name="Group 9"/>
                <p:cNvGrpSpPr/>
                <p:nvPr/>
              </p:nvGrpSpPr>
              <p:grpSpPr>
                <a:xfrm rot="19123498">
                  <a:off x="2501621" y="1862460"/>
                  <a:ext cx="542170" cy="1782007"/>
                  <a:chOff x="1905000" y="1828800"/>
                  <a:chExt cx="762000" cy="2362200"/>
                </a:xfrm>
              </p:grpSpPr>
              <p:sp>
                <p:nvSpPr>
                  <p:cNvPr id="527" name="Oval 5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Oval 5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12"/>
                <p:cNvGrpSpPr/>
                <p:nvPr/>
              </p:nvGrpSpPr>
              <p:grpSpPr>
                <a:xfrm rot="15530705">
                  <a:off x="2284581" y="2639655"/>
                  <a:ext cx="405591" cy="1883879"/>
                  <a:chOff x="1905000" y="1828800"/>
                  <a:chExt cx="762000" cy="2362200"/>
                </a:xfrm>
              </p:grpSpPr>
              <p:sp>
                <p:nvSpPr>
                  <p:cNvPr id="525" name="Oval 5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08" name="Double Wave 507"/>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Double Wave 508"/>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510"/>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Oval 511"/>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517"/>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9" name="Oval 608"/>
          <p:cNvSpPr/>
          <p:nvPr/>
        </p:nvSpPr>
        <p:spPr>
          <a:xfrm rot="20012650" flipV="1">
            <a:off x="7803161" y="5013003"/>
            <a:ext cx="319478" cy="213191"/>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Cloud 609"/>
          <p:cNvSpPr/>
          <p:nvPr/>
        </p:nvSpPr>
        <p:spPr>
          <a:xfrm>
            <a:off x="5257800" y="2286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9601200" y="381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86106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Oval 612"/>
          <p:cNvSpPr/>
          <p:nvPr/>
        </p:nvSpPr>
        <p:spPr>
          <a:xfrm rot="20012650" flipV="1">
            <a:off x="6210942" y="2883189"/>
            <a:ext cx="455917" cy="28108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Oval 613"/>
          <p:cNvSpPr/>
          <p:nvPr/>
        </p:nvSpPr>
        <p:spPr>
          <a:xfrm rot="16200000" flipV="1">
            <a:off x="5982342" y="2906240"/>
            <a:ext cx="455917" cy="28108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620"/>
          <p:cNvSpPr/>
          <p:nvPr/>
        </p:nvSpPr>
        <p:spPr>
          <a:xfrm rot="11486860" flipV="1">
            <a:off x="5829942" y="3058640"/>
            <a:ext cx="455917" cy="28108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75056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621"/>
                                        </p:tgtEl>
                                        <p:attrNameLst>
                                          <p:attrName>style.visibility</p:attrName>
                                        </p:attrNameLst>
                                      </p:cBhvr>
                                      <p:to>
                                        <p:strVal val="visible"/>
                                      </p:to>
                                    </p:set>
                                    <p:animEffect transition="in" filter="fade">
                                      <p:cBhvr>
                                        <p:cTn id="9" dur="2000"/>
                                        <p:tgtEl>
                                          <p:spTgt spid="621"/>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614"/>
                                        </p:tgtEl>
                                        <p:attrNameLst>
                                          <p:attrName>style.visibility</p:attrName>
                                        </p:attrNameLst>
                                      </p:cBhvr>
                                      <p:to>
                                        <p:strVal val="visible"/>
                                      </p:to>
                                    </p:set>
                                    <p:animEffect transition="in" filter="fade">
                                      <p:cBhvr>
                                        <p:cTn id="12" dur="2000"/>
                                        <p:tgtEl>
                                          <p:spTgt spid="61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13"/>
                                        </p:tgtEl>
                                        <p:attrNameLst>
                                          <p:attrName>style.visibility</p:attrName>
                                        </p:attrNameLst>
                                      </p:cBhvr>
                                      <p:to>
                                        <p:strVal val="visible"/>
                                      </p:to>
                                    </p:set>
                                    <p:animEffect transition="in" filter="fade">
                                      <p:cBhvr>
                                        <p:cTn id="15" dur="2000"/>
                                        <p:tgtEl>
                                          <p:spTgt spid="613"/>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1000"/>
                                        <p:tgtEl>
                                          <p:spTgt spid="2"/>
                                        </p:tgtEl>
                                      </p:cBhvr>
                                    </p:animEffect>
                                    <p:anim calcmode="lin" valueType="num">
                                      <p:cBhvr>
                                        <p:cTn id="21" dur="1000" fill="hold"/>
                                        <p:tgtEl>
                                          <p:spTgt spid="2"/>
                                        </p:tgtEl>
                                        <p:attrNameLst>
                                          <p:attrName>ppt_x</p:attrName>
                                        </p:attrNameLst>
                                      </p:cBhvr>
                                      <p:tavLst>
                                        <p:tav tm="0">
                                          <p:val>
                                            <p:strVal val="#ppt_x"/>
                                          </p:val>
                                        </p:tav>
                                        <p:tav tm="100000">
                                          <p:val>
                                            <p:strVal val="#ppt_x"/>
                                          </p:val>
                                        </p:tav>
                                      </p:tavLst>
                                    </p:anim>
                                    <p:anim calcmode="lin" valueType="num">
                                      <p:cBhvr>
                                        <p:cTn id="22" dur="1000" fill="hold"/>
                                        <p:tgtEl>
                                          <p:spTgt spid="2"/>
                                        </p:tgtEl>
                                        <p:attrNameLst>
                                          <p:attrName>ppt_y</p:attrName>
                                        </p:attrNameLst>
                                      </p:cBhvr>
                                      <p:tavLst>
                                        <p:tav tm="0">
                                          <p:val>
                                            <p:strVal val="#ppt_y+.1"/>
                                          </p:val>
                                        </p:tav>
                                        <p:tav tm="100000">
                                          <p:val>
                                            <p:strVal val="#ppt_y"/>
                                          </p:val>
                                        </p:tav>
                                      </p:tavLst>
                                    </p:anim>
                                  </p:childTnLst>
                                </p:cTn>
                              </p:par>
                              <p:par>
                                <p:cTn id="23" presetID="10" presetClass="entr" presetSubtype="0" fill="hold" grpId="0" nodeType="withEffect">
                                  <p:stCondLst>
                                    <p:cond delay="0"/>
                                  </p:stCondLst>
                                  <p:childTnLst>
                                    <p:set>
                                      <p:cBhvr>
                                        <p:cTn id="24" dur="1" fill="hold">
                                          <p:stCondLst>
                                            <p:cond delay="0"/>
                                          </p:stCondLst>
                                        </p:cTn>
                                        <p:tgtEl>
                                          <p:spTgt spid="609"/>
                                        </p:tgtEl>
                                        <p:attrNameLst>
                                          <p:attrName>style.visibility</p:attrName>
                                        </p:attrNameLst>
                                      </p:cBhvr>
                                      <p:to>
                                        <p:strVal val="visible"/>
                                      </p:to>
                                    </p:set>
                                    <p:animEffect transition="in" filter="fade">
                                      <p:cBhvr>
                                        <p:cTn id="25" dur="2000"/>
                                        <p:tgtEl>
                                          <p:spTgt spid="6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609" grpId="0" animBg="1"/>
      <p:bldP spid="613" grpId="0" animBg="1"/>
      <p:bldP spid="614" grpId="0" animBg="1"/>
      <p:bldP spid="62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3622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38"/>
          <p:cNvGrpSpPr/>
          <p:nvPr/>
        </p:nvGrpSpPr>
        <p:grpSpPr>
          <a:xfrm>
            <a:off x="6705600" y="152400"/>
            <a:ext cx="1828800" cy="2895600"/>
            <a:chOff x="5181600" y="152400"/>
            <a:chExt cx="1828800" cy="2895600"/>
          </a:xfrm>
        </p:grpSpPr>
        <p:sp>
          <p:nvSpPr>
            <p:cNvPr id="1096" name="Rounded Rectangle 1095"/>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181600" y="228600"/>
              <a:ext cx="1828800" cy="2308324"/>
            </a:xfrm>
            <a:prstGeom prst="rect">
              <a:avLst/>
            </a:prstGeom>
            <a:noFill/>
          </p:spPr>
          <p:txBody>
            <a:bodyPr wrap="square" rtlCol="0">
              <a:spAutoFit/>
            </a:bodyPr>
            <a:lstStyle/>
            <a:p>
              <a:pPr fontAlgn="base"/>
              <a:r>
                <a:rPr lang="en-US" dirty="0">
                  <a:solidFill>
                    <a:schemeClr val="bg1"/>
                  </a:solidFill>
                </a:rPr>
                <a:t>The great strength has overpowered the wildness of the branches.</a:t>
              </a:r>
            </a:p>
            <a:p>
              <a:pPr fontAlgn="base"/>
              <a:r>
                <a:rPr lang="en-US" dirty="0">
                  <a:solidFill>
                    <a:schemeClr val="bg1"/>
                  </a:solidFill>
                </a:rPr>
                <a:t> (The Saviors Mortal Ministry)</a:t>
              </a:r>
            </a:p>
            <a:p>
              <a:pPr fontAlgn="base"/>
              <a:r>
                <a:rPr lang="en-US" dirty="0">
                  <a:solidFill>
                    <a:schemeClr val="bg1"/>
                  </a:solidFill>
                </a:rPr>
                <a:t> </a:t>
              </a:r>
            </a:p>
          </p:txBody>
        </p:sp>
      </p:gr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5:18 Commentary Ralph E. Swiss</a:t>
            </a:r>
          </a:p>
        </p:txBody>
      </p:sp>
      <p:sp>
        <p:nvSpPr>
          <p:cNvPr id="98" name="Double Wave 97"/>
          <p:cNvSpPr/>
          <p:nvPr/>
        </p:nvSpPr>
        <p:spPr>
          <a:xfrm>
            <a:off x="8001001" y="6248400"/>
            <a:ext cx="1801571" cy="330364"/>
          </a:xfrm>
          <a:prstGeom prst="doubleWave">
            <a:avLst>
              <a:gd name="adj1" fmla="val 12500"/>
              <a:gd name="adj2" fmla="val 10000"/>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7560534" y="60679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7347746" y="6198364"/>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47"/>
          <p:cNvGrpSpPr/>
          <p:nvPr/>
        </p:nvGrpSpPr>
        <p:grpSpPr>
          <a:xfrm>
            <a:off x="1905000" y="838200"/>
            <a:ext cx="2057400" cy="2286000"/>
            <a:chOff x="457200" y="2497304"/>
            <a:chExt cx="4781871" cy="4284496"/>
          </a:xfrm>
        </p:grpSpPr>
        <p:grpSp>
          <p:nvGrpSpPr>
            <p:cNvPr id="5" name="Group 230"/>
            <p:cNvGrpSpPr/>
            <p:nvPr/>
          </p:nvGrpSpPr>
          <p:grpSpPr>
            <a:xfrm rot="18989829" flipH="1">
              <a:off x="2994882" y="2720848"/>
              <a:ext cx="1586260" cy="1364114"/>
              <a:chOff x="736597" y="733384"/>
              <a:chExt cx="1807860" cy="1807860"/>
            </a:xfrm>
          </p:grpSpPr>
          <p:grpSp>
            <p:nvGrpSpPr>
              <p:cNvPr id="6" name="Group 15"/>
              <p:cNvGrpSpPr/>
              <p:nvPr/>
            </p:nvGrpSpPr>
            <p:grpSpPr>
              <a:xfrm rot="20238387">
                <a:off x="736597" y="881328"/>
                <a:ext cx="1193804" cy="897916"/>
                <a:chOff x="1111998" y="1862460"/>
                <a:chExt cx="2362200" cy="1921930"/>
              </a:xfrm>
            </p:grpSpPr>
            <p:grpSp>
              <p:nvGrpSpPr>
                <p:cNvPr id="7" name="Group 6"/>
                <p:cNvGrpSpPr/>
                <p:nvPr/>
              </p:nvGrpSpPr>
              <p:grpSpPr>
                <a:xfrm rot="17802976">
                  <a:off x="1912098" y="1823816"/>
                  <a:ext cx="762000" cy="2362200"/>
                  <a:chOff x="1905000" y="1828800"/>
                  <a:chExt cx="762000" cy="2362200"/>
                </a:xfrm>
              </p:grpSpPr>
              <p:sp>
                <p:nvSpPr>
                  <p:cNvPr id="4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9"/>
                <p:cNvGrpSpPr/>
                <p:nvPr/>
              </p:nvGrpSpPr>
              <p:grpSpPr>
                <a:xfrm rot="19123498">
                  <a:off x="2501621" y="1862460"/>
                  <a:ext cx="542170" cy="1782007"/>
                  <a:chOff x="1905000" y="1828800"/>
                  <a:chExt cx="762000" cy="2362200"/>
                </a:xfrm>
              </p:grpSpPr>
              <p:sp>
                <p:nvSpPr>
                  <p:cNvPr id="49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12"/>
                <p:cNvGrpSpPr/>
                <p:nvPr/>
              </p:nvGrpSpPr>
              <p:grpSpPr>
                <a:xfrm rot="15530705">
                  <a:off x="2284581" y="2639655"/>
                  <a:ext cx="405591" cy="1883879"/>
                  <a:chOff x="1905000" y="1828800"/>
                  <a:chExt cx="762000" cy="2362200"/>
                </a:xfrm>
              </p:grpSpPr>
              <p:sp>
                <p:nvSpPr>
                  <p:cNvPr id="48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 name="Group 21"/>
              <p:cNvGrpSpPr/>
              <p:nvPr/>
            </p:nvGrpSpPr>
            <p:grpSpPr>
              <a:xfrm rot="2927600">
                <a:off x="1498597" y="881328"/>
                <a:ext cx="1193804" cy="897916"/>
                <a:chOff x="1111998" y="1862460"/>
                <a:chExt cx="2362200" cy="1921930"/>
              </a:xfrm>
            </p:grpSpPr>
            <p:grpSp>
              <p:nvGrpSpPr>
                <p:cNvPr id="11" name="Group 6"/>
                <p:cNvGrpSpPr/>
                <p:nvPr/>
              </p:nvGrpSpPr>
              <p:grpSpPr>
                <a:xfrm rot="17802976">
                  <a:off x="1912098" y="1823816"/>
                  <a:ext cx="762000" cy="2362200"/>
                  <a:chOff x="1905000" y="1828800"/>
                  <a:chExt cx="762000" cy="2362200"/>
                </a:xfrm>
              </p:grpSpPr>
              <p:sp>
                <p:nvSpPr>
                  <p:cNvPr id="4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Oval 4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9"/>
                <p:cNvGrpSpPr/>
                <p:nvPr/>
              </p:nvGrpSpPr>
              <p:grpSpPr>
                <a:xfrm rot="19123498">
                  <a:off x="2501621" y="1862460"/>
                  <a:ext cx="542170" cy="1782007"/>
                  <a:chOff x="1905000" y="1828800"/>
                  <a:chExt cx="762000" cy="2362200"/>
                </a:xfrm>
              </p:grpSpPr>
              <p:sp>
                <p:nvSpPr>
                  <p:cNvPr id="48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rot="15530705">
                  <a:off x="2284581" y="2639655"/>
                  <a:ext cx="405591" cy="1883879"/>
                  <a:chOff x="1905000" y="1828800"/>
                  <a:chExt cx="762000" cy="2362200"/>
                </a:xfrm>
              </p:grpSpPr>
              <p:sp>
                <p:nvSpPr>
                  <p:cNvPr id="479" name="Oval 4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4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31"/>
              <p:cNvGrpSpPr/>
              <p:nvPr/>
            </p:nvGrpSpPr>
            <p:grpSpPr>
              <a:xfrm rot="20238387">
                <a:off x="1346199" y="1643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47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47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 name="Group 199"/>
            <p:cNvGrpSpPr/>
            <p:nvPr/>
          </p:nvGrpSpPr>
          <p:grpSpPr>
            <a:xfrm rot="3068959">
              <a:off x="1334455" y="2628335"/>
              <a:ext cx="1820842" cy="1558779"/>
              <a:chOff x="736597" y="733384"/>
              <a:chExt cx="1807860" cy="1807860"/>
            </a:xfrm>
          </p:grpSpPr>
          <p:grpSp>
            <p:nvGrpSpPr>
              <p:cNvPr id="19" name="Group 15"/>
              <p:cNvGrpSpPr/>
              <p:nvPr/>
            </p:nvGrpSpPr>
            <p:grpSpPr>
              <a:xfrm rot="20238387">
                <a:off x="736597" y="881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4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460" name="Oval 4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458" name="Oval 4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 name="Group 21"/>
              <p:cNvGrpSpPr/>
              <p:nvPr/>
            </p:nvGrpSpPr>
            <p:grpSpPr>
              <a:xfrm rot="2927600">
                <a:off x="1498597" y="881328"/>
                <a:ext cx="1193804" cy="897916"/>
                <a:chOff x="1111998" y="1862460"/>
                <a:chExt cx="2362200" cy="1921930"/>
              </a:xfrm>
            </p:grpSpPr>
            <p:grpSp>
              <p:nvGrpSpPr>
                <p:cNvPr id="24" name="Group 6"/>
                <p:cNvGrpSpPr/>
                <p:nvPr/>
              </p:nvGrpSpPr>
              <p:grpSpPr>
                <a:xfrm rot="17802976">
                  <a:off x="1912098" y="1823816"/>
                  <a:ext cx="762000" cy="2362200"/>
                  <a:chOff x="1905000" y="1828800"/>
                  <a:chExt cx="762000" cy="2362200"/>
                </a:xfrm>
              </p:grpSpPr>
              <p:sp>
                <p:nvSpPr>
                  <p:cNvPr id="4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p:grpSpPr>
              <p:sp>
                <p:nvSpPr>
                  <p:cNvPr id="451" name="Oval 4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31"/>
              <p:cNvGrpSpPr/>
              <p:nvPr/>
            </p:nvGrpSpPr>
            <p:grpSpPr>
              <a:xfrm rot="20238387">
                <a:off x="1346199" y="1643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44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44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57" name="Double Wave 15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Double Wave 15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Double Wave 15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41"/>
            <p:cNvGrpSpPr/>
            <p:nvPr/>
          </p:nvGrpSpPr>
          <p:grpSpPr>
            <a:xfrm>
              <a:off x="457200" y="3352800"/>
              <a:ext cx="1397003" cy="1095416"/>
              <a:chOff x="736597" y="733384"/>
              <a:chExt cx="1807860" cy="1807860"/>
            </a:xfrm>
          </p:grpSpPr>
          <p:grpSp>
            <p:nvGrpSpPr>
              <p:cNvPr id="741" name="Group 15"/>
              <p:cNvGrpSpPr/>
              <p:nvPr/>
            </p:nvGrpSpPr>
            <p:grpSpPr>
              <a:xfrm rot="20238387">
                <a:off x="736597" y="881328"/>
                <a:ext cx="1193804" cy="897916"/>
                <a:chOff x="1111998" y="1862460"/>
                <a:chExt cx="2362200" cy="1921930"/>
              </a:xfrm>
            </p:grpSpPr>
            <p:grpSp>
              <p:nvGrpSpPr>
                <p:cNvPr id="742" name="Group 6"/>
                <p:cNvGrpSpPr/>
                <p:nvPr/>
              </p:nvGrpSpPr>
              <p:grpSpPr>
                <a:xfrm rot="17802976">
                  <a:off x="1912098" y="1823816"/>
                  <a:ext cx="762000" cy="2362200"/>
                  <a:chOff x="1905000" y="1828800"/>
                  <a:chExt cx="762000" cy="2362200"/>
                </a:xfrm>
              </p:grpSpPr>
              <p:sp>
                <p:nvSpPr>
                  <p:cNvPr id="4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9"/>
                <p:cNvGrpSpPr/>
                <p:nvPr/>
              </p:nvGrpSpPr>
              <p:grpSpPr>
                <a:xfrm rot="19123498">
                  <a:off x="2501621" y="1862460"/>
                  <a:ext cx="542170" cy="1782007"/>
                  <a:chOff x="1905000" y="1828800"/>
                  <a:chExt cx="762000" cy="2362200"/>
                </a:xfrm>
              </p:grpSpPr>
              <p:sp>
                <p:nvSpPr>
                  <p:cNvPr id="43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42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1" name="Group 21"/>
              <p:cNvGrpSpPr/>
              <p:nvPr/>
            </p:nvGrpSpPr>
            <p:grpSpPr>
              <a:xfrm rot="2927600">
                <a:off x="1498597" y="881328"/>
                <a:ext cx="1193804" cy="897916"/>
                <a:chOff x="1111998" y="1862460"/>
                <a:chExt cx="2362200" cy="1921930"/>
              </a:xfrm>
            </p:grpSpPr>
            <p:grpSp>
              <p:nvGrpSpPr>
                <p:cNvPr id="752" name="Group 6"/>
                <p:cNvGrpSpPr/>
                <p:nvPr/>
              </p:nvGrpSpPr>
              <p:grpSpPr>
                <a:xfrm rot="17802976">
                  <a:off x="1912098" y="1823816"/>
                  <a:ext cx="762000" cy="2362200"/>
                  <a:chOff x="1905000" y="1828800"/>
                  <a:chExt cx="762000" cy="2362200"/>
                </a:xfrm>
              </p:grpSpPr>
              <p:sp>
                <p:nvSpPr>
                  <p:cNvPr id="4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9"/>
                <p:cNvGrpSpPr/>
                <p:nvPr/>
              </p:nvGrpSpPr>
              <p:grpSpPr>
                <a:xfrm rot="19123498">
                  <a:off x="2501621" y="1862460"/>
                  <a:ext cx="542170" cy="1782007"/>
                  <a:chOff x="1905000" y="1828800"/>
                  <a:chExt cx="762000" cy="2362200"/>
                </a:xfrm>
              </p:grpSpPr>
              <p:sp>
                <p:nvSpPr>
                  <p:cNvPr id="42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0" name="Group 12"/>
                <p:cNvGrpSpPr/>
                <p:nvPr/>
              </p:nvGrpSpPr>
              <p:grpSpPr>
                <a:xfrm rot="15530705">
                  <a:off x="2284581" y="2639655"/>
                  <a:ext cx="405591" cy="1883879"/>
                  <a:chOff x="1905000" y="1828800"/>
                  <a:chExt cx="762000" cy="2362200"/>
                </a:xfrm>
              </p:grpSpPr>
              <p:sp>
                <p:nvSpPr>
                  <p:cNvPr id="41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31"/>
              <p:cNvGrpSpPr/>
              <p:nvPr/>
            </p:nvGrpSpPr>
            <p:grpSpPr>
              <a:xfrm rot="20238387">
                <a:off x="1346199" y="1643328"/>
                <a:ext cx="1193804" cy="897916"/>
                <a:chOff x="1111998" y="1862460"/>
                <a:chExt cx="2362200" cy="1921930"/>
              </a:xfrm>
            </p:grpSpPr>
            <p:grpSp>
              <p:nvGrpSpPr>
                <p:cNvPr id="762" name="Group 6"/>
                <p:cNvGrpSpPr/>
                <p:nvPr/>
              </p:nvGrpSpPr>
              <p:grpSpPr>
                <a:xfrm rot="17802976">
                  <a:off x="1912098" y="1823816"/>
                  <a:ext cx="762000" cy="2362200"/>
                  <a:chOff x="1905000" y="1828800"/>
                  <a:chExt cx="762000" cy="2362200"/>
                </a:xfrm>
              </p:grpSpPr>
              <p:sp>
                <p:nvSpPr>
                  <p:cNvPr id="4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9"/>
                <p:cNvGrpSpPr/>
                <p:nvPr/>
              </p:nvGrpSpPr>
              <p:grpSpPr>
                <a:xfrm rot="19123498">
                  <a:off x="2501621" y="1862460"/>
                  <a:ext cx="542170" cy="1782007"/>
                  <a:chOff x="1905000" y="1828800"/>
                  <a:chExt cx="762000" cy="2362200"/>
                </a:xfrm>
              </p:grpSpPr>
              <p:sp>
                <p:nvSpPr>
                  <p:cNvPr id="412" name="Oval 4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12"/>
                <p:cNvGrpSpPr/>
                <p:nvPr/>
              </p:nvGrpSpPr>
              <p:grpSpPr>
                <a:xfrm rot="15530705">
                  <a:off x="2284581" y="2639655"/>
                  <a:ext cx="405591" cy="1883879"/>
                  <a:chOff x="1905000" y="1828800"/>
                  <a:chExt cx="762000" cy="2362200"/>
                </a:xfrm>
              </p:grpSpPr>
              <p:sp>
                <p:nvSpPr>
                  <p:cNvPr id="410" name="Oval 4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5" name="Group 42"/>
            <p:cNvGrpSpPr/>
            <p:nvPr/>
          </p:nvGrpSpPr>
          <p:grpSpPr>
            <a:xfrm rot="1956276">
              <a:off x="1167495" y="3842653"/>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67" name="Group 6"/>
                <p:cNvGrpSpPr/>
                <p:nvPr/>
              </p:nvGrpSpPr>
              <p:grpSpPr>
                <a:xfrm rot="17802976">
                  <a:off x="1912098" y="1823816"/>
                  <a:ext cx="762000" cy="2362200"/>
                  <a:chOff x="1905000" y="1828800"/>
                  <a:chExt cx="762000" cy="2362200"/>
                </a:xfrm>
              </p:grpSpPr>
              <p:sp>
                <p:nvSpPr>
                  <p:cNvPr id="3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37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372" name="Oval 3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 name="Group 21"/>
              <p:cNvGrpSpPr/>
              <p:nvPr/>
            </p:nvGrpSpPr>
            <p:grpSpPr>
              <a:xfrm rot="2927600">
                <a:off x="1498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3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36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36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1"/>
              <p:cNvGrpSpPr/>
              <p:nvPr/>
            </p:nvGrpSpPr>
            <p:grpSpPr>
              <a:xfrm rot="20238387">
                <a:off x="1346199" y="1643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3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356" name="Oval 3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35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2" name="Group 73"/>
            <p:cNvGrpSpPr/>
            <p:nvPr/>
          </p:nvGrpSpPr>
          <p:grpSpPr>
            <a:xfrm rot="3068959">
              <a:off x="1791654" y="2628338"/>
              <a:ext cx="1820842" cy="1558779"/>
              <a:chOff x="736597" y="733384"/>
              <a:chExt cx="1807860" cy="1807860"/>
            </a:xfrm>
          </p:grpSpPr>
          <p:grpSp>
            <p:nvGrpSpPr>
              <p:cNvPr id="43" name="Group 15"/>
              <p:cNvGrpSpPr/>
              <p:nvPr/>
            </p:nvGrpSpPr>
            <p:grpSpPr>
              <a:xfrm rot="20238387">
                <a:off x="736597" y="881328"/>
                <a:ext cx="1193804" cy="897916"/>
                <a:chOff x="1111998" y="1862460"/>
                <a:chExt cx="2362200" cy="1921930"/>
              </a:xfrm>
            </p:grpSpPr>
            <p:grpSp>
              <p:nvGrpSpPr>
                <p:cNvPr id="44" name="Group 6"/>
                <p:cNvGrpSpPr/>
                <p:nvPr/>
              </p:nvGrpSpPr>
              <p:grpSpPr>
                <a:xfrm rot="17802976">
                  <a:off x="1912098" y="1823816"/>
                  <a:ext cx="762000" cy="2362200"/>
                  <a:chOff x="1905000" y="1828800"/>
                  <a:chExt cx="762000" cy="2362200"/>
                </a:xfrm>
              </p:grpSpPr>
              <p:sp>
                <p:nvSpPr>
                  <p:cNvPr id="3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9"/>
                <p:cNvGrpSpPr/>
                <p:nvPr/>
              </p:nvGrpSpPr>
              <p:grpSpPr>
                <a:xfrm rot="19123498">
                  <a:off x="2501621" y="1862460"/>
                  <a:ext cx="542170" cy="1782007"/>
                  <a:chOff x="1905000" y="1828800"/>
                  <a:chExt cx="762000" cy="2362200"/>
                </a:xfrm>
              </p:grpSpPr>
              <p:sp>
                <p:nvSpPr>
                  <p:cNvPr id="34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
                <p:cNvGrpSpPr/>
                <p:nvPr/>
              </p:nvGrpSpPr>
              <p:grpSpPr>
                <a:xfrm rot="15530705">
                  <a:off x="2284581" y="2639655"/>
                  <a:ext cx="405591" cy="1883879"/>
                  <a:chOff x="1905000" y="1828800"/>
                  <a:chExt cx="762000" cy="2362200"/>
                </a:xfrm>
              </p:grpSpPr>
              <p:sp>
                <p:nvSpPr>
                  <p:cNvPr id="34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3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33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3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33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31"/>
              <p:cNvGrpSpPr/>
              <p:nvPr/>
            </p:nvGrpSpPr>
            <p:grpSpPr>
              <a:xfrm rot="20238387">
                <a:off x="1346199" y="1643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3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8" name="Group 104"/>
            <p:cNvGrpSpPr/>
            <p:nvPr/>
          </p:nvGrpSpPr>
          <p:grpSpPr>
            <a:xfrm rot="3068959">
              <a:off x="2247659" y="3793897"/>
              <a:ext cx="1143483" cy="840157"/>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31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300" name="Oval 2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2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291" name="Oval 2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31"/>
              <p:cNvGrpSpPr/>
              <p:nvPr/>
            </p:nvGrpSpPr>
            <p:grpSpPr>
              <a:xfrm rot="20238387">
                <a:off x="1346199" y="1643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2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282" name="Oval 2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1" name="Group 135"/>
            <p:cNvGrpSpPr/>
            <p:nvPr/>
          </p:nvGrpSpPr>
          <p:grpSpPr>
            <a:xfrm rot="5892673">
              <a:off x="3061159" y="3301846"/>
              <a:ext cx="1528325" cy="1350205"/>
              <a:chOff x="736597" y="733384"/>
              <a:chExt cx="1807860" cy="1807860"/>
            </a:xfrm>
          </p:grpSpPr>
          <p:grpSp>
            <p:nvGrpSpPr>
              <p:cNvPr id="72" name="Group 15"/>
              <p:cNvGrpSpPr/>
              <p:nvPr/>
            </p:nvGrpSpPr>
            <p:grpSpPr>
              <a:xfrm rot="20238387">
                <a:off x="736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2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9"/>
                <p:cNvGrpSpPr/>
                <p:nvPr/>
              </p:nvGrpSpPr>
              <p:grpSpPr>
                <a:xfrm rot="19123498">
                  <a:off x="2501621" y="1862460"/>
                  <a:ext cx="542170" cy="1782007"/>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2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12"/>
                <p:cNvGrpSpPr/>
                <p:nvPr/>
              </p:nvGrpSpPr>
              <p:grpSpPr>
                <a:xfrm rot="15530705">
                  <a:off x="2284581" y="2639655"/>
                  <a:ext cx="405591" cy="1883879"/>
                  <a:chOff x="1905000" y="1828800"/>
                  <a:chExt cx="762000" cy="2362200"/>
                </a:xfrm>
              </p:grpSpPr>
              <p:sp>
                <p:nvSpPr>
                  <p:cNvPr id="270" name="Oval 2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 name="Group 21"/>
              <p:cNvGrpSpPr/>
              <p:nvPr/>
            </p:nvGrpSpPr>
            <p:grpSpPr>
              <a:xfrm rot="2927600">
                <a:off x="1498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2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261" name="Oval 2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2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252" name="Oval 2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166"/>
            <p:cNvGrpSpPr/>
            <p:nvPr/>
          </p:nvGrpSpPr>
          <p:grpSpPr>
            <a:xfrm rot="20555714" flipH="1">
              <a:off x="3652811" y="2791157"/>
              <a:ext cx="1586260" cy="1364114"/>
              <a:chOff x="736597" y="733384"/>
              <a:chExt cx="1807860" cy="1807860"/>
            </a:xfrm>
          </p:grpSpPr>
          <p:grpSp>
            <p:nvGrpSpPr>
              <p:cNvPr id="87" name="Group 15"/>
              <p:cNvGrpSpPr/>
              <p:nvPr/>
            </p:nvGrpSpPr>
            <p:grpSpPr>
              <a:xfrm rot="20238387">
                <a:off x="736597" y="881328"/>
                <a:ext cx="1193804" cy="897916"/>
                <a:chOff x="1111998" y="1862460"/>
                <a:chExt cx="2362200" cy="1921930"/>
              </a:xfrm>
            </p:grpSpPr>
            <p:grpSp>
              <p:nvGrpSpPr>
                <p:cNvPr id="88" name="Group 6"/>
                <p:cNvGrpSpPr/>
                <p:nvPr/>
              </p:nvGrpSpPr>
              <p:grpSpPr>
                <a:xfrm rot="17802976">
                  <a:off x="1912098" y="1823816"/>
                  <a:ext cx="762000" cy="2362200"/>
                  <a:chOff x="1905000" y="1828800"/>
                  <a:chExt cx="762000" cy="2362200"/>
                </a:xfrm>
              </p:grpSpPr>
              <p:sp>
                <p:nvSpPr>
                  <p:cNvPr id="2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9"/>
                <p:cNvGrpSpPr/>
                <p:nvPr/>
              </p:nvGrpSpPr>
              <p:grpSpPr>
                <a:xfrm rot="19123498">
                  <a:off x="2501621" y="1862460"/>
                  <a:ext cx="542170" cy="1782007"/>
                  <a:chOff x="1905000" y="1828800"/>
                  <a:chExt cx="762000" cy="2362200"/>
                </a:xfrm>
              </p:grpSpPr>
              <p:sp>
                <p:nvSpPr>
                  <p:cNvPr id="242" name="Oval 2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12"/>
                <p:cNvGrpSpPr/>
                <p:nvPr/>
              </p:nvGrpSpPr>
              <p:grpSpPr>
                <a:xfrm rot="15530705">
                  <a:off x="2284581" y="2639655"/>
                  <a:ext cx="405591" cy="1883879"/>
                  <a:chOff x="1905000" y="1828800"/>
                  <a:chExt cx="762000" cy="2362200"/>
                </a:xfrm>
              </p:grpSpPr>
              <p:sp>
                <p:nvSpPr>
                  <p:cNvPr id="240"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21"/>
              <p:cNvGrpSpPr/>
              <p:nvPr/>
            </p:nvGrpSpPr>
            <p:grpSpPr>
              <a:xfrm rot="2927600">
                <a:off x="1498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2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225" name="Oval 2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223" name="Oval 2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31"/>
              <p:cNvGrpSpPr/>
              <p:nvPr/>
            </p:nvGrpSpPr>
            <p:grpSpPr>
              <a:xfrm rot="20238387">
                <a:off x="1346199" y="1643328"/>
                <a:ext cx="1193804" cy="897916"/>
                <a:chOff x="1111998" y="1862460"/>
                <a:chExt cx="2362200" cy="1921930"/>
              </a:xfrm>
            </p:grpSpPr>
            <p:grpSp>
              <p:nvGrpSpPr>
                <p:cNvPr id="96" name="Group 6"/>
                <p:cNvGrpSpPr/>
                <p:nvPr/>
              </p:nvGrpSpPr>
              <p:grpSpPr>
                <a:xfrm rot="17802976">
                  <a:off x="1912098" y="1823816"/>
                  <a:ext cx="762000" cy="2362200"/>
                  <a:chOff x="1905000" y="1828800"/>
                  <a:chExt cx="762000" cy="2362200"/>
                </a:xfrm>
              </p:grpSpPr>
              <p:sp>
                <p:nvSpPr>
                  <p:cNvPr id="21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
                <p:cNvGrpSpPr/>
                <p:nvPr/>
              </p:nvGrpSpPr>
              <p:grpSpPr>
                <a:xfrm rot="19123498">
                  <a:off x="2501621" y="1862460"/>
                  <a:ext cx="542170" cy="1782007"/>
                  <a:chOff x="1905000" y="1828800"/>
                  <a:chExt cx="762000" cy="2362200"/>
                </a:xfrm>
              </p:grpSpPr>
              <p:sp>
                <p:nvSpPr>
                  <p:cNvPr id="213" name="Oval 21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12"/>
                <p:cNvGrpSpPr/>
                <p:nvPr/>
              </p:nvGrpSpPr>
              <p:grpSpPr>
                <a:xfrm rot="15530705">
                  <a:off x="2284581" y="2639655"/>
                  <a:ext cx="405591" cy="1883879"/>
                  <a:chOff x="1905000" y="1828800"/>
                  <a:chExt cx="762000" cy="2362200"/>
                </a:xfrm>
              </p:grpSpPr>
              <p:sp>
                <p:nvSpPr>
                  <p:cNvPr id="209"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74" name="Double Wave 173"/>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9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 name="Group 347"/>
          <p:cNvGrpSpPr/>
          <p:nvPr/>
        </p:nvGrpSpPr>
        <p:grpSpPr>
          <a:xfrm>
            <a:off x="8991600" y="1676400"/>
            <a:ext cx="1676400" cy="1752600"/>
            <a:chOff x="457200" y="2497304"/>
            <a:chExt cx="4781871" cy="4284496"/>
          </a:xfrm>
        </p:grpSpPr>
        <p:grpSp>
          <p:nvGrpSpPr>
            <p:cNvPr id="102" name="Group 230"/>
            <p:cNvGrpSpPr/>
            <p:nvPr/>
          </p:nvGrpSpPr>
          <p:grpSpPr>
            <a:xfrm rot="18989829" flipH="1">
              <a:off x="2994882" y="2720848"/>
              <a:ext cx="1586260" cy="1364114"/>
              <a:chOff x="736597" y="733384"/>
              <a:chExt cx="1807860" cy="1807860"/>
            </a:xfrm>
          </p:grpSpPr>
          <p:grpSp>
            <p:nvGrpSpPr>
              <p:cNvPr id="103" name="Group 15"/>
              <p:cNvGrpSpPr/>
              <p:nvPr/>
            </p:nvGrpSpPr>
            <p:grpSpPr>
              <a:xfrm rot="20238387">
                <a:off x="736597" y="881328"/>
                <a:ext cx="1193804" cy="897916"/>
                <a:chOff x="1111998" y="1862460"/>
                <a:chExt cx="2362200" cy="1921930"/>
              </a:xfrm>
            </p:grpSpPr>
            <p:grpSp>
              <p:nvGrpSpPr>
                <p:cNvPr id="104" name="Group 6"/>
                <p:cNvGrpSpPr/>
                <p:nvPr/>
              </p:nvGrpSpPr>
              <p:grpSpPr>
                <a:xfrm rot="17802976">
                  <a:off x="1912098" y="1823816"/>
                  <a:ext cx="762000" cy="2362200"/>
                  <a:chOff x="1905000" y="1828800"/>
                  <a:chExt cx="762000" cy="2362200"/>
                </a:xfrm>
              </p:grpSpPr>
              <p:sp>
                <p:nvSpPr>
                  <p:cNvPr id="7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p:grpSpPr>
              <p:sp>
                <p:nvSpPr>
                  <p:cNvPr id="755"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2"/>
                <p:cNvGrpSpPr/>
                <p:nvPr/>
              </p:nvGrpSpPr>
              <p:grpSpPr>
                <a:xfrm rot="15530705">
                  <a:off x="2284581" y="2639655"/>
                  <a:ext cx="405591" cy="1883879"/>
                  <a:chOff x="1905000" y="1828800"/>
                  <a:chExt cx="762000" cy="2362200"/>
                </a:xfrm>
              </p:grpSpPr>
              <p:sp>
                <p:nvSpPr>
                  <p:cNvPr id="753"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 name="Group 21"/>
              <p:cNvGrpSpPr/>
              <p:nvPr/>
            </p:nvGrpSpPr>
            <p:grpSpPr>
              <a:xfrm rot="2927600">
                <a:off x="1498597" y="881328"/>
                <a:ext cx="1193804" cy="897916"/>
                <a:chOff x="1111998" y="1862460"/>
                <a:chExt cx="2362200" cy="1921930"/>
              </a:xfrm>
            </p:grpSpPr>
            <p:grpSp>
              <p:nvGrpSpPr>
                <p:cNvPr id="110" name="Group 6"/>
                <p:cNvGrpSpPr/>
                <p:nvPr/>
              </p:nvGrpSpPr>
              <p:grpSpPr>
                <a:xfrm rot="17802976">
                  <a:off x="1912098" y="1823816"/>
                  <a:ext cx="762000" cy="2362200"/>
                  <a:chOff x="1905000" y="1828800"/>
                  <a:chExt cx="762000" cy="2362200"/>
                </a:xfrm>
              </p:grpSpPr>
              <p:sp>
                <p:nvSpPr>
                  <p:cNvPr id="7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9" name="Oval 7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9"/>
                <p:cNvGrpSpPr/>
                <p:nvPr/>
              </p:nvGrpSpPr>
              <p:grpSpPr>
                <a:xfrm rot="19123498">
                  <a:off x="2501621" y="1862460"/>
                  <a:ext cx="542170" cy="1782007"/>
                  <a:chOff x="1905000" y="1828800"/>
                  <a:chExt cx="762000" cy="2362200"/>
                </a:xfrm>
              </p:grpSpPr>
              <p:sp>
                <p:nvSpPr>
                  <p:cNvPr id="746"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2"/>
                <p:cNvGrpSpPr/>
                <p:nvPr/>
              </p:nvGrpSpPr>
              <p:grpSpPr>
                <a:xfrm rot="15530705">
                  <a:off x="2284581" y="2639655"/>
                  <a:ext cx="405591" cy="1883879"/>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3" name="Group 31"/>
              <p:cNvGrpSpPr/>
              <p:nvPr/>
            </p:nvGrpSpPr>
            <p:grpSpPr>
              <a:xfrm rot="20238387">
                <a:off x="1346199" y="1643328"/>
                <a:ext cx="1193804" cy="897916"/>
                <a:chOff x="1111998" y="1862460"/>
                <a:chExt cx="2362200" cy="1921930"/>
              </a:xfrm>
            </p:grpSpPr>
            <p:grpSp>
              <p:nvGrpSpPr>
                <p:cNvPr id="114" name="Group 6"/>
                <p:cNvGrpSpPr/>
                <p:nvPr/>
              </p:nvGrpSpPr>
              <p:grpSpPr>
                <a:xfrm rot="17802976">
                  <a:off x="1912098" y="1823816"/>
                  <a:ext cx="762000" cy="2362200"/>
                  <a:chOff x="1905000" y="1828800"/>
                  <a:chExt cx="762000" cy="2362200"/>
                </a:xfrm>
              </p:grpSpPr>
              <p:sp>
                <p:nvSpPr>
                  <p:cNvPr id="73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0" name="Oval 73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9"/>
                <p:cNvGrpSpPr/>
                <p:nvPr/>
              </p:nvGrpSpPr>
              <p:grpSpPr>
                <a:xfrm rot="19123498">
                  <a:off x="2501621" y="1862460"/>
                  <a:ext cx="542170" cy="1782007"/>
                  <a:chOff x="1905000" y="1828800"/>
                  <a:chExt cx="762000" cy="2362200"/>
                </a:xfrm>
              </p:grpSpPr>
              <p:sp>
                <p:nvSpPr>
                  <p:cNvPr id="737"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2"/>
                <p:cNvGrpSpPr/>
                <p:nvPr/>
              </p:nvGrpSpPr>
              <p:grpSpPr>
                <a:xfrm rot="15530705">
                  <a:off x="2284581" y="2639655"/>
                  <a:ext cx="405591" cy="1883879"/>
                  <a:chOff x="1905000" y="1828800"/>
                  <a:chExt cx="762000" cy="2362200"/>
                </a:xfrm>
              </p:grpSpPr>
              <p:sp>
                <p:nvSpPr>
                  <p:cNvPr id="735"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99"/>
            <p:cNvGrpSpPr/>
            <p:nvPr/>
          </p:nvGrpSpPr>
          <p:grpSpPr>
            <a:xfrm rot="3068959">
              <a:off x="1334455" y="2628335"/>
              <a:ext cx="1820842" cy="1558779"/>
              <a:chOff x="736597" y="733384"/>
              <a:chExt cx="1807860" cy="1807860"/>
            </a:xfrm>
          </p:grpSpPr>
          <p:grpSp>
            <p:nvGrpSpPr>
              <p:cNvPr id="118" name="Group 15"/>
              <p:cNvGrpSpPr/>
              <p:nvPr/>
            </p:nvGrpSpPr>
            <p:grpSpPr>
              <a:xfrm rot="20238387">
                <a:off x="736597" y="881328"/>
                <a:ext cx="1193804" cy="897916"/>
                <a:chOff x="1111998" y="1862460"/>
                <a:chExt cx="2362200" cy="1921930"/>
              </a:xfrm>
            </p:grpSpPr>
            <p:grpSp>
              <p:nvGrpSpPr>
                <p:cNvPr id="119" name="Group 6"/>
                <p:cNvGrpSpPr/>
                <p:nvPr/>
              </p:nvGrpSpPr>
              <p:grpSpPr>
                <a:xfrm rot="17802976">
                  <a:off x="1912098" y="1823816"/>
                  <a:ext cx="762000" cy="2362200"/>
                  <a:chOff x="1905000" y="1828800"/>
                  <a:chExt cx="762000" cy="2362200"/>
                </a:xfrm>
              </p:grpSpPr>
              <p:sp>
                <p:nvSpPr>
                  <p:cNvPr id="7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
                <p:cNvGrpSpPr/>
                <p:nvPr/>
              </p:nvGrpSpPr>
              <p:grpSpPr>
                <a:xfrm rot="19123498">
                  <a:off x="2501621" y="1862460"/>
                  <a:ext cx="542170" cy="1782007"/>
                  <a:chOff x="1905000" y="1828800"/>
                  <a:chExt cx="762000" cy="2362200"/>
                </a:xfrm>
              </p:grpSpPr>
              <p:sp>
                <p:nvSpPr>
                  <p:cNvPr id="725" name="Oval 7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2" name="Group 21"/>
              <p:cNvGrpSpPr/>
              <p:nvPr/>
            </p:nvGrpSpPr>
            <p:grpSpPr>
              <a:xfrm rot="2927600">
                <a:off x="1498597" y="881328"/>
                <a:ext cx="1193804" cy="897916"/>
                <a:chOff x="1111998" y="1862460"/>
                <a:chExt cx="2362200" cy="1921930"/>
              </a:xfrm>
            </p:grpSpPr>
            <p:grpSp>
              <p:nvGrpSpPr>
                <p:cNvPr id="123" name="Group 6"/>
                <p:cNvGrpSpPr/>
                <p:nvPr/>
              </p:nvGrpSpPr>
              <p:grpSpPr>
                <a:xfrm rot="17802976">
                  <a:off x="1912098" y="1823816"/>
                  <a:ext cx="762000" cy="2362200"/>
                  <a:chOff x="1905000" y="1828800"/>
                  <a:chExt cx="762000" cy="2362200"/>
                </a:xfrm>
              </p:grpSpPr>
              <p:sp>
                <p:nvSpPr>
                  <p:cNvPr id="7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9"/>
                <p:cNvGrpSpPr/>
                <p:nvPr/>
              </p:nvGrpSpPr>
              <p:grpSpPr>
                <a:xfrm rot="19123498">
                  <a:off x="2501621" y="1862460"/>
                  <a:ext cx="542170" cy="1782007"/>
                  <a:chOff x="1905000" y="1828800"/>
                  <a:chExt cx="762000" cy="2362200"/>
                </a:xfrm>
              </p:grpSpPr>
              <p:sp>
                <p:nvSpPr>
                  <p:cNvPr id="716" name="Oval 7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
                <p:cNvGrpSpPr/>
                <p:nvPr/>
              </p:nvGrpSpPr>
              <p:grpSpPr>
                <a:xfrm rot="15530705">
                  <a:off x="2284581" y="2639655"/>
                  <a:ext cx="405591" cy="1883879"/>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6" name="Group 31"/>
              <p:cNvGrpSpPr/>
              <p:nvPr/>
            </p:nvGrpSpPr>
            <p:grpSpPr>
              <a:xfrm rot="20238387">
                <a:off x="1346199" y="1643328"/>
                <a:ext cx="1193804" cy="897916"/>
                <a:chOff x="1111998" y="1862460"/>
                <a:chExt cx="2362200" cy="1921930"/>
              </a:xfrm>
            </p:grpSpPr>
            <p:grpSp>
              <p:nvGrpSpPr>
                <p:cNvPr id="127" name="Group 6"/>
                <p:cNvGrpSpPr/>
                <p:nvPr/>
              </p:nvGrpSpPr>
              <p:grpSpPr>
                <a:xfrm rot="17802976">
                  <a:off x="1912098" y="1823816"/>
                  <a:ext cx="762000" cy="2362200"/>
                  <a:chOff x="1905000" y="1828800"/>
                  <a:chExt cx="762000" cy="2362200"/>
                </a:xfrm>
              </p:grpSpPr>
              <p:sp>
                <p:nvSpPr>
                  <p:cNvPr id="70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0"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9"/>
                <p:cNvGrpSpPr/>
                <p:nvPr/>
              </p:nvGrpSpPr>
              <p:grpSpPr>
                <a:xfrm rot="19123498">
                  <a:off x="2501621" y="1862460"/>
                  <a:ext cx="542170" cy="1782007"/>
                  <a:chOff x="1905000" y="1828800"/>
                  <a:chExt cx="762000" cy="2362200"/>
                </a:xfrm>
              </p:grpSpPr>
              <p:sp>
                <p:nvSpPr>
                  <p:cNvPr id="707"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12"/>
                <p:cNvGrpSpPr/>
                <p:nvPr/>
              </p:nvGrpSpPr>
              <p:grpSpPr>
                <a:xfrm rot="15530705">
                  <a:off x="2284581" y="2639655"/>
                  <a:ext cx="405591" cy="1883879"/>
                  <a:chOff x="1905000" y="1828800"/>
                  <a:chExt cx="762000" cy="2362200"/>
                </a:xfrm>
              </p:grpSpPr>
              <p:sp>
                <p:nvSpPr>
                  <p:cNvPr id="705"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97" name="Double Wave 496"/>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Double Wave 497"/>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Double Wave 498"/>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0" name="Group 41"/>
            <p:cNvGrpSpPr/>
            <p:nvPr/>
          </p:nvGrpSpPr>
          <p:grpSpPr>
            <a:xfrm>
              <a:off x="457200" y="3352800"/>
              <a:ext cx="1397003" cy="1095416"/>
              <a:chOff x="736597" y="733384"/>
              <a:chExt cx="1807860" cy="1807860"/>
            </a:xfrm>
          </p:grpSpPr>
          <p:grpSp>
            <p:nvGrpSpPr>
              <p:cNvPr id="131" name="Group 15"/>
              <p:cNvGrpSpPr/>
              <p:nvPr/>
            </p:nvGrpSpPr>
            <p:grpSpPr>
              <a:xfrm rot="20238387">
                <a:off x="736597" y="881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6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695"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693"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5" name="Group 21"/>
              <p:cNvGrpSpPr/>
              <p:nvPr/>
            </p:nvGrpSpPr>
            <p:grpSpPr>
              <a:xfrm rot="2927600">
                <a:off x="1498597" y="881328"/>
                <a:ext cx="1193804" cy="897916"/>
                <a:chOff x="1111998" y="1862460"/>
                <a:chExt cx="2362200" cy="1921930"/>
              </a:xfrm>
            </p:grpSpPr>
            <p:grpSp>
              <p:nvGrpSpPr>
                <p:cNvPr id="136" name="Group 6"/>
                <p:cNvGrpSpPr/>
                <p:nvPr/>
              </p:nvGrpSpPr>
              <p:grpSpPr>
                <a:xfrm rot="17802976">
                  <a:off x="1912098" y="1823816"/>
                  <a:ext cx="762000" cy="2362200"/>
                  <a:chOff x="1905000" y="1828800"/>
                  <a:chExt cx="762000" cy="2362200"/>
                </a:xfrm>
              </p:grpSpPr>
              <p:sp>
                <p:nvSpPr>
                  <p:cNvPr id="6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9"/>
                <p:cNvGrpSpPr/>
                <p:nvPr/>
              </p:nvGrpSpPr>
              <p:grpSpPr>
                <a:xfrm rot="19123498">
                  <a:off x="2501621" y="1862460"/>
                  <a:ext cx="542170" cy="1782007"/>
                  <a:chOff x="1905000" y="1828800"/>
                  <a:chExt cx="762000" cy="2362200"/>
                </a:xfrm>
              </p:grpSpPr>
              <p:sp>
                <p:nvSpPr>
                  <p:cNvPr id="686"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684"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31"/>
              <p:cNvGrpSpPr/>
              <p:nvPr/>
            </p:nvGrpSpPr>
            <p:grpSpPr>
              <a:xfrm rot="20238387">
                <a:off x="1346199" y="1643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67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677" name="Oval 67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42"/>
            <p:cNvGrpSpPr/>
            <p:nvPr/>
          </p:nvGrpSpPr>
          <p:grpSpPr>
            <a:xfrm rot="1956276">
              <a:off x="1167495" y="3842653"/>
              <a:ext cx="1397003" cy="1095416"/>
              <a:chOff x="736597" y="733384"/>
              <a:chExt cx="1807860" cy="1807860"/>
            </a:xfrm>
          </p:grpSpPr>
          <p:grpSp>
            <p:nvGrpSpPr>
              <p:cNvPr id="144" name="Group 15"/>
              <p:cNvGrpSpPr/>
              <p:nvPr/>
            </p:nvGrpSpPr>
            <p:grpSpPr>
              <a:xfrm rot="20238387">
                <a:off x="736597" y="881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6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665"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8" name="Group 21"/>
              <p:cNvGrpSpPr/>
              <p:nvPr/>
            </p:nvGrpSpPr>
            <p:grpSpPr>
              <a:xfrm rot="2927600">
                <a:off x="1498597" y="881328"/>
                <a:ext cx="1193804" cy="897916"/>
                <a:chOff x="1111998" y="1862460"/>
                <a:chExt cx="2362200" cy="1921930"/>
              </a:xfrm>
            </p:grpSpPr>
            <p:grpSp>
              <p:nvGrpSpPr>
                <p:cNvPr id="149" name="Group 6"/>
                <p:cNvGrpSpPr/>
                <p:nvPr/>
              </p:nvGrpSpPr>
              <p:grpSpPr>
                <a:xfrm rot="17802976">
                  <a:off x="1912098" y="1823816"/>
                  <a:ext cx="762000" cy="2362200"/>
                  <a:chOff x="1905000" y="1828800"/>
                  <a:chExt cx="762000" cy="2362200"/>
                </a:xfrm>
              </p:grpSpPr>
              <p:sp>
                <p:nvSpPr>
                  <p:cNvPr id="6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 name="Group 9"/>
                <p:cNvGrpSpPr/>
                <p:nvPr/>
              </p:nvGrpSpPr>
              <p:grpSpPr>
                <a:xfrm rot="19123498">
                  <a:off x="2501621" y="1862460"/>
                  <a:ext cx="542170" cy="1782007"/>
                  <a:chOff x="1905000" y="1828800"/>
                  <a:chExt cx="762000" cy="2362200"/>
                </a:xfrm>
              </p:grpSpPr>
              <p:sp>
                <p:nvSpPr>
                  <p:cNvPr id="656"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12"/>
                <p:cNvGrpSpPr/>
                <p:nvPr/>
              </p:nvGrpSpPr>
              <p:grpSpPr>
                <a:xfrm rot="15530705">
                  <a:off x="2284581" y="2639655"/>
                  <a:ext cx="405591" cy="1883879"/>
                  <a:chOff x="1905000" y="1828800"/>
                  <a:chExt cx="762000" cy="2362200"/>
                </a:xfrm>
              </p:grpSpPr>
              <p:sp>
                <p:nvSpPr>
                  <p:cNvPr id="654"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31"/>
              <p:cNvGrpSpPr/>
              <p:nvPr/>
            </p:nvGrpSpPr>
            <p:grpSpPr>
              <a:xfrm rot="20238387">
                <a:off x="1346199" y="1643328"/>
                <a:ext cx="1193804" cy="897916"/>
                <a:chOff x="1111998" y="1862460"/>
                <a:chExt cx="2362200" cy="1921930"/>
              </a:xfrm>
            </p:grpSpPr>
            <p:grpSp>
              <p:nvGrpSpPr>
                <p:cNvPr id="154" name="Group 6"/>
                <p:cNvGrpSpPr/>
                <p:nvPr/>
              </p:nvGrpSpPr>
              <p:grpSpPr>
                <a:xfrm rot="17802976">
                  <a:off x="1912098" y="1823816"/>
                  <a:ext cx="762000" cy="2362200"/>
                  <a:chOff x="1905000" y="1828800"/>
                  <a:chExt cx="762000" cy="2362200"/>
                </a:xfrm>
              </p:grpSpPr>
              <p:sp>
                <p:nvSpPr>
                  <p:cNvPr id="64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Oval 6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9"/>
                <p:cNvGrpSpPr/>
                <p:nvPr/>
              </p:nvGrpSpPr>
              <p:grpSpPr>
                <a:xfrm rot="19123498">
                  <a:off x="2501621" y="1862460"/>
                  <a:ext cx="542170" cy="1782007"/>
                  <a:chOff x="1905000" y="1828800"/>
                  <a:chExt cx="762000" cy="2362200"/>
                </a:xfrm>
              </p:grpSpPr>
              <p:sp>
                <p:nvSpPr>
                  <p:cNvPr id="647" name="Oval 64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2"/>
                <p:cNvGrpSpPr/>
                <p:nvPr/>
              </p:nvGrpSpPr>
              <p:grpSpPr>
                <a:xfrm rot="15530705">
                  <a:off x="2284581" y="2639655"/>
                  <a:ext cx="405591" cy="1883879"/>
                  <a:chOff x="1905000" y="1828800"/>
                  <a:chExt cx="762000" cy="2362200"/>
                </a:xfrm>
              </p:grpSpPr>
              <p:sp>
                <p:nvSpPr>
                  <p:cNvPr id="645"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Oval 6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2" name="Group 73"/>
            <p:cNvGrpSpPr/>
            <p:nvPr/>
          </p:nvGrpSpPr>
          <p:grpSpPr>
            <a:xfrm rot="3068959">
              <a:off x="1791654" y="2628338"/>
              <a:ext cx="1820842" cy="1558779"/>
              <a:chOff x="736597" y="733384"/>
              <a:chExt cx="1807860" cy="1807860"/>
            </a:xfrm>
          </p:grpSpPr>
          <p:grpSp>
            <p:nvGrpSpPr>
              <p:cNvPr id="163" name="Group 15"/>
              <p:cNvGrpSpPr/>
              <p:nvPr/>
            </p:nvGrpSpPr>
            <p:grpSpPr>
              <a:xfrm rot="20238387">
                <a:off x="736597" y="881328"/>
                <a:ext cx="1193804" cy="897916"/>
                <a:chOff x="1111998" y="1862460"/>
                <a:chExt cx="2362200" cy="1921930"/>
              </a:xfrm>
            </p:grpSpPr>
            <p:grpSp>
              <p:nvGrpSpPr>
                <p:cNvPr id="164" name="Group 6"/>
                <p:cNvGrpSpPr/>
                <p:nvPr/>
              </p:nvGrpSpPr>
              <p:grpSpPr>
                <a:xfrm rot="17802976">
                  <a:off x="1912098" y="1823816"/>
                  <a:ext cx="762000" cy="2362200"/>
                  <a:chOff x="1905000" y="1828800"/>
                  <a:chExt cx="762000" cy="2362200"/>
                </a:xfrm>
              </p:grpSpPr>
              <p:sp>
                <p:nvSpPr>
                  <p:cNvPr id="6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5" name="Group 9"/>
                <p:cNvGrpSpPr/>
                <p:nvPr/>
              </p:nvGrpSpPr>
              <p:grpSpPr>
                <a:xfrm rot="19123498">
                  <a:off x="2501621" y="1862460"/>
                  <a:ext cx="542170" cy="1782007"/>
                  <a:chOff x="1905000" y="1828800"/>
                  <a:chExt cx="762000" cy="2362200"/>
                </a:xfrm>
              </p:grpSpPr>
              <p:sp>
                <p:nvSpPr>
                  <p:cNvPr id="635"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Oval 6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2"/>
                <p:cNvGrpSpPr/>
                <p:nvPr/>
              </p:nvGrpSpPr>
              <p:grpSpPr>
                <a:xfrm rot="15530705">
                  <a:off x="2284581" y="2639655"/>
                  <a:ext cx="405591" cy="1883879"/>
                  <a:chOff x="1905000" y="1828800"/>
                  <a:chExt cx="762000" cy="2362200"/>
                </a:xfrm>
              </p:grpSpPr>
              <p:sp>
                <p:nvSpPr>
                  <p:cNvPr id="633"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21"/>
              <p:cNvGrpSpPr/>
              <p:nvPr/>
            </p:nvGrpSpPr>
            <p:grpSpPr>
              <a:xfrm rot="2927600">
                <a:off x="1498597" y="881328"/>
                <a:ext cx="1193804" cy="897916"/>
                <a:chOff x="1111998" y="1862460"/>
                <a:chExt cx="2362200" cy="1921930"/>
              </a:xfrm>
            </p:grpSpPr>
            <p:grpSp>
              <p:nvGrpSpPr>
                <p:cNvPr id="168" name="Group 6"/>
                <p:cNvGrpSpPr/>
                <p:nvPr/>
              </p:nvGrpSpPr>
              <p:grpSpPr>
                <a:xfrm rot="17802976">
                  <a:off x="1912098" y="1823816"/>
                  <a:ext cx="762000" cy="2362200"/>
                  <a:chOff x="1905000" y="1828800"/>
                  <a:chExt cx="762000" cy="2362200"/>
                </a:xfrm>
              </p:grpSpPr>
              <p:sp>
                <p:nvSpPr>
                  <p:cNvPr id="62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9"/>
                <p:cNvGrpSpPr/>
                <p:nvPr/>
              </p:nvGrpSpPr>
              <p:grpSpPr>
                <a:xfrm rot="19123498">
                  <a:off x="2501621" y="1862460"/>
                  <a:ext cx="542170" cy="1782007"/>
                  <a:chOff x="1905000" y="1828800"/>
                  <a:chExt cx="762000" cy="2362200"/>
                </a:xfrm>
              </p:grpSpPr>
              <p:sp>
                <p:nvSpPr>
                  <p:cNvPr id="626"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Oval 6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2"/>
                <p:cNvGrpSpPr/>
                <p:nvPr/>
              </p:nvGrpSpPr>
              <p:grpSpPr>
                <a:xfrm rot="15530705">
                  <a:off x="2284581" y="2639655"/>
                  <a:ext cx="405591" cy="1883879"/>
                  <a:chOff x="1905000" y="1828800"/>
                  <a:chExt cx="762000" cy="2362200"/>
                </a:xfrm>
              </p:grpSpPr>
              <p:sp>
                <p:nvSpPr>
                  <p:cNvPr id="624"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31"/>
              <p:cNvGrpSpPr/>
              <p:nvPr/>
            </p:nvGrpSpPr>
            <p:grpSpPr>
              <a:xfrm rot="20238387">
                <a:off x="1346199" y="1643328"/>
                <a:ext cx="1193804" cy="897916"/>
                <a:chOff x="1111998" y="1862460"/>
                <a:chExt cx="2362200" cy="1921930"/>
              </a:xfrm>
            </p:grpSpPr>
            <p:grpSp>
              <p:nvGrpSpPr>
                <p:cNvPr id="172" name="Group 6"/>
                <p:cNvGrpSpPr/>
                <p:nvPr/>
              </p:nvGrpSpPr>
              <p:grpSpPr>
                <a:xfrm rot="17802976">
                  <a:off x="1912098" y="1823816"/>
                  <a:ext cx="762000" cy="2362200"/>
                  <a:chOff x="1905000" y="1828800"/>
                  <a:chExt cx="762000" cy="2362200"/>
                </a:xfrm>
              </p:grpSpPr>
              <p:sp>
                <p:nvSpPr>
                  <p:cNvPr id="6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9"/>
                <p:cNvGrpSpPr/>
                <p:nvPr/>
              </p:nvGrpSpPr>
              <p:grpSpPr>
                <a:xfrm rot="19123498">
                  <a:off x="2501621" y="1862460"/>
                  <a:ext cx="542170" cy="1782007"/>
                  <a:chOff x="1905000" y="1828800"/>
                  <a:chExt cx="762000" cy="2362200"/>
                </a:xfrm>
              </p:grpSpPr>
              <p:sp>
                <p:nvSpPr>
                  <p:cNvPr id="617" name="Oval 61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Oval 61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Oval 61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7" name="Group 104"/>
            <p:cNvGrpSpPr/>
            <p:nvPr/>
          </p:nvGrpSpPr>
          <p:grpSpPr>
            <a:xfrm rot="3068959">
              <a:off x="2247659" y="3793897"/>
              <a:ext cx="1143483" cy="840157"/>
              <a:chOff x="736597" y="733384"/>
              <a:chExt cx="1807860" cy="1807860"/>
            </a:xfrm>
          </p:grpSpPr>
          <p:grpSp>
            <p:nvGrpSpPr>
              <p:cNvPr id="178" name="Group 15"/>
              <p:cNvGrpSpPr/>
              <p:nvPr/>
            </p:nvGrpSpPr>
            <p:grpSpPr>
              <a:xfrm rot="20238387">
                <a:off x="736597" y="881328"/>
                <a:ext cx="1193804" cy="897916"/>
                <a:chOff x="1111998" y="1862460"/>
                <a:chExt cx="2362200" cy="1921930"/>
              </a:xfrm>
            </p:grpSpPr>
            <p:grpSp>
              <p:nvGrpSpPr>
                <p:cNvPr id="179" name="Group 6"/>
                <p:cNvGrpSpPr/>
                <p:nvPr/>
              </p:nvGrpSpPr>
              <p:grpSpPr>
                <a:xfrm rot="17802976">
                  <a:off x="1912098" y="1823816"/>
                  <a:ext cx="762000" cy="2362200"/>
                  <a:chOff x="1905000" y="1828800"/>
                  <a:chExt cx="762000" cy="2362200"/>
                </a:xfrm>
              </p:grpSpPr>
              <p:sp>
                <p:nvSpPr>
                  <p:cNvPr id="6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9"/>
                <p:cNvGrpSpPr/>
                <p:nvPr/>
              </p:nvGrpSpPr>
              <p:grpSpPr>
                <a:xfrm rot="19123498">
                  <a:off x="2501621" y="1862460"/>
                  <a:ext cx="542170" cy="1782007"/>
                  <a:chOff x="1905000" y="1828800"/>
                  <a:chExt cx="762000" cy="2362200"/>
                </a:xfrm>
              </p:grpSpPr>
              <p:sp>
                <p:nvSpPr>
                  <p:cNvPr id="605" name="Oval 6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5" name="Group 21"/>
              <p:cNvGrpSpPr/>
              <p:nvPr/>
            </p:nvGrpSpPr>
            <p:grpSpPr>
              <a:xfrm rot="2927600">
                <a:off x="1498597" y="881328"/>
                <a:ext cx="1193804" cy="897916"/>
                <a:chOff x="1111998" y="1862460"/>
                <a:chExt cx="2362200" cy="1921930"/>
              </a:xfrm>
            </p:grpSpPr>
            <p:grpSp>
              <p:nvGrpSpPr>
                <p:cNvPr id="186" name="Group 6"/>
                <p:cNvGrpSpPr/>
                <p:nvPr/>
              </p:nvGrpSpPr>
              <p:grpSpPr>
                <a:xfrm rot="17802976">
                  <a:off x="1912098" y="1823816"/>
                  <a:ext cx="762000" cy="2362200"/>
                  <a:chOff x="1905000" y="1828800"/>
                  <a:chExt cx="762000" cy="2362200"/>
                </a:xfrm>
              </p:grpSpPr>
              <p:sp>
                <p:nvSpPr>
                  <p:cNvPr id="59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9"/>
                <p:cNvGrpSpPr/>
                <p:nvPr/>
              </p:nvGrpSpPr>
              <p:grpSpPr>
                <a:xfrm rot="19123498">
                  <a:off x="2501621" y="1862460"/>
                  <a:ext cx="542170" cy="1782007"/>
                  <a:chOff x="1905000" y="1828800"/>
                  <a:chExt cx="762000" cy="2362200"/>
                </a:xfrm>
              </p:grpSpPr>
              <p:sp>
                <p:nvSpPr>
                  <p:cNvPr id="596" name="Oval 59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Oval 59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2"/>
                <p:cNvGrpSpPr/>
                <p:nvPr/>
              </p:nvGrpSpPr>
              <p:grpSpPr>
                <a:xfrm rot="15530705">
                  <a:off x="2284581" y="2639655"/>
                  <a:ext cx="405591" cy="1883879"/>
                  <a:chOff x="1905000" y="1828800"/>
                  <a:chExt cx="762000" cy="2362200"/>
                </a:xfrm>
              </p:grpSpPr>
              <p:sp>
                <p:nvSpPr>
                  <p:cNvPr id="594" name="Oval 59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9" name="Group 31"/>
              <p:cNvGrpSpPr/>
              <p:nvPr/>
            </p:nvGrpSpPr>
            <p:grpSpPr>
              <a:xfrm rot="20238387">
                <a:off x="1346199" y="1643328"/>
                <a:ext cx="1193804" cy="897916"/>
                <a:chOff x="1111998" y="1862460"/>
                <a:chExt cx="2362200" cy="1921930"/>
              </a:xfrm>
            </p:grpSpPr>
            <p:grpSp>
              <p:nvGrpSpPr>
                <p:cNvPr id="190" name="Group 6"/>
                <p:cNvGrpSpPr/>
                <p:nvPr/>
              </p:nvGrpSpPr>
              <p:grpSpPr>
                <a:xfrm rot="17802976">
                  <a:off x="1912098" y="1823816"/>
                  <a:ext cx="762000" cy="2362200"/>
                  <a:chOff x="1905000" y="1828800"/>
                  <a:chExt cx="762000" cy="2362200"/>
                </a:xfrm>
              </p:grpSpPr>
              <p:sp>
                <p:nvSpPr>
                  <p:cNvPr id="58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58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9"/>
                <p:cNvGrpSpPr/>
                <p:nvPr/>
              </p:nvGrpSpPr>
              <p:grpSpPr>
                <a:xfrm rot="19123498">
                  <a:off x="2501621" y="1862460"/>
                  <a:ext cx="542170" cy="1782007"/>
                  <a:chOff x="1905000" y="1828800"/>
                  <a:chExt cx="762000" cy="2362200"/>
                </a:xfrm>
              </p:grpSpPr>
              <p:sp>
                <p:nvSpPr>
                  <p:cNvPr id="587" name="Oval 58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5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p:grpSpPr>
              <p:sp>
                <p:nvSpPr>
                  <p:cNvPr id="585" name="Oval 58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9" name="Group 135"/>
            <p:cNvGrpSpPr/>
            <p:nvPr/>
          </p:nvGrpSpPr>
          <p:grpSpPr>
            <a:xfrm rot="5892673">
              <a:off x="3061159" y="3301846"/>
              <a:ext cx="1528325" cy="1350205"/>
              <a:chOff x="736597" y="733384"/>
              <a:chExt cx="1807860" cy="1807860"/>
            </a:xfrm>
          </p:grpSpPr>
          <p:grpSp>
            <p:nvGrpSpPr>
              <p:cNvPr id="200" name="Group 15"/>
              <p:cNvGrpSpPr/>
              <p:nvPr/>
            </p:nvGrpSpPr>
            <p:grpSpPr>
              <a:xfrm rot="20238387">
                <a:off x="736597" y="881328"/>
                <a:ext cx="1193804" cy="897916"/>
                <a:chOff x="1111998" y="1862460"/>
                <a:chExt cx="2362200" cy="1921930"/>
              </a:xfrm>
            </p:grpSpPr>
            <p:grpSp>
              <p:nvGrpSpPr>
                <p:cNvPr id="201" name="Group 6"/>
                <p:cNvGrpSpPr/>
                <p:nvPr/>
              </p:nvGrpSpPr>
              <p:grpSpPr>
                <a:xfrm rot="17802976">
                  <a:off x="1912098" y="1823816"/>
                  <a:ext cx="762000" cy="2362200"/>
                  <a:chOff x="1905000" y="1828800"/>
                  <a:chExt cx="762000" cy="2362200"/>
                </a:xfrm>
              </p:grpSpPr>
              <p:sp>
                <p:nvSpPr>
                  <p:cNvPr id="5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2" name="Group 9"/>
                <p:cNvGrpSpPr/>
                <p:nvPr/>
              </p:nvGrpSpPr>
              <p:grpSpPr>
                <a:xfrm rot="19123498">
                  <a:off x="2501621" y="1862460"/>
                  <a:ext cx="542170" cy="1782007"/>
                  <a:chOff x="1905000" y="1828800"/>
                  <a:chExt cx="762000" cy="2362200"/>
                </a:xfrm>
              </p:grpSpPr>
              <p:sp>
                <p:nvSpPr>
                  <p:cNvPr id="575" name="Oval 5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12"/>
                <p:cNvGrpSpPr/>
                <p:nvPr/>
              </p:nvGrpSpPr>
              <p:grpSpPr>
                <a:xfrm rot="15530705">
                  <a:off x="2284581" y="2639655"/>
                  <a:ext cx="405591" cy="1883879"/>
                  <a:chOff x="1905000" y="1828800"/>
                  <a:chExt cx="762000" cy="2362200"/>
                </a:xfrm>
              </p:grpSpPr>
              <p:sp>
                <p:nvSpPr>
                  <p:cNvPr id="573" name="Oval 5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4" name="Group 21"/>
              <p:cNvGrpSpPr/>
              <p:nvPr/>
            </p:nvGrpSpPr>
            <p:grpSpPr>
              <a:xfrm rot="2927600">
                <a:off x="1498597" y="881328"/>
                <a:ext cx="1193804" cy="897916"/>
                <a:chOff x="1111998" y="1862460"/>
                <a:chExt cx="2362200" cy="1921930"/>
              </a:xfrm>
            </p:grpSpPr>
            <p:grpSp>
              <p:nvGrpSpPr>
                <p:cNvPr id="205" name="Group 6"/>
                <p:cNvGrpSpPr/>
                <p:nvPr/>
              </p:nvGrpSpPr>
              <p:grpSpPr>
                <a:xfrm rot="17802976">
                  <a:off x="1912098" y="1823816"/>
                  <a:ext cx="762000" cy="2362200"/>
                  <a:chOff x="1905000" y="1828800"/>
                  <a:chExt cx="762000" cy="2362200"/>
                </a:xfrm>
              </p:grpSpPr>
              <p:sp>
                <p:nvSpPr>
                  <p:cNvPr id="5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Oval 5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9"/>
                <p:cNvGrpSpPr/>
                <p:nvPr/>
              </p:nvGrpSpPr>
              <p:grpSpPr>
                <a:xfrm rot="19123498">
                  <a:off x="2501621" y="1862460"/>
                  <a:ext cx="542170" cy="1782007"/>
                  <a:chOff x="1905000" y="1828800"/>
                  <a:chExt cx="762000" cy="2362200"/>
                </a:xfrm>
              </p:grpSpPr>
              <p:sp>
                <p:nvSpPr>
                  <p:cNvPr id="566" name="Oval 56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Oval 5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12"/>
                <p:cNvGrpSpPr/>
                <p:nvPr/>
              </p:nvGrpSpPr>
              <p:grpSpPr>
                <a:xfrm rot="15530705">
                  <a:off x="2284581" y="2639655"/>
                  <a:ext cx="405591" cy="1883879"/>
                  <a:chOff x="1905000" y="1828800"/>
                  <a:chExt cx="762000" cy="2362200"/>
                </a:xfrm>
              </p:grpSpPr>
              <p:sp>
                <p:nvSpPr>
                  <p:cNvPr id="564" name="Oval 56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8" name="Group 31"/>
              <p:cNvGrpSpPr/>
              <p:nvPr/>
            </p:nvGrpSpPr>
            <p:grpSpPr>
              <a:xfrm rot="20238387">
                <a:off x="1346199" y="1643328"/>
                <a:ext cx="1193804" cy="897916"/>
                <a:chOff x="1111998" y="1862460"/>
                <a:chExt cx="2362200" cy="1921930"/>
              </a:xfrm>
            </p:grpSpPr>
            <p:grpSp>
              <p:nvGrpSpPr>
                <p:cNvPr id="211" name="Group 6"/>
                <p:cNvGrpSpPr/>
                <p:nvPr/>
              </p:nvGrpSpPr>
              <p:grpSpPr>
                <a:xfrm rot="17802976">
                  <a:off x="1912098" y="1823816"/>
                  <a:ext cx="762000" cy="2362200"/>
                  <a:chOff x="1905000" y="1828800"/>
                  <a:chExt cx="762000" cy="2362200"/>
                </a:xfrm>
              </p:grpSpPr>
              <p:sp>
                <p:nvSpPr>
                  <p:cNvPr id="55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5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9"/>
                <p:cNvGrpSpPr/>
                <p:nvPr/>
              </p:nvGrpSpPr>
              <p:grpSpPr>
                <a:xfrm rot="19123498">
                  <a:off x="2501621" y="1862460"/>
                  <a:ext cx="542170" cy="1782007"/>
                  <a:chOff x="1905000" y="1828800"/>
                  <a:chExt cx="762000" cy="2362200"/>
                </a:xfrm>
              </p:grpSpPr>
              <p:sp>
                <p:nvSpPr>
                  <p:cNvPr id="557" name="Oval 55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7" name="Group 12"/>
                <p:cNvGrpSpPr/>
                <p:nvPr/>
              </p:nvGrpSpPr>
              <p:grpSpPr>
                <a:xfrm rot="15530705">
                  <a:off x="2284581" y="2639655"/>
                  <a:ext cx="405591" cy="1883879"/>
                  <a:chOff x="1905000" y="1828800"/>
                  <a:chExt cx="762000" cy="2362200"/>
                </a:xfrm>
              </p:grpSpPr>
              <p:sp>
                <p:nvSpPr>
                  <p:cNvPr id="555" name="Oval 55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8" name="Group 166"/>
            <p:cNvGrpSpPr/>
            <p:nvPr/>
          </p:nvGrpSpPr>
          <p:grpSpPr>
            <a:xfrm rot="20555714" flipH="1">
              <a:off x="3652811" y="2791157"/>
              <a:ext cx="1586260" cy="1364114"/>
              <a:chOff x="736597" y="733384"/>
              <a:chExt cx="1807860" cy="1807860"/>
            </a:xfrm>
          </p:grpSpPr>
          <p:grpSp>
            <p:nvGrpSpPr>
              <p:cNvPr id="219" name="Group 15"/>
              <p:cNvGrpSpPr/>
              <p:nvPr/>
            </p:nvGrpSpPr>
            <p:grpSpPr>
              <a:xfrm rot="20238387">
                <a:off x="736597" y="881328"/>
                <a:ext cx="1193804" cy="897916"/>
                <a:chOff x="1111998" y="1862460"/>
                <a:chExt cx="2362200" cy="1921930"/>
              </a:xfrm>
            </p:grpSpPr>
            <p:grpSp>
              <p:nvGrpSpPr>
                <p:cNvPr id="220" name="Group 6"/>
                <p:cNvGrpSpPr/>
                <p:nvPr/>
              </p:nvGrpSpPr>
              <p:grpSpPr>
                <a:xfrm rot="17802976">
                  <a:off x="1912098" y="1823816"/>
                  <a:ext cx="762000" cy="2362200"/>
                  <a:chOff x="1905000" y="1828800"/>
                  <a:chExt cx="762000" cy="2362200"/>
                </a:xfrm>
              </p:grpSpPr>
              <p:sp>
                <p:nvSpPr>
                  <p:cNvPr id="5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9"/>
                <p:cNvGrpSpPr/>
                <p:nvPr/>
              </p:nvGrpSpPr>
              <p:grpSpPr>
                <a:xfrm rot="19123498">
                  <a:off x="2501621" y="1862460"/>
                  <a:ext cx="542170" cy="1782007"/>
                  <a:chOff x="1905000" y="1828800"/>
                  <a:chExt cx="762000" cy="2362200"/>
                </a:xfrm>
              </p:grpSpPr>
              <p:sp>
                <p:nvSpPr>
                  <p:cNvPr id="545" name="Oval 5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Oval 54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12"/>
                <p:cNvGrpSpPr/>
                <p:nvPr/>
              </p:nvGrpSpPr>
              <p:grpSpPr>
                <a:xfrm rot="15530705">
                  <a:off x="2284581" y="2639655"/>
                  <a:ext cx="405591" cy="1883879"/>
                  <a:chOff x="1905000" y="1828800"/>
                  <a:chExt cx="762000" cy="2362200"/>
                </a:xfrm>
              </p:grpSpPr>
              <p:sp>
                <p:nvSpPr>
                  <p:cNvPr id="543" name="Oval 5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8" name="Group 21"/>
              <p:cNvGrpSpPr/>
              <p:nvPr/>
            </p:nvGrpSpPr>
            <p:grpSpPr>
              <a:xfrm rot="2927600">
                <a:off x="1498597" y="881328"/>
                <a:ext cx="1193804" cy="897916"/>
                <a:chOff x="1111998" y="1862460"/>
                <a:chExt cx="2362200" cy="1921930"/>
              </a:xfrm>
            </p:grpSpPr>
            <p:grpSp>
              <p:nvGrpSpPr>
                <p:cNvPr id="230"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53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p:grpSpPr>
              <p:sp>
                <p:nvSpPr>
                  <p:cNvPr id="534" name="Oval 5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31"/>
              <p:cNvGrpSpPr/>
              <p:nvPr/>
            </p:nvGrpSpPr>
            <p:grpSpPr>
              <a:xfrm rot="20238387">
                <a:off x="1346199" y="1643328"/>
                <a:ext cx="1193804" cy="897916"/>
                <a:chOff x="1111998" y="1862460"/>
                <a:chExt cx="2362200" cy="1921930"/>
              </a:xfrm>
            </p:grpSpPr>
            <p:grpSp>
              <p:nvGrpSpPr>
                <p:cNvPr id="234" name="Group 6"/>
                <p:cNvGrpSpPr/>
                <p:nvPr/>
              </p:nvGrpSpPr>
              <p:grpSpPr>
                <a:xfrm rot="17802976">
                  <a:off x="1912098" y="1823816"/>
                  <a:ext cx="762000" cy="2362200"/>
                  <a:chOff x="1905000" y="1828800"/>
                  <a:chExt cx="762000" cy="2362200"/>
                </a:xfrm>
              </p:grpSpPr>
              <p:sp>
                <p:nvSpPr>
                  <p:cNvPr id="5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5" name="Group 9"/>
                <p:cNvGrpSpPr/>
                <p:nvPr/>
              </p:nvGrpSpPr>
              <p:grpSpPr>
                <a:xfrm rot="19123498">
                  <a:off x="2501621" y="1862460"/>
                  <a:ext cx="542170" cy="1782007"/>
                  <a:chOff x="1905000" y="1828800"/>
                  <a:chExt cx="762000" cy="2362200"/>
                </a:xfrm>
              </p:grpSpPr>
              <p:sp>
                <p:nvSpPr>
                  <p:cNvPr id="527" name="Oval 5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Oval 5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12"/>
                <p:cNvGrpSpPr/>
                <p:nvPr/>
              </p:nvGrpSpPr>
              <p:grpSpPr>
                <a:xfrm rot="15530705">
                  <a:off x="2284581" y="2639655"/>
                  <a:ext cx="405591" cy="1883879"/>
                  <a:chOff x="1905000" y="1828800"/>
                  <a:chExt cx="762000" cy="2362200"/>
                </a:xfrm>
              </p:grpSpPr>
              <p:sp>
                <p:nvSpPr>
                  <p:cNvPr id="525" name="Oval 5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08" name="Double Wave 507"/>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Double Wave 508"/>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510"/>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Oval 511"/>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517"/>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7" name="Group 61"/>
          <p:cNvGrpSpPr/>
          <p:nvPr/>
        </p:nvGrpSpPr>
        <p:grpSpPr>
          <a:xfrm>
            <a:off x="1828800" y="3124200"/>
            <a:ext cx="1380536" cy="3124200"/>
            <a:chOff x="4796444" y="836392"/>
            <a:chExt cx="1380536" cy="3344532"/>
          </a:xfrm>
        </p:grpSpPr>
        <p:sp>
          <p:nvSpPr>
            <p:cNvPr id="579" name="Oval 578"/>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Trapezoid 582"/>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Trapezoid 583"/>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Trapezoid 590"/>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Round Diagonal Corner Rectangle 599"/>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Round Diagonal Corner Rectangle 600"/>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Oval 601"/>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Cloud 609"/>
          <p:cNvSpPr/>
          <p:nvPr/>
        </p:nvSpPr>
        <p:spPr>
          <a:xfrm>
            <a:off x="5257800" y="2286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9601200" y="381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86106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Double Wave 96"/>
          <p:cNvSpPr/>
          <p:nvPr/>
        </p:nvSpPr>
        <p:spPr>
          <a:xfrm>
            <a:off x="6705601" y="6324601"/>
            <a:ext cx="2420959" cy="271107"/>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91">
            <a:extLst>
              <a:ext uri="{FF2B5EF4-FFF2-40B4-BE49-F238E27FC236}">
                <a16:creationId xmlns:a16="http://schemas.microsoft.com/office/drawing/2014/main" id="{D10EC811-068C-05EA-5B0C-C2A0261597A4}"/>
              </a:ext>
            </a:extLst>
          </p:cNvPr>
          <p:cNvGrpSpPr/>
          <p:nvPr/>
        </p:nvGrpSpPr>
        <p:grpSpPr>
          <a:xfrm>
            <a:off x="8219487" y="3103256"/>
            <a:ext cx="1356990" cy="3344532"/>
            <a:chOff x="4054343" y="2362200"/>
            <a:chExt cx="1356990" cy="3344532"/>
          </a:xfrm>
        </p:grpSpPr>
        <p:sp>
          <p:nvSpPr>
            <p:cNvPr id="239" name="Round Diagonal Corner Rectangle 1143">
              <a:extLst>
                <a:ext uri="{FF2B5EF4-FFF2-40B4-BE49-F238E27FC236}">
                  <a16:creationId xmlns:a16="http://schemas.microsoft.com/office/drawing/2014/main" id="{5CE5CFA3-AF01-E3D8-FDBE-6BB647890772}"/>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Round Diagonal Corner Rectangle 1144">
              <a:extLst>
                <a:ext uri="{FF2B5EF4-FFF2-40B4-BE49-F238E27FC236}">
                  <a16:creationId xmlns:a16="http://schemas.microsoft.com/office/drawing/2014/main" id="{B2F664B8-602F-E99B-3DF8-B5931A64F662}"/>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Oval 246">
              <a:extLst>
                <a:ext uri="{FF2B5EF4-FFF2-40B4-BE49-F238E27FC236}">
                  <a16:creationId xmlns:a16="http://schemas.microsoft.com/office/drawing/2014/main" id="{74ECAE1C-DF24-1938-AA5C-8E118AFFD66F}"/>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a:extLst>
                <a:ext uri="{FF2B5EF4-FFF2-40B4-BE49-F238E27FC236}">
                  <a16:creationId xmlns:a16="http://schemas.microsoft.com/office/drawing/2014/main" id="{9900F731-6AF7-434E-28C8-588F73067F46}"/>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Oval 248">
              <a:extLst>
                <a:ext uri="{FF2B5EF4-FFF2-40B4-BE49-F238E27FC236}">
                  <a16:creationId xmlns:a16="http://schemas.microsoft.com/office/drawing/2014/main" id="{B863DD0B-2B91-C346-CCBC-B3238435F33C}"/>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a:extLst>
                <a:ext uri="{FF2B5EF4-FFF2-40B4-BE49-F238E27FC236}">
                  <a16:creationId xmlns:a16="http://schemas.microsoft.com/office/drawing/2014/main" id="{D0D353A3-4E6A-29DD-8B48-ED82ED6EE92B}"/>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Trapezoid 250">
              <a:extLst>
                <a:ext uri="{FF2B5EF4-FFF2-40B4-BE49-F238E27FC236}">
                  <a16:creationId xmlns:a16="http://schemas.microsoft.com/office/drawing/2014/main" id="{E2B27011-54B2-D51F-B256-35F0DEA0DCE9}"/>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8" name="Trapezoid 257">
              <a:extLst>
                <a:ext uri="{FF2B5EF4-FFF2-40B4-BE49-F238E27FC236}">
                  <a16:creationId xmlns:a16="http://schemas.microsoft.com/office/drawing/2014/main" id="{ECC6EDE4-1E32-0F1B-8192-8EAEABC59711}"/>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Trapezoid 258">
              <a:extLst>
                <a:ext uri="{FF2B5EF4-FFF2-40B4-BE49-F238E27FC236}">
                  <a16:creationId xmlns:a16="http://schemas.microsoft.com/office/drawing/2014/main" id="{CC53979C-597C-B42A-35FA-FE23218291DC}"/>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Oval 259">
              <a:extLst>
                <a:ext uri="{FF2B5EF4-FFF2-40B4-BE49-F238E27FC236}">
                  <a16:creationId xmlns:a16="http://schemas.microsoft.com/office/drawing/2014/main" id="{0FE3F32B-A2D6-4BB1-7530-2668D604ADDB}"/>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266">
              <a:extLst>
                <a:ext uri="{FF2B5EF4-FFF2-40B4-BE49-F238E27FC236}">
                  <a16:creationId xmlns:a16="http://schemas.microsoft.com/office/drawing/2014/main" id="{BAE8F5D6-3FCD-1E6F-491C-526F2CCF306C}"/>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Round Diagonal Corner Rectangle 1154">
              <a:extLst>
                <a:ext uri="{FF2B5EF4-FFF2-40B4-BE49-F238E27FC236}">
                  <a16:creationId xmlns:a16="http://schemas.microsoft.com/office/drawing/2014/main" id="{1103DF92-6CE2-5ACF-2D44-BCA922B2AE79}"/>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Round Diagonal Corner Rectangle 1155">
              <a:extLst>
                <a:ext uri="{FF2B5EF4-FFF2-40B4-BE49-F238E27FC236}">
                  <a16:creationId xmlns:a16="http://schemas.microsoft.com/office/drawing/2014/main" id="{D693E563-326D-4122-E7B1-FC4913D242E3}"/>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75">
              <a:extLst>
                <a:ext uri="{FF2B5EF4-FFF2-40B4-BE49-F238E27FC236}">
                  <a16:creationId xmlns:a16="http://schemas.microsoft.com/office/drawing/2014/main" id="{348D5816-1AEE-294F-66C6-3645A1C0147A}"/>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Round Diagonal Corner Rectangle 1157">
              <a:extLst>
                <a:ext uri="{FF2B5EF4-FFF2-40B4-BE49-F238E27FC236}">
                  <a16:creationId xmlns:a16="http://schemas.microsoft.com/office/drawing/2014/main" id="{DE280187-3036-7889-6225-ED17E5C4F3CC}"/>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277">
              <a:extLst>
                <a:ext uri="{FF2B5EF4-FFF2-40B4-BE49-F238E27FC236}">
                  <a16:creationId xmlns:a16="http://schemas.microsoft.com/office/drawing/2014/main" id="{3CFB29BD-036E-2D07-6ADA-92C373417E31}"/>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Box 73"/>
          <p:cNvSpPr txBox="1"/>
          <p:nvPr/>
        </p:nvSpPr>
        <p:spPr>
          <a:xfrm>
            <a:off x="3290272" y="2832480"/>
            <a:ext cx="4572000" cy="3970318"/>
          </a:xfrm>
          <a:prstGeom prst="rect">
            <a:avLst/>
          </a:prstGeom>
          <a:noFill/>
        </p:spPr>
        <p:txBody>
          <a:bodyPr wrap="square" rtlCol="0">
            <a:spAutoFit/>
          </a:bodyPr>
          <a:lstStyle/>
          <a:p>
            <a:pPr fontAlgn="base"/>
            <a:r>
              <a:rPr lang="en-US" dirty="0">
                <a:solidFill>
                  <a:schemeClr val="bg1"/>
                </a:solidFill>
              </a:rPr>
              <a:t>“And he said unto the servant: Behold, the branches of the wild tree have taken hold of the moisture of the root thereof, that the root thereof hath brought forth much strength; and because of the much strength of the root thereof the wild branches have brought forth tame fruit. Now, if we had not grafted in these branches, the tree thereof would have perished. </a:t>
            </a:r>
          </a:p>
          <a:p>
            <a:pPr fontAlgn="base"/>
            <a:endParaRPr lang="en-US" dirty="0">
              <a:solidFill>
                <a:schemeClr val="bg1"/>
              </a:solidFill>
            </a:endParaRPr>
          </a:p>
          <a:p>
            <a:pPr fontAlgn="base"/>
            <a:r>
              <a:rPr lang="en-US" dirty="0">
                <a:solidFill>
                  <a:schemeClr val="bg1"/>
                </a:solidFill>
              </a:rPr>
              <a:t>And now, behold, I shall lay up much fruit, which the tree thereof hath brought forth; and the fruit thereof I shall lay up against the season, unto mine own self.  </a:t>
            </a:r>
          </a:p>
        </p:txBody>
      </p:sp>
    </p:spTree>
    <p:extLst>
      <p:ext uri="{BB962C8B-B14F-4D97-AF65-F5344CB8AC3E}">
        <p14:creationId xmlns:p14="http://schemas.microsoft.com/office/powerpoint/2010/main" val="4265160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5:19 Commentary Ralph E. Swiss</a:t>
            </a:r>
          </a:p>
        </p:txBody>
      </p:sp>
      <p:sp>
        <p:nvSpPr>
          <p:cNvPr id="74" name="TextBox 73"/>
          <p:cNvSpPr txBox="1"/>
          <p:nvPr/>
        </p:nvSpPr>
        <p:spPr>
          <a:xfrm>
            <a:off x="3352800" y="2895601"/>
            <a:ext cx="4343400" cy="2031325"/>
          </a:xfrm>
          <a:prstGeom prst="rect">
            <a:avLst/>
          </a:prstGeom>
          <a:noFill/>
        </p:spPr>
        <p:txBody>
          <a:bodyPr wrap="square" rtlCol="0">
            <a:spAutoFit/>
          </a:bodyPr>
          <a:lstStyle/>
          <a:p>
            <a:pPr fontAlgn="base"/>
            <a:r>
              <a:rPr lang="en-US" dirty="0">
                <a:solidFill>
                  <a:schemeClr val="bg1"/>
                </a:solidFill>
              </a:rPr>
              <a:t>“And it came to pass that the Lord of the vineyard said unto the servant: Come, let us go to the nethermost part of the vineyard, and behold if the natural branches of the tree have not brought forth much fruit also, that I may lay up of the fruit thereof against the season, unto mine own self.”</a:t>
            </a:r>
          </a:p>
        </p:txBody>
      </p:sp>
      <p:sp>
        <p:nvSpPr>
          <p:cNvPr id="106" name="Oval 105"/>
          <p:cNvSpPr/>
          <p:nvPr/>
        </p:nvSpPr>
        <p:spPr>
          <a:xfrm rot="672509" flipV="1">
            <a:off x="7560534" y="60679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7347746" y="6198364"/>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7" name="Group 61"/>
          <p:cNvGrpSpPr/>
          <p:nvPr/>
        </p:nvGrpSpPr>
        <p:grpSpPr>
          <a:xfrm>
            <a:off x="1828800" y="3124200"/>
            <a:ext cx="1380536" cy="3124200"/>
            <a:chOff x="4796444" y="836392"/>
            <a:chExt cx="1380536" cy="3344532"/>
          </a:xfrm>
        </p:grpSpPr>
        <p:sp>
          <p:nvSpPr>
            <p:cNvPr id="579" name="Oval 578"/>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Trapezoid 582"/>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Trapezoid 583"/>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Trapezoid 590"/>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Round Diagonal Corner Rectangle 599"/>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Round Diagonal Corner Rectangle 600"/>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Oval 601"/>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Cloud 609"/>
          <p:cNvSpPr/>
          <p:nvPr/>
        </p:nvSpPr>
        <p:spPr>
          <a:xfrm>
            <a:off x="1524000" y="3810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2484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5029200" y="533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2" name="Group 691"/>
          <p:cNvGrpSpPr/>
          <p:nvPr/>
        </p:nvGrpSpPr>
        <p:grpSpPr>
          <a:xfrm>
            <a:off x="6248400" y="4943826"/>
            <a:ext cx="1541742" cy="1626598"/>
            <a:chOff x="4724400" y="4943826"/>
            <a:chExt cx="1541742" cy="1626598"/>
          </a:xfrm>
        </p:grpSpPr>
        <p:grpSp>
          <p:nvGrpSpPr>
            <p:cNvPr id="609" name="Group 199"/>
            <p:cNvGrpSpPr/>
            <p:nvPr/>
          </p:nvGrpSpPr>
          <p:grpSpPr>
            <a:xfrm rot="3068959">
              <a:off x="4727854" y="5363464"/>
              <a:ext cx="1626598" cy="787321"/>
              <a:chOff x="736597" y="733384"/>
              <a:chExt cx="1807860" cy="1193804"/>
            </a:xfrm>
          </p:grpSpPr>
          <p:grpSp>
            <p:nvGrpSpPr>
              <p:cNvPr id="613" name="Group 15"/>
              <p:cNvGrpSpPr/>
              <p:nvPr/>
            </p:nvGrpSpPr>
            <p:grpSpPr>
              <a:xfrm rot="20238387">
                <a:off x="736597" y="881328"/>
                <a:ext cx="1193804" cy="897916"/>
                <a:chOff x="1111998" y="1862460"/>
                <a:chExt cx="2362200" cy="1921930"/>
              </a:xfrm>
            </p:grpSpPr>
            <p:grpSp>
              <p:nvGrpSpPr>
                <p:cNvPr id="642" name="Group 6"/>
                <p:cNvGrpSpPr/>
                <p:nvPr/>
              </p:nvGrpSpPr>
              <p:grpSpPr>
                <a:xfrm rot="17802976">
                  <a:off x="1912098" y="1823816"/>
                  <a:ext cx="762000" cy="2362200"/>
                  <a:chOff x="1905000" y="1828800"/>
                  <a:chExt cx="762000" cy="2362200"/>
                </a:xfrm>
              </p:grpSpPr>
              <p:sp>
                <p:nvSpPr>
                  <p:cNvPr id="6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9"/>
                <p:cNvGrpSpPr/>
                <p:nvPr/>
              </p:nvGrpSpPr>
              <p:grpSpPr>
                <a:xfrm rot="19123498">
                  <a:off x="2501621" y="1862460"/>
                  <a:ext cx="542170" cy="1782007"/>
                  <a:chOff x="1905000" y="1828800"/>
                  <a:chExt cx="762000" cy="2362200"/>
                </a:xfrm>
              </p:grpSpPr>
              <p:sp>
                <p:nvSpPr>
                  <p:cNvPr id="653" name="Oval 6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4" name="Group 12"/>
                <p:cNvGrpSpPr/>
                <p:nvPr/>
              </p:nvGrpSpPr>
              <p:grpSpPr>
                <a:xfrm rot="15530705">
                  <a:off x="2284581" y="2639655"/>
                  <a:ext cx="405591" cy="1883879"/>
                  <a:chOff x="1905000" y="1828800"/>
                  <a:chExt cx="762000" cy="2362200"/>
                </a:xfrm>
              </p:grpSpPr>
              <p:sp>
                <p:nvSpPr>
                  <p:cNvPr id="651" name="Oval 65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4" name="Group 21"/>
              <p:cNvGrpSpPr/>
              <p:nvPr/>
            </p:nvGrpSpPr>
            <p:grpSpPr>
              <a:xfrm rot="2927600">
                <a:off x="1498597" y="881328"/>
                <a:ext cx="1193804" cy="897916"/>
                <a:chOff x="1111998" y="1862460"/>
                <a:chExt cx="2362200" cy="1921930"/>
              </a:xfrm>
            </p:grpSpPr>
            <p:grpSp>
              <p:nvGrpSpPr>
                <p:cNvPr id="621" name="Group 6"/>
                <p:cNvGrpSpPr/>
                <p:nvPr/>
              </p:nvGrpSpPr>
              <p:grpSpPr>
                <a:xfrm rot="17802976">
                  <a:off x="1912098" y="1823816"/>
                  <a:ext cx="762000" cy="2362200"/>
                  <a:chOff x="1905000" y="1828800"/>
                  <a:chExt cx="762000" cy="2362200"/>
                </a:xfrm>
              </p:grpSpPr>
              <p:sp>
                <p:nvSpPr>
                  <p:cNvPr id="64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2" name="Group 9"/>
                <p:cNvGrpSpPr/>
                <p:nvPr/>
              </p:nvGrpSpPr>
              <p:grpSpPr>
                <a:xfrm rot="19123498">
                  <a:off x="2501621" y="1862460"/>
                  <a:ext cx="542170" cy="1782007"/>
                  <a:chOff x="1905000" y="1828800"/>
                  <a:chExt cx="762000" cy="2362200"/>
                </a:xfrm>
              </p:grpSpPr>
              <p:sp>
                <p:nvSpPr>
                  <p:cNvPr id="632" name="Oval 6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3" name="Group 12"/>
                <p:cNvGrpSpPr/>
                <p:nvPr/>
              </p:nvGrpSpPr>
              <p:grpSpPr>
                <a:xfrm rot="15530705">
                  <a:off x="2284581" y="2639655"/>
                  <a:ext cx="405591" cy="1883879"/>
                  <a:chOff x="1905000" y="1828800"/>
                  <a:chExt cx="762000" cy="2362200"/>
                </a:xfrm>
              </p:grpSpPr>
              <p:sp>
                <p:nvSpPr>
                  <p:cNvPr id="630" name="Oval 62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Oval 6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69" name="Group 668"/>
            <p:cNvGrpSpPr/>
            <p:nvPr/>
          </p:nvGrpSpPr>
          <p:grpSpPr>
            <a:xfrm>
              <a:off x="4724400" y="5486400"/>
              <a:ext cx="1541742" cy="1022324"/>
              <a:chOff x="4835967" y="2640662"/>
              <a:chExt cx="1541742" cy="1022324"/>
            </a:xfrm>
          </p:grpSpPr>
          <p:sp>
            <p:nvSpPr>
              <p:cNvPr id="670" name="Freeform 669"/>
              <p:cNvSpPr/>
              <p:nvPr/>
            </p:nvSpPr>
            <p:spPr>
              <a:xfrm rot="10800000">
                <a:off x="4835967" y="3178231"/>
                <a:ext cx="1107632" cy="484755"/>
              </a:xfrm>
              <a:custGeom>
                <a:avLst/>
                <a:gdLst>
                  <a:gd name="connsiteX0" fmla="*/ 0 w 692727"/>
                  <a:gd name="connsiteY0" fmla="*/ 475519 h 484755"/>
                  <a:gd name="connsiteX1" fmla="*/ 0 w 692727"/>
                  <a:gd name="connsiteY1" fmla="*/ 475519 h 484755"/>
                  <a:gd name="connsiteX2" fmla="*/ 332509 w 692727"/>
                  <a:gd name="connsiteY2" fmla="*/ 466282 h 484755"/>
                  <a:gd name="connsiteX3" fmla="*/ 360218 w 692727"/>
                  <a:gd name="connsiteY3" fmla="*/ 447810 h 484755"/>
                  <a:gd name="connsiteX4" fmla="*/ 378691 w 692727"/>
                  <a:gd name="connsiteY4" fmla="*/ 420101 h 484755"/>
                  <a:gd name="connsiteX5" fmla="*/ 378691 w 692727"/>
                  <a:gd name="connsiteY5" fmla="*/ 309264 h 484755"/>
                  <a:gd name="connsiteX6" fmla="*/ 341745 w 692727"/>
                  <a:gd name="connsiteY6" fmla="*/ 235373 h 484755"/>
                  <a:gd name="connsiteX7" fmla="*/ 304800 w 692727"/>
                  <a:gd name="connsiteY7" fmla="*/ 161482 h 484755"/>
                  <a:gd name="connsiteX8" fmla="*/ 295563 w 692727"/>
                  <a:gd name="connsiteY8" fmla="*/ 133773 h 484755"/>
                  <a:gd name="connsiteX9" fmla="*/ 341745 w 692727"/>
                  <a:gd name="connsiteY9" fmla="*/ 32173 h 484755"/>
                  <a:gd name="connsiteX10" fmla="*/ 369454 w 692727"/>
                  <a:gd name="connsiteY10" fmla="*/ 22937 h 484755"/>
                  <a:gd name="connsiteX11" fmla="*/ 397163 w 692727"/>
                  <a:gd name="connsiteY11" fmla="*/ 4464 h 484755"/>
                  <a:gd name="connsiteX12" fmla="*/ 517236 w 692727"/>
                  <a:gd name="connsiteY12" fmla="*/ 22937 h 484755"/>
                  <a:gd name="connsiteX13" fmla="*/ 554182 w 692727"/>
                  <a:gd name="connsiteY13" fmla="*/ 69119 h 484755"/>
                  <a:gd name="connsiteX14" fmla="*/ 572654 w 692727"/>
                  <a:gd name="connsiteY14" fmla="*/ 96828 h 484755"/>
                  <a:gd name="connsiteX15" fmla="*/ 618836 w 692727"/>
                  <a:gd name="connsiteY15" fmla="*/ 161482 h 484755"/>
                  <a:gd name="connsiteX16" fmla="*/ 646545 w 692727"/>
                  <a:gd name="connsiteY16" fmla="*/ 226137 h 484755"/>
                  <a:gd name="connsiteX17" fmla="*/ 655782 w 692727"/>
                  <a:gd name="connsiteY17" fmla="*/ 253846 h 484755"/>
                  <a:gd name="connsiteX18" fmla="*/ 674254 w 692727"/>
                  <a:gd name="connsiteY18" fmla="*/ 281555 h 484755"/>
                  <a:gd name="connsiteX19" fmla="*/ 692727 w 692727"/>
                  <a:gd name="connsiteY19" fmla="*/ 336973 h 484755"/>
                  <a:gd name="connsiteX20" fmla="*/ 655782 w 692727"/>
                  <a:gd name="connsiteY20" fmla="*/ 401628 h 484755"/>
                  <a:gd name="connsiteX21" fmla="*/ 600363 w 692727"/>
                  <a:gd name="connsiteY21" fmla="*/ 420101 h 484755"/>
                  <a:gd name="connsiteX22" fmla="*/ 572654 w 692727"/>
                  <a:gd name="connsiteY22" fmla="*/ 438573 h 484755"/>
                  <a:gd name="connsiteX23" fmla="*/ 517236 w 692727"/>
                  <a:gd name="connsiteY23" fmla="*/ 457046 h 484755"/>
                  <a:gd name="connsiteX24" fmla="*/ 443345 w 692727"/>
                  <a:gd name="connsiteY24" fmla="*/ 475519 h 484755"/>
                  <a:gd name="connsiteX25" fmla="*/ 258618 w 692727"/>
                  <a:gd name="connsiteY25" fmla="*/ 484755 h 484755"/>
                  <a:gd name="connsiteX26" fmla="*/ 129309 w 692727"/>
                  <a:gd name="connsiteY26" fmla="*/ 475519 h 484755"/>
                  <a:gd name="connsiteX27" fmla="*/ 129309 w 692727"/>
                  <a:gd name="connsiteY27" fmla="*/ 475519 h 48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2727" h="484755">
                    <a:moveTo>
                      <a:pt x="0" y="475519"/>
                    </a:moveTo>
                    <a:lnTo>
                      <a:pt x="0" y="475519"/>
                    </a:lnTo>
                    <a:cubicBezTo>
                      <a:pt x="110836" y="472440"/>
                      <a:pt x="221957" y="474786"/>
                      <a:pt x="332509" y="466282"/>
                    </a:cubicBezTo>
                    <a:cubicBezTo>
                      <a:pt x="343577" y="465431"/>
                      <a:pt x="352369" y="455659"/>
                      <a:pt x="360218" y="447810"/>
                    </a:cubicBezTo>
                    <a:cubicBezTo>
                      <a:pt x="368068" y="439961"/>
                      <a:pt x="372533" y="429337"/>
                      <a:pt x="378691" y="420101"/>
                    </a:cubicBezTo>
                    <a:cubicBezTo>
                      <a:pt x="390261" y="373818"/>
                      <a:pt x="396709" y="366921"/>
                      <a:pt x="378691" y="309264"/>
                    </a:cubicBezTo>
                    <a:cubicBezTo>
                      <a:pt x="370477" y="282980"/>
                      <a:pt x="354060" y="260003"/>
                      <a:pt x="341745" y="235373"/>
                    </a:cubicBezTo>
                    <a:cubicBezTo>
                      <a:pt x="341739" y="235362"/>
                      <a:pt x="304804" y="161494"/>
                      <a:pt x="304800" y="161482"/>
                    </a:cubicBezTo>
                    <a:lnTo>
                      <a:pt x="295563" y="133773"/>
                    </a:lnTo>
                    <a:cubicBezTo>
                      <a:pt x="308329" y="82711"/>
                      <a:pt x="300650" y="59569"/>
                      <a:pt x="341745" y="32173"/>
                    </a:cubicBezTo>
                    <a:cubicBezTo>
                      <a:pt x="349846" y="26773"/>
                      <a:pt x="360218" y="26016"/>
                      <a:pt x="369454" y="22937"/>
                    </a:cubicBezTo>
                    <a:cubicBezTo>
                      <a:pt x="378690" y="16779"/>
                      <a:pt x="386095" y="5315"/>
                      <a:pt x="397163" y="4464"/>
                    </a:cubicBezTo>
                    <a:cubicBezTo>
                      <a:pt x="455202" y="0"/>
                      <a:pt x="474022" y="8533"/>
                      <a:pt x="517236" y="22937"/>
                    </a:cubicBezTo>
                    <a:cubicBezTo>
                      <a:pt x="563944" y="54076"/>
                      <a:pt x="531876" y="24506"/>
                      <a:pt x="554182" y="69119"/>
                    </a:cubicBezTo>
                    <a:cubicBezTo>
                      <a:pt x="559146" y="79048"/>
                      <a:pt x="566202" y="87795"/>
                      <a:pt x="572654" y="96828"/>
                    </a:cubicBezTo>
                    <a:cubicBezTo>
                      <a:pt x="629954" y="177049"/>
                      <a:pt x="575288" y="96161"/>
                      <a:pt x="618836" y="161482"/>
                    </a:cubicBezTo>
                    <a:cubicBezTo>
                      <a:pt x="640492" y="226454"/>
                      <a:pt x="612311" y="146261"/>
                      <a:pt x="646545" y="226137"/>
                    </a:cubicBezTo>
                    <a:cubicBezTo>
                      <a:pt x="650380" y="235086"/>
                      <a:pt x="651428" y="245138"/>
                      <a:pt x="655782" y="253846"/>
                    </a:cubicBezTo>
                    <a:cubicBezTo>
                      <a:pt x="660746" y="263775"/>
                      <a:pt x="669746" y="271411"/>
                      <a:pt x="674254" y="281555"/>
                    </a:cubicBezTo>
                    <a:cubicBezTo>
                      <a:pt x="682162" y="299349"/>
                      <a:pt x="692727" y="336973"/>
                      <a:pt x="692727" y="336973"/>
                    </a:cubicBezTo>
                    <a:cubicBezTo>
                      <a:pt x="684686" y="361098"/>
                      <a:pt x="679747" y="385651"/>
                      <a:pt x="655782" y="401628"/>
                    </a:cubicBezTo>
                    <a:cubicBezTo>
                      <a:pt x="639580" y="412429"/>
                      <a:pt x="616565" y="409300"/>
                      <a:pt x="600363" y="420101"/>
                    </a:cubicBezTo>
                    <a:cubicBezTo>
                      <a:pt x="591127" y="426258"/>
                      <a:pt x="582798" y="434065"/>
                      <a:pt x="572654" y="438573"/>
                    </a:cubicBezTo>
                    <a:cubicBezTo>
                      <a:pt x="554860" y="446481"/>
                      <a:pt x="535709" y="450888"/>
                      <a:pt x="517236" y="457046"/>
                    </a:cubicBezTo>
                    <a:cubicBezTo>
                      <a:pt x="491008" y="465789"/>
                      <a:pt x="472670" y="473173"/>
                      <a:pt x="443345" y="475519"/>
                    </a:cubicBezTo>
                    <a:cubicBezTo>
                      <a:pt x="381889" y="480436"/>
                      <a:pt x="320194" y="481676"/>
                      <a:pt x="258618" y="484755"/>
                    </a:cubicBezTo>
                    <a:cubicBezTo>
                      <a:pt x="154000" y="474294"/>
                      <a:pt x="197196" y="475519"/>
                      <a:pt x="129309" y="475519"/>
                    </a:cubicBezTo>
                    <a:lnTo>
                      <a:pt x="129309" y="475519"/>
                    </a:lnTo>
                  </a:path>
                </a:pathLst>
              </a:custGeom>
              <a:solidFill>
                <a:srgbClr val="59400F"/>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71" name="Group 144"/>
              <p:cNvGrpSpPr/>
              <p:nvPr/>
            </p:nvGrpSpPr>
            <p:grpSpPr>
              <a:xfrm>
                <a:off x="4910341" y="2640662"/>
                <a:ext cx="1261860" cy="978348"/>
                <a:chOff x="4910340" y="2640662"/>
                <a:chExt cx="2785859" cy="2159938"/>
              </a:xfrm>
            </p:grpSpPr>
            <p:sp>
              <p:nvSpPr>
                <p:cNvPr id="681" name="Freeform 680"/>
                <p:cNvSpPr/>
                <p:nvPr/>
              </p:nvSpPr>
              <p:spPr>
                <a:xfrm>
                  <a:off x="4910340" y="2640662"/>
                  <a:ext cx="2785859" cy="2159938"/>
                </a:xfrm>
                <a:custGeom>
                  <a:avLst/>
                  <a:gdLst>
                    <a:gd name="connsiteX0" fmla="*/ 12642 w 3572287"/>
                    <a:gd name="connsiteY0" fmla="*/ 2688720 h 2845738"/>
                    <a:gd name="connsiteX1" fmla="*/ 12642 w 3572287"/>
                    <a:gd name="connsiteY1" fmla="*/ 2688720 h 2845738"/>
                    <a:gd name="connsiteX2" fmla="*/ 132715 w 3572287"/>
                    <a:gd name="connsiteY2" fmla="*/ 2679483 h 2845738"/>
                    <a:gd name="connsiteX3" fmla="*/ 188133 w 3572287"/>
                    <a:gd name="connsiteY3" fmla="*/ 2670247 h 2845738"/>
                    <a:gd name="connsiteX4" fmla="*/ 252787 w 3572287"/>
                    <a:gd name="connsiteY4" fmla="*/ 2661011 h 2845738"/>
                    <a:gd name="connsiteX5" fmla="*/ 317442 w 3572287"/>
                    <a:gd name="connsiteY5" fmla="*/ 2642538 h 2845738"/>
                    <a:gd name="connsiteX6" fmla="*/ 382096 w 3572287"/>
                    <a:gd name="connsiteY6" fmla="*/ 2633302 h 2845738"/>
                    <a:gd name="connsiteX7" fmla="*/ 437515 w 3572287"/>
                    <a:gd name="connsiteY7" fmla="*/ 2614829 h 2845738"/>
                    <a:gd name="connsiteX8" fmla="*/ 511405 w 3572287"/>
                    <a:gd name="connsiteY8" fmla="*/ 2587120 h 2845738"/>
                    <a:gd name="connsiteX9" fmla="*/ 576060 w 3572287"/>
                    <a:gd name="connsiteY9" fmla="*/ 2531702 h 2845738"/>
                    <a:gd name="connsiteX10" fmla="*/ 603769 w 3572287"/>
                    <a:gd name="connsiteY10" fmla="*/ 2513229 h 2845738"/>
                    <a:gd name="connsiteX11" fmla="*/ 659187 w 3572287"/>
                    <a:gd name="connsiteY11" fmla="*/ 2430102 h 2845738"/>
                    <a:gd name="connsiteX12" fmla="*/ 686896 w 3572287"/>
                    <a:gd name="connsiteY12" fmla="*/ 2374683 h 2845738"/>
                    <a:gd name="connsiteX13" fmla="*/ 696133 w 3572287"/>
                    <a:gd name="connsiteY13" fmla="*/ 2337738 h 2845738"/>
                    <a:gd name="connsiteX14" fmla="*/ 714605 w 3572287"/>
                    <a:gd name="connsiteY14" fmla="*/ 2300793 h 2845738"/>
                    <a:gd name="connsiteX15" fmla="*/ 723842 w 3572287"/>
                    <a:gd name="connsiteY15" fmla="*/ 2245374 h 2845738"/>
                    <a:gd name="connsiteX16" fmla="*/ 733078 w 3572287"/>
                    <a:gd name="connsiteY16" fmla="*/ 2208429 h 2845738"/>
                    <a:gd name="connsiteX17" fmla="*/ 742315 w 3572287"/>
                    <a:gd name="connsiteY17" fmla="*/ 2005229 h 2845738"/>
                    <a:gd name="connsiteX18" fmla="*/ 751551 w 3572287"/>
                    <a:gd name="connsiteY18" fmla="*/ 1977520 h 2845738"/>
                    <a:gd name="connsiteX19" fmla="*/ 770024 w 3572287"/>
                    <a:gd name="connsiteY19" fmla="*/ 1912865 h 2845738"/>
                    <a:gd name="connsiteX20" fmla="*/ 797733 w 3572287"/>
                    <a:gd name="connsiteY20" fmla="*/ 1783556 h 2845738"/>
                    <a:gd name="connsiteX21" fmla="*/ 797733 w 3572287"/>
                    <a:gd name="connsiteY21" fmla="*/ 1783556 h 2845738"/>
                    <a:gd name="connsiteX22" fmla="*/ 825442 w 3572287"/>
                    <a:gd name="connsiteY22" fmla="*/ 1709665 h 2845738"/>
                    <a:gd name="connsiteX23" fmla="*/ 834678 w 3572287"/>
                    <a:gd name="connsiteY23" fmla="*/ 1681956 h 2845738"/>
                    <a:gd name="connsiteX24" fmla="*/ 862387 w 3572287"/>
                    <a:gd name="connsiteY24" fmla="*/ 1598829 h 2845738"/>
                    <a:gd name="connsiteX25" fmla="*/ 880860 w 3572287"/>
                    <a:gd name="connsiteY25" fmla="*/ 1571120 h 2845738"/>
                    <a:gd name="connsiteX26" fmla="*/ 917805 w 3572287"/>
                    <a:gd name="connsiteY26" fmla="*/ 1469520 h 2845738"/>
                    <a:gd name="connsiteX27" fmla="*/ 954751 w 3572287"/>
                    <a:gd name="connsiteY27" fmla="*/ 1377156 h 2845738"/>
                    <a:gd name="connsiteX28" fmla="*/ 982460 w 3572287"/>
                    <a:gd name="connsiteY28" fmla="*/ 1284793 h 2845738"/>
                    <a:gd name="connsiteX29" fmla="*/ 1028642 w 3572287"/>
                    <a:gd name="connsiteY29" fmla="*/ 1192429 h 2845738"/>
                    <a:gd name="connsiteX30" fmla="*/ 1065587 w 3572287"/>
                    <a:gd name="connsiteY30" fmla="*/ 1127774 h 2845738"/>
                    <a:gd name="connsiteX31" fmla="*/ 1084060 w 3572287"/>
                    <a:gd name="connsiteY31" fmla="*/ 1081593 h 2845738"/>
                    <a:gd name="connsiteX32" fmla="*/ 1148715 w 3572287"/>
                    <a:gd name="connsiteY32" fmla="*/ 989229 h 2845738"/>
                    <a:gd name="connsiteX33" fmla="*/ 1176424 w 3572287"/>
                    <a:gd name="connsiteY33" fmla="*/ 943047 h 2845738"/>
                    <a:gd name="connsiteX34" fmla="*/ 1185660 w 3572287"/>
                    <a:gd name="connsiteY34" fmla="*/ 906102 h 2845738"/>
                    <a:gd name="connsiteX35" fmla="*/ 1222605 w 3572287"/>
                    <a:gd name="connsiteY35" fmla="*/ 850683 h 2845738"/>
                    <a:gd name="connsiteX36" fmla="*/ 1250315 w 3572287"/>
                    <a:gd name="connsiteY36" fmla="*/ 804502 h 2845738"/>
                    <a:gd name="connsiteX37" fmla="*/ 1296496 w 3572287"/>
                    <a:gd name="connsiteY37" fmla="*/ 730611 h 2845738"/>
                    <a:gd name="connsiteX38" fmla="*/ 1324205 w 3572287"/>
                    <a:gd name="connsiteY38" fmla="*/ 675193 h 2845738"/>
                    <a:gd name="connsiteX39" fmla="*/ 1351915 w 3572287"/>
                    <a:gd name="connsiteY39" fmla="*/ 647483 h 2845738"/>
                    <a:gd name="connsiteX40" fmla="*/ 1370387 w 3572287"/>
                    <a:gd name="connsiteY40" fmla="*/ 619774 h 2845738"/>
                    <a:gd name="connsiteX41" fmla="*/ 1462751 w 3572287"/>
                    <a:gd name="connsiteY41" fmla="*/ 555120 h 2845738"/>
                    <a:gd name="connsiteX42" fmla="*/ 1518169 w 3572287"/>
                    <a:gd name="connsiteY42" fmla="*/ 508938 h 2845738"/>
                    <a:gd name="connsiteX43" fmla="*/ 1536642 w 3572287"/>
                    <a:gd name="connsiteY43" fmla="*/ 481229 h 2845738"/>
                    <a:gd name="connsiteX44" fmla="*/ 1564351 w 3572287"/>
                    <a:gd name="connsiteY44" fmla="*/ 462756 h 2845738"/>
                    <a:gd name="connsiteX45" fmla="*/ 1619769 w 3572287"/>
                    <a:gd name="connsiteY45" fmla="*/ 416574 h 2845738"/>
                    <a:gd name="connsiteX46" fmla="*/ 1656715 w 3572287"/>
                    <a:gd name="connsiteY46" fmla="*/ 379629 h 2845738"/>
                    <a:gd name="connsiteX47" fmla="*/ 1702896 w 3572287"/>
                    <a:gd name="connsiteY47" fmla="*/ 342683 h 2845738"/>
                    <a:gd name="connsiteX48" fmla="*/ 1739842 w 3572287"/>
                    <a:gd name="connsiteY48" fmla="*/ 305738 h 2845738"/>
                    <a:gd name="connsiteX49" fmla="*/ 1786024 w 3572287"/>
                    <a:gd name="connsiteY49" fmla="*/ 268793 h 2845738"/>
                    <a:gd name="connsiteX50" fmla="*/ 1813733 w 3572287"/>
                    <a:gd name="connsiteY50" fmla="*/ 241083 h 2845738"/>
                    <a:gd name="connsiteX51" fmla="*/ 1887624 w 3572287"/>
                    <a:gd name="connsiteY51" fmla="*/ 185665 h 2845738"/>
                    <a:gd name="connsiteX52" fmla="*/ 1989224 w 3572287"/>
                    <a:gd name="connsiteY52" fmla="*/ 102538 h 2845738"/>
                    <a:gd name="connsiteX53" fmla="*/ 2026169 w 3572287"/>
                    <a:gd name="connsiteY53" fmla="*/ 74829 h 2845738"/>
                    <a:gd name="connsiteX54" fmla="*/ 2044642 w 3572287"/>
                    <a:gd name="connsiteY54" fmla="*/ 47120 h 2845738"/>
                    <a:gd name="connsiteX55" fmla="*/ 2081587 w 3572287"/>
                    <a:gd name="connsiteY55" fmla="*/ 28647 h 2845738"/>
                    <a:gd name="connsiteX56" fmla="*/ 2137005 w 3572287"/>
                    <a:gd name="connsiteY56" fmla="*/ 938 h 2845738"/>
                    <a:gd name="connsiteX57" fmla="*/ 2284787 w 3572287"/>
                    <a:gd name="connsiteY57" fmla="*/ 19411 h 2845738"/>
                    <a:gd name="connsiteX58" fmla="*/ 2321733 w 3572287"/>
                    <a:gd name="connsiteY58" fmla="*/ 37883 h 2845738"/>
                    <a:gd name="connsiteX59" fmla="*/ 2432569 w 3572287"/>
                    <a:gd name="connsiteY59" fmla="*/ 74829 h 2845738"/>
                    <a:gd name="connsiteX60" fmla="*/ 2487987 w 3572287"/>
                    <a:gd name="connsiteY60" fmla="*/ 93302 h 2845738"/>
                    <a:gd name="connsiteX61" fmla="*/ 2571115 w 3572287"/>
                    <a:gd name="connsiteY61" fmla="*/ 111774 h 2845738"/>
                    <a:gd name="connsiteX62" fmla="*/ 2626533 w 3572287"/>
                    <a:gd name="connsiteY62" fmla="*/ 130247 h 2845738"/>
                    <a:gd name="connsiteX63" fmla="*/ 2654242 w 3572287"/>
                    <a:gd name="connsiteY63" fmla="*/ 157956 h 2845738"/>
                    <a:gd name="connsiteX64" fmla="*/ 2681951 w 3572287"/>
                    <a:gd name="connsiteY64" fmla="*/ 167193 h 2845738"/>
                    <a:gd name="connsiteX65" fmla="*/ 2755842 w 3572287"/>
                    <a:gd name="connsiteY65" fmla="*/ 204138 h 2845738"/>
                    <a:gd name="connsiteX66" fmla="*/ 2848205 w 3572287"/>
                    <a:gd name="connsiteY66" fmla="*/ 278029 h 2845738"/>
                    <a:gd name="connsiteX67" fmla="*/ 2922096 w 3572287"/>
                    <a:gd name="connsiteY67" fmla="*/ 324211 h 2845738"/>
                    <a:gd name="connsiteX68" fmla="*/ 2949805 w 3572287"/>
                    <a:gd name="connsiteY68" fmla="*/ 351920 h 2845738"/>
                    <a:gd name="connsiteX69" fmla="*/ 2995987 w 3572287"/>
                    <a:gd name="connsiteY69" fmla="*/ 388865 h 2845738"/>
                    <a:gd name="connsiteX70" fmla="*/ 3042169 w 3572287"/>
                    <a:gd name="connsiteY70" fmla="*/ 416574 h 2845738"/>
                    <a:gd name="connsiteX71" fmla="*/ 3106824 w 3572287"/>
                    <a:gd name="connsiteY71" fmla="*/ 481229 h 2845738"/>
                    <a:gd name="connsiteX72" fmla="*/ 3116060 w 3572287"/>
                    <a:gd name="connsiteY72" fmla="*/ 508938 h 2845738"/>
                    <a:gd name="connsiteX73" fmla="*/ 3153005 w 3572287"/>
                    <a:gd name="connsiteY73" fmla="*/ 601302 h 2845738"/>
                    <a:gd name="connsiteX74" fmla="*/ 3180715 w 3572287"/>
                    <a:gd name="connsiteY74" fmla="*/ 684429 h 2845738"/>
                    <a:gd name="connsiteX75" fmla="*/ 3189951 w 3572287"/>
                    <a:gd name="connsiteY75" fmla="*/ 721374 h 2845738"/>
                    <a:gd name="connsiteX76" fmla="*/ 3199187 w 3572287"/>
                    <a:gd name="connsiteY76" fmla="*/ 767556 h 2845738"/>
                    <a:gd name="connsiteX77" fmla="*/ 3217660 w 3572287"/>
                    <a:gd name="connsiteY77" fmla="*/ 795265 h 2845738"/>
                    <a:gd name="connsiteX78" fmla="*/ 3245369 w 3572287"/>
                    <a:gd name="connsiteY78" fmla="*/ 943047 h 2845738"/>
                    <a:gd name="connsiteX79" fmla="*/ 3263842 w 3572287"/>
                    <a:gd name="connsiteY79" fmla="*/ 979993 h 2845738"/>
                    <a:gd name="connsiteX80" fmla="*/ 3273078 w 3572287"/>
                    <a:gd name="connsiteY80" fmla="*/ 1044647 h 2845738"/>
                    <a:gd name="connsiteX81" fmla="*/ 3282315 w 3572287"/>
                    <a:gd name="connsiteY81" fmla="*/ 1173956 h 2845738"/>
                    <a:gd name="connsiteX82" fmla="*/ 3291551 w 3572287"/>
                    <a:gd name="connsiteY82" fmla="*/ 1201665 h 2845738"/>
                    <a:gd name="connsiteX83" fmla="*/ 3300787 w 3572287"/>
                    <a:gd name="connsiteY83" fmla="*/ 1247847 h 2845738"/>
                    <a:gd name="connsiteX84" fmla="*/ 3328496 w 3572287"/>
                    <a:gd name="connsiteY84" fmla="*/ 1349447 h 2845738"/>
                    <a:gd name="connsiteX85" fmla="*/ 3337733 w 3572287"/>
                    <a:gd name="connsiteY85" fmla="*/ 1386393 h 2845738"/>
                    <a:gd name="connsiteX86" fmla="*/ 3365442 w 3572287"/>
                    <a:gd name="connsiteY86" fmla="*/ 1432574 h 2845738"/>
                    <a:gd name="connsiteX87" fmla="*/ 3393151 w 3572287"/>
                    <a:gd name="connsiteY87" fmla="*/ 1515702 h 2845738"/>
                    <a:gd name="connsiteX88" fmla="*/ 3411624 w 3572287"/>
                    <a:gd name="connsiteY88" fmla="*/ 1580356 h 2845738"/>
                    <a:gd name="connsiteX89" fmla="*/ 3430096 w 3572287"/>
                    <a:gd name="connsiteY89" fmla="*/ 1608065 h 2845738"/>
                    <a:gd name="connsiteX90" fmla="*/ 3439333 w 3572287"/>
                    <a:gd name="connsiteY90" fmla="*/ 1635774 h 2845738"/>
                    <a:gd name="connsiteX91" fmla="*/ 3457805 w 3572287"/>
                    <a:gd name="connsiteY91" fmla="*/ 1681956 h 2845738"/>
                    <a:gd name="connsiteX92" fmla="*/ 3513224 w 3572287"/>
                    <a:gd name="connsiteY92" fmla="*/ 1783556 h 2845738"/>
                    <a:gd name="connsiteX93" fmla="*/ 3531696 w 3572287"/>
                    <a:gd name="connsiteY93" fmla="*/ 1838974 h 2845738"/>
                    <a:gd name="connsiteX94" fmla="*/ 3540933 w 3572287"/>
                    <a:gd name="connsiteY94" fmla="*/ 1866683 h 2845738"/>
                    <a:gd name="connsiteX95" fmla="*/ 3531696 w 3572287"/>
                    <a:gd name="connsiteY95" fmla="*/ 1949811 h 2845738"/>
                    <a:gd name="connsiteX96" fmla="*/ 3522460 w 3572287"/>
                    <a:gd name="connsiteY96" fmla="*/ 1977520 h 2845738"/>
                    <a:gd name="connsiteX97" fmla="*/ 3513224 w 3572287"/>
                    <a:gd name="connsiteY97" fmla="*/ 2023702 h 2845738"/>
                    <a:gd name="connsiteX98" fmla="*/ 3503987 w 3572287"/>
                    <a:gd name="connsiteY98" fmla="*/ 2060647 h 2845738"/>
                    <a:gd name="connsiteX99" fmla="*/ 3522460 w 3572287"/>
                    <a:gd name="connsiteY99" fmla="*/ 2310029 h 2845738"/>
                    <a:gd name="connsiteX100" fmla="*/ 3522460 w 3572287"/>
                    <a:gd name="connsiteY100" fmla="*/ 2503993 h 2845738"/>
                    <a:gd name="connsiteX101" fmla="*/ 3503987 w 3572287"/>
                    <a:gd name="connsiteY101" fmla="*/ 2531702 h 2845738"/>
                    <a:gd name="connsiteX102" fmla="*/ 3494751 w 3572287"/>
                    <a:gd name="connsiteY102" fmla="*/ 2577883 h 2845738"/>
                    <a:gd name="connsiteX103" fmla="*/ 3476278 w 3572287"/>
                    <a:gd name="connsiteY103" fmla="*/ 2605593 h 2845738"/>
                    <a:gd name="connsiteX104" fmla="*/ 3467042 w 3572287"/>
                    <a:gd name="connsiteY104" fmla="*/ 2633302 h 2845738"/>
                    <a:gd name="connsiteX105" fmla="*/ 3374678 w 3572287"/>
                    <a:gd name="connsiteY105" fmla="*/ 2716429 h 2845738"/>
                    <a:gd name="connsiteX106" fmla="*/ 3346969 w 3572287"/>
                    <a:gd name="connsiteY106" fmla="*/ 2725665 h 2845738"/>
                    <a:gd name="connsiteX107" fmla="*/ 3245369 w 3572287"/>
                    <a:gd name="connsiteY107" fmla="*/ 2762611 h 2845738"/>
                    <a:gd name="connsiteX108" fmla="*/ 3162242 w 3572287"/>
                    <a:gd name="connsiteY108" fmla="*/ 2781083 h 2845738"/>
                    <a:gd name="connsiteX109" fmla="*/ 3014460 w 3572287"/>
                    <a:gd name="connsiteY109" fmla="*/ 2799556 h 2845738"/>
                    <a:gd name="connsiteX110" fmla="*/ 2931333 w 3572287"/>
                    <a:gd name="connsiteY110" fmla="*/ 2808793 h 2845738"/>
                    <a:gd name="connsiteX111" fmla="*/ 2820496 w 3572287"/>
                    <a:gd name="connsiteY111" fmla="*/ 2818029 h 2845738"/>
                    <a:gd name="connsiteX112" fmla="*/ 2737369 w 3572287"/>
                    <a:gd name="connsiteY112" fmla="*/ 2827265 h 2845738"/>
                    <a:gd name="connsiteX113" fmla="*/ 2487987 w 3572287"/>
                    <a:gd name="connsiteY113" fmla="*/ 2836502 h 2845738"/>
                    <a:gd name="connsiteX114" fmla="*/ 2395624 w 3572287"/>
                    <a:gd name="connsiteY114" fmla="*/ 2845738 h 2845738"/>
                    <a:gd name="connsiteX115" fmla="*/ 1841442 w 3572287"/>
                    <a:gd name="connsiteY115" fmla="*/ 2827265 h 2845738"/>
                    <a:gd name="connsiteX116" fmla="*/ 945515 w 3572287"/>
                    <a:gd name="connsiteY116" fmla="*/ 2818029 h 2845738"/>
                    <a:gd name="connsiteX117" fmla="*/ 853151 w 3572287"/>
                    <a:gd name="connsiteY117" fmla="*/ 2799556 h 2845738"/>
                    <a:gd name="connsiteX118" fmla="*/ 806969 w 3572287"/>
                    <a:gd name="connsiteY118" fmla="*/ 2790320 h 2845738"/>
                    <a:gd name="connsiteX119" fmla="*/ 733078 w 3572287"/>
                    <a:gd name="connsiteY119" fmla="*/ 2781083 h 2845738"/>
                    <a:gd name="connsiteX120" fmla="*/ 677660 w 3572287"/>
                    <a:gd name="connsiteY120" fmla="*/ 2771847 h 2845738"/>
                    <a:gd name="connsiteX121" fmla="*/ 566824 w 3572287"/>
                    <a:gd name="connsiteY121" fmla="*/ 2762611 h 2845738"/>
                    <a:gd name="connsiteX122" fmla="*/ 12642 w 3572287"/>
                    <a:gd name="connsiteY122" fmla="*/ 2744138 h 2845738"/>
                    <a:gd name="connsiteX123" fmla="*/ 21878 w 3572287"/>
                    <a:gd name="connsiteY123" fmla="*/ 2707193 h 2845738"/>
                    <a:gd name="connsiteX124" fmla="*/ 12642 w 3572287"/>
                    <a:gd name="connsiteY124" fmla="*/ 2688720 h 284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572287" h="2845738">
                      <a:moveTo>
                        <a:pt x="12642" y="2688720"/>
                      </a:moveTo>
                      <a:lnTo>
                        <a:pt x="12642" y="2688720"/>
                      </a:lnTo>
                      <a:cubicBezTo>
                        <a:pt x="52666" y="2685641"/>
                        <a:pt x="92793" y="2683685"/>
                        <a:pt x="132715" y="2679483"/>
                      </a:cubicBezTo>
                      <a:cubicBezTo>
                        <a:pt x="151340" y="2677522"/>
                        <a:pt x="169623" y="2673095"/>
                        <a:pt x="188133" y="2670247"/>
                      </a:cubicBezTo>
                      <a:cubicBezTo>
                        <a:pt x="209650" y="2666937"/>
                        <a:pt x="231236" y="2664090"/>
                        <a:pt x="252787" y="2661011"/>
                      </a:cubicBezTo>
                      <a:cubicBezTo>
                        <a:pt x="274339" y="2654853"/>
                        <a:pt x="295525" y="2647234"/>
                        <a:pt x="317442" y="2642538"/>
                      </a:cubicBezTo>
                      <a:cubicBezTo>
                        <a:pt x="338729" y="2637977"/>
                        <a:pt x="360883" y="2638197"/>
                        <a:pt x="382096" y="2633302"/>
                      </a:cubicBezTo>
                      <a:cubicBezTo>
                        <a:pt x="401070" y="2628924"/>
                        <a:pt x="419042" y="2620987"/>
                        <a:pt x="437515" y="2614829"/>
                      </a:cubicBezTo>
                      <a:cubicBezTo>
                        <a:pt x="522671" y="2558057"/>
                        <a:pt x="391570" y="2640379"/>
                        <a:pt x="511405" y="2587120"/>
                      </a:cubicBezTo>
                      <a:cubicBezTo>
                        <a:pt x="541055" y="2573942"/>
                        <a:pt x="552523" y="2551316"/>
                        <a:pt x="576060" y="2531702"/>
                      </a:cubicBezTo>
                      <a:cubicBezTo>
                        <a:pt x="584588" y="2524595"/>
                        <a:pt x="594533" y="2519387"/>
                        <a:pt x="603769" y="2513229"/>
                      </a:cubicBezTo>
                      <a:cubicBezTo>
                        <a:pt x="622242" y="2485520"/>
                        <a:pt x="648655" y="2461695"/>
                        <a:pt x="659187" y="2430102"/>
                      </a:cubicBezTo>
                      <a:cubicBezTo>
                        <a:pt x="671935" y="2391862"/>
                        <a:pt x="663024" y="2410494"/>
                        <a:pt x="686896" y="2374683"/>
                      </a:cubicBezTo>
                      <a:cubicBezTo>
                        <a:pt x="689975" y="2362368"/>
                        <a:pt x="691676" y="2349624"/>
                        <a:pt x="696133" y="2337738"/>
                      </a:cubicBezTo>
                      <a:cubicBezTo>
                        <a:pt x="700967" y="2324846"/>
                        <a:pt x="710649" y="2313981"/>
                        <a:pt x="714605" y="2300793"/>
                      </a:cubicBezTo>
                      <a:cubicBezTo>
                        <a:pt x="719986" y="2282855"/>
                        <a:pt x="720169" y="2263738"/>
                        <a:pt x="723842" y="2245374"/>
                      </a:cubicBezTo>
                      <a:cubicBezTo>
                        <a:pt x="726332" y="2232927"/>
                        <a:pt x="729999" y="2220744"/>
                        <a:pt x="733078" y="2208429"/>
                      </a:cubicBezTo>
                      <a:cubicBezTo>
                        <a:pt x="736157" y="2140696"/>
                        <a:pt x="736908" y="2072816"/>
                        <a:pt x="742315" y="2005229"/>
                      </a:cubicBezTo>
                      <a:cubicBezTo>
                        <a:pt x="743091" y="1995524"/>
                        <a:pt x="748876" y="1986881"/>
                        <a:pt x="751551" y="1977520"/>
                      </a:cubicBezTo>
                      <a:cubicBezTo>
                        <a:pt x="774738" y="1896362"/>
                        <a:pt x="747884" y="1979281"/>
                        <a:pt x="770024" y="1912865"/>
                      </a:cubicBezTo>
                      <a:cubicBezTo>
                        <a:pt x="781675" y="1819652"/>
                        <a:pt x="771410" y="1862522"/>
                        <a:pt x="797733" y="1783556"/>
                      </a:cubicBezTo>
                      <a:lnTo>
                        <a:pt x="797733" y="1783556"/>
                      </a:lnTo>
                      <a:cubicBezTo>
                        <a:pt x="809146" y="1726489"/>
                        <a:pt x="798261" y="1750436"/>
                        <a:pt x="825442" y="1709665"/>
                      </a:cubicBezTo>
                      <a:cubicBezTo>
                        <a:pt x="828521" y="1700429"/>
                        <a:pt x="832003" y="1691317"/>
                        <a:pt x="834678" y="1681956"/>
                      </a:cubicBezTo>
                      <a:cubicBezTo>
                        <a:pt x="846435" y="1640806"/>
                        <a:pt x="841161" y="1641281"/>
                        <a:pt x="862387" y="1598829"/>
                      </a:cubicBezTo>
                      <a:cubicBezTo>
                        <a:pt x="867351" y="1588900"/>
                        <a:pt x="874702" y="1580356"/>
                        <a:pt x="880860" y="1571120"/>
                      </a:cubicBezTo>
                      <a:cubicBezTo>
                        <a:pt x="906031" y="1420088"/>
                        <a:pt x="868014" y="1606442"/>
                        <a:pt x="917805" y="1469520"/>
                      </a:cubicBezTo>
                      <a:cubicBezTo>
                        <a:pt x="956568" y="1362923"/>
                        <a:pt x="893616" y="1458671"/>
                        <a:pt x="954751" y="1377156"/>
                      </a:cubicBezTo>
                      <a:cubicBezTo>
                        <a:pt x="964363" y="1329096"/>
                        <a:pt x="961194" y="1330363"/>
                        <a:pt x="982460" y="1284793"/>
                      </a:cubicBezTo>
                      <a:cubicBezTo>
                        <a:pt x="997017" y="1253600"/>
                        <a:pt x="1028642" y="1192429"/>
                        <a:pt x="1028642" y="1192429"/>
                      </a:cubicBezTo>
                      <a:cubicBezTo>
                        <a:pt x="1049958" y="1107162"/>
                        <a:pt x="1019732" y="1201141"/>
                        <a:pt x="1065587" y="1127774"/>
                      </a:cubicBezTo>
                      <a:cubicBezTo>
                        <a:pt x="1074374" y="1113715"/>
                        <a:pt x="1076121" y="1096148"/>
                        <a:pt x="1084060" y="1081593"/>
                      </a:cubicBezTo>
                      <a:cubicBezTo>
                        <a:pt x="1113660" y="1027325"/>
                        <a:pt x="1118697" y="1034255"/>
                        <a:pt x="1148715" y="989229"/>
                      </a:cubicBezTo>
                      <a:cubicBezTo>
                        <a:pt x="1158673" y="974292"/>
                        <a:pt x="1167188" y="958441"/>
                        <a:pt x="1176424" y="943047"/>
                      </a:cubicBezTo>
                      <a:cubicBezTo>
                        <a:pt x="1179503" y="930732"/>
                        <a:pt x="1179983" y="917456"/>
                        <a:pt x="1185660" y="906102"/>
                      </a:cubicBezTo>
                      <a:cubicBezTo>
                        <a:pt x="1195589" y="886244"/>
                        <a:pt x="1210685" y="869414"/>
                        <a:pt x="1222605" y="850683"/>
                      </a:cubicBezTo>
                      <a:cubicBezTo>
                        <a:pt x="1232243" y="835537"/>
                        <a:pt x="1242286" y="820559"/>
                        <a:pt x="1250315" y="804502"/>
                      </a:cubicBezTo>
                      <a:cubicBezTo>
                        <a:pt x="1285303" y="734527"/>
                        <a:pt x="1247873" y="779234"/>
                        <a:pt x="1296496" y="730611"/>
                      </a:cubicBezTo>
                      <a:cubicBezTo>
                        <a:pt x="1305753" y="702842"/>
                        <a:pt x="1304312" y="699064"/>
                        <a:pt x="1324205" y="675193"/>
                      </a:cubicBezTo>
                      <a:cubicBezTo>
                        <a:pt x="1332567" y="665158"/>
                        <a:pt x="1343553" y="657518"/>
                        <a:pt x="1351915" y="647483"/>
                      </a:cubicBezTo>
                      <a:cubicBezTo>
                        <a:pt x="1359021" y="638955"/>
                        <a:pt x="1361859" y="626880"/>
                        <a:pt x="1370387" y="619774"/>
                      </a:cubicBezTo>
                      <a:cubicBezTo>
                        <a:pt x="1399258" y="595715"/>
                        <a:pt x="1462751" y="555120"/>
                        <a:pt x="1462751" y="555120"/>
                      </a:cubicBezTo>
                      <a:cubicBezTo>
                        <a:pt x="1507758" y="487611"/>
                        <a:pt x="1447858" y="567531"/>
                        <a:pt x="1518169" y="508938"/>
                      </a:cubicBezTo>
                      <a:cubicBezTo>
                        <a:pt x="1526697" y="501831"/>
                        <a:pt x="1528793" y="489078"/>
                        <a:pt x="1536642" y="481229"/>
                      </a:cubicBezTo>
                      <a:cubicBezTo>
                        <a:pt x="1544491" y="473380"/>
                        <a:pt x="1555589" y="469571"/>
                        <a:pt x="1564351" y="462756"/>
                      </a:cubicBezTo>
                      <a:cubicBezTo>
                        <a:pt x="1583332" y="447993"/>
                        <a:pt x="1601896" y="432660"/>
                        <a:pt x="1619769" y="416574"/>
                      </a:cubicBezTo>
                      <a:cubicBezTo>
                        <a:pt x="1632714" y="404923"/>
                        <a:pt x="1643698" y="391200"/>
                        <a:pt x="1656715" y="379629"/>
                      </a:cubicBezTo>
                      <a:cubicBezTo>
                        <a:pt x="1671449" y="366532"/>
                        <a:pt x="1688162" y="355780"/>
                        <a:pt x="1702896" y="342683"/>
                      </a:cubicBezTo>
                      <a:cubicBezTo>
                        <a:pt x="1715913" y="331112"/>
                        <a:pt x="1726825" y="317309"/>
                        <a:pt x="1739842" y="305738"/>
                      </a:cubicBezTo>
                      <a:cubicBezTo>
                        <a:pt x="1754576" y="292641"/>
                        <a:pt x="1771188" y="281775"/>
                        <a:pt x="1786024" y="268793"/>
                      </a:cubicBezTo>
                      <a:cubicBezTo>
                        <a:pt x="1795854" y="260191"/>
                        <a:pt x="1803623" y="249355"/>
                        <a:pt x="1813733" y="241083"/>
                      </a:cubicBezTo>
                      <a:cubicBezTo>
                        <a:pt x="1837561" y="221587"/>
                        <a:pt x="1865854" y="207435"/>
                        <a:pt x="1887624" y="185665"/>
                      </a:cubicBezTo>
                      <a:cubicBezTo>
                        <a:pt x="1937104" y="136185"/>
                        <a:pt x="1904882" y="165794"/>
                        <a:pt x="1989224" y="102538"/>
                      </a:cubicBezTo>
                      <a:cubicBezTo>
                        <a:pt x="2001539" y="93302"/>
                        <a:pt x="2017630" y="87637"/>
                        <a:pt x="2026169" y="74829"/>
                      </a:cubicBezTo>
                      <a:cubicBezTo>
                        <a:pt x="2032327" y="65593"/>
                        <a:pt x="2036114" y="54227"/>
                        <a:pt x="2044642" y="47120"/>
                      </a:cubicBezTo>
                      <a:cubicBezTo>
                        <a:pt x="2055219" y="38305"/>
                        <a:pt x="2069633" y="35478"/>
                        <a:pt x="2081587" y="28647"/>
                      </a:cubicBezTo>
                      <a:cubicBezTo>
                        <a:pt x="2131719" y="0"/>
                        <a:pt x="2086204" y="17871"/>
                        <a:pt x="2137005" y="938"/>
                      </a:cubicBezTo>
                      <a:cubicBezTo>
                        <a:pt x="2153356" y="2573"/>
                        <a:pt x="2256134" y="10815"/>
                        <a:pt x="2284787" y="19411"/>
                      </a:cubicBezTo>
                      <a:cubicBezTo>
                        <a:pt x="2297975" y="23367"/>
                        <a:pt x="2308841" y="33048"/>
                        <a:pt x="2321733" y="37883"/>
                      </a:cubicBezTo>
                      <a:cubicBezTo>
                        <a:pt x="2358197" y="51557"/>
                        <a:pt x="2395624" y="62514"/>
                        <a:pt x="2432569" y="74829"/>
                      </a:cubicBezTo>
                      <a:cubicBezTo>
                        <a:pt x="2451042" y="80987"/>
                        <a:pt x="2468893" y="89483"/>
                        <a:pt x="2487987" y="93302"/>
                      </a:cubicBezTo>
                      <a:cubicBezTo>
                        <a:pt x="2514349" y="98574"/>
                        <a:pt x="2545031" y="103949"/>
                        <a:pt x="2571115" y="111774"/>
                      </a:cubicBezTo>
                      <a:cubicBezTo>
                        <a:pt x="2589766" y="117369"/>
                        <a:pt x="2626533" y="130247"/>
                        <a:pt x="2626533" y="130247"/>
                      </a:cubicBezTo>
                      <a:cubicBezTo>
                        <a:pt x="2635769" y="139483"/>
                        <a:pt x="2643374" y="150710"/>
                        <a:pt x="2654242" y="157956"/>
                      </a:cubicBezTo>
                      <a:cubicBezTo>
                        <a:pt x="2662343" y="163357"/>
                        <a:pt x="2673088" y="163164"/>
                        <a:pt x="2681951" y="167193"/>
                      </a:cubicBezTo>
                      <a:cubicBezTo>
                        <a:pt x="2707020" y="178588"/>
                        <a:pt x="2732929" y="188863"/>
                        <a:pt x="2755842" y="204138"/>
                      </a:cubicBezTo>
                      <a:cubicBezTo>
                        <a:pt x="2866020" y="277590"/>
                        <a:pt x="2763972" y="204324"/>
                        <a:pt x="2848205" y="278029"/>
                      </a:cubicBezTo>
                      <a:cubicBezTo>
                        <a:pt x="2934457" y="353500"/>
                        <a:pt x="2837134" y="263523"/>
                        <a:pt x="2922096" y="324211"/>
                      </a:cubicBezTo>
                      <a:cubicBezTo>
                        <a:pt x="2932725" y="331803"/>
                        <a:pt x="2939975" y="343319"/>
                        <a:pt x="2949805" y="351920"/>
                      </a:cubicBezTo>
                      <a:cubicBezTo>
                        <a:pt x="2964641" y="364902"/>
                        <a:pt x="2979837" y="377560"/>
                        <a:pt x="2995987" y="388865"/>
                      </a:cubicBezTo>
                      <a:cubicBezTo>
                        <a:pt x="3010694" y="399160"/>
                        <a:pt x="3028378" y="405081"/>
                        <a:pt x="3042169" y="416574"/>
                      </a:cubicBezTo>
                      <a:cubicBezTo>
                        <a:pt x="3065583" y="436086"/>
                        <a:pt x="3106824" y="481229"/>
                        <a:pt x="3106824" y="481229"/>
                      </a:cubicBezTo>
                      <a:cubicBezTo>
                        <a:pt x="3109903" y="490465"/>
                        <a:pt x="3112565" y="499851"/>
                        <a:pt x="3116060" y="508938"/>
                      </a:cubicBezTo>
                      <a:cubicBezTo>
                        <a:pt x="3127963" y="539887"/>
                        <a:pt x="3142519" y="569844"/>
                        <a:pt x="3153005" y="601302"/>
                      </a:cubicBezTo>
                      <a:cubicBezTo>
                        <a:pt x="3188813" y="708726"/>
                        <a:pt x="3134285" y="591569"/>
                        <a:pt x="3180715" y="684429"/>
                      </a:cubicBezTo>
                      <a:cubicBezTo>
                        <a:pt x="3183794" y="696744"/>
                        <a:pt x="3187197" y="708982"/>
                        <a:pt x="3189951" y="721374"/>
                      </a:cubicBezTo>
                      <a:cubicBezTo>
                        <a:pt x="3193356" y="736699"/>
                        <a:pt x="3193675" y="752857"/>
                        <a:pt x="3199187" y="767556"/>
                      </a:cubicBezTo>
                      <a:cubicBezTo>
                        <a:pt x="3203085" y="777950"/>
                        <a:pt x="3211502" y="786029"/>
                        <a:pt x="3217660" y="795265"/>
                      </a:cubicBezTo>
                      <a:cubicBezTo>
                        <a:pt x="3222063" y="830493"/>
                        <a:pt x="3229039" y="910388"/>
                        <a:pt x="3245369" y="943047"/>
                      </a:cubicBezTo>
                      <a:lnTo>
                        <a:pt x="3263842" y="979993"/>
                      </a:lnTo>
                      <a:cubicBezTo>
                        <a:pt x="3266921" y="1001544"/>
                        <a:pt x="3271014" y="1022975"/>
                        <a:pt x="3273078" y="1044647"/>
                      </a:cubicBezTo>
                      <a:cubicBezTo>
                        <a:pt x="3277175" y="1087665"/>
                        <a:pt x="3277266" y="1131039"/>
                        <a:pt x="3282315" y="1173956"/>
                      </a:cubicBezTo>
                      <a:cubicBezTo>
                        <a:pt x="3283453" y="1183625"/>
                        <a:pt x="3289190" y="1192220"/>
                        <a:pt x="3291551" y="1201665"/>
                      </a:cubicBezTo>
                      <a:cubicBezTo>
                        <a:pt x="3295358" y="1216895"/>
                        <a:pt x="3297257" y="1232550"/>
                        <a:pt x="3300787" y="1247847"/>
                      </a:cubicBezTo>
                      <a:cubicBezTo>
                        <a:pt x="3340289" y="1419024"/>
                        <a:pt x="3304073" y="1263967"/>
                        <a:pt x="3328496" y="1349447"/>
                      </a:cubicBezTo>
                      <a:cubicBezTo>
                        <a:pt x="3331983" y="1361653"/>
                        <a:pt x="3332577" y="1374793"/>
                        <a:pt x="3337733" y="1386393"/>
                      </a:cubicBezTo>
                      <a:cubicBezTo>
                        <a:pt x="3345024" y="1402798"/>
                        <a:pt x="3358370" y="1416073"/>
                        <a:pt x="3365442" y="1432574"/>
                      </a:cubicBezTo>
                      <a:cubicBezTo>
                        <a:pt x="3376948" y="1459421"/>
                        <a:pt x="3385127" y="1487618"/>
                        <a:pt x="3393151" y="1515702"/>
                      </a:cubicBezTo>
                      <a:cubicBezTo>
                        <a:pt x="3399309" y="1537253"/>
                        <a:pt x="3403300" y="1559545"/>
                        <a:pt x="3411624" y="1580356"/>
                      </a:cubicBezTo>
                      <a:cubicBezTo>
                        <a:pt x="3415747" y="1590663"/>
                        <a:pt x="3425132" y="1598136"/>
                        <a:pt x="3430096" y="1608065"/>
                      </a:cubicBezTo>
                      <a:cubicBezTo>
                        <a:pt x="3434450" y="1616773"/>
                        <a:pt x="3435914" y="1626658"/>
                        <a:pt x="3439333" y="1635774"/>
                      </a:cubicBezTo>
                      <a:cubicBezTo>
                        <a:pt x="3445155" y="1651298"/>
                        <a:pt x="3450857" y="1666902"/>
                        <a:pt x="3457805" y="1681956"/>
                      </a:cubicBezTo>
                      <a:cubicBezTo>
                        <a:pt x="3489236" y="1750057"/>
                        <a:pt x="3483700" y="1739271"/>
                        <a:pt x="3513224" y="1783556"/>
                      </a:cubicBezTo>
                      <a:lnTo>
                        <a:pt x="3531696" y="1838974"/>
                      </a:lnTo>
                      <a:lnTo>
                        <a:pt x="3540933" y="1866683"/>
                      </a:lnTo>
                      <a:cubicBezTo>
                        <a:pt x="3537854" y="1894392"/>
                        <a:pt x="3536279" y="1922310"/>
                        <a:pt x="3531696" y="1949811"/>
                      </a:cubicBezTo>
                      <a:cubicBezTo>
                        <a:pt x="3530095" y="1959414"/>
                        <a:pt x="3524821" y="1968075"/>
                        <a:pt x="3522460" y="1977520"/>
                      </a:cubicBezTo>
                      <a:cubicBezTo>
                        <a:pt x="3518653" y="1992750"/>
                        <a:pt x="3516630" y="2008377"/>
                        <a:pt x="3513224" y="2023702"/>
                      </a:cubicBezTo>
                      <a:cubicBezTo>
                        <a:pt x="3510470" y="2036094"/>
                        <a:pt x="3507066" y="2048332"/>
                        <a:pt x="3503987" y="2060647"/>
                      </a:cubicBezTo>
                      <a:cubicBezTo>
                        <a:pt x="3510145" y="2143774"/>
                        <a:pt x="3514431" y="2227062"/>
                        <a:pt x="3522460" y="2310029"/>
                      </a:cubicBezTo>
                      <a:cubicBezTo>
                        <a:pt x="3534765" y="2437179"/>
                        <a:pt x="3572287" y="2171814"/>
                        <a:pt x="3522460" y="2503993"/>
                      </a:cubicBezTo>
                      <a:cubicBezTo>
                        <a:pt x="3520813" y="2514971"/>
                        <a:pt x="3510145" y="2522466"/>
                        <a:pt x="3503987" y="2531702"/>
                      </a:cubicBezTo>
                      <a:cubicBezTo>
                        <a:pt x="3500908" y="2547096"/>
                        <a:pt x="3500263" y="2563184"/>
                        <a:pt x="3494751" y="2577883"/>
                      </a:cubicBezTo>
                      <a:cubicBezTo>
                        <a:pt x="3490853" y="2588277"/>
                        <a:pt x="3481242" y="2595664"/>
                        <a:pt x="3476278" y="2605593"/>
                      </a:cubicBezTo>
                      <a:cubicBezTo>
                        <a:pt x="3471924" y="2614301"/>
                        <a:pt x="3473124" y="2625700"/>
                        <a:pt x="3467042" y="2633302"/>
                      </a:cubicBezTo>
                      <a:cubicBezTo>
                        <a:pt x="3451088" y="2653244"/>
                        <a:pt x="3407150" y="2700193"/>
                        <a:pt x="3374678" y="2716429"/>
                      </a:cubicBezTo>
                      <a:cubicBezTo>
                        <a:pt x="3365970" y="2720783"/>
                        <a:pt x="3356205" y="2722586"/>
                        <a:pt x="3346969" y="2725665"/>
                      </a:cubicBezTo>
                      <a:cubicBezTo>
                        <a:pt x="3288884" y="2764389"/>
                        <a:pt x="3351189" y="2727339"/>
                        <a:pt x="3245369" y="2762611"/>
                      </a:cubicBezTo>
                      <a:cubicBezTo>
                        <a:pt x="3196511" y="2778896"/>
                        <a:pt x="3233770" y="2768078"/>
                        <a:pt x="3162242" y="2781083"/>
                      </a:cubicBezTo>
                      <a:cubicBezTo>
                        <a:pt x="3059015" y="2799852"/>
                        <a:pt x="3183031" y="2782699"/>
                        <a:pt x="3014460" y="2799556"/>
                      </a:cubicBezTo>
                      <a:cubicBezTo>
                        <a:pt x="2986719" y="2802330"/>
                        <a:pt x="2959087" y="2806150"/>
                        <a:pt x="2931333" y="2808793"/>
                      </a:cubicBezTo>
                      <a:cubicBezTo>
                        <a:pt x="2894426" y="2812308"/>
                        <a:pt x="2857403" y="2814514"/>
                        <a:pt x="2820496" y="2818029"/>
                      </a:cubicBezTo>
                      <a:cubicBezTo>
                        <a:pt x="2792742" y="2820672"/>
                        <a:pt x="2765206" y="2825719"/>
                        <a:pt x="2737369" y="2827265"/>
                      </a:cubicBezTo>
                      <a:cubicBezTo>
                        <a:pt x="2654313" y="2831879"/>
                        <a:pt x="2571114" y="2833423"/>
                        <a:pt x="2487987" y="2836502"/>
                      </a:cubicBezTo>
                      <a:cubicBezTo>
                        <a:pt x="2457199" y="2839581"/>
                        <a:pt x="2426565" y="2845738"/>
                        <a:pt x="2395624" y="2845738"/>
                      </a:cubicBezTo>
                      <a:cubicBezTo>
                        <a:pt x="1559240" y="2845738"/>
                        <a:pt x="2377113" y="2836344"/>
                        <a:pt x="1841442" y="2827265"/>
                      </a:cubicBezTo>
                      <a:lnTo>
                        <a:pt x="945515" y="2818029"/>
                      </a:lnTo>
                      <a:lnTo>
                        <a:pt x="853151" y="2799556"/>
                      </a:lnTo>
                      <a:cubicBezTo>
                        <a:pt x="837757" y="2796477"/>
                        <a:pt x="822547" y="2792267"/>
                        <a:pt x="806969" y="2790320"/>
                      </a:cubicBezTo>
                      <a:lnTo>
                        <a:pt x="733078" y="2781083"/>
                      </a:lnTo>
                      <a:cubicBezTo>
                        <a:pt x="714539" y="2778434"/>
                        <a:pt x="696273" y="2773915"/>
                        <a:pt x="677660" y="2771847"/>
                      </a:cubicBezTo>
                      <a:cubicBezTo>
                        <a:pt x="640813" y="2767753"/>
                        <a:pt x="603769" y="2765690"/>
                        <a:pt x="566824" y="2762611"/>
                      </a:cubicBezTo>
                      <a:cubicBezTo>
                        <a:pt x="344676" y="2707071"/>
                        <a:pt x="785879" y="2814431"/>
                        <a:pt x="12642" y="2744138"/>
                      </a:cubicBezTo>
                      <a:cubicBezTo>
                        <a:pt x="0" y="2742989"/>
                        <a:pt x="16201" y="2718547"/>
                        <a:pt x="21878" y="2707193"/>
                      </a:cubicBezTo>
                      <a:lnTo>
                        <a:pt x="12642" y="2688720"/>
                      </a:lnTo>
                      <a:close/>
                    </a:path>
                  </a:pathLst>
                </a:cu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lowchart: Direct Access Storage 681"/>
                <p:cNvSpPr/>
                <p:nvPr/>
              </p:nvSpPr>
              <p:spPr>
                <a:xfrm>
                  <a:off x="6324600" y="4267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lowchart: Direct Access Storage 682"/>
                <p:cNvSpPr/>
                <p:nvPr/>
              </p:nvSpPr>
              <p:spPr>
                <a:xfrm>
                  <a:off x="5867400" y="3886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0" name="Flowchart: Direct Access Storage 689"/>
                <p:cNvSpPr/>
                <p:nvPr/>
              </p:nvSpPr>
              <p:spPr>
                <a:xfrm>
                  <a:off x="6248400" y="34290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Flowchart: Direct Access Storage 690"/>
                <p:cNvSpPr/>
                <p:nvPr/>
              </p:nvSpPr>
              <p:spPr>
                <a:xfrm>
                  <a:off x="6705600" y="29718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2" name="Freeform 671"/>
              <p:cNvSpPr/>
              <p:nvPr/>
            </p:nvSpPr>
            <p:spPr>
              <a:xfrm>
                <a:off x="56388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672"/>
              <p:cNvSpPr/>
              <p:nvPr/>
            </p:nvSpPr>
            <p:spPr>
              <a:xfrm>
                <a:off x="50292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673"/>
              <p:cNvSpPr/>
              <p:nvPr/>
            </p:nvSpPr>
            <p:spPr>
              <a:xfrm>
                <a:off x="5943600" y="3352800"/>
                <a:ext cx="434109" cy="3059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3" name="Group 812"/>
          <p:cNvGrpSpPr/>
          <p:nvPr/>
        </p:nvGrpSpPr>
        <p:grpSpPr>
          <a:xfrm>
            <a:off x="7620001" y="228600"/>
            <a:ext cx="2146593" cy="3053236"/>
            <a:chOff x="6519092" y="3267426"/>
            <a:chExt cx="2146593" cy="3053236"/>
          </a:xfrm>
        </p:grpSpPr>
        <p:grpSp>
          <p:nvGrpSpPr>
            <p:cNvPr id="700" name="Group 388"/>
            <p:cNvGrpSpPr/>
            <p:nvPr/>
          </p:nvGrpSpPr>
          <p:grpSpPr>
            <a:xfrm>
              <a:off x="6553200" y="3498480"/>
              <a:ext cx="1390649" cy="2822182"/>
              <a:chOff x="6553776" y="3813939"/>
              <a:chExt cx="1162049" cy="2358261"/>
            </a:xfrm>
          </p:grpSpPr>
          <p:sp>
            <p:nvSpPr>
              <p:cNvPr id="701" name="Double Wave 70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Double Wave 70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Double Wave 70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Oval 71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Double Wave 711"/>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Double Wave 712"/>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Oval 719"/>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Oval 720"/>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2" name="Group 166"/>
            <p:cNvGrpSpPr/>
            <p:nvPr/>
          </p:nvGrpSpPr>
          <p:grpSpPr>
            <a:xfrm rot="20555714" flipH="1">
              <a:off x="7928541" y="3295828"/>
              <a:ext cx="737144" cy="647343"/>
              <a:chOff x="736597" y="733384"/>
              <a:chExt cx="1807860" cy="1807860"/>
            </a:xfrm>
          </p:grpSpPr>
          <p:grpSp>
            <p:nvGrpSpPr>
              <p:cNvPr id="729" name="Group 15"/>
              <p:cNvGrpSpPr/>
              <p:nvPr/>
            </p:nvGrpSpPr>
            <p:grpSpPr>
              <a:xfrm rot="20238387">
                <a:off x="736597" y="881328"/>
                <a:ext cx="1193804" cy="897916"/>
                <a:chOff x="1111998" y="1862460"/>
                <a:chExt cx="2362200" cy="1921930"/>
              </a:xfrm>
            </p:grpSpPr>
            <p:grpSp>
              <p:nvGrpSpPr>
                <p:cNvPr id="783"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4" name="Group 9"/>
                <p:cNvGrpSpPr/>
                <p:nvPr/>
              </p:nvGrpSpPr>
              <p:grpSpPr>
                <a:xfrm rot="19123498">
                  <a:off x="2501621" y="1862460"/>
                  <a:ext cx="542170" cy="1782007"/>
                  <a:chOff x="1905000" y="1828800"/>
                  <a:chExt cx="762000" cy="2362200"/>
                </a:xfrm>
              </p:grpSpPr>
              <p:sp>
                <p:nvSpPr>
                  <p:cNvPr id="788" name="Oval 7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12"/>
                <p:cNvGrpSpPr/>
                <p:nvPr/>
              </p:nvGrpSpPr>
              <p:grpSpPr>
                <a:xfrm rot="15530705">
                  <a:off x="2284581" y="2639655"/>
                  <a:ext cx="405591" cy="1883879"/>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0"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779" name="Oval 7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1" name="Group 31"/>
              <p:cNvGrpSpPr/>
              <p:nvPr/>
            </p:nvGrpSpPr>
            <p:grpSpPr>
              <a:xfrm rot="20238387">
                <a:off x="1346199" y="1643328"/>
                <a:ext cx="1193804" cy="897916"/>
                <a:chOff x="1111998" y="1862460"/>
                <a:chExt cx="2362200" cy="1921930"/>
              </a:xfrm>
            </p:grpSpPr>
            <p:grpSp>
              <p:nvGrpSpPr>
                <p:cNvPr id="732"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3"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4"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2" name="Group 199"/>
            <p:cNvGrpSpPr/>
            <p:nvPr/>
          </p:nvGrpSpPr>
          <p:grpSpPr>
            <a:xfrm rot="3068959">
              <a:off x="6099454" y="3687064"/>
              <a:ext cx="1626598" cy="787321"/>
              <a:chOff x="736597" y="733384"/>
              <a:chExt cx="1807860" cy="1193804"/>
            </a:xfrm>
          </p:grpSpPr>
          <p:grpSp>
            <p:nvGrpSpPr>
              <p:cNvPr id="793" name="Group 15"/>
              <p:cNvGrpSpPr/>
              <p:nvPr/>
            </p:nvGrpSpPr>
            <p:grpSpPr>
              <a:xfrm rot="20238387">
                <a:off x="736597" y="881328"/>
                <a:ext cx="1193804" cy="897916"/>
                <a:chOff x="1111998" y="1862460"/>
                <a:chExt cx="2362200" cy="1921930"/>
              </a:xfrm>
            </p:grpSpPr>
            <p:grpSp>
              <p:nvGrpSpPr>
                <p:cNvPr id="804"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5" name="Group 9"/>
                <p:cNvGrpSpPr/>
                <p:nvPr/>
              </p:nvGrpSpPr>
              <p:grpSpPr>
                <a:xfrm rot="19123498">
                  <a:off x="2501621" y="1862460"/>
                  <a:ext cx="542170" cy="1782007"/>
                  <a:chOff x="1905000" y="1828800"/>
                  <a:chExt cx="762000" cy="2362200"/>
                </a:xfrm>
              </p:grpSpPr>
              <p:sp>
                <p:nvSpPr>
                  <p:cNvPr id="809" name="Oval 8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6" name="Group 12"/>
                <p:cNvGrpSpPr/>
                <p:nvPr/>
              </p:nvGrpSpPr>
              <p:grpSpPr>
                <a:xfrm rot="15530705">
                  <a:off x="2284581" y="2639655"/>
                  <a:ext cx="405591" cy="1883879"/>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4" name="Group 21"/>
              <p:cNvGrpSpPr/>
              <p:nvPr/>
            </p:nvGrpSpPr>
            <p:grpSpPr>
              <a:xfrm rot="2927600">
                <a:off x="1498597" y="881328"/>
                <a:ext cx="1193804" cy="897916"/>
                <a:chOff x="1111998" y="1862460"/>
                <a:chExt cx="2362200" cy="1921930"/>
              </a:xfrm>
            </p:grpSpPr>
            <p:grpSp>
              <p:nvGrpSpPr>
                <p:cNvPr id="795"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7" name="Group 12"/>
                <p:cNvGrpSpPr/>
                <p:nvPr/>
              </p:nvGrpSpPr>
              <p:grpSpPr>
                <a:xfrm rot="15530705">
                  <a:off x="2284581" y="2639655"/>
                  <a:ext cx="405591" cy="1883879"/>
                  <a:chOff x="1905000" y="1828800"/>
                  <a:chExt cx="762000" cy="2362200"/>
                </a:xfrm>
              </p:grpSpPr>
              <p:sp>
                <p:nvSpPr>
                  <p:cNvPr id="798" name="Oval 7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14" name="Group 813"/>
          <p:cNvGrpSpPr/>
          <p:nvPr/>
        </p:nvGrpSpPr>
        <p:grpSpPr>
          <a:xfrm flipH="1">
            <a:off x="8686801" y="1066800"/>
            <a:ext cx="1446465" cy="2057400"/>
            <a:chOff x="6519092" y="3267426"/>
            <a:chExt cx="2146593" cy="3053236"/>
          </a:xfrm>
        </p:grpSpPr>
        <p:grpSp>
          <p:nvGrpSpPr>
            <p:cNvPr id="815" name="Group 388"/>
            <p:cNvGrpSpPr/>
            <p:nvPr/>
          </p:nvGrpSpPr>
          <p:grpSpPr>
            <a:xfrm>
              <a:off x="6553200" y="3498480"/>
              <a:ext cx="1390649" cy="2822182"/>
              <a:chOff x="6553776" y="3813939"/>
              <a:chExt cx="1162049" cy="2358261"/>
            </a:xfrm>
          </p:grpSpPr>
          <p:sp>
            <p:nvSpPr>
              <p:cNvPr id="868" name="Double Wave 867"/>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9" name="Double Wave 868"/>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Double Wave 869"/>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1" name="Oval 870"/>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871"/>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Double Wave 872"/>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4" name="Double Wave 873"/>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874"/>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6" name="Oval 875"/>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6" name="Group 166"/>
            <p:cNvGrpSpPr/>
            <p:nvPr/>
          </p:nvGrpSpPr>
          <p:grpSpPr>
            <a:xfrm rot="20555714" flipH="1">
              <a:off x="7928541" y="3295828"/>
              <a:ext cx="737144" cy="647343"/>
              <a:chOff x="736597" y="733384"/>
              <a:chExt cx="1807860" cy="1807860"/>
            </a:xfrm>
          </p:grpSpPr>
          <p:grpSp>
            <p:nvGrpSpPr>
              <p:cNvPr id="838" name="Group 15"/>
              <p:cNvGrpSpPr/>
              <p:nvPr/>
            </p:nvGrpSpPr>
            <p:grpSpPr>
              <a:xfrm rot="20238387">
                <a:off x="736597" y="881328"/>
                <a:ext cx="1193804" cy="897916"/>
                <a:chOff x="1111998" y="1862460"/>
                <a:chExt cx="2362200" cy="1921930"/>
              </a:xfrm>
            </p:grpSpPr>
            <p:grpSp>
              <p:nvGrpSpPr>
                <p:cNvPr id="859" name="Group 6"/>
                <p:cNvGrpSpPr/>
                <p:nvPr/>
              </p:nvGrpSpPr>
              <p:grpSpPr>
                <a:xfrm rot="17802976">
                  <a:off x="1912098" y="1823816"/>
                  <a:ext cx="762000" cy="2362200"/>
                  <a:chOff x="1905000" y="1828800"/>
                  <a:chExt cx="762000" cy="2362200"/>
                </a:xfrm>
              </p:grpSpPr>
              <p:sp>
                <p:nvSpPr>
                  <p:cNvPr id="8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0" name="Group 9"/>
                <p:cNvGrpSpPr/>
                <p:nvPr/>
              </p:nvGrpSpPr>
              <p:grpSpPr>
                <a:xfrm rot="19123498">
                  <a:off x="2501621" y="1862460"/>
                  <a:ext cx="542170" cy="1782007"/>
                  <a:chOff x="1905000" y="1828800"/>
                  <a:chExt cx="762000" cy="2362200"/>
                </a:xfrm>
              </p:grpSpPr>
              <p:sp>
                <p:nvSpPr>
                  <p:cNvPr id="864" name="Oval 8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5" name="Oval 8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1" name="Group 12"/>
                <p:cNvGrpSpPr/>
                <p:nvPr/>
              </p:nvGrpSpPr>
              <p:grpSpPr>
                <a:xfrm rot="15530705">
                  <a:off x="2284581" y="2639655"/>
                  <a:ext cx="405591" cy="1883879"/>
                  <a:chOff x="1905000" y="1828800"/>
                  <a:chExt cx="762000" cy="2362200"/>
                </a:xfrm>
              </p:grpSpPr>
              <p:sp>
                <p:nvSpPr>
                  <p:cNvPr id="862" name="Oval 8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9" name="Group 21"/>
              <p:cNvGrpSpPr/>
              <p:nvPr/>
            </p:nvGrpSpPr>
            <p:grpSpPr>
              <a:xfrm rot="2927600">
                <a:off x="1498597" y="881328"/>
                <a:ext cx="1193804" cy="897916"/>
                <a:chOff x="1111998" y="1862460"/>
                <a:chExt cx="2362200" cy="1921930"/>
              </a:xfrm>
            </p:grpSpPr>
            <p:grpSp>
              <p:nvGrpSpPr>
                <p:cNvPr id="850" name="Group 6"/>
                <p:cNvGrpSpPr/>
                <p:nvPr/>
              </p:nvGrpSpPr>
              <p:grpSpPr>
                <a:xfrm rot="17802976">
                  <a:off x="1912098" y="1823816"/>
                  <a:ext cx="762000" cy="2362200"/>
                  <a:chOff x="1905000" y="1828800"/>
                  <a:chExt cx="762000" cy="2362200"/>
                </a:xfrm>
              </p:grpSpPr>
              <p:sp>
                <p:nvSpPr>
                  <p:cNvPr id="8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8" name="Oval 8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1" name="Group 9"/>
                <p:cNvGrpSpPr/>
                <p:nvPr/>
              </p:nvGrpSpPr>
              <p:grpSpPr>
                <a:xfrm rot="19123498">
                  <a:off x="2501621" y="1862460"/>
                  <a:ext cx="542170" cy="1782007"/>
                  <a:chOff x="1905000" y="1828800"/>
                  <a:chExt cx="762000" cy="2362200"/>
                </a:xfrm>
              </p:grpSpPr>
              <p:sp>
                <p:nvSpPr>
                  <p:cNvPr id="855" name="Oval 8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6" name="Oval 8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2" name="Group 12"/>
                <p:cNvGrpSpPr/>
                <p:nvPr/>
              </p:nvGrpSpPr>
              <p:grpSpPr>
                <a:xfrm rot="15530705">
                  <a:off x="2284581" y="2639655"/>
                  <a:ext cx="405591" cy="1883879"/>
                  <a:chOff x="1905000" y="1828800"/>
                  <a:chExt cx="762000" cy="2362200"/>
                </a:xfrm>
              </p:grpSpPr>
              <p:sp>
                <p:nvSpPr>
                  <p:cNvPr id="853" name="Oval 8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4" name="Oval 8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0" name="Group 31"/>
              <p:cNvGrpSpPr/>
              <p:nvPr/>
            </p:nvGrpSpPr>
            <p:grpSpPr>
              <a:xfrm rot="20238387">
                <a:off x="1346199" y="1643328"/>
                <a:ext cx="1193804" cy="897916"/>
                <a:chOff x="1111998" y="1862460"/>
                <a:chExt cx="2362200" cy="1921930"/>
              </a:xfrm>
            </p:grpSpPr>
            <p:grpSp>
              <p:nvGrpSpPr>
                <p:cNvPr id="841" name="Group 6"/>
                <p:cNvGrpSpPr/>
                <p:nvPr/>
              </p:nvGrpSpPr>
              <p:grpSpPr>
                <a:xfrm rot="17802976">
                  <a:off x="1912098" y="1823816"/>
                  <a:ext cx="762000" cy="2362200"/>
                  <a:chOff x="1905000" y="1828800"/>
                  <a:chExt cx="762000" cy="2362200"/>
                </a:xfrm>
              </p:grpSpPr>
              <p:sp>
                <p:nvSpPr>
                  <p:cNvPr id="8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8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2" name="Group 9"/>
                <p:cNvGrpSpPr/>
                <p:nvPr/>
              </p:nvGrpSpPr>
              <p:grpSpPr>
                <a:xfrm rot="19123498">
                  <a:off x="2501621" y="1862460"/>
                  <a:ext cx="542170" cy="1782007"/>
                  <a:chOff x="1905000" y="1828800"/>
                  <a:chExt cx="762000" cy="2362200"/>
                </a:xfrm>
              </p:grpSpPr>
              <p:sp>
                <p:nvSpPr>
                  <p:cNvPr id="846" name="Oval 8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8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3" name="Group 12"/>
                <p:cNvGrpSpPr/>
                <p:nvPr/>
              </p:nvGrpSpPr>
              <p:grpSpPr>
                <a:xfrm rot="15530705">
                  <a:off x="2284581" y="2639655"/>
                  <a:ext cx="405591" cy="1883879"/>
                  <a:chOff x="1905000" y="1828800"/>
                  <a:chExt cx="762000" cy="2362200"/>
                </a:xfrm>
              </p:grpSpPr>
              <p:sp>
                <p:nvSpPr>
                  <p:cNvPr id="844" name="Oval 8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8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17" name="Group 199"/>
            <p:cNvGrpSpPr/>
            <p:nvPr/>
          </p:nvGrpSpPr>
          <p:grpSpPr>
            <a:xfrm rot="3068959">
              <a:off x="6099454" y="3687064"/>
              <a:ext cx="1626598" cy="787321"/>
              <a:chOff x="736597" y="733384"/>
              <a:chExt cx="1807860" cy="1193804"/>
            </a:xfrm>
          </p:grpSpPr>
          <p:grpSp>
            <p:nvGrpSpPr>
              <p:cNvPr id="818" name="Group 15"/>
              <p:cNvGrpSpPr/>
              <p:nvPr/>
            </p:nvGrpSpPr>
            <p:grpSpPr>
              <a:xfrm rot="20238387">
                <a:off x="736597" y="881328"/>
                <a:ext cx="1193804" cy="897916"/>
                <a:chOff x="1111998" y="1862460"/>
                <a:chExt cx="2362200" cy="1921930"/>
              </a:xfrm>
            </p:grpSpPr>
            <p:grpSp>
              <p:nvGrpSpPr>
                <p:cNvPr id="829" name="Group 6"/>
                <p:cNvGrpSpPr/>
                <p:nvPr/>
              </p:nvGrpSpPr>
              <p:grpSpPr>
                <a:xfrm rot="17802976">
                  <a:off x="1912098" y="1823816"/>
                  <a:ext cx="762000" cy="2362200"/>
                  <a:chOff x="1905000" y="1828800"/>
                  <a:chExt cx="762000" cy="2362200"/>
                </a:xfrm>
              </p:grpSpPr>
              <p:sp>
                <p:nvSpPr>
                  <p:cNvPr id="8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0" name="Group 9"/>
                <p:cNvGrpSpPr/>
                <p:nvPr/>
              </p:nvGrpSpPr>
              <p:grpSpPr>
                <a:xfrm rot="19123498">
                  <a:off x="2501621" y="1862460"/>
                  <a:ext cx="542170" cy="1782007"/>
                  <a:chOff x="1905000" y="1828800"/>
                  <a:chExt cx="762000" cy="2362200"/>
                </a:xfrm>
              </p:grpSpPr>
              <p:sp>
                <p:nvSpPr>
                  <p:cNvPr id="834" name="Oval 8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1" name="Group 12"/>
                <p:cNvGrpSpPr/>
                <p:nvPr/>
              </p:nvGrpSpPr>
              <p:grpSpPr>
                <a:xfrm rot="15530705">
                  <a:off x="2284581" y="2639655"/>
                  <a:ext cx="405591" cy="1883879"/>
                  <a:chOff x="1905000" y="1828800"/>
                  <a:chExt cx="762000" cy="2362200"/>
                </a:xfrm>
              </p:grpSpPr>
              <p:sp>
                <p:nvSpPr>
                  <p:cNvPr id="832" name="Oval 8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9" name="Group 21"/>
              <p:cNvGrpSpPr/>
              <p:nvPr/>
            </p:nvGrpSpPr>
            <p:grpSpPr>
              <a:xfrm rot="2927600">
                <a:off x="1498597" y="881328"/>
                <a:ext cx="1193804" cy="897916"/>
                <a:chOff x="1111998" y="1862460"/>
                <a:chExt cx="2362200" cy="1921930"/>
              </a:xfrm>
            </p:grpSpPr>
            <p:grpSp>
              <p:nvGrpSpPr>
                <p:cNvPr id="820" name="Group 6"/>
                <p:cNvGrpSpPr/>
                <p:nvPr/>
              </p:nvGrpSpPr>
              <p:grpSpPr>
                <a:xfrm rot="17802976">
                  <a:off x="1912098" y="1823816"/>
                  <a:ext cx="762000" cy="2362200"/>
                  <a:chOff x="1905000" y="1828800"/>
                  <a:chExt cx="762000" cy="2362200"/>
                </a:xfrm>
              </p:grpSpPr>
              <p:sp>
                <p:nvSpPr>
                  <p:cNvPr id="8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1" name="Group 9"/>
                <p:cNvGrpSpPr/>
                <p:nvPr/>
              </p:nvGrpSpPr>
              <p:grpSpPr>
                <a:xfrm rot="19123498">
                  <a:off x="2501621" y="1862460"/>
                  <a:ext cx="542170" cy="1782007"/>
                  <a:chOff x="1905000" y="1828800"/>
                  <a:chExt cx="762000" cy="2362200"/>
                </a:xfrm>
              </p:grpSpPr>
              <p:sp>
                <p:nvSpPr>
                  <p:cNvPr id="825" name="Oval 8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2" name="Group 12"/>
                <p:cNvGrpSpPr/>
                <p:nvPr/>
              </p:nvGrpSpPr>
              <p:grpSpPr>
                <a:xfrm rot="15530705">
                  <a:off x="2284581" y="2639655"/>
                  <a:ext cx="405591" cy="1883879"/>
                  <a:chOff x="1905000" y="1828800"/>
                  <a:chExt cx="762000" cy="2362200"/>
                </a:xfrm>
              </p:grpSpPr>
              <p:sp>
                <p:nvSpPr>
                  <p:cNvPr id="823" name="Oval 8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4" name="Oval 8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7" name="Group 120"/>
          <p:cNvGrpSpPr/>
          <p:nvPr/>
        </p:nvGrpSpPr>
        <p:grpSpPr>
          <a:xfrm>
            <a:off x="9220200" y="2819400"/>
            <a:ext cx="1289024" cy="2286000"/>
            <a:chOff x="624188" y="685800"/>
            <a:chExt cx="2413118" cy="4876800"/>
          </a:xfrm>
        </p:grpSpPr>
        <p:sp>
          <p:nvSpPr>
            <p:cNvPr id="878" name="Cloud 877"/>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9" name="Oval 878"/>
            <p:cNvSpPr/>
            <p:nvPr/>
          </p:nvSpPr>
          <p:spPr>
            <a:xfrm rot="19671902">
              <a:off x="2490353" y="3116853"/>
              <a:ext cx="546953" cy="87721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0" name="Oval 879"/>
            <p:cNvSpPr/>
            <p:nvPr/>
          </p:nvSpPr>
          <p:spPr>
            <a:xfrm rot="2647766">
              <a:off x="624188" y="3046843"/>
              <a:ext cx="583144" cy="87721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Oval 880"/>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Oval 881"/>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Trapezoid 882"/>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Trapezoid 883"/>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Trapezoid 884"/>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6" name="Oval 885"/>
            <p:cNvSpPr/>
            <p:nvPr/>
          </p:nvSpPr>
          <p:spPr>
            <a:xfrm>
              <a:off x="1477431" y="1840682"/>
              <a:ext cx="695014"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7" name="Oval 886"/>
            <p:cNvSpPr/>
            <p:nvPr/>
          </p:nvSpPr>
          <p:spPr>
            <a:xfrm>
              <a:off x="1155300" y="833858"/>
              <a:ext cx="1345898" cy="163941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7" name="Group 347"/>
          <p:cNvGrpSpPr/>
          <p:nvPr/>
        </p:nvGrpSpPr>
        <p:grpSpPr>
          <a:xfrm>
            <a:off x="2057400" y="1295400"/>
            <a:ext cx="1676400" cy="1752600"/>
            <a:chOff x="457200" y="2497304"/>
            <a:chExt cx="4781871" cy="4284496"/>
          </a:xfrm>
        </p:grpSpPr>
        <p:grpSp>
          <p:nvGrpSpPr>
            <p:cNvPr id="278" name="Group 230"/>
            <p:cNvGrpSpPr/>
            <p:nvPr/>
          </p:nvGrpSpPr>
          <p:grpSpPr>
            <a:xfrm rot="18989829" flipH="1">
              <a:off x="2994882" y="2720848"/>
              <a:ext cx="1586260" cy="1364114"/>
              <a:chOff x="736597" y="733384"/>
              <a:chExt cx="1807860" cy="1807860"/>
            </a:xfrm>
          </p:grpSpPr>
          <p:grpSp>
            <p:nvGrpSpPr>
              <p:cNvPr id="512" name="Group 15"/>
              <p:cNvGrpSpPr/>
              <p:nvPr/>
            </p:nvGrpSpPr>
            <p:grpSpPr>
              <a:xfrm rot="20238387">
                <a:off x="736597" y="881328"/>
                <a:ext cx="1193804" cy="897916"/>
                <a:chOff x="1111998" y="1862460"/>
                <a:chExt cx="2362200" cy="1921930"/>
              </a:xfrm>
            </p:grpSpPr>
            <p:grpSp>
              <p:nvGrpSpPr>
                <p:cNvPr id="533" name="Group 6"/>
                <p:cNvGrpSpPr/>
                <p:nvPr/>
              </p:nvGrpSpPr>
              <p:grpSpPr>
                <a:xfrm rot="17802976">
                  <a:off x="1912098" y="1823816"/>
                  <a:ext cx="762000" cy="2362200"/>
                  <a:chOff x="1905000" y="1828800"/>
                  <a:chExt cx="762000" cy="2362200"/>
                </a:xfrm>
              </p:grpSpPr>
              <p:sp>
                <p:nvSpPr>
                  <p:cNvPr id="5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4" name="Group 9"/>
                <p:cNvGrpSpPr/>
                <p:nvPr/>
              </p:nvGrpSpPr>
              <p:grpSpPr>
                <a:xfrm rot="19123498">
                  <a:off x="2501621" y="1862460"/>
                  <a:ext cx="542170" cy="1782007"/>
                  <a:chOff x="1905000" y="1828800"/>
                  <a:chExt cx="762000" cy="2362200"/>
                </a:xfrm>
              </p:grpSpPr>
              <p:sp>
                <p:nvSpPr>
                  <p:cNvPr id="538"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5" name="Group 12"/>
                <p:cNvGrpSpPr/>
                <p:nvPr/>
              </p:nvGrpSpPr>
              <p:grpSpPr>
                <a:xfrm rot="15530705">
                  <a:off x="2284581" y="2639655"/>
                  <a:ext cx="405591" cy="1883879"/>
                  <a:chOff x="1905000" y="1828800"/>
                  <a:chExt cx="762000" cy="2362200"/>
                </a:xfrm>
              </p:grpSpPr>
              <p:sp>
                <p:nvSpPr>
                  <p:cNvPr id="536"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3" name="Group 21"/>
              <p:cNvGrpSpPr/>
              <p:nvPr/>
            </p:nvGrpSpPr>
            <p:grpSpPr>
              <a:xfrm rot="2927600">
                <a:off x="1498597" y="881328"/>
                <a:ext cx="1193804" cy="897916"/>
                <a:chOff x="1111998" y="1862460"/>
                <a:chExt cx="2362200" cy="1921930"/>
              </a:xfrm>
            </p:grpSpPr>
            <p:grpSp>
              <p:nvGrpSpPr>
                <p:cNvPr id="524" name="Group 6"/>
                <p:cNvGrpSpPr/>
                <p:nvPr/>
              </p:nvGrpSpPr>
              <p:grpSpPr>
                <a:xfrm rot="17802976">
                  <a:off x="1912098" y="1823816"/>
                  <a:ext cx="762000" cy="2362200"/>
                  <a:chOff x="1905000" y="1828800"/>
                  <a:chExt cx="762000" cy="2362200"/>
                </a:xfrm>
              </p:grpSpPr>
              <p:sp>
                <p:nvSpPr>
                  <p:cNvPr id="53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Oval 5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5" name="Group 9"/>
                <p:cNvGrpSpPr/>
                <p:nvPr/>
              </p:nvGrpSpPr>
              <p:grpSpPr>
                <a:xfrm rot="19123498">
                  <a:off x="2501621" y="1862460"/>
                  <a:ext cx="542170" cy="1782007"/>
                  <a:chOff x="1905000" y="1828800"/>
                  <a:chExt cx="762000" cy="2362200"/>
                </a:xfrm>
              </p:grpSpPr>
              <p:sp>
                <p:nvSpPr>
                  <p:cNvPr id="52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6" name="Group 12"/>
                <p:cNvGrpSpPr/>
                <p:nvPr/>
              </p:nvGrpSpPr>
              <p:grpSpPr>
                <a:xfrm rot="15530705">
                  <a:off x="2284581" y="2639655"/>
                  <a:ext cx="405591" cy="1883879"/>
                  <a:chOff x="1905000" y="1828800"/>
                  <a:chExt cx="762000" cy="2362200"/>
                </a:xfrm>
              </p:grpSpPr>
              <p:sp>
                <p:nvSpPr>
                  <p:cNvPr id="527" name="Oval 5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Oval 5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4" name="Group 31"/>
              <p:cNvGrpSpPr/>
              <p:nvPr/>
            </p:nvGrpSpPr>
            <p:grpSpPr>
              <a:xfrm rot="20238387">
                <a:off x="1346199" y="1643328"/>
                <a:ext cx="1193804" cy="897916"/>
                <a:chOff x="1111998" y="1862460"/>
                <a:chExt cx="2362200" cy="1921930"/>
              </a:xfrm>
            </p:grpSpPr>
            <p:grpSp>
              <p:nvGrpSpPr>
                <p:cNvPr id="515" name="Group 6"/>
                <p:cNvGrpSpPr/>
                <p:nvPr/>
              </p:nvGrpSpPr>
              <p:grpSpPr>
                <a:xfrm rot="17802976">
                  <a:off x="1912098" y="1823816"/>
                  <a:ext cx="762000" cy="2362200"/>
                  <a:chOff x="1905000" y="1828800"/>
                  <a:chExt cx="762000" cy="2362200"/>
                </a:xfrm>
              </p:grpSpPr>
              <p:sp>
                <p:nvSpPr>
                  <p:cNvPr id="52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3" name="Oval 5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6" name="Group 9"/>
                <p:cNvGrpSpPr/>
                <p:nvPr/>
              </p:nvGrpSpPr>
              <p:grpSpPr>
                <a:xfrm rot="19123498">
                  <a:off x="2501621" y="1862460"/>
                  <a:ext cx="542170" cy="1782007"/>
                  <a:chOff x="1905000" y="1828800"/>
                  <a:chExt cx="762000" cy="2362200"/>
                </a:xfrm>
              </p:grpSpPr>
              <p:sp>
                <p:nvSpPr>
                  <p:cNvPr id="520"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1"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7" name="Group 12"/>
                <p:cNvGrpSpPr/>
                <p:nvPr/>
              </p:nvGrpSpPr>
              <p:grpSpPr>
                <a:xfrm rot="15530705">
                  <a:off x="2284581" y="2639655"/>
                  <a:ext cx="405591" cy="1883879"/>
                  <a:chOff x="1905000" y="1828800"/>
                  <a:chExt cx="762000" cy="2362200"/>
                </a:xfrm>
              </p:grpSpPr>
              <p:sp>
                <p:nvSpPr>
                  <p:cNvPr id="518"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79" name="Group 199"/>
            <p:cNvGrpSpPr/>
            <p:nvPr/>
          </p:nvGrpSpPr>
          <p:grpSpPr>
            <a:xfrm rot="3068959">
              <a:off x="1334455" y="2628335"/>
              <a:ext cx="1820842" cy="1558779"/>
              <a:chOff x="736597" y="733384"/>
              <a:chExt cx="1807860" cy="1807860"/>
            </a:xfrm>
          </p:grpSpPr>
          <p:grpSp>
            <p:nvGrpSpPr>
              <p:cNvPr id="482" name="Group 15"/>
              <p:cNvGrpSpPr/>
              <p:nvPr/>
            </p:nvGrpSpPr>
            <p:grpSpPr>
              <a:xfrm rot="20238387">
                <a:off x="736597" y="881328"/>
                <a:ext cx="1193804" cy="897916"/>
                <a:chOff x="1111998" y="1862460"/>
                <a:chExt cx="2362200" cy="1921930"/>
              </a:xfrm>
            </p:grpSpPr>
            <p:grpSp>
              <p:nvGrpSpPr>
                <p:cNvPr id="503" name="Group 6"/>
                <p:cNvGrpSpPr/>
                <p:nvPr/>
              </p:nvGrpSpPr>
              <p:grpSpPr>
                <a:xfrm rot="17802976">
                  <a:off x="1912098" y="1823816"/>
                  <a:ext cx="762000" cy="2362200"/>
                  <a:chOff x="1905000" y="1828800"/>
                  <a:chExt cx="762000" cy="2362200"/>
                </a:xfrm>
              </p:grpSpPr>
              <p:sp>
                <p:nvSpPr>
                  <p:cNvPr id="51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4" name="Group 9"/>
                <p:cNvGrpSpPr/>
                <p:nvPr/>
              </p:nvGrpSpPr>
              <p:grpSpPr>
                <a:xfrm rot="19123498">
                  <a:off x="2501621" y="1862460"/>
                  <a:ext cx="542170" cy="1782007"/>
                  <a:chOff x="1905000" y="1828800"/>
                  <a:chExt cx="762000" cy="2362200"/>
                </a:xfrm>
              </p:grpSpPr>
              <p:sp>
                <p:nvSpPr>
                  <p:cNvPr id="508" name="Oval 50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5" name="Group 12"/>
                <p:cNvGrpSpPr/>
                <p:nvPr/>
              </p:nvGrpSpPr>
              <p:grpSpPr>
                <a:xfrm rot="15530705">
                  <a:off x="2284581" y="2639655"/>
                  <a:ext cx="405591" cy="1883879"/>
                  <a:chOff x="1905000" y="1828800"/>
                  <a:chExt cx="762000" cy="2362200"/>
                </a:xfrm>
              </p:grpSpPr>
              <p:sp>
                <p:nvSpPr>
                  <p:cNvPr id="506" name="Oval 50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3" name="Group 21"/>
              <p:cNvGrpSpPr/>
              <p:nvPr/>
            </p:nvGrpSpPr>
            <p:grpSpPr>
              <a:xfrm rot="2927600">
                <a:off x="1498597" y="881328"/>
                <a:ext cx="1193804" cy="897916"/>
                <a:chOff x="1111998" y="1862460"/>
                <a:chExt cx="2362200" cy="1921930"/>
              </a:xfrm>
            </p:grpSpPr>
            <p:grpSp>
              <p:nvGrpSpPr>
                <p:cNvPr id="494" name="Group 6"/>
                <p:cNvGrpSpPr/>
                <p:nvPr/>
              </p:nvGrpSpPr>
              <p:grpSpPr>
                <a:xfrm rot="17802976">
                  <a:off x="1912098" y="1823816"/>
                  <a:ext cx="762000" cy="2362200"/>
                  <a:chOff x="1905000" y="1828800"/>
                  <a:chExt cx="762000" cy="2362200"/>
                </a:xfrm>
              </p:grpSpPr>
              <p:sp>
                <p:nvSpPr>
                  <p:cNvPr id="50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5" name="Group 9"/>
                <p:cNvGrpSpPr/>
                <p:nvPr/>
              </p:nvGrpSpPr>
              <p:grpSpPr>
                <a:xfrm rot="19123498">
                  <a:off x="2501621" y="1862460"/>
                  <a:ext cx="542170" cy="1782007"/>
                  <a:chOff x="1905000" y="1828800"/>
                  <a:chExt cx="762000" cy="2362200"/>
                </a:xfrm>
              </p:grpSpPr>
              <p:sp>
                <p:nvSpPr>
                  <p:cNvPr id="499" name="Oval 4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6" name="Group 12"/>
                <p:cNvGrpSpPr/>
                <p:nvPr/>
              </p:nvGrpSpPr>
              <p:grpSpPr>
                <a:xfrm rot="15530705">
                  <a:off x="2284581" y="2639655"/>
                  <a:ext cx="405591" cy="1883879"/>
                  <a:chOff x="1905000" y="1828800"/>
                  <a:chExt cx="762000" cy="2362200"/>
                </a:xfrm>
              </p:grpSpPr>
              <p:sp>
                <p:nvSpPr>
                  <p:cNvPr id="497" name="Oval 49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Oval 49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4" name="Group 31"/>
              <p:cNvGrpSpPr/>
              <p:nvPr/>
            </p:nvGrpSpPr>
            <p:grpSpPr>
              <a:xfrm rot="20238387">
                <a:off x="1346199" y="1643328"/>
                <a:ext cx="1193804" cy="897916"/>
                <a:chOff x="1111998" y="1862460"/>
                <a:chExt cx="2362200" cy="1921930"/>
              </a:xfrm>
            </p:grpSpPr>
            <p:grpSp>
              <p:nvGrpSpPr>
                <p:cNvPr id="485" name="Group 6"/>
                <p:cNvGrpSpPr/>
                <p:nvPr/>
              </p:nvGrpSpPr>
              <p:grpSpPr>
                <a:xfrm rot="17802976">
                  <a:off x="1912098" y="1823816"/>
                  <a:ext cx="762000" cy="2362200"/>
                  <a:chOff x="1905000" y="1828800"/>
                  <a:chExt cx="762000" cy="2362200"/>
                </a:xfrm>
              </p:grpSpPr>
              <p:sp>
                <p:nvSpPr>
                  <p:cNvPr id="4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6" name="Group 9"/>
                <p:cNvGrpSpPr/>
                <p:nvPr/>
              </p:nvGrpSpPr>
              <p:grpSpPr>
                <a:xfrm rot="19123498">
                  <a:off x="2501621" y="1862460"/>
                  <a:ext cx="542170" cy="1782007"/>
                  <a:chOff x="1905000" y="1828800"/>
                  <a:chExt cx="762000" cy="2362200"/>
                </a:xfrm>
              </p:grpSpPr>
              <p:sp>
                <p:nvSpPr>
                  <p:cNvPr id="49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7" name="Group 12"/>
                <p:cNvGrpSpPr/>
                <p:nvPr/>
              </p:nvGrpSpPr>
              <p:grpSpPr>
                <a:xfrm rot="15530705">
                  <a:off x="2284581" y="2639655"/>
                  <a:ext cx="405591" cy="1883879"/>
                  <a:chOff x="1905000" y="1828800"/>
                  <a:chExt cx="762000" cy="2362200"/>
                </a:xfrm>
              </p:grpSpPr>
              <p:sp>
                <p:nvSpPr>
                  <p:cNvPr id="48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80" name="Double Wave 279"/>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Double Wave 280"/>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Double Wave 281"/>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5" name="Group 41"/>
            <p:cNvGrpSpPr/>
            <p:nvPr/>
          </p:nvGrpSpPr>
          <p:grpSpPr>
            <a:xfrm>
              <a:off x="457200" y="3352800"/>
              <a:ext cx="1397003" cy="1095416"/>
              <a:chOff x="736597" y="733384"/>
              <a:chExt cx="1807860" cy="1807860"/>
            </a:xfrm>
          </p:grpSpPr>
          <p:grpSp>
            <p:nvGrpSpPr>
              <p:cNvPr id="452" name="Group 15"/>
              <p:cNvGrpSpPr/>
              <p:nvPr/>
            </p:nvGrpSpPr>
            <p:grpSpPr>
              <a:xfrm rot="20238387">
                <a:off x="736597" y="881328"/>
                <a:ext cx="1193804" cy="897916"/>
                <a:chOff x="1111998" y="1862460"/>
                <a:chExt cx="2362200" cy="1921930"/>
              </a:xfrm>
            </p:grpSpPr>
            <p:grpSp>
              <p:nvGrpSpPr>
                <p:cNvPr id="473" name="Group 6"/>
                <p:cNvGrpSpPr/>
                <p:nvPr/>
              </p:nvGrpSpPr>
              <p:grpSpPr>
                <a:xfrm rot="17802976">
                  <a:off x="1912098" y="1823816"/>
                  <a:ext cx="762000" cy="2362200"/>
                  <a:chOff x="1905000" y="1828800"/>
                  <a:chExt cx="762000" cy="2362200"/>
                </a:xfrm>
              </p:grpSpPr>
              <p:sp>
                <p:nvSpPr>
                  <p:cNvPr id="48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4" name="Group 9"/>
                <p:cNvGrpSpPr/>
                <p:nvPr/>
              </p:nvGrpSpPr>
              <p:grpSpPr>
                <a:xfrm rot="19123498">
                  <a:off x="2501621" y="1862460"/>
                  <a:ext cx="542170" cy="1782007"/>
                  <a:chOff x="1905000" y="1828800"/>
                  <a:chExt cx="762000" cy="2362200"/>
                </a:xfrm>
              </p:grpSpPr>
              <p:sp>
                <p:nvSpPr>
                  <p:cNvPr id="47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5" name="Group 12"/>
                <p:cNvGrpSpPr/>
                <p:nvPr/>
              </p:nvGrpSpPr>
              <p:grpSpPr>
                <a:xfrm rot="15530705">
                  <a:off x="2284581" y="2639655"/>
                  <a:ext cx="405591" cy="1883879"/>
                  <a:chOff x="1905000" y="1828800"/>
                  <a:chExt cx="762000" cy="2362200"/>
                </a:xfrm>
              </p:grpSpPr>
              <p:sp>
                <p:nvSpPr>
                  <p:cNvPr id="47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3" name="Group 21"/>
              <p:cNvGrpSpPr/>
              <p:nvPr/>
            </p:nvGrpSpPr>
            <p:grpSpPr>
              <a:xfrm rot="2927600">
                <a:off x="1498597" y="881328"/>
                <a:ext cx="1193804" cy="897916"/>
                <a:chOff x="1111998" y="1862460"/>
                <a:chExt cx="2362200" cy="1921930"/>
              </a:xfrm>
            </p:grpSpPr>
            <p:grpSp>
              <p:nvGrpSpPr>
                <p:cNvPr id="464" name="Group 6"/>
                <p:cNvGrpSpPr/>
                <p:nvPr/>
              </p:nvGrpSpPr>
              <p:grpSpPr>
                <a:xfrm rot="17802976">
                  <a:off x="1912098" y="1823816"/>
                  <a:ext cx="762000" cy="2362200"/>
                  <a:chOff x="1905000" y="1828800"/>
                  <a:chExt cx="762000" cy="2362200"/>
                </a:xfrm>
              </p:grpSpPr>
              <p:sp>
                <p:nvSpPr>
                  <p:cNvPr id="4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5" name="Group 9"/>
                <p:cNvGrpSpPr/>
                <p:nvPr/>
              </p:nvGrpSpPr>
              <p:grpSpPr>
                <a:xfrm rot="19123498">
                  <a:off x="2501621" y="1862460"/>
                  <a:ext cx="542170" cy="1782007"/>
                  <a:chOff x="1905000" y="1828800"/>
                  <a:chExt cx="762000" cy="2362200"/>
                </a:xfrm>
              </p:grpSpPr>
              <p:sp>
                <p:nvSpPr>
                  <p:cNvPr id="46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6" name="Group 12"/>
                <p:cNvGrpSpPr/>
                <p:nvPr/>
              </p:nvGrpSpPr>
              <p:grpSpPr>
                <a:xfrm rot="15530705">
                  <a:off x="2284581" y="2639655"/>
                  <a:ext cx="405591" cy="1883879"/>
                  <a:chOff x="1905000" y="1828800"/>
                  <a:chExt cx="762000" cy="2362200"/>
                </a:xfrm>
              </p:grpSpPr>
              <p:sp>
                <p:nvSpPr>
                  <p:cNvPr id="46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4" name="Group 31"/>
              <p:cNvGrpSpPr/>
              <p:nvPr/>
            </p:nvGrpSpPr>
            <p:grpSpPr>
              <a:xfrm rot="20238387">
                <a:off x="1346199" y="1643328"/>
                <a:ext cx="1193804" cy="897916"/>
                <a:chOff x="1111998" y="1862460"/>
                <a:chExt cx="2362200" cy="1921930"/>
              </a:xfrm>
            </p:grpSpPr>
            <p:grpSp>
              <p:nvGrpSpPr>
                <p:cNvPr id="455" name="Group 6"/>
                <p:cNvGrpSpPr/>
                <p:nvPr/>
              </p:nvGrpSpPr>
              <p:grpSpPr>
                <a:xfrm rot="17802976">
                  <a:off x="1912098" y="1823816"/>
                  <a:ext cx="762000" cy="2362200"/>
                  <a:chOff x="1905000" y="1828800"/>
                  <a:chExt cx="762000" cy="2362200"/>
                </a:xfrm>
              </p:grpSpPr>
              <p:sp>
                <p:nvSpPr>
                  <p:cNvPr id="4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9"/>
                <p:cNvGrpSpPr/>
                <p:nvPr/>
              </p:nvGrpSpPr>
              <p:grpSpPr>
                <a:xfrm rot="19123498">
                  <a:off x="2501621" y="1862460"/>
                  <a:ext cx="542170" cy="1782007"/>
                  <a:chOff x="1905000" y="1828800"/>
                  <a:chExt cx="762000" cy="2362200"/>
                </a:xfrm>
              </p:grpSpPr>
              <p:sp>
                <p:nvSpPr>
                  <p:cNvPr id="460" name="Oval 4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7" name="Group 12"/>
                <p:cNvGrpSpPr/>
                <p:nvPr/>
              </p:nvGrpSpPr>
              <p:grpSpPr>
                <a:xfrm rot="15530705">
                  <a:off x="2284581" y="2639655"/>
                  <a:ext cx="405591" cy="1883879"/>
                  <a:chOff x="1905000" y="1828800"/>
                  <a:chExt cx="762000" cy="2362200"/>
                </a:xfrm>
              </p:grpSpPr>
              <p:sp>
                <p:nvSpPr>
                  <p:cNvPr id="458" name="Oval 4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4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86" name="Group 42"/>
            <p:cNvGrpSpPr/>
            <p:nvPr/>
          </p:nvGrpSpPr>
          <p:grpSpPr>
            <a:xfrm rot="1956276">
              <a:off x="1167495" y="3842653"/>
              <a:ext cx="1397003" cy="1095416"/>
              <a:chOff x="736597" y="733384"/>
              <a:chExt cx="1807860" cy="1807860"/>
            </a:xfrm>
          </p:grpSpPr>
          <p:grpSp>
            <p:nvGrpSpPr>
              <p:cNvPr id="422" name="Group 15"/>
              <p:cNvGrpSpPr/>
              <p:nvPr/>
            </p:nvGrpSpPr>
            <p:grpSpPr>
              <a:xfrm rot="20238387">
                <a:off x="736597" y="881328"/>
                <a:ext cx="1193804" cy="897916"/>
                <a:chOff x="1111998" y="1862460"/>
                <a:chExt cx="2362200" cy="1921930"/>
              </a:xfrm>
            </p:grpSpPr>
            <p:grpSp>
              <p:nvGrpSpPr>
                <p:cNvPr id="443" name="Group 6"/>
                <p:cNvGrpSpPr/>
                <p:nvPr/>
              </p:nvGrpSpPr>
              <p:grpSpPr>
                <a:xfrm rot="17802976">
                  <a:off x="1912098" y="1823816"/>
                  <a:ext cx="762000" cy="2362200"/>
                  <a:chOff x="1905000" y="1828800"/>
                  <a:chExt cx="762000" cy="2362200"/>
                </a:xfrm>
              </p:grpSpPr>
              <p:sp>
                <p:nvSpPr>
                  <p:cNvPr id="4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4" name="Group 9"/>
                <p:cNvGrpSpPr/>
                <p:nvPr/>
              </p:nvGrpSpPr>
              <p:grpSpPr>
                <a:xfrm rot="19123498">
                  <a:off x="2501621" y="1862460"/>
                  <a:ext cx="542170" cy="1782007"/>
                  <a:chOff x="1905000" y="1828800"/>
                  <a:chExt cx="762000" cy="2362200"/>
                </a:xfrm>
              </p:grpSpPr>
              <p:sp>
                <p:nvSpPr>
                  <p:cNvPr id="44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5" name="Group 12"/>
                <p:cNvGrpSpPr/>
                <p:nvPr/>
              </p:nvGrpSpPr>
              <p:grpSpPr>
                <a:xfrm rot="15530705">
                  <a:off x="2284581" y="2639655"/>
                  <a:ext cx="405591" cy="1883879"/>
                  <a:chOff x="1905000" y="1828800"/>
                  <a:chExt cx="762000" cy="2362200"/>
                </a:xfrm>
              </p:grpSpPr>
              <p:sp>
                <p:nvSpPr>
                  <p:cNvPr id="446" name="Oval 44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3" name="Group 21"/>
              <p:cNvGrpSpPr/>
              <p:nvPr/>
            </p:nvGrpSpPr>
            <p:grpSpPr>
              <a:xfrm rot="2927600">
                <a:off x="1498597" y="881328"/>
                <a:ext cx="1193804" cy="897916"/>
                <a:chOff x="1111998" y="1862460"/>
                <a:chExt cx="2362200" cy="1921930"/>
              </a:xfrm>
            </p:grpSpPr>
            <p:grpSp>
              <p:nvGrpSpPr>
                <p:cNvPr id="434" name="Group 6"/>
                <p:cNvGrpSpPr/>
                <p:nvPr/>
              </p:nvGrpSpPr>
              <p:grpSpPr>
                <a:xfrm rot="17802976">
                  <a:off x="1912098" y="1823816"/>
                  <a:ext cx="762000" cy="2362200"/>
                  <a:chOff x="1905000" y="1828800"/>
                  <a:chExt cx="762000" cy="2362200"/>
                </a:xfrm>
              </p:grpSpPr>
              <p:sp>
                <p:nvSpPr>
                  <p:cNvPr id="4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Oval 44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5" name="Group 9"/>
                <p:cNvGrpSpPr/>
                <p:nvPr/>
              </p:nvGrpSpPr>
              <p:grpSpPr>
                <a:xfrm rot="19123498">
                  <a:off x="2501621" y="1862460"/>
                  <a:ext cx="542170" cy="1782007"/>
                  <a:chOff x="1905000" y="1828800"/>
                  <a:chExt cx="762000" cy="2362200"/>
                </a:xfrm>
              </p:grpSpPr>
              <p:sp>
                <p:nvSpPr>
                  <p:cNvPr id="43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6" name="Group 12"/>
                <p:cNvGrpSpPr/>
                <p:nvPr/>
              </p:nvGrpSpPr>
              <p:grpSpPr>
                <a:xfrm rot="15530705">
                  <a:off x="2284581" y="2639655"/>
                  <a:ext cx="405591" cy="1883879"/>
                  <a:chOff x="1905000" y="1828800"/>
                  <a:chExt cx="762000" cy="2362200"/>
                </a:xfrm>
              </p:grpSpPr>
              <p:sp>
                <p:nvSpPr>
                  <p:cNvPr id="43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4" name="Group 31"/>
              <p:cNvGrpSpPr/>
              <p:nvPr/>
            </p:nvGrpSpPr>
            <p:grpSpPr>
              <a:xfrm rot="20238387">
                <a:off x="1346199" y="1643328"/>
                <a:ext cx="1193804" cy="897916"/>
                <a:chOff x="1111998" y="1862460"/>
                <a:chExt cx="2362200" cy="1921930"/>
              </a:xfrm>
            </p:grpSpPr>
            <p:grpSp>
              <p:nvGrpSpPr>
                <p:cNvPr id="425" name="Group 6"/>
                <p:cNvGrpSpPr/>
                <p:nvPr/>
              </p:nvGrpSpPr>
              <p:grpSpPr>
                <a:xfrm rot="17802976">
                  <a:off x="1912098" y="1823816"/>
                  <a:ext cx="762000" cy="2362200"/>
                  <a:chOff x="1905000" y="1828800"/>
                  <a:chExt cx="762000" cy="2362200"/>
                </a:xfrm>
              </p:grpSpPr>
              <p:sp>
                <p:nvSpPr>
                  <p:cNvPr id="4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Oval 4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6" name="Group 9"/>
                <p:cNvGrpSpPr/>
                <p:nvPr/>
              </p:nvGrpSpPr>
              <p:grpSpPr>
                <a:xfrm rot="19123498">
                  <a:off x="2501621" y="1862460"/>
                  <a:ext cx="542170" cy="1782007"/>
                  <a:chOff x="1905000" y="1828800"/>
                  <a:chExt cx="762000" cy="2362200"/>
                </a:xfrm>
              </p:grpSpPr>
              <p:sp>
                <p:nvSpPr>
                  <p:cNvPr id="430" name="Oval 4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Oval 4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7" name="Group 12"/>
                <p:cNvGrpSpPr/>
                <p:nvPr/>
              </p:nvGrpSpPr>
              <p:grpSpPr>
                <a:xfrm rot="15530705">
                  <a:off x="2284581" y="2639655"/>
                  <a:ext cx="405591" cy="1883879"/>
                  <a:chOff x="1905000" y="1828800"/>
                  <a:chExt cx="762000" cy="2362200"/>
                </a:xfrm>
              </p:grpSpPr>
              <p:sp>
                <p:nvSpPr>
                  <p:cNvPr id="42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4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87" name="Group 73"/>
            <p:cNvGrpSpPr/>
            <p:nvPr/>
          </p:nvGrpSpPr>
          <p:grpSpPr>
            <a:xfrm rot="3068959">
              <a:off x="1791654" y="2628338"/>
              <a:ext cx="1820842" cy="1558779"/>
              <a:chOff x="736597" y="733384"/>
              <a:chExt cx="1807860" cy="1807860"/>
            </a:xfrm>
          </p:grpSpPr>
          <p:grpSp>
            <p:nvGrpSpPr>
              <p:cNvPr id="392" name="Group 15"/>
              <p:cNvGrpSpPr/>
              <p:nvPr/>
            </p:nvGrpSpPr>
            <p:grpSpPr>
              <a:xfrm rot="20238387">
                <a:off x="736597" y="881328"/>
                <a:ext cx="1193804" cy="897916"/>
                <a:chOff x="1111998" y="1862460"/>
                <a:chExt cx="2362200" cy="1921930"/>
              </a:xfrm>
            </p:grpSpPr>
            <p:grpSp>
              <p:nvGrpSpPr>
                <p:cNvPr id="413" name="Group 6"/>
                <p:cNvGrpSpPr/>
                <p:nvPr/>
              </p:nvGrpSpPr>
              <p:grpSpPr>
                <a:xfrm rot="17802976">
                  <a:off x="1912098" y="1823816"/>
                  <a:ext cx="762000" cy="2362200"/>
                  <a:chOff x="1905000" y="1828800"/>
                  <a:chExt cx="762000" cy="2362200"/>
                </a:xfrm>
              </p:grpSpPr>
              <p:sp>
                <p:nvSpPr>
                  <p:cNvPr id="4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4" name="Group 9"/>
                <p:cNvGrpSpPr/>
                <p:nvPr/>
              </p:nvGrpSpPr>
              <p:grpSpPr>
                <a:xfrm rot="19123498">
                  <a:off x="2501621" y="1862460"/>
                  <a:ext cx="542170" cy="1782007"/>
                  <a:chOff x="1905000" y="1828800"/>
                  <a:chExt cx="762000" cy="2362200"/>
                </a:xfrm>
              </p:grpSpPr>
              <p:sp>
                <p:nvSpPr>
                  <p:cNvPr id="41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Oval 4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5" name="Group 12"/>
                <p:cNvGrpSpPr/>
                <p:nvPr/>
              </p:nvGrpSpPr>
              <p:grpSpPr>
                <a:xfrm rot="15530705">
                  <a:off x="2284581" y="2639655"/>
                  <a:ext cx="405591" cy="1883879"/>
                  <a:chOff x="1905000" y="1828800"/>
                  <a:chExt cx="762000" cy="2362200"/>
                </a:xfrm>
              </p:grpSpPr>
              <p:sp>
                <p:nvSpPr>
                  <p:cNvPr id="41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3" name="Group 21"/>
              <p:cNvGrpSpPr/>
              <p:nvPr/>
            </p:nvGrpSpPr>
            <p:grpSpPr>
              <a:xfrm rot="2927600">
                <a:off x="1498597" y="881328"/>
                <a:ext cx="1193804" cy="897916"/>
                <a:chOff x="1111998" y="1862460"/>
                <a:chExt cx="2362200" cy="1921930"/>
              </a:xfrm>
            </p:grpSpPr>
            <p:grpSp>
              <p:nvGrpSpPr>
                <p:cNvPr id="404" name="Group 6"/>
                <p:cNvGrpSpPr/>
                <p:nvPr/>
              </p:nvGrpSpPr>
              <p:grpSpPr>
                <a:xfrm rot="17802976">
                  <a:off x="1912098" y="1823816"/>
                  <a:ext cx="762000" cy="2362200"/>
                  <a:chOff x="1905000" y="1828800"/>
                  <a:chExt cx="762000" cy="2362200"/>
                </a:xfrm>
              </p:grpSpPr>
              <p:sp>
                <p:nvSpPr>
                  <p:cNvPr id="4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5" name="Group 9"/>
                <p:cNvGrpSpPr/>
                <p:nvPr/>
              </p:nvGrpSpPr>
              <p:grpSpPr>
                <a:xfrm rot="19123498">
                  <a:off x="2501621" y="1862460"/>
                  <a:ext cx="542170" cy="1782007"/>
                  <a:chOff x="1905000" y="1828800"/>
                  <a:chExt cx="762000" cy="2362200"/>
                </a:xfrm>
              </p:grpSpPr>
              <p:sp>
                <p:nvSpPr>
                  <p:cNvPr id="40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6" name="Group 12"/>
                <p:cNvGrpSpPr/>
                <p:nvPr/>
              </p:nvGrpSpPr>
              <p:grpSpPr>
                <a:xfrm rot="15530705">
                  <a:off x="2284581" y="2639655"/>
                  <a:ext cx="405591" cy="1883879"/>
                  <a:chOff x="1905000" y="1828800"/>
                  <a:chExt cx="762000" cy="2362200"/>
                </a:xfrm>
              </p:grpSpPr>
              <p:sp>
                <p:nvSpPr>
                  <p:cNvPr id="40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4" name="Group 31"/>
              <p:cNvGrpSpPr/>
              <p:nvPr/>
            </p:nvGrpSpPr>
            <p:grpSpPr>
              <a:xfrm rot="20238387">
                <a:off x="1346199" y="1643328"/>
                <a:ext cx="1193804" cy="897916"/>
                <a:chOff x="1111998" y="1862460"/>
                <a:chExt cx="2362200" cy="1921930"/>
              </a:xfrm>
            </p:grpSpPr>
            <p:grpSp>
              <p:nvGrpSpPr>
                <p:cNvPr id="395" name="Group 6"/>
                <p:cNvGrpSpPr/>
                <p:nvPr/>
              </p:nvGrpSpPr>
              <p:grpSpPr>
                <a:xfrm rot="17802976">
                  <a:off x="1912098" y="1823816"/>
                  <a:ext cx="762000" cy="2362200"/>
                  <a:chOff x="1905000" y="1828800"/>
                  <a:chExt cx="762000" cy="2362200"/>
                </a:xfrm>
              </p:grpSpPr>
              <p:sp>
                <p:nvSpPr>
                  <p:cNvPr id="4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3" name="Oval 4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6" name="Group 9"/>
                <p:cNvGrpSpPr/>
                <p:nvPr/>
              </p:nvGrpSpPr>
              <p:grpSpPr>
                <a:xfrm rot="19123498">
                  <a:off x="2501621" y="1862460"/>
                  <a:ext cx="542170" cy="1782007"/>
                  <a:chOff x="1905000" y="1828800"/>
                  <a:chExt cx="762000" cy="2362200"/>
                </a:xfrm>
              </p:grpSpPr>
              <p:sp>
                <p:nvSpPr>
                  <p:cNvPr id="400" name="Oval 3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7" name="Group 12"/>
                <p:cNvGrpSpPr/>
                <p:nvPr/>
              </p:nvGrpSpPr>
              <p:grpSpPr>
                <a:xfrm rot="15530705">
                  <a:off x="2284581" y="2639655"/>
                  <a:ext cx="405591" cy="1883879"/>
                  <a:chOff x="1905000" y="1828800"/>
                  <a:chExt cx="762000" cy="2362200"/>
                </a:xfrm>
              </p:grpSpPr>
              <p:sp>
                <p:nvSpPr>
                  <p:cNvPr id="398" name="Oval 39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88" name="Group 104"/>
            <p:cNvGrpSpPr/>
            <p:nvPr/>
          </p:nvGrpSpPr>
          <p:grpSpPr>
            <a:xfrm rot="3068959">
              <a:off x="2247659" y="3793897"/>
              <a:ext cx="1143483" cy="840157"/>
              <a:chOff x="736597" y="733384"/>
              <a:chExt cx="1807860" cy="1807860"/>
            </a:xfrm>
          </p:grpSpPr>
          <p:grpSp>
            <p:nvGrpSpPr>
              <p:cNvPr id="362" name="Group 15"/>
              <p:cNvGrpSpPr/>
              <p:nvPr/>
            </p:nvGrpSpPr>
            <p:grpSpPr>
              <a:xfrm rot="20238387">
                <a:off x="736597" y="881328"/>
                <a:ext cx="1193804" cy="897916"/>
                <a:chOff x="1111998" y="1862460"/>
                <a:chExt cx="2362200" cy="1921930"/>
              </a:xfrm>
            </p:grpSpPr>
            <p:grpSp>
              <p:nvGrpSpPr>
                <p:cNvPr id="383" name="Group 6"/>
                <p:cNvGrpSpPr/>
                <p:nvPr/>
              </p:nvGrpSpPr>
              <p:grpSpPr>
                <a:xfrm rot="17802976">
                  <a:off x="1912098" y="1823816"/>
                  <a:ext cx="762000" cy="2362200"/>
                  <a:chOff x="1905000" y="1828800"/>
                  <a:chExt cx="762000" cy="2362200"/>
                </a:xfrm>
              </p:grpSpPr>
              <p:sp>
                <p:nvSpPr>
                  <p:cNvPr id="3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4" name="Group 9"/>
                <p:cNvGrpSpPr/>
                <p:nvPr/>
              </p:nvGrpSpPr>
              <p:grpSpPr>
                <a:xfrm rot="19123498">
                  <a:off x="2501621" y="1862460"/>
                  <a:ext cx="542170" cy="1782007"/>
                  <a:chOff x="1905000" y="1828800"/>
                  <a:chExt cx="762000" cy="2362200"/>
                </a:xfrm>
              </p:grpSpPr>
              <p:sp>
                <p:nvSpPr>
                  <p:cNvPr id="388" name="Oval 38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5" name="Group 12"/>
                <p:cNvGrpSpPr/>
                <p:nvPr/>
              </p:nvGrpSpPr>
              <p:grpSpPr>
                <a:xfrm rot="15530705">
                  <a:off x="2284581" y="2639655"/>
                  <a:ext cx="405591" cy="1883879"/>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3" name="Group 21"/>
              <p:cNvGrpSpPr/>
              <p:nvPr/>
            </p:nvGrpSpPr>
            <p:grpSpPr>
              <a:xfrm rot="2927600">
                <a:off x="1498597" y="881328"/>
                <a:ext cx="1193804" cy="897916"/>
                <a:chOff x="1111998" y="1862460"/>
                <a:chExt cx="2362200" cy="1921930"/>
              </a:xfrm>
            </p:grpSpPr>
            <p:grpSp>
              <p:nvGrpSpPr>
                <p:cNvPr id="374" name="Group 6"/>
                <p:cNvGrpSpPr/>
                <p:nvPr/>
              </p:nvGrpSpPr>
              <p:grpSpPr>
                <a:xfrm rot="17802976">
                  <a:off x="1912098" y="1823816"/>
                  <a:ext cx="762000" cy="2362200"/>
                  <a:chOff x="1905000" y="1828800"/>
                  <a:chExt cx="762000" cy="2362200"/>
                </a:xfrm>
              </p:grpSpPr>
              <p:sp>
                <p:nvSpPr>
                  <p:cNvPr id="3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9"/>
                <p:cNvGrpSpPr/>
                <p:nvPr/>
              </p:nvGrpSpPr>
              <p:grpSpPr>
                <a:xfrm rot="19123498">
                  <a:off x="2501621" y="1862460"/>
                  <a:ext cx="542170" cy="1782007"/>
                  <a:chOff x="1905000" y="1828800"/>
                  <a:chExt cx="762000" cy="2362200"/>
                </a:xfrm>
              </p:grpSpPr>
              <p:sp>
                <p:nvSpPr>
                  <p:cNvPr id="379" name="Oval 3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6" name="Group 12"/>
                <p:cNvGrpSpPr/>
                <p:nvPr/>
              </p:nvGrpSpPr>
              <p:grpSpPr>
                <a:xfrm rot="15530705">
                  <a:off x="2284581" y="2639655"/>
                  <a:ext cx="405591" cy="1883879"/>
                  <a:chOff x="1905000" y="1828800"/>
                  <a:chExt cx="762000" cy="2362200"/>
                </a:xfrm>
              </p:grpSpPr>
              <p:sp>
                <p:nvSpPr>
                  <p:cNvPr id="377" name="Oval 37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4" name="Group 31"/>
              <p:cNvGrpSpPr/>
              <p:nvPr/>
            </p:nvGrpSpPr>
            <p:grpSpPr>
              <a:xfrm rot="20238387">
                <a:off x="1346199" y="1643328"/>
                <a:ext cx="1193804" cy="897916"/>
                <a:chOff x="1111998" y="1862460"/>
                <a:chExt cx="2362200" cy="1921930"/>
              </a:xfrm>
            </p:grpSpPr>
            <p:grpSp>
              <p:nvGrpSpPr>
                <p:cNvPr id="365" name="Group 6"/>
                <p:cNvGrpSpPr/>
                <p:nvPr/>
              </p:nvGrpSpPr>
              <p:grpSpPr>
                <a:xfrm rot="17802976">
                  <a:off x="1912098" y="1823816"/>
                  <a:ext cx="762000" cy="2362200"/>
                  <a:chOff x="1905000" y="1828800"/>
                  <a:chExt cx="762000" cy="2362200"/>
                </a:xfrm>
              </p:grpSpPr>
              <p:sp>
                <p:nvSpPr>
                  <p:cNvPr id="3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3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6" name="Group 9"/>
                <p:cNvGrpSpPr/>
                <p:nvPr/>
              </p:nvGrpSpPr>
              <p:grpSpPr>
                <a:xfrm rot="19123498">
                  <a:off x="2501621" y="1862460"/>
                  <a:ext cx="542170" cy="1782007"/>
                  <a:chOff x="1905000" y="1828800"/>
                  <a:chExt cx="762000" cy="2362200"/>
                </a:xfrm>
              </p:grpSpPr>
              <p:sp>
                <p:nvSpPr>
                  <p:cNvPr id="370" name="Oval 3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7" name="Group 12"/>
                <p:cNvGrpSpPr/>
                <p:nvPr/>
              </p:nvGrpSpPr>
              <p:grpSpPr>
                <a:xfrm rot="15530705">
                  <a:off x="2284581" y="2639655"/>
                  <a:ext cx="405591" cy="1883879"/>
                  <a:chOff x="1905000" y="1828800"/>
                  <a:chExt cx="762000" cy="2362200"/>
                </a:xfrm>
              </p:grpSpPr>
              <p:sp>
                <p:nvSpPr>
                  <p:cNvPr id="368" name="Oval 3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89" name="Group 135"/>
            <p:cNvGrpSpPr/>
            <p:nvPr/>
          </p:nvGrpSpPr>
          <p:grpSpPr>
            <a:xfrm rot="5892673">
              <a:off x="3061159" y="3301846"/>
              <a:ext cx="1528325" cy="1350205"/>
              <a:chOff x="736597" y="733384"/>
              <a:chExt cx="1807860" cy="1807860"/>
            </a:xfrm>
          </p:grpSpPr>
          <p:grpSp>
            <p:nvGrpSpPr>
              <p:cNvPr id="332" name="Group 15"/>
              <p:cNvGrpSpPr/>
              <p:nvPr/>
            </p:nvGrpSpPr>
            <p:grpSpPr>
              <a:xfrm rot="20238387">
                <a:off x="736597" y="881328"/>
                <a:ext cx="1193804" cy="897916"/>
                <a:chOff x="1111998" y="1862460"/>
                <a:chExt cx="2362200" cy="1921930"/>
              </a:xfrm>
            </p:grpSpPr>
            <p:grpSp>
              <p:nvGrpSpPr>
                <p:cNvPr id="353" name="Group 6"/>
                <p:cNvGrpSpPr/>
                <p:nvPr/>
              </p:nvGrpSpPr>
              <p:grpSpPr>
                <a:xfrm rot="17802976">
                  <a:off x="1912098" y="1823816"/>
                  <a:ext cx="762000" cy="2362200"/>
                  <a:chOff x="1905000" y="1828800"/>
                  <a:chExt cx="762000" cy="2362200"/>
                </a:xfrm>
              </p:grpSpPr>
              <p:sp>
                <p:nvSpPr>
                  <p:cNvPr id="36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4" name="Group 9"/>
                <p:cNvGrpSpPr/>
                <p:nvPr/>
              </p:nvGrpSpPr>
              <p:grpSpPr>
                <a:xfrm rot="19123498">
                  <a:off x="2501621" y="1862460"/>
                  <a:ext cx="542170" cy="1782007"/>
                  <a:chOff x="1905000" y="1828800"/>
                  <a:chExt cx="762000" cy="2362200"/>
                </a:xfrm>
              </p:grpSpPr>
              <p:sp>
                <p:nvSpPr>
                  <p:cNvPr id="358" name="Oval 3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12"/>
                <p:cNvGrpSpPr/>
                <p:nvPr/>
              </p:nvGrpSpPr>
              <p:grpSpPr>
                <a:xfrm rot="15530705">
                  <a:off x="2284581" y="2639655"/>
                  <a:ext cx="405591" cy="1883879"/>
                  <a:chOff x="1905000" y="1828800"/>
                  <a:chExt cx="762000" cy="2362200"/>
                </a:xfrm>
              </p:grpSpPr>
              <p:sp>
                <p:nvSpPr>
                  <p:cNvPr id="356" name="Oval 3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3" name="Group 21"/>
              <p:cNvGrpSpPr/>
              <p:nvPr/>
            </p:nvGrpSpPr>
            <p:grpSpPr>
              <a:xfrm rot="2927600">
                <a:off x="1498597" y="881328"/>
                <a:ext cx="1193804" cy="897916"/>
                <a:chOff x="1111998" y="1862460"/>
                <a:chExt cx="2362200" cy="1921930"/>
              </a:xfrm>
            </p:grpSpPr>
            <p:grpSp>
              <p:nvGrpSpPr>
                <p:cNvPr id="344" name="Group 6"/>
                <p:cNvGrpSpPr/>
                <p:nvPr/>
              </p:nvGrpSpPr>
              <p:grpSpPr>
                <a:xfrm rot="17802976">
                  <a:off x="1912098" y="1823816"/>
                  <a:ext cx="762000" cy="2362200"/>
                  <a:chOff x="1905000" y="1828800"/>
                  <a:chExt cx="762000" cy="2362200"/>
                </a:xfrm>
              </p:grpSpPr>
              <p:sp>
                <p:nvSpPr>
                  <p:cNvPr id="35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5" name="Group 9"/>
                <p:cNvGrpSpPr/>
                <p:nvPr/>
              </p:nvGrpSpPr>
              <p:grpSpPr>
                <a:xfrm rot="19123498">
                  <a:off x="2501621" y="1862460"/>
                  <a:ext cx="542170" cy="1782007"/>
                  <a:chOff x="1905000" y="1828800"/>
                  <a:chExt cx="762000" cy="2362200"/>
                </a:xfrm>
              </p:grpSpPr>
              <p:sp>
                <p:nvSpPr>
                  <p:cNvPr id="349" name="Oval 3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6" name="Group 12"/>
                <p:cNvGrpSpPr/>
                <p:nvPr/>
              </p:nvGrpSpPr>
              <p:grpSpPr>
                <a:xfrm rot="15530705">
                  <a:off x="2284581" y="2639655"/>
                  <a:ext cx="405591" cy="1883879"/>
                  <a:chOff x="1905000" y="1828800"/>
                  <a:chExt cx="762000" cy="2362200"/>
                </a:xfrm>
              </p:grpSpPr>
              <p:sp>
                <p:nvSpPr>
                  <p:cNvPr id="347" name="Oval 34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4" name="Group 31"/>
              <p:cNvGrpSpPr/>
              <p:nvPr/>
            </p:nvGrpSpPr>
            <p:grpSpPr>
              <a:xfrm rot="20238387">
                <a:off x="1346199" y="1643328"/>
                <a:ext cx="1193804" cy="897916"/>
                <a:chOff x="1111998" y="1862460"/>
                <a:chExt cx="2362200" cy="1921930"/>
              </a:xfrm>
            </p:grpSpPr>
            <p:grpSp>
              <p:nvGrpSpPr>
                <p:cNvPr id="335" name="Group 6"/>
                <p:cNvGrpSpPr/>
                <p:nvPr/>
              </p:nvGrpSpPr>
              <p:grpSpPr>
                <a:xfrm rot="17802976">
                  <a:off x="1912098" y="1823816"/>
                  <a:ext cx="762000" cy="2362200"/>
                  <a:chOff x="1905000" y="1828800"/>
                  <a:chExt cx="762000" cy="2362200"/>
                </a:xfrm>
              </p:grpSpPr>
              <p:sp>
                <p:nvSpPr>
                  <p:cNvPr id="34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3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6" name="Group 9"/>
                <p:cNvGrpSpPr/>
                <p:nvPr/>
              </p:nvGrpSpPr>
              <p:grpSpPr>
                <a:xfrm rot="19123498">
                  <a:off x="2501621" y="1862460"/>
                  <a:ext cx="542170" cy="1782007"/>
                  <a:chOff x="1905000" y="1828800"/>
                  <a:chExt cx="762000" cy="2362200"/>
                </a:xfrm>
              </p:grpSpPr>
              <p:sp>
                <p:nvSpPr>
                  <p:cNvPr id="340" name="Oval 3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Oval 3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12"/>
                <p:cNvGrpSpPr/>
                <p:nvPr/>
              </p:nvGrpSpPr>
              <p:grpSpPr>
                <a:xfrm rot="15530705">
                  <a:off x="2284581" y="2639655"/>
                  <a:ext cx="405591" cy="1883879"/>
                  <a:chOff x="1905000" y="1828800"/>
                  <a:chExt cx="762000" cy="2362200"/>
                </a:xfrm>
              </p:grpSpPr>
              <p:sp>
                <p:nvSpPr>
                  <p:cNvPr id="338" name="Oval 3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3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90" name="Group 166"/>
            <p:cNvGrpSpPr/>
            <p:nvPr/>
          </p:nvGrpSpPr>
          <p:grpSpPr>
            <a:xfrm rot="20555714" flipH="1">
              <a:off x="3652811" y="2791157"/>
              <a:ext cx="1586260" cy="1364114"/>
              <a:chOff x="736597" y="733384"/>
              <a:chExt cx="1807860" cy="1807860"/>
            </a:xfrm>
          </p:grpSpPr>
          <p:grpSp>
            <p:nvGrpSpPr>
              <p:cNvPr id="302" name="Group 15"/>
              <p:cNvGrpSpPr/>
              <p:nvPr/>
            </p:nvGrpSpPr>
            <p:grpSpPr>
              <a:xfrm rot="20238387">
                <a:off x="736597" y="881328"/>
                <a:ext cx="1193804" cy="897916"/>
                <a:chOff x="1111998" y="1862460"/>
                <a:chExt cx="2362200" cy="1921930"/>
              </a:xfrm>
            </p:grpSpPr>
            <p:grpSp>
              <p:nvGrpSpPr>
                <p:cNvPr id="323" name="Group 6"/>
                <p:cNvGrpSpPr/>
                <p:nvPr/>
              </p:nvGrpSpPr>
              <p:grpSpPr>
                <a:xfrm rot="17802976">
                  <a:off x="1912098" y="1823816"/>
                  <a:ext cx="762000" cy="2362200"/>
                  <a:chOff x="1905000" y="1828800"/>
                  <a:chExt cx="762000" cy="2362200"/>
                </a:xfrm>
              </p:grpSpPr>
              <p:sp>
                <p:nvSpPr>
                  <p:cNvPr id="33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4" name="Group 9"/>
                <p:cNvGrpSpPr/>
                <p:nvPr/>
              </p:nvGrpSpPr>
              <p:grpSpPr>
                <a:xfrm rot="19123498">
                  <a:off x="2501621" y="1862460"/>
                  <a:ext cx="542170" cy="1782007"/>
                  <a:chOff x="1905000" y="1828800"/>
                  <a:chExt cx="762000" cy="2362200"/>
                </a:xfrm>
              </p:grpSpPr>
              <p:sp>
                <p:nvSpPr>
                  <p:cNvPr id="328" name="Oval 3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5" name="Group 12"/>
                <p:cNvGrpSpPr/>
                <p:nvPr/>
              </p:nvGrpSpPr>
              <p:grpSpPr>
                <a:xfrm rot="15530705">
                  <a:off x="2284581" y="2639655"/>
                  <a:ext cx="405591" cy="1883879"/>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3" name="Group 21"/>
              <p:cNvGrpSpPr/>
              <p:nvPr/>
            </p:nvGrpSpPr>
            <p:grpSpPr>
              <a:xfrm rot="2927600">
                <a:off x="1498597" y="881328"/>
                <a:ext cx="1193804" cy="897916"/>
                <a:chOff x="1111998" y="1862460"/>
                <a:chExt cx="2362200" cy="1921930"/>
              </a:xfrm>
            </p:grpSpPr>
            <p:grpSp>
              <p:nvGrpSpPr>
                <p:cNvPr id="314" name="Group 6"/>
                <p:cNvGrpSpPr/>
                <p:nvPr/>
              </p:nvGrpSpPr>
              <p:grpSpPr>
                <a:xfrm rot="17802976">
                  <a:off x="1912098" y="1823816"/>
                  <a:ext cx="762000" cy="2362200"/>
                  <a:chOff x="1905000" y="1828800"/>
                  <a:chExt cx="762000" cy="2362200"/>
                </a:xfrm>
              </p:grpSpPr>
              <p:sp>
                <p:nvSpPr>
                  <p:cNvPr id="32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Oval 32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5" name="Group 9"/>
                <p:cNvGrpSpPr/>
                <p:nvPr/>
              </p:nvGrpSpPr>
              <p:grpSpPr>
                <a:xfrm rot="19123498">
                  <a:off x="2501621" y="1862460"/>
                  <a:ext cx="542170" cy="1782007"/>
                  <a:chOff x="1905000" y="1828800"/>
                  <a:chExt cx="762000" cy="2362200"/>
                </a:xfrm>
              </p:grpSpPr>
              <p:sp>
                <p:nvSpPr>
                  <p:cNvPr id="319" name="Oval 31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3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6" name="Group 12"/>
                <p:cNvGrpSpPr/>
                <p:nvPr/>
              </p:nvGrpSpPr>
              <p:grpSpPr>
                <a:xfrm rot="15530705">
                  <a:off x="2284581" y="2639655"/>
                  <a:ext cx="405591" cy="1883879"/>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31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4" name="Group 31"/>
              <p:cNvGrpSpPr/>
              <p:nvPr/>
            </p:nvGrpSpPr>
            <p:grpSpPr>
              <a:xfrm rot="20238387">
                <a:off x="1346199" y="1643328"/>
                <a:ext cx="1193804" cy="897916"/>
                <a:chOff x="1111998" y="1862460"/>
                <a:chExt cx="2362200" cy="1921930"/>
              </a:xfrm>
            </p:grpSpPr>
            <p:grpSp>
              <p:nvGrpSpPr>
                <p:cNvPr id="305" name="Group 6"/>
                <p:cNvGrpSpPr/>
                <p:nvPr/>
              </p:nvGrpSpPr>
              <p:grpSpPr>
                <a:xfrm rot="17802976">
                  <a:off x="1912098" y="1823816"/>
                  <a:ext cx="762000" cy="2362200"/>
                  <a:chOff x="1905000" y="1828800"/>
                  <a:chExt cx="762000" cy="2362200"/>
                </a:xfrm>
              </p:grpSpPr>
              <p:sp>
                <p:nvSpPr>
                  <p:cNvPr id="31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Oval 3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6" name="Group 9"/>
                <p:cNvGrpSpPr/>
                <p:nvPr/>
              </p:nvGrpSpPr>
              <p:grpSpPr>
                <a:xfrm rot="19123498">
                  <a:off x="2501621" y="1862460"/>
                  <a:ext cx="542170" cy="1782007"/>
                  <a:chOff x="1905000" y="1828800"/>
                  <a:chExt cx="762000" cy="2362200"/>
                </a:xfrm>
              </p:grpSpPr>
              <p:sp>
                <p:nvSpPr>
                  <p:cNvPr id="310" name="Oval 3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3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7" name="Group 12"/>
                <p:cNvGrpSpPr/>
                <p:nvPr/>
              </p:nvGrpSpPr>
              <p:grpSpPr>
                <a:xfrm rot="15530705">
                  <a:off x="2284581" y="2639655"/>
                  <a:ext cx="405591" cy="1883879"/>
                  <a:chOff x="1905000" y="1828800"/>
                  <a:chExt cx="762000" cy="2362200"/>
                </a:xfrm>
              </p:grpSpPr>
              <p:sp>
                <p:nvSpPr>
                  <p:cNvPr id="308" name="Oval 30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91" name="Double Wave 290"/>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Double Wave 291"/>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Oval 292"/>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94"/>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98"/>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Oval 299"/>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300"/>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91">
            <a:extLst>
              <a:ext uri="{FF2B5EF4-FFF2-40B4-BE49-F238E27FC236}">
                <a16:creationId xmlns:a16="http://schemas.microsoft.com/office/drawing/2014/main" id="{EE677FA4-AAD9-887B-FCE0-578D94B02586}"/>
              </a:ext>
            </a:extLst>
          </p:cNvPr>
          <p:cNvGrpSpPr/>
          <p:nvPr/>
        </p:nvGrpSpPr>
        <p:grpSpPr>
          <a:xfrm>
            <a:off x="7817844" y="3437428"/>
            <a:ext cx="1356990" cy="3344532"/>
            <a:chOff x="4054343" y="2362200"/>
            <a:chExt cx="1356990" cy="3344532"/>
          </a:xfrm>
        </p:grpSpPr>
        <p:sp>
          <p:nvSpPr>
            <p:cNvPr id="4" name="Round Diagonal Corner Rectangle 1143">
              <a:extLst>
                <a:ext uri="{FF2B5EF4-FFF2-40B4-BE49-F238E27FC236}">
                  <a16:creationId xmlns:a16="http://schemas.microsoft.com/office/drawing/2014/main" id="{2B9AA12B-85EA-639A-CAB0-44B742F32D7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 Diagonal Corner Rectangle 1144">
              <a:extLst>
                <a:ext uri="{FF2B5EF4-FFF2-40B4-BE49-F238E27FC236}">
                  <a16:creationId xmlns:a16="http://schemas.microsoft.com/office/drawing/2014/main" id="{204D6A6E-0AC5-4C95-0A8C-D66A4CD6ED7C}"/>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A33E085C-1423-16F9-08D9-F693CA905F95}"/>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4479EC0C-6032-1669-2090-C5D49776FC62}"/>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741B9B1-B821-7CC6-F97C-A8EDF9002D79}"/>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2D8FE28E-680E-BC18-052C-C4BA28EF26E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rapezoid 9">
              <a:extLst>
                <a:ext uri="{FF2B5EF4-FFF2-40B4-BE49-F238E27FC236}">
                  <a16:creationId xmlns:a16="http://schemas.microsoft.com/office/drawing/2014/main" id="{C46DD7BB-49CB-6DDD-F348-E2DED5142771}"/>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rapezoid 10">
              <a:extLst>
                <a:ext uri="{FF2B5EF4-FFF2-40B4-BE49-F238E27FC236}">
                  <a16:creationId xmlns:a16="http://schemas.microsoft.com/office/drawing/2014/main" id="{00A95C98-FFE1-CE9B-F60D-B53A481A97ED}"/>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D60E40B5-668C-EDD6-C238-3CD8286AC67D}"/>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6D1FAEAD-0EF1-659C-6F52-89E8C8164DDC}"/>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B19FA8D1-E834-FEF1-93D3-8D6011139D7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 Diagonal Corner Rectangle 1154">
              <a:extLst>
                <a:ext uri="{FF2B5EF4-FFF2-40B4-BE49-F238E27FC236}">
                  <a16:creationId xmlns:a16="http://schemas.microsoft.com/office/drawing/2014/main" id="{60AEF954-2A11-321F-2F0F-DB153EE6F5BA}"/>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ound Diagonal Corner Rectangle 1155">
              <a:extLst>
                <a:ext uri="{FF2B5EF4-FFF2-40B4-BE49-F238E27FC236}">
                  <a16:creationId xmlns:a16="http://schemas.microsoft.com/office/drawing/2014/main" id="{A7DA0CE5-8EBB-A677-C650-462C97517F58}"/>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0411B529-C878-B0BD-9718-C8DC0AD1F0AC}"/>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7">
              <a:extLst>
                <a:ext uri="{FF2B5EF4-FFF2-40B4-BE49-F238E27FC236}">
                  <a16:creationId xmlns:a16="http://schemas.microsoft.com/office/drawing/2014/main" id="{DC5042EB-9315-8929-2C22-C7EC2F64417A}"/>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565027B-F1CE-CA74-8AFF-CA1397E60A2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030130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7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3886200" y="3048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2484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1" name="Group 220"/>
          <p:cNvGrpSpPr/>
          <p:nvPr/>
        </p:nvGrpSpPr>
        <p:grpSpPr>
          <a:xfrm>
            <a:off x="2057400" y="228600"/>
            <a:ext cx="1828800" cy="2895600"/>
            <a:chOff x="1524000" y="228600"/>
            <a:chExt cx="1828800" cy="2895600"/>
          </a:xfrm>
        </p:grpSpPr>
        <p:grpSp>
          <p:nvGrpSpPr>
            <p:cNvPr id="2" name="Group 238"/>
            <p:cNvGrpSpPr/>
            <p:nvPr/>
          </p:nvGrpSpPr>
          <p:grpSpPr>
            <a:xfrm>
              <a:off x="1524000" y="228600"/>
              <a:ext cx="1828800" cy="2895600"/>
              <a:chOff x="5181600" y="152400"/>
              <a:chExt cx="1828800" cy="2895600"/>
            </a:xfrm>
          </p:grpSpPr>
          <p:sp>
            <p:nvSpPr>
              <p:cNvPr id="1096" name="Rounded Rectangle 1095"/>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TextBox 1096"/>
              <p:cNvSpPr txBox="1"/>
              <p:nvPr/>
            </p:nvSpPr>
            <p:spPr>
              <a:xfrm>
                <a:off x="5181600" y="228600"/>
                <a:ext cx="1828800" cy="369332"/>
              </a:xfrm>
              <a:prstGeom prst="rect">
                <a:avLst/>
              </a:prstGeom>
              <a:noFill/>
            </p:spPr>
            <p:txBody>
              <a:bodyPr wrap="square" rtlCol="0">
                <a:spAutoFit/>
              </a:bodyPr>
              <a:lstStyle/>
              <a:p>
                <a:pPr fontAlgn="base"/>
                <a:r>
                  <a:rPr lang="en-US" dirty="0">
                    <a:solidFill>
                      <a:schemeClr val="bg1"/>
                    </a:solidFill>
                  </a:rPr>
                  <a:t> </a:t>
                </a:r>
              </a:p>
            </p:txBody>
          </p:sp>
        </p:grpSp>
        <p:sp>
          <p:nvSpPr>
            <p:cNvPr id="699" name="TextBox 698"/>
            <p:cNvSpPr txBox="1"/>
            <p:nvPr/>
          </p:nvSpPr>
          <p:spPr>
            <a:xfrm>
              <a:off x="1524000" y="381000"/>
              <a:ext cx="1828800" cy="2031325"/>
            </a:xfrm>
            <a:prstGeom prst="rect">
              <a:avLst/>
            </a:prstGeom>
            <a:noFill/>
          </p:spPr>
          <p:txBody>
            <a:bodyPr wrap="square" rtlCol="0">
              <a:spAutoFit/>
            </a:bodyPr>
            <a:lstStyle/>
            <a:p>
              <a:pPr fontAlgn="base"/>
              <a:r>
                <a:rPr lang="en-US" dirty="0">
                  <a:solidFill>
                    <a:schemeClr val="bg1"/>
                  </a:solidFill>
                </a:rPr>
                <a:t>The first bundle:</a:t>
              </a:r>
            </a:p>
            <a:p>
              <a:pPr fontAlgn="base"/>
              <a:r>
                <a:rPr lang="en-US" dirty="0">
                  <a:solidFill>
                    <a:schemeClr val="bg1"/>
                  </a:solidFill>
                </a:rPr>
                <a:t>Moved to an area that the servants called the poorest spot in all the vineyard</a:t>
              </a: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88392" y="6550223"/>
            <a:ext cx="4800600" cy="307777"/>
          </a:xfrm>
          <a:prstGeom prst="rect">
            <a:avLst/>
          </a:prstGeom>
          <a:noFill/>
        </p:spPr>
        <p:txBody>
          <a:bodyPr wrap="square" rtlCol="0">
            <a:spAutoFit/>
          </a:bodyPr>
          <a:lstStyle/>
          <a:p>
            <a:r>
              <a:rPr lang="en-US" sz="1400" dirty="0">
                <a:solidFill>
                  <a:schemeClr val="bg1"/>
                </a:solidFill>
              </a:rPr>
              <a:t>Jacob 5:20 Commentary Ralph E. Swiss</a:t>
            </a:r>
          </a:p>
        </p:txBody>
      </p:sp>
      <p:sp>
        <p:nvSpPr>
          <p:cNvPr id="74" name="TextBox 73"/>
          <p:cNvSpPr txBox="1"/>
          <p:nvPr/>
        </p:nvSpPr>
        <p:spPr>
          <a:xfrm>
            <a:off x="160358" y="2722072"/>
            <a:ext cx="6196846" cy="2308324"/>
          </a:xfrm>
          <a:prstGeom prst="rect">
            <a:avLst/>
          </a:prstGeom>
          <a:noFill/>
        </p:spPr>
        <p:txBody>
          <a:bodyPr wrap="square" rtlCol="0">
            <a:spAutoFit/>
          </a:bodyPr>
          <a:lstStyle/>
          <a:p>
            <a:pPr fontAlgn="base"/>
            <a:r>
              <a:rPr lang="en-US" dirty="0">
                <a:solidFill>
                  <a:schemeClr val="bg1"/>
                </a:solidFill>
              </a:rPr>
              <a:t>“And it came to pass that they went forth whither the master had hid the natural branches of the tree, and he said unto the servant: Behold these; and he beheld the first that it had brought forth much fruit; and he beheld also that it was good. And he said unto the servant: Take of the fruit thereof, and lay it up against the season, that I may preserve it unto mine own self; for behold, said he, this long time have I nourished it, and it hath brought forth much fruit.”</a:t>
            </a:r>
          </a:p>
        </p:txBody>
      </p:sp>
      <p:grpSp>
        <p:nvGrpSpPr>
          <p:cNvPr id="3" name="Group 91"/>
          <p:cNvGrpSpPr/>
          <p:nvPr/>
        </p:nvGrpSpPr>
        <p:grpSpPr>
          <a:xfrm>
            <a:off x="6096000" y="3124200"/>
            <a:ext cx="1370879" cy="3344532"/>
            <a:chOff x="4038600" y="2362200"/>
            <a:chExt cx="1370879" cy="3344532"/>
          </a:xfrm>
        </p:grpSpPr>
        <p:sp>
          <p:nvSpPr>
            <p:cNvPr id="1144" name="Round Diagonal Corner Rectangle 1143"/>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5" name="Round Diagonal Corner Rectangle 1144"/>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6" name="Oval 1145"/>
            <p:cNvSpPr/>
            <p:nvPr/>
          </p:nvSpPr>
          <p:spPr>
            <a:xfrm rot="19671902">
              <a:off x="5146857" y="4031145"/>
              <a:ext cx="262622"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Oval 1146"/>
            <p:cNvSpPr/>
            <p:nvPr/>
          </p:nvSpPr>
          <p:spPr>
            <a:xfrm rot="2647766">
              <a:off x="4038600" y="4017204"/>
              <a:ext cx="388688"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8" name="Oval 1147"/>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9" name="Oval 1148"/>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0" name="Trapezoid 1149"/>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1" name="Trapezoid 1150"/>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2" name="Trapezoid 1151"/>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3" name="Oval 1152"/>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4" name="Oval 1153"/>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Round Diagonal Corner Rectangle 1154"/>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Round Diagonal Corner Rectangle 1155"/>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Oval 1156"/>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8" name="Round Diagonal Corner Rectangle 1157"/>
            <p:cNvSpPr/>
            <p:nvPr/>
          </p:nvSpPr>
          <p:spPr>
            <a:xfrm rot="9924546">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9" name="Oval 1158"/>
            <p:cNvSpPr/>
            <p:nvPr/>
          </p:nvSpPr>
          <p:spPr>
            <a:xfrm>
              <a:off x="4617616" y="3384168"/>
              <a:ext cx="182984" cy="1378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61"/>
          <p:cNvGrpSpPr/>
          <p:nvPr/>
        </p:nvGrpSpPr>
        <p:grpSpPr>
          <a:xfrm>
            <a:off x="8153400" y="3352800"/>
            <a:ext cx="1219200" cy="2438400"/>
            <a:chOff x="4796444" y="836392"/>
            <a:chExt cx="1380536" cy="3344532"/>
          </a:xfrm>
        </p:grpSpPr>
        <p:sp>
          <p:nvSpPr>
            <p:cNvPr id="579" name="Oval 578"/>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p:cNvSpPr/>
            <p:nvPr/>
          </p:nvSpPr>
          <p:spPr>
            <a:xfrm rot="2647766">
              <a:off x="5273253" y="3586018"/>
              <a:ext cx="249729" cy="583367"/>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Trapezoid 582"/>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Trapezoid 583"/>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Trapezoid 590"/>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Round Diagonal Corner Rectangle 599"/>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Round Diagonal Corner Rectangle 600"/>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Oval 601"/>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691"/>
          <p:cNvGrpSpPr/>
          <p:nvPr/>
        </p:nvGrpSpPr>
        <p:grpSpPr>
          <a:xfrm>
            <a:off x="7848600" y="5105400"/>
            <a:ext cx="1541742" cy="1626598"/>
            <a:chOff x="4724400" y="4943826"/>
            <a:chExt cx="1541742" cy="1626598"/>
          </a:xfrm>
        </p:grpSpPr>
        <p:grpSp>
          <p:nvGrpSpPr>
            <p:cNvPr id="6" name="Group 199"/>
            <p:cNvGrpSpPr/>
            <p:nvPr/>
          </p:nvGrpSpPr>
          <p:grpSpPr>
            <a:xfrm rot="3068959">
              <a:off x="4727854" y="5363464"/>
              <a:ext cx="1626598" cy="787321"/>
              <a:chOff x="736597" y="733384"/>
              <a:chExt cx="1807860" cy="1193804"/>
            </a:xfrm>
          </p:grpSpPr>
          <p:grpSp>
            <p:nvGrpSpPr>
              <p:cNvPr id="7" name="Group 15"/>
              <p:cNvGrpSpPr/>
              <p:nvPr/>
            </p:nvGrpSpPr>
            <p:grpSpPr>
              <a:xfrm rot="20238387">
                <a:off x="736597" y="881328"/>
                <a:ext cx="1193804" cy="897916"/>
                <a:chOff x="1111998" y="1862460"/>
                <a:chExt cx="2362200" cy="1921930"/>
              </a:xfrm>
            </p:grpSpPr>
            <p:grpSp>
              <p:nvGrpSpPr>
                <p:cNvPr id="8" name="Group 6"/>
                <p:cNvGrpSpPr/>
                <p:nvPr/>
              </p:nvGrpSpPr>
              <p:grpSpPr>
                <a:xfrm rot="17802976">
                  <a:off x="1912098" y="1823816"/>
                  <a:ext cx="762000" cy="2362200"/>
                  <a:chOff x="1905000" y="1828800"/>
                  <a:chExt cx="762000" cy="2362200"/>
                </a:xfrm>
              </p:grpSpPr>
              <p:sp>
                <p:nvSpPr>
                  <p:cNvPr id="6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9"/>
                <p:cNvGrpSpPr/>
                <p:nvPr/>
              </p:nvGrpSpPr>
              <p:grpSpPr>
                <a:xfrm rot="19123498">
                  <a:off x="2501621" y="1862460"/>
                  <a:ext cx="542170" cy="1782007"/>
                  <a:chOff x="1905000" y="1828800"/>
                  <a:chExt cx="762000" cy="2362200"/>
                </a:xfrm>
              </p:grpSpPr>
              <p:sp>
                <p:nvSpPr>
                  <p:cNvPr id="653" name="Oval 6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2"/>
                <p:cNvGrpSpPr/>
                <p:nvPr/>
              </p:nvGrpSpPr>
              <p:grpSpPr>
                <a:xfrm rot="15530705">
                  <a:off x="2284581" y="2639655"/>
                  <a:ext cx="405591" cy="1883879"/>
                  <a:chOff x="1905000" y="1828800"/>
                  <a:chExt cx="762000" cy="2362200"/>
                </a:xfrm>
              </p:grpSpPr>
              <p:sp>
                <p:nvSpPr>
                  <p:cNvPr id="651" name="Oval 65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 name="Group 21"/>
              <p:cNvGrpSpPr/>
              <p:nvPr/>
            </p:nvGrpSpPr>
            <p:grpSpPr>
              <a:xfrm rot="2927600">
                <a:off x="1498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64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632" name="Oval 6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630" name="Oval 62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Oval 6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 name="Group 668"/>
            <p:cNvGrpSpPr/>
            <p:nvPr/>
          </p:nvGrpSpPr>
          <p:grpSpPr>
            <a:xfrm>
              <a:off x="4724400" y="5486400"/>
              <a:ext cx="1541742" cy="1022324"/>
              <a:chOff x="4835967" y="2640662"/>
              <a:chExt cx="1541742" cy="1022324"/>
            </a:xfrm>
          </p:grpSpPr>
          <p:sp>
            <p:nvSpPr>
              <p:cNvPr id="670" name="Freeform 669"/>
              <p:cNvSpPr/>
              <p:nvPr/>
            </p:nvSpPr>
            <p:spPr>
              <a:xfrm rot="10800000">
                <a:off x="4835967" y="3178231"/>
                <a:ext cx="1107632" cy="484755"/>
              </a:xfrm>
              <a:custGeom>
                <a:avLst/>
                <a:gdLst>
                  <a:gd name="connsiteX0" fmla="*/ 0 w 692727"/>
                  <a:gd name="connsiteY0" fmla="*/ 475519 h 484755"/>
                  <a:gd name="connsiteX1" fmla="*/ 0 w 692727"/>
                  <a:gd name="connsiteY1" fmla="*/ 475519 h 484755"/>
                  <a:gd name="connsiteX2" fmla="*/ 332509 w 692727"/>
                  <a:gd name="connsiteY2" fmla="*/ 466282 h 484755"/>
                  <a:gd name="connsiteX3" fmla="*/ 360218 w 692727"/>
                  <a:gd name="connsiteY3" fmla="*/ 447810 h 484755"/>
                  <a:gd name="connsiteX4" fmla="*/ 378691 w 692727"/>
                  <a:gd name="connsiteY4" fmla="*/ 420101 h 484755"/>
                  <a:gd name="connsiteX5" fmla="*/ 378691 w 692727"/>
                  <a:gd name="connsiteY5" fmla="*/ 309264 h 484755"/>
                  <a:gd name="connsiteX6" fmla="*/ 341745 w 692727"/>
                  <a:gd name="connsiteY6" fmla="*/ 235373 h 484755"/>
                  <a:gd name="connsiteX7" fmla="*/ 304800 w 692727"/>
                  <a:gd name="connsiteY7" fmla="*/ 161482 h 484755"/>
                  <a:gd name="connsiteX8" fmla="*/ 295563 w 692727"/>
                  <a:gd name="connsiteY8" fmla="*/ 133773 h 484755"/>
                  <a:gd name="connsiteX9" fmla="*/ 341745 w 692727"/>
                  <a:gd name="connsiteY9" fmla="*/ 32173 h 484755"/>
                  <a:gd name="connsiteX10" fmla="*/ 369454 w 692727"/>
                  <a:gd name="connsiteY10" fmla="*/ 22937 h 484755"/>
                  <a:gd name="connsiteX11" fmla="*/ 397163 w 692727"/>
                  <a:gd name="connsiteY11" fmla="*/ 4464 h 484755"/>
                  <a:gd name="connsiteX12" fmla="*/ 517236 w 692727"/>
                  <a:gd name="connsiteY12" fmla="*/ 22937 h 484755"/>
                  <a:gd name="connsiteX13" fmla="*/ 554182 w 692727"/>
                  <a:gd name="connsiteY13" fmla="*/ 69119 h 484755"/>
                  <a:gd name="connsiteX14" fmla="*/ 572654 w 692727"/>
                  <a:gd name="connsiteY14" fmla="*/ 96828 h 484755"/>
                  <a:gd name="connsiteX15" fmla="*/ 618836 w 692727"/>
                  <a:gd name="connsiteY15" fmla="*/ 161482 h 484755"/>
                  <a:gd name="connsiteX16" fmla="*/ 646545 w 692727"/>
                  <a:gd name="connsiteY16" fmla="*/ 226137 h 484755"/>
                  <a:gd name="connsiteX17" fmla="*/ 655782 w 692727"/>
                  <a:gd name="connsiteY17" fmla="*/ 253846 h 484755"/>
                  <a:gd name="connsiteX18" fmla="*/ 674254 w 692727"/>
                  <a:gd name="connsiteY18" fmla="*/ 281555 h 484755"/>
                  <a:gd name="connsiteX19" fmla="*/ 692727 w 692727"/>
                  <a:gd name="connsiteY19" fmla="*/ 336973 h 484755"/>
                  <a:gd name="connsiteX20" fmla="*/ 655782 w 692727"/>
                  <a:gd name="connsiteY20" fmla="*/ 401628 h 484755"/>
                  <a:gd name="connsiteX21" fmla="*/ 600363 w 692727"/>
                  <a:gd name="connsiteY21" fmla="*/ 420101 h 484755"/>
                  <a:gd name="connsiteX22" fmla="*/ 572654 w 692727"/>
                  <a:gd name="connsiteY22" fmla="*/ 438573 h 484755"/>
                  <a:gd name="connsiteX23" fmla="*/ 517236 w 692727"/>
                  <a:gd name="connsiteY23" fmla="*/ 457046 h 484755"/>
                  <a:gd name="connsiteX24" fmla="*/ 443345 w 692727"/>
                  <a:gd name="connsiteY24" fmla="*/ 475519 h 484755"/>
                  <a:gd name="connsiteX25" fmla="*/ 258618 w 692727"/>
                  <a:gd name="connsiteY25" fmla="*/ 484755 h 484755"/>
                  <a:gd name="connsiteX26" fmla="*/ 129309 w 692727"/>
                  <a:gd name="connsiteY26" fmla="*/ 475519 h 484755"/>
                  <a:gd name="connsiteX27" fmla="*/ 129309 w 692727"/>
                  <a:gd name="connsiteY27" fmla="*/ 475519 h 48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2727" h="484755">
                    <a:moveTo>
                      <a:pt x="0" y="475519"/>
                    </a:moveTo>
                    <a:lnTo>
                      <a:pt x="0" y="475519"/>
                    </a:lnTo>
                    <a:cubicBezTo>
                      <a:pt x="110836" y="472440"/>
                      <a:pt x="221957" y="474786"/>
                      <a:pt x="332509" y="466282"/>
                    </a:cubicBezTo>
                    <a:cubicBezTo>
                      <a:pt x="343577" y="465431"/>
                      <a:pt x="352369" y="455659"/>
                      <a:pt x="360218" y="447810"/>
                    </a:cubicBezTo>
                    <a:cubicBezTo>
                      <a:pt x="368068" y="439961"/>
                      <a:pt x="372533" y="429337"/>
                      <a:pt x="378691" y="420101"/>
                    </a:cubicBezTo>
                    <a:cubicBezTo>
                      <a:pt x="390261" y="373818"/>
                      <a:pt x="396709" y="366921"/>
                      <a:pt x="378691" y="309264"/>
                    </a:cubicBezTo>
                    <a:cubicBezTo>
                      <a:pt x="370477" y="282980"/>
                      <a:pt x="354060" y="260003"/>
                      <a:pt x="341745" y="235373"/>
                    </a:cubicBezTo>
                    <a:cubicBezTo>
                      <a:pt x="341739" y="235362"/>
                      <a:pt x="304804" y="161494"/>
                      <a:pt x="304800" y="161482"/>
                    </a:cubicBezTo>
                    <a:lnTo>
                      <a:pt x="295563" y="133773"/>
                    </a:lnTo>
                    <a:cubicBezTo>
                      <a:pt x="308329" y="82711"/>
                      <a:pt x="300650" y="59569"/>
                      <a:pt x="341745" y="32173"/>
                    </a:cubicBezTo>
                    <a:cubicBezTo>
                      <a:pt x="349846" y="26773"/>
                      <a:pt x="360218" y="26016"/>
                      <a:pt x="369454" y="22937"/>
                    </a:cubicBezTo>
                    <a:cubicBezTo>
                      <a:pt x="378690" y="16779"/>
                      <a:pt x="386095" y="5315"/>
                      <a:pt x="397163" y="4464"/>
                    </a:cubicBezTo>
                    <a:cubicBezTo>
                      <a:pt x="455202" y="0"/>
                      <a:pt x="474022" y="8533"/>
                      <a:pt x="517236" y="22937"/>
                    </a:cubicBezTo>
                    <a:cubicBezTo>
                      <a:pt x="563944" y="54076"/>
                      <a:pt x="531876" y="24506"/>
                      <a:pt x="554182" y="69119"/>
                    </a:cubicBezTo>
                    <a:cubicBezTo>
                      <a:pt x="559146" y="79048"/>
                      <a:pt x="566202" y="87795"/>
                      <a:pt x="572654" y="96828"/>
                    </a:cubicBezTo>
                    <a:cubicBezTo>
                      <a:pt x="629954" y="177049"/>
                      <a:pt x="575288" y="96161"/>
                      <a:pt x="618836" y="161482"/>
                    </a:cubicBezTo>
                    <a:cubicBezTo>
                      <a:pt x="640492" y="226454"/>
                      <a:pt x="612311" y="146261"/>
                      <a:pt x="646545" y="226137"/>
                    </a:cubicBezTo>
                    <a:cubicBezTo>
                      <a:pt x="650380" y="235086"/>
                      <a:pt x="651428" y="245138"/>
                      <a:pt x="655782" y="253846"/>
                    </a:cubicBezTo>
                    <a:cubicBezTo>
                      <a:pt x="660746" y="263775"/>
                      <a:pt x="669746" y="271411"/>
                      <a:pt x="674254" y="281555"/>
                    </a:cubicBezTo>
                    <a:cubicBezTo>
                      <a:pt x="682162" y="299349"/>
                      <a:pt x="692727" y="336973"/>
                      <a:pt x="692727" y="336973"/>
                    </a:cubicBezTo>
                    <a:cubicBezTo>
                      <a:pt x="684686" y="361098"/>
                      <a:pt x="679747" y="385651"/>
                      <a:pt x="655782" y="401628"/>
                    </a:cubicBezTo>
                    <a:cubicBezTo>
                      <a:pt x="639580" y="412429"/>
                      <a:pt x="616565" y="409300"/>
                      <a:pt x="600363" y="420101"/>
                    </a:cubicBezTo>
                    <a:cubicBezTo>
                      <a:pt x="591127" y="426258"/>
                      <a:pt x="582798" y="434065"/>
                      <a:pt x="572654" y="438573"/>
                    </a:cubicBezTo>
                    <a:cubicBezTo>
                      <a:pt x="554860" y="446481"/>
                      <a:pt x="535709" y="450888"/>
                      <a:pt x="517236" y="457046"/>
                    </a:cubicBezTo>
                    <a:cubicBezTo>
                      <a:pt x="491008" y="465789"/>
                      <a:pt x="472670" y="473173"/>
                      <a:pt x="443345" y="475519"/>
                    </a:cubicBezTo>
                    <a:cubicBezTo>
                      <a:pt x="381889" y="480436"/>
                      <a:pt x="320194" y="481676"/>
                      <a:pt x="258618" y="484755"/>
                    </a:cubicBezTo>
                    <a:cubicBezTo>
                      <a:pt x="154000" y="474294"/>
                      <a:pt x="197196" y="475519"/>
                      <a:pt x="129309" y="475519"/>
                    </a:cubicBezTo>
                    <a:lnTo>
                      <a:pt x="129309" y="475519"/>
                    </a:lnTo>
                  </a:path>
                </a:pathLst>
              </a:custGeom>
              <a:solidFill>
                <a:srgbClr val="59400F"/>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6" name="Group 144"/>
              <p:cNvGrpSpPr/>
              <p:nvPr/>
            </p:nvGrpSpPr>
            <p:grpSpPr>
              <a:xfrm>
                <a:off x="4910341" y="2640662"/>
                <a:ext cx="1261860" cy="978348"/>
                <a:chOff x="4910340" y="2640662"/>
                <a:chExt cx="2785859" cy="2159938"/>
              </a:xfrm>
            </p:grpSpPr>
            <p:sp>
              <p:nvSpPr>
                <p:cNvPr id="681" name="Freeform 680"/>
                <p:cNvSpPr/>
                <p:nvPr/>
              </p:nvSpPr>
              <p:spPr>
                <a:xfrm>
                  <a:off x="4910340" y="2640662"/>
                  <a:ext cx="2785859" cy="2159938"/>
                </a:xfrm>
                <a:custGeom>
                  <a:avLst/>
                  <a:gdLst>
                    <a:gd name="connsiteX0" fmla="*/ 12642 w 3572287"/>
                    <a:gd name="connsiteY0" fmla="*/ 2688720 h 2845738"/>
                    <a:gd name="connsiteX1" fmla="*/ 12642 w 3572287"/>
                    <a:gd name="connsiteY1" fmla="*/ 2688720 h 2845738"/>
                    <a:gd name="connsiteX2" fmla="*/ 132715 w 3572287"/>
                    <a:gd name="connsiteY2" fmla="*/ 2679483 h 2845738"/>
                    <a:gd name="connsiteX3" fmla="*/ 188133 w 3572287"/>
                    <a:gd name="connsiteY3" fmla="*/ 2670247 h 2845738"/>
                    <a:gd name="connsiteX4" fmla="*/ 252787 w 3572287"/>
                    <a:gd name="connsiteY4" fmla="*/ 2661011 h 2845738"/>
                    <a:gd name="connsiteX5" fmla="*/ 317442 w 3572287"/>
                    <a:gd name="connsiteY5" fmla="*/ 2642538 h 2845738"/>
                    <a:gd name="connsiteX6" fmla="*/ 382096 w 3572287"/>
                    <a:gd name="connsiteY6" fmla="*/ 2633302 h 2845738"/>
                    <a:gd name="connsiteX7" fmla="*/ 437515 w 3572287"/>
                    <a:gd name="connsiteY7" fmla="*/ 2614829 h 2845738"/>
                    <a:gd name="connsiteX8" fmla="*/ 511405 w 3572287"/>
                    <a:gd name="connsiteY8" fmla="*/ 2587120 h 2845738"/>
                    <a:gd name="connsiteX9" fmla="*/ 576060 w 3572287"/>
                    <a:gd name="connsiteY9" fmla="*/ 2531702 h 2845738"/>
                    <a:gd name="connsiteX10" fmla="*/ 603769 w 3572287"/>
                    <a:gd name="connsiteY10" fmla="*/ 2513229 h 2845738"/>
                    <a:gd name="connsiteX11" fmla="*/ 659187 w 3572287"/>
                    <a:gd name="connsiteY11" fmla="*/ 2430102 h 2845738"/>
                    <a:gd name="connsiteX12" fmla="*/ 686896 w 3572287"/>
                    <a:gd name="connsiteY12" fmla="*/ 2374683 h 2845738"/>
                    <a:gd name="connsiteX13" fmla="*/ 696133 w 3572287"/>
                    <a:gd name="connsiteY13" fmla="*/ 2337738 h 2845738"/>
                    <a:gd name="connsiteX14" fmla="*/ 714605 w 3572287"/>
                    <a:gd name="connsiteY14" fmla="*/ 2300793 h 2845738"/>
                    <a:gd name="connsiteX15" fmla="*/ 723842 w 3572287"/>
                    <a:gd name="connsiteY15" fmla="*/ 2245374 h 2845738"/>
                    <a:gd name="connsiteX16" fmla="*/ 733078 w 3572287"/>
                    <a:gd name="connsiteY16" fmla="*/ 2208429 h 2845738"/>
                    <a:gd name="connsiteX17" fmla="*/ 742315 w 3572287"/>
                    <a:gd name="connsiteY17" fmla="*/ 2005229 h 2845738"/>
                    <a:gd name="connsiteX18" fmla="*/ 751551 w 3572287"/>
                    <a:gd name="connsiteY18" fmla="*/ 1977520 h 2845738"/>
                    <a:gd name="connsiteX19" fmla="*/ 770024 w 3572287"/>
                    <a:gd name="connsiteY19" fmla="*/ 1912865 h 2845738"/>
                    <a:gd name="connsiteX20" fmla="*/ 797733 w 3572287"/>
                    <a:gd name="connsiteY20" fmla="*/ 1783556 h 2845738"/>
                    <a:gd name="connsiteX21" fmla="*/ 797733 w 3572287"/>
                    <a:gd name="connsiteY21" fmla="*/ 1783556 h 2845738"/>
                    <a:gd name="connsiteX22" fmla="*/ 825442 w 3572287"/>
                    <a:gd name="connsiteY22" fmla="*/ 1709665 h 2845738"/>
                    <a:gd name="connsiteX23" fmla="*/ 834678 w 3572287"/>
                    <a:gd name="connsiteY23" fmla="*/ 1681956 h 2845738"/>
                    <a:gd name="connsiteX24" fmla="*/ 862387 w 3572287"/>
                    <a:gd name="connsiteY24" fmla="*/ 1598829 h 2845738"/>
                    <a:gd name="connsiteX25" fmla="*/ 880860 w 3572287"/>
                    <a:gd name="connsiteY25" fmla="*/ 1571120 h 2845738"/>
                    <a:gd name="connsiteX26" fmla="*/ 917805 w 3572287"/>
                    <a:gd name="connsiteY26" fmla="*/ 1469520 h 2845738"/>
                    <a:gd name="connsiteX27" fmla="*/ 954751 w 3572287"/>
                    <a:gd name="connsiteY27" fmla="*/ 1377156 h 2845738"/>
                    <a:gd name="connsiteX28" fmla="*/ 982460 w 3572287"/>
                    <a:gd name="connsiteY28" fmla="*/ 1284793 h 2845738"/>
                    <a:gd name="connsiteX29" fmla="*/ 1028642 w 3572287"/>
                    <a:gd name="connsiteY29" fmla="*/ 1192429 h 2845738"/>
                    <a:gd name="connsiteX30" fmla="*/ 1065587 w 3572287"/>
                    <a:gd name="connsiteY30" fmla="*/ 1127774 h 2845738"/>
                    <a:gd name="connsiteX31" fmla="*/ 1084060 w 3572287"/>
                    <a:gd name="connsiteY31" fmla="*/ 1081593 h 2845738"/>
                    <a:gd name="connsiteX32" fmla="*/ 1148715 w 3572287"/>
                    <a:gd name="connsiteY32" fmla="*/ 989229 h 2845738"/>
                    <a:gd name="connsiteX33" fmla="*/ 1176424 w 3572287"/>
                    <a:gd name="connsiteY33" fmla="*/ 943047 h 2845738"/>
                    <a:gd name="connsiteX34" fmla="*/ 1185660 w 3572287"/>
                    <a:gd name="connsiteY34" fmla="*/ 906102 h 2845738"/>
                    <a:gd name="connsiteX35" fmla="*/ 1222605 w 3572287"/>
                    <a:gd name="connsiteY35" fmla="*/ 850683 h 2845738"/>
                    <a:gd name="connsiteX36" fmla="*/ 1250315 w 3572287"/>
                    <a:gd name="connsiteY36" fmla="*/ 804502 h 2845738"/>
                    <a:gd name="connsiteX37" fmla="*/ 1296496 w 3572287"/>
                    <a:gd name="connsiteY37" fmla="*/ 730611 h 2845738"/>
                    <a:gd name="connsiteX38" fmla="*/ 1324205 w 3572287"/>
                    <a:gd name="connsiteY38" fmla="*/ 675193 h 2845738"/>
                    <a:gd name="connsiteX39" fmla="*/ 1351915 w 3572287"/>
                    <a:gd name="connsiteY39" fmla="*/ 647483 h 2845738"/>
                    <a:gd name="connsiteX40" fmla="*/ 1370387 w 3572287"/>
                    <a:gd name="connsiteY40" fmla="*/ 619774 h 2845738"/>
                    <a:gd name="connsiteX41" fmla="*/ 1462751 w 3572287"/>
                    <a:gd name="connsiteY41" fmla="*/ 555120 h 2845738"/>
                    <a:gd name="connsiteX42" fmla="*/ 1518169 w 3572287"/>
                    <a:gd name="connsiteY42" fmla="*/ 508938 h 2845738"/>
                    <a:gd name="connsiteX43" fmla="*/ 1536642 w 3572287"/>
                    <a:gd name="connsiteY43" fmla="*/ 481229 h 2845738"/>
                    <a:gd name="connsiteX44" fmla="*/ 1564351 w 3572287"/>
                    <a:gd name="connsiteY44" fmla="*/ 462756 h 2845738"/>
                    <a:gd name="connsiteX45" fmla="*/ 1619769 w 3572287"/>
                    <a:gd name="connsiteY45" fmla="*/ 416574 h 2845738"/>
                    <a:gd name="connsiteX46" fmla="*/ 1656715 w 3572287"/>
                    <a:gd name="connsiteY46" fmla="*/ 379629 h 2845738"/>
                    <a:gd name="connsiteX47" fmla="*/ 1702896 w 3572287"/>
                    <a:gd name="connsiteY47" fmla="*/ 342683 h 2845738"/>
                    <a:gd name="connsiteX48" fmla="*/ 1739842 w 3572287"/>
                    <a:gd name="connsiteY48" fmla="*/ 305738 h 2845738"/>
                    <a:gd name="connsiteX49" fmla="*/ 1786024 w 3572287"/>
                    <a:gd name="connsiteY49" fmla="*/ 268793 h 2845738"/>
                    <a:gd name="connsiteX50" fmla="*/ 1813733 w 3572287"/>
                    <a:gd name="connsiteY50" fmla="*/ 241083 h 2845738"/>
                    <a:gd name="connsiteX51" fmla="*/ 1887624 w 3572287"/>
                    <a:gd name="connsiteY51" fmla="*/ 185665 h 2845738"/>
                    <a:gd name="connsiteX52" fmla="*/ 1989224 w 3572287"/>
                    <a:gd name="connsiteY52" fmla="*/ 102538 h 2845738"/>
                    <a:gd name="connsiteX53" fmla="*/ 2026169 w 3572287"/>
                    <a:gd name="connsiteY53" fmla="*/ 74829 h 2845738"/>
                    <a:gd name="connsiteX54" fmla="*/ 2044642 w 3572287"/>
                    <a:gd name="connsiteY54" fmla="*/ 47120 h 2845738"/>
                    <a:gd name="connsiteX55" fmla="*/ 2081587 w 3572287"/>
                    <a:gd name="connsiteY55" fmla="*/ 28647 h 2845738"/>
                    <a:gd name="connsiteX56" fmla="*/ 2137005 w 3572287"/>
                    <a:gd name="connsiteY56" fmla="*/ 938 h 2845738"/>
                    <a:gd name="connsiteX57" fmla="*/ 2284787 w 3572287"/>
                    <a:gd name="connsiteY57" fmla="*/ 19411 h 2845738"/>
                    <a:gd name="connsiteX58" fmla="*/ 2321733 w 3572287"/>
                    <a:gd name="connsiteY58" fmla="*/ 37883 h 2845738"/>
                    <a:gd name="connsiteX59" fmla="*/ 2432569 w 3572287"/>
                    <a:gd name="connsiteY59" fmla="*/ 74829 h 2845738"/>
                    <a:gd name="connsiteX60" fmla="*/ 2487987 w 3572287"/>
                    <a:gd name="connsiteY60" fmla="*/ 93302 h 2845738"/>
                    <a:gd name="connsiteX61" fmla="*/ 2571115 w 3572287"/>
                    <a:gd name="connsiteY61" fmla="*/ 111774 h 2845738"/>
                    <a:gd name="connsiteX62" fmla="*/ 2626533 w 3572287"/>
                    <a:gd name="connsiteY62" fmla="*/ 130247 h 2845738"/>
                    <a:gd name="connsiteX63" fmla="*/ 2654242 w 3572287"/>
                    <a:gd name="connsiteY63" fmla="*/ 157956 h 2845738"/>
                    <a:gd name="connsiteX64" fmla="*/ 2681951 w 3572287"/>
                    <a:gd name="connsiteY64" fmla="*/ 167193 h 2845738"/>
                    <a:gd name="connsiteX65" fmla="*/ 2755842 w 3572287"/>
                    <a:gd name="connsiteY65" fmla="*/ 204138 h 2845738"/>
                    <a:gd name="connsiteX66" fmla="*/ 2848205 w 3572287"/>
                    <a:gd name="connsiteY66" fmla="*/ 278029 h 2845738"/>
                    <a:gd name="connsiteX67" fmla="*/ 2922096 w 3572287"/>
                    <a:gd name="connsiteY67" fmla="*/ 324211 h 2845738"/>
                    <a:gd name="connsiteX68" fmla="*/ 2949805 w 3572287"/>
                    <a:gd name="connsiteY68" fmla="*/ 351920 h 2845738"/>
                    <a:gd name="connsiteX69" fmla="*/ 2995987 w 3572287"/>
                    <a:gd name="connsiteY69" fmla="*/ 388865 h 2845738"/>
                    <a:gd name="connsiteX70" fmla="*/ 3042169 w 3572287"/>
                    <a:gd name="connsiteY70" fmla="*/ 416574 h 2845738"/>
                    <a:gd name="connsiteX71" fmla="*/ 3106824 w 3572287"/>
                    <a:gd name="connsiteY71" fmla="*/ 481229 h 2845738"/>
                    <a:gd name="connsiteX72" fmla="*/ 3116060 w 3572287"/>
                    <a:gd name="connsiteY72" fmla="*/ 508938 h 2845738"/>
                    <a:gd name="connsiteX73" fmla="*/ 3153005 w 3572287"/>
                    <a:gd name="connsiteY73" fmla="*/ 601302 h 2845738"/>
                    <a:gd name="connsiteX74" fmla="*/ 3180715 w 3572287"/>
                    <a:gd name="connsiteY74" fmla="*/ 684429 h 2845738"/>
                    <a:gd name="connsiteX75" fmla="*/ 3189951 w 3572287"/>
                    <a:gd name="connsiteY75" fmla="*/ 721374 h 2845738"/>
                    <a:gd name="connsiteX76" fmla="*/ 3199187 w 3572287"/>
                    <a:gd name="connsiteY76" fmla="*/ 767556 h 2845738"/>
                    <a:gd name="connsiteX77" fmla="*/ 3217660 w 3572287"/>
                    <a:gd name="connsiteY77" fmla="*/ 795265 h 2845738"/>
                    <a:gd name="connsiteX78" fmla="*/ 3245369 w 3572287"/>
                    <a:gd name="connsiteY78" fmla="*/ 943047 h 2845738"/>
                    <a:gd name="connsiteX79" fmla="*/ 3263842 w 3572287"/>
                    <a:gd name="connsiteY79" fmla="*/ 979993 h 2845738"/>
                    <a:gd name="connsiteX80" fmla="*/ 3273078 w 3572287"/>
                    <a:gd name="connsiteY80" fmla="*/ 1044647 h 2845738"/>
                    <a:gd name="connsiteX81" fmla="*/ 3282315 w 3572287"/>
                    <a:gd name="connsiteY81" fmla="*/ 1173956 h 2845738"/>
                    <a:gd name="connsiteX82" fmla="*/ 3291551 w 3572287"/>
                    <a:gd name="connsiteY82" fmla="*/ 1201665 h 2845738"/>
                    <a:gd name="connsiteX83" fmla="*/ 3300787 w 3572287"/>
                    <a:gd name="connsiteY83" fmla="*/ 1247847 h 2845738"/>
                    <a:gd name="connsiteX84" fmla="*/ 3328496 w 3572287"/>
                    <a:gd name="connsiteY84" fmla="*/ 1349447 h 2845738"/>
                    <a:gd name="connsiteX85" fmla="*/ 3337733 w 3572287"/>
                    <a:gd name="connsiteY85" fmla="*/ 1386393 h 2845738"/>
                    <a:gd name="connsiteX86" fmla="*/ 3365442 w 3572287"/>
                    <a:gd name="connsiteY86" fmla="*/ 1432574 h 2845738"/>
                    <a:gd name="connsiteX87" fmla="*/ 3393151 w 3572287"/>
                    <a:gd name="connsiteY87" fmla="*/ 1515702 h 2845738"/>
                    <a:gd name="connsiteX88" fmla="*/ 3411624 w 3572287"/>
                    <a:gd name="connsiteY88" fmla="*/ 1580356 h 2845738"/>
                    <a:gd name="connsiteX89" fmla="*/ 3430096 w 3572287"/>
                    <a:gd name="connsiteY89" fmla="*/ 1608065 h 2845738"/>
                    <a:gd name="connsiteX90" fmla="*/ 3439333 w 3572287"/>
                    <a:gd name="connsiteY90" fmla="*/ 1635774 h 2845738"/>
                    <a:gd name="connsiteX91" fmla="*/ 3457805 w 3572287"/>
                    <a:gd name="connsiteY91" fmla="*/ 1681956 h 2845738"/>
                    <a:gd name="connsiteX92" fmla="*/ 3513224 w 3572287"/>
                    <a:gd name="connsiteY92" fmla="*/ 1783556 h 2845738"/>
                    <a:gd name="connsiteX93" fmla="*/ 3531696 w 3572287"/>
                    <a:gd name="connsiteY93" fmla="*/ 1838974 h 2845738"/>
                    <a:gd name="connsiteX94" fmla="*/ 3540933 w 3572287"/>
                    <a:gd name="connsiteY94" fmla="*/ 1866683 h 2845738"/>
                    <a:gd name="connsiteX95" fmla="*/ 3531696 w 3572287"/>
                    <a:gd name="connsiteY95" fmla="*/ 1949811 h 2845738"/>
                    <a:gd name="connsiteX96" fmla="*/ 3522460 w 3572287"/>
                    <a:gd name="connsiteY96" fmla="*/ 1977520 h 2845738"/>
                    <a:gd name="connsiteX97" fmla="*/ 3513224 w 3572287"/>
                    <a:gd name="connsiteY97" fmla="*/ 2023702 h 2845738"/>
                    <a:gd name="connsiteX98" fmla="*/ 3503987 w 3572287"/>
                    <a:gd name="connsiteY98" fmla="*/ 2060647 h 2845738"/>
                    <a:gd name="connsiteX99" fmla="*/ 3522460 w 3572287"/>
                    <a:gd name="connsiteY99" fmla="*/ 2310029 h 2845738"/>
                    <a:gd name="connsiteX100" fmla="*/ 3522460 w 3572287"/>
                    <a:gd name="connsiteY100" fmla="*/ 2503993 h 2845738"/>
                    <a:gd name="connsiteX101" fmla="*/ 3503987 w 3572287"/>
                    <a:gd name="connsiteY101" fmla="*/ 2531702 h 2845738"/>
                    <a:gd name="connsiteX102" fmla="*/ 3494751 w 3572287"/>
                    <a:gd name="connsiteY102" fmla="*/ 2577883 h 2845738"/>
                    <a:gd name="connsiteX103" fmla="*/ 3476278 w 3572287"/>
                    <a:gd name="connsiteY103" fmla="*/ 2605593 h 2845738"/>
                    <a:gd name="connsiteX104" fmla="*/ 3467042 w 3572287"/>
                    <a:gd name="connsiteY104" fmla="*/ 2633302 h 2845738"/>
                    <a:gd name="connsiteX105" fmla="*/ 3374678 w 3572287"/>
                    <a:gd name="connsiteY105" fmla="*/ 2716429 h 2845738"/>
                    <a:gd name="connsiteX106" fmla="*/ 3346969 w 3572287"/>
                    <a:gd name="connsiteY106" fmla="*/ 2725665 h 2845738"/>
                    <a:gd name="connsiteX107" fmla="*/ 3245369 w 3572287"/>
                    <a:gd name="connsiteY107" fmla="*/ 2762611 h 2845738"/>
                    <a:gd name="connsiteX108" fmla="*/ 3162242 w 3572287"/>
                    <a:gd name="connsiteY108" fmla="*/ 2781083 h 2845738"/>
                    <a:gd name="connsiteX109" fmla="*/ 3014460 w 3572287"/>
                    <a:gd name="connsiteY109" fmla="*/ 2799556 h 2845738"/>
                    <a:gd name="connsiteX110" fmla="*/ 2931333 w 3572287"/>
                    <a:gd name="connsiteY110" fmla="*/ 2808793 h 2845738"/>
                    <a:gd name="connsiteX111" fmla="*/ 2820496 w 3572287"/>
                    <a:gd name="connsiteY111" fmla="*/ 2818029 h 2845738"/>
                    <a:gd name="connsiteX112" fmla="*/ 2737369 w 3572287"/>
                    <a:gd name="connsiteY112" fmla="*/ 2827265 h 2845738"/>
                    <a:gd name="connsiteX113" fmla="*/ 2487987 w 3572287"/>
                    <a:gd name="connsiteY113" fmla="*/ 2836502 h 2845738"/>
                    <a:gd name="connsiteX114" fmla="*/ 2395624 w 3572287"/>
                    <a:gd name="connsiteY114" fmla="*/ 2845738 h 2845738"/>
                    <a:gd name="connsiteX115" fmla="*/ 1841442 w 3572287"/>
                    <a:gd name="connsiteY115" fmla="*/ 2827265 h 2845738"/>
                    <a:gd name="connsiteX116" fmla="*/ 945515 w 3572287"/>
                    <a:gd name="connsiteY116" fmla="*/ 2818029 h 2845738"/>
                    <a:gd name="connsiteX117" fmla="*/ 853151 w 3572287"/>
                    <a:gd name="connsiteY117" fmla="*/ 2799556 h 2845738"/>
                    <a:gd name="connsiteX118" fmla="*/ 806969 w 3572287"/>
                    <a:gd name="connsiteY118" fmla="*/ 2790320 h 2845738"/>
                    <a:gd name="connsiteX119" fmla="*/ 733078 w 3572287"/>
                    <a:gd name="connsiteY119" fmla="*/ 2781083 h 2845738"/>
                    <a:gd name="connsiteX120" fmla="*/ 677660 w 3572287"/>
                    <a:gd name="connsiteY120" fmla="*/ 2771847 h 2845738"/>
                    <a:gd name="connsiteX121" fmla="*/ 566824 w 3572287"/>
                    <a:gd name="connsiteY121" fmla="*/ 2762611 h 2845738"/>
                    <a:gd name="connsiteX122" fmla="*/ 12642 w 3572287"/>
                    <a:gd name="connsiteY122" fmla="*/ 2744138 h 2845738"/>
                    <a:gd name="connsiteX123" fmla="*/ 21878 w 3572287"/>
                    <a:gd name="connsiteY123" fmla="*/ 2707193 h 2845738"/>
                    <a:gd name="connsiteX124" fmla="*/ 12642 w 3572287"/>
                    <a:gd name="connsiteY124" fmla="*/ 2688720 h 284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572287" h="2845738">
                      <a:moveTo>
                        <a:pt x="12642" y="2688720"/>
                      </a:moveTo>
                      <a:lnTo>
                        <a:pt x="12642" y="2688720"/>
                      </a:lnTo>
                      <a:cubicBezTo>
                        <a:pt x="52666" y="2685641"/>
                        <a:pt x="92793" y="2683685"/>
                        <a:pt x="132715" y="2679483"/>
                      </a:cubicBezTo>
                      <a:cubicBezTo>
                        <a:pt x="151340" y="2677522"/>
                        <a:pt x="169623" y="2673095"/>
                        <a:pt x="188133" y="2670247"/>
                      </a:cubicBezTo>
                      <a:cubicBezTo>
                        <a:pt x="209650" y="2666937"/>
                        <a:pt x="231236" y="2664090"/>
                        <a:pt x="252787" y="2661011"/>
                      </a:cubicBezTo>
                      <a:cubicBezTo>
                        <a:pt x="274339" y="2654853"/>
                        <a:pt x="295525" y="2647234"/>
                        <a:pt x="317442" y="2642538"/>
                      </a:cubicBezTo>
                      <a:cubicBezTo>
                        <a:pt x="338729" y="2637977"/>
                        <a:pt x="360883" y="2638197"/>
                        <a:pt x="382096" y="2633302"/>
                      </a:cubicBezTo>
                      <a:cubicBezTo>
                        <a:pt x="401070" y="2628924"/>
                        <a:pt x="419042" y="2620987"/>
                        <a:pt x="437515" y="2614829"/>
                      </a:cubicBezTo>
                      <a:cubicBezTo>
                        <a:pt x="522671" y="2558057"/>
                        <a:pt x="391570" y="2640379"/>
                        <a:pt x="511405" y="2587120"/>
                      </a:cubicBezTo>
                      <a:cubicBezTo>
                        <a:pt x="541055" y="2573942"/>
                        <a:pt x="552523" y="2551316"/>
                        <a:pt x="576060" y="2531702"/>
                      </a:cubicBezTo>
                      <a:cubicBezTo>
                        <a:pt x="584588" y="2524595"/>
                        <a:pt x="594533" y="2519387"/>
                        <a:pt x="603769" y="2513229"/>
                      </a:cubicBezTo>
                      <a:cubicBezTo>
                        <a:pt x="622242" y="2485520"/>
                        <a:pt x="648655" y="2461695"/>
                        <a:pt x="659187" y="2430102"/>
                      </a:cubicBezTo>
                      <a:cubicBezTo>
                        <a:pt x="671935" y="2391862"/>
                        <a:pt x="663024" y="2410494"/>
                        <a:pt x="686896" y="2374683"/>
                      </a:cubicBezTo>
                      <a:cubicBezTo>
                        <a:pt x="689975" y="2362368"/>
                        <a:pt x="691676" y="2349624"/>
                        <a:pt x="696133" y="2337738"/>
                      </a:cubicBezTo>
                      <a:cubicBezTo>
                        <a:pt x="700967" y="2324846"/>
                        <a:pt x="710649" y="2313981"/>
                        <a:pt x="714605" y="2300793"/>
                      </a:cubicBezTo>
                      <a:cubicBezTo>
                        <a:pt x="719986" y="2282855"/>
                        <a:pt x="720169" y="2263738"/>
                        <a:pt x="723842" y="2245374"/>
                      </a:cubicBezTo>
                      <a:cubicBezTo>
                        <a:pt x="726332" y="2232927"/>
                        <a:pt x="729999" y="2220744"/>
                        <a:pt x="733078" y="2208429"/>
                      </a:cubicBezTo>
                      <a:cubicBezTo>
                        <a:pt x="736157" y="2140696"/>
                        <a:pt x="736908" y="2072816"/>
                        <a:pt x="742315" y="2005229"/>
                      </a:cubicBezTo>
                      <a:cubicBezTo>
                        <a:pt x="743091" y="1995524"/>
                        <a:pt x="748876" y="1986881"/>
                        <a:pt x="751551" y="1977520"/>
                      </a:cubicBezTo>
                      <a:cubicBezTo>
                        <a:pt x="774738" y="1896362"/>
                        <a:pt x="747884" y="1979281"/>
                        <a:pt x="770024" y="1912865"/>
                      </a:cubicBezTo>
                      <a:cubicBezTo>
                        <a:pt x="781675" y="1819652"/>
                        <a:pt x="771410" y="1862522"/>
                        <a:pt x="797733" y="1783556"/>
                      </a:cubicBezTo>
                      <a:lnTo>
                        <a:pt x="797733" y="1783556"/>
                      </a:lnTo>
                      <a:cubicBezTo>
                        <a:pt x="809146" y="1726489"/>
                        <a:pt x="798261" y="1750436"/>
                        <a:pt x="825442" y="1709665"/>
                      </a:cubicBezTo>
                      <a:cubicBezTo>
                        <a:pt x="828521" y="1700429"/>
                        <a:pt x="832003" y="1691317"/>
                        <a:pt x="834678" y="1681956"/>
                      </a:cubicBezTo>
                      <a:cubicBezTo>
                        <a:pt x="846435" y="1640806"/>
                        <a:pt x="841161" y="1641281"/>
                        <a:pt x="862387" y="1598829"/>
                      </a:cubicBezTo>
                      <a:cubicBezTo>
                        <a:pt x="867351" y="1588900"/>
                        <a:pt x="874702" y="1580356"/>
                        <a:pt x="880860" y="1571120"/>
                      </a:cubicBezTo>
                      <a:cubicBezTo>
                        <a:pt x="906031" y="1420088"/>
                        <a:pt x="868014" y="1606442"/>
                        <a:pt x="917805" y="1469520"/>
                      </a:cubicBezTo>
                      <a:cubicBezTo>
                        <a:pt x="956568" y="1362923"/>
                        <a:pt x="893616" y="1458671"/>
                        <a:pt x="954751" y="1377156"/>
                      </a:cubicBezTo>
                      <a:cubicBezTo>
                        <a:pt x="964363" y="1329096"/>
                        <a:pt x="961194" y="1330363"/>
                        <a:pt x="982460" y="1284793"/>
                      </a:cubicBezTo>
                      <a:cubicBezTo>
                        <a:pt x="997017" y="1253600"/>
                        <a:pt x="1028642" y="1192429"/>
                        <a:pt x="1028642" y="1192429"/>
                      </a:cubicBezTo>
                      <a:cubicBezTo>
                        <a:pt x="1049958" y="1107162"/>
                        <a:pt x="1019732" y="1201141"/>
                        <a:pt x="1065587" y="1127774"/>
                      </a:cubicBezTo>
                      <a:cubicBezTo>
                        <a:pt x="1074374" y="1113715"/>
                        <a:pt x="1076121" y="1096148"/>
                        <a:pt x="1084060" y="1081593"/>
                      </a:cubicBezTo>
                      <a:cubicBezTo>
                        <a:pt x="1113660" y="1027325"/>
                        <a:pt x="1118697" y="1034255"/>
                        <a:pt x="1148715" y="989229"/>
                      </a:cubicBezTo>
                      <a:cubicBezTo>
                        <a:pt x="1158673" y="974292"/>
                        <a:pt x="1167188" y="958441"/>
                        <a:pt x="1176424" y="943047"/>
                      </a:cubicBezTo>
                      <a:cubicBezTo>
                        <a:pt x="1179503" y="930732"/>
                        <a:pt x="1179983" y="917456"/>
                        <a:pt x="1185660" y="906102"/>
                      </a:cubicBezTo>
                      <a:cubicBezTo>
                        <a:pt x="1195589" y="886244"/>
                        <a:pt x="1210685" y="869414"/>
                        <a:pt x="1222605" y="850683"/>
                      </a:cubicBezTo>
                      <a:cubicBezTo>
                        <a:pt x="1232243" y="835537"/>
                        <a:pt x="1242286" y="820559"/>
                        <a:pt x="1250315" y="804502"/>
                      </a:cubicBezTo>
                      <a:cubicBezTo>
                        <a:pt x="1285303" y="734527"/>
                        <a:pt x="1247873" y="779234"/>
                        <a:pt x="1296496" y="730611"/>
                      </a:cubicBezTo>
                      <a:cubicBezTo>
                        <a:pt x="1305753" y="702842"/>
                        <a:pt x="1304312" y="699064"/>
                        <a:pt x="1324205" y="675193"/>
                      </a:cubicBezTo>
                      <a:cubicBezTo>
                        <a:pt x="1332567" y="665158"/>
                        <a:pt x="1343553" y="657518"/>
                        <a:pt x="1351915" y="647483"/>
                      </a:cubicBezTo>
                      <a:cubicBezTo>
                        <a:pt x="1359021" y="638955"/>
                        <a:pt x="1361859" y="626880"/>
                        <a:pt x="1370387" y="619774"/>
                      </a:cubicBezTo>
                      <a:cubicBezTo>
                        <a:pt x="1399258" y="595715"/>
                        <a:pt x="1462751" y="555120"/>
                        <a:pt x="1462751" y="555120"/>
                      </a:cubicBezTo>
                      <a:cubicBezTo>
                        <a:pt x="1507758" y="487611"/>
                        <a:pt x="1447858" y="567531"/>
                        <a:pt x="1518169" y="508938"/>
                      </a:cubicBezTo>
                      <a:cubicBezTo>
                        <a:pt x="1526697" y="501831"/>
                        <a:pt x="1528793" y="489078"/>
                        <a:pt x="1536642" y="481229"/>
                      </a:cubicBezTo>
                      <a:cubicBezTo>
                        <a:pt x="1544491" y="473380"/>
                        <a:pt x="1555589" y="469571"/>
                        <a:pt x="1564351" y="462756"/>
                      </a:cubicBezTo>
                      <a:cubicBezTo>
                        <a:pt x="1583332" y="447993"/>
                        <a:pt x="1601896" y="432660"/>
                        <a:pt x="1619769" y="416574"/>
                      </a:cubicBezTo>
                      <a:cubicBezTo>
                        <a:pt x="1632714" y="404923"/>
                        <a:pt x="1643698" y="391200"/>
                        <a:pt x="1656715" y="379629"/>
                      </a:cubicBezTo>
                      <a:cubicBezTo>
                        <a:pt x="1671449" y="366532"/>
                        <a:pt x="1688162" y="355780"/>
                        <a:pt x="1702896" y="342683"/>
                      </a:cubicBezTo>
                      <a:cubicBezTo>
                        <a:pt x="1715913" y="331112"/>
                        <a:pt x="1726825" y="317309"/>
                        <a:pt x="1739842" y="305738"/>
                      </a:cubicBezTo>
                      <a:cubicBezTo>
                        <a:pt x="1754576" y="292641"/>
                        <a:pt x="1771188" y="281775"/>
                        <a:pt x="1786024" y="268793"/>
                      </a:cubicBezTo>
                      <a:cubicBezTo>
                        <a:pt x="1795854" y="260191"/>
                        <a:pt x="1803623" y="249355"/>
                        <a:pt x="1813733" y="241083"/>
                      </a:cubicBezTo>
                      <a:cubicBezTo>
                        <a:pt x="1837561" y="221587"/>
                        <a:pt x="1865854" y="207435"/>
                        <a:pt x="1887624" y="185665"/>
                      </a:cubicBezTo>
                      <a:cubicBezTo>
                        <a:pt x="1937104" y="136185"/>
                        <a:pt x="1904882" y="165794"/>
                        <a:pt x="1989224" y="102538"/>
                      </a:cubicBezTo>
                      <a:cubicBezTo>
                        <a:pt x="2001539" y="93302"/>
                        <a:pt x="2017630" y="87637"/>
                        <a:pt x="2026169" y="74829"/>
                      </a:cubicBezTo>
                      <a:cubicBezTo>
                        <a:pt x="2032327" y="65593"/>
                        <a:pt x="2036114" y="54227"/>
                        <a:pt x="2044642" y="47120"/>
                      </a:cubicBezTo>
                      <a:cubicBezTo>
                        <a:pt x="2055219" y="38305"/>
                        <a:pt x="2069633" y="35478"/>
                        <a:pt x="2081587" y="28647"/>
                      </a:cubicBezTo>
                      <a:cubicBezTo>
                        <a:pt x="2131719" y="0"/>
                        <a:pt x="2086204" y="17871"/>
                        <a:pt x="2137005" y="938"/>
                      </a:cubicBezTo>
                      <a:cubicBezTo>
                        <a:pt x="2153356" y="2573"/>
                        <a:pt x="2256134" y="10815"/>
                        <a:pt x="2284787" y="19411"/>
                      </a:cubicBezTo>
                      <a:cubicBezTo>
                        <a:pt x="2297975" y="23367"/>
                        <a:pt x="2308841" y="33048"/>
                        <a:pt x="2321733" y="37883"/>
                      </a:cubicBezTo>
                      <a:cubicBezTo>
                        <a:pt x="2358197" y="51557"/>
                        <a:pt x="2395624" y="62514"/>
                        <a:pt x="2432569" y="74829"/>
                      </a:cubicBezTo>
                      <a:cubicBezTo>
                        <a:pt x="2451042" y="80987"/>
                        <a:pt x="2468893" y="89483"/>
                        <a:pt x="2487987" y="93302"/>
                      </a:cubicBezTo>
                      <a:cubicBezTo>
                        <a:pt x="2514349" y="98574"/>
                        <a:pt x="2545031" y="103949"/>
                        <a:pt x="2571115" y="111774"/>
                      </a:cubicBezTo>
                      <a:cubicBezTo>
                        <a:pt x="2589766" y="117369"/>
                        <a:pt x="2626533" y="130247"/>
                        <a:pt x="2626533" y="130247"/>
                      </a:cubicBezTo>
                      <a:cubicBezTo>
                        <a:pt x="2635769" y="139483"/>
                        <a:pt x="2643374" y="150710"/>
                        <a:pt x="2654242" y="157956"/>
                      </a:cubicBezTo>
                      <a:cubicBezTo>
                        <a:pt x="2662343" y="163357"/>
                        <a:pt x="2673088" y="163164"/>
                        <a:pt x="2681951" y="167193"/>
                      </a:cubicBezTo>
                      <a:cubicBezTo>
                        <a:pt x="2707020" y="178588"/>
                        <a:pt x="2732929" y="188863"/>
                        <a:pt x="2755842" y="204138"/>
                      </a:cubicBezTo>
                      <a:cubicBezTo>
                        <a:pt x="2866020" y="277590"/>
                        <a:pt x="2763972" y="204324"/>
                        <a:pt x="2848205" y="278029"/>
                      </a:cubicBezTo>
                      <a:cubicBezTo>
                        <a:pt x="2934457" y="353500"/>
                        <a:pt x="2837134" y="263523"/>
                        <a:pt x="2922096" y="324211"/>
                      </a:cubicBezTo>
                      <a:cubicBezTo>
                        <a:pt x="2932725" y="331803"/>
                        <a:pt x="2939975" y="343319"/>
                        <a:pt x="2949805" y="351920"/>
                      </a:cubicBezTo>
                      <a:cubicBezTo>
                        <a:pt x="2964641" y="364902"/>
                        <a:pt x="2979837" y="377560"/>
                        <a:pt x="2995987" y="388865"/>
                      </a:cubicBezTo>
                      <a:cubicBezTo>
                        <a:pt x="3010694" y="399160"/>
                        <a:pt x="3028378" y="405081"/>
                        <a:pt x="3042169" y="416574"/>
                      </a:cubicBezTo>
                      <a:cubicBezTo>
                        <a:pt x="3065583" y="436086"/>
                        <a:pt x="3106824" y="481229"/>
                        <a:pt x="3106824" y="481229"/>
                      </a:cubicBezTo>
                      <a:cubicBezTo>
                        <a:pt x="3109903" y="490465"/>
                        <a:pt x="3112565" y="499851"/>
                        <a:pt x="3116060" y="508938"/>
                      </a:cubicBezTo>
                      <a:cubicBezTo>
                        <a:pt x="3127963" y="539887"/>
                        <a:pt x="3142519" y="569844"/>
                        <a:pt x="3153005" y="601302"/>
                      </a:cubicBezTo>
                      <a:cubicBezTo>
                        <a:pt x="3188813" y="708726"/>
                        <a:pt x="3134285" y="591569"/>
                        <a:pt x="3180715" y="684429"/>
                      </a:cubicBezTo>
                      <a:cubicBezTo>
                        <a:pt x="3183794" y="696744"/>
                        <a:pt x="3187197" y="708982"/>
                        <a:pt x="3189951" y="721374"/>
                      </a:cubicBezTo>
                      <a:cubicBezTo>
                        <a:pt x="3193356" y="736699"/>
                        <a:pt x="3193675" y="752857"/>
                        <a:pt x="3199187" y="767556"/>
                      </a:cubicBezTo>
                      <a:cubicBezTo>
                        <a:pt x="3203085" y="777950"/>
                        <a:pt x="3211502" y="786029"/>
                        <a:pt x="3217660" y="795265"/>
                      </a:cubicBezTo>
                      <a:cubicBezTo>
                        <a:pt x="3222063" y="830493"/>
                        <a:pt x="3229039" y="910388"/>
                        <a:pt x="3245369" y="943047"/>
                      </a:cubicBezTo>
                      <a:lnTo>
                        <a:pt x="3263842" y="979993"/>
                      </a:lnTo>
                      <a:cubicBezTo>
                        <a:pt x="3266921" y="1001544"/>
                        <a:pt x="3271014" y="1022975"/>
                        <a:pt x="3273078" y="1044647"/>
                      </a:cubicBezTo>
                      <a:cubicBezTo>
                        <a:pt x="3277175" y="1087665"/>
                        <a:pt x="3277266" y="1131039"/>
                        <a:pt x="3282315" y="1173956"/>
                      </a:cubicBezTo>
                      <a:cubicBezTo>
                        <a:pt x="3283453" y="1183625"/>
                        <a:pt x="3289190" y="1192220"/>
                        <a:pt x="3291551" y="1201665"/>
                      </a:cubicBezTo>
                      <a:cubicBezTo>
                        <a:pt x="3295358" y="1216895"/>
                        <a:pt x="3297257" y="1232550"/>
                        <a:pt x="3300787" y="1247847"/>
                      </a:cubicBezTo>
                      <a:cubicBezTo>
                        <a:pt x="3340289" y="1419024"/>
                        <a:pt x="3304073" y="1263967"/>
                        <a:pt x="3328496" y="1349447"/>
                      </a:cubicBezTo>
                      <a:cubicBezTo>
                        <a:pt x="3331983" y="1361653"/>
                        <a:pt x="3332577" y="1374793"/>
                        <a:pt x="3337733" y="1386393"/>
                      </a:cubicBezTo>
                      <a:cubicBezTo>
                        <a:pt x="3345024" y="1402798"/>
                        <a:pt x="3358370" y="1416073"/>
                        <a:pt x="3365442" y="1432574"/>
                      </a:cubicBezTo>
                      <a:cubicBezTo>
                        <a:pt x="3376948" y="1459421"/>
                        <a:pt x="3385127" y="1487618"/>
                        <a:pt x="3393151" y="1515702"/>
                      </a:cubicBezTo>
                      <a:cubicBezTo>
                        <a:pt x="3399309" y="1537253"/>
                        <a:pt x="3403300" y="1559545"/>
                        <a:pt x="3411624" y="1580356"/>
                      </a:cubicBezTo>
                      <a:cubicBezTo>
                        <a:pt x="3415747" y="1590663"/>
                        <a:pt x="3425132" y="1598136"/>
                        <a:pt x="3430096" y="1608065"/>
                      </a:cubicBezTo>
                      <a:cubicBezTo>
                        <a:pt x="3434450" y="1616773"/>
                        <a:pt x="3435914" y="1626658"/>
                        <a:pt x="3439333" y="1635774"/>
                      </a:cubicBezTo>
                      <a:cubicBezTo>
                        <a:pt x="3445155" y="1651298"/>
                        <a:pt x="3450857" y="1666902"/>
                        <a:pt x="3457805" y="1681956"/>
                      </a:cubicBezTo>
                      <a:cubicBezTo>
                        <a:pt x="3489236" y="1750057"/>
                        <a:pt x="3483700" y="1739271"/>
                        <a:pt x="3513224" y="1783556"/>
                      </a:cubicBezTo>
                      <a:lnTo>
                        <a:pt x="3531696" y="1838974"/>
                      </a:lnTo>
                      <a:lnTo>
                        <a:pt x="3540933" y="1866683"/>
                      </a:lnTo>
                      <a:cubicBezTo>
                        <a:pt x="3537854" y="1894392"/>
                        <a:pt x="3536279" y="1922310"/>
                        <a:pt x="3531696" y="1949811"/>
                      </a:cubicBezTo>
                      <a:cubicBezTo>
                        <a:pt x="3530095" y="1959414"/>
                        <a:pt x="3524821" y="1968075"/>
                        <a:pt x="3522460" y="1977520"/>
                      </a:cubicBezTo>
                      <a:cubicBezTo>
                        <a:pt x="3518653" y="1992750"/>
                        <a:pt x="3516630" y="2008377"/>
                        <a:pt x="3513224" y="2023702"/>
                      </a:cubicBezTo>
                      <a:cubicBezTo>
                        <a:pt x="3510470" y="2036094"/>
                        <a:pt x="3507066" y="2048332"/>
                        <a:pt x="3503987" y="2060647"/>
                      </a:cubicBezTo>
                      <a:cubicBezTo>
                        <a:pt x="3510145" y="2143774"/>
                        <a:pt x="3514431" y="2227062"/>
                        <a:pt x="3522460" y="2310029"/>
                      </a:cubicBezTo>
                      <a:cubicBezTo>
                        <a:pt x="3534765" y="2437179"/>
                        <a:pt x="3572287" y="2171814"/>
                        <a:pt x="3522460" y="2503993"/>
                      </a:cubicBezTo>
                      <a:cubicBezTo>
                        <a:pt x="3520813" y="2514971"/>
                        <a:pt x="3510145" y="2522466"/>
                        <a:pt x="3503987" y="2531702"/>
                      </a:cubicBezTo>
                      <a:cubicBezTo>
                        <a:pt x="3500908" y="2547096"/>
                        <a:pt x="3500263" y="2563184"/>
                        <a:pt x="3494751" y="2577883"/>
                      </a:cubicBezTo>
                      <a:cubicBezTo>
                        <a:pt x="3490853" y="2588277"/>
                        <a:pt x="3481242" y="2595664"/>
                        <a:pt x="3476278" y="2605593"/>
                      </a:cubicBezTo>
                      <a:cubicBezTo>
                        <a:pt x="3471924" y="2614301"/>
                        <a:pt x="3473124" y="2625700"/>
                        <a:pt x="3467042" y="2633302"/>
                      </a:cubicBezTo>
                      <a:cubicBezTo>
                        <a:pt x="3451088" y="2653244"/>
                        <a:pt x="3407150" y="2700193"/>
                        <a:pt x="3374678" y="2716429"/>
                      </a:cubicBezTo>
                      <a:cubicBezTo>
                        <a:pt x="3365970" y="2720783"/>
                        <a:pt x="3356205" y="2722586"/>
                        <a:pt x="3346969" y="2725665"/>
                      </a:cubicBezTo>
                      <a:cubicBezTo>
                        <a:pt x="3288884" y="2764389"/>
                        <a:pt x="3351189" y="2727339"/>
                        <a:pt x="3245369" y="2762611"/>
                      </a:cubicBezTo>
                      <a:cubicBezTo>
                        <a:pt x="3196511" y="2778896"/>
                        <a:pt x="3233770" y="2768078"/>
                        <a:pt x="3162242" y="2781083"/>
                      </a:cubicBezTo>
                      <a:cubicBezTo>
                        <a:pt x="3059015" y="2799852"/>
                        <a:pt x="3183031" y="2782699"/>
                        <a:pt x="3014460" y="2799556"/>
                      </a:cubicBezTo>
                      <a:cubicBezTo>
                        <a:pt x="2986719" y="2802330"/>
                        <a:pt x="2959087" y="2806150"/>
                        <a:pt x="2931333" y="2808793"/>
                      </a:cubicBezTo>
                      <a:cubicBezTo>
                        <a:pt x="2894426" y="2812308"/>
                        <a:pt x="2857403" y="2814514"/>
                        <a:pt x="2820496" y="2818029"/>
                      </a:cubicBezTo>
                      <a:cubicBezTo>
                        <a:pt x="2792742" y="2820672"/>
                        <a:pt x="2765206" y="2825719"/>
                        <a:pt x="2737369" y="2827265"/>
                      </a:cubicBezTo>
                      <a:cubicBezTo>
                        <a:pt x="2654313" y="2831879"/>
                        <a:pt x="2571114" y="2833423"/>
                        <a:pt x="2487987" y="2836502"/>
                      </a:cubicBezTo>
                      <a:cubicBezTo>
                        <a:pt x="2457199" y="2839581"/>
                        <a:pt x="2426565" y="2845738"/>
                        <a:pt x="2395624" y="2845738"/>
                      </a:cubicBezTo>
                      <a:cubicBezTo>
                        <a:pt x="1559240" y="2845738"/>
                        <a:pt x="2377113" y="2836344"/>
                        <a:pt x="1841442" y="2827265"/>
                      </a:cubicBezTo>
                      <a:lnTo>
                        <a:pt x="945515" y="2818029"/>
                      </a:lnTo>
                      <a:lnTo>
                        <a:pt x="853151" y="2799556"/>
                      </a:lnTo>
                      <a:cubicBezTo>
                        <a:pt x="837757" y="2796477"/>
                        <a:pt x="822547" y="2792267"/>
                        <a:pt x="806969" y="2790320"/>
                      </a:cubicBezTo>
                      <a:lnTo>
                        <a:pt x="733078" y="2781083"/>
                      </a:lnTo>
                      <a:cubicBezTo>
                        <a:pt x="714539" y="2778434"/>
                        <a:pt x="696273" y="2773915"/>
                        <a:pt x="677660" y="2771847"/>
                      </a:cubicBezTo>
                      <a:cubicBezTo>
                        <a:pt x="640813" y="2767753"/>
                        <a:pt x="603769" y="2765690"/>
                        <a:pt x="566824" y="2762611"/>
                      </a:cubicBezTo>
                      <a:cubicBezTo>
                        <a:pt x="344676" y="2707071"/>
                        <a:pt x="785879" y="2814431"/>
                        <a:pt x="12642" y="2744138"/>
                      </a:cubicBezTo>
                      <a:cubicBezTo>
                        <a:pt x="0" y="2742989"/>
                        <a:pt x="16201" y="2718547"/>
                        <a:pt x="21878" y="2707193"/>
                      </a:cubicBezTo>
                      <a:lnTo>
                        <a:pt x="12642" y="2688720"/>
                      </a:lnTo>
                      <a:close/>
                    </a:path>
                  </a:pathLst>
                </a:cu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lowchart: Direct Access Storage 681"/>
                <p:cNvSpPr/>
                <p:nvPr/>
              </p:nvSpPr>
              <p:spPr>
                <a:xfrm>
                  <a:off x="6324600" y="4267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lowchart: Direct Access Storage 682"/>
                <p:cNvSpPr/>
                <p:nvPr/>
              </p:nvSpPr>
              <p:spPr>
                <a:xfrm>
                  <a:off x="5867400" y="38862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0" name="Flowchart: Direct Access Storage 689"/>
                <p:cNvSpPr/>
                <p:nvPr/>
              </p:nvSpPr>
              <p:spPr>
                <a:xfrm>
                  <a:off x="6248400" y="34290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Flowchart: Direct Access Storage 690"/>
                <p:cNvSpPr/>
                <p:nvPr/>
              </p:nvSpPr>
              <p:spPr>
                <a:xfrm>
                  <a:off x="6705600" y="2971800"/>
                  <a:ext cx="304800" cy="76200"/>
                </a:xfrm>
                <a:prstGeom prst="flowChartMagneticDrum">
                  <a:avLst/>
                </a:pr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2" name="Freeform 671"/>
              <p:cNvSpPr/>
              <p:nvPr/>
            </p:nvSpPr>
            <p:spPr>
              <a:xfrm>
                <a:off x="56388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672"/>
              <p:cNvSpPr/>
              <p:nvPr/>
            </p:nvSpPr>
            <p:spPr>
              <a:xfrm>
                <a:off x="5029200" y="3505200"/>
                <a:ext cx="434109" cy="1535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BF5B0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673"/>
              <p:cNvSpPr/>
              <p:nvPr/>
            </p:nvSpPr>
            <p:spPr>
              <a:xfrm>
                <a:off x="5943600" y="3352800"/>
                <a:ext cx="434109" cy="305928"/>
              </a:xfrm>
              <a:custGeom>
                <a:avLst/>
                <a:gdLst>
                  <a:gd name="connsiteX0" fmla="*/ 18473 w 517236"/>
                  <a:gd name="connsiteY0" fmla="*/ 31146 h 410469"/>
                  <a:gd name="connsiteX1" fmla="*/ 18473 w 517236"/>
                  <a:gd name="connsiteY1" fmla="*/ 31146 h 410469"/>
                  <a:gd name="connsiteX2" fmla="*/ 378691 w 517236"/>
                  <a:gd name="connsiteY2" fmla="*/ 21910 h 410469"/>
                  <a:gd name="connsiteX3" fmla="*/ 434109 w 517236"/>
                  <a:gd name="connsiteY3" fmla="*/ 77328 h 410469"/>
                  <a:gd name="connsiteX4" fmla="*/ 461818 w 517236"/>
                  <a:gd name="connsiteY4" fmla="*/ 95801 h 410469"/>
                  <a:gd name="connsiteX5" fmla="*/ 498764 w 517236"/>
                  <a:gd name="connsiteY5" fmla="*/ 160455 h 410469"/>
                  <a:gd name="connsiteX6" fmla="*/ 517236 w 517236"/>
                  <a:gd name="connsiteY6" fmla="*/ 225110 h 410469"/>
                  <a:gd name="connsiteX7" fmla="*/ 508000 w 517236"/>
                  <a:gd name="connsiteY7" fmla="*/ 289764 h 410469"/>
                  <a:gd name="connsiteX8" fmla="*/ 498764 w 517236"/>
                  <a:gd name="connsiteY8" fmla="*/ 317473 h 410469"/>
                  <a:gd name="connsiteX9" fmla="*/ 471054 w 517236"/>
                  <a:gd name="connsiteY9" fmla="*/ 335946 h 410469"/>
                  <a:gd name="connsiteX10" fmla="*/ 378691 w 517236"/>
                  <a:gd name="connsiteY10" fmla="*/ 382128 h 410469"/>
                  <a:gd name="connsiteX11" fmla="*/ 341745 w 517236"/>
                  <a:gd name="connsiteY11" fmla="*/ 400601 h 410469"/>
                  <a:gd name="connsiteX12" fmla="*/ 230909 w 517236"/>
                  <a:gd name="connsiteY12" fmla="*/ 409837 h 410469"/>
                  <a:gd name="connsiteX13" fmla="*/ 110836 w 517236"/>
                  <a:gd name="connsiteY13" fmla="*/ 400601 h 410469"/>
                  <a:gd name="connsiteX14" fmla="*/ 83127 w 517236"/>
                  <a:gd name="connsiteY14" fmla="*/ 372892 h 410469"/>
                  <a:gd name="connsiteX15" fmla="*/ 46182 w 517236"/>
                  <a:gd name="connsiteY15" fmla="*/ 354419 h 410469"/>
                  <a:gd name="connsiteX16" fmla="*/ 9236 w 517236"/>
                  <a:gd name="connsiteY16" fmla="*/ 271292 h 410469"/>
                  <a:gd name="connsiteX17" fmla="*/ 0 w 517236"/>
                  <a:gd name="connsiteY17" fmla="*/ 243583 h 410469"/>
                  <a:gd name="connsiteX18" fmla="*/ 18473 w 517236"/>
                  <a:gd name="connsiteY18" fmla="*/ 151219 h 410469"/>
                  <a:gd name="connsiteX19" fmla="*/ 36945 w 517236"/>
                  <a:gd name="connsiteY19" fmla="*/ 95801 h 410469"/>
                  <a:gd name="connsiteX20" fmla="*/ 55418 w 517236"/>
                  <a:gd name="connsiteY20" fmla="*/ 68092 h 410469"/>
                  <a:gd name="connsiteX21" fmla="*/ 18473 w 517236"/>
                  <a:gd name="connsiteY21" fmla="*/ 31146 h 4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36" h="410469">
                    <a:moveTo>
                      <a:pt x="18473" y="31146"/>
                    </a:moveTo>
                    <a:lnTo>
                      <a:pt x="18473" y="31146"/>
                    </a:lnTo>
                    <a:cubicBezTo>
                      <a:pt x="180870" y="4079"/>
                      <a:pt x="159598" y="0"/>
                      <a:pt x="378691" y="21910"/>
                    </a:cubicBezTo>
                    <a:cubicBezTo>
                      <a:pt x="402876" y="24329"/>
                      <a:pt x="422388" y="65607"/>
                      <a:pt x="434109" y="77328"/>
                    </a:cubicBezTo>
                    <a:cubicBezTo>
                      <a:pt x="441958" y="85177"/>
                      <a:pt x="452582" y="89643"/>
                      <a:pt x="461818" y="95801"/>
                    </a:cubicBezTo>
                    <a:cubicBezTo>
                      <a:pt x="480369" y="123627"/>
                      <a:pt x="484703" y="127645"/>
                      <a:pt x="498764" y="160455"/>
                    </a:cubicBezTo>
                    <a:cubicBezTo>
                      <a:pt x="506714" y="179005"/>
                      <a:pt x="512550" y="206364"/>
                      <a:pt x="517236" y="225110"/>
                    </a:cubicBezTo>
                    <a:cubicBezTo>
                      <a:pt x="514157" y="246661"/>
                      <a:pt x="512269" y="268417"/>
                      <a:pt x="508000" y="289764"/>
                    </a:cubicBezTo>
                    <a:cubicBezTo>
                      <a:pt x="506091" y="299311"/>
                      <a:pt x="504846" y="309871"/>
                      <a:pt x="498764" y="317473"/>
                    </a:cubicBezTo>
                    <a:cubicBezTo>
                      <a:pt x="491829" y="326141"/>
                      <a:pt x="480087" y="329494"/>
                      <a:pt x="471054" y="335946"/>
                    </a:cubicBezTo>
                    <a:cubicBezTo>
                      <a:pt x="366721" y="410469"/>
                      <a:pt x="514249" y="314349"/>
                      <a:pt x="378691" y="382128"/>
                    </a:cubicBezTo>
                    <a:cubicBezTo>
                      <a:pt x="366376" y="388286"/>
                      <a:pt x="355278" y="398064"/>
                      <a:pt x="341745" y="400601"/>
                    </a:cubicBezTo>
                    <a:cubicBezTo>
                      <a:pt x="305307" y="407433"/>
                      <a:pt x="267854" y="406758"/>
                      <a:pt x="230909" y="409837"/>
                    </a:cubicBezTo>
                    <a:cubicBezTo>
                      <a:pt x="190885" y="406758"/>
                      <a:pt x="149780" y="410337"/>
                      <a:pt x="110836" y="400601"/>
                    </a:cubicBezTo>
                    <a:cubicBezTo>
                      <a:pt x="98164" y="397433"/>
                      <a:pt x="93756" y="380484"/>
                      <a:pt x="83127" y="372892"/>
                    </a:cubicBezTo>
                    <a:cubicBezTo>
                      <a:pt x="71923" y="364889"/>
                      <a:pt x="58497" y="360577"/>
                      <a:pt x="46182" y="354419"/>
                    </a:cubicBezTo>
                    <a:cubicBezTo>
                      <a:pt x="16908" y="310509"/>
                      <a:pt x="31219" y="337240"/>
                      <a:pt x="9236" y="271292"/>
                    </a:cubicBezTo>
                    <a:lnTo>
                      <a:pt x="0" y="243583"/>
                    </a:lnTo>
                    <a:cubicBezTo>
                      <a:pt x="6244" y="206120"/>
                      <a:pt x="8136" y="185674"/>
                      <a:pt x="18473" y="151219"/>
                    </a:cubicBezTo>
                    <a:cubicBezTo>
                      <a:pt x="24068" y="132568"/>
                      <a:pt x="26144" y="112002"/>
                      <a:pt x="36945" y="95801"/>
                    </a:cubicBezTo>
                    <a:cubicBezTo>
                      <a:pt x="43103" y="86565"/>
                      <a:pt x="53010" y="78928"/>
                      <a:pt x="55418" y="68092"/>
                    </a:cubicBezTo>
                    <a:cubicBezTo>
                      <a:pt x="59425" y="50059"/>
                      <a:pt x="24630" y="37304"/>
                      <a:pt x="18473" y="31146"/>
                    </a:cubicBezTo>
                    <a:close/>
                  </a:path>
                </a:pathLst>
              </a:custGeom>
              <a:solidFill>
                <a:srgbClr val="59400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 name="Group 812"/>
          <p:cNvGrpSpPr/>
          <p:nvPr/>
        </p:nvGrpSpPr>
        <p:grpSpPr>
          <a:xfrm>
            <a:off x="7620001" y="228600"/>
            <a:ext cx="2146593" cy="3053236"/>
            <a:chOff x="6519092" y="3267426"/>
            <a:chExt cx="2146593" cy="3053236"/>
          </a:xfrm>
        </p:grpSpPr>
        <p:grpSp>
          <p:nvGrpSpPr>
            <p:cNvPr id="18" name="Group 388"/>
            <p:cNvGrpSpPr/>
            <p:nvPr/>
          </p:nvGrpSpPr>
          <p:grpSpPr>
            <a:xfrm>
              <a:off x="6553200" y="3498480"/>
              <a:ext cx="1390649" cy="2822182"/>
              <a:chOff x="6553776" y="3813939"/>
              <a:chExt cx="1162049" cy="2358261"/>
            </a:xfrm>
          </p:grpSpPr>
          <p:sp>
            <p:nvSpPr>
              <p:cNvPr id="701" name="Double Wave 70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Double Wave 70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Double Wave 70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Oval 71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Double Wave 711"/>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Double Wave 712"/>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Oval 719"/>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Oval 720"/>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66"/>
            <p:cNvGrpSpPr/>
            <p:nvPr/>
          </p:nvGrpSpPr>
          <p:grpSpPr>
            <a:xfrm rot="20555714" flipH="1">
              <a:off x="7928541" y="3295828"/>
              <a:ext cx="737144" cy="647343"/>
              <a:chOff x="736597" y="733384"/>
              <a:chExt cx="1807860" cy="1807860"/>
            </a:xfrm>
          </p:grpSpPr>
          <p:grpSp>
            <p:nvGrpSpPr>
              <p:cNvPr id="20" name="Group 15"/>
              <p:cNvGrpSpPr/>
              <p:nvPr/>
            </p:nvGrpSpPr>
            <p:grpSpPr>
              <a:xfrm rot="20238387">
                <a:off x="736597" y="881328"/>
                <a:ext cx="1193804" cy="897916"/>
                <a:chOff x="1111998" y="1862460"/>
                <a:chExt cx="2362200" cy="1921930"/>
              </a:xfrm>
            </p:grpSpPr>
            <p:grpSp>
              <p:nvGrpSpPr>
                <p:cNvPr id="21"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9"/>
                <p:cNvGrpSpPr/>
                <p:nvPr/>
              </p:nvGrpSpPr>
              <p:grpSpPr>
                <a:xfrm rot="19123498">
                  <a:off x="2501621" y="1862460"/>
                  <a:ext cx="542170" cy="1782007"/>
                  <a:chOff x="1905000" y="1828800"/>
                  <a:chExt cx="762000" cy="2362200"/>
                </a:xfrm>
              </p:grpSpPr>
              <p:sp>
                <p:nvSpPr>
                  <p:cNvPr id="788" name="Oval 7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12"/>
                <p:cNvGrpSpPr/>
                <p:nvPr/>
              </p:nvGrpSpPr>
              <p:grpSpPr>
                <a:xfrm rot="15530705">
                  <a:off x="2284581" y="2639655"/>
                  <a:ext cx="405591" cy="1883879"/>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 name="Group 21"/>
              <p:cNvGrpSpPr/>
              <p:nvPr/>
            </p:nvGrpSpPr>
            <p:grpSpPr>
              <a:xfrm rot="2927600">
                <a:off x="1498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779" name="Oval 7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31"/>
              <p:cNvGrpSpPr/>
              <p:nvPr/>
            </p:nvGrpSpPr>
            <p:grpSpPr>
              <a:xfrm rot="20238387">
                <a:off x="1346199" y="1643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2" name="Group 199"/>
            <p:cNvGrpSpPr/>
            <p:nvPr/>
          </p:nvGrpSpPr>
          <p:grpSpPr>
            <a:xfrm rot="3068959">
              <a:off x="6099454" y="3687064"/>
              <a:ext cx="1626598" cy="787321"/>
              <a:chOff x="736597" y="733384"/>
              <a:chExt cx="1807860" cy="1193804"/>
            </a:xfrm>
          </p:grpSpPr>
          <p:grpSp>
            <p:nvGrpSpPr>
              <p:cNvPr id="33" name="Group 15"/>
              <p:cNvGrpSpPr/>
              <p:nvPr/>
            </p:nvGrpSpPr>
            <p:grpSpPr>
              <a:xfrm rot="20238387">
                <a:off x="736597" y="881328"/>
                <a:ext cx="1193804" cy="897916"/>
                <a:chOff x="1111998" y="1862460"/>
                <a:chExt cx="2362200" cy="1921930"/>
              </a:xfrm>
            </p:grpSpPr>
            <p:grpSp>
              <p:nvGrpSpPr>
                <p:cNvPr id="34"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p:grpSpPr>
              <p:sp>
                <p:nvSpPr>
                  <p:cNvPr id="809" name="Oval 8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 name="Group 21"/>
              <p:cNvGrpSpPr/>
              <p:nvPr/>
            </p:nvGrpSpPr>
            <p:grpSpPr>
              <a:xfrm rot="2927600">
                <a:off x="1498597" y="881328"/>
                <a:ext cx="1193804" cy="897916"/>
                <a:chOff x="1111998" y="1862460"/>
                <a:chExt cx="2362200" cy="1921930"/>
              </a:xfrm>
            </p:grpSpPr>
            <p:grpSp>
              <p:nvGrpSpPr>
                <p:cNvPr id="38"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p:grpSpPr>
              <p:sp>
                <p:nvSpPr>
                  <p:cNvPr id="798" name="Oval 7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784" name="Group 120"/>
          <p:cNvGrpSpPr/>
          <p:nvPr/>
        </p:nvGrpSpPr>
        <p:grpSpPr>
          <a:xfrm>
            <a:off x="9296400" y="2819400"/>
            <a:ext cx="1212824" cy="2209800"/>
            <a:chOff x="624188" y="685800"/>
            <a:chExt cx="2413118" cy="4876800"/>
          </a:xfrm>
        </p:grpSpPr>
        <p:sp>
          <p:nvSpPr>
            <p:cNvPr id="878" name="Cloud 877"/>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9" name="Oval 878"/>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0" name="Oval 879"/>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Oval 880"/>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Oval 881"/>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Trapezoid 882"/>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Trapezoid 883"/>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Trapezoid 884"/>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6" name="Oval 885"/>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7" name="Oval 886"/>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166"/>
          <p:cNvGrpSpPr/>
          <p:nvPr/>
        </p:nvGrpSpPr>
        <p:grpSpPr>
          <a:xfrm rot="20555714" flipH="1">
            <a:off x="8309542" y="247829"/>
            <a:ext cx="737144" cy="647343"/>
            <a:chOff x="736597" y="733384"/>
            <a:chExt cx="1807860" cy="1807860"/>
          </a:xfrm>
        </p:grpSpPr>
        <p:grpSp>
          <p:nvGrpSpPr>
            <p:cNvPr id="490" name="Group 15"/>
            <p:cNvGrpSpPr/>
            <p:nvPr/>
          </p:nvGrpSpPr>
          <p:grpSpPr>
            <a:xfrm rot="20238387">
              <a:off x="736597" y="881328"/>
              <a:ext cx="1193804" cy="897916"/>
              <a:chOff x="1111998" y="1862460"/>
              <a:chExt cx="2362200" cy="1921930"/>
            </a:xfrm>
          </p:grpSpPr>
          <p:grpSp>
            <p:nvGrpSpPr>
              <p:cNvPr id="511" name="Group 6"/>
              <p:cNvGrpSpPr/>
              <p:nvPr/>
            </p:nvGrpSpPr>
            <p:grpSpPr>
              <a:xfrm rot="17802976">
                <a:off x="1912098" y="1823816"/>
                <a:ext cx="762000" cy="2362200"/>
                <a:chOff x="1905000" y="1828800"/>
                <a:chExt cx="762000" cy="2362200"/>
              </a:xfrm>
            </p:grpSpPr>
            <p:sp>
              <p:nvSpPr>
                <p:cNvPr id="5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2" name="Group 9"/>
              <p:cNvGrpSpPr/>
              <p:nvPr/>
            </p:nvGrpSpPr>
            <p:grpSpPr>
              <a:xfrm rot="19123498">
                <a:off x="2501621" y="1862460"/>
                <a:ext cx="542170" cy="1782007"/>
                <a:chOff x="1905000" y="1828800"/>
                <a:chExt cx="762000" cy="2362200"/>
              </a:xfrm>
            </p:grpSpPr>
            <p:sp>
              <p:nvSpPr>
                <p:cNvPr id="516" name="Oval 5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3" name="Group 12"/>
              <p:cNvGrpSpPr/>
              <p:nvPr/>
            </p:nvGrpSpPr>
            <p:grpSpPr>
              <a:xfrm rot="15530705">
                <a:off x="2284581" y="2639655"/>
                <a:ext cx="405591" cy="1883879"/>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1" name="Group 21"/>
            <p:cNvGrpSpPr/>
            <p:nvPr/>
          </p:nvGrpSpPr>
          <p:grpSpPr>
            <a:xfrm rot="2927600">
              <a:off x="1498597" y="881328"/>
              <a:ext cx="1193804" cy="897916"/>
              <a:chOff x="1111998" y="1862460"/>
              <a:chExt cx="2362200" cy="1921930"/>
            </a:xfrm>
          </p:grpSpPr>
          <p:grpSp>
            <p:nvGrpSpPr>
              <p:cNvPr id="502" name="Group 6"/>
              <p:cNvGrpSpPr/>
              <p:nvPr/>
            </p:nvGrpSpPr>
            <p:grpSpPr>
              <a:xfrm rot="17802976">
                <a:off x="1912098" y="1823816"/>
                <a:ext cx="762000" cy="2362200"/>
                <a:chOff x="1905000" y="1828800"/>
                <a:chExt cx="762000" cy="2362200"/>
              </a:xfrm>
            </p:grpSpPr>
            <p:sp>
              <p:nvSpPr>
                <p:cNvPr id="50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3" name="Group 9"/>
              <p:cNvGrpSpPr/>
              <p:nvPr/>
            </p:nvGrpSpPr>
            <p:grpSpPr>
              <a:xfrm rot="19123498">
                <a:off x="2501621" y="1862460"/>
                <a:ext cx="542170" cy="1782007"/>
                <a:chOff x="1905000" y="1828800"/>
                <a:chExt cx="762000" cy="2362200"/>
              </a:xfrm>
            </p:grpSpPr>
            <p:sp>
              <p:nvSpPr>
                <p:cNvPr id="507" name="Oval 5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Oval 5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4" name="Group 12"/>
              <p:cNvGrpSpPr/>
              <p:nvPr/>
            </p:nvGrpSpPr>
            <p:grpSpPr>
              <a:xfrm rot="15530705">
                <a:off x="2284581" y="2639655"/>
                <a:ext cx="405591" cy="1883879"/>
                <a:chOff x="1905000" y="1828800"/>
                <a:chExt cx="762000" cy="2362200"/>
              </a:xfrm>
            </p:grpSpPr>
            <p:sp>
              <p:nvSpPr>
                <p:cNvPr id="505" name="Oval 5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5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2" name="Group 31"/>
            <p:cNvGrpSpPr/>
            <p:nvPr/>
          </p:nvGrpSpPr>
          <p:grpSpPr>
            <a:xfrm rot="20238387">
              <a:off x="1346199" y="1643328"/>
              <a:ext cx="1193804" cy="897916"/>
              <a:chOff x="1111998" y="1862460"/>
              <a:chExt cx="2362200" cy="1921930"/>
            </a:xfrm>
          </p:grpSpPr>
          <p:grpSp>
            <p:nvGrpSpPr>
              <p:cNvPr id="493" name="Group 6"/>
              <p:cNvGrpSpPr/>
              <p:nvPr/>
            </p:nvGrpSpPr>
            <p:grpSpPr>
              <a:xfrm rot="17802976">
                <a:off x="1912098" y="1823816"/>
                <a:ext cx="762000" cy="2362200"/>
                <a:chOff x="1905000" y="1828800"/>
                <a:chExt cx="762000" cy="2362200"/>
              </a:xfrm>
            </p:grpSpPr>
            <p:sp>
              <p:nvSpPr>
                <p:cNvPr id="50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4" name="Group 9"/>
              <p:cNvGrpSpPr/>
              <p:nvPr/>
            </p:nvGrpSpPr>
            <p:grpSpPr>
              <a:xfrm rot="19123498">
                <a:off x="2501621" y="1862460"/>
                <a:ext cx="542170" cy="1782007"/>
                <a:chOff x="1905000" y="1828800"/>
                <a:chExt cx="762000" cy="2362200"/>
              </a:xfrm>
            </p:grpSpPr>
            <p:sp>
              <p:nvSpPr>
                <p:cNvPr id="498" name="Oval 4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5" name="Group 12"/>
              <p:cNvGrpSpPr/>
              <p:nvPr/>
            </p:nvGrpSpPr>
            <p:grpSpPr>
              <a:xfrm rot="15530705">
                <a:off x="2284581" y="2639655"/>
                <a:ext cx="405591" cy="1883879"/>
                <a:chOff x="1905000" y="1828800"/>
                <a:chExt cx="762000" cy="2362200"/>
              </a:xfrm>
            </p:grpSpPr>
            <p:sp>
              <p:nvSpPr>
                <p:cNvPr id="496" name="Oval 4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20" name="Group 199"/>
          <p:cNvGrpSpPr/>
          <p:nvPr/>
        </p:nvGrpSpPr>
        <p:grpSpPr>
          <a:xfrm rot="3068959">
            <a:off x="8004454" y="486665"/>
            <a:ext cx="1626598" cy="787321"/>
            <a:chOff x="736597" y="733384"/>
            <a:chExt cx="1807860" cy="1193804"/>
          </a:xfrm>
        </p:grpSpPr>
        <p:grpSp>
          <p:nvGrpSpPr>
            <p:cNvPr id="521" name="Group 15"/>
            <p:cNvGrpSpPr/>
            <p:nvPr/>
          </p:nvGrpSpPr>
          <p:grpSpPr>
            <a:xfrm rot="20238387">
              <a:off x="736597" y="881328"/>
              <a:ext cx="1193804" cy="897916"/>
              <a:chOff x="1111998" y="1862460"/>
              <a:chExt cx="2362200" cy="1921930"/>
            </a:xfrm>
          </p:grpSpPr>
          <p:grpSp>
            <p:nvGrpSpPr>
              <p:cNvPr id="532" name="Group 6"/>
              <p:cNvGrpSpPr/>
              <p:nvPr/>
            </p:nvGrpSpPr>
            <p:grpSpPr>
              <a:xfrm rot="17802976">
                <a:off x="1912098" y="1823816"/>
                <a:ext cx="762000" cy="2362200"/>
                <a:chOff x="1905000" y="1828800"/>
                <a:chExt cx="762000" cy="2362200"/>
              </a:xfrm>
            </p:grpSpPr>
            <p:sp>
              <p:nvSpPr>
                <p:cNvPr id="53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3" name="Group 9"/>
              <p:cNvGrpSpPr/>
              <p:nvPr/>
            </p:nvGrpSpPr>
            <p:grpSpPr>
              <a:xfrm rot="19123498">
                <a:off x="2501621" y="1862460"/>
                <a:ext cx="542170" cy="1782007"/>
                <a:chOff x="1905000" y="1828800"/>
                <a:chExt cx="762000" cy="2362200"/>
              </a:xfrm>
            </p:grpSpPr>
            <p:sp>
              <p:nvSpPr>
                <p:cNvPr id="537" name="Oval 53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4" name="Group 12"/>
              <p:cNvGrpSpPr/>
              <p:nvPr/>
            </p:nvGrpSpPr>
            <p:grpSpPr>
              <a:xfrm rot="15530705">
                <a:off x="2284581" y="2639655"/>
                <a:ext cx="405591" cy="1883879"/>
                <a:chOff x="1905000" y="1828800"/>
                <a:chExt cx="762000" cy="2362200"/>
              </a:xfrm>
            </p:grpSpPr>
            <p:sp>
              <p:nvSpPr>
                <p:cNvPr id="535" name="Oval 5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2" name="Group 21"/>
            <p:cNvGrpSpPr/>
            <p:nvPr/>
          </p:nvGrpSpPr>
          <p:grpSpPr>
            <a:xfrm rot="2927600">
              <a:off x="1498597" y="881328"/>
              <a:ext cx="1193804" cy="897916"/>
              <a:chOff x="1111998" y="1862460"/>
              <a:chExt cx="2362200" cy="1921930"/>
            </a:xfrm>
          </p:grpSpPr>
          <p:grpSp>
            <p:nvGrpSpPr>
              <p:cNvPr id="523" name="Group 6"/>
              <p:cNvGrpSpPr/>
              <p:nvPr/>
            </p:nvGrpSpPr>
            <p:grpSpPr>
              <a:xfrm rot="17802976">
                <a:off x="1912098" y="1823816"/>
                <a:ext cx="762000" cy="2362200"/>
                <a:chOff x="1905000" y="1828800"/>
                <a:chExt cx="762000" cy="2362200"/>
              </a:xfrm>
            </p:grpSpPr>
            <p:sp>
              <p:nvSpPr>
                <p:cNvPr id="53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4" name="Group 9"/>
              <p:cNvGrpSpPr/>
              <p:nvPr/>
            </p:nvGrpSpPr>
            <p:grpSpPr>
              <a:xfrm rot="19123498">
                <a:off x="2501621" y="1862460"/>
                <a:ext cx="542170" cy="1782007"/>
                <a:chOff x="1905000" y="1828800"/>
                <a:chExt cx="762000" cy="2362200"/>
              </a:xfrm>
            </p:grpSpPr>
            <p:sp>
              <p:nvSpPr>
                <p:cNvPr id="528" name="Oval 5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5" name="Group 12"/>
              <p:cNvGrpSpPr/>
              <p:nvPr/>
            </p:nvGrpSpPr>
            <p:grpSpPr>
              <a:xfrm rot="15530705">
                <a:off x="2284581" y="2639655"/>
                <a:ext cx="405591" cy="1883879"/>
                <a:chOff x="1905000" y="1828800"/>
                <a:chExt cx="762000" cy="2362200"/>
              </a:xfrm>
            </p:grpSpPr>
            <p:sp>
              <p:nvSpPr>
                <p:cNvPr id="526" name="Oval 5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Oval 5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41" name="Group 199"/>
          <p:cNvGrpSpPr/>
          <p:nvPr/>
        </p:nvGrpSpPr>
        <p:grpSpPr>
          <a:xfrm rot="886554">
            <a:off x="7680269" y="277749"/>
            <a:ext cx="1062123" cy="610340"/>
            <a:chOff x="736597" y="733384"/>
            <a:chExt cx="1807860" cy="1193804"/>
          </a:xfrm>
        </p:grpSpPr>
        <p:grpSp>
          <p:nvGrpSpPr>
            <p:cNvPr id="542" name="Group 15"/>
            <p:cNvGrpSpPr/>
            <p:nvPr/>
          </p:nvGrpSpPr>
          <p:grpSpPr>
            <a:xfrm rot="20238387">
              <a:off x="736597" y="881328"/>
              <a:ext cx="1193804" cy="897916"/>
              <a:chOff x="1111998" y="1862460"/>
              <a:chExt cx="2362200" cy="1921930"/>
            </a:xfrm>
          </p:grpSpPr>
          <p:grpSp>
            <p:nvGrpSpPr>
              <p:cNvPr id="553" name="Group 6"/>
              <p:cNvGrpSpPr/>
              <p:nvPr/>
            </p:nvGrpSpPr>
            <p:grpSpPr>
              <a:xfrm rot="17802976">
                <a:off x="1912098" y="1823816"/>
                <a:ext cx="762000" cy="2362200"/>
                <a:chOff x="1905000" y="1828800"/>
                <a:chExt cx="762000" cy="2362200"/>
              </a:xfrm>
            </p:grpSpPr>
            <p:sp>
              <p:nvSpPr>
                <p:cNvPr id="56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4" name="Group 9"/>
              <p:cNvGrpSpPr/>
              <p:nvPr/>
            </p:nvGrpSpPr>
            <p:grpSpPr>
              <a:xfrm rot="19123498">
                <a:off x="2501621" y="1862460"/>
                <a:ext cx="542170" cy="1782007"/>
                <a:chOff x="1905000" y="1828800"/>
                <a:chExt cx="762000" cy="2362200"/>
              </a:xfrm>
            </p:grpSpPr>
            <p:sp>
              <p:nvSpPr>
                <p:cNvPr id="558" name="Oval 5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5" name="Group 12"/>
              <p:cNvGrpSpPr/>
              <p:nvPr/>
            </p:nvGrpSpPr>
            <p:grpSpPr>
              <a:xfrm rot="15530705">
                <a:off x="2284581" y="2639655"/>
                <a:ext cx="405591" cy="1883879"/>
                <a:chOff x="1905000" y="1828800"/>
                <a:chExt cx="762000" cy="2362200"/>
              </a:xfrm>
            </p:grpSpPr>
            <p:sp>
              <p:nvSpPr>
                <p:cNvPr id="556" name="Oval 5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3" name="Group 21"/>
            <p:cNvGrpSpPr/>
            <p:nvPr/>
          </p:nvGrpSpPr>
          <p:grpSpPr>
            <a:xfrm rot="2927600">
              <a:off x="1498597" y="881328"/>
              <a:ext cx="1193804" cy="897916"/>
              <a:chOff x="1111998" y="1862460"/>
              <a:chExt cx="2362200" cy="1921930"/>
            </a:xfrm>
          </p:grpSpPr>
          <p:grpSp>
            <p:nvGrpSpPr>
              <p:cNvPr id="544" name="Group 6"/>
              <p:cNvGrpSpPr/>
              <p:nvPr/>
            </p:nvGrpSpPr>
            <p:grpSpPr>
              <a:xfrm rot="17802976">
                <a:off x="1912098" y="1823816"/>
                <a:ext cx="762000" cy="2362200"/>
                <a:chOff x="1905000" y="1828800"/>
                <a:chExt cx="762000" cy="2362200"/>
              </a:xfrm>
            </p:grpSpPr>
            <p:sp>
              <p:nvSpPr>
                <p:cNvPr id="5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5" name="Group 9"/>
              <p:cNvGrpSpPr/>
              <p:nvPr/>
            </p:nvGrpSpPr>
            <p:grpSpPr>
              <a:xfrm rot="19123498">
                <a:off x="2501621" y="1862460"/>
                <a:ext cx="542170" cy="1782007"/>
                <a:chOff x="1905000" y="1828800"/>
                <a:chExt cx="762000" cy="2362200"/>
              </a:xfrm>
            </p:grpSpPr>
            <p:sp>
              <p:nvSpPr>
                <p:cNvPr id="549" name="Oval 5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6" name="Group 12"/>
              <p:cNvGrpSpPr/>
              <p:nvPr/>
            </p:nvGrpSpPr>
            <p:grpSpPr>
              <a:xfrm rot="15530705">
                <a:off x="2284581" y="2639655"/>
                <a:ext cx="405591" cy="1883879"/>
                <a:chOff x="1905000" y="1828800"/>
                <a:chExt cx="762000" cy="2362200"/>
              </a:xfrm>
            </p:grpSpPr>
            <p:sp>
              <p:nvSpPr>
                <p:cNvPr id="547" name="Oval 5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Oval 5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62" name="Oval 561"/>
          <p:cNvSpPr/>
          <p:nvPr/>
        </p:nvSpPr>
        <p:spPr>
          <a:xfrm rot="20012650" flipV="1">
            <a:off x="5989130" y="4954072"/>
            <a:ext cx="418032" cy="30265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562"/>
          <p:cNvSpPr/>
          <p:nvPr/>
        </p:nvSpPr>
        <p:spPr>
          <a:xfrm rot="1583999" flipV="1">
            <a:off x="6137106" y="5067140"/>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672509" flipV="1">
            <a:off x="8932133" y="4696311"/>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8719345" y="4826765"/>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563"/>
          <p:cNvSpPr/>
          <p:nvPr/>
        </p:nvSpPr>
        <p:spPr>
          <a:xfrm rot="672509" flipV="1">
            <a:off x="9541733" y="38581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64"/>
          <p:cNvSpPr/>
          <p:nvPr/>
        </p:nvSpPr>
        <p:spPr>
          <a:xfrm rot="20012650" flipV="1">
            <a:off x="9328945" y="3988564"/>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99990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563"/>
                                        </p:tgtEl>
                                        <p:attrNameLst>
                                          <p:attrName>style.visibility</p:attrName>
                                        </p:attrNameLst>
                                      </p:cBhvr>
                                      <p:to>
                                        <p:strVal val="visible"/>
                                      </p:to>
                                    </p:set>
                                    <p:animEffect transition="in" filter="fade">
                                      <p:cBhvr>
                                        <p:cTn id="9" dur="2000"/>
                                        <p:tgtEl>
                                          <p:spTgt spid="56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62"/>
                                        </p:tgtEl>
                                        <p:attrNameLst>
                                          <p:attrName>style.visibility</p:attrName>
                                        </p:attrNameLst>
                                      </p:cBhvr>
                                      <p:to>
                                        <p:strVal val="visible"/>
                                      </p:to>
                                    </p:set>
                                    <p:animEffect transition="in" filter="fade">
                                      <p:cBhvr>
                                        <p:cTn id="12" dur="2000"/>
                                        <p:tgtEl>
                                          <p:spTgt spid="56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07"/>
                                        </p:tgtEl>
                                        <p:attrNameLst>
                                          <p:attrName>style.visibility</p:attrName>
                                        </p:attrNameLst>
                                      </p:cBhvr>
                                      <p:to>
                                        <p:strVal val="visible"/>
                                      </p:to>
                                    </p:set>
                                    <p:animEffect transition="in" filter="fade">
                                      <p:cBhvr>
                                        <p:cTn id="15" dur="2000"/>
                                        <p:tgtEl>
                                          <p:spTgt spid="10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6"/>
                                        </p:tgtEl>
                                        <p:attrNameLst>
                                          <p:attrName>style.visibility</p:attrName>
                                        </p:attrNameLst>
                                      </p:cBhvr>
                                      <p:to>
                                        <p:strVal val="visible"/>
                                      </p:to>
                                    </p:set>
                                    <p:animEffect transition="in" filter="fade">
                                      <p:cBhvr>
                                        <p:cTn id="18" dur="2000"/>
                                        <p:tgtEl>
                                          <p:spTgt spid="10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65"/>
                                        </p:tgtEl>
                                        <p:attrNameLst>
                                          <p:attrName>style.visibility</p:attrName>
                                        </p:attrNameLst>
                                      </p:cBhvr>
                                      <p:to>
                                        <p:strVal val="visible"/>
                                      </p:to>
                                    </p:set>
                                    <p:animEffect transition="in" filter="fade">
                                      <p:cBhvr>
                                        <p:cTn id="21" dur="2000"/>
                                        <p:tgtEl>
                                          <p:spTgt spid="56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64"/>
                                        </p:tgtEl>
                                        <p:attrNameLst>
                                          <p:attrName>style.visibility</p:attrName>
                                        </p:attrNameLst>
                                      </p:cBhvr>
                                      <p:to>
                                        <p:strVal val="visible"/>
                                      </p:to>
                                    </p:set>
                                    <p:animEffect transition="in" filter="fade">
                                      <p:cBhvr>
                                        <p:cTn id="24" dur="2000"/>
                                        <p:tgtEl>
                                          <p:spTgt spid="564"/>
                                        </p:tgtEl>
                                      </p:cBhvr>
                                    </p:animEffect>
                                  </p:childTnLst>
                                </p:cTn>
                              </p:par>
                              <p:par>
                                <p:cTn id="25" presetID="10"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20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1000"/>
                                        <p:tgtEl>
                                          <p:spTgt spid="221"/>
                                        </p:tgtEl>
                                      </p:cBhvr>
                                    </p:animEffect>
                                    <p:anim calcmode="lin" valueType="num">
                                      <p:cBhvr>
                                        <p:cTn id="33" dur="1000" fill="hold"/>
                                        <p:tgtEl>
                                          <p:spTgt spid="221"/>
                                        </p:tgtEl>
                                        <p:attrNameLst>
                                          <p:attrName>ppt_x</p:attrName>
                                        </p:attrNameLst>
                                      </p:cBhvr>
                                      <p:tavLst>
                                        <p:tav tm="0">
                                          <p:val>
                                            <p:strVal val="#ppt_x"/>
                                          </p:val>
                                        </p:tav>
                                        <p:tav tm="100000">
                                          <p:val>
                                            <p:strVal val="#ppt_x"/>
                                          </p:val>
                                        </p:tav>
                                      </p:tavLst>
                                    </p:anim>
                                    <p:anim calcmode="lin" valueType="num">
                                      <p:cBhvr>
                                        <p:cTn id="34" dur="1000" fill="hold"/>
                                        <p:tgtEl>
                                          <p:spTgt spid="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562" grpId="0" animBg="1"/>
      <p:bldP spid="563" grpId="0" animBg="1"/>
      <p:bldP spid="106" grpId="0" animBg="1"/>
      <p:bldP spid="107" grpId="0" animBg="1"/>
      <p:bldP spid="564" grpId="0" animBg="1"/>
      <p:bldP spid="56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3886200" y="3048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2484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7365" y="6558449"/>
            <a:ext cx="4800600" cy="307777"/>
          </a:xfrm>
          <a:prstGeom prst="rect">
            <a:avLst/>
          </a:prstGeom>
          <a:noFill/>
        </p:spPr>
        <p:txBody>
          <a:bodyPr wrap="square" rtlCol="0">
            <a:spAutoFit/>
          </a:bodyPr>
          <a:lstStyle/>
          <a:p>
            <a:r>
              <a:rPr lang="en-US" sz="1400" dirty="0">
                <a:solidFill>
                  <a:schemeClr val="bg1"/>
                </a:solidFill>
              </a:rPr>
              <a:t>Jacob 5:21-22 Commentary Ralph E. Swiss</a:t>
            </a:r>
          </a:p>
        </p:txBody>
      </p:sp>
      <p:grpSp>
        <p:nvGrpSpPr>
          <p:cNvPr id="5" name="Group 812"/>
          <p:cNvGrpSpPr/>
          <p:nvPr/>
        </p:nvGrpSpPr>
        <p:grpSpPr>
          <a:xfrm>
            <a:off x="7620001" y="228600"/>
            <a:ext cx="2146593" cy="3053236"/>
            <a:chOff x="6519092" y="3267426"/>
            <a:chExt cx="2146593" cy="3053236"/>
          </a:xfrm>
        </p:grpSpPr>
        <p:grpSp>
          <p:nvGrpSpPr>
            <p:cNvPr id="6" name="Group 388"/>
            <p:cNvGrpSpPr/>
            <p:nvPr/>
          </p:nvGrpSpPr>
          <p:grpSpPr>
            <a:xfrm>
              <a:off x="6553200" y="3498480"/>
              <a:ext cx="1390649" cy="2822182"/>
              <a:chOff x="6553776" y="3813939"/>
              <a:chExt cx="1162049" cy="2358261"/>
            </a:xfrm>
          </p:grpSpPr>
          <p:sp>
            <p:nvSpPr>
              <p:cNvPr id="701" name="Double Wave 70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Double Wave 70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Double Wave 70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Oval 71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Double Wave 711"/>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Double Wave 712"/>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Oval 719"/>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Oval 720"/>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166"/>
            <p:cNvGrpSpPr/>
            <p:nvPr/>
          </p:nvGrpSpPr>
          <p:grpSpPr>
            <a:xfrm rot="20555714" flipH="1">
              <a:off x="7928541" y="3295828"/>
              <a:ext cx="737144" cy="647343"/>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788" name="Oval 7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779" name="Oval 7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6099454" y="3687064"/>
              <a:ext cx="1626598" cy="787321"/>
              <a:chOff x="736597" y="733384"/>
              <a:chExt cx="1807860" cy="1193804"/>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809" name="Oval 8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798" name="Oval 7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449" name="Rectangle 448"/>
          <p:cNvSpPr/>
          <p:nvPr/>
        </p:nvSpPr>
        <p:spPr>
          <a:xfrm>
            <a:off x="2209800" y="5181601"/>
            <a:ext cx="6248400" cy="1200329"/>
          </a:xfrm>
          <a:prstGeom prst="rect">
            <a:avLst/>
          </a:prstGeom>
        </p:spPr>
        <p:txBody>
          <a:bodyPr wrap="square">
            <a:spAutoFit/>
          </a:bodyPr>
          <a:lstStyle/>
          <a:p>
            <a:r>
              <a:rPr lang="en-US" dirty="0">
                <a:solidFill>
                  <a:schemeClr val="bg1"/>
                </a:solidFill>
              </a:rPr>
              <a:t>“And the Lord of the vineyard said unto him: Counsel me not; I knew that it was a poor spot of ground; wherefore, I said unto thee, I have nourished it this long time, and thou </a:t>
            </a:r>
            <a:r>
              <a:rPr lang="en-US" dirty="0" err="1">
                <a:solidFill>
                  <a:schemeClr val="bg1"/>
                </a:solidFill>
              </a:rPr>
              <a:t>beholdest</a:t>
            </a:r>
            <a:r>
              <a:rPr lang="en-US" dirty="0">
                <a:solidFill>
                  <a:schemeClr val="bg1"/>
                </a:solidFill>
              </a:rPr>
              <a:t> that it hath brought forth much fruit.”</a:t>
            </a:r>
          </a:p>
        </p:txBody>
      </p:sp>
      <p:sp>
        <p:nvSpPr>
          <p:cNvPr id="74" name="TextBox 73"/>
          <p:cNvSpPr txBox="1"/>
          <p:nvPr/>
        </p:nvSpPr>
        <p:spPr>
          <a:xfrm>
            <a:off x="4048990" y="3068109"/>
            <a:ext cx="3657600" cy="1754326"/>
          </a:xfrm>
          <a:prstGeom prst="rect">
            <a:avLst/>
          </a:prstGeom>
          <a:noFill/>
        </p:spPr>
        <p:txBody>
          <a:bodyPr wrap="square" rtlCol="0">
            <a:spAutoFit/>
          </a:bodyPr>
          <a:lstStyle/>
          <a:p>
            <a:pPr fontAlgn="base"/>
            <a:r>
              <a:rPr lang="en-US" dirty="0">
                <a:solidFill>
                  <a:schemeClr val="bg1"/>
                </a:solidFill>
              </a:rPr>
              <a:t>“And it came to pass that the servant said unto his master: How </a:t>
            </a:r>
            <a:r>
              <a:rPr lang="en-US" dirty="0" err="1">
                <a:solidFill>
                  <a:schemeClr val="bg1"/>
                </a:solidFill>
              </a:rPr>
              <a:t>comest</a:t>
            </a:r>
            <a:r>
              <a:rPr lang="en-US" dirty="0">
                <a:solidFill>
                  <a:schemeClr val="bg1"/>
                </a:solidFill>
              </a:rPr>
              <a:t> thou hither to plant this tree, or this branch of the tree? For behold, it was the poorest spot in all the land of thy vineyard.”</a:t>
            </a:r>
          </a:p>
        </p:txBody>
      </p:sp>
      <p:grpSp>
        <p:nvGrpSpPr>
          <p:cNvPr id="450" name="Group 199"/>
          <p:cNvGrpSpPr/>
          <p:nvPr/>
        </p:nvGrpSpPr>
        <p:grpSpPr>
          <a:xfrm rot="886554">
            <a:off x="7680269" y="277749"/>
            <a:ext cx="1062123" cy="610340"/>
            <a:chOff x="736597" y="733384"/>
            <a:chExt cx="1807860" cy="1193804"/>
          </a:xfrm>
        </p:grpSpPr>
        <p:grpSp>
          <p:nvGrpSpPr>
            <p:cNvPr id="451" name="Group 15"/>
            <p:cNvGrpSpPr/>
            <p:nvPr/>
          </p:nvGrpSpPr>
          <p:grpSpPr>
            <a:xfrm rot="20238387">
              <a:off x="736597" y="881328"/>
              <a:ext cx="1193804" cy="897916"/>
              <a:chOff x="1111998" y="1862460"/>
              <a:chExt cx="2362200" cy="1921930"/>
            </a:xfrm>
          </p:grpSpPr>
          <p:grpSp>
            <p:nvGrpSpPr>
              <p:cNvPr id="480" name="Group 6"/>
              <p:cNvGrpSpPr/>
              <p:nvPr/>
            </p:nvGrpSpPr>
            <p:grpSpPr>
              <a:xfrm rot="17802976">
                <a:off x="1912098" y="1823816"/>
                <a:ext cx="762000" cy="2362200"/>
                <a:chOff x="1905000" y="1828800"/>
                <a:chExt cx="762000" cy="2362200"/>
              </a:xfrm>
            </p:grpSpPr>
            <p:sp>
              <p:nvSpPr>
                <p:cNvPr id="4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1" name="Group 9"/>
              <p:cNvGrpSpPr/>
              <p:nvPr/>
            </p:nvGrpSpPr>
            <p:grpSpPr>
              <a:xfrm rot="19123498">
                <a:off x="2501621" y="1862460"/>
                <a:ext cx="542170" cy="1782007"/>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8" name="Group 12"/>
              <p:cNvGrpSpPr/>
              <p:nvPr/>
            </p:nvGrpSpPr>
            <p:grpSpPr>
              <a:xfrm rot="15530705">
                <a:off x="2284581" y="2639655"/>
                <a:ext cx="405591" cy="1883879"/>
                <a:chOff x="1905000" y="1828800"/>
                <a:chExt cx="762000" cy="2362200"/>
              </a:xfrm>
            </p:grpSpPr>
            <p:sp>
              <p:nvSpPr>
                <p:cNvPr id="489" name="Oval 4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8" name="Group 21"/>
            <p:cNvGrpSpPr/>
            <p:nvPr/>
          </p:nvGrpSpPr>
          <p:grpSpPr>
            <a:xfrm rot="2927600">
              <a:off x="1498597" y="881328"/>
              <a:ext cx="1193804" cy="897916"/>
              <a:chOff x="1111998" y="1862460"/>
              <a:chExt cx="2362200" cy="1921930"/>
            </a:xfrm>
          </p:grpSpPr>
          <p:grpSp>
            <p:nvGrpSpPr>
              <p:cNvPr id="459" name="Group 6"/>
              <p:cNvGrpSpPr/>
              <p:nvPr/>
            </p:nvGrpSpPr>
            <p:grpSpPr>
              <a:xfrm rot="17802976">
                <a:off x="1912098" y="1823816"/>
                <a:ext cx="762000" cy="2362200"/>
                <a:chOff x="1905000" y="1828800"/>
                <a:chExt cx="762000" cy="2362200"/>
              </a:xfrm>
            </p:grpSpPr>
            <p:sp>
              <p:nvSpPr>
                <p:cNvPr id="4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0" name="Group 9"/>
              <p:cNvGrpSpPr/>
              <p:nvPr/>
            </p:nvGrpSpPr>
            <p:grpSpPr>
              <a:xfrm rot="19123498">
                <a:off x="2501621" y="1862460"/>
                <a:ext cx="542170" cy="1782007"/>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1" name="Group 12"/>
              <p:cNvGrpSpPr/>
              <p:nvPr/>
            </p:nvGrpSpPr>
            <p:grpSpPr>
              <a:xfrm rot="15530705">
                <a:off x="2284581" y="2639655"/>
                <a:ext cx="405591" cy="1883879"/>
                <a:chOff x="1905000" y="1828800"/>
                <a:chExt cx="762000" cy="2362200"/>
              </a:xfrm>
            </p:grpSpPr>
            <p:sp>
              <p:nvSpPr>
                <p:cNvPr id="462" name="Oval 4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Oval 46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5" name="Group 199"/>
          <p:cNvGrpSpPr/>
          <p:nvPr/>
        </p:nvGrpSpPr>
        <p:grpSpPr>
          <a:xfrm rot="3068959">
            <a:off x="8004454" y="486665"/>
            <a:ext cx="1626598" cy="787321"/>
            <a:chOff x="736597" y="733384"/>
            <a:chExt cx="1807860" cy="1193804"/>
          </a:xfrm>
        </p:grpSpPr>
        <p:grpSp>
          <p:nvGrpSpPr>
            <p:cNvPr id="496" name="Group 15"/>
            <p:cNvGrpSpPr/>
            <p:nvPr/>
          </p:nvGrpSpPr>
          <p:grpSpPr>
            <a:xfrm rot="20238387">
              <a:off x="736597" y="881328"/>
              <a:ext cx="1193804" cy="897916"/>
              <a:chOff x="1111998" y="1862460"/>
              <a:chExt cx="2362200" cy="1921930"/>
            </a:xfrm>
          </p:grpSpPr>
          <p:grpSp>
            <p:nvGrpSpPr>
              <p:cNvPr id="507" name="Group 6"/>
              <p:cNvGrpSpPr/>
              <p:nvPr/>
            </p:nvGrpSpPr>
            <p:grpSpPr>
              <a:xfrm rot="17802976">
                <a:off x="1912098" y="1823816"/>
                <a:ext cx="762000" cy="2362200"/>
                <a:chOff x="1905000" y="1828800"/>
                <a:chExt cx="762000" cy="2362200"/>
              </a:xfrm>
            </p:grpSpPr>
            <p:sp>
              <p:nvSpPr>
                <p:cNvPr id="51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8" name="Group 9"/>
              <p:cNvGrpSpPr/>
              <p:nvPr/>
            </p:nvGrpSpPr>
            <p:grpSpPr>
              <a:xfrm rot="19123498">
                <a:off x="2501621" y="1862460"/>
                <a:ext cx="542170" cy="1782007"/>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9" name="Group 12"/>
              <p:cNvGrpSpPr/>
              <p:nvPr/>
            </p:nvGrpSpPr>
            <p:grpSpPr>
              <a:xfrm rot="15530705">
                <a:off x="2284581" y="2639655"/>
                <a:ext cx="405591" cy="1883879"/>
                <a:chOff x="1905000" y="1828800"/>
                <a:chExt cx="762000" cy="2362200"/>
              </a:xfrm>
            </p:grpSpPr>
            <p:sp>
              <p:nvSpPr>
                <p:cNvPr id="510" name="Oval 50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7" name="Group 21"/>
            <p:cNvGrpSpPr/>
            <p:nvPr/>
          </p:nvGrpSpPr>
          <p:grpSpPr>
            <a:xfrm rot="2927600">
              <a:off x="1498597" y="881328"/>
              <a:ext cx="1193804" cy="897916"/>
              <a:chOff x="1111998" y="1862460"/>
              <a:chExt cx="2362200" cy="1921930"/>
            </a:xfrm>
          </p:grpSpPr>
          <p:grpSp>
            <p:nvGrpSpPr>
              <p:cNvPr id="498" name="Group 6"/>
              <p:cNvGrpSpPr/>
              <p:nvPr/>
            </p:nvGrpSpPr>
            <p:grpSpPr>
              <a:xfrm rot="17802976">
                <a:off x="1912098" y="1823816"/>
                <a:ext cx="762000" cy="2362200"/>
                <a:chOff x="1905000" y="1828800"/>
                <a:chExt cx="762000" cy="2362200"/>
              </a:xfrm>
            </p:grpSpPr>
            <p:sp>
              <p:nvSpPr>
                <p:cNvPr id="50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9" name="Group 9"/>
              <p:cNvGrpSpPr/>
              <p:nvPr/>
            </p:nvGrpSpPr>
            <p:grpSpPr>
              <a:xfrm rot="19123498">
                <a:off x="2501621" y="1862460"/>
                <a:ext cx="542170" cy="1782007"/>
                <a:chOff x="1905000" y="1828800"/>
                <a:chExt cx="762000" cy="2362200"/>
              </a:xfrm>
            </p:grpSpPr>
            <p:sp>
              <p:nvSpPr>
                <p:cNvPr id="503" name="Oval 5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0" name="Group 12"/>
              <p:cNvGrpSpPr/>
              <p:nvPr/>
            </p:nvGrpSpPr>
            <p:grpSpPr>
              <a:xfrm rot="15530705">
                <a:off x="2284581" y="2639655"/>
                <a:ext cx="405591" cy="1883879"/>
                <a:chOff x="1905000" y="1828800"/>
                <a:chExt cx="762000" cy="2362200"/>
              </a:xfrm>
            </p:grpSpPr>
            <p:sp>
              <p:nvSpPr>
                <p:cNvPr id="501" name="Oval 5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5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61">
            <a:extLst>
              <a:ext uri="{FF2B5EF4-FFF2-40B4-BE49-F238E27FC236}">
                <a16:creationId xmlns:a16="http://schemas.microsoft.com/office/drawing/2014/main" id="{768ED03B-E1E0-7E60-23B8-20DCC1E8EF82}"/>
              </a:ext>
            </a:extLst>
          </p:cNvPr>
          <p:cNvGrpSpPr/>
          <p:nvPr/>
        </p:nvGrpSpPr>
        <p:grpSpPr>
          <a:xfrm>
            <a:off x="856071" y="2260674"/>
            <a:ext cx="1219200" cy="2438400"/>
            <a:chOff x="4796444" y="836392"/>
            <a:chExt cx="1380536" cy="3344532"/>
          </a:xfrm>
        </p:grpSpPr>
        <p:sp>
          <p:nvSpPr>
            <p:cNvPr id="3" name="Oval 2">
              <a:extLst>
                <a:ext uri="{FF2B5EF4-FFF2-40B4-BE49-F238E27FC236}">
                  <a16:creationId xmlns:a16="http://schemas.microsoft.com/office/drawing/2014/main" id="{D95D5917-FF8F-01FC-1A20-A280E8F9EFEF}"/>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EBBBBD14-3489-5433-E07B-0AFE424AF9F4}"/>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9B25424C-3328-DF59-54D4-F40766C91864}"/>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29BF93F2-3DBB-5EF5-6E91-A92DBCD9F4C1}"/>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rapezoid 31">
              <a:extLst>
                <a:ext uri="{FF2B5EF4-FFF2-40B4-BE49-F238E27FC236}">
                  <a16:creationId xmlns:a16="http://schemas.microsoft.com/office/drawing/2014/main" id="{771647DB-9DCE-7F0D-A617-AAD34807234A}"/>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rapezoid 32">
              <a:extLst>
                <a:ext uri="{FF2B5EF4-FFF2-40B4-BE49-F238E27FC236}">
                  <a16:creationId xmlns:a16="http://schemas.microsoft.com/office/drawing/2014/main" id="{6C6C2969-EDB7-40FC-69D8-C7AF01440E34}"/>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rapezoid 33">
              <a:extLst>
                <a:ext uri="{FF2B5EF4-FFF2-40B4-BE49-F238E27FC236}">
                  <a16:creationId xmlns:a16="http://schemas.microsoft.com/office/drawing/2014/main" id="{EE823684-E518-904A-70E1-0B21F56A68ED}"/>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8F77DA2A-5DFF-D411-29EF-6F9B557B7F07}"/>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688F631E-D7D8-E17A-FDD5-60B87E669332}"/>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ound Diagonal Corner Rectangle 599">
              <a:extLst>
                <a:ext uri="{FF2B5EF4-FFF2-40B4-BE49-F238E27FC236}">
                  <a16:creationId xmlns:a16="http://schemas.microsoft.com/office/drawing/2014/main" id="{7E52453B-D9CC-B83A-FFD0-FE9D6C9291CA}"/>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ound Diagonal Corner Rectangle 600">
              <a:extLst>
                <a:ext uri="{FF2B5EF4-FFF2-40B4-BE49-F238E27FC236}">
                  <a16:creationId xmlns:a16="http://schemas.microsoft.com/office/drawing/2014/main" id="{41C1825E-6CC4-54B2-9209-50363742C43E}"/>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738B0A34-37E4-C94C-04A5-0B19CB5BC4BF}"/>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0">
            <a:extLst>
              <a:ext uri="{FF2B5EF4-FFF2-40B4-BE49-F238E27FC236}">
                <a16:creationId xmlns:a16="http://schemas.microsoft.com/office/drawing/2014/main" id="{287BE82C-5DCB-A44E-530D-0A614ACB3F58}"/>
              </a:ext>
            </a:extLst>
          </p:cNvPr>
          <p:cNvGrpSpPr/>
          <p:nvPr/>
        </p:nvGrpSpPr>
        <p:grpSpPr>
          <a:xfrm>
            <a:off x="2331806" y="2617195"/>
            <a:ext cx="1212824" cy="2209800"/>
            <a:chOff x="624188" y="685800"/>
            <a:chExt cx="2413118" cy="4876800"/>
          </a:xfrm>
        </p:grpSpPr>
        <p:sp>
          <p:nvSpPr>
            <p:cNvPr id="41" name="Cloud 40">
              <a:extLst>
                <a:ext uri="{FF2B5EF4-FFF2-40B4-BE49-F238E27FC236}">
                  <a16:creationId xmlns:a16="http://schemas.microsoft.com/office/drawing/2014/main" id="{9C43F2B1-BBF4-2C9F-B700-2913F19AA7CC}"/>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AF61993-6033-2D13-664B-E531F539082D}"/>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2D725C64-F64D-3106-B803-C47519CD7D92}"/>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80889210-A014-FC5F-3E90-FBA9A1977957}"/>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BD609CF-87D0-E5EE-5D66-112468C1AE87}"/>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rapezoid 45">
              <a:extLst>
                <a:ext uri="{FF2B5EF4-FFF2-40B4-BE49-F238E27FC236}">
                  <a16:creationId xmlns:a16="http://schemas.microsoft.com/office/drawing/2014/main" id="{9685895E-4213-AEA5-280D-5A8CFE62DBF9}"/>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rapezoid 49">
              <a:extLst>
                <a:ext uri="{FF2B5EF4-FFF2-40B4-BE49-F238E27FC236}">
                  <a16:creationId xmlns:a16="http://schemas.microsoft.com/office/drawing/2014/main" id="{297BD0AE-9B5C-88AA-9F65-D3E63EB2E676}"/>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rapezoid 50">
              <a:extLst>
                <a:ext uri="{FF2B5EF4-FFF2-40B4-BE49-F238E27FC236}">
                  <a16:creationId xmlns:a16="http://schemas.microsoft.com/office/drawing/2014/main" id="{AED8DB0E-4E7D-8966-5613-50192C2A002D}"/>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164963D3-8F7E-960E-D6CA-4852B82AFE2F}"/>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85C192D-B40B-1FDC-BDCB-703163450606}"/>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91">
            <a:extLst>
              <a:ext uri="{FF2B5EF4-FFF2-40B4-BE49-F238E27FC236}">
                <a16:creationId xmlns:a16="http://schemas.microsoft.com/office/drawing/2014/main" id="{B47431DE-7FBD-6EF0-52C2-32722F0CEB77}"/>
              </a:ext>
            </a:extLst>
          </p:cNvPr>
          <p:cNvGrpSpPr/>
          <p:nvPr/>
        </p:nvGrpSpPr>
        <p:grpSpPr>
          <a:xfrm>
            <a:off x="8624243" y="3124284"/>
            <a:ext cx="1356990" cy="3344532"/>
            <a:chOff x="4054343" y="2362200"/>
            <a:chExt cx="1356990" cy="3344532"/>
          </a:xfrm>
        </p:grpSpPr>
        <p:sp>
          <p:nvSpPr>
            <p:cNvPr id="55" name="Round Diagonal Corner Rectangle 1143">
              <a:extLst>
                <a:ext uri="{FF2B5EF4-FFF2-40B4-BE49-F238E27FC236}">
                  <a16:creationId xmlns:a16="http://schemas.microsoft.com/office/drawing/2014/main" id="{54288F60-9042-0220-CF71-35DB567FF3B3}"/>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ound Diagonal Corner Rectangle 1144">
              <a:extLst>
                <a:ext uri="{FF2B5EF4-FFF2-40B4-BE49-F238E27FC236}">
                  <a16:creationId xmlns:a16="http://schemas.microsoft.com/office/drawing/2014/main" id="{F5413005-78DD-9612-AE1D-C284A60AF163}"/>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32D0DF78-A6A5-9139-B395-5A58352DABB0}"/>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46EEC024-97AA-A9C1-A229-9D5D469632C3}"/>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4431FD25-C560-2F06-713D-08BF046CB8C3}"/>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4400844A-A656-E6DF-0FCF-ACD7BEC42244}"/>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rapezoid 61">
              <a:extLst>
                <a:ext uri="{FF2B5EF4-FFF2-40B4-BE49-F238E27FC236}">
                  <a16:creationId xmlns:a16="http://schemas.microsoft.com/office/drawing/2014/main" id="{D32D7737-E0C6-4D00-6AA8-B2B615224509}"/>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rapezoid 62">
              <a:extLst>
                <a:ext uri="{FF2B5EF4-FFF2-40B4-BE49-F238E27FC236}">
                  <a16:creationId xmlns:a16="http://schemas.microsoft.com/office/drawing/2014/main" id="{AD6185FD-F46E-244E-CFE3-142AB8660C55}"/>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Trapezoid 447">
              <a:extLst>
                <a:ext uri="{FF2B5EF4-FFF2-40B4-BE49-F238E27FC236}">
                  <a16:creationId xmlns:a16="http://schemas.microsoft.com/office/drawing/2014/main" id="{8419319E-4BBA-D740-6583-0DFD11D589D4}"/>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451">
              <a:extLst>
                <a:ext uri="{FF2B5EF4-FFF2-40B4-BE49-F238E27FC236}">
                  <a16:creationId xmlns:a16="http://schemas.microsoft.com/office/drawing/2014/main" id="{B61E7FBC-B317-68DD-8A98-EE5B9F41758F}"/>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a:extLst>
                <a:ext uri="{FF2B5EF4-FFF2-40B4-BE49-F238E27FC236}">
                  <a16:creationId xmlns:a16="http://schemas.microsoft.com/office/drawing/2014/main" id="{44530BFB-318F-3D14-E6D4-665B599EDE6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Round Diagonal Corner Rectangle 1154">
              <a:extLst>
                <a:ext uri="{FF2B5EF4-FFF2-40B4-BE49-F238E27FC236}">
                  <a16:creationId xmlns:a16="http://schemas.microsoft.com/office/drawing/2014/main" id="{03A50E84-021C-C359-F29C-2541FCAAB5A7}"/>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Round Diagonal Corner Rectangle 1155">
              <a:extLst>
                <a:ext uri="{FF2B5EF4-FFF2-40B4-BE49-F238E27FC236}">
                  <a16:creationId xmlns:a16="http://schemas.microsoft.com/office/drawing/2014/main" id="{85FA3C64-5854-5D99-4EEB-AA033196E1A0}"/>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B51C8C9B-04C9-EDF8-6F10-3CE4A3D3FED9}"/>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Round Diagonal Corner Rectangle 1157">
              <a:extLst>
                <a:ext uri="{FF2B5EF4-FFF2-40B4-BE49-F238E27FC236}">
                  <a16:creationId xmlns:a16="http://schemas.microsoft.com/office/drawing/2014/main" id="{2DF81790-B6E5-B80A-E937-78105D665BB1}"/>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a:extLst>
                <a:ext uri="{FF2B5EF4-FFF2-40B4-BE49-F238E27FC236}">
                  <a16:creationId xmlns:a16="http://schemas.microsoft.com/office/drawing/2014/main" id="{62E11CA7-350D-795F-7216-D7CA685AC42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7244429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 grpId="0"/>
      <p:bldP spid="7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3886200" y="3048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2484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5257800" y="228600"/>
            <a:ext cx="1828800" cy="2895600"/>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69332"/>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228600"/>
              <a:ext cx="1828800" cy="2554545"/>
            </a:xfrm>
            <a:prstGeom prst="rect">
              <a:avLst/>
            </a:prstGeom>
            <a:noFill/>
          </p:spPr>
          <p:txBody>
            <a:bodyPr wrap="square" rtlCol="0">
              <a:spAutoFit/>
            </a:bodyPr>
            <a:lstStyle/>
            <a:p>
              <a:pPr fontAlgn="base"/>
              <a:r>
                <a:rPr lang="en-US" sz="1600" dirty="0">
                  <a:solidFill>
                    <a:schemeClr val="bg1"/>
                  </a:solidFill>
                </a:rPr>
                <a:t>The Second bundle:</a:t>
              </a:r>
            </a:p>
            <a:p>
              <a:pPr fontAlgn="base"/>
              <a:r>
                <a:rPr lang="en-US" sz="1600" dirty="0">
                  <a:solidFill>
                    <a:schemeClr val="bg1"/>
                  </a:solidFill>
                </a:rPr>
                <a:t>Moved to poorer spot than the first. Yet those branches bore good fruit. The Lord was able to bring forth righteous people in a wicked world</a:t>
              </a:r>
            </a:p>
            <a:p>
              <a:pPr fontAlgn="base"/>
              <a:r>
                <a:rPr lang="en-US" sz="1600"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52400" y="6550223"/>
            <a:ext cx="4800600" cy="307777"/>
          </a:xfrm>
          <a:prstGeom prst="rect">
            <a:avLst/>
          </a:prstGeom>
          <a:noFill/>
        </p:spPr>
        <p:txBody>
          <a:bodyPr wrap="square" rtlCol="0">
            <a:spAutoFit/>
          </a:bodyPr>
          <a:lstStyle/>
          <a:p>
            <a:r>
              <a:rPr lang="en-US" sz="1400" dirty="0">
                <a:solidFill>
                  <a:schemeClr val="bg1"/>
                </a:solidFill>
              </a:rPr>
              <a:t>Jacob 5:23 Commentary Ralph E. Swiss</a:t>
            </a:r>
          </a:p>
        </p:txBody>
      </p:sp>
      <p:sp>
        <p:nvSpPr>
          <p:cNvPr id="223" name="TextBox 222"/>
          <p:cNvSpPr txBox="1"/>
          <p:nvPr/>
        </p:nvSpPr>
        <p:spPr>
          <a:xfrm>
            <a:off x="196258" y="2877480"/>
            <a:ext cx="5791200" cy="2031325"/>
          </a:xfrm>
          <a:prstGeom prst="rect">
            <a:avLst/>
          </a:prstGeom>
          <a:noFill/>
        </p:spPr>
        <p:txBody>
          <a:bodyPr wrap="square" rtlCol="0">
            <a:spAutoFit/>
          </a:bodyPr>
          <a:lstStyle/>
          <a:p>
            <a:pPr fontAlgn="base"/>
            <a:r>
              <a:rPr lang="en-US" dirty="0">
                <a:solidFill>
                  <a:schemeClr val="bg1"/>
                </a:solidFill>
              </a:rPr>
              <a:t>“And it came to pass that the Lord of the vineyard said unto his servant: Look hither; behold I have planted another branch of the tree also; and thou </a:t>
            </a:r>
            <a:r>
              <a:rPr lang="en-US" dirty="0" err="1">
                <a:solidFill>
                  <a:schemeClr val="bg1"/>
                </a:solidFill>
              </a:rPr>
              <a:t>knowest</a:t>
            </a:r>
            <a:r>
              <a:rPr lang="en-US" dirty="0">
                <a:solidFill>
                  <a:schemeClr val="bg1"/>
                </a:solidFill>
              </a:rPr>
              <a:t> that this spot of ground was poorer than the first. But, behold the tree. I have nourished it this long time, and it hath brought forth much fruit; therefore, gather it, and lay it up against the season, that I may preserve it unto mine own self.”</a:t>
            </a:r>
          </a:p>
        </p:txBody>
      </p:sp>
      <p:grpSp>
        <p:nvGrpSpPr>
          <p:cNvPr id="286" name="Group 199"/>
          <p:cNvGrpSpPr/>
          <p:nvPr/>
        </p:nvGrpSpPr>
        <p:grpSpPr>
          <a:xfrm rot="6359998">
            <a:off x="8018887" y="344241"/>
            <a:ext cx="1626598" cy="787321"/>
            <a:chOff x="736597" y="733384"/>
            <a:chExt cx="1807860" cy="1193804"/>
          </a:xfrm>
        </p:grpSpPr>
        <p:grpSp>
          <p:nvGrpSpPr>
            <p:cNvPr id="287" name="Group 15"/>
            <p:cNvGrpSpPr/>
            <p:nvPr/>
          </p:nvGrpSpPr>
          <p:grpSpPr>
            <a:xfrm rot="20238387">
              <a:off x="736597" y="881328"/>
              <a:ext cx="1193804" cy="897916"/>
              <a:chOff x="1111998" y="1862460"/>
              <a:chExt cx="2362200" cy="1921930"/>
            </a:xfrm>
          </p:grpSpPr>
          <p:grpSp>
            <p:nvGrpSpPr>
              <p:cNvPr id="298" name="Group 6"/>
              <p:cNvGrpSpPr/>
              <p:nvPr/>
            </p:nvGrpSpPr>
            <p:grpSpPr>
              <a:xfrm rot="17802976">
                <a:off x="1912098" y="1823816"/>
                <a:ext cx="762000" cy="2362200"/>
                <a:chOff x="1905000" y="1828800"/>
                <a:chExt cx="762000" cy="2362200"/>
              </a:xfrm>
            </p:grpSpPr>
            <p:sp>
              <p:nvSpPr>
                <p:cNvPr id="30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9" name="Group 9"/>
              <p:cNvGrpSpPr/>
              <p:nvPr/>
            </p:nvGrpSpPr>
            <p:grpSpPr>
              <a:xfrm rot="19123498">
                <a:off x="2501621" y="1862460"/>
                <a:ext cx="542170" cy="1782007"/>
                <a:chOff x="1905000" y="1828800"/>
                <a:chExt cx="762000" cy="2362200"/>
              </a:xfrm>
            </p:grpSpPr>
            <p:sp>
              <p:nvSpPr>
                <p:cNvPr id="303" name="Oval 3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12"/>
              <p:cNvGrpSpPr/>
              <p:nvPr/>
            </p:nvGrpSpPr>
            <p:grpSpPr>
              <a:xfrm rot="15530705">
                <a:off x="2284581" y="2639655"/>
                <a:ext cx="405591" cy="1883879"/>
                <a:chOff x="1905000" y="1828800"/>
                <a:chExt cx="762000" cy="2362200"/>
              </a:xfrm>
            </p:grpSpPr>
            <p:sp>
              <p:nvSpPr>
                <p:cNvPr id="301" name="Oval 3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8" name="Group 21"/>
            <p:cNvGrpSpPr/>
            <p:nvPr/>
          </p:nvGrpSpPr>
          <p:grpSpPr>
            <a:xfrm rot="2927600">
              <a:off x="1498597" y="881328"/>
              <a:ext cx="1193804" cy="897916"/>
              <a:chOff x="1111998" y="1862460"/>
              <a:chExt cx="2362200" cy="1921930"/>
            </a:xfrm>
          </p:grpSpPr>
          <p:grpSp>
            <p:nvGrpSpPr>
              <p:cNvPr id="289" name="Group 6"/>
              <p:cNvGrpSpPr/>
              <p:nvPr/>
            </p:nvGrpSpPr>
            <p:grpSpPr>
              <a:xfrm rot="17802976">
                <a:off x="1912098" y="1823816"/>
                <a:ext cx="762000" cy="2362200"/>
                <a:chOff x="1905000" y="1828800"/>
                <a:chExt cx="762000" cy="2362200"/>
              </a:xfrm>
            </p:grpSpPr>
            <p:sp>
              <p:nvSpPr>
                <p:cNvPr id="29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0" name="Group 9"/>
              <p:cNvGrpSpPr/>
              <p:nvPr/>
            </p:nvGrpSpPr>
            <p:grpSpPr>
              <a:xfrm rot="19123498">
                <a:off x="2501621" y="1862460"/>
                <a:ext cx="542170" cy="1782007"/>
                <a:chOff x="1905000" y="1828800"/>
                <a:chExt cx="762000" cy="2362200"/>
              </a:xfrm>
            </p:grpSpPr>
            <p:sp>
              <p:nvSpPr>
                <p:cNvPr id="294" name="Oval 2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1" name="Group 12"/>
              <p:cNvGrpSpPr/>
              <p:nvPr/>
            </p:nvGrpSpPr>
            <p:grpSpPr>
              <a:xfrm rot="15530705">
                <a:off x="2284581" y="2639655"/>
                <a:ext cx="405591" cy="1883879"/>
                <a:chOff x="1905000" y="1828800"/>
                <a:chExt cx="762000" cy="2362200"/>
              </a:xfrm>
            </p:grpSpPr>
            <p:sp>
              <p:nvSpPr>
                <p:cNvPr id="292" name="Oval 2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Oval 2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37" name="Group 436"/>
          <p:cNvGrpSpPr/>
          <p:nvPr/>
        </p:nvGrpSpPr>
        <p:grpSpPr>
          <a:xfrm>
            <a:off x="7620001" y="-9174"/>
            <a:ext cx="2513265" cy="3291010"/>
            <a:chOff x="6096000" y="-9174"/>
            <a:chExt cx="2513265" cy="3291010"/>
          </a:xfrm>
        </p:grpSpPr>
        <p:grpSp>
          <p:nvGrpSpPr>
            <p:cNvPr id="35" name="Group 199"/>
            <p:cNvGrpSpPr/>
            <p:nvPr/>
          </p:nvGrpSpPr>
          <p:grpSpPr>
            <a:xfrm rot="3068959">
              <a:off x="5676362" y="648238"/>
              <a:ext cx="1626598" cy="787321"/>
              <a:chOff x="736597" y="733384"/>
              <a:chExt cx="1807860" cy="1193804"/>
            </a:xfrm>
          </p:grpSpPr>
          <p:grpSp>
            <p:nvGrpSpPr>
              <p:cNvPr id="36" name="Group 15"/>
              <p:cNvGrpSpPr/>
              <p:nvPr/>
            </p:nvGrpSpPr>
            <p:grpSpPr>
              <a:xfrm rot="20238387">
                <a:off x="736597" y="881328"/>
                <a:ext cx="1193804" cy="897916"/>
                <a:chOff x="1111998" y="1862460"/>
                <a:chExt cx="2362200" cy="1921930"/>
              </a:xfrm>
            </p:grpSpPr>
            <p:grpSp>
              <p:nvGrpSpPr>
                <p:cNvPr id="37"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9"/>
                <p:cNvGrpSpPr/>
                <p:nvPr/>
              </p:nvGrpSpPr>
              <p:grpSpPr>
                <a:xfrm rot="19123498">
                  <a:off x="2501621" y="1862460"/>
                  <a:ext cx="542170" cy="1782007"/>
                  <a:chOff x="1905000" y="1828800"/>
                  <a:chExt cx="762000" cy="2362200"/>
                </a:xfrm>
              </p:grpSpPr>
              <p:sp>
                <p:nvSpPr>
                  <p:cNvPr id="809" name="Oval 8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12"/>
                <p:cNvGrpSpPr/>
                <p:nvPr/>
              </p:nvGrpSpPr>
              <p:grpSpPr>
                <a:xfrm rot="15530705">
                  <a:off x="2284581" y="2639655"/>
                  <a:ext cx="405591" cy="1883879"/>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 name="Group 21"/>
              <p:cNvGrpSpPr/>
              <p:nvPr/>
            </p:nvGrpSpPr>
            <p:grpSpPr>
              <a:xfrm rot="2927600">
                <a:off x="1498597" y="881328"/>
                <a:ext cx="1193804" cy="897916"/>
                <a:chOff x="1111998" y="1862460"/>
                <a:chExt cx="2362200" cy="1921930"/>
              </a:xfrm>
            </p:grpSpPr>
            <p:grpSp>
              <p:nvGrpSpPr>
                <p:cNvPr id="41"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12"/>
                <p:cNvGrpSpPr/>
                <p:nvPr/>
              </p:nvGrpSpPr>
              <p:grpSpPr>
                <a:xfrm rot="15530705">
                  <a:off x="2284581" y="2639655"/>
                  <a:ext cx="405591" cy="1883879"/>
                  <a:chOff x="1905000" y="1828800"/>
                  <a:chExt cx="762000" cy="2362200"/>
                </a:xfrm>
              </p:grpSpPr>
              <p:sp>
                <p:nvSpPr>
                  <p:cNvPr id="798" name="Oval 79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72" name="Group 199"/>
            <p:cNvGrpSpPr/>
            <p:nvPr/>
          </p:nvGrpSpPr>
          <p:grpSpPr>
            <a:xfrm rot="3068959">
              <a:off x="7242454" y="410464"/>
              <a:ext cx="1626598" cy="787321"/>
              <a:chOff x="736597" y="733384"/>
              <a:chExt cx="1807860" cy="1193804"/>
            </a:xfrm>
          </p:grpSpPr>
          <p:grpSp>
            <p:nvGrpSpPr>
              <p:cNvPr id="373" name="Group 15"/>
              <p:cNvGrpSpPr/>
              <p:nvPr/>
            </p:nvGrpSpPr>
            <p:grpSpPr>
              <a:xfrm rot="20238387">
                <a:off x="736597" y="881328"/>
                <a:ext cx="1193804" cy="897916"/>
                <a:chOff x="1111998" y="1862460"/>
                <a:chExt cx="2362200" cy="1921930"/>
              </a:xfrm>
            </p:grpSpPr>
            <p:grpSp>
              <p:nvGrpSpPr>
                <p:cNvPr id="384" name="Group 6"/>
                <p:cNvGrpSpPr/>
                <p:nvPr/>
              </p:nvGrpSpPr>
              <p:grpSpPr>
                <a:xfrm rot="17802976">
                  <a:off x="1912098" y="1823816"/>
                  <a:ext cx="762000" cy="2362200"/>
                  <a:chOff x="1905000" y="1828800"/>
                  <a:chExt cx="762000" cy="2362200"/>
                </a:xfrm>
              </p:grpSpPr>
              <p:sp>
                <p:nvSpPr>
                  <p:cNvPr id="39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5" name="Group 9"/>
                <p:cNvGrpSpPr/>
                <p:nvPr/>
              </p:nvGrpSpPr>
              <p:grpSpPr>
                <a:xfrm rot="19123498">
                  <a:off x="2501621" y="1862460"/>
                  <a:ext cx="542170" cy="1782007"/>
                  <a:chOff x="1905000" y="1828800"/>
                  <a:chExt cx="762000" cy="2362200"/>
                </a:xfrm>
              </p:grpSpPr>
              <p:sp>
                <p:nvSpPr>
                  <p:cNvPr id="389" name="Oval 3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6" name="Group 12"/>
                <p:cNvGrpSpPr/>
                <p:nvPr/>
              </p:nvGrpSpPr>
              <p:grpSpPr>
                <a:xfrm rot="15530705">
                  <a:off x="2284581" y="2639655"/>
                  <a:ext cx="405591" cy="1883879"/>
                  <a:chOff x="1905000" y="1828800"/>
                  <a:chExt cx="762000" cy="2362200"/>
                </a:xfrm>
              </p:grpSpPr>
              <p:sp>
                <p:nvSpPr>
                  <p:cNvPr id="387" name="Oval 3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4" name="Group 21"/>
              <p:cNvGrpSpPr/>
              <p:nvPr/>
            </p:nvGrpSpPr>
            <p:grpSpPr>
              <a:xfrm rot="2927600">
                <a:off x="1498597" y="881328"/>
                <a:ext cx="1193804" cy="897916"/>
                <a:chOff x="1111998" y="1862460"/>
                <a:chExt cx="2362200" cy="1921930"/>
              </a:xfrm>
            </p:grpSpPr>
            <p:grpSp>
              <p:nvGrpSpPr>
                <p:cNvPr id="375" name="Group 6"/>
                <p:cNvGrpSpPr/>
                <p:nvPr/>
              </p:nvGrpSpPr>
              <p:grpSpPr>
                <a:xfrm rot="17802976">
                  <a:off x="1912098" y="1823816"/>
                  <a:ext cx="762000" cy="2362200"/>
                  <a:chOff x="1905000" y="1828800"/>
                  <a:chExt cx="762000" cy="2362200"/>
                </a:xfrm>
              </p:grpSpPr>
              <p:sp>
                <p:nvSpPr>
                  <p:cNvPr id="38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6" name="Group 9"/>
                <p:cNvGrpSpPr/>
                <p:nvPr/>
              </p:nvGrpSpPr>
              <p:grpSpPr>
                <a:xfrm rot="19123498">
                  <a:off x="2501621" y="1862460"/>
                  <a:ext cx="542170" cy="1782007"/>
                  <a:chOff x="1905000" y="1828800"/>
                  <a:chExt cx="762000" cy="2362200"/>
                </a:xfrm>
              </p:grpSpPr>
              <p:sp>
                <p:nvSpPr>
                  <p:cNvPr id="380" name="Oval 37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7" name="Group 12"/>
                <p:cNvGrpSpPr/>
                <p:nvPr/>
              </p:nvGrpSpPr>
              <p:grpSpPr>
                <a:xfrm rot="15530705">
                  <a:off x="2284581" y="2639655"/>
                  <a:ext cx="405591" cy="1883879"/>
                  <a:chOff x="1905000" y="1828800"/>
                  <a:chExt cx="762000" cy="2362200"/>
                </a:xfrm>
              </p:grpSpPr>
              <p:sp>
                <p:nvSpPr>
                  <p:cNvPr id="378" name="Oval 3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15" name="Group 414"/>
            <p:cNvGrpSpPr/>
            <p:nvPr/>
          </p:nvGrpSpPr>
          <p:grpSpPr>
            <a:xfrm>
              <a:off x="6130108" y="121532"/>
              <a:ext cx="2479157" cy="3160304"/>
              <a:chOff x="6130108" y="121532"/>
              <a:chExt cx="2479157" cy="3160304"/>
            </a:xfrm>
          </p:grpSpPr>
          <p:grpSp>
            <p:nvGrpSpPr>
              <p:cNvPr id="21" name="Group 388"/>
              <p:cNvGrpSpPr/>
              <p:nvPr/>
            </p:nvGrpSpPr>
            <p:grpSpPr>
              <a:xfrm>
                <a:off x="6130108" y="459654"/>
                <a:ext cx="1390649" cy="2822182"/>
                <a:chOff x="6553776" y="3813939"/>
                <a:chExt cx="1162049" cy="2358261"/>
              </a:xfrm>
            </p:grpSpPr>
            <p:sp>
              <p:nvSpPr>
                <p:cNvPr id="701" name="Double Wave 70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Double Wave 70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Double Wave 70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Oval 71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Double Wave 711"/>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Double Wave 712"/>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Oval 719"/>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1" name="Oval 720"/>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66"/>
              <p:cNvGrpSpPr/>
              <p:nvPr/>
            </p:nvGrpSpPr>
            <p:grpSpPr>
              <a:xfrm rot="20555714" flipH="1">
                <a:off x="7505449" y="257002"/>
                <a:ext cx="737144" cy="647343"/>
                <a:chOff x="736597" y="733384"/>
                <a:chExt cx="1807860" cy="1807860"/>
              </a:xfrm>
            </p:grpSpPr>
            <p:grpSp>
              <p:nvGrpSpPr>
                <p:cNvPr id="23" name="Group 15"/>
                <p:cNvGrpSpPr/>
                <p:nvPr/>
              </p:nvGrpSpPr>
              <p:grpSpPr>
                <a:xfrm rot="20238387">
                  <a:off x="736597" y="881328"/>
                  <a:ext cx="1193804" cy="897916"/>
                  <a:chOff x="1111998" y="1862460"/>
                  <a:chExt cx="2362200" cy="1921930"/>
                </a:xfrm>
              </p:grpSpPr>
              <p:grpSp>
                <p:nvGrpSpPr>
                  <p:cNvPr id="24"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p:grpSpPr>
                <p:sp>
                  <p:nvSpPr>
                    <p:cNvPr id="788" name="Oval 7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21"/>
                <p:cNvGrpSpPr/>
                <p:nvPr/>
              </p:nvGrpSpPr>
              <p:grpSpPr>
                <a:xfrm rot="2927600">
                  <a:off x="1498597" y="881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779" name="Oval 77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 name="Group 31"/>
                <p:cNvGrpSpPr/>
                <p:nvPr/>
              </p:nvGrpSpPr>
              <p:grpSpPr>
                <a:xfrm rot="20238387">
                  <a:off x="1346199" y="1643328"/>
                  <a:ext cx="1193804" cy="897916"/>
                  <a:chOff x="1111998" y="1862460"/>
                  <a:chExt cx="2362200" cy="1921930"/>
                </a:xfrm>
              </p:grpSpPr>
              <p:grpSp>
                <p:nvGrpSpPr>
                  <p:cNvPr id="32"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4" name="Group 813"/>
              <p:cNvGrpSpPr/>
              <p:nvPr/>
            </p:nvGrpSpPr>
            <p:grpSpPr>
              <a:xfrm flipH="1">
                <a:off x="7162800" y="1066800"/>
                <a:ext cx="1446465" cy="2057400"/>
                <a:chOff x="6519092" y="3267426"/>
                <a:chExt cx="2146593" cy="3053236"/>
              </a:xfrm>
            </p:grpSpPr>
            <p:grpSp>
              <p:nvGrpSpPr>
                <p:cNvPr id="45" name="Group 388"/>
                <p:cNvGrpSpPr/>
                <p:nvPr/>
              </p:nvGrpSpPr>
              <p:grpSpPr>
                <a:xfrm>
                  <a:off x="6553200" y="3498480"/>
                  <a:ext cx="1390649" cy="2822182"/>
                  <a:chOff x="6553776" y="3813939"/>
                  <a:chExt cx="1162049" cy="2358261"/>
                </a:xfrm>
              </p:grpSpPr>
              <p:sp>
                <p:nvSpPr>
                  <p:cNvPr id="868" name="Double Wave 867"/>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9" name="Double Wave 868"/>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Double Wave 869"/>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1" name="Oval 870"/>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871"/>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Double Wave 872"/>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4" name="Double Wave 873"/>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874"/>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6" name="Oval 875"/>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66"/>
                <p:cNvGrpSpPr/>
                <p:nvPr/>
              </p:nvGrpSpPr>
              <p:grpSpPr>
                <a:xfrm rot="20555714" flipH="1">
                  <a:off x="7928541" y="3295828"/>
                  <a:ext cx="737144" cy="647343"/>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8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864" name="Oval 8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5" name="Oval 8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862" name="Oval 8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85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8" name="Oval 8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855" name="Oval 8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6" name="Oval 8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853" name="Oval 85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4" name="Oval 85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8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8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846" name="Oval 8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8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844" name="Oval 8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8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199"/>
                <p:cNvGrpSpPr/>
                <p:nvPr/>
              </p:nvGrpSpPr>
              <p:grpSpPr>
                <a:xfrm rot="3068959">
                  <a:off x="6099454" y="3687064"/>
                  <a:ext cx="1626598" cy="787321"/>
                  <a:chOff x="736597" y="733384"/>
                  <a:chExt cx="1807860" cy="1193804"/>
                </a:xfrm>
              </p:grpSpPr>
              <p:grpSp>
                <p:nvGrpSpPr>
                  <p:cNvPr id="63" name="Group 15"/>
                  <p:cNvGrpSpPr/>
                  <p:nvPr/>
                </p:nvGrpSpPr>
                <p:grpSpPr>
                  <a:xfrm rot="20238387">
                    <a:off x="736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8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834" name="Oval 8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832" name="Oval 8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3" name="Group 21"/>
                  <p:cNvGrpSpPr/>
                  <p:nvPr/>
                </p:nvGrpSpPr>
                <p:grpSpPr>
                  <a:xfrm rot="2927600">
                    <a:off x="1498597" y="881328"/>
                    <a:ext cx="1193804" cy="897916"/>
                    <a:chOff x="1111998" y="1862460"/>
                    <a:chExt cx="2362200" cy="1921930"/>
                  </a:xfrm>
                </p:grpSpPr>
                <p:grpSp>
                  <p:nvGrpSpPr>
                    <p:cNvPr id="784" name="Group 6"/>
                    <p:cNvGrpSpPr/>
                    <p:nvPr/>
                  </p:nvGrpSpPr>
                  <p:grpSpPr>
                    <a:xfrm rot="17802976">
                      <a:off x="1912098" y="1823816"/>
                      <a:ext cx="762000" cy="2362200"/>
                      <a:chOff x="1905000" y="1828800"/>
                      <a:chExt cx="762000" cy="2362200"/>
                    </a:xfrm>
                  </p:grpSpPr>
                  <p:sp>
                    <p:nvSpPr>
                      <p:cNvPr id="8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9"/>
                    <p:cNvGrpSpPr/>
                    <p:nvPr/>
                  </p:nvGrpSpPr>
                  <p:grpSpPr>
                    <a:xfrm rot="19123498">
                      <a:off x="2501621" y="1862460"/>
                      <a:ext cx="542170" cy="1782007"/>
                      <a:chOff x="1905000" y="1828800"/>
                      <a:chExt cx="762000" cy="2362200"/>
                    </a:xfrm>
                  </p:grpSpPr>
                  <p:sp>
                    <p:nvSpPr>
                      <p:cNvPr id="825" name="Oval 8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12"/>
                    <p:cNvGrpSpPr/>
                    <p:nvPr/>
                  </p:nvGrpSpPr>
                  <p:grpSpPr>
                    <a:xfrm rot="15530705">
                      <a:off x="2284581" y="2639655"/>
                      <a:ext cx="405591" cy="1883879"/>
                      <a:chOff x="1905000" y="1828800"/>
                      <a:chExt cx="762000" cy="2362200"/>
                    </a:xfrm>
                  </p:grpSpPr>
                  <p:sp>
                    <p:nvSpPr>
                      <p:cNvPr id="823" name="Oval 8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4" name="Oval 8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106" name="Oval 105"/>
              <p:cNvSpPr/>
              <p:nvPr/>
            </p:nvSpPr>
            <p:spPr>
              <a:xfrm rot="8356761" flipV="1">
                <a:off x="6260083" y="937802"/>
                <a:ext cx="360857" cy="177288"/>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20012650" flipV="1">
                <a:off x="6263439" y="1536365"/>
                <a:ext cx="452304" cy="232735"/>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4" name="Group 166"/>
              <p:cNvGrpSpPr/>
              <p:nvPr/>
            </p:nvGrpSpPr>
            <p:grpSpPr>
              <a:xfrm rot="20555714" flipH="1">
                <a:off x="6861742" y="324028"/>
                <a:ext cx="737144" cy="647343"/>
                <a:chOff x="736597" y="733384"/>
                <a:chExt cx="1807860" cy="1807860"/>
              </a:xfrm>
            </p:grpSpPr>
            <p:grpSp>
              <p:nvGrpSpPr>
                <p:cNvPr id="225" name="Group 15"/>
                <p:cNvGrpSpPr/>
                <p:nvPr/>
              </p:nvGrpSpPr>
              <p:grpSpPr>
                <a:xfrm rot="20238387">
                  <a:off x="736597" y="881328"/>
                  <a:ext cx="1193804" cy="897916"/>
                  <a:chOff x="1111998" y="1862460"/>
                  <a:chExt cx="2362200" cy="1921930"/>
                </a:xfrm>
              </p:grpSpPr>
              <p:grpSp>
                <p:nvGrpSpPr>
                  <p:cNvPr id="246" name="Group 6"/>
                  <p:cNvGrpSpPr/>
                  <p:nvPr/>
                </p:nvGrpSpPr>
                <p:grpSpPr>
                  <a:xfrm rot="17802976">
                    <a:off x="1912098" y="1823816"/>
                    <a:ext cx="762000" cy="2362200"/>
                    <a:chOff x="1905000" y="1828800"/>
                    <a:chExt cx="762000" cy="2362200"/>
                  </a:xfrm>
                </p:grpSpPr>
                <p:sp>
                  <p:nvSpPr>
                    <p:cNvPr id="25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7" name="Group 9"/>
                  <p:cNvGrpSpPr/>
                  <p:nvPr/>
                </p:nvGrpSpPr>
                <p:grpSpPr>
                  <a:xfrm rot="19123498">
                    <a:off x="2501621" y="1862460"/>
                    <a:ext cx="542170" cy="1782007"/>
                    <a:chOff x="1905000" y="1828800"/>
                    <a:chExt cx="762000" cy="2362200"/>
                  </a:xfrm>
                </p:grpSpPr>
                <p:sp>
                  <p:nvSpPr>
                    <p:cNvPr id="251" name="Oval 25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12"/>
                  <p:cNvGrpSpPr/>
                  <p:nvPr/>
                </p:nvGrpSpPr>
                <p:grpSpPr>
                  <a:xfrm rot="15530705">
                    <a:off x="2284581" y="2639655"/>
                    <a:ext cx="405591" cy="1883879"/>
                    <a:chOff x="1905000" y="1828800"/>
                    <a:chExt cx="762000" cy="2362200"/>
                  </a:xfrm>
                </p:grpSpPr>
                <p:sp>
                  <p:nvSpPr>
                    <p:cNvPr id="249"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6" name="Group 21"/>
                <p:cNvGrpSpPr/>
                <p:nvPr/>
              </p:nvGrpSpPr>
              <p:grpSpPr>
                <a:xfrm rot="2927600">
                  <a:off x="1498597" y="881328"/>
                  <a:ext cx="1193804" cy="897916"/>
                  <a:chOff x="1111998" y="1862460"/>
                  <a:chExt cx="2362200" cy="1921930"/>
                </a:xfrm>
              </p:grpSpPr>
              <p:grpSp>
                <p:nvGrpSpPr>
                  <p:cNvPr id="237" name="Group 6"/>
                  <p:cNvGrpSpPr/>
                  <p:nvPr/>
                </p:nvGrpSpPr>
                <p:grpSpPr>
                  <a:xfrm rot="17802976">
                    <a:off x="1912098" y="1823816"/>
                    <a:ext cx="762000" cy="2362200"/>
                    <a:chOff x="1905000" y="1828800"/>
                    <a:chExt cx="762000" cy="2362200"/>
                  </a:xfrm>
                </p:grpSpPr>
                <p:sp>
                  <p:nvSpPr>
                    <p:cNvPr id="24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8" name="Group 9"/>
                  <p:cNvGrpSpPr/>
                  <p:nvPr/>
                </p:nvGrpSpPr>
                <p:grpSpPr>
                  <a:xfrm rot="19123498">
                    <a:off x="2501621" y="1862460"/>
                    <a:ext cx="542170" cy="1782007"/>
                    <a:chOff x="1905000" y="1828800"/>
                    <a:chExt cx="762000" cy="2362200"/>
                  </a:xfrm>
                </p:grpSpPr>
                <p:sp>
                  <p:nvSpPr>
                    <p:cNvPr id="242" name="Oval 2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9" name="Group 12"/>
                  <p:cNvGrpSpPr/>
                  <p:nvPr/>
                </p:nvGrpSpPr>
                <p:grpSpPr>
                  <a:xfrm rot="15530705">
                    <a:off x="2284581" y="2639655"/>
                    <a:ext cx="405591" cy="1883879"/>
                    <a:chOff x="1905000" y="1828800"/>
                    <a:chExt cx="762000" cy="2362200"/>
                  </a:xfrm>
                </p:grpSpPr>
                <p:sp>
                  <p:nvSpPr>
                    <p:cNvPr id="240"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7" name="Group 31"/>
                <p:cNvGrpSpPr/>
                <p:nvPr/>
              </p:nvGrpSpPr>
              <p:grpSpPr>
                <a:xfrm rot="20238387">
                  <a:off x="1346199" y="1643328"/>
                  <a:ext cx="1193804" cy="897916"/>
                  <a:chOff x="1111998" y="1862460"/>
                  <a:chExt cx="2362200" cy="1921930"/>
                </a:xfrm>
              </p:grpSpPr>
              <p:grpSp>
                <p:nvGrpSpPr>
                  <p:cNvPr id="228" name="Group 6"/>
                  <p:cNvGrpSpPr/>
                  <p:nvPr/>
                </p:nvGrpSpPr>
                <p:grpSpPr>
                  <a:xfrm rot="17802976">
                    <a:off x="1912098" y="1823816"/>
                    <a:ext cx="762000" cy="2362200"/>
                    <a:chOff x="1905000" y="1828800"/>
                    <a:chExt cx="762000" cy="2362200"/>
                  </a:xfrm>
                </p:grpSpPr>
                <p:sp>
                  <p:nvSpPr>
                    <p:cNvPr id="2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2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9" name="Group 9"/>
                  <p:cNvGrpSpPr/>
                  <p:nvPr/>
                </p:nvGrpSpPr>
                <p:grpSpPr>
                  <a:xfrm rot="19123498">
                    <a:off x="2501621" y="1862460"/>
                    <a:ext cx="542170" cy="1782007"/>
                    <a:chOff x="1905000" y="1828800"/>
                    <a:chExt cx="762000" cy="2362200"/>
                  </a:xfrm>
                </p:grpSpPr>
                <p:sp>
                  <p:nvSpPr>
                    <p:cNvPr id="233" name="Oval 2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2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0" name="Group 12"/>
                  <p:cNvGrpSpPr/>
                  <p:nvPr/>
                </p:nvGrpSpPr>
                <p:grpSpPr>
                  <a:xfrm rot="15530705">
                    <a:off x="2284581" y="2639655"/>
                    <a:ext cx="405591" cy="1883879"/>
                    <a:chOff x="1905000" y="1828800"/>
                    <a:chExt cx="762000" cy="2362200"/>
                  </a:xfrm>
                </p:grpSpPr>
                <p:sp>
                  <p:nvSpPr>
                    <p:cNvPr id="231" name="Oval 2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Oval 2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55" name="Group 166"/>
              <p:cNvGrpSpPr/>
              <p:nvPr/>
            </p:nvGrpSpPr>
            <p:grpSpPr>
              <a:xfrm rot="14976137" flipH="1">
                <a:off x="6268721" y="111484"/>
                <a:ext cx="825878" cy="845973"/>
                <a:chOff x="736597" y="733384"/>
                <a:chExt cx="1807860" cy="1807860"/>
              </a:xfrm>
            </p:grpSpPr>
            <p:grpSp>
              <p:nvGrpSpPr>
                <p:cNvPr id="256" name="Group 15"/>
                <p:cNvGrpSpPr/>
                <p:nvPr/>
              </p:nvGrpSpPr>
              <p:grpSpPr>
                <a:xfrm rot="20238387">
                  <a:off x="736597" y="881328"/>
                  <a:ext cx="1193804" cy="897916"/>
                  <a:chOff x="1111998" y="1862460"/>
                  <a:chExt cx="2362200" cy="1921930"/>
                </a:xfrm>
              </p:grpSpPr>
              <p:grpSp>
                <p:nvGrpSpPr>
                  <p:cNvPr id="277" name="Group 6"/>
                  <p:cNvGrpSpPr/>
                  <p:nvPr/>
                </p:nvGrpSpPr>
                <p:grpSpPr>
                  <a:xfrm rot="17802976">
                    <a:off x="1912098" y="1823816"/>
                    <a:ext cx="762000" cy="2362200"/>
                    <a:chOff x="1905000" y="1828800"/>
                    <a:chExt cx="762000" cy="2362200"/>
                  </a:xfrm>
                </p:grpSpPr>
                <p:sp>
                  <p:nvSpPr>
                    <p:cNvPr id="28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8" name="Group 9"/>
                  <p:cNvGrpSpPr/>
                  <p:nvPr/>
                </p:nvGrpSpPr>
                <p:grpSpPr>
                  <a:xfrm rot="19123498">
                    <a:off x="2501621" y="1862460"/>
                    <a:ext cx="542170" cy="1782007"/>
                    <a:chOff x="1905000" y="1828800"/>
                    <a:chExt cx="762000" cy="2362200"/>
                  </a:xfrm>
                </p:grpSpPr>
                <p:sp>
                  <p:nvSpPr>
                    <p:cNvPr id="282" name="Oval 2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9" name="Group 12"/>
                  <p:cNvGrpSpPr/>
                  <p:nvPr/>
                </p:nvGrpSpPr>
                <p:grpSpPr>
                  <a:xfrm rot="15530705">
                    <a:off x="2284581" y="2639655"/>
                    <a:ext cx="405591" cy="1883879"/>
                    <a:chOff x="1905000" y="1828800"/>
                    <a:chExt cx="762000" cy="2362200"/>
                  </a:xfrm>
                </p:grpSpPr>
                <p:sp>
                  <p:nvSpPr>
                    <p:cNvPr id="280" name="Oval 27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7" name="Group 21"/>
                <p:cNvGrpSpPr/>
                <p:nvPr/>
              </p:nvGrpSpPr>
              <p:grpSpPr>
                <a:xfrm rot="2927600">
                  <a:off x="1498597" y="881328"/>
                  <a:ext cx="1193804" cy="897916"/>
                  <a:chOff x="1111998" y="1862460"/>
                  <a:chExt cx="2362200" cy="1921930"/>
                </a:xfrm>
              </p:grpSpPr>
              <p:grpSp>
                <p:nvGrpSpPr>
                  <p:cNvPr id="268" name="Group 6"/>
                  <p:cNvGrpSpPr/>
                  <p:nvPr/>
                </p:nvGrpSpPr>
                <p:grpSpPr>
                  <a:xfrm rot="17802976">
                    <a:off x="1912098" y="1823816"/>
                    <a:ext cx="762000" cy="2362200"/>
                    <a:chOff x="1905000" y="1828800"/>
                    <a:chExt cx="762000" cy="2362200"/>
                  </a:xfrm>
                </p:grpSpPr>
                <p:sp>
                  <p:nvSpPr>
                    <p:cNvPr id="27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9" name="Group 9"/>
                  <p:cNvGrpSpPr/>
                  <p:nvPr/>
                </p:nvGrpSpPr>
                <p:grpSpPr>
                  <a:xfrm rot="19123498">
                    <a:off x="2501621" y="1862460"/>
                    <a:ext cx="542170" cy="1782007"/>
                    <a:chOff x="1905000" y="1828800"/>
                    <a:chExt cx="762000" cy="2362200"/>
                  </a:xfrm>
                </p:grpSpPr>
                <p:sp>
                  <p:nvSpPr>
                    <p:cNvPr id="273" name="Oval 2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0" name="Group 12"/>
                  <p:cNvGrpSpPr/>
                  <p:nvPr/>
                </p:nvGrpSpPr>
                <p:grpSpPr>
                  <a:xfrm rot="15530705">
                    <a:off x="2284581" y="2639655"/>
                    <a:ext cx="405591" cy="1883879"/>
                    <a:chOff x="1905000" y="1828800"/>
                    <a:chExt cx="762000" cy="2362200"/>
                  </a:xfrm>
                </p:grpSpPr>
                <p:sp>
                  <p:nvSpPr>
                    <p:cNvPr id="271" name="Oval 2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2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8" name="Group 31"/>
                <p:cNvGrpSpPr/>
                <p:nvPr/>
              </p:nvGrpSpPr>
              <p:grpSpPr>
                <a:xfrm rot="20238387">
                  <a:off x="1346199" y="1643328"/>
                  <a:ext cx="1193804" cy="897916"/>
                  <a:chOff x="1111998" y="1862460"/>
                  <a:chExt cx="2362200" cy="1921930"/>
                </a:xfrm>
              </p:grpSpPr>
              <p:grpSp>
                <p:nvGrpSpPr>
                  <p:cNvPr id="259" name="Group 6"/>
                  <p:cNvGrpSpPr/>
                  <p:nvPr/>
                </p:nvGrpSpPr>
                <p:grpSpPr>
                  <a:xfrm rot="17802976">
                    <a:off x="1912098" y="1823816"/>
                    <a:ext cx="762000" cy="2362200"/>
                    <a:chOff x="1905000" y="1828800"/>
                    <a:chExt cx="762000" cy="2362200"/>
                  </a:xfrm>
                </p:grpSpPr>
                <p:sp>
                  <p:nvSpPr>
                    <p:cNvPr id="26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2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0" name="Group 9"/>
                  <p:cNvGrpSpPr/>
                  <p:nvPr/>
                </p:nvGrpSpPr>
                <p:grpSpPr>
                  <a:xfrm rot="19123498">
                    <a:off x="2501621" y="1862460"/>
                    <a:ext cx="542170" cy="1782007"/>
                    <a:chOff x="1905000" y="1828800"/>
                    <a:chExt cx="762000" cy="2362200"/>
                  </a:xfrm>
                </p:grpSpPr>
                <p:sp>
                  <p:nvSpPr>
                    <p:cNvPr id="264" name="Oval 26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1" name="Group 12"/>
                  <p:cNvGrpSpPr/>
                  <p:nvPr/>
                </p:nvGrpSpPr>
                <p:grpSpPr>
                  <a:xfrm rot="15530705">
                    <a:off x="2284581" y="2639655"/>
                    <a:ext cx="405591" cy="1883879"/>
                    <a:chOff x="1905000" y="1828800"/>
                    <a:chExt cx="762000" cy="2362200"/>
                  </a:xfrm>
                </p:grpSpPr>
                <p:sp>
                  <p:nvSpPr>
                    <p:cNvPr id="262" name="Oval 2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07" name="Oval 306"/>
              <p:cNvSpPr/>
              <p:nvPr/>
            </p:nvSpPr>
            <p:spPr>
              <a:xfrm rot="14905840" flipV="1">
                <a:off x="6903473" y="1263743"/>
                <a:ext cx="399427" cy="20552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1" name="Group 199"/>
              <p:cNvGrpSpPr/>
              <p:nvPr/>
            </p:nvGrpSpPr>
            <p:grpSpPr>
              <a:xfrm rot="886554">
                <a:off x="7299267" y="887349"/>
                <a:ext cx="1062123" cy="610340"/>
                <a:chOff x="736597" y="733384"/>
                <a:chExt cx="1807860" cy="1193804"/>
              </a:xfrm>
            </p:grpSpPr>
            <p:grpSp>
              <p:nvGrpSpPr>
                <p:cNvPr id="352" name="Group 15"/>
                <p:cNvGrpSpPr/>
                <p:nvPr/>
              </p:nvGrpSpPr>
              <p:grpSpPr>
                <a:xfrm rot="20238387">
                  <a:off x="736597" y="881328"/>
                  <a:ext cx="1193804" cy="897916"/>
                  <a:chOff x="1111998" y="1862460"/>
                  <a:chExt cx="2362200" cy="1921930"/>
                </a:xfrm>
              </p:grpSpPr>
              <p:grpSp>
                <p:nvGrpSpPr>
                  <p:cNvPr id="363" name="Group 6"/>
                  <p:cNvGrpSpPr/>
                  <p:nvPr/>
                </p:nvGrpSpPr>
                <p:grpSpPr>
                  <a:xfrm rot="17802976">
                    <a:off x="1912098" y="1823816"/>
                    <a:ext cx="762000" cy="2362200"/>
                    <a:chOff x="1905000" y="1828800"/>
                    <a:chExt cx="762000" cy="2362200"/>
                  </a:xfrm>
                </p:grpSpPr>
                <p:sp>
                  <p:nvSpPr>
                    <p:cNvPr id="3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4" name="Group 9"/>
                  <p:cNvGrpSpPr/>
                  <p:nvPr/>
                </p:nvGrpSpPr>
                <p:grpSpPr>
                  <a:xfrm rot="19123498">
                    <a:off x="2501621" y="1862460"/>
                    <a:ext cx="542170" cy="1782007"/>
                    <a:chOff x="1905000" y="1828800"/>
                    <a:chExt cx="762000" cy="2362200"/>
                  </a:xfrm>
                </p:grpSpPr>
                <p:sp>
                  <p:nvSpPr>
                    <p:cNvPr id="368" name="Oval 3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5" name="Group 12"/>
                  <p:cNvGrpSpPr/>
                  <p:nvPr/>
                </p:nvGrpSpPr>
                <p:grpSpPr>
                  <a:xfrm rot="15530705">
                    <a:off x="2284581" y="2639655"/>
                    <a:ext cx="405591" cy="1883879"/>
                    <a:chOff x="1905000" y="1828800"/>
                    <a:chExt cx="762000" cy="2362200"/>
                  </a:xfrm>
                </p:grpSpPr>
                <p:sp>
                  <p:nvSpPr>
                    <p:cNvPr id="366" name="Oval 3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3" name="Group 21"/>
                <p:cNvGrpSpPr/>
                <p:nvPr/>
              </p:nvGrpSpPr>
              <p:grpSpPr>
                <a:xfrm rot="2927600">
                  <a:off x="1498597" y="881328"/>
                  <a:ext cx="1193804" cy="897916"/>
                  <a:chOff x="1111998" y="1862460"/>
                  <a:chExt cx="2362200" cy="1921930"/>
                </a:xfrm>
              </p:grpSpPr>
              <p:grpSp>
                <p:nvGrpSpPr>
                  <p:cNvPr id="354" name="Group 6"/>
                  <p:cNvGrpSpPr/>
                  <p:nvPr/>
                </p:nvGrpSpPr>
                <p:grpSpPr>
                  <a:xfrm rot="17802976">
                    <a:off x="1912098" y="1823816"/>
                    <a:ext cx="762000" cy="2362200"/>
                    <a:chOff x="1905000" y="1828800"/>
                    <a:chExt cx="762000" cy="2362200"/>
                  </a:xfrm>
                </p:grpSpPr>
                <p:sp>
                  <p:nvSpPr>
                    <p:cNvPr id="36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9"/>
                  <p:cNvGrpSpPr/>
                  <p:nvPr/>
                </p:nvGrpSpPr>
                <p:grpSpPr>
                  <a:xfrm rot="19123498">
                    <a:off x="2501621" y="1862460"/>
                    <a:ext cx="542170" cy="1782007"/>
                    <a:chOff x="1905000" y="1828800"/>
                    <a:chExt cx="762000" cy="2362200"/>
                  </a:xfrm>
                </p:grpSpPr>
                <p:sp>
                  <p:nvSpPr>
                    <p:cNvPr id="359" name="Oval 3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12"/>
                  <p:cNvGrpSpPr/>
                  <p:nvPr/>
                </p:nvGrpSpPr>
                <p:grpSpPr>
                  <a:xfrm rot="15530705">
                    <a:off x="2284581" y="2639655"/>
                    <a:ext cx="405591" cy="1883879"/>
                    <a:chOff x="1905000" y="1828800"/>
                    <a:chExt cx="762000" cy="2362200"/>
                  </a:xfrm>
                </p:grpSpPr>
                <p:sp>
                  <p:nvSpPr>
                    <p:cNvPr id="357" name="Oval 3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3" name="Oval 392"/>
              <p:cNvSpPr/>
              <p:nvPr/>
            </p:nvSpPr>
            <p:spPr>
              <a:xfrm rot="16924120" flipV="1">
                <a:off x="8069467" y="1499199"/>
                <a:ext cx="266964" cy="200103"/>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4" name="Group 199"/>
              <p:cNvGrpSpPr/>
              <p:nvPr/>
            </p:nvGrpSpPr>
            <p:grpSpPr>
              <a:xfrm rot="20847950">
                <a:off x="6911572" y="1327179"/>
                <a:ext cx="1062123" cy="610340"/>
                <a:chOff x="736597" y="733384"/>
                <a:chExt cx="1807860" cy="1193804"/>
              </a:xfrm>
            </p:grpSpPr>
            <p:grpSp>
              <p:nvGrpSpPr>
                <p:cNvPr id="395" name="Group 15"/>
                <p:cNvGrpSpPr/>
                <p:nvPr/>
              </p:nvGrpSpPr>
              <p:grpSpPr>
                <a:xfrm rot="20238387">
                  <a:off x="736597" y="881328"/>
                  <a:ext cx="1193804" cy="897916"/>
                  <a:chOff x="1111998" y="1862460"/>
                  <a:chExt cx="2362200" cy="1921930"/>
                </a:xfrm>
              </p:grpSpPr>
              <p:grpSp>
                <p:nvGrpSpPr>
                  <p:cNvPr id="406" name="Group 6"/>
                  <p:cNvGrpSpPr/>
                  <p:nvPr/>
                </p:nvGrpSpPr>
                <p:grpSpPr>
                  <a:xfrm rot="17802976">
                    <a:off x="1912098" y="1823816"/>
                    <a:ext cx="762000" cy="2362200"/>
                    <a:chOff x="1905000" y="1828800"/>
                    <a:chExt cx="762000" cy="2362200"/>
                  </a:xfrm>
                </p:grpSpPr>
                <p:sp>
                  <p:nvSpPr>
                    <p:cNvPr id="4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7" name="Group 9"/>
                  <p:cNvGrpSpPr/>
                  <p:nvPr/>
                </p:nvGrpSpPr>
                <p:grpSpPr>
                  <a:xfrm rot="19123498">
                    <a:off x="2501621" y="1862460"/>
                    <a:ext cx="542170" cy="1782007"/>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8" name="Group 12"/>
                  <p:cNvGrpSpPr/>
                  <p:nvPr/>
                </p:nvGrpSpPr>
                <p:grpSpPr>
                  <a:xfrm rot="15530705">
                    <a:off x="2284581" y="2639655"/>
                    <a:ext cx="405591" cy="1883879"/>
                    <a:chOff x="1905000" y="1828800"/>
                    <a:chExt cx="762000" cy="2362200"/>
                  </a:xfrm>
                </p:grpSpPr>
                <p:sp>
                  <p:nvSpPr>
                    <p:cNvPr id="409" name="Oval 4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6" name="Group 21"/>
                <p:cNvGrpSpPr/>
                <p:nvPr/>
              </p:nvGrpSpPr>
              <p:grpSpPr>
                <a:xfrm rot="2927600">
                  <a:off x="1498597" y="881328"/>
                  <a:ext cx="1193804" cy="897916"/>
                  <a:chOff x="1111998" y="1862460"/>
                  <a:chExt cx="2362200" cy="1921930"/>
                </a:xfrm>
              </p:grpSpPr>
              <p:grpSp>
                <p:nvGrpSpPr>
                  <p:cNvPr id="397" name="Group 6"/>
                  <p:cNvGrpSpPr/>
                  <p:nvPr/>
                </p:nvGrpSpPr>
                <p:grpSpPr>
                  <a:xfrm rot="17802976">
                    <a:off x="1912098" y="1823816"/>
                    <a:ext cx="762000" cy="2362200"/>
                    <a:chOff x="1905000" y="1828800"/>
                    <a:chExt cx="762000" cy="2362200"/>
                  </a:xfrm>
                </p:grpSpPr>
                <p:sp>
                  <p:nvSpPr>
                    <p:cNvPr id="4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8" name="Group 9"/>
                  <p:cNvGrpSpPr/>
                  <p:nvPr/>
                </p:nvGrpSpPr>
                <p:grpSpPr>
                  <a:xfrm rot="19123498">
                    <a:off x="2501621" y="1862460"/>
                    <a:ext cx="542170" cy="1782007"/>
                    <a:chOff x="1905000" y="1828800"/>
                    <a:chExt cx="762000" cy="2362200"/>
                  </a:xfrm>
                </p:grpSpPr>
                <p:sp>
                  <p:nvSpPr>
                    <p:cNvPr id="402" name="Oval 40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3"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9" name="Group 12"/>
                  <p:cNvGrpSpPr/>
                  <p:nvPr/>
                </p:nvGrpSpPr>
                <p:grpSpPr>
                  <a:xfrm rot="15530705">
                    <a:off x="2284581" y="2639655"/>
                    <a:ext cx="405591" cy="1883879"/>
                    <a:chOff x="1905000" y="1828800"/>
                    <a:chExt cx="762000" cy="2362200"/>
                  </a:xfrm>
                </p:grpSpPr>
                <p:sp>
                  <p:nvSpPr>
                    <p:cNvPr id="400" name="Oval 3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16" name="Group 199"/>
            <p:cNvGrpSpPr/>
            <p:nvPr/>
          </p:nvGrpSpPr>
          <p:grpSpPr>
            <a:xfrm rot="20855446">
              <a:off x="6111816" y="1093578"/>
              <a:ext cx="1008233" cy="327446"/>
              <a:chOff x="736597" y="733384"/>
              <a:chExt cx="1807860" cy="1193804"/>
            </a:xfrm>
          </p:grpSpPr>
          <p:grpSp>
            <p:nvGrpSpPr>
              <p:cNvPr id="417" name="Group 15"/>
              <p:cNvGrpSpPr/>
              <p:nvPr/>
            </p:nvGrpSpPr>
            <p:grpSpPr>
              <a:xfrm rot="20238387">
                <a:off x="736597" y="881328"/>
                <a:ext cx="1193804" cy="897916"/>
                <a:chOff x="1111998" y="1862460"/>
                <a:chExt cx="2362200" cy="1921930"/>
              </a:xfrm>
            </p:grpSpPr>
            <p:grpSp>
              <p:nvGrpSpPr>
                <p:cNvPr id="428"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9"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0"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8" name="Group 21"/>
              <p:cNvGrpSpPr/>
              <p:nvPr/>
            </p:nvGrpSpPr>
            <p:grpSpPr>
              <a:xfrm rot="2927600">
                <a:off x="1498597" y="881328"/>
                <a:ext cx="1193804" cy="897916"/>
                <a:chOff x="1111998" y="1862460"/>
                <a:chExt cx="2362200" cy="1921930"/>
              </a:xfrm>
            </p:grpSpPr>
            <p:grpSp>
              <p:nvGrpSpPr>
                <p:cNvPr id="419"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0"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1"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 name="Group 91">
            <a:extLst>
              <a:ext uri="{FF2B5EF4-FFF2-40B4-BE49-F238E27FC236}">
                <a16:creationId xmlns:a16="http://schemas.microsoft.com/office/drawing/2014/main" id="{46921365-6BC1-2CB9-BD95-6C15BF7B9B6B}"/>
              </a:ext>
            </a:extLst>
          </p:cNvPr>
          <p:cNvGrpSpPr/>
          <p:nvPr/>
        </p:nvGrpSpPr>
        <p:grpSpPr>
          <a:xfrm>
            <a:off x="6159275" y="3018872"/>
            <a:ext cx="1356990" cy="3344532"/>
            <a:chOff x="4054343" y="2362200"/>
            <a:chExt cx="1356990" cy="3344532"/>
          </a:xfrm>
        </p:grpSpPr>
        <p:sp>
          <p:nvSpPr>
            <p:cNvPr id="5" name="Round Diagonal Corner Rectangle 1143">
              <a:extLst>
                <a:ext uri="{FF2B5EF4-FFF2-40B4-BE49-F238E27FC236}">
                  <a16:creationId xmlns:a16="http://schemas.microsoft.com/office/drawing/2014/main" id="{5C62F98D-66BE-3841-651C-231FAD6F2628}"/>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 Diagonal Corner Rectangle 1144">
              <a:extLst>
                <a:ext uri="{FF2B5EF4-FFF2-40B4-BE49-F238E27FC236}">
                  <a16:creationId xmlns:a16="http://schemas.microsoft.com/office/drawing/2014/main" id="{C6DFB648-82E3-8816-359C-E5906F69F041}"/>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F70C5F7-8F75-729A-1B56-59DAB863E37A}"/>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76E7523-40C8-4BCA-661A-DF2A1A7529EF}"/>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B3DBCF3A-7FAA-E332-F6E8-878976F93F35}"/>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FB45A555-F1CB-077A-4DF4-5BF29EE338EF}"/>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0D27D5DC-087A-8013-058F-106386384D98}"/>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278DDCB8-9508-81BE-8811-AC07B916C074}"/>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rapezoid 14">
              <a:extLst>
                <a:ext uri="{FF2B5EF4-FFF2-40B4-BE49-F238E27FC236}">
                  <a16:creationId xmlns:a16="http://schemas.microsoft.com/office/drawing/2014/main" id="{5C10D5C6-37F3-92F0-1565-20505BD45BB2}"/>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2E617A8-2364-7DE8-8E89-3834DE9203BC}"/>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43EACDB9-58B4-4B9F-ACAE-D2AA86C2C8DA}"/>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4">
              <a:extLst>
                <a:ext uri="{FF2B5EF4-FFF2-40B4-BE49-F238E27FC236}">
                  <a16:creationId xmlns:a16="http://schemas.microsoft.com/office/drawing/2014/main" id="{615FEF1C-9FFB-6969-5811-7A799C950978}"/>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ound Diagonal Corner Rectangle 1155">
              <a:extLst>
                <a:ext uri="{FF2B5EF4-FFF2-40B4-BE49-F238E27FC236}">
                  <a16:creationId xmlns:a16="http://schemas.microsoft.com/office/drawing/2014/main" id="{3A55A0A4-D0D7-20B2-D6D2-90B268CB9E2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D67A5802-D2F3-2C35-FD85-5471E2B8059A}"/>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ound Diagonal Corner Rectangle 1157">
              <a:extLst>
                <a:ext uri="{FF2B5EF4-FFF2-40B4-BE49-F238E27FC236}">
                  <a16:creationId xmlns:a16="http://schemas.microsoft.com/office/drawing/2014/main" id="{5B686C9F-42EF-387C-CC61-7EACD679DDB3}"/>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46E84818-1DD5-CE3A-7411-5BF936A075D0}"/>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61">
            <a:extLst>
              <a:ext uri="{FF2B5EF4-FFF2-40B4-BE49-F238E27FC236}">
                <a16:creationId xmlns:a16="http://schemas.microsoft.com/office/drawing/2014/main" id="{C89BA2C8-74C2-8E22-4F35-5E2EE71DF3C2}"/>
              </a:ext>
            </a:extLst>
          </p:cNvPr>
          <p:cNvGrpSpPr/>
          <p:nvPr/>
        </p:nvGrpSpPr>
        <p:grpSpPr>
          <a:xfrm>
            <a:off x="8555706" y="3331777"/>
            <a:ext cx="1219200" cy="2438400"/>
            <a:chOff x="4796444" y="836392"/>
            <a:chExt cx="1380536" cy="3344532"/>
          </a:xfrm>
        </p:grpSpPr>
        <p:sp>
          <p:nvSpPr>
            <p:cNvPr id="67" name="Oval 66">
              <a:extLst>
                <a:ext uri="{FF2B5EF4-FFF2-40B4-BE49-F238E27FC236}">
                  <a16:creationId xmlns:a16="http://schemas.microsoft.com/office/drawing/2014/main" id="{7F1DEAA3-9C2E-3ED9-6802-64AB7D022FFD}"/>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B7627EAE-F58F-9767-B0F4-A666B00A5472}"/>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28E47F8D-73C1-88E7-F5E2-892CA4CE7459}"/>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29A03A99-6AEE-04F1-4031-92F1D6B84F07}"/>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rapezoid 70">
              <a:extLst>
                <a:ext uri="{FF2B5EF4-FFF2-40B4-BE49-F238E27FC236}">
                  <a16:creationId xmlns:a16="http://schemas.microsoft.com/office/drawing/2014/main" id="{B6CF3F6F-6127-1049-E1A4-42CA172AC3DB}"/>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rapezoid 71">
              <a:extLst>
                <a:ext uri="{FF2B5EF4-FFF2-40B4-BE49-F238E27FC236}">
                  <a16:creationId xmlns:a16="http://schemas.microsoft.com/office/drawing/2014/main" id="{EACF9DA3-B780-E547-5929-77360E54A50B}"/>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rapezoid 73">
              <a:extLst>
                <a:ext uri="{FF2B5EF4-FFF2-40B4-BE49-F238E27FC236}">
                  <a16:creationId xmlns:a16="http://schemas.microsoft.com/office/drawing/2014/main" id="{F4C785BA-3446-1C2F-1DFC-D93E036DEF84}"/>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C8108465-1D6A-273C-67FA-263DFBC5FFAE}"/>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5AD6CE00-B4EE-387C-F86D-C7D49F78A1DC}"/>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ound Diagonal Corner Rectangle 599">
              <a:extLst>
                <a:ext uri="{FF2B5EF4-FFF2-40B4-BE49-F238E27FC236}">
                  <a16:creationId xmlns:a16="http://schemas.microsoft.com/office/drawing/2014/main" id="{7B67B1C4-F65F-BB28-2AD4-C937E8BE69F1}"/>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ound Diagonal Corner Rectangle 600">
              <a:extLst>
                <a:ext uri="{FF2B5EF4-FFF2-40B4-BE49-F238E27FC236}">
                  <a16:creationId xmlns:a16="http://schemas.microsoft.com/office/drawing/2014/main" id="{2B9D9C00-210B-DA3A-1396-A12D707950C7}"/>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F831122F-C83E-AA01-66BC-B3E118AC5EBB}"/>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120">
            <a:extLst>
              <a:ext uri="{FF2B5EF4-FFF2-40B4-BE49-F238E27FC236}">
                <a16:creationId xmlns:a16="http://schemas.microsoft.com/office/drawing/2014/main" id="{EE545322-B688-F58F-F886-5E6E3C2337BD}"/>
              </a:ext>
            </a:extLst>
          </p:cNvPr>
          <p:cNvGrpSpPr/>
          <p:nvPr/>
        </p:nvGrpSpPr>
        <p:grpSpPr>
          <a:xfrm>
            <a:off x="9933683" y="3244054"/>
            <a:ext cx="1212824" cy="2209800"/>
            <a:chOff x="624188" y="685800"/>
            <a:chExt cx="2413118" cy="4876800"/>
          </a:xfrm>
        </p:grpSpPr>
        <p:sp>
          <p:nvSpPr>
            <p:cNvPr id="81" name="Cloud 80">
              <a:extLst>
                <a:ext uri="{FF2B5EF4-FFF2-40B4-BE49-F238E27FC236}">
                  <a16:creationId xmlns:a16="http://schemas.microsoft.com/office/drawing/2014/main" id="{9BA443C6-324B-C1C5-C59A-85E3C7122EEC}"/>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B40B21D0-B257-BF74-FA28-5585D5D5AF35}"/>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08731538-2AC0-B691-DBA6-FDB067E6E033}"/>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0EB6C264-3E3F-C5D2-3AB5-E3273D19044A}"/>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1060D516-80A8-DB21-0AD3-E275C3E45B08}"/>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rapezoid 85">
              <a:extLst>
                <a:ext uri="{FF2B5EF4-FFF2-40B4-BE49-F238E27FC236}">
                  <a16:creationId xmlns:a16="http://schemas.microsoft.com/office/drawing/2014/main" id="{37930B7B-0783-14C8-ABBD-B1A6A3BFB3F6}"/>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rapezoid 86">
              <a:extLst>
                <a:ext uri="{FF2B5EF4-FFF2-40B4-BE49-F238E27FC236}">
                  <a16:creationId xmlns:a16="http://schemas.microsoft.com/office/drawing/2014/main" id="{500F9F8F-7C4B-88F1-DE02-F8071B995191}"/>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rapezoid 87">
              <a:extLst>
                <a:ext uri="{FF2B5EF4-FFF2-40B4-BE49-F238E27FC236}">
                  <a16:creationId xmlns:a16="http://schemas.microsoft.com/office/drawing/2014/main" id="{A3360808-2912-D8B0-5856-C12657FB5F0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EEC59FFD-7343-52BC-A8D7-BDD858229FB1}"/>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0CF20394-8F0A-EEC8-C41B-EE050C94EF24}"/>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7" name="Group 476"/>
          <p:cNvGrpSpPr/>
          <p:nvPr/>
        </p:nvGrpSpPr>
        <p:grpSpPr>
          <a:xfrm>
            <a:off x="7388696" y="4452226"/>
            <a:ext cx="1066800" cy="1466850"/>
            <a:chOff x="5867400" y="4495800"/>
            <a:chExt cx="1066800" cy="1466850"/>
          </a:xfrm>
        </p:grpSpPr>
        <p:sp>
          <p:nvSpPr>
            <p:cNvPr id="308" name="Oval 307"/>
            <p:cNvSpPr/>
            <p:nvPr/>
          </p:nvSpPr>
          <p:spPr>
            <a:xfrm rot="2266168" flipV="1">
              <a:off x="6188934" y="48487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308"/>
            <p:cNvSpPr/>
            <p:nvPr/>
          </p:nvSpPr>
          <p:spPr>
            <a:xfrm rot="20012650" flipV="1">
              <a:off x="6204746" y="4979163"/>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0" name="Group 309"/>
            <p:cNvGrpSpPr/>
            <p:nvPr/>
          </p:nvGrpSpPr>
          <p:grpSpPr>
            <a:xfrm>
              <a:off x="5867400" y="4495800"/>
              <a:ext cx="1066800" cy="1466850"/>
              <a:chOff x="990600" y="533400"/>
              <a:chExt cx="1828800" cy="2514600"/>
            </a:xfrm>
          </p:grpSpPr>
          <p:grpSp>
            <p:nvGrpSpPr>
              <p:cNvPr id="311" name="Group 173"/>
              <p:cNvGrpSpPr/>
              <p:nvPr/>
            </p:nvGrpSpPr>
            <p:grpSpPr>
              <a:xfrm>
                <a:off x="990600" y="1600200"/>
                <a:ext cx="1828800" cy="1447800"/>
                <a:chOff x="1219200" y="2438400"/>
                <a:chExt cx="1447800" cy="914400"/>
              </a:xfrm>
            </p:grpSpPr>
            <p:sp>
              <p:nvSpPr>
                <p:cNvPr id="319" name="Flowchart: Magnetic Disk 318"/>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149"/>
                <p:cNvGrpSpPr/>
                <p:nvPr/>
              </p:nvGrpSpPr>
              <p:grpSpPr>
                <a:xfrm>
                  <a:off x="1219200" y="2514600"/>
                  <a:ext cx="1447800" cy="457200"/>
                  <a:chOff x="1219200" y="2514600"/>
                  <a:chExt cx="1447800" cy="457200"/>
                </a:xfrm>
              </p:grpSpPr>
              <p:sp>
                <p:nvSpPr>
                  <p:cNvPr id="334" name="Oval 333"/>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Oval 334"/>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Oval 335"/>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336"/>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337"/>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338"/>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Oval 339"/>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Oval 340"/>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Oval 341"/>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342"/>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Oval 343"/>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1" name="Oval 320"/>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Oval 321"/>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Oval 323"/>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Oval 332"/>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2" name="Group 172"/>
              <p:cNvGrpSpPr/>
              <p:nvPr/>
            </p:nvGrpSpPr>
            <p:grpSpPr>
              <a:xfrm>
                <a:off x="1143000" y="533400"/>
                <a:ext cx="1546003" cy="1288418"/>
                <a:chOff x="1197197" y="944465"/>
                <a:chExt cx="1546003" cy="1288418"/>
              </a:xfrm>
            </p:grpSpPr>
            <p:sp>
              <p:nvSpPr>
                <p:cNvPr id="313" name="Oval 312"/>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Oval 313"/>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314"/>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316"/>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317"/>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49" name="Oval 348"/>
            <p:cNvSpPr/>
            <p:nvPr/>
          </p:nvSpPr>
          <p:spPr>
            <a:xfrm rot="672509" flipV="1">
              <a:off x="6112734" y="5001108"/>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p:cNvSpPr/>
            <p:nvPr/>
          </p:nvSpPr>
          <p:spPr>
            <a:xfrm rot="20012650" flipV="1">
              <a:off x="5899946" y="5131562"/>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141650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1" presetClass="entr" presetSubtype="0" fill="hold" nodeType="withEffect">
                                  <p:stCondLst>
                                    <p:cond delay="0"/>
                                  </p:stCondLst>
                                  <p:childTnLst>
                                    <p:set>
                                      <p:cBhvr>
                                        <p:cTn id="15" dur="1" fill="hold">
                                          <p:stCondLst>
                                            <p:cond delay="0"/>
                                          </p:stCondLst>
                                        </p:cTn>
                                        <p:tgtEl>
                                          <p:spTgt spid="4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3886200" y="3048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2484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5181600" y="1524000"/>
            <a:ext cx="1828800" cy="1524000"/>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701731"/>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81001"/>
              <a:ext cx="1828800" cy="2280625"/>
            </a:xfrm>
            <a:prstGeom prst="rect">
              <a:avLst/>
            </a:prstGeom>
            <a:noFill/>
          </p:spPr>
          <p:txBody>
            <a:bodyPr wrap="square" rtlCol="0">
              <a:spAutoFit/>
            </a:bodyPr>
            <a:lstStyle/>
            <a:p>
              <a:pPr fontAlgn="base"/>
              <a:r>
                <a:rPr lang="en-US" dirty="0">
                  <a:solidFill>
                    <a:schemeClr val="bg1"/>
                  </a:solidFill>
                </a:rPr>
                <a:t>The 3</a:t>
              </a:r>
              <a:r>
                <a:rPr lang="en-US" baseline="30000" dirty="0">
                  <a:solidFill>
                    <a:schemeClr val="bg1"/>
                  </a:solidFill>
                </a:rPr>
                <a:t>rd</a:t>
              </a:r>
              <a:r>
                <a:rPr lang="en-US" dirty="0">
                  <a:solidFill>
                    <a:schemeClr val="bg1"/>
                  </a:solidFill>
                </a:rPr>
                <a:t> Spot:</a:t>
              </a:r>
            </a:p>
            <a:p>
              <a:pPr fontAlgn="base"/>
              <a:r>
                <a:rPr lang="en-US" dirty="0">
                  <a:solidFill>
                    <a:schemeClr val="bg1"/>
                  </a:solidFill>
                </a:rPr>
                <a:t>had been fruitful</a:t>
              </a:r>
            </a:p>
            <a:p>
              <a:pPr fontAlgn="base"/>
              <a:endParaRPr lang="en-US" dirty="0">
                <a:solidFill>
                  <a:schemeClr val="bg1"/>
                </a:solidFill>
              </a:endParaRP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1083" y="6535692"/>
            <a:ext cx="4800600" cy="307777"/>
          </a:xfrm>
          <a:prstGeom prst="rect">
            <a:avLst/>
          </a:prstGeom>
          <a:noFill/>
        </p:spPr>
        <p:txBody>
          <a:bodyPr wrap="square" rtlCol="0">
            <a:spAutoFit/>
          </a:bodyPr>
          <a:lstStyle/>
          <a:p>
            <a:r>
              <a:rPr lang="en-US" sz="1400" dirty="0">
                <a:solidFill>
                  <a:schemeClr val="bg1"/>
                </a:solidFill>
              </a:rPr>
              <a:t>Jacob 5:24 Commentary Ralph E. Swiss</a:t>
            </a:r>
          </a:p>
        </p:txBody>
      </p:sp>
      <p:sp>
        <p:nvSpPr>
          <p:cNvPr id="74" name="TextBox 73"/>
          <p:cNvSpPr txBox="1"/>
          <p:nvPr/>
        </p:nvSpPr>
        <p:spPr>
          <a:xfrm>
            <a:off x="3145224" y="5231717"/>
            <a:ext cx="4953000" cy="1477328"/>
          </a:xfrm>
          <a:prstGeom prst="rect">
            <a:avLst/>
          </a:prstGeom>
          <a:noFill/>
        </p:spPr>
        <p:txBody>
          <a:bodyPr wrap="square" rtlCol="0">
            <a:spAutoFit/>
          </a:bodyPr>
          <a:lstStyle/>
          <a:p>
            <a:pPr fontAlgn="base"/>
            <a:r>
              <a:rPr lang="en-US" dirty="0">
                <a:solidFill>
                  <a:schemeClr val="bg1"/>
                </a:solidFill>
              </a:rPr>
              <a:t>“And it came to pass that the Lord of the vineyard said again unto his servant: Look hither, and behold another branch also, which I have planted; behold that I have nourished it also, and it hath brought forth fruit.”</a:t>
            </a:r>
          </a:p>
        </p:txBody>
      </p:sp>
      <p:grpSp>
        <p:nvGrpSpPr>
          <p:cNvPr id="57" name="Group 347"/>
          <p:cNvGrpSpPr/>
          <p:nvPr/>
        </p:nvGrpSpPr>
        <p:grpSpPr>
          <a:xfrm>
            <a:off x="1676400" y="685800"/>
            <a:ext cx="2209800" cy="2286000"/>
            <a:chOff x="457200" y="2497304"/>
            <a:chExt cx="4781871" cy="4284496"/>
          </a:xfrm>
        </p:grpSpPr>
        <p:grpSp>
          <p:nvGrpSpPr>
            <p:cNvPr id="58" name="Group 230"/>
            <p:cNvGrpSpPr/>
            <p:nvPr/>
          </p:nvGrpSpPr>
          <p:grpSpPr>
            <a:xfrm rot="18989829" flipH="1">
              <a:off x="2994882" y="2720848"/>
              <a:ext cx="1586260" cy="1364114"/>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484"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482"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4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Oval 4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475"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473" name="Oval 4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Oval 4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3" name="Group 31"/>
              <p:cNvGrpSpPr/>
              <p:nvPr/>
            </p:nvGrpSpPr>
            <p:grpSpPr>
              <a:xfrm rot="20238387">
                <a:off x="1346199" y="1643328"/>
                <a:ext cx="1193804" cy="897916"/>
                <a:chOff x="1111998" y="1862460"/>
                <a:chExt cx="2362200" cy="1921930"/>
              </a:xfrm>
            </p:grpSpPr>
            <p:grpSp>
              <p:nvGrpSpPr>
                <p:cNvPr id="784" name="Group 6"/>
                <p:cNvGrpSpPr/>
                <p:nvPr/>
              </p:nvGrpSpPr>
              <p:grpSpPr>
                <a:xfrm rot="17802976">
                  <a:off x="1912098" y="1823816"/>
                  <a:ext cx="762000" cy="2362200"/>
                  <a:chOff x="1905000" y="1828800"/>
                  <a:chExt cx="762000" cy="2362200"/>
                </a:xfrm>
              </p:grpSpPr>
              <p:sp>
                <p:nvSpPr>
                  <p:cNvPr id="4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Oval 4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9"/>
                <p:cNvGrpSpPr/>
                <p:nvPr/>
              </p:nvGrpSpPr>
              <p:grpSpPr>
                <a:xfrm rot="19123498">
                  <a:off x="2501621" y="1862460"/>
                  <a:ext cx="542170" cy="1782007"/>
                  <a:chOff x="1905000" y="1828800"/>
                  <a:chExt cx="762000" cy="2362200"/>
                </a:xfrm>
              </p:grpSpPr>
              <p:sp>
                <p:nvSpPr>
                  <p:cNvPr id="466"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12"/>
                <p:cNvGrpSpPr/>
                <p:nvPr/>
              </p:nvGrpSpPr>
              <p:grpSpPr>
                <a:xfrm rot="15530705">
                  <a:off x="2284581" y="2639655"/>
                  <a:ext cx="405591" cy="1883879"/>
                  <a:chOff x="1905000" y="1828800"/>
                  <a:chExt cx="762000" cy="2362200"/>
                </a:xfrm>
              </p:grpSpPr>
              <p:sp>
                <p:nvSpPr>
                  <p:cNvPr id="464"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5"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3" name="Group 199"/>
            <p:cNvGrpSpPr/>
            <p:nvPr/>
          </p:nvGrpSpPr>
          <p:grpSpPr>
            <a:xfrm rot="3068959">
              <a:off x="1334455" y="2628335"/>
              <a:ext cx="1820842" cy="1558779"/>
              <a:chOff x="736597" y="733384"/>
              <a:chExt cx="1807860" cy="1807860"/>
            </a:xfrm>
          </p:grpSpPr>
          <p:grpSp>
            <p:nvGrpSpPr>
              <p:cNvPr id="794" name="Group 15"/>
              <p:cNvGrpSpPr/>
              <p:nvPr/>
            </p:nvGrpSpPr>
            <p:grpSpPr>
              <a:xfrm rot="20238387">
                <a:off x="736597" y="881328"/>
                <a:ext cx="1193804" cy="897916"/>
                <a:chOff x="1111998" y="1862460"/>
                <a:chExt cx="2362200" cy="1921930"/>
              </a:xfrm>
            </p:grpSpPr>
            <p:grpSp>
              <p:nvGrpSpPr>
                <p:cNvPr id="795"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7"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21"/>
              <p:cNvGrpSpPr/>
              <p:nvPr/>
            </p:nvGrpSpPr>
            <p:grpSpPr>
              <a:xfrm rot="2927600">
                <a:off x="1498597" y="881328"/>
                <a:ext cx="1193804" cy="897916"/>
                <a:chOff x="1111998" y="1862460"/>
                <a:chExt cx="2362200" cy="1921930"/>
              </a:xfrm>
            </p:grpSpPr>
            <p:grpSp>
              <p:nvGrpSpPr>
                <p:cNvPr id="65" name="Group 6"/>
                <p:cNvGrpSpPr/>
                <p:nvPr/>
              </p:nvGrpSpPr>
              <p:grpSpPr>
                <a:xfrm rot="17802976">
                  <a:off x="1912098" y="1823816"/>
                  <a:ext cx="762000" cy="2362200"/>
                  <a:chOff x="1905000" y="1828800"/>
                  <a:chExt cx="762000" cy="2362200"/>
                </a:xfrm>
              </p:grpSpPr>
              <p:sp>
                <p:nvSpPr>
                  <p:cNvPr id="4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9"/>
                <p:cNvGrpSpPr/>
                <p:nvPr/>
              </p:nvGrpSpPr>
              <p:grpSpPr>
                <a:xfrm rot="19123498">
                  <a:off x="2501621" y="1862460"/>
                  <a:ext cx="542170" cy="1782007"/>
                  <a:chOff x="1905000" y="1828800"/>
                  <a:chExt cx="762000" cy="2362200"/>
                </a:xfrm>
              </p:grpSpPr>
              <p:sp>
                <p:nvSpPr>
                  <p:cNvPr id="445" name="Oval 4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12"/>
                <p:cNvGrpSpPr/>
                <p:nvPr/>
              </p:nvGrpSpPr>
              <p:grpSpPr>
                <a:xfrm rot="15530705">
                  <a:off x="2284581" y="2639655"/>
                  <a:ext cx="405591" cy="1883879"/>
                  <a:chOff x="1905000" y="1828800"/>
                  <a:chExt cx="762000" cy="2362200"/>
                </a:xfrm>
              </p:grpSpPr>
              <p:sp>
                <p:nvSpPr>
                  <p:cNvPr id="443" name="Oval 4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Oval 44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8" name="Group 31"/>
              <p:cNvGrpSpPr/>
              <p:nvPr/>
            </p:nvGrpSpPr>
            <p:grpSpPr>
              <a:xfrm rot="20238387">
                <a:off x="1346199" y="1643328"/>
                <a:ext cx="1193804" cy="897916"/>
                <a:chOff x="1111998" y="1862460"/>
                <a:chExt cx="2362200" cy="1921930"/>
              </a:xfrm>
            </p:grpSpPr>
            <p:grpSp>
              <p:nvGrpSpPr>
                <p:cNvPr id="69" name="Group 6"/>
                <p:cNvGrpSpPr/>
                <p:nvPr/>
              </p:nvGrpSpPr>
              <p:grpSpPr>
                <a:xfrm rot="17802976">
                  <a:off x="1912098" y="1823816"/>
                  <a:ext cx="762000" cy="2362200"/>
                  <a:chOff x="1905000" y="1828800"/>
                  <a:chExt cx="762000" cy="2362200"/>
                </a:xfrm>
              </p:grpSpPr>
              <p:sp>
                <p:nvSpPr>
                  <p:cNvPr id="4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9"/>
                <p:cNvGrpSpPr/>
                <p:nvPr/>
              </p:nvGrpSpPr>
              <p:grpSpPr>
                <a:xfrm rot="19123498">
                  <a:off x="2501621" y="1862460"/>
                  <a:ext cx="542170" cy="1782007"/>
                  <a:chOff x="1905000" y="1828800"/>
                  <a:chExt cx="762000" cy="2362200"/>
                </a:xfrm>
              </p:grpSpPr>
              <p:sp>
                <p:nvSpPr>
                  <p:cNvPr id="436"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12"/>
                <p:cNvGrpSpPr/>
                <p:nvPr/>
              </p:nvGrpSpPr>
              <p:grpSpPr>
                <a:xfrm rot="15530705">
                  <a:off x="2284581" y="2639655"/>
                  <a:ext cx="405591" cy="1883879"/>
                  <a:chOff x="1905000" y="1828800"/>
                  <a:chExt cx="762000" cy="2362200"/>
                </a:xfrm>
              </p:grpSpPr>
              <p:sp>
                <p:nvSpPr>
                  <p:cNvPr id="434"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26" name="Double Wave 225"/>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Double Wave 226"/>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Double Wave 227"/>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Oval 229"/>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41"/>
            <p:cNvGrpSpPr/>
            <p:nvPr/>
          </p:nvGrpSpPr>
          <p:grpSpPr>
            <a:xfrm>
              <a:off x="457200" y="3352800"/>
              <a:ext cx="1397003" cy="1095416"/>
              <a:chOff x="736597" y="733384"/>
              <a:chExt cx="1807860" cy="1807860"/>
            </a:xfrm>
          </p:grpSpPr>
          <p:grpSp>
            <p:nvGrpSpPr>
              <p:cNvPr id="75" name="Group 15"/>
              <p:cNvGrpSpPr/>
              <p:nvPr/>
            </p:nvGrpSpPr>
            <p:grpSpPr>
              <a:xfrm rot="20238387">
                <a:off x="736597" y="881328"/>
                <a:ext cx="1193804" cy="897916"/>
                <a:chOff x="1111998" y="1862460"/>
                <a:chExt cx="2362200" cy="1921930"/>
              </a:xfrm>
            </p:grpSpPr>
            <p:grpSp>
              <p:nvGrpSpPr>
                <p:cNvPr id="76"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9"/>
                <p:cNvGrpSpPr/>
                <p:nvPr/>
              </p:nvGrpSpPr>
              <p:grpSpPr>
                <a:xfrm rot="19123498">
                  <a:off x="2501621" y="1862460"/>
                  <a:ext cx="542170" cy="1782007"/>
                  <a:chOff x="1905000" y="1828800"/>
                  <a:chExt cx="762000" cy="2362200"/>
                </a:xfrm>
              </p:grpSpPr>
              <p:sp>
                <p:nvSpPr>
                  <p:cNvPr id="42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2"/>
                <p:cNvGrpSpPr/>
                <p:nvPr/>
              </p:nvGrpSpPr>
              <p:grpSpPr>
                <a:xfrm rot="15530705">
                  <a:off x="2284581" y="2639655"/>
                  <a:ext cx="405591" cy="1883879"/>
                  <a:chOff x="1905000" y="1828800"/>
                  <a:chExt cx="762000" cy="2362200"/>
                </a:xfrm>
              </p:grpSpPr>
              <p:sp>
                <p:nvSpPr>
                  <p:cNvPr id="422"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 name="Group 21"/>
              <p:cNvGrpSpPr/>
              <p:nvPr/>
            </p:nvGrpSpPr>
            <p:grpSpPr>
              <a:xfrm rot="2927600">
                <a:off x="1498597" y="881328"/>
                <a:ext cx="1193804" cy="897916"/>
                <a:chOff x="1111998" y="1862460"/>
                <a:chExt cx="2362200" cy="1921930"/>
              </a:xfrm>
            </p:grpSpPr>
            <p:grpSp>
              <p:nvGrpSpPr>
                <p:cNvPr id="80" name="Group 6"/>
                <p:cNvGrpSpPr/>
                <p:nvPr/>
              </p:nvGrpSpPr>
              <p:grpSpPr>
                <a:xfrm rot="17802976">
                  <a:off x="1912098" y="1823816"/>
                  <a:ext cx="762000" cy="2362200"/>
                  <a:chOff x="1905000" y="1828800"/>
                  <a:chExt cx="762000" cy="2362200"/>
                </a:xfrm>
              </p:grpSpPr>
              <p:sp>
                <p:nvSpPr>
                  <p:cNvPr id="41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9"/>
                <p:cNvGrpSpPr/>
                <p:nvPr/>
              </p:nvGrpSpPr>
              <p:grpSpPr>
                <a:xfrm rot="19123498">
                  <a:off x="2501621" y="1862460"/>
                  <a:ext cx="542170" cy="1782007"/>
                  <a:chOff x="1905000" y="1828800"/>
                  <a:chExt cx="762000" cy="2362200"/>
                </a:xfrm>
              </p:grpSpPr>
              <p:sp>
                <p:nvSpPr>
                  <p:cNvPr id="415"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p:grpSpPr>
              <p:sp>
                <p:nvSpPr>
                  <p:cNvPr id="413"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31"/>
              <p:cNvGrpSpPr/>
              <p:nvPr/>
            </p:nvGrpSpPr>
            <p:grpSpPr>
              <a:xfrm rot="20238387">
                <a:off x="1346199" y="1643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40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406" name="Oval 40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404" name="Oval 40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Oval 4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42"/>
            <p:cNvGrpSpPr/>
            <p:nvPr/>
          </p:nvGrpSpPr>
          <p:grpSpPr>
            <a:xfrm rot="1956276">
              <a:off x="1167495" y="3842653"/>
              <a:ext cx="1397003" cy="1095416"/>
              <a:chOff x="736597" y="733384"/>
              <a:chExt cx="1807860" cy="1807860"/>
            </a:xfrm>
          </p:grpSpPr>
          <p:grpSp>
            <p:nvGrpSpPr>
              <p:cNvPr id="88" name="Group 15"/>
              <p:cNvGrpSpPr/>
              <p:nvPr/>
            </p:nvGrpSpPr>
            <p:grpSpPr>
              <a:xfrm rot="20238387">
                <a:off x="736597" y="881328"/>
                <a:ext cx="1193804" cy="897916"/>
                <a:chOff x="1111998" y="1862460"/>
                <a:chExt cx="2362200" cy="1921930"/>
              </a:xfrm>
            </p:grpSpPr>
            <p:grpSp>
              <p:nvGrpSpPr>
                <p:cNvPr id="89" name="Group 6"/>
                <p:cNvGrpSpPr/>
                <p:nvPr/>
              </p:nvGrpSpPr>
              <p:grpSpPr>
                <a:xfrm rot="17802976">
                  <a:off x="1912098" y="1823816"/>
                  <a:ext cx="762000" cy="2362200"/>
                  <a:chOff x="1905000" y="1828800"/>
                  <a:chExt cx="762000" cy="2362200"/>
                </a:xfrm>
              </p:grpSpPr>
              <p:sp>
                <p:nvSpPr>
                  <p:cNvPr id="39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9"/>
                <p:cNvGrpSpPr/>
                <p:nvPr/>
              </p:nvGrpSpPr>
              <p:grpSpPr>
                <a:xfrm rot="19123498">
                  <a:off x="2501621" y="1862460"/>
                  <a:ext cx="542170" cy="1782007"/>
                  <a:chOff x="1905000" y="1828800"/>
                  <a:chExt cx="762000" cy="2362200"/>
                </a:xfrm>
              </p:grpSpPr>
              <p:sp>
                <p:nvSpPr>
                  <p:cNvPr id="39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12"/>
                <p:cNvGrpSpPr/>
                <p:nvPr/>
              </p:nvGrpSpPr>
              <p:grpSpPr>
                <a:xfrm rot="15530705">
                  <a:off x="2284581" y="2639655"/>
                  <a:ext cx="405591" cy="1883879"/>
                  <a:chOff x="1905000" y="1828800"/>
                  <a:chExt cx="762000" cy="2362200"/>
                </a:xfrm>
              </p:grpSpPr>
              <p:sp>
                <p:nvSpPr>
                  <p:cNvPr id="392" name="Oval 3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 name="Group 21"/>
              <p:cNvGrpSpPr/>
              <p:nvPr/>
            </p:nvGrpSpPr>
            <p:grpSpPr>
              <a:xfrm rot="2927600">
                <a:off x="1498597" y="881328"/>
                <a:ext cx="1193804" cy="897916"/>
                <a:chOff x="1111998" y="1862460"/>
                <a:chExt cx="2362200" cy="1921930"/>
              </a:xfrm>
            </p:grpSpPr>
            <p:grpSp>
              <p:nvGrpSpPr>
                <p:cNvPr id="93" name="Group 6"/>
                <p:cNvGrpSpPr/>
                <p:nvPr/>
              </p:nvGrpSpPr>
              <p:grpSpPr>
                <a:xfrm rot="17802976">
                  <a:off x="1912098" y="1823816"/>
                  <a:ext cx="762000" cy="2362200"/>
                  <a:chOff x="1905000" y="1828800"/>
                  <a:chExt cx="762000" cy="2362200"/>
                </a:xfrm>
              </p:grpSpPr>
              <p:sp>
                <p:nvSpPr>
                  <p:cNvPr id="38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
                <p:cNvGrpSpPr/>
                <p:nvPr/>
              </p:nvGrpSpPr>
              <p:grpSpPr>
                <a:xfrm rot="19123498">
                  <a:off x="2501621" y="1862460"/>
                  <a:ext cx="542170" cy="1782007"/>
                  <a:chOff x="1905000" y="1828800"/>
                  <a:chExt cx="762000" cy="2362200"/>
                </a:xfrm>
              </p:grpSpPr>
              <p:sp>
                <p:nvSpPr>
                  <p:cNvPr id="38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12"/>
                <p:cNvGrpSpPr/>
                <p:nvPr/>
              </p:nvGrpSpPr>
              <p:grpSpPr>
                <a:xfrm rot="15530705">
                  <a:off x="2284581" y="2639655"/>
                  <a:ext cx="405591" cy="1883879"/>
                  <a:chOff x="1905000" y="1828800"/>
                  <a:chExt cx="762000" cy="2362200"/>
                </a:xfrm>
              </p:grpSpPr>
              <p:sp>
                <p:nvSpPr>
                  <p:cNvPr id="38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4" name="Group 31"/>
              <p:cNvGrpSpPr/>
              <p:nvPr/>
            </p:nvGrpSpPr>
            <p:grpSpPr>
              <a:xfrm rot="20238387">
                <a:off x="1346199" y="1643328"/>
                <a:ext cx="1193804" cy="897916"/>
                <a:chOff x="1111998" y="1862460"/>
                <a:chExt cx="2362200" cy="1921930"/>
              </a:xfrm>
            </p:grpSpPr>
            <p:grpSp>
              <p:nvGrpSpPr>
                <p:cNvPr id="805" name="Group 6"/>
                <p:cNvGrpSpPr/>
                <p:nvPr/>
              </p:nvGrpSpPr>
              <p:grpSpPr>
                <a:xfrm rot="17802976">
                  <a:off x="1912098" y="1823816"/>
                  <a:ext cx="762000" cy="2362200"/>
                  <a:chOff x="1905000" y="1828800"/>
                  <a:chExt cx="762000" cy="2362200"/>
                </a:xfrm>
              </p:grpSpPr>
              <p:sp>
                <p:nvSpPr>
                  <p:cNvPr id="37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6" name="Group 9"/>
                <p:cNvGrpSpPr/>
                <p:nvPr/>
              </p:nvGrpSpPr>
              <p:grpSpPr>
                <a:xfrm rot="19123498">
                  <a:off x="2501621" y="1862460"/>
                  <a:ext cx="542170" cy="1782007"/>
                  <a:chOff x="1905000" y="1828800"/>
                  <a:chExt cx="762000" cy="2362200"/>
                </a:xfrm>
              </p:grpSpPr>
              <p:sp>
                <p:nvSpPr>
                  <p:cNvPr id="376" name="Oval 3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3" name="Group 12"/>
                <p:cNvGrpSpPr/>
                <p:nvPr/>
              </p:nvGrpSpPr>
              <p:grpSpPr>
                <a:xfrm rot="15530705">
                  <a:off x="2284581" y="2639655"/>
                  <a:ext cx="405591" cy="1883879"/>
                  <a:chOff x="1905000" y="1828800"/>
                  <a:chExt cx="762000" cy="2362200"/>
                </a:xfrm>
              </p:grpSpPr>
              <p:sp>
                <p:nvSpPr>
                  <p:cNvPr id="37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14" name="Group 73"/>
            <p:cNvGrpSpPr/>
            <p:nvPr/>
          </p:nvGrpSpPr>
          <p:grpSpPr>
            <a:xfrm rot="3068959">
              <a:off x="1791654" y="2628338"/>
              <a:ext cx="1820842" cy="1558779"/>
              <a:chOff x="736597" y="733384"/>
              <a:chExt cx="1807860" cy="1807860"/>
            </a:xfrm>
          </p:grpSpPr>
          <p:grpSp>
            <p:nvGrpSpPr>
              <p:cNvPr id="815" name="Group 15"/>
              <p:cNvGrpSpPr/>
              <p:nvPr/>
            </p:nvGrpSpPr>
            <p:grpSpPr>
              <a:xfrm rot="20238387">
                <a:off x="736597" y="881328"/>
                <a:ext cx="1193804" cy="897916"/>
                <a:chOff x="1111998" y="1862460"/>
                <a:chExt cx="2362200" cy="1921930"/>
              </a:xfrm>
            </p:grpSpPr>
            <p:grpSp>
              <p:nvGrpSpPr>
                <p:cNvPr id="816" name="Group 6"/>
                <p:cNvGrpSpPr/>
                <p:nvPr/>
              </p:nvGrpSpPr>
              <p:grpSpPr>
                <a:xfrm rot="17802976">
                  <a:off x="1912098" y="1823816"/>
                  <a:ext cx="762000" cy="2362200"/>
                  <a:chOff x="1905000" y="1828800"/>
                  <a:chExt cx="762000" cy="2362200"/>
                </a:xfrm>
              </p:grpSpPr>
              <p:sp>
                <p:nvSpPr>
                  <p:cNvPr id="36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7" name="Group 9"/>
                <p:cNvGrpSpPr/>
                <p:nvPr/>
              </p:nvGrpSpPr>
              <p:grpSpPr>
                <a:xfrm rot="19123498">
                  <a:off x="2501621" y="1862460"/>
                  <a:ext cx="542170" cy="1782007"/>
                  <a:chOff x="1905000" y="1828800"/>
                  <a:chExt cx="762000" cy="2362200"/>
                </a:xfrm>
              </p:grpSpPr>
              <p:sp>
                <p:nvSpPr>
                  <p:cNvPr id="36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8" name="Group 12"/>
                <p:cNvGrpSpPr/>
                <p:nvPr/>
              </p:nvGrpSpPr>
              <p:grpSpPr>
                <a:xfrm rot="15530705">
                  <a:off x="2284581" y="2639655"/>
                  <a:ext cx="405591" cy="1883879"/>
                  <a:chOff x="1905000" y="1828800"/>
                  <a:chExt cx="762000" cy="2362200"/>
                </a:xfrm>
              </p:grpSpPr>
              <p:sp>
                <p:nvSpPr>
                  <p:cNvPr id="36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9" name="Group 21"/>
              <p:cNvGrpSpPr/>
              <p:nvPr/>
            </p:nvGrpSpPr>
            <p:grpSpPr>
              <a:xfrm rot="2927600">
                <a:off x="1498597" y="881328"/>
                <a:ext cx="1193804" cy="897916"/>
                <a:chOff x="1111998" y="1862460"/>
                <a:chExt cx="2362200" cy="1921930"/>
              </a:xfrm>
            </p:grpSpPr>
            <p:grpSp>
              <p:nvGrpSpPr>
                <p:cNvPr id="820" name="Group 6"/>
                <p:cNvGrpSpPr/>
                <p:nvPr/>
              </p:nvGrpSpPr>
              <p:grpSpPr>
                <a:xfrm rot="17802976">
                  <a:off x="1912098" y="1823816"/>
                  <a:ext cx="762000" cy="2362200"/>
                  <a:chOff x="1905000" y="1828800"/>
                  <a:chExt cx="762000" cy="2362200"/>
                </a:xfrm>
              </p:grpSpPr>
              <p:sp>
                <p:nvSpPr>
                  <p:cNvPr id="3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1" name="Group 9"/>
                <p:cNvGrpSpPr/>
                <p:nvPr/>
              </p:nvGrpSpPr>
              <p:grpSpPr>
                <a:xfrm rot="19123498">
                  <a:off x="2501621" y="1862460"/>
                  <a:ext cx="542170" cy="1782007"/>
                  <a:chOff x="1905000" y="1828800"/>
                  <a:chExt cx="762000" cy="2362200"/>
                </a:xfrm>
              </p:grpSpPr>
              <p:sp>
                <p:nvSpPr>
                  <p:cNvPr id="35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2" name="Group 12"/>
                <p:cNvGrpSpPr/>
                <p:nvPr/>
              </p:nvGrpSpPr>
              <p:grpSpPr>
                <a:xfrm rot="15530705">
                  <a:off x="2284581" y="2639655"/>
                  <a:ext cx="405591" cy="1883879"/>
                  <a:chOff x="1905000" y="1828800"/>
                  <a:chExt cx="762000" cy="2362200"/>
                </a:xfrm>
              </p:grpSpPr>
              <p:sp>
                <p:nvSpPr>
                  <p:cNvPr id="35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9" name="Group 31"/>
              <p:cNvGrpSpPr/>
              <p:nvPr/>
            </p:nvGrpSpPr>
            <p:grpSpPr>
              <a:xfrm rot="20238387">
                <a:off x="1346199" y="1643328"/>
                <a:ext cx="1193804" cy="897916"/>
                <a:chOff x="1111998" y="1862460"/>
                <a:chExt cx="2362200" cy="1921930"/>
              </a:xfrm>
            </p:grpSpPr>
            <p:grpSp>
              <p:nvGrpSpPr>
                <p:cNvPr id="830" name="Group 6"/>
                <p:cNvGrpSpPr/>
                <p:nvPr/>
              </p:nvGrpSpPr>
              <p:grpSpPr>
                <a:xfrm rot="17802976">
                  <a:off x="1912098" y="1823816"/>
                  <a:ext cx="762000" cy="2362200"/>
                  <a:chOff x="1905000" y="1828800"/>
                  <a:chExt cx="762000" cy="2362200"/>
                </a:xfrm>
              </p:grpSpPr>
              <p:sp>
                <p:nvSpPr>
                  <p:cNvPr id="3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Oval 3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1" name="Group 9"/>
                <p:cNvGrpSpPr/>
                <p:nvPr/>
              </p:nvGrpSpPr>
              <p:grpSpPr>
                <a:xfrm rot="19123498">
                  <a:off x="2501621" y="1862460"/>
                  <a:ext cx="542170" cy="1782007"/>
                  <a:chOff x="1905000" y="1828800"/>
                  <a:chExt cx="762000" cy="2362200"/>
                </a:xfrm>
              </p:grpSpPr>
              <p:sp>
                <p:nvSpPr>
                  <p:cNvPr id="346" name="Oval 34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8" name="Group 12"/>
                <p:cNvGrpSpPr/>
                <p:nvPr/>
              </p:nvGrpSpPr>
              <p:grpSpPr>
                <a:xfrm rot="15530705">
                  <a:off x="2284581" y="2639655"/>
                  <a:ext cx="405591" cy="1883879"/>
                  <a:chOff x="1905000" y="1828800"/>
                  <a:chExt cx="762000" cy="2362200"/>
                </a:xfrm>
              </p:grpSpPr>
              <p:sp>
                <p:nvSpPr>
                  <p:cNvPr id="344" name="Oval 3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39" name="Group 104"/>
            <p:cNvGrpSpPr/>
            <p:nvPr/>
          </p:nvGrpSpPr>
          <p:grpSpPr>
            <a:xfrm rot="3068959">
              <a:off x="2247659" y="3793897"/>
              <a:ext cx="1143483" cy="840157"/>
              <a:chOff x="736597" y="733384"/>
              <a:chExt cx="1807860" cy="1807860"/>
            </a:xfrm>
          </p:grpSpPr>
          <p:grpSp>
            <p:nvGrpSpPr>
              <p:cNvPr id="840" name="Group 15"/>
              <p:cNvGrpSpPr/>
              <p:nvPr/>
            </p:nvGrpSpPr>
            <p:grpSpPr>
              <a:xfrm rot="20238387">
                <a:off x="736597" y="881328"/>
                <a:ext cx="1193804" cy="897916"/>
                <a:chOff x="1111998" y="1862460"/>
                <a:chExt cx="2362200" cy="1921930"/>
              </a:xfrm>
            </p:grpSpPr>
            <p:grpSp>
              <p:nvGrpSpPr>
                <p:cNvPr id="841" name="Group 6"/>
                <p:cNvGrpSpPr/>
                <p:nvPr/>
              </p:nvGrpSpPr>
              <p:grpSpPr>
                <a:xfrm rot="17802976">
                  <a:off x="1912098" y="1823816"/>
                  <a:ext cx="762000" cy="2362200"/>
                  <a:chOff x="1905000" y="1828800"/>
                  <a:chExt cx="762000" cy="2362200"/>
                </a:xfrm>
              </p:grpSpPr>
              <p:sp>
                <p:nvSpPr>
                  <p:cNvPr id="33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2" name="Group 9"/>
                <p:cNvGrpSpPr/>
                <p:nvPr/>
              </p:nvGrpSpPr>
              <p:grpSpPr>
                <a:xfrm rot="19123498">
                  <a:off x="2501621" y="1862460"/>
                  <a:ext cx="542170" cy="1782007"/>
                  <a:chOff x="1905000" y="1828800"/>
                  <a:chExt cx="762000" cy="2362200"/>
                </a:xfrm>
              </p:grpSpPr>
              <p:sp>
                <p:nvSpPr>
                  <p:cNvPr id="334" name="Oval 3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Oval 3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3" name="Group 12"/>
                <p:cNvGrpSpPr/>
                <p:nvPr/>
              </p:nvGrpSpPr>
              <p:grpSpPr>
                <a:xfrm rot="15530705">
                  <a:off x="2284581" y="2639655"/>
                  <a:ext cx="405591" cy="1883879"/>
                  <a:chOff x="1905000" y="1828800"/>
                  <a:chExt cx="762000" cy="2362200"/>
                </a:xfrm>
              </p:grpSpPr>
              <p:sp>
                <p:nvSpPr>
                  <p:cNvPr id="332" name="Oval 33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0" name="Group 21"/>
              <p:cNvGrpSpPr/>
              <p:nvPr/>
            </p:nvGrpSpPr>
            <p:grpSpPr>
              <a:xfrm rot="2927600">
                <a:off x="1498597" y="881328"/>
                <a:ext cx="1193804" cy="897916"/>
                <a:chOff x="1111998" y="1862460"/>
                <a:chExt cx="2362200" cy="1921930"/>
              </a:xfrm>
            </p:grpSpPr>
            <p:grpSp>
              <p:nvGrpSpPr>
                <p:cNvPr id="851" name="Group 6"/>
                <p:cNvGrpSpPr/>
                <p:nvPr/>
              </p:nvGrpSpPr>
              <p:grpSpPr>
                <a:xfrm rot="17802976">
                  <a:off x="1912098" y="1823816"/>
                  <a:ext cx="762000" cy="2362200"/>
                  <a:chOff x="1905000" y="1828800"/>
                  <a:chExt cx="762000" cy="2362200"/>
                </a:xfrm>
              </p:grpSpPr>
              <p:sp>
                <p:nvSpPr>
                  <p:cNvPr id="3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2" name="Group 9"/>
                <p:cNvGrpSpPr/>
                <p:nvPr/>
              </p:nvGrpSpPr>
              <p:grpSpPr>
                <a:xfrm rot="19123498">
                  <a:off x="2501621" y="1862460"/>
                  <a:ext cx="542170" cy="1782007"/>
                  <a:chOff x="1905000" y="1828800"/>
                  <a:chExt cx="762000" cy="2362200"/>
                </a:xfrm>
              </p:grpSpPr>
              <p:sp>
                <p:nvSpPr>
                  <p:cNvPr id="325" name="Oval 3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9" name="Group 12"/>
                <p:cNvGrpSpPr/>
                <p:nvPr/>
              </p:nvGrpSpPr>
              <p:grpSpPr>
                <a:xfrm rot="15530705">
                  <a:off x="2284581" y="2639655"/>
                  <a:ext cx="405591" cy="1883879"/>
                  <a:chOff x="1905000" y="1828800"/>
                  <a:chExt cx="762000" cy="2362200"/>
                </a:xfrm>
              </p:grpSpPr>
              <p:sp>
                <p:nvSpPr>
                  <p:cNvPr id="323" name="Oval 3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Oval 3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0" name="Group 31"/>
              <p:cNvGrpSpPr/>
              <p:nvPr/>
            </p:nvGrpSpPr>
            <p:grpSpPr>
              <a:xfrm rot="20238387">
                <a:off x="1346199" y="1643328"/>
                <a:ext cx="1193804" cy="897916"/>
                <a:chOff x="1111998" y="1862460"/>
                <a:chExt cx="2362200" cy="1921930"/>
              </a:xfrm>
            </p:grpSpPr>
            <p:grpSp>
              <p:nvGrpSpPr>
                <p:cNvPr id="861" name="Group 6"/>
                <p:cNvGrpSpPr/>
                <p:nvPr/>
              </p:nvGrpSpPr>
              <p:grpSpPr>
                <a:xfrm rot="17802976">
                  <a:off x="1912098" y="1823816"/>
                  <a:ext cx="762000" cy="2362200"/>
                  <a:chOff x="1905000" y="1828800"/>
                  <a:chExt cx="762000" cy="2362200"/>
                </a:xfrm>
              </p:grpSpPr>
              <p:sp>
                <p:nvSpPr>
                  <p:cNvPr id="3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Oval 3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9"/>
                <p:cNvGrpSpPr/>
                <p:nvPr/>
              </p:nvGrpSpPr>
              <p:grpSpPr>
                <a:xfrm rot="19123498">
                  <a:off x="2501621" y="1862460"/>
                  <a:ext cx="542170" cy="1782007"/>
                  <a:chOff x="1905000" y="1828800"/>
                  <a:chExt cx="762000" cy="2362200"/>
                </a:xfrm>
              </p:grpSpPr>
              <p:sp>
                <p:nvSpPr>
                  <p:cNvPr id="316" name="Oval 3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3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12"/>
                <p:cNvGrpSpPr/>
                <p:nvPr/>
              </p:nvGrpSpPr>
              <p:grpSpPr>
                <a:xfrm rot="15530705">
                  <a:off x="2284581" y="2639655"/>
                  <a:ext cx="405591" cy="1883879"/>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3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0" name="Group 135"/>
            <p:cNvGrpSpPr/>
            <p:nvPr/>
          </p:nvGrpSpPr>
          <p:grpSpPr>
            <a:xfrm rot="5892673">
              <a:off x="3061159" y="3301846"/>
              <a:ext cx="1528325" cy="1350205"/>
              <a:chOff x="736597" y="733384"/>
              <a:chExt cx="1807860" cy="1807860"/>
            </a:xfrm>
          </p:grpSpPr>
          <p:grpSp>
            <p:nvGrpSpPr>
              <p:cNvPr id="131" name="Group 15"/>
              <p:cNvGrpSpPr/>
              <p:nvPr/>
            </p:nvGrpSpPr>
            <p:grpSpPr>
              <a:xfrm rot="20238387">
                <a:off x="736597" y="881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3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304" name="Oval 30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3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5" name="Group 21"/>
              <p:cNvGrpSpPr/>
              <p:nvPr/>
            </p:nvGrpSpPr>
            <p:grpSpPr>
              <a:xfrm rot="2927600">
                <a:off x="1498597" y="881328"/>
                <a:ext cx="1193804" cy="897916"/>
                <a:chOff x="1111998" y="1862460"/>
                <a:chExt cx="2362200" cy="1921930"/>
              </a:xfrm>
            </p:grpSpPr>
            <p:grpSp>
              <p:nvGrpSpPr>
                <p:cNvPr id="136" name="Group 6"/>
                <p:cNvGrpSpPr/>
                <p:nvPr/>
              </p:nvGrpSpPr>
              <p:grpSpPr>
                <a:xfrm rot="17802976">
                  <a:off x="1912098" y="1823816"/>
                  <a:ext cx="762000" cy="2362200"/>
                  <a:chOff x="1905000" y="1828800"/>
                  <a:chExt cx="762000" cy="2362200"/>
                </a:xfrm>
              </p:grpSpPr>
              <p:sp>
                <p:nvSpPr>
                  <p:cNvPr id="2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9"/>
                <p:cNvGrpSpPr/>
                <p:nvPr/>
              </p:nvGrpSpPr>
              <p:grpSpPr>
                <a:xfrm rot="19123498">
                  <a:off x="2501621" y="1862460"/>
                  <a:ext cx="542170" cy="1782007"/>
                  <a:chOff x="1905000" y="1828800"/>
                  <a:chExt cx="762000" cy="2362200"/>
                </a:xfrm>
              </p:grpSpPr>
              <p:sp>
                <p:nvSpPr>
                  <p:cNvPr id="295" name="Oval 29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2"/>
                <p:cNvGrpSpPr/>
                <p:nvPr/>
              </p:nvGrpSpPr>
              <p:grpSpPr>
                <a:xfrm rot="15530705">
                  <a:off x="2284581" y="2639655"/>
                  <a:ext cx="405591" cy="1883879"/>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9" name="Group 31"/>
              <p:cNvGrpSpPr/>
              <p:nvPr/>
            </p:nvGrpSpPr>
            <p:grpSpPr>
              <a:xfrm rot="20238387">
                <a:off x="1346199" y="1643328"/>
                <a:ext cx="1193804" cy="897916"/>
                <a:chOff x="1111998" y="1862460"/>
                <a:chExt cx="2362200" cy="1921930"/>
              </a:xfrm>
            </p:grpSpPr>
            <p:grpSp>
              <p:nvGrpSpPr>
                <p:cNvPr id="140" name="Group 6"/>
                <p:cNvGrpSpPr/>
                <p:nvPr/>
              </p:nvGrpSpPr>
              <p:grpSpPr>
                <a:xfrm rot="17802976">
                  <a:off x="1912098" y="1823816"/>
                  <a:ext cx="762000" cy="2362200"/>
                  <a:chOff x="1905000" y="1828800"/>
                  <a:chExt cx="762000" cy="2362200"/>
                </a:xfrm>
              </p:grpSpPr>
              <p:sp>
                <p:nvSpPr>
                  <p:cNvPr id="2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Oval 2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9"/>
                <p:cNvGrpSpPr/>
                <p:nvPr/>
              </p:nvGrpSpPr>
              <p:grpSpPr>
                <a:xfrm rot="19123498">
                  <a:off x="2501621" y="1862460"/>
                  <a:ext cx="542170" cy="1782007"/>
                  <a:chOff x="1905000" y="1828800"/>
                  <a:chExt cx="762000" cy="2362200"/>
                </a:xfrm>
              </p:grpSpPr>
              <p:sp>
                <p:nvSpPr>
                  <p:cNvPr id="286" name="Oval 28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2"/>
                <p:cNvGrpSpPr/>
                <p:nvPr/>
              </p:nvGrpSpPr>
              <p:grpSpPr>
                <a:xfrm rot="15530705">
                  <a:off x="2284581" y="2639655"/>
                  <a:ext cx="405591" cy="1883879"/>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66"/>
            <p:cNvGrpSpPr/>
            <p:nvPr/>
          </p:nvGrpSpPr>
          <p:grpSpPr>
            <a:xfrm rot="20555714" flipH="1">
              <a:off x="3652811" y="2791157"/>
              <a:ext cx="1586260" cy="1364114"/>
              <a:chOff x="736597" y="733384"/>
              <a:chExt cx="1807860" cy="1807860"/>
            </a:xfrm>
          </p:grpSpPr>
          <p:grpSp>
            <p:nvGrpSpPr>
              <p:cNvPr id="144" name="Group 15"/>
              <p:cNvGrpSpPr/>
              <p:nvPr/>
            </p:nvGrpSpPr>
            <p:grpSpPr>
              <a:xfrm rot="20238387">
                <a:off x="736597" y="881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2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274" name="Oval 2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2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8" name="Group 21"/>
              <p:cNvGrpSpPr/>
              <p:nvPr/>
            </p:nvGrpSpPr>
            <p:grpSpPr>
              <a:xfrm rot="2927600">
                <a:off x="1498597" y="881328"/>
                <a:ext cx="1193804" cy="897916"/>
                <a:chOff x="1111998" y="1862460"/>
                <a:chExt cx="2362200" cy="1921930"/>
              </a:xfrm>
            </p:grpSpPr>
            <p:grpSp>
              <p:nvGrpSpPr>
                <p:cNvPr id="149" name="Group 6"/>
                <p:cNvGrpSpPr/>
                <p:nvPr/>
              </p:nvGrpSpPr>
              <p:grpSpPr>
                <a:xfrm rot="17802976">
                  <a:off x="1912098" y="1823816"/>
                  <a:ext cx="762000" cy="2362200"/>
                  <a:chOff x="1905000" y="1828800"/>
                  <a:chExt cx="762000" cy="2362200"/>
                </a:xfrm>
              </p:grpSpPr>
              <p:sp>
                <p:nvSpPr>
                  <p:cNvPr id="2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2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 name="Group 9"/>
                <p:cNvGrpSpPr/>
                <p:nvPr/>
              </p:nvGrpSpPr>
              <p:grpSpPr>
                <a:xfrm rot="19123498">
                  <a:off x="2501621" y="1862460"/>
                  <a:ext cx="542170" cy="1782007"/>
                  <a:chOff x="1905000" y="1828800"/>
                  <a:chExt cx="762000" cy="2362200"/>
                </a:xfrm>
              </p:grpSpPr>
              <p:sp>
                <p:nvSpPr>
                  <p:cNvPr id="265" name="Oval 26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12"/>
                <p:cNvGrpSpPr/>
                <p:nvPr/>
              </p:nvGrpSpPr>
              <p:grpSpPr>
                <a:xfrm rot="15530705">
                  <a:off x="2284581" y="2639655"/>
                  <a:ext cx="405591" cy="1883879"/>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31"/>
              <p:cNvGrpSpPr/>
              <p:nvPr/>
            </p:nvGrpSpPr>
            <p:grpSpPr>
              <a:xfrm rot="20238387">
                <a:off x="1346199" y="1643328"/>
                <a:ext cx="1193804" cy="897916"/>
                <a:chOff x="1111998" y="1862460"/>
                <a:chExt cx="2362200" cy="1921930"/>
              </a:xfrm>
            </p:grpSpPr>
            <p:grpSp>
              <p:nvGrpSpPr>
                <p:cNvPr id="154" name="Group 6"/>
                <p:cNvGrpSpPr/>
                <p:nvPr/>
              </p:nvGrpSpPr>
              <p:grpSpPr>
                <a:xfrm rot="17802976">
                  <a:off x="1912098" y="1823816"/>
                  <a:ext cx="762000" cy="2362200"/>
                  <a:chOff x="1905000" y="1828800"/>
                  <a:chExt cx="762000" cy="2362200"/>
                </a:xfrm>
              </p:grpSpPr>
              <p:sp>
                <p:nvSpPr>
                  <p:cNvPr id="2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9"/>
                <p:cNvGrpSpPr/>
                <p:nvPr/>
              </p:nvGrpSpPr>
              <p:grpSpPr>
                <a:xfrm rot="19123498">
                  <a:off x="2501621" y="1862460"/>
                  <a:ext cx="542170" cy="1782007"/>
                  <a:chOff x="1905000" y="1828800"/>
                  <a:chExt cx="762000" cy="2362200"/>
                </a:xfrm>
              </p:grpSpPr>
              <p:sp>
                <p:nvSpPr>
                  <p:cNvPr id="256"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2"/>
                <p:cNvGrpSpPr/>
                <p:nvPr/>
              </p:nvGrpSpPr>
              <p:grpSpPr>
                <a:xfrm rot="15530705">
                  <a:off x="2284581" y="2639655"/>
                  <a:ext cx="405591" cy="1883879"/>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37" name="Double Wave 236"/>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Double Wave 237"/>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240"/>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Oval 246"/>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3" name="Group 752"/>
          <p:cNvGrpSpPr/>
          <p:nvPr/>
        </p:nvGrpSpPr>
        <p:grpSpPr>
          <a:xfrm>
            <a:off x="7620001" y="-9174"/>
            <a:ext cx="2513265" cy="3291010"/>
            <a:chOff x="6096000" y="-9174"/>
            <a:chExt cx="2513265" cy="3291010"/>
          </a:xfrm>
        </p:grpSpPr>
        <p:grpSp>
          <p:nvGrpSpPr>
            <p:cNvPr id="754" name="Group 199"/>
            <p:cNvGrpSpPr/>
            <p:nvPr/>
          </p:nvGrpSpPr>
          <p:grpSpPr>
            <a:xfrm rot="3068959">
              <a:off x="5676362" y="648238"/>
              <a:ext cx="1626598" cy="787321"/>
              <a:chOff x="736597" y="733384"/>
              <a:chExt cx="1807860" cy="1193804"/>
            </a:xfrm>
          </p:grpSpPr>
          <p:grpSp>
            <p:nvGrpSpPr>
              <p:cNvPr id="1129" name="Group 15"/>
              <p:cNvGrpSpPr/>
              <p:nvPr/>
            </p:nvGrpSpPr>
            <p:grpSpPr>
              <a:xfrm rot="20238387">
                <a:off x="736597" y="881328"/>
                <a:ext cx="1193804" cy="897916"/>
                <a:chOff x="1111998" y="1862460"/>
                <a:chExt cx="2362200" cy="1921930"/>
              </a:xfrm>
            </p:grpSpPr>
            <p:grpSp>
              <p:nvGrpSpPr>
                <p:cNvPr id="1140" name="Group 6"/>
                <p:cNvGrpSpPr/>
                <p:nvPr/>
              </p:nvGrpSpPr>
              <p:grpSpPr>
                <a:xfrm rot="17802976">
                  <a:off x="1912098" y="1823816"/>
                  <a:ext cx="762000" cy="2362200"/>
                  <a:chOff x="1905000" y="1828800"/>
                  <a:chExt cx="762000" cy="2362200"/>
                </a:xfrm>
              </p:grpSpPr>
              <p:sp>
                <p:nvSpPr>
                  <p:cNvPr id="11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1" name="Group 9"/>
                <p:cNvGrpSpPr/>
                <p:nvPr/>
              </p:nvGrpSpPr>
              <p:grpSpPr>
                <a:xfrm rot="19123498">
                  <a:off x="2501621" y="1862460"/>
                  <a:ext cx="542170" cy="1782007"/>
                  <a:chOff x="1905000" y="1828800"/>
                  <a:chExt cx="762000" cy="2362200"/>
                </a:xfrm>
              </p:grpSpPr>
              <p:sp>
                <p:nvSpPr>
                  <p:cNvPr id="1161" name="Oval 11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2" name="Group 12"/>
                <p:cNvGrpSpPr/>
                <p:nvPr/>
              </p:nvGrpSpPr>
              <p:grpSpPr>
                <a:xfrm rot="15530705">
                  <a:off x="2284581" y="2639655"/>
                  <a:ext cx="405591" cy="1883879"/>
                  <a:chOff x="1905000" y="1828800"/>
                  <a:chExt cx="762000" cy="2362200"/>
                </a:xfrm>
              </p:grpSpPr>
              <p:sp>
                <p:nvSpPr>
                  <p:cNvPr id="1143" name="Oval 11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30" name="Group 21"/>
              <p:cNvGrpSpPr/>
              <p:nvPr/>
            </p:nvGrpSpPr>
            <p:grpSpPr>
              <a:xfrm rot="2927600">
                <a:off x="1498597" y="881328"/>
                <a:ext cx="1193804" cy="897916"/>
                <a:chOff x="1111998" y="1862460"/>
                <a:chExt cx="2362200" cy="1921930"/>
              </a:xfrm>
            </p:grpSpPr>
            <p:grpSp>
              <p:nvGrpSpPr>
                <p:cNvPr id="1131" name="Group 6"/>
                <p:cNvGrpSpPr/>
                <p:nvPr/>
              </p:nvGrpSpPr>
              <p:grpSpPr>
                <a:xfrm rot="17802976">
                  <a:off x="1912098" y="1823816"/>
                  <a:ext cx="762000" cy="2362200"/>
                  <a:chOff x="1905000" y="1828800"/>
                  <a:chExt cx="762000" cy="2362200"/>
                </a:xfrm>
              </p:grpSpPr>
              <p:sp>
                <p:nvSpPr>
                  <p:cNvPr id="11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2" name="Group 9"/>
                <p:cNvGrpSpPr/>
                <p:nvPr/>
              </p:nvGrpSpPr>
              <p:grpSpPr>
                <a:xfrm rot="19123498">
                  <a:off x="2501621" y="1862460"/>
                  <a:ext cx="542170" cy="1782007"/>
                  <a:chOff x="1905000" y="1828800"/>
                  <a:chExt cx="762000" cy="2362200"/>
                </a:xfrm>
              </p:grpSpPr>
              <p:sp>
                <p:nvSpPr>
                  <p:cNvPr id="1136" name="Oval 11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3" name="Group 12"/>
                <p:cNvGrpSpPr/>
                <p:nvPr/>
              </p:nvGrpSpPr>
              <p:grpSpPr>
                <a:xfrm rot="15530705">
                  <a:off x="2284581" y="2639655"/>
                  <a:ext cx="405591" cy="1883879"/>
                  <a:chOff x="1905000" y="1828800"/>
                  <a:chExt cx="762000" cy="2362200"/>
                </a:xfrm>
              </p:grpSpPr>
              <p:sp>
                <p:nvSpPr>
                  <p:cNvPr id="1134" name="Oval 1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5" name="Oval 1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5" name="Group 199"/>
            <p:cNvGrpSpPr/>
            <p:nvPr/>
          </p:nvGrpSpPr>
          <p:grpSpPr>
            <a:xfrm rot="3068959">
              <a:off x="7242454" y="410464"/>
              <a:ext cx="1626598" cy="787321"/>
              <a:chOff x="736597" y="733384"/>
              <a:chExt cx="1807860" cy="1193804"/>
            </a:xfrm>
          </p:grpSpPr>
          <p:grpSp>
            <p:nvGrpSpPr>
              <p:cNvPr id="1109" name="Group 15"/>
              <p:cNvGrpSpPr/>
              <p:nvPr/>
            </p:nvGrpSpPr>
            <p:grpSpPr>
              <a:xfrm rot="20238387">
                <a:off x="736597" y="881328"/>
                <a:ext cx="1193804" cy="897916"/>
                <a:chOff x="1111998" y="1862460"/>
                <a:chExt cx="2362200" cy="1921930"/>
              </a:xfrm>
            </p:grpSpPr>
            <p:grpSp>
              <p:nvGrpSpPr>
                <p:cNvPr id="1120" name="Group 6"/>
                <p:cNvGrpSpPr/>
                <p:nvPr/>
              </p:nvGrpSpPr>
              <p:grpSpPr>
                <a:xfrm rot="17802976">
                  <a:off x="1912098" y="1823816"/>
                  <a:ext cx="762000" cy="2362200"/>
                  <a:chOff x="1905000" y="1828800"/>
                  <a:chExt cx="762000" cy="2362200"/>
                </a:xfrm>
              </p:grpSpPr>
              <p:sp>
                <p:nvSpPr>
                  <p:cNvPr id="1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8"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1" name="Group 9"/>
                <p:cNvGrpSpPr/>
                <p:nvPr/>
              </p:nvGrpSpPr>
              <p:grpSpPr>
                <a:xfrm rot="19123498">
                  <a:off x="2501621" y="1862460"/>
                  <a:ext cx="542170" cy="1782007"/>
                  <a:chOff x="1905000" y="1828800"/>
                  <a:chExt cx="762000" cy="2362200"/>
                </a:xfrm>
              </p:grpSpPr>
              <p:sp>
                <p:nvSpPr>
                  <p:cNvPr id="1125" name="Oval 1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2" name="Group 12"/>
                <p:cNvGrpSpPr/>
                <p:nvPr/>
              </p:nvGrpSpPr>
              <p:grpSpPr>
                <a:xfrm rot="15530705">
                  <a:off x="2284581" y="2639655"/>
                  <a:ext cx="405591" cy="1883879"/>
                  <a:chOff x="1905000" y="1828800"/>
                  <a:chExt cx="762000" cy="2362200"/>
                </a:xfrm>
              </p:grpSpPr>
              <p:sp>
                <p:nvSpPr>
                  <p:cNvPr id="1123" name="Oval 1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4"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0" name="Group 21"/>
              <p:cNvGrpSpPr/>
              <p:nvPr/>
            </p:nvGrpSpPr>
            <p:grpSpPr>
              <a:xfrm rot="2927600">
                <a:off x="1498597" y="881328"/>
                <a:ext cx="1193804" cy="897916"/>
                <a:chOff x="1111998" y="1862460"/>
                <a:chExt cx="2362200" cy="1921930"/>
              </a:xfrm>
            </p:grpSpPr>
            <p:grpSp>
              <p:nvGrpSpPr>
                <p:cNvPr id="1111" name="Group 6"/>
                <p:cNvGrpSpPr/>
                <p:nvPr/>
              </p:nvGrpSpPr>
              <p:grpSpPr>
                <a:xfrm rot="17802976">
                  <a:off x="1912098" y="1823816"/>
                  <a:ext cx="762000" cy="2362200"/>
                  <a:chOff x="1905000" y="1828800"/>
                  <a:chExt cx="762000" cy="2362200"/>
                </a:xfrm>
              </p:grpSpPr>
              <p:sp>
                <p:nvSpPr>
                  <p:cNvPr id="1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2" name="Group 9"/>
                <p:cNvGrpSpPr/>
                <p:nvPr/>
              </p:nvGrpSpPr>
              <p:grpSpPr>
                <a:xfrm rot="19123498">
                  <a:off x="2501621" y="1862460"/>
                  <a:ext cx="542170" cy="1782007"/>
                  <a:chOff x="1905000" y="1828800"/>
                  <a:chExt cx="762000" cy="2362200"/>
                </a:xfrm>
              </p:grpSpPr>
              <p:sp>
                <p:nvSpPr>
                  <p:cNvPr id="1116" name="Oval 1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3" name="Group 12"/>
                <p:cNvGrpSpPr/>
                <p:nvPr/>
              </p:nvGrpSpPr>
              <p:grpSpPr>
                <a:xfrm rot="15530705">
                  <a:off x="2284581" y="2639655"/>
                  <a:ext cx="405591" cy="1883879"/>
                  <a:chOff x="1905000" y="1828800"/>
                  <a:chExt cx="762000" cy="2362200"/>
                </a:xfrm>
              </p:grpSpPr>
              <p:sp>
                <p:nvSpPr>
                  <p:cNvPr id="1114" name="Oval 1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5" name="Oval 1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56" name="Group 414"/>
            <p:cNvGrpSpPr/>
            <p:nvPr/>
          </p:nvGrpSpPr>
          <p:grpSpPr>
            <a:xfrm>
              <a:off x="6130108" y="121532"/>
              <a:ext cx="2479157" cy="3160304"/>
              <a:chOff x="6130108" y="121532"/>
              <a:chExt cx="2479157" cy="3160304"/>
            </a:xfrm>
          </p:grpSpPr>
          <p:grpSp>
            <p:nvGrpSpPr>
              <p:cNvPr id="897" name="Group 388"/>
              <p:cNvGrpSpPr/>
              <p:nvPr/>
            </p:nvGrpSpPr>
            <p:grpSpPr>
              <a:xfrm>
                <a:off x="6130108" y="459654"/>
                <a:ext cx="1390649" cy="2822182"/>
                <a:chOff x="6553776" y="3813939"/>
                <a:chExt cx="1162049" cy="2358261"/>
              </a:xfrm>
            </p:grpSpPr>
            <p:sp>
              <p:nvSpPr>
                <p:cNvPr id="1100" name="Double Wave 1099"/>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1" name="Double Wave 1100"/>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2" name="Double Wave 1101"/>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3" name="Oval 1102"/>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1103"/>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Double Wave 1104"/>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6" name="Double Wave 1105"/>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7" name="Oval 1106"/>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8" name="Oval 1107"/>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8" name="Group 166"/>
              <p:cNvGrpSpPr/>
              <p:nvPr/>
            </p:nvGrpSpPr>
            <p:grpSpPr>
              <a:xfrm rot="20555714" flipH="1">
                <a:off x="7505449" y="257002"/>
                <a:ext cx="737144" cy="647343"/>
                <a:chOff x="736597" y="733384"/>
                <a:chExt cx="1807860" cy="1807860"/>
              </a:xfrm>
            </p:grpSpPr>
            <p:grpSp>
              <p:nvGrpSpPr>
                <p:cNvPr id="1070" name="Group 15"/>
                <p:cNvGrpSpPr/>
                <p:nvPr/>
              </p:nvGrpSpPr>
              <p:grpSpPr>
                <a:xfrm rot="20238387">
                  <a:off x="736597" y="881328"/>
                  <a:ext cx="1193804" cy="897916"/>
                  <a:chOff x="1111998" y="1862460"/>
                  <a:chExt cx="2362200" cy="1921930"/>
                </a:xfrm>
              </p:grpSpPr>
              <p:grpSp>
                <p:nvGrpSpPr>
                  <p:cNvPr id="1091" name="Group 6"/>
                  <p:cNvGrpSpPr/>
                  <p:nvPr/>
                </p:nvGrpSpPr>
                <p:grpSpPr>
                  <a:xfrm rot="17802976">
                    <a:off x="1912098" y="1823816"/>
                    <a:ext cx="762000" cy="2362200"/>
                    <a:chOff x="1905000" y="1828800"/>
                    <a:chExt cx="762000" cy="2362200"/>
                  </a:xfrm>
                </p:grpSpPr>
                <p:sp>
                  <p:nvSpPr>
                    <p:cNvPr id="10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2" name="Group 9"/>
                  <p:cNvGrpSpPr/>
                  <p:nvPr/>
                </p:nvGrpSpPr>
                <p:grpSpPr>
                  <a:xfrm rot="19123498">
                    <a:off x="2501621" y="1862460"/>
                    <a:ext cx="542170" cy="1782007"/>
                    <a:chOff x="1905000" y="1828800"/>
                    <a:chExt cx="762000" cy="2362200"/>
                  </a:xfrm>
                </p:grpSpPr>
                <p:sp>
                  <p:nvSpPr>
                    <p:cNvPr id="1096" name="Oval 10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10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3" name="Group 12"/>
                  <p:cNvGrpSpPr/>
                  <p:nvPr/>
                </p:nvGrpSpPr>
                <p:grpSpPr>
                  <a:xfrm rot="15530705">
                    <a:off x="2284581" y="2639655"/>
                    <a:ext cx="405591" cy="1883879"/>
                    <a:chOff x="1905000" y="1828800"/>
                    <a:chExt cx="762000" cy="2362200"/>
                  </a:xfrm>
                </p:grpSpPr>
                <p:sp>
                  <p:nvSpPr>
                    <p:cNvPr id="1094" name="Oval 10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71" name="Group 21"/>
                <p:cNvGrpSpPr/>
                <p:nvPr/>
              </p:nvGrpSpPr>
              <p:grpSpPr>
                <a:xfrm rot="2927600">
                  <a:off x="1498597" y="881328"/>
                  <a:ext cx="1193804" cy="897916"/>
                  <a:chOff x="1111998" y="1862460"/>
                  <a:chExt cx="2362200" cy="1921930"/>
                </a:xfrm>
              </p:grpSpPr>
              <p:grpSp>
                <p:nvGrpSpPr>
                  <p:cNvPr id="1082" name="Group 6"/>
                  <p:cNvGrpSpPr/>
                  <p:nvPr/>
                </p:nvGrpSpPr>
                <p:grpSpPr>
                  <a:xfrm rot="17802976">
                    <a:off x="1912098" y="1823816"/>
                    <a:ext cx="762000" cy="2362200"/>
                    <a:chOff x="1905000" y="1828800"/>
                    <a:chExt cx="762000" cy="2362200"/>
                  </a:xfrm>
                </p:grpSpPr>
                <p:sp>
                  <p:nvSpPr>
                    <p:cNvPr id="10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0" name="Oval 10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3" name="Group 9"/>
                  <p:cNvGrpSpPr/>
                  <p:nvPr/>
                </p:nvGrpSpPr>
                <p:grpSpPr>
                  <a:xfrm rot="19123498">
                    <a:off x="2501621" y="1862460"/>
                    <a:ext cx="542170" cy="1782007"/>
                    <a:chOff x="1905000" y="1828800"/>
                    <a:chExt cx="762000" cy="2362200"/>
                  </a:xfrm>
                </p:grpSpPr>
                <p:sp>
                  <p:nvSpPr>
                    <p:cNvPr id="1087" name="Oval 10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8" name="Oval 10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4" name="Group 12"/>
                  <p:cNvGrpSpPr/>
                  <p:nvPr/>
                </p:nvGrpSpPr>
                <p:grpSpPr>
                  <a:xfrm rot="15530705">
                    <a:off x="2284581" y="2639655"/>
                    <a:ext cx="405591" cy="1883879"/>
                    <a:chOff x="1905000" y="1828800"/>
                    <a:chExt cx="762000" cy="2362200"/>
                  </a:xfrm>
                </p:grpSpPr>
                <p:sp>
                  <p:nvSpPr>
                    <p:cNvPr id="1085" name="Oval 10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6" name="Oval 10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72" name="Group 31"/>
                <p:cNvGrpSpPr/>
                <p:nvPr/>
              </p:nvGrpSpPr>
              <p:grpSpPr>
                <a:xfrm rot="20238387">
                  <a:off x="1346199" y="1643328"/>
                  <a:ext cx="1193804" cy="897916"/>
                  <a:chOff x="1111998" y="1862460"/>
                  <a:chExt cx="2362200" cy="1921930"/>
                </a:xfrm>
              </p:grpSpPr>
              <p:grpSp>
                <p:nvGrpSpPr>
                  <p:cNvPr id="1073" name="Group 6"/>
                  <p:cNvGrpSpPr/>
                  <p:nvPr/>
                </p:nvGrpSpPr>
                <p:grpSpPr>
                  <a:xfrm rot="17802976">
                    <a:off x="1912098" y="1823816"/>
                    <a:ext cx="762000" cy="2362200"/>
                    <a:chOff x="1905000" y="1828800"/>
                    <a:chExt cx="762000" cy="2362200"/>
                  </a:xfrm>
                </p:grpSpPr>
                <p:sp>
                  <p:nvSpPr>
                    <p:cNvPr id="10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1" name="Oval 10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4" name="Group 9"/>
                  <p:cNvGrpSpPr/>
                  <p:nvPr/>
                </p:nvGrpSpPr>
                <p:grpSpPr>
                  <a:xfrm rot="19123498">
                    <a:off x="2501621" y="1862460"/>
                    <a:ext cx="542170" cy="1782007"/>
                    <a:chOff x="1905000" y="1828800"/>
                    <a:chExt cx="762000" cy="2362200"/>
                  </a:xfrm>
                </p:grpSpPr>
                <p:sp>
                  <p:nvSpPr>
                    <p:cNvPr id="1078" name="Oval 10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9" name="Oval 10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5" name="Group 12"/>
                  <p:cNvGrpSpPr/>
                  <p:nvPr/>
                </p:nvGrpSpPr>
                <p:grpSpPr>
                  <a:xfrm rot="15530705">
                    <a:off x="2284581" y="2639655"/>
                    <a:ext cx="405591" cy="1883879"/>
                    <a:chOff x="1905000" y="1828800"/>
                    <a:chExt cx="762000" cy="2362200"/>
                  </a:xfrm>
                </p:grpSpPr>
                <p:sp>
                  <p:nvSpPr>
                    <p:cNvPr id="1076" name="Oval 10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Oval 10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9" name="Group 813"/>
              <p:cNvGrpSpPr/>
              <p:nvPr/>
            </p:nvGrpSpPr>
            <p:grpSpPr>
              <a:xfrm flipH="1">
                <a:off x="7162800" y="1066800"/>
                <a:ext cx="1446465" cy="2057400"/>
                <a:chOff x="6519092" y="3267426"/>
                <a:chExt cx="2146593" cy="3053236"/>
              </a:xfrm>
            </p:grpSpPr>
            <p:grpSp>
              <p:nvGrpSpPr>
                <p:cNvPr id="1008" name="Group 388"/>
                <p:cNvGrpSpPr/>
                <p:nvPr/>
              </p:nvGrpSpPr>
              <p:grpSpPr>
                <a:xfrm>
                  <a:off x="6553200" y="3498480"/>
                  <a:ext cx="1390649" cy="2822182"/>
                  <a:chOff x="6553776" y="3813939"/>
                  <a:chExt cx="1162049" cy="2358261"/>
                </a:xfrm>
              </p:grpSpPr>
              <p:sp>
                <p:nvSpPr>
                  <p:cNvPr id="1061" name="Double Wave 106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2" name="Double Wave 106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Double Wave 106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 name="Oval 106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5" name="Oval 1064"/>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6" name="Double Wave 1065"/>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7" name="Double Wave 1066"/>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1067"/>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9" name="Oval 1068"/>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9" name="Group 166"/>
                <p:cNvGrpSpPr/>
                <p:nvPr/>
              </p:nvGrpSpPr>
              <p:grpSpPr>
                <a:xfrm rot="20555714" flipH="1">
                  <a:off x="7928541" y="3295828"/>
                  <a:ext cx="737144" cy="647343"/>
                  <a:chOff x="736597" y="733384"/>
                  <a:chExt cx="1807860" cy="1807860"/>
                </a:xfrm>
              </p:grpSpPr>
              <p:grpSp>
                <p:nvGrpSpPr>
                  <p:cNvPr id="1031" name="Group 15"/>
                  <p:cNvGrpSpPr/>
                  <p:nvPr/>
                </p:nvGrpSpPr>
                <p:grpSpPr>
                  <a:xfrm rot="20238387">
                    <a:off x="736597" y="881328"/>
                    <a:ext cx="1193804" cy="897916"/>
                    <a:chOff x="1111998" y="1862460"/>
                    <a:chExt cx="2362200" cy="1921930"/>
                  </a:xfrm>
                </p:grpSpPr>
                <p:grpSp>
                  <p:nvGrpSpPr>
                    <p:cNvPr id="1052" name="Group 6"/>
                    <p:cNvGrpSpPr/>
                    <p:nvPr/>
                  </p:nvGrpSpPr>
                  <p:grpSpPr>
                    <a:xfrm rot="17802976">
                      <a:off x="1912098" y="1823816"/>
                      <a:ext cx="762000" cy="2362200"/>
                      <a:chOff x="1905000" y="1828800"/>
                      <a:chExt cx="762000" cy="2362200"/>
                    </a:xfrm>
                  </p:grpSpPr>
                  <p:sp>
                    <p:nvSpPr>
                      <p:cNvPr id="105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3" name="Group 9"/>
                    <p:cNvGrpSpPr/>
                    <p:nvPr/>
                  </p:nvGrpSpPr>
                  <p:grpSpPr>
                    <a:xfrm rot="19123498">
                      <a:off x="2501621" y="1862460"/>
                      <a:ext cx="542170" cy="1782007"/>
                      <a:chOff x="1905000" y="1828800"/>
                      <a:chExt cx="762000" cy="2362200"/>
                    </a:xfrm>
                  </p:grpSpPr>
                  <p:sp>
                    <p:nvSpPr>
                      <p:cNvPr id="1057" name="Oval 10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8" name="Oval 10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4" name="Group 12"/>
                    <p:cNvGrpSpPr/>
                    <p:nvPr/>
                  </p:nvGrpSpPr>
                  <p:grpSpPr>
                    <a:xfrm rot="15530705">
                      <a:off x="2284581" y="2639655"/>
                      <a:ext cx="405591" cy="1883879"/>
                      <a:chOff x="1905000" y="1828800"/>
                      <a:chExt cx="762000" cy="2362200"/>
                    </a:xfrm>
                  </p:grpSpPr>
                  <p:sp>
                    <p:nvSpPr>
                      <p:cNvPr id="1055" name="Oval 10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2" name="Group 21"/>
                  <p:cNvGrpSpPr/>
                  <p:nvPr/>
                </p:nvGrpSpPr>
                <p:grpSpPr>
                  <a:xfrm rot="2927600">
                    <a:off x="1498597" y="881328"/>
                    <a:ext cx="1193804" cy="897916"/>
                    <a:chOff x="1111998" y="1862460"/>
                    <a:chExt cx="2362200" cy="1921930"/>
                  </a:xfrm>
                </p:grpSpPr>
                <p:grpSp>
                  <p:nvGrpSpPr>
                    <p:cNvPr id="1043" name="Group 6"/>
                    <p:cNvGrpSpPr/>
                    <p:nvPr/>
                  </p:nvGrpSpPr>
                  <p:grpSpPr>
                    <a:xfrm rot="17802976">
                      <a:off x="1912098" y="1823816"/>
                      <a:ext cx="762000" cy="2362200"/>
                      <a:chOff x="1905000" y="1828800"/>
                      <a:chExt cx="762000" cy="2362200"/>
                    </a:xfrm>
                  </p:grpSpPr>
                  <p:sp>
                    <p:nvSpPr>
                      <p:cNvPr id="105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1" name="Oval 10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4" name="Group 9"/>
                    <p:cNvGrpSpPr/>
                    <p:nvPr/>
                  </p:nvGrpSpPr>
                  <p:grpSpPr>
                    <a:xfrm rot="19123498">
                      <a:off x="2501621" y="1862460"/>
                      <a:ext cx="542170" cy="1782007"/>
                      <a:chOff x="1905000" y="1828800"/>
                      <a:chExt cx="762000" cy="2362200"/>
                    </a:xfrm>
                  </p:grpSpPr>
                  <p:sp>
                    <p:nvSpPr>
                      <p:cNvPr id="1048" name="Oval 104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Oval 10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5" name="Group 12"/>
                    <p:cNvGrpSpPr/>
                    <p:nvPr/>
                  </p:nvGrpSpPr>
                  <p:grpSpPr>
                    <a:xfrm rot="15530705">
                      <a:off x="2284581" y="2639655"/>
                      <a:ext cx="405591" cy="1883879"/>
                      <a:chOff x="1905000" y="1828800"/>
                      <a:chExt cx="762000" cy="2362200"/>
                    </a:xfrm>
                  </p:grpSpPr>
                  <p:sp>
                    <p:nvSpPr>
                      <p:cNvPr id="1046" name="Oval 10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7" name="Oval 10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3" name="Group 31"/>
                  <p:cNvGrpSpPr/>
                  <p:nvPr/>
                </p:nvGrpSpPr>
                <p:grpSpPr>
                  <a:xfrm rot="20238387">
                    <a:off x="1346199" y="1643328"/>
                    <a:ext cx="1193804" cy="897916"/>
                    <a:chOff x="1111998" y="1862460"/>
                    <a:chExt cx="2362200" cy="1921930"/>
                  </a:xfrm>
                </p:grpSpPr>
                <p:grpSp>
                  <p:nvGrpSpPr>
                    <p:cNvPr id="1034" name="Group 6"/>
                    <p:cNvGrpSpPr/>
                    <p:nvPr/>
                  </p:nvGrpSpPr>
                  <p:grpSpPr>
                    <a:xfrm rot="17802976">
                      <a:off x="1912098" y="1823816"/>
                      <a:ext cx="762000" cy="2362200"/>
                      <a:chOff x="1905000" y="1828800"/>
                      <a:chExt cx="762000" cy="2362200"/>
                    </a:xfrm>
                  </p:grpSpPr>
                  <p:sp>
                    <p:nvSpPr>
                      <p:cNvPr id="104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10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5" name="Group 9"/>
                    <p:cNvGrpSpPr/>
                    <p:nvPr/>
                  </p:nvGrpSpPr>
                  <p:grpSpPr>
                    <a:xfrm rot="19123498">
                      <a:off x="2501621" y="1862460"/>
                      <a:ext cx="542170" cy="1782007"/>
                      <a:chOff x="1905000" y="1828800"/>
                      <a:chExt cx="762000" cy="2362200"/>
                    </a:xfrm>
                  </p:grpSpPr>
                  <p:sp>
                    <p:nvSpPr>
                      <p:cNvPr id="1039" name="Oval 10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0" name="Oval 10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6" name="Group 12"/>
                    <p:cNvGrpSpPr/>
                    <p:nvPr/>
                  </p:nvGrpSpPr>
                  <p:grpSpPr>
                    <a:xfrm rot="15530705">
                      <a:off x="2284581" y="2639655"/>
                      <a:ext cx="405591" cy="1883879"/>
                      <a:chOff x="1905000" y="1828800"/>
                      <a:chExt cx="762000" cy="2362200"/>
                    </a:xfrm>
                  </p:grpSpPr>
                  <p:sp>
                    <p:nvSpPr>
                      <p:cNvPr id="1037" name="Oval 103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0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10" name="Group 199"/>
                <p:cNvGrpSpPr/>
                <p:nvPr/>
              </p:nvGrpSpPr>
              <p:grpSpPr>
                <a:xfrm rot="3068959">
                  <a:off x="6099454" y="3687064"/>
                  <a:ext cx="1626598" cy="787321"/>
                  <a:chOff x="736597" y="733384"/>
                  <a:chExt cx="1807860" cy="1193804"/>
                </a:xfrm>
              </p:grpSpPr>
              <p:grpSp>
                <p:nvGrpSpPr>
                  <p:cNvPr id="1011" name="Group 15"/>
                  <p:cNvGrpSpPr/>
                  <p:nvPr/>
                </p:nvGrpSpPr>
                <p:grpSpPr>
                  <a:xfrm rot="20238387">
                    <a:off x="736597" y="881328"/>
                    <a:ext cx="1193804" cy="897916"/>
                    <a:chOff x="1111998" y="1862460"/>
                    <a:chExt cx="2362200" cy="1921930"/>
                  </a:xfrm>
                </p:grpSpPr>
                <p:grpSp>
                  <p:nvGrpSpPr>
                    <p:cNvPr id="1022" name="Group 6"/>
                    <p:cNvGrpSpPr/>
                    <p:nvPr/>
                  </p:nvGrpSpPr>
                  <p:grpSpPr>
                    <a:xfrm rot="17802976">
                      <a:off x="1912098" y="1823816"/>
                      <a:ext cx="762000" cy="2362200"/>
                      <a:chOff x="1905000" y="1828800"/>
                      <a:chExt cx="762000" cy="2362200"/>
                    </a:xfrm>
                  </p:grpSpPr>
                  <p:sp>
                    <p:nvSpPr>
                      <p:cNvPr id="102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3" name="Group 9"/>
                    <p:cNvGrpSpPr/>
                    <p:nvPr/>
                  </p:nvGrpSpPr>
                  <p:grpSpPr>
                    <a:xfrm rot="19123498">
                      <a:off x="2501621" y="1862460"/>
                      <a:ext cx="542170" cy="1782007"/>
                      <a:chOff x="1905000" y="1828800"/>
                      <a:chExt cx="762000" cy="2362200"/>
                    </a:xfrm>
                  </p:grpSpPr>
                  <p:sp>
                    <p:nvSpPr>
                      <p:cNvPr id="1027" name="Oval 10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4" name="Group 12"/>
                    <p:cNvGrpSpPr/>
                    <p:nvPr/>
                  </p:nvGrpSpPr>
                  <p:grpSpPr>
                    <a:xfrm rot="15530705">
                      <a:off x="2284581" y="2639655"/>
                      <a:ext cx="405591" cy="1883879"/>
                      <a:chOff x="1905000" y="1828800"/>
                      <a:chExt cx="762000" cy="2362200"/>
                    </a:xfrm>
                  </p:grpSpPr>
                  <p:sp>
                    <p:nvSpPr>
                      <p:cNvPr id="1025" name="Oval 10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2" name="Group 21"/>
                  <p:cNvGrpSpPr/>
                  <p:nvPr/>
                </p:nvGrpSpPr>
                <p:grpSpPr>
                  <a:xfrm rot="2927600">
                    <a:off x="1498597" y="881328"/>
                    <a:ext cx="1193804" cy="897916"/>
                    <a:chOff x="1111998" y="1862460"/>
                    <a:chExt cx="2362200" cy="1921930"/>
                  </a:xfrm>
                </p:grpSpPr>
                <p:grpSp>
                  <p:nvGrpSpPr>
                    <p:cNvPr id="1013" name="Group 6"/>
                    <p:cNvGrpSpPr/>
                    <p:nvPr/>
                  </p:nvGrpSpPr>
                  <p:grpSpPr>
                    <a:xfrm rot="17802976">
                      <a:off x="1912098" y="1823816"/>
                      <a:ext cx="762000" cy="2362200"/>
                      <a:chOff x="1905000" y="1828800"/>
                      <a:chExt cx="762000" cy="2362200"/>
                    </a:xfrm>
                  </p:grpSpPr>
                  <p:sp>
                    <p:nvSpPr>
                      <p:cNvPr id="102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4" name="Group 9"/>
                    <p:cNvGrpSpPr/>
                    <p:nvPr/>
                  </p:nvGrpSpPr>
                  <p:grpSpPr>
                    <a:xfrm rot="19123498">
                      <a:off x="2501621" y="1862460"/>
                      <a:ext cx="542170" cy="1782007"/>
                      <a:chOff x="1905000" y="1828800"/>
                      <a:chExt cx="762000" cy="2362200"/>
                    </a:xfrm>
                  </p:grpSpPr>
                  <p:sp>
                    <p:nvSpPr>
                      <p:cNvPr id="1018" name="Oval 10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5" name="Group 12"/>
                    <p:cNvGrpSpPr/>
                    <p:nvPr/>
                  </p:nvGrpSpPr>
                  <p:grpSpPr>
                    <a:xfrm rot="15530705">
                      <a:off x="2284581" y="2639655"/>
                      <a:ext cx="405591" cy="1883879"/>
                      <a:chOff x="1905000" y="1828800"/>
                      <a:chExt cx="762000" cy="2362200"/>
                    </a:xfrm>
                  </p:grpSpPr>
                  <p:sp>
                    <p:nvSpPr>
                      <p:cNvPr id="1016" name="Oval 10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Oval 10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900" name="Oval 899"/>
              <p:cNvSpPr/>
              <p:nvPr/>
            </p:nvSpPr>
            <p:spPr>
              <a:xfrm rot="8356761" flipV="1">
                <a:off x="6260083" y="937802"/>
                <a:ext cx="360857" cy="177288"/>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rot="20012650" flipV="1">
                <a:off x="6263439" y="1536365"/>
                <a:ext cx="452304" cy="232735"/>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2" name="Group 166"/>
              <p:cNvGrpSpPr/>
              <p:nvPr/>
            </p:nvGrpSpPr>
            <p:grpSpPr>
              <a:xfrm rot="20555714" flipH="1">
                <a:off x="6861742" y="324028"/>
                <a:ext cx="737144" cy="647343"/>
                <a:chOff x="736597" y="733384"/>
                <a:chExt cx="1807860" cy="1807860"/>
              </a:xfrm>
            </p:grpSpPr>
            <p:grpSp>
              <p:nvGrpSpPr>
                <p:cNvPr id="978" name="Group 15"/>
                <p:cNvGrpSpPr/>
                <p:nvPr/>
              </p:nvGrpSpPr>
              <p:grpSpPr>
                <a:xfrm rot="20238387">
                  <a:off x="736597" y="881328"/>
                  <a:ext cx="1193804" cy="897916"/>
                  <a:chOff x="1111998" y="1862460"/>
                  <a:chExt cx="2362200" cy="1921930"/>
                </a:xfrm>
              </p:grpSpPr>
              <p:grpSp>
                <p:nvGrpSpPr>
                  <p:cNvPr id="999" name="Group 6"/>
                  <p:cNvGrpSpPr/>
                  <p:nvPr/>
                </p:nvGrpSpPr>
                <p:grpSpPr>
                  <a:xfrm rot="17802976">
                    <a:off x="1912098" y="1823816"/>
                    <a:ext cx="762000" cy="2362200"/>
                    <a:chOff x="1905000" y="1828800"/>
                    <a:chExt cx="762000" cy="2362200"/>
                  </a:xfrm>
                </p:grpSpPr>
                <p:sp>
                  <p:nvSpPr>
                    <p:cNvPr id="100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0" name="Group 9"/>
                  <p:cNvGrpSpPr/>
                  <p:nvPr/>
                </p:nvGrpSpPr>
                <p:grpSpPr>
                  <a:xfrm rot="19123498">
                    <a:off x="2501621" y="1862460"/>
                    <a:ext cx="542170" cy="1782007"/>
                    <a:chOff x="1905000" y="1828800"/>
                    <a:chExt cx="762000" cy="2362200"/>
                  </a:xfrm>
                </p:grpSpPr>
                <p:sp>
                  <p:nvSpPr>
                    <p:cNvPr id="1004" name="Oval 10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5" name="Oval 10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1" name="Group 12"/>
                  <p:cNvGrpSpPr/>
                  <p:nvPr/>
                </p:nvGrpSpPr>
                <p:grpSpPr>
                  <a:xfrm rot="15530705">
                    <a:off x="2284581" y="2639655"/>
                    <a:ext cx="405591" cy="1883879"/>
                    <a:chOff x="1905000" y="1828800"/>
                    <a:chExt cx="762000" cy="2362200"/>
                  </a:xfrm>
                </p:grpSpPr>
                <p:sp>
                  <p:nvSpPr>
                    <p:cNvPr id="1002" name="Oval 100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9" name="Group 21"/>
                <p:cNvGrpSpPr/>
                <p:nvPr/>
              </p:nvGrpSpPr>
              <p:grpSpPr>
                <a:xfrm rot="2927600">
                  <a:off x="1498597" y="881328"/>
                  <a:ext cx="1193804" cy="897916"/>
                  <a:chOff x="1111998" y="1862460"/>
                  <a:chExt cx="2362200" cy="1921930"/>
                </a:xfrm>
              </p:grpSpPr>
              <p:grpSp>
                <p:nvGrpSpPr>
                  <p:cNvPr id="990" name="Group 6"/>
                  <p:cNvGrpSpPr/>
                  <p:nvPr/>
                </p:nvGrpSpPr>
                <p:grpSpPr>
                  <a:xfrm rot="17802976">
                    <a:off x="1912098" y="1823816"/>
                    <a:ext cx="762000" cy="2362200"/>
                    <a:chOff x="1905000" y="1828800"/>
                    <a:chExt cx="762000" cy="2362200"/>
                  </a:xfrm>
                </p:grpSpPr>
                <p:sp>
                  <p:nvSpPr>
                    <p:cNvPr id="99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1" name="Group 9"/>
                  <p:cNvGrpSpPr/>
                  <p:nvPr/>
                </p:nvGrpSpPr>
                <p:grpSpPr>
                  <a:xfrm rot="19123498">
                    <a:off x="2501621" y="1862460"/>
                    <a:ext cx="542170" cy="1782007"/>
                    <a:chOff x="1905000" y="1828800"/>
                    <a:chExt cx="762000" cy="2362200"/>
                  </a:xfrm>
                </p:grpSpPr>
                <p:sp>
                  <p:nvSpPr>
                    <p:cNvPr id="995" name="Oval 9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6" name="Oval 9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2" name="Group 12"/>
                  <p:cNvGrpSpPr/>
                  <p:nvPr/>
                </p:nvGrpSpPr>
                <p:grpSpPr>
                  <a:xfrm rot="15530705">
                    <a:off x="2284581" y="2639655"/>
                    <a:ext cx="405591" cy="1883879"/>
                    <a:chOff x="1905000" y="1828800"/>
                    <a:chExt cx="762000" cy="2362200"/>
                  </a:xfrm>
                </p:grpSpPr>
                <p:sp>
                  <p:nvSpPr>
                    <p:cNvPr id="993" name="Oval 9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4" name="Oval 9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0" name="Group 31"/>
                <p:cNvGrpSpPr/>
                <p:nvPr/>
              </p:nvGrpSpPr>
              <p:grpSpPr>
                <a:xfrm rot="20238387">
                  <a:off x="1346199" y="1643328"/>
                  <a:ext cx="1193804" cy="897916"/>
                  <a:chOff x="1111998" y="1862460"/>
                  <a:chExt cx="2362200" cy="1921930"/>
                </a:xfrm>
              </p:grpSpPr>
              <p:grpSp>
                <p:nvGrpSpPr>
                  <p:cNvPr id="981" name="Group 6"/>
                  <p:cNvGrpSpPr/>
                  <p:nvPr/>
                </p:nvGrpSpPr>
                <p:grpSpPr>
                  <a:xfrm rot="17802976">
                    <a:off x="1912098" y="1823816"/>
                    <a:ext cx="762000" cy="2362200"/>
                    <a:chOff x="1905000" y="1828800"/>
                    <a:chExt cx="762000" cy="2362200"/>
                  </a:xfrm>
                </p:grpSpPr>
                <p:sp>
                  <p:nvSpPr>
                    <p:cNvPr id="98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9" name="Oval 9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2" name="Group 9"/>
                  <p:cNvGrpSpPr/>
                  <p:nvPr/>
                </p:nvGrpSpPr>
                <p:grpSpPr>
                  <a:xfrm rot="19123498">
                    <a:off x="2501621" y="1862460"/>
                    <a:ext cx="542170" cy="1782007"/>
                    <a:chOff x="1905000" y="1828800"/>
                    <a:chExt cx="762000" cy="2362200"/>
                  </a:xfrm>
                </p:grpSpPr>
                <p:sp>
                  <p:nvSpPr>
                    <p:cNvPr id="986" name="Oval 9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7" name="Oval 9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3" name="Group 12"/>
                  <p:cNvGrpSpPr/>
                  <p:nvPr/>
                </p:nvGrpSpPr>
                <p:grpSpPr>
                  <a:xfrm rot="15530705">
                    <a:off x="2284581" y="2639655"/>
                    <a:ext cx="405591" cy="1883879"/>
                    <a:chOff x="1905000" y="1828800"/>
                    <a:chExt cx="762000" cy="2362200"/>
                  </a:xfrm>
                </p:grpSpPr>
                <p:sp>
                  <p:nvSpPr>
                    <p:cNvPr id="984" name="Oval 9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5" name="Oval 9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3" name="Group 166"/>
              <p:cNvGrpSpPr/>
              <p:nvPr/>
            </p:nvGrpSpPr>
            <p:grpSpPr>
              <a:xfrm rot="14976137" flipH="1">
                <a:off x="6268721" y="111484"/>
                <a:ext cx="825878" cy="845973"/>
                <a:chOff x="736597" y="733384"/>
                <a:chExt cx="1807860" cy="1807860"/>
              </a:xfrm>
            </p:grpSpPr>
            <p:grpSp>
              <p:nvGrpSpPr>
                <p:cNvPr id="948" name="Group 15"/>
                <p:cNvGrpSpPr/>
                <p:nvPr/>
              </p:nvGrpSpPr>
              <p:grpSpPr>
                <a:xfrm rot="20238387">
                  <a:off x="736597" y="881328"/>
                  <a:ext cx="1193804" cy="897916"/>
                  <a:chOff x="1111998" y="1862460"/>
                  <a:chExt cx="2362200" cy="1921930"/>
                </a:xfrm>
              </p:grpSpPr>
              <p:grpSp>
                <p:nvGrpSpPr>
                  <p:cNvPr id="969" name="Group 6"/>
                  <p:cNvGrpSpPr/>
                  <p:nvPr/>
                </p:nvGrpSpPr>
                <p:grpSpPr>
                  <a:xfrm rot="17802976">
                    <a:off x="1912098" y="1823816"/>
                    <a:ext cx="762000" cy="2362200"/>
                    <a:chOff x="1905000" y="1828800"/>
                    <a:chExt cx="762000" cy="2362200"/>
                  </a:xfrm>
                </p:grpSpPr>
                <p:sp>
                  <p:nvSpPr>
                    <p:cNvPr id="9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0" name="Group 9"/>
                  <p:cNvGrpSpPr/>
                  <p:nvPr/>
                </p:nvGrpSpPr>
                <p:grpSpPr>
                  <a:xfrm rot="19123498">
                    <a:off x="2501621" y="1862460"/>
                    <a:ext cx="542170" cy="1782007"/>
                    <a:chOff x="1905000" y="1828800"/>
                    <a:chExt cx="762000" cy="2362200"/>
                  </a:xfrm>
                </p:grpSpPr>
                <p:sp>
                  <p:nvSpPr>
                    <p:cNvPr id="974" name="Oval 9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Oval 9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1" name="Group 12"/>
                  <p:cNvGrpSpPr/>
                  <p:nvPr/>
                </p:nvGrpSpPr>
                <p:grpSpPr>
                  <a:xfrm rot="15530705">
                    <a:off x="2284581" y="2639655"/>
                    <a:ext cx="405591" cy="1883879"/>
                    <a:chOff x="1905000" y="1828800"/>
                    <a:chExt cx="762000" cy="2362200"/>
                  </a:xfrm>
                </p:grpSpPr>
                <p:sp>
                  <p:nvSpPr>
                    <p:cNvPr id="972" name="Oval 9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49" name="Group 21"/>
                <p:cNvGrpSpPr/>
                <p:nvPr/>
              </p:nvGrpSpPr>
              <p:grpSpPr>
                <a:xfrm rot="2927600">
                  <a:off x="1498597" y="881328"/>
                  <a:ext cx="1193804" cy="897916"/>
                  <a:chOff x="1111998" y="1862460"/>
                  <a:chExt cx="2362200" cy="1921930"/>
                </a:xfrm>
              </p:grpSpPr>
              <p:grpSp>
                <p:nvGrpSpPr>
                  <p:cNvPr id="960" name="Group 6"/>
                  <p:cNvGrpSpPr/>
                  <p:nvPr/>
                </p:nvGrpSpPr>
                <p:grpSpPr>
                  <a:xfrm rot="17802976">
                    <a:off x="1912098" y="1823816"/>
                    <a:ext cx="762000" cy="2362200"/>
                    <a:chOff x="1905000" y="1828800"/>
                    <a:chExt cx="762000" cy="2362200"/>
                  </a:xfrm>
                </p:grpSpPr>
                <p:sp>
                  <p:nvSpPr>
                    <p:cNvPr id="9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8" name="Oval 9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1" name="Group 9"/>
                  <p:cNvGrpSpPr/>
                  <p:nvPr/>
                </p:nvGrpSpPr>
                <p:grpSpPr>
                  <a:xfrm rot="19123498">
                    <a:off x="2501621" y="1862460"/>
                    <a:ext cx="542170" cy="1782007"/>
                    <a:chOff x="1905000" y="1828800"/>
                    <a:chExt cx="762000" cy="2362200"/>
                  </a:xfrm>
                </p:grpSpPr>
                <p:sp>
                  <p:nvSpPr>
                    <p:cNvPr id="965" name="Oval 9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6" name="Oval 9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2" name="Group 12"/>
                  <p:cNvGrpSpPr/>
                  <p:nvPr/>
                </p:nvGrpSpPr>
                <p:grpSpPr>
                  <a:xfrm rot="15530705">
                    <a:off x="2284581" y="2639655"/>
                    <a:ext cx="405591" cy="1883879"/>
                    <a:chOff x="1905000" y="1828800"/>
                    <a:chExt cx="762000" cy="2362200"/>
                  </a:xfrm>
                </p:grpSpPr>
                <p:sp>
                  <p:nvSpPr>
                    <p:cNvPr id="963" name="Oval 9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4" name="Oval 9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0" name="Group 31"/>
                <p:cNvGrpSpPr/>
                <p:nvPr/>
              </p:nvGrpSpPr>
              <p:grpSpPr>
                <a:xfrm rot="20238387">
                  <a:off x="1346199" y="1643328"/>
                  <a:ext cx="1193804" cy="897916"/>
                  <a:chOff x="1111998" y="1862460"/>
                  <a:chExt cx="2362200" cy="1921930"/>
                </a:xfrm>
              </p:grpSpPr>
              <p:grpSp>
                <p:nvGrpSpPr>
                  <p:cNvPr id="951" name="Group 6"/>
                  <p:cNvGrpSpPr/>
                  <p:nvPr/>
                </p:nvGrpSpPr>
                <p:grpSpPr>
                  <a:xfrm rot="17802976">
                    <a:off x="1912098" y="1823816"/>
                    <a:ext cx="762000" cy="2362200"/>
                    <a:chOff x="1905000" y="1828800"/>
                    <a:chExt cx="762000" cy="2362200"/>
                  </a:xfrm>
                </p:grpSpPr>
                <p:sp>
                  <p:nvSpPr>
                    <p:cNvPr id="9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Oval 9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2" name="Group 9"/>
                  <p:cNvGrpSpPr/>
                  <p:nvPr/>
                </p:nvGrpSpPr>
                <p:grpSpPr>
                  <a:xfrm rot="19123498">
                    <a:off x="2501621" y="1862460"/>
                    <a:ext cx="542170" cy="1782007"/>
                    <a:chOff x="1905000" y="1828800"/>
                    <a:chExt cx="762000" cy="2362200"/>
                  </a:xfrm>
                </p:grpSpPr>
                <p:sp>
                  <p:nvSpPr>
                    <p:cNvPr id="956" name="Oval 9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7" name="Oval 9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3" name="Group 12"/>
                  <p:cNvGrpSpPr/>
                  <p:nvPr/>
                </p:nvGrpSpPr>
                <p:grpSpPr>
                  <a:xfrm rot="15530705">
                    <a:off x="2284581" y="2639655"/>
                    <a:ext cx="405591" cy="1883879"/>
                    <a:chOff x="1905000" y="1828800"/>
                    <a:chExt cx="762000" cy="2362200"/>
                  </a:xfrm>
                </p:grpSpPr>
                <p:sp>
                  <p:nvSpPr>
                    <p:cNvPr id="954" name="Oval 9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5" name="Oval 9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4" name="Oval 903"/>
              <p:cNvSpPr/>
              <p:nvPr/>
            </p:nvSpPr>
            <p:spPr>
              <a:xfrm rot="14905840" flipV="1">
                <a:off x="6903473" y="1263743"/>
                <a:ext cx="399427" cy="20552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5" name="Group 199"/>
              <p:cNvGrpSpPr/>
              <p:nvPr/>
            </p:nvGrpSpPr>
            <p:grpSpPr>
              <a:xfrm rot="886554">
                <a:off x="7299267" y="887349"/>
                <a:ext cx="1062123" cy="610340"/>
                <a:chOff x="736597" y="733384"/>
                <a:chExt cx="1807860" cy="1193804"/>
              </a:xfrm>
            </p:grpSpPr>
            <p:grpSp>
              <p:nvGrpSpPr>
                <p:cNvPr id="928" name="Group 15"/>
                <p:cNvGrpSpPr/>
                <p:nvPr/>
              </p:nvGrpSpPr>
              <p:grpSpPr>
                <a:xfrm rot="20238387">
                  <a:off x="736597" y="881328"/>
                  <a:ext cx="1193804" cy="897916"/>
                  <a:chOff x="1111998" y="1862460"/>
                  <a:chExt cx="2362200" cy="1921930"/>
                </a:xfrm>
              </p:grpSpPr>
              <p:grpSp>
                <p:nvGrpSpPr>
                  <p:cNvPr id="939" name="Group 6"/>
                  <p:cNvGrpSpPr/>
                  <p:nvPr/>
                </p:nvGrpSpPr>
                <p:grpSpPr>
                  <a:xfrm rot="17802976">
                    <a:off x="1912098" y="1823816"/>
                    <a:ext cx="762000" cy="2362200"/>
                    <a:chOff x="1905000" y="1828800"/>
                    <a:chExt cx="762000" cy="2362200"/>
                  </a:xfrm>
                </p:grpSpPr>
                <p:sp>
                  <p:nvSpPr>
                    <p:cNvPr id="9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0" name="Group 9"/>
                  <p:cNvGrpSpPr/>
                  <p:nvPr/>
                </p:nvGrpSpPr>
                <p:grpSpPr>
                  <a:xfrm rot="19123498">
                    <a:off x="2501621" y="1862460"/>
                    <a:ext cx="542170" cy="1782007"/>
                    <a:chOff x="1905000" y="1828800"/>
                    <a:chExt cx="762000" cy="2362200"/>
                  </a:xfrm>
                </p:grpSpPr>
                <p:sp>
                  <p:nvSpPr>
                    <p:cNvPr id="944" name="Oval 9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1" name="Group 12"/>
                  <p:cNvGrpSpPr/>
                  <p:nvPr/>
                </p:nvGrpSpPr>
                <p:grpSpPr>
                  <a:xfrm rot="15530705">
                    <a:off x="2284581" y="2639655"/>
                    <a:ext cx="405591" cy="1883879"/>
                    <a:chOff x="1905000" y="1828800"/>
                    <a:chExt cx="762000" cy="2362200"/>
                  </a:xfrm>
                </p:grpSpPr>
                <p:sp>
                  <p:nvSpPr>
                    <p:cNvPr id="942" name="Oval 9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9" name="Group 21"/>
                <p:cNvGrpSpPr/>
                <p:nvPr/>
              </p:nvGrpSpPr>
              <p:grpSpPr>
                <a:xfrm rot="2927600">
                  <a:off x="1498597" y="881328"/>
                  <a:ext cx="1193804" cy="897916"/>
                  <a:chOff x="1111998" y="1862460"/>
                  <a:chExt cx="2362200" cy="1921930"/>
                </a:xfrm>
              </p:grpSpPr>
              <p:grpSp>
                <p:nvGrpSpPr>
                  <p:cNvPr id="930" name="Group 6"/>
                  <p:cNvGrpSpPr/>
                  <p:nvPr/>
                </p:nvGrpSpPr>
                <p:grpSpPr>
                  <a:xfrm rot="17802976">
                    <a:off x="1912098" y="1823816"/>
                    <a:ext cx="762000" cy="2362200"/>
                    <a:chOff x="1905000" y="1828800"/>
                    <a:chExt cx="762000" cy="2362200"/>
                  </a:xfrm>
                </p:grpSpPr>
                <p:sp>
                  <p:nvSpPr>
                    <p:cNvPr id="9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1" name="Group 9"/>
                  <p:cNvGrpSpPr/>
                  <p:nvPr/>
                </p:nvGrpSpPr>
                <p:grpSpPr>
                  <a:xfrm rot="19123498">
                    <a:off x="2501621" y="1862460"/>
                    <a:ext cx="542170" cy="1782007"/>
                    <a:chOff x="1905000" y="1828800"/>
                    <a:chExt cx="762000" cy="2362200"/>
                  </a:xfrm>
                </p:grpSpPr>
                <p:sp>
                  <p:nvSpPr>
                    <p:cNvPr id="935" name="Oval 9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2" name="Group 12"/>
                  <p:cNvGrpSpPr/>
                  <p:nvPr/>
                </p:nvGrpSpPr>
                <p:grpSpPr>
                  <a:xfrm rot="15530705">
                    <a:off x="2284581" y="2639655"/>
                    <a:ext cx="405591" cy="1883879"/>
                    <a:chOff x="1905000" y="1828800"/>
                    <a:chExt cx="762000" cy="2362200"/>
                  </a:xfrm>
                </p:grpSpPr>
                <p:sp>
                  <p:nvSpPr>
                    <p:cNvPr id="933" name="Oval 9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4" name="Oval 9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6" name="Oval 905"/>
              <p:cNvSpPr/>
              <p:nvPr/>
            </p:nvSpPr>
            <p:spPr>
              <a:xfrm rot="16924120" flipV="1">
                <a:off x="8069467" y="1499199"/>
                <a:ext cx="266964" cy="200103"/>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7" name="Group 199"/>
              <p:cNvGrpSpPr/>
              <p:nvPr/>
            </p:nvGrpSpPr>
            <p:grpSpPr>
              <a:xfrm rot="20847950">
                <a:off x="6911572" y="1327179"/>
                <a:ext cx="1062123" cy="610340"/>
                <a:chOff x="736597" y="733384"/>
                <a:chExt cx="1807860" cy="1193804"/>
              </a:xfrm>
            </p:grpSpPr>
            <p:grpSp>
              <p:nvGrpSpPr>
                <p:cNvPr id="908" name="Group 15"/>
                <p:cNvGrpSpPr/>
                <p:nvPr/>
              </p:nvGrpSpPr>
              <p:grpSpPr>
                <a:xfrm rot="20238387">
                  <a:off x="736597" y="881328"/>
                  <a:ext cx="1193804" cy="897916"/>
                  <a:chOff x="1111998" y="1862460"/>
                  <a:chExt cx="2362200" cy="1921930"/>
                </a:xfrm>
              </p:grpSpPr>
              <p:grpSp>
                <p:nvGrpSpPr>
                  <p:cNvPr id="919" name="Group 6"/>
                  <p:cNvGrpSpPr/>
                  <p:nvPr/>
                </p:nvGrpSpPr>
                <p:grpSpPr>
                  <a:xfrm rot="17802976">
                    <a:off x="1912098" y="1823816"/>
                    <a:ext cx="762000" cy="2362200"/>
                    <a:chOff x="1905000" y="1828800"/>
                    <a:chExt cx="762000" cy="2362200"/>
                  </a:xfrm>
                </p:grpSpPr>
                <p:sp>
                  <p:nvSpPr>
                    <p:cNvPr id="9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0" name="Group 9"/>
                  <p:cNvGrpSpPr/>
                  <p:nvPr/>
                </p:nvGrpSpPr>
                <p:grpSpPr>
                  <a:xfrm rot="19123498">
                    <a:off x="2501621" y="1862460"/>
                    <a:ext cx="542170" cy="1782007"/>
                    <a:chOff x="1905000" y="1828800"/>
                    <a:chExt cx="762000" cy="2362200"/>
                  </a:xfrm>
                </p:grpSpPr>
                <p:sp>
                  <p:nvSpPr>
                    <p:cNvPr id="924" name="Oval 9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1" name="Group 12"/>
                  <p:cNvGrpSpPr/>
                  <p:nvPr/>
                </p:nvGrpSpPr>
                <p:grpSpPr>
                  <a:xfrm rot="15530705">
                    <a:off x="2284581" y="2639655"/>
                    <a:ext cx="405591" cy="1883879"/>
                    <a:chOff x="1905000" y="1828800"/>
                    <a:chExt cx="762000" cy="2362200"/>
                  </a:xfrm>
                </p:grpSpPr>
                <p:sp>
                  <p:nvSpPr>
                    <p:cNvPr id="922" name="Oval 9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9" name="Group 21"/>
                <p:cNvGrpSpPr/>
                <p:nvPr/>
              </p:nvGrpSpPr>
              <p:grpSpPr>
                <a:xfrm rot="2927600">
                  <a:off x="1498597" y="881328"/>
                  <a:ext cx="1193804" cy="897916"/>
                  <a:chOff x="1111998" y="1862460"/>
                  <a:chExt cx="2362200" cy="1921930"/>
                </a:xfrm>
              </p:grpSpPr>
              <p:grpSp>
                <p:nvGrpSpPr>
                  <p:cNvPr id="910" name="Group 6"/>
                  <p:cNvGrpSpPr/>
                  <p:nvPr/>
                </p:nvGrpSpPr>
                <p:grpSpPr>
                  <a:xfrm rot="17802976">
                    <a:off x="1912098" y="1823816"/>
                    <a:ext cx="762000" cy="2362200"/>
                    <a:chOff x="1905000" y="1828800"/>
                    <a:chExt cx="762000" cy="2362200"/>
                  </a:xfrm>
                </p:grpSpPr>
                <p:sp>
                  <p:nvSpPr>
                    <p:cNvPr id="9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1" name="Group 9"/>
                  <p:cNvGrpSpPr/>
                  <p:nvPr/>
                </p:nvGrpSpPr>
                <p:grpSpPr>
                  <a:xfrm rot="19123498">
                    <a:off x="2501621" y="1862460"/>
                    <a:ext cx="542170" cy="1782007"/>
                    <a:chOff x="1905000" y="1828800"/>
                    <a:chExt cx="762000" cy="2362200"/>
                  </a:xfrm>
                </p:grpSpPr>
                <p:sp>
                  <p:nvSpPr>
                    <p:cNvPr id="915" name="Oval 9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2" name="Group 12"/>
                  <p:cNvGrpSpPr/>
                  <p:nvPr/>
                </p:nvGrpSpPr>
                <p:grpSpPr>
                  <a:xfrm rot="15530705">
                    <a:off x="2284581" y="2639655"/>
                    <a:ext cx="405591" cy="1883879"/>
                    <a:chOff x="1905000" y="1828800"/>
                    <a:chExt cx="762000" cy="2362200"/>
                  </a:xfrm>
                </p:grpSpPr>
                <p:sp>
                  <p:nvSpPr>
                    <p:cNvPr id="913" name="Oval 9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Oval 9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757" name="Group 199"/>
            <p:cNvGrpSpPr/>
            <p:nvPr/>
          </p:nvGrpSpPr>
          <p:grpSpPr>
            <a:xfrm rot="20855446">
              <a:off x="6111816" y="1093578"/>
              <a:ext cx="1008233" cy="327446"/>
              <a:chOff x="736597" y="733384"/>
              <a:chExt cx="1807860" cy="1193804"/>
            </a:xfrm>
          </p:grpSpPr>
          <p:grpSp>
            <p:nvGrpSpPr>
              <p:cNvPr id="758" name="Group 15"/>
              <p:cNvGrpSpPr/>
              <p:nvPr/>
            </p:nvGrpSpPr>
            <p:grpSpPr>
              <a:xfrm rot="20238387">
                <a:off x="736597" y="881328"/>
                <a:ext cx="1193804" cy="897916"/>
                <a:chOff x="1111998" y="1862460"/>
                <a:chExt cx="2362200" cy="1921930"/>
              </a:xfrm>
            </p:grpSpPr>
            <p:grpSp>
              <p:nvGrpSpPr>
                <p:cNvPr id="888" name="Group 6"/>
                <p:cNvGrpSpPr/>
                <p:nvPr/>
              </p:nvGrpSpPr>
              <p:grpSpPr>
                <a:xfrm rot="17802976">
                  <a:off x="1912098" y="1823816"/>
                  <a:ext cx="762000" cy="2362200"/>
                  <a:chOff x="1905000" y="1828800"/>
                  <a:chExt cx="762000" cy="2362200"/>
                </a:xfrm>
              </p:grpSpPr>
              <p:sp>
                <p:nvSpPr>
                  <p:cNvPr id="8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9" name="Group 9"/>
                <p:cNvGrpSpPr/>
                <p:nvPr/>
              </p:nvGrpSpPr>
              <p:grpSpPr>
                <a:xfrm rot="19123498">
                  <a:off x="2501621" y="1862460"/>
                  <a:ext cx="542170" cy="1782007"/>
                  <a:chOff x="1905000" y="1828800"/>
                  <a:chExt cx="762000" cy="2362200"/>
                </a:xfrm>
              </p:grpSpPr>
              <p:sp>
                <p:nvSpPr>
                  <p:cNvPr id="893" name="Oval 8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0" name="Group 12"/>
                <p:cNvGrpSpPr/>
                <p:nvPr/>
              </p:nvGrpSpPr>
              <p:grpSpPr>
                <a:xfrm rot="15530705">
                  <a:off x="2284581" y="2639655"/>
                  <a:ext cx="405591" cy="1883879"/>
                  <a:chOff x="1905000" y="1828800"/>
                  <a:chExt cx="762000" cy="2362200"/>
                </a:xfrm>
              </p:grpSpPr>
              <p:sp>
                <p:nvSpPr>
                  <p:cNvPr id="891" name="Oval 8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9" name="Group 21"/>
              <p:cNvGrpSpPr/>
              <p:nvPr/>
            </p:nvGrpSpPr>
            <p:grpSpPr>
              <a:xfrm rot="2927600">
                <a:off x="1498597" y="881328"/>
                <a:ext cx="1193804" cy="897916"/>
                <a:chOff x="1111998" y="1862460"/>
                <a:chExt cx="2362200" cy="1921930"/>
              </a:xfrm>
            </p:grpSpPr>
            <p:grpSp>
              <p:nvGrpSpPr>
                <p:cNvPr id="760" name="Group 6"/>
                <p:cNvGrpSpPr/>
                <p:nvPr/>
              </p:nvGrpSpPr>
              <p:grpSpPr>
                <a:xfrm rot="17802976">
                  <a:off x="1912098" y="1823816"/>
                  <a:ext cx="762000" cy="2362200"/>
                  <a:chOff x="1905000" y="1828800"/>
                  <a:chExt cx="762000" cy="2362200"/>
                </a:xfrm>
              </p:grpSpPr>
              <p:sp>
                <p:nvSpPr>
                  <p:cNvPr id="7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1" name="Group 760"/>
                <p:cNvGrpSpPr/>
                <p:nvPr/>
              </p:nvGrpSpPr>
              <p:grpSpPr>
                <a:xfrm rot="19123498">
                  <a:off x="2501621" y="1862460"/>
                  <a:ext cx="542170" cy="1782007"/>
                  <a:chOff x="1905000" y="1828800"/>
                  <a:chExt cx="762000" cy="2362200"/>
                </a:xfrm>
              </p:grpSpPr>
              <p:sp>
                <p:nvSpPr>
                  <p:cNvPr id="765" name="Oval 7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12"/>
                <p:cNvGrpSpPr/>
                <p:nvPr/>
              </p:nvGrpSpPr>
              <p:grpSpPr>
                <a:xfrm rot="15530705">
                  <a:off x="2284581" y="2639655"/>
                  <a:ext cx="405591" cy="1883879"/>
                  <a:chOff x="1905000" y="1828800"/>
                  <a:chExt cx="762000" cy="2362200"/>
                </a:xfrm>
              </p:grpSpPr>
              <p:sp>
                <p:nvSpPr>
                  <p:cNvPr id="763" name="Oval 7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4" name="Oval 7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04" name="Group 1203"/>
          <p:cNvGrpSpPr/>
          <p:nvPr/>
        </p:nvGrpSpPr>
        <p:grpSpPr>
          <a:xfrm>
            <a:off x="2209800" y="2895600"/>
            <a:ext cx="990600" cy="1219200"/>
            <a:chOff x="5867400" y="4495800"/>
            <a:chExt cx="1066800" cy="1466850"/>
          </a:xfrm>
        </p:grpSpPr>
        <p:sp>
          <p:nvSpPr>
            <p:cNvPr id="1205" name="Oval 1204"/>
            <p:cNvSpPr/>
            <p:nvPr/>
          </p:nvSpPr>
          <p:spPr>
            <a:xfrm rot="2266168" flipV="1">
              <a:off x="6188934" y="48487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6" name="Oval 1205"/>
            <p:cNvSpPr/>
            <p:nvPr/>
          </p:nvSpPr>
          <p:spPr>
            <a:xfrm rot="20012650" flipV="1">
              <a:off x="6204746" y="4979163"/>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07" name="Group 309"/>
            <p:cNvGrpSpPr/>
            <p:nvPr/>
          </p:nvGrpSpPr>
          <p:grpSpPr>
            <a:xfrm>
              <a:off x="5867400" y="4495800"/>
              <a:ext cx="1066800" cy="1466850"/>
              <a:chOff x="990600" y="533400"/>
              <a:chExt cx="1828800" cy="2514600"/>
            </a:xfrm>
          </p:grpSpPr>
          <p:grpSp>
            <p:nvGrpSpPr>
              <p:cNvPr id="1210" name="Group 173"/>
              <p:cNvGrpSpPr/>
              <p:nvPr/>
            </p:nvGrpSpPr>
            <p:grpSpPr>
              <a:xfrm>
                <a:off x="990600" y="1600200"/>
                <a:ext cx="1828800" cy="1447800"/>
                <a:chOff x="1219200" y="2438400"/>
                <a:chExt cx="1447800" cy="914400"/>
              </a:xfrm>
            </p:grpSpPr>
            <p:sp>
              <p:nvSpPr>
                <p:cNvPr id="1218" name="Flowchart: Magnetic Disk 1217"/>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9" name="Group 149"/>
                <p:cNvGrpSpPr/>
                <p:nvPr/>
              </p:nvGrpSpPr>
              <p:grpSpPr>
                <a:xfrm>
                  <a:off x="1219200" y="2514600"/>
                  <a:ext cx="1447800" cy="457200"/>
                  <a:chOff x="1219200" y="2514600"/>
                  <a:chExt cx="1447800" cy="457200"/>
                </a:xfrm>
              </p:grpSpPr>
              <p:sp>
                <p:nvSpPr>
                  <p:cNvPr id="1233" name="Oval 1232"/>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4" name="Oval 1233"/>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5" name="Oval 1234"/>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6" name="Oval 1235"/>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7" name="Oval 1236"/>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8" name="Oval 1237"/>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9" name="Oval 1238"/>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0" name="Oval 1239"/>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1" name="Oval 1240"/>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2" name="Oval 1241"/>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3" name="Oval 1242"/>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4" name="Oval 1243"/>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Oval 1244"/>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6" name="Oval 1245"/>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7" name="Oval 1246"/>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20" name="Oval 1219"/>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1" name="Oval 1220"/>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2" name="Oval 1221"/>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3" name="Oval 1222"/>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4" name="Oval 1223"/>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5" name="Oval 1224"/>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6" name="Oval 1225"/>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7" name="Oval 1226"/>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8" name="Oval 1227"/>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9" name="Oval 1228"/>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0" name="Oval 1229"/>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Oval 1230"/>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2" name="Oval 1231"/>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1" name="Group 172"/>
              <p:cNvGrpSpPr/>
              <p:nvPr/>
            </p:nvGrpSpPr>
            <p:grpSpPr>
              <a:xfrm>
                <a:off x="1143000" y="533400"/>
                <a:ext cx="1546003" cy="1288418"/>
                <a:chOff x="1197197" y="944465"/>
                <a:chExt cx="1546003" cy="1288418"/>
              </a:xfrm>
            </p:grpSpPr>
            <p:sp>
              <p:nvSpPr>
                <p:cNvPr id="1212" name="Oval 1211"/>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3" name="Oval 1212"/>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4" name="Oval 1213"/>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5" name="Oval 1214"/>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6" name="Oval 1215"/>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Oval 1216"/>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208" name="Oval 1207"/>
            <p:cNvSpPr/>
            <p:nvPr/>
          </p:nvSpPr>
          <p:spPr>
            <a:xfrm rot="672509" flipV="1">
              <a:off x="6112734" y="5001108"/>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9" name="Oval 1208"/>
            <p:cNvSpPr/>
            <p:nvPr/>
          </p:nvSpPr>
          <p:spPr>
            <a:xfrm rot="20012650" flipV="1">
              <a:off x="5899946" y="5131562"/>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91">
            <a:extLst>
              <a:ext uri="{FF2B5EF4-FFF2-40B4-BE49-F238E27FC236}">
                <a16:creationId xmlns:a16="http://schemas.microsoft.com/office/drawing/2014/main" id="{2CCFC551-811E-0F30-E43D-85C8BE4E66CC}"/>
              </a:ext>
            </a:extLst>
          </p:cNvPr>
          <p:cNvGrpSpPr/>
          <p:nvPr/>
        </p:nvGrpSpPr>
        <p:grpSpPr>
          <a:xfrm>
            <a:off x="8678063" y="3328891"/>
            <a:ext cx="1356990" cy="3344532"/>
            <a:chOff x="4054343" y="2362200"/>
            <a:chExt cx="1356990" cy="3344532"/>
          </a:xfrm>
        </p:grpSpPr>
        <p:sp>
          <p:nvSpPr>
            <p:cNvPr id="6" name="Round Diagonal Corner Rectangle 1143">
              <a:extLst>
                <a:ext uri="{FF2B5EF4-FFF2-40B4-BE49-F238E27FC236}">
                  <a16:creationId xmlns:a16="http://schemas.microsoft.com/office/drawing/2014/main" id="{17C0D3D8-B7CB-F323-6828-C9347239F631}"/>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 Diagonal Corner Rectangle 1144">
              <a:extLst>
                <a:ext uri="{FF2B5EF4-FFF2-40B4-BE49-F238E27FC236}">
                  <a16:creationId xmlns:a16="http://schemas.microsoft.com/office/drawing/2014/main" id="{ECB6E819-AEB0-4AE9-2860-CB81F8BDA91F}"/>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A623AF8-3872-343C-BCEB-DFE8011369C4}"/>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950A0F05-3958-A351-4488-FF13D70CAD1F}"/>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B499D6-4D5D-563A-66A8-55FD2260DB5D}"/>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ED98724C-42A2-684D-CFCC-A60721AFA32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B493ABBF-A8F5-2D9A-ADE1-2F048321AD96}"/>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190C01F2-7CB6-89AB-0C7F-B108753AE6B8}"/>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96C022EE-F824-F155-8B22-09E6CD8647E9}"/>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DE3B43A7-5F3C-F4DD-FF56-92C9DA7E271B}"/>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C3FB2E0-4904-4B80-4BC7-6F79B25D92FD}"/>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Diagonal Corner Rectangle 1154">
              <a:extLst>
                <a:ext uri="{FF2B5EF4-FFF2-40B4-BE49-F238E27FC236}">
                  <a16:creationId xmlns:a16="http://schemas.microsoft.com/office/drawing/2014/main" id="{A7537A42-1FDB-0A08-920B-B26E0386648D}"/>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5">
              <a:extLst>
                <a:ext uri="{FF2B5EF4-FFF2-40B4-BE49-F238E27FC236}">
                  <a16:creationId xmlns:a16="http://schemas.microsoft.com/office/drawing/2014/main" id="{7DC35DD5-CB96-F67B-1284-74AEBABBE47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8F0EF2D7-F27E-FE82-E33D-115F5DA0CAAC}"/>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 Diagonal Corner Rectangle 1157">
              <a:extLst>
                <a:ext uri="{FF2B5EF4-FFF2-40B4-BE49-F238E27FC236}">
                  <a16:creationId xmlns:a16="http://schemas.microsoft.com/office/drawing/2014/main" id="{1CEBA526-7956-067E-1987-5FF877A40933}"/>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31FF0D7-A3AE-FB74-8403-913F73EB9E1F}"/>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61">
            <a:extLst>
              <a:ext uri="{FF2B5EF4-FFF2-40B4-BE49-F238E27FC236}">
                <a16:creationId xmlns:a16="http://schemas.microsoft.com/office/drawing/2014/main" id="{9ACB3E11-BF26-CCB8-A12C-37B2DBC58AC0}"/>
              </a:ext>
            </a:extLst>
          </p:cNvPr>
          <p:cNvGrpSpPr/>
          <p:nvPr/>
        </p:nvGrpSpPr>
        <p:grpSpPr>
          <a:xfrm>
            <a:off x="4491706" y="2310630"/>
            <a:ext cx="1092585" cy="2185170"/>
            <a:chOff x="4796444" y="836392"/>
            <a:chExt cx="1380536" cy="3344532"/>
          </a:xfrm>
        </p:grpSpPr>
        <p:sp>
          <p:nvSpPr>
            <p:cNvPr id="23" name="Oval 22">
              <a:extLst>
                <a:ext uri="{FF2B5EF4-FFF2-40B4-BE49-F238E27FC236}">
                  <a16:creationId xmlns:a16="http://schemas.microsoft.com/office/drawing/2014/main" id="{CF0F75CD-F6EC-6BED-D977-596A120524A9}"/>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23638790-7299-473D-BD85-E635C190D248}"/>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927EEC51-29AB-A981-0EF8-093154F334E3}"/>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B31C242A-64B7-2736-154B-34ED4A7F5457}"/>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CA6B56E1-B23D-4F4F-852D-5151677D309E}"/>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DBF4E343-E9BE-69C2-AEAC-C90CA7CEF601}"/>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rapezoid 28">
              <a:extLst>
                <a:ext uri="{FF2B5EF4-FFF2-40B4-BE49-F238E27FC236}">
                  <a16:creationId xmlns:a16="http://schemas.microsoft.com/office/drawing/2014/main" id="{790899A5-7436-B41F-CD18-1808BF61FEFF}"/>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B73B0C25-D119-4F03-6AE5-8A26DCF22710}"/>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649C01A5-F008-328A-3D88-D0665AD452CB}"/>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ound Diagonal Corner Rectangle 599">
              <a:extLst>
                <a:ext uri="{FF2B5EF4-FFF2-40B4-BE49-F238E27FC236}">
                  <a16:creationId xmlns:a16="http://schemas.microsoft.com/office/drawing/2014/main" id="{10DF2A31-39B1-E606-1A62-8738D6883337}"/>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 Diagonal Corner Rectangle 600">
              <a:extLst>
                <a:ext uri="{FF2B5EF4-FFF2-40B4-BE49-F238E27FC236}">
                  <a16:creationId xmlns:a16="http://schemas.microsoft.com/office/drawing/2014/main" id="{7E05E25B-5370-84B1-2992-557F3DCBDFF8}"/>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656FE95-2590-3830-248D-29B7E651921C}"/>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120">
            <a:extLst>
              <a:ext uri="{FF2B5EF4-FFF2-40B4-BE49-F238E27FC236}">
                <a16:creationId xmlns:a16="http://schemas.microsoft.com/office/drawing/2014/main" id="{82282C1F-AFF5-EF40-4C65-AFE4CD619D22}"/>
              </a:ext>
            </a:extLst>
          </p:cNvPr>
          <p:cNvGrpSpPr/>
          <p:nvPr/>
        </p:nvGrpSpPr>
        <p:grpSpPr>
          <a:xfrm>
            <a:off x="5987752" y="2446087"/>
            <a:ext cx="1086871" cy="1980310"/>
            <a:chOff x="624188" y="685800"/>
            <a:chExt cx="2413118" cy="4876800"/>
          </a:xfrm>
        </p:grpSpPr>
        <p:sp>
          <p:nvSpPr>
            <p:cNvPr id="36" name="Cloud 35">
              <a:extLst>
                <a:ext uri="{FF2B5EF4-FFF2-40B4-BE49-F238E27FC236}">
                  <a16:creationId xmlns:a16="http://schemas.microsoft.com/office/drawing/2014/main" id="{C1765264-6B9E-2594-03BB-4722699E51B4}"/>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36EFCFA4-0E0F-ED99-B6D2-711926E49504}"/>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83394663-2A8F-99CE-3CC6-C647D0E21CD1}"/>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DB13643D-6881-1397-3386-1EF5920DF1BF}"/>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3F0771C0-120B-BCA4-F0F0-A27363136DDE}"/>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rapezoid 40">
              <a:extLst>
                <a:ext uri="{FF2B5EF4-FFF2-40B4-BE49-F238E27FC236}">
                  <a16:creationId xmlns:a16="http://schemas.microsoft.com/office/drawing/2014/main" id="{40AD4CB2-C75D-6DB1-7D99-951FDD046BB2}"/>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rapezoid 41">
              <a:extLst>
                <a:ext uri="{FF2B5EF4-FFF2-40B4-BE49-F238E27FC236}">
                  <a16:creationId xmlns:a16="http://schemas.microsoft.com/office/drawing/2014/main" id="{277D377A-22F6-9EBF-2CFC-E23E47CF03BE}"/>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rapezoid 42">
              <a:extLst>
                <a:ext uri="{FF2B5EF4-FFF2-40B4-BE49-F238E27FC236}">
                  <a16:creationId xmlns:a16="http://schemas.microsoft.com/office/drawing/2014/main" id="{07408DF8-A093-2EC4-524B-7DDB6F2F770C}"/>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A29BAB6E-31E4-7A27-B3AD-B179B43A247B}"/>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35737A1C-84EE-98D7-365F-AA6846E10AD9}"/>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5336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04"/>
                                        </p:tgtEl>
                                        <p:attrNameLst>
                                          <p:attrName>style.visibility</p:attrName>
                                        </p:attrNameLst>
                                      </p:cBhvr>
                                      <p:to>
                                        <p:strVal val="visible"/>
                                      </p:to>
                                    </p:set>
                                  </p:childTnLst>
                                </p:cTn>
                              </p:par>
                              <p:par>
                                <p:cTn id="11" presetID="42"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9144000" y="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7315200" y="762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4876800" y="152401"/>
            <a:ext cx="1828800" cy="3286866"/>
            <a:chOff x="4114800" y="228600"/>
            <a:chExt cx="1828800" cy="3395072"/>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1491"/>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81002"/>
              <a:ext cx="1828800" cy="3242670"/>
            </a:xfrm>
            <a:prstGeom prst="rect">
              <a:avLst/>
            </a:prstGeom>
            <a:noFill/>
          </p:spPr>
          <p:txBody>
            <a:bodyPr wrap="square" rtlCol="0">
              <a:spAutoFit/>
            </a:bodyPr>
            <a:lstStyle/>
            <a:p>
              <a:pPr fontAlgn="base"/>
              <a:r>
                <a:rPr lang="en-US" dirty="0">
                  <a:solidFill>
                    <a:schemeClr val="bg1"/>
                  </a:solidFill>
                </a:rPr>
                <a:t>The 4</a:t>
              </a:r>
              <a:r>
                <a:rPr lang="en-US" baseline="30000" dirty="0">
                  <a:solidFill>
                    <a:schemeClr val="bg1"/>
                  </a:solidFill>
                </a:rPr>
                <a:t>th</a:t>
              </a:r>
              <a:r>
                <a:rPr lang="en-US" dirty="0">
                  <a:solidFill>
                    <a:schemeClr val="bg1"/>
                  </a:solidFill>
                </a:rPr>
                <a:t> spot was of good ground, the master nourished it for a long time, but the branches brought forth good and bad fruit</a:t>
              </a:r>
            </a:p>
            <a:p>
              <a:pPr fontAlgn="base"/>
              <a:endParaRPr lang="en-US" dirty="0">
                <a:solidFill>
                  <a:schemeClr val="bg1"/>
                </a:solidFill>
              </a:endParaRP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0257" y="6550223"/>
            <a:ext cx="4800600" cy="307777"/>
          </a:xfrm>
          <a:prstGeom prst="rect">
            <a:avLst/>
          </a:prstGeom>
          <a:noFill/>
        </p:spPr>
        <p:txBody>
          <a:bodyPr wrap="square" rtlCol="0">
            <a:spAutoFit/>
          </a:bodyPr>
          <a:lstStyle/>
          <a:p>
            <a:r>
              <a:rPr lang="en-US" sz="1400" dirty="0">
                <a:solidFill>
                  <a:schemeClr val="bg1"/>
                </a:solidFill>
              </a:rPr>
              <a:t>Jacob 5:25 Commentary Ralph E. Swiss</a:t>
            </a:r>
          </a:p>
        </p:txBody>
      </p:sp>
      <p:sp>
        <p:nvSpPr>
          <p:cNvPr id="74" name="TextBox 73"/>
          <p:cNvSpPr txBox="1"/>
          <p:nvPr/>
        </p:nvSpPr>
        <p:spPr>
          <a:xfrm>
            <a:off x="1723590" y="5000236"/>
            <a:ext cx="6590414" cy="1477328"/>
          </a:xfrm>
          <a:prstGeom prst="rect">
            <a:avLst/>
          </a:prstGeom>
          <a:noFill/>
        </p:spPr>
        <p:txBody>
          <a:bodyPr wrap="square" rtlCol="0">
            <a:spAutoFit/>
          </a:bodyPr>
          <a:lstStyle/>
          <a:p>
            <a:pPr fontAlgn="base"/>
            <a:r>
              <a:rPr lang="en-US" dirty="0">
                <a:solidFill>
                  <a:schemeClr val="bg1"/>
                </a:solidFill>
              </a:rPr>
              <a:t>“And he said unto the servant: Look hither and behold the last. Behold, this have I planted in a good spot of ground; and I have nourished it this long time, and only a part of the tree hath brought forth tame fruit, and the other part of the tree hath brought forth wild fruit; behold, I have nourished this tree like unto the others.</a:t>
            </a:r>
          </a:p>
        </p:txBody>
      </p:sp>
      <p:grpSp>
        <p:nvGrpSpPr>
          <p:cNvPr id="6" name="Group 347"/>
          <p:cNvGrpSpPr/>
          <p:nvPr/>
        </p:nvGrpSpPr>
        <p:grpSpPr>
          <a:xfrm>
            <a:off x="1676400" y="685800"/>
            <a:ext cx="2209800" cy="2286000"/>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484"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482"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4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Oval 4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475"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473" name="Oval 4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Oval 4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46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Oval 4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466"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464"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5"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44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445" name="Oval 44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443" name="Oval 44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Oval 44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4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436"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434"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26" name="Double Wave 225"/>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Double Wave 226"/>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Double Wave 227"/>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Oval 229"/>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41"/>
            <p:cNvGrpSpPr/>
            <p:nvPr/>
          </p:nvGrpSpPr>
          <p:grpSpPr>
            <a:xfrm>
              <a:off x="457200" y="3352800"/>
              <a:ext cx="1397003" cy="1095416"/>
              <a:chOff x="736597" y="733384"/>
              <a:chExt cx="1807860" cy="1807860"/>
            </a:xfrm>
          </p:grpSpPr>
          <p:grpSp>
            <p:nvGrpSpPr>
              <p:cNvPr id="34" name="Group 15"/>
              <p:cNvGrpSpPr/>
              <p:nvPr/>
            </p:nvGrpSpPr>
            <p:grpSpPr>
              <a:xfrm rot="20238387">
                <a:off x="736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42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422"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21"/>
              <p:cNvGrpSpPr/>
              <p:nvPr/>
            </p:nvGrpSpPr>
            <p:grpSpPr>
              <a:xfrm rot="2927600">
                <a:off x="1498597" y="881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41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415"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413"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31"/>
              <p:cNvGrpSpPr/>
              <p:nvPr/>
            </p:nvGrpSpPr>
            <p:grpSpPr>
              <a:xfrm rot="20238387">
                <a:off x="1346199" y="1643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40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406" name="Oval 40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404" name="Oval 40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Oval 4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6" name="Group 42"/>
            <p:cNvGrpSpPr/>
            <p:nvPr/>
          </p:nvGrpSpPr>
          <p:grpSpPr>
            <a:xfrm rot="1956276">
              <a:off x="1167495" y="3842653"/>
              <a:ext cx="1397003" cy="1095416"/>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39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394"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392" name="Oval 3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38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385"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383"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37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376" name="Oval 3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374"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73"/>
            <p:cNvGrpSpPr/>
            <p:nvPr/>
          </p:nvGrpSpPr>
          <p:grpSpPr>
            <a:xfrm rot="3068959">
              <a:off x="1791654" y="2628338"/>
              <a:ext cx="1820842" cy="1558779"/>
              <a:chOff x="736597" y="733384"/>
              <a:chExt cx="1807860" cy="1807860"/>
            </a:xfrm>
          </p:grpSpPr>
          <p:grpSp>
            <p:nvGrpSpPr>
              <p:cNvPr id="63" name="Group 15"/>
              <p:cNvGrpSpPr/>
              <p:nvPr/>
            </p:nvGrpSpPr>
            <p:grpSpPr>
              <a:xfrm rot="20238387">
                <a:off x="736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36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364"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362"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21"/>
              <p:cNvGrpSpPr/>
              <p:nvPr/>
            </p:nvGrpSpPr>
            <p:grpSpPr>
              <a:xfrm rot="2927600">
                <a:off x="1498597" y="881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35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355"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353"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 name="Group 31"/>
              <p:cNvGrpSpPr/>
              <p:nvPr/>
            </p:nvGrpSpPr>
            <p:grpSpPr>
              <a:xfrm rot="20238387">
                <a:off x="1346199" y="1643328"/>
                <a:ext cx="1193804" cy="897916"/>
                <a:chOff x="1111998" y="1862460"/>
                <a:chExt cx="2362200" cy="1921930"/>
              </a:xfrm>
            </p:grpSpPr>
            <p:grpSp>
              <p:nvGrpSpPr>
                <p:cNvPr id="72" name="Group 6"/>
                <p:cNvGrpSpPr/>
                <p:nvPr/>
              </p:nvGrpSpPr>
              <p:grpSpPr>
                <a:xfrm rot="17802976">
                  <a:off x="1912098" y="1823816"/>
                  <a:ext cx="762000" cy="2362200"/>
                  <a:chOff x="1905000" y="1828800"/>
                  <a:chExt cx="762000" cy="2362200"/>
                </a:xfrm>
              </p:grpSpPr>
              <p:sp>
                <p:nvSpPr>
                  <p:cNvPr id="34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Oval 34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p:grpSpPr>
              <p:sp>
                <p:nvSpPr>
                  <p:cNvPr id="346" name="Oval 34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12"/>
                <p:cNvGrpSpPr/>
                <p:nvPr/>
              </p:nvGrpSpPr>
              <p:grpSpPr>
                <a:xfrm rot="15530705">
                  <a:off x="2284581" y="2639655"/>
                  <a:ext cx="405591" cy="1883879"/>
                  <a:chOff x="1905000" y="1828800"/>
                  <a:chExt cx="762000" cy="2362200"/>
                </a:xfrm>
              </p:grpSpPr>
              <p:sp>
                <p:nvSpPr>
                  <p:cNvPr id="344" name="Oval 3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7" name="Group 104"/>
            <p:cNvGrpSpPr/>
            <p:nvPr/>
          </p:nvGrpSpPr>
          <p:grpSpPr>
            <a:xfrm rot="3068959">
              <a:off x="2247659" y="3793897"/>
              <a:ext cx="1143483" cy="840157"/>
              <a:chOff x="736597" y="733384"/>
              <a:chExt cx="1807860" cy="1807860"/>
            </a:xfrm>
          </p:grpSpPr>
          <p:grpSp>
            <p:nvGrpSpPr>
              <p:cNvPr id="78" name="Group 15"/>
              <p:cNvGrpSpPr/>
              <p:nvPr/>
            </p:nvGrpSpPr>
            <p:grpSpPr>
              <a:xfrm rot="20238387">
                <a:off x="736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33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334" name="Oval 3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Oval 3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332" name="Oval 33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21"/>
              <p:cNvGrpSpPr/>
              <p:nvPr/>
            </p:nvGrpSpPr>
            <p:grpSpPr>
              <a:xfrm rot="2927600">
                <a:off x="1498597" y="881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32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325" name="Oval 3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323" name="Oval 3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Oval 3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31"/>
              <p:cNvGrpSpPr/>
              <p:nvPr/>
            </p:nvGrpSpPr>
            <p:grpSpPr>
              <a:xfrm rot="20238387">
                <a:off x="1346199" y="1643328"/>
                <a:ext cx="1193804" cy="897916"/>
                <a:chOff x="1111998" y="1862460"/>
                <a:chExt cx="2362200" cy="1921930"/>
              </a:xfrm>
            </p:grpSpPr>
            <p:grpSp>
              <p:nvGrpSpPr>
                <p:cNvPr id="87" name="Group 6"/>
                <p:cNvGrpSpPr/>
                <p:nvPr/>
              </p:nvGrpSpPr>
              <p:grpSpPr>
                <a:xfrm rot="17802976">
                  <a:off x="1912098" y="1823816"/>
                  <a:ext cx="762000" cy="2362200"/>
                  <a:chOff x="1905000" y="1828800"/>
                  <a:chExt cx="762000" cy="2362200"/>
                </a:xfrm>
              </p:grpSpPr>
              <p:sp>
                <p:nvSpPr>
                  <p:cNvPr id="31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Oval 3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9"/>
                <p:cNvGrpSpPr/>
                <p:nvPr/>
              </p:nvGrpSpPr>
              <p:grpSpPr>
                <a:xfrm rot="19123498">
                  <a:off x="2501621" y="1862460"/>
                  <a:ext cx="542170" cy="1782007"/>
                  <a:chOff x="1905000" y="1828800"/>
                  <a:chExt cx="762000" cy="2362200"/>
                </a:xfrm>
              </p:grpSpPr>
              <p:sp>
                <p:nvSpPr>
                  <p:cNvPr id="316" name="Oval 3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3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12"/>
                <p:cNvGrpSpPr/>
                <p:nvPr/>
              </p:nvGrpSpPr>
              <p:grpSpPr>
                <a:xfrm rot="15530705">
                  <a:off x="2284581" y="2639655"/>
                  <a:ext cx="405591" cy="1883879"/>
                  <a:chOff x="1905000" y="1828800"/>
                  <a:chExt cx="762000" cy="2362200"/>
                </a:xfrm>
              </p:grpSpPr>
              <p:sp>
                <p:nvSpPr>
                  <p:cNvPr id="314" name="Oval 3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Oval 3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135"/>
            <p:cNvGrpSpPr/>
            <p:nvPr/>
          </p:nvGrpSpPr>
          <p:grpSpPr>
            <a:xfrm rot="5892673">
              <a:off x="3061159" y="3301846"/>
              <a:ext cx="1528325" cy="1350205"/>
              <a:chOff x="736597" y="733384"/>
              <a:chExt cx="1807860" cy="1807860"/>
            </a:xfrm>
          </p:grpSpPr>
          <p:grpSp>
            <p:nvGrpSpPr>
              <p:cNvPr id="91" name="Group 15"/>
              <p:cNvGrpSpPr/>
              <p:nvPr/>
            </p:nvGrpSpPr>
            <p:grpSpPr>
              <a:xfrm rot="20238387">
                <a:off x="736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3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304" name="Oval 30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3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302" name="Oval 3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21"/>
              <p:cNvGrpSpPr/>
              <p:nvPr/>
            </p:nvGrpSpPr>
            <p:grpSpPr>
              <a:xfrm rot="2927600">
                <a:off x="1498597" y="881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2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9"/>
                <p:cNvGrpSpPr/>
                <p:nvPr/>
              </p:nvGrpSpPr>
              <p:grpSpPr>
                <a:xfrm rot="19123498">
                  <a:off x="2501621" y="1862460"/>
                  <a:ext cx="542170" cy="1782007"/>
                  <a:chOff x="1905000" y="1828800"/>
                  <a:chExt cx="762000" cy="2362200"/>
                </a:xfrm>
              </p:grpSpPr>
              <p:sp>
                <p:nvSpPr>
                  <p:cNvPr id="295" name="Oval 29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
                <p:cNvGrpSpPr/>
                <p:nvPr/>
              </p:nvGrpSpPr>
              <p:grpSpPr>
                <a:xfrm rot="15530705">
                  <a:off x="2284581" y="2639655"/>
                  <a:ext cx="405591" cy="1883879"/>
                  <a:chOff x="1905000" y="1828800"/>
                  <a:chExt cx="762000" cy="2362200"/>
                </a:xfrm>
              </p:grpSpPr>
              <p:sp>
                <p:nvSpPr>
                  <p:cNvPr id="293" name="Oval 2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1" name="Group 31"/>
              <p:cNvGrpSpPr/>
              <p:nvPr/>
            </p:nvGrpSpPr>
            <p:grpSpPr>
              <a:xfrm rot="20238387">
                <a:off x="1346199" y="1643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28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Oval 2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286" name="Oval 28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284" name="Oval 2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5" name="Group 166"/>
            <p:cNvGrpSpPr/>
            <p:nvPr/>
          </p:nvGrpSpPr>
          <p:grpSpPr>
            <a:xfrm rot="20555714" flipH="1">
              <a:off x="3652811" y="2791157"/>
              <a:ext cx="1586260" cy="1364114"/>
              <a:chOff x="736597" y="733384"/>
              <a:chExt cx="1807860" cy="1807860"/>
            </a:xfrm>
          </p:grpSpPr>
          <p:grpSp>
            <p:nvGrpSpPr>
              <p:cNvPr id="136" name="Group 15"/>
              <p:cNvGrpSpPr/>
              <p:nvPr/>
            </p:nvGrpSpPr>
            <p:grpSpPr>
              <a:xfrm rot="20238387">
                <a:off x="736597" y="881328"/>
                <a:ext cx="1193804" cy="897916"/>
                <a:chOff x="1111998" y="1862460"/>
                <a:chExt cx="2362200" cy="1921930"/>
              </a:xfrm>
            </p:grpSpPr>
            <p:grpSp>
              <p:nvGrpSpPr>
                <p:cNvPr id="137" name="Group 6"/>
                <p:cNvGrpSpPr/>
                <p:nvPr/>
              </p:nvGrpSpPr>
              <p:grpSpPr>
                <a:xfrm rot="17802976">
                  <a:off x="1912098" y="1823816"/>
                  <a:ext cx="762000" cy="2362200"/>
                  <a:chOff x="1905000" y="1828800"/>
                  <a:chExt cx="762000" cy="2362200"/>
                </a:xfrm>
              </p:grpSpPr>
              <p:sp>
                <p:nvSpPr>
                  <p:cNvPr id="2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9"/>
                <p:cNvGrpSpPr/>
                <p:nvPr/>
              </p:nvGrpSpPr>
              <p:grpSpPr>
                <a:xfrm rot="19123498">
                  <a:off x="2501621" y="1862460"/>
                  <a:ext cx="542170" cy="1782007"/>
                  <a:chOff x="1905000" y="1828800"/>
                  <a:chExt cx="762000" cy="2362200"/>
                </a:xfrm>
              </p:grpSpPr>
              <p:sp>
                <p:nvSpPr>
                  <p:cNvPr id="274" name="Oval 2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2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12"/>
                <p:cNvGrpSpPr/>
                <p:nvPr/>
              </p:nvGrpSpPr>
              <p:grpSpPr>
                <a:xfrm rot="15530705">
                  <a:off x="2284581" y="2639655"/>
                  <a:ext cx="405591" cy="1883879"/>
                  <a:chOff x="1905000" y="1828800"/>
                  <a:chExt cx="762000" cy="2362200"/>
                </a:xfrm>
              </p:grpSpPr>
              <p:sp>
                <p:nvSpPr>
                  <p:cNvPr id="272" name="Oval 2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21"/>
              <p:cNvGrpSpPr/>
              <p:nvPr/>
            </p:nvGrpSpPr>
            <p:grpSpPr>
              <a:xfrm rot="2927600">
                <a:off x="1498597" y="881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26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2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265" name="Oval 26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Oval 2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263" name="Oval 2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4" name="Group 31"/>
              <p:cNvGrpSpPr/>
              <p:nvPr/>
            </p:nvGrpSpPr>
            <p:grpSpPr>
              <a:xfrm rot="20238387">
                <a:off x="1346199" y="1643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25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256"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254" name="Oval 2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37" name="Double Wave 236"/>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Double Wave 237"/>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240"/>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Oval 246"/>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752"/>
          <p:cNvGrpSpPr/>
          <p:nvPr/>
        </p:nvGrpSpPr>
        <p:grpSpPr>
          <a:xfrm>
            <a:off x="7620001" y="-9174"/>
            <a:ext cx="2513265" cy="3291010"/>
            <a:chOff x="6096000" y="-9174"/>
            <a:chExt cx="2513265" cy="3291010"/>
          </a:xfrm>
        </p:grpSpPr>
        <p:grpSp>
          <p:nvGrpSpPr>
            <p:cNvPr id="150" name="Group 199"/>
            <p:cNvGrpSpPr/>
            <p:nvPr/>
          </p:nvGrpSpPr>
          <p:grpSpPr>
            <a:xfrm rot="3068959">
              <a:off x="5676362" y="648238"/>
              <a:ext cx="1626598" cy="787321"/>
              <a:chOff x="736597" y="733384"/>
              <a:chExt cx="1807860" cy="1193804"/>
            </a:xfrm>
          </p:grpSpPr>
          <p:grpSp>
            <p:nvGrpSpPr>
              <p:cNvPr id="151" name="Group 15"/>
              <p:cNvGrpSpPr/>
              <p:nvPr/>
            </p:nvGrpSpPr>
            <p:grpSpPr>
              <a:xfrm rot="20238387">
                <a:off x="736597" y="881328"/>
                <a:ext cx="1193804" cy="897916"/>
                <a:chOff x="1111998" y="1862460"/>
                <a:chExt cx="2362200" cy="1921930"/>
              </a:xfrm>
            </p:grpSpPr>
            <p:grpSp>
              <p:nvGrpSpPr>
                <p:cNvPr id="152" name="Group 6"/>
                <p:cNvGrpSpPr/>
                <p:nvPr/>
              </p:nvGrpSpPr>
              <p:grpSpPr>
                <a:xfrm rot="17802976">
                  <a:off x="1912098" y="1823816"/>
                  <a:ext cx="762000" cy="2362200"/>
                  <a:chOff x="1905000" y="1828800"/>
                  <a:chExt cx="762000" cy="2362200"/>
                </a:xfrm>
              </p:grpSpPr>
              <p:sp>
                <p:nvSpPr>
                  <p:cNvPr id="11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9"/>
                <p:cNvGrpSpPr/>
                <p:nvPr/>
              </p:nvGrpSpPr>
              <p:grpSpPr>
                <a:xfrm rot="19123498">
                  <a:off x="2501621" y="1862460"/>
                  <a:ext cx="542170" cy="1782007"/>
                  <a:chOff x="1905000" y="1828800"/>
                  <a:chExt cx="762000" cy="2362200"/>
                </a:xfrm>
              </p:grpSpPr>
              <p:sp>
                <p:nvSpPr>
                  <p:cNvPr id="1161" name="Oval 11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12"/>
                <p:cNvGrpSpPr/>
                <p:nvPr/>
              </p:nvGrpSpPr>
              <p:grpSpPr>
                <a:xfrm rot="15530705">
                  <a:off x="2284581" y="2639655"/>
                  <a:ext cx="405591" cy="1883879"/>
                  <a:chOff x="1905000" y="1828800"/>
                  <a:chExt cx="762000" cy="2362200"/>
                </a:xfrm>
              </p:grpSpPr>
              <p:sp>
                <p:nvSpPr>
                  <p:cNvPr id="1143" name="Oval 11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6" name="Group 21"/>
              <p:cNvGrpSpPr/>
              <p:nvPr/>
            </p:nvGrpSpPr>
            <p:grpSpPr>
              <a:xfrm rot="2927600">
                <a:off x="1498597" y="881328"/>
                <a:ext cx="1193804" cy="897916"/>
                <a:chOff x="1111998" y="1862460"/>
                <a:chExt cx="2362200" cy="1921930"/>
              </a:xfrm>
            </p:grpSpPr>
            <p:grpSp>
              <p:nvGrpSpPr>
                <p:cNvPr id="157" name="Group 6"/>
                <p:cNvGrpSpPr/>
                <p:nvPr/>
              </p:nvGrpSpPr>
              <p:grpSpPr>
                <a:xfrm rot="17802976">
                  <a:off x="1912098" y="1823816"/>
                  <a:ext cx="762000" cy="2362200"/>
                  <a:chOff x="1905000" y="1828800"/>
                  <a:chExt cx="762000" cy="2362200"/>
                </a:xfrm>
              </p:grpSpPr>
              <p:sp>
                <p:nvSpPr>
                  <p:cNvPr id="11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 name="Group 9"/>
                <p:cNvGrpSpPr/>
                <p:nvPr/>
              </p:nvGrpSpPr>
              <p:grpSpPr>
                <a:xfrm rot="19123498">
                  <a:off x="2501621" y="1862460"/>
                  <a:ext cx="542170" cy="1782007"/>
                  <a:chOff x="1905000" y="1828800"/>
                  <a:chExt cx="762000" cy="2362200"/>
                </a:xfrm>
              </p:grpSpPr>
              <p:sp>
                <p:nvSpPr>
                  <p:cNvPr id="1136" name="Oval 11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2"/>
                <p:cNvGrpSpPr/>
                <p:nvPr/>
              </p:nvGrpSpPr>
              <p:grpSpPr>
                <a:xfrm rot="15530705">
                  <a:off x="2284581" y="2639655"/>
                  <a:ext cx="405591" cy="1883879"/>
                  <a:chOff x="1905000" y="1828800"/>
                  <a:chExt cx="762000" cy="2362200"/>
                </a:xfrm>
              </p:grpSpPr>
              <p:sp>
                <p:nvSpPr>
                  <p:cNvPr id="1134" name="Oval 113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5" name="Oval 113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2" name="Group 199"/>
            <p:cNvGrpSpPr/>
            <p:nvPr/>
          </p:nvGrpSpPr>
          <p:grpSpPr>
            <a:xfrm rot="3068959">
              <a:off x="7242454" y="410464"/>
              <a:ext cx="1626598" cy="787321"/>
              <a:chOff x="736597" y="733384"/>
              <a:chExt cx="1807860" cy="1193804"/>
            </a:xfrm>
          </p:grpSpPr>
          <p:grpSp>
            <p:nvGrpSpPr>
              <p:cNvPr id="193" name="Group 15"/>
              <p:cNvGrpSpPr/>
              <p:nvPr/>
            </p:nvGrpSpPr>
            <p:grpSpPr>
              <a:xfrm rot="20238387">
                <a:off x="736597" y="881328"/>
                <a:ext cx="1193804" cy="897916"/>
                <a:chOff x="1111998" y="1862460"/>
                <a:chExt cx="2362200" cy="1921930"/>
              </a:xfrm>
            </p:grpSpPr>
            <p:grpSp>
              <p:nvGrpSpPr>
                <p:cNvPr id="194" name="Group 6"/>
                <p:cNvGrpSpPr/>
                <p:nvPr/>
              </p:nvGrpSpPr>
              <p:grpSpPr>
                <a:xfrm rot="17802976">
                  <a:off x="1912098" y="1823816"/>
                  <a:ext cx="762000" cy="2362200"/>
                  <a:chOff x="1905000" y="1828800"/>
                  <a:chExt cx="762000" cy="2362200"/>
                </a:xfrm>
              </p:grpSpPr>
              <p:sp>
                <p:nvSpPr>
                  <p:cNvPr id="11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8"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5" name="Group 9"/>
                <p:cNvGrpSpPr/>
                <p:nvPr/>
              </p:nvGrpSpPr>
              <p:grpSpPr>
                <a:xfrm rot="19123498">
                  <a:off x="2501621" y="1862460"/>
                  <a:ext cx="542170" cy="1782007"/>
                  <a:chOff x="1905000" y="1828800"/>
                  <a:chExt cx="762000" cy="2362200"/>
                </a:xfrm>
              </p:grpSpPr>
              <p:sp>
                <p:nvSpPr>
                  <p:cNvPr id="1125" name="Oval 11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2"/>
                <p:cNvGrpSpPr/>
                <p:nvPr/>
              </p:nvGrpSpPr>
              <p:grpSpPr>
                <a:xfrm rot="15530705">
                  <a:off x="2284581" y="2639655"/>
                  <a:ext cx="405591" cy="1883879"/>
                  <a:chOff x="1905000" y="1828800"/>
                  <a:chExt cx="762000" cy="2362200"/>
                </a:xfrm>
              </p:grpSpPr>
              <p:sp>
                <p:nvSpPr>
                  <p:cNvPr id="1123" name="Oval 11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4"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7" name="Group 21"/>
              <p:cNvGrpSpPr/>
              <p:nvPr/>
            </p:nvGrpSpPr>
            <p:grpSpPr>
              <a:xfrm rot="2927600">
                <a:off x="1498597" y="881328"/>
                <a:ext cx="1193804" cy="897916"/>
                <a:chOff x="1111998" y="1862460"/>
                <a:chExt cx="2362200" cy="1921930"/>
              </a:xfrm>
            </p:grpSpPr>
            <p:grpSp>
              <p:nvGrpSpPr>
                <p:cNvPr id="198" name="Group 6"/>
                <p:cNvGrpSpPr/>
                <p:nvPr/>
              </p:nvGrpSpPr>
              <p:grpSpPr>
                <a:xfrm rot="17802976">
                  <a:off x="1912098" y="1823816"/>
                  <a:ext cx="762000" cy="2362200"/>
                  <a:chOff x="1905000" y="1828800"/>
                  <a:chExt cx="762000" cy="2362200"/>
                </a:xfrm>
              </p:grpSpPr>
              <p:sp>
                <p:nvSpPr>
                  <p:cNvPr id="11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9" name="Group 9"/>
                <p:cNvGrpSpPr/>
                <p:nvPr/>
              </p:nvGrpSpPr>
              <p:grpSpPr>
                <a:xfrm rot="19123498">
                  <a:off x="2501621" y="1862460"/>
                  <a:ext cx="542170" cy="1782007"/>
                  <a:chOff x="1905000" y="1828800"/>
                  <a:chExt cx="762000" cy="2362200"/>
                </a:xfrm>
              </p:grpSpPr>
              <p:sp>
                <p:nvSpPr>
                  <p:cNvPr id="1116" name="Oval 11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12"/>
                <p:cNvGrpSpPr/>
                <p:nvPr/>
              </p:nvGrpSpPr>
              <p:grpSpPr>
                <a:xfrm rot="15530705">
                  <a:off x="2284581" y="2639655"/>
                  <a:ext cx="405591" cy="1883879"/>
                  <a:chOff x="1905000" y="1828800"/>
                  <a:chExt cx="762000" cy="2362200"/>
                </a:xfrm>
              </p:grpSpPr>
              <p:sp>
                <p:nvSpPr>
                  <p:cNvPr id="1114" name="Oval 11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5" name="Oval 11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1" name="Group 414"/>
            <p:cNvGrpSpPr/>
            <p:nvPr/>
          </p:nvGrpSpPr>
          <p:grpSpPr>
            <a:xfrm>
              <a:off x="6130108" y="121532"/>
              <a:ext cx="2479157" cy="3160304"/>
              <a:chOff x="6130108" y="121532"/>
              <a:chExt cx="2479157" cy="3160304"/>
            </a:xfrm>
          </p:grpSpPr>
          <p:grpSp>
            <p:nvGrpSpPr>
              <p:cNvPr id="202" name="Group 388"/>
              <p:cNvGrpSpPr/>
              <p:nvPr/>
            </p:nvGrpSpPr>
            <p:grpSpPr>
              <a:xfrm>
                <a:off x="6130108" y="459654"/>
                <a:ext cx="1390649" cy="2822182"/>
                <a:chOff x="6553776" y="3813939"/>
                <a:chExt cx="1162049" cy="2358261"/>
              </a:xfrm>
            </p:grpSpPr>
            <p:sp>
              <p:nvSpPr>
                <p:cNvPr id="1100" name="Double Wave 1099"/>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1" name="Double Wave 1100"/>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2" name="Double Wave 1101"/>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3" name="Oval 1102"/>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1103"/>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Double Wave 1104"/>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6" name="Double Wave 1105"/>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7" name="Oval 1106"/>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8" name="Oval 1107"/>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166"/>
              <p:cNvGrpSpPr/>
              <p:nvPr/>
            </p:nvGrpSpPr>
            <p:grpSpPr>
              <a:xfrm rot="20555714" flipH="1">
                <a:off x="7505449" y="257002"/>
                <a:ext cx="737144" cy="647343"/>
                <a:chOff x="736597" y="733384"/>
                <a:chExt cx="1807860" cy="1807860"/>
              </a:xfrm>
            </p:grpSpPr>
            <p:grpSp>
              <p:nvGrpSpPr>
                <p:cNvPr id="204" name="Group 15"/>
                <p:cNvGrpSpPr/>
                <p:nvPr/>
              </p:nvGrpSpPr>
              <p:grpSpPr>
                <a:xfrm rot="20238387">
                  <a:off x="736597" y="881328"/>
                  <a:ext cx="1193804" cy="897916"/>
                  <a:chOff x="1111998" y="1862460"/>
                  <a:chExt cx="2362200" cy="1921930"/>
                </a:xfrm>
              </p:grpSpPr>
              <p:grpSp>
                <p:nvGrpSpPr>
                  <p:cNvPr id="205" name="Group 6"/>
                  <p:cNvGrpSpPr/>
                  <p:nvPr/>
                </p:nvGrpSpPr>
                <p:grpSpPr>
                  <a:xfrm rot="17802976">
                    <a:off x="1912098" y="1823816"/>
                    <a:ext cx="762000" cy="2362200"/>
                    <a:chOff x="1905000" y="1828800"/>
                    <a:chExt cx="762000" cy="2362200"/>
                  </a:xfrm>
                </p:grpSpPr>
                <p:sp>
                  <p:nvSpPr>
                    <p:cNvPr id="10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9"/>
                  <p:cNvGrpSpPr/>
                  <p:nvPr/>
                </p:nvGrpSpPr>
                <p:grpSpPr>
                  <a:xfrm rot="19123498">
                    <a:off x="2501621" y="1862460"/>
                    <a:ext cx="542170" cy="1782007"/>
                    <a:chOff x="1905000" y="1828800"/>
                    <a:chExt cx="762000" cy="2362200"/>
                  </a:xfrm>
                </p:grpSpPr>
                <p:sp>
                  <p:nvSpPr>
                    <p:cNvPr id="1096" name="Oval 10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10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12"/>
                  <p:cNvGrpSpPr/>
                  <p:nvPr/>
                </p:nvGrpSpPr>
                <p:grpSpPr>
                  <a:xfrm rot="15530705">
                    <a:off x="2284581" y="2639655"/>
                    <a:ext cx="405591" cy="1883879"/>
                    <a:chOff x="1905000" y="1828800"/>
                    <a:chExt cx="762000" cy="2362200"/>
                  </a:xfrm>
                </p:grpSpPr>
                <p:sp>
                  <p:nvSpPr>
                    <p:cNvPr id="1094" name="Oval 10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8" name="Group 21"/>
                <p:cNvGrpSpPr/>
                <p:nvPr/>
              </p:nvGrpSpPr>
              <p:grpSpPr>
                <a:xfrm rot="2927600">
                  <a:off x="1498597" y="881328"/>
                  <a:ext cx="1193804" cy="897916"/>
                  <a:chOff x="1111998" y="1862460"/>
                  <a:chExt cx="2362200" cy="1921930"/>
                </a:xfrm>
              </p:grpSpPr>
              <p:grpSp>
                <p:nvGrpSpPr>
                  <p:cNvPr id="209" name="Group 6"/>
                  <p:cNvGrpSpPr/>
                  <p:nvPr/>
                </p:nvGrpSpPr>
                <p:grpSpPr>
                  <a:xfrm rot="17802976">
                    <a:off x="1912098" y="1823816"/>
                    <a:ext cx="762000" cy="2362200"/>
                    <a:chOff x="1905000" y="1828800"/>
                    <a:chExt cx="762000" cy="2362200"/>
                  </a:xfrm>
                </p:grpSpPr>
                <p:sp>
                  <p:nvSpPr>
                    <p:cNvPr id="10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0" name="Oval 10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9"/>
                  <p:cNvGrpSpPr/>
                  <p:nvPr/>
                </p:nvGrpSpPr>
                <p:grpSpPr>
                  <a:xfrm rot="19123498">
                    <a:off x="2501621" y="1862460"/>
                    <a:ext cx="542170" cy="1782007"/>
                    <a:chOff x="1905000" y="1828800"/>
                    <a:chExt cx="762000" cy="2362200"/>
                  </a:xfrm>
                </p:grpSpPr>
                <p:sp>
                  <p:nvSpPr>
                    <p:cNvPr id="1087" name="Oval 10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8" name="Oval 10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12"/>
                  <p:cNvGrpSpPr/>
                  <p:nvPr/>
                </p:nvGrpSpPr>
                <p:grpSpPr>
                  <a:xfrm rot="15530705">
                    <a:off x="2284581" y="2639655"/>
                    <a:ext cx="405591" cy="1883879"/>
                    <a:chOff x="1905000" y="1828800"/>
                    <a:chExt cx="762000" cy="2362200"/>
                  </a:xfrm>
                </p:grpSpPr>
                <p:sp>
                  <p:nvSpPr>
                    <p:cNvPr id="1085" name="Oval 10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6" name="Oval 10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2" name="Group 31"/>
                <p:cNvGrpSpPr/>
                <p:nvPr/>
              </p:nvGrpSpPr>
              <p:grpSpPr>
                <a:xfrm rot="20238387">
                  <a:off x="1346199" y="1643328"/>
                  <a:ext cx="1193804" cy="897916"/>
                  <a:chOff x="1111998" y="1862460"/>
                  <a:chExt cx="2362200" cy="1921930"/>
                </a:xfrm>
              </p:grpSpPr>
              <p:grpSp>
                <p:nvGrpSpPr>
                  <p:cNvPr id="213" name="Group 6"/>
                  <p:cNvGrpSpPr/>
                  <p:nvPr/>
                </p:nvGrpSpPr>
                <p:grpSpPr>
                  <a:xfrm rot="17802976">
                    <a:off x="1912098" y="1823816"/>
                    <a:ext cx="762000" cy="2362200"/>
                    <a:chOff x="1905000" y="1828800"/>
                    <a:chExt cx="762000" cy="2362200"/>
                  </a:xfrm>
                </p:grpSpPr>
                <p:sp>
                  <p:nvSpPr>
                    <p:cNvPr id="10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1" name="Oval 10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4" name="Group 9"/>
                  <p:cNvGrpSpPr/>
                  <p:nvPr/>
                </p:nvGrpSpPr>
                <p:grpSpPr>
                  <a:xfrm rot="19123498">
                    <a:off x="2501621" y="1862460"/>
                    <a:ext cx="542170" cy="1782007"/>
                    <a:chOff x="1905000" y="1828800"/>
                    <a:chExt cx="762000" cy="2362200"/>
                  </a:xfrm>
                </p:grpSpPr>
                <p:sp>
                  <p:nvSpPr>
                    <p:cNvPr id="1078" name="Oval 10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9" name="Oval 10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5" name="Group 12"/>
                  <p:cNvGrpSpPr/>
                  <p:nvPr/>
                </p:nvGrpSpPr>
                <p:grpSpPr>
                  <a:xfrm rot="15530705">
                    <a:off x="2284581" y="2639655"/>
                    <a:ext cx="405591" cy="1883879"/>
                    <a:chOff x="1905000" y="1828800"/>
                    <a:chExt cx="762000" cy="2362200"/>
                  </a:xfrm>
                </p:grpSpPr>
                <p:sp>
                  <p:nvSpPr>
                    <p:cNvPr id="1076" name="Oval 10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7" name="Oval 10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6" name="Group 813"/>
              <p:cNvGrpSpPr/>
              <p:nvPr/>
            </p:nvGrpSpPr>
            <p:grpSpPr>
              <a:xfrm flipH="1">
                <a:off x="7162800" y="1066800"/>
                <a:ext cx="1446465" cy="2057400"/>
                <a:chOff x="6519092" y="3267426"/>
                <a:chExt cx="2146593" cy="3053236"/>
              </a:xfrm>
            </p:grpSpPr>
            <p:grpSp>
              <p:nvGrpSpPr>
                <p:cNvPr id="217" name="Group 388"/>
                <p:cNvGrpSpPr/>
                <p:nvPr/>
              </p:nvGrpSpPr>
              <p:grpSpPr>
                <a:xfrm>
                  <a:off x="6553200" y="3498480"/>
                  <a:ext cx="1390649" cy="2822182"/>
                  <a:chOff x="6553776" y="3813939"/>
                  <a:chExt cx="1162049" cy="2358261"/>
                </a:xfrm>
              </p:grpSpPr>
              <p:sp>
                <p:nvSpPr>
                  <p:cNvPr id="1061" name="Double Wave 1060"/>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2" name="Double Wave 1061"/>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Double Wave 1062"/>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 name="Oval 1063"/>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5" name="Oval 1064"/>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6" name="Double Wave 1065"/>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7" name="Double Wave 1066"/>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1067"/>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9" name="Oval 1068"/>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166"/>
                <p:cNvGrpSpPr/>
                <p:nvPr/>
              </p:nvGrpSpPr>
              <p:grpSpPr>
                <a:xfrm rot="20555714" flipH="1">
                  <a:off x="7928541" y="3295828"/>
                  <a:ext cx="737144" cy="647343"/>
                  <a:chOff x="736597" y="733384"/>
                  <a:chExt cx="1807860" cy="1807860"/>
                </a:xfrm>
              </p:grpSpPr>
              <p:grpSp>
                <p:nvGrpSpPr>
                  <p:cNvPr id="221" name="Group 15"/>
                  <p:cNvGrpSpPr/>
                  <p:nvPr/>
                </p:nvGrpSpPr>
                <p:grpSpPr>
                  <a:xfrm rot="20238387">
                    <a:off x="736597" y="881328"/>
                    <a:ext cx="1193804" cy="897916"/>
                    <a:chOff x="1111998" y="1862460"/>
                    <a:chExt cx="2362200" cy="1921930"/>
                  </a:xfrm>
                </p:grpSpPr>
                <p:grpSp>
                  <p:nvGrpSpPr>
                    <p:cNvPr id="223" name="Group 6"/>
                    <p:cNvGrpSpPr/>
                    <p:nvPr/>
                  </p:nvGrpSpPr>
                  <p:grpSpPr>
                    <a:xfrm rot="17802976">
                      <a:off x="1912098" y="1823816"/>
                      <a:ext cx="762000" cy="2362200"/>
                      <a:chOff x="1905000" y="1828800"/>
                      <a:chExt cx="762000" cy="2362200"/>
                    </a:xfrm>
                  </p:grpSpPr>
                  <p:sp>
                    <p:nvSpPr>
                      <p:cNvPr id="105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4" name="Group 9"/>
                    <p:cNvGrpSpPr/>
                    <p:nvPr/>
                  </p:nvGrpSpPr>
                  <p:grpSpPr>
                    <a:xfrm rot="19123498">
                      <a:off x="2501621" y="1862460"/>
                      <a:ext cx="542170" cy="1782007"/>
                      <a:chOff x="1905000" y="1828800"/>
                      <a:chExt cx="762000" cy="2362200"/>
                    </a:xfrm>
                  </p:grpSpPr>
                  <p:sp>
                    <p:nvSpPr>
                      <p:cNvPr id="1057" name="Oval 105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8" name="Oval 10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5" name="Group 12"/>
                    <p:cNvGrpSpPr/>
                    <p:nvPr/>
                  </p:nvGrpSpPr>
                  <p:grpSpPr>
                    <a:xfrm rot="15530705">
                      <a:off x="2284581" y="2639655"/>
                      <a:ext cx="405591" cy="1883879"/>
                      <a:chOff x="1905000" y="1828800"/>
                      <a:chExt cx="762000" cy="2362200"/>
                    </a:xfrm>
                  </p:grpSpPr>
                  <p:sp>
                    <p:nvSpPr>
                      <p:cNvPr id="1055" name="Oval 105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1" name="Group 21"/>
                  <p:cNvGrpSpPr/>
                  <p:nvPr/>
                </p:nvGrpSpPr>
                <p:grpSpPr>
                  <a:xfrm rot="2927600">
                    <a:off x="1498597" y="881328"/>
                    <a:ext cx="1193804" cy="897916"/>
                    <a:chOff x="1111998" y="1862460"/>
                    <a:chExt cx="2362200" cy="1921930"/>
                  </a:xfrm>
                </p:grpSpPr>
                <p:grpSp>
                  <p:nvGrpSpPr>
                    <p:cNvPr id="232" name="Group 6"/>
                    <p:cNvGrpSpPr/>
                    <p:nvPr/>
                  </p:nvGrpSpPr>
                  <p:grpSpPr>
                    <a:xfrm rot="17802976">
                      <a:off x="1912098" y="1823816"/>
                      <a:ext cx="762000" cy="2362200"/>
                      <a:chOff x="1905000" y="1828800"/>
                      <a:chExt cx="762000" cy="2362200"/>
                    </a:xfrm>
                  </p:grpSpPr>
                  <p:sp>
                    <p:nvSpPr>
                      <p:cNvPr id="105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1" name="Oval 10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3" name="Group 9"/>
                    <p:cNvGrpSpPr/>
                    <p:nvPr/>
                  </p:nvGrpSpPr>
                  <p:grpSpPr>
                    <a:xfrm rot="19123498">
                      <a:off x="2501621" y="1862460"/>
                      <a:ext cx="542170" cy="1782007"/>
                      <a:chOff x="1905000" y="1828800"/>
                      <a:chExt cx="762000" cy="2362200"/>
                    </a:xfrm>
                  </p:grpSpPr>
                  <p:sp>
                    <p:nvSpPr>
                      <p:cNvPr id="1048" name="Oval 104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Oval 104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4" name="Group 12"/>
                    <p:cNvGrpSpPr/>
                    <p:nvPr/>
                  </p:nvGrpSpPr>
                  <p:grpSpPr>
                    <a:xfrm rot="15530705">
                      <a:off x="2284581" y="2639655"/>
                      <a:ext cx="405591" cy="1883879"/>
                      <a:chOff x="1905000" y="1828800"/>
                      <a:chExt cx="762000" cy="2362200"/>
                    </a:xfrm>
                  </p:grpSpPr>
                  <p:sp>
                    <p:nvSpPr>
                      <p:cNvPr id="1046" name="Oval 10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7" name="Oval 10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5" name="Group 31"/>
                  <p:cNvGrpSpPr/>
                  <p:nvPr/>
                </p:nvGrpSpPr>
                <p:grpSpPr>
                  <a:xfrm rot="20238387">
                    <a:off x="1346199" y="1643328"/>
                    <a:ext cx="1193804" cy="897916"/>
                    <a:chOff x="1111998" y="1862460"/>
                    <a:chExt cx="2362200" cy="1921930"/>
                  </a:xfrm>
                </p:grpSpPr>
                <p:grpSp>
                  <p:nvGrpSpPr>
                    <p:cNvPr id="236" name="Group 6"/>
                    <p:cNvGrpSpPr/>
                    <p:nvPr/>
                  </p:nvGrpSpPr>
                  <p:grpSpPr>
                    <a:xfrm rot="17802976">
                      <a:off x="1912098" y="1823816"/>
                      <a:ext cx="762000" cy="2362200"/>
                      <a:chOff x="1905000" y="1828800"/>
                      <a:chExt cx="762000" cy="2362200"/>
                    </a:xfrm>
                  </p:grpSpPr>
                  <p:sp>
                    <p:nvSpPr>
                      <p:cNvPr id="104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10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9"/>
                    <p:cNvGrpSpPr/>
                    <p:nvPr/>
                  </p:nvGrpSpPr>
                  <p:grpSpPr>
                    <a:xfrm rot="19123498">
                      <a:off x="2501621" y="1862460"/>
                      <a:ext cx="542170" cy="1782007"/>
                      <a:chOff x="1905000" y="1828800"/>
                      <a:chExt cx="762000" cy="2362200"/>
                    </a:xfrm>
                  </p:grpSpPr>
                  <p:sp>
                    <p:nvSpPr>
                      <p:cNvPr id="1039" name="Oval 103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0" name="Oval 103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9" name="Group 12"/>
                    <p:cNvGrpSpPr/>
                    <p:nvPr/>
                  </p:nvGrpSpPr>
                  <p:grpSpPr>
                    <a:xfrm rot="15530705">
                      <a:off x="2284581" y="2639655"/>
                      <a:ext cx="405591" cy="1883879"/>
                      <a:chOff x="1905000" y="1828800"/>
                      <a:chExt cx="762000" cy="2362200"/>
                    </a:xfrm>
                  </p:grpSpPr>
                  <p:sp>
                    <p:nvSpPr>
                      <p:cNvPr id="1037" name="Oval 103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03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50" name="Group 199"/>
                <p:cNvGrpSpPr/>
                <p:nvPr/>
              </p:nvGrpSpPr>
              <p:grpSpPr>
                <a:xfrm rot="3068959">
                  <a:off x="6099454" y="3687064"/>
                  <a:ext cx="1626598" cy="787321"/>
                  <a:chOff x="736597" y="733384"/>
                  <a:chExt cx="1807860" cy="1193804"/>
                </a:xfrm>
              </p:grpSpPr>
              <p:grpSp>
                <p:nvGrpSpPr>
                  <p:cNvPr id="251" name="Group 15"/>
                  <p:cNvGrpSpPr/>
                  <p:nvPr/>
                </p:nvGrpSpPr>
                <p:grpSpPr>
                  <a:xfrm rot="20238387">
                    <a:off x="736597" y="881328"/>
                    <a:ext cx="1193804" cy="897916"/>
                    <a:chOff x="1111998" y="1862460"/>
                    <a:chExt cx="2362200" cy="1921930"/>
                  </a:xfrm>
                </p:grpSpPr>
                <p:grpSp>
                  <p:nvGrpSpPr>
                    <p:cNvPr id="252" name="Group 6"/>
                    <p:cNvGrpSpPr/>
                    <p:nvPr/>
                  </p:nvGrpSpPr>
                  <p:grpSpPr>
                    <a:xfrm rot="17802976">
                      <a:off x="1912098" y="1823816"/>
                      <a:ext cx="762000" cy="2362200"/>
                      <a:chOff x="1905000" y="1828800"/>
                      <a:chExt cx="762000" cy="2362200"/>
                    </a:xfrm>
                  </p:grpSpPr>
                  <p:sp>
                    <p:nvSpPr>
                      <p:cNvPr id="102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3" name="Group 9"/>
                    <p:cNvGrpSpPr/>
                    <p:nvPr/>
                  </p:nvGrpSpPr>
                  <p:grpSpPr>
                    <a:xfrm rot="19123498">
                      <a:off x="2501621" y="1862460"/>
                      <a:ext cx="542170" cy="1782007"/>
                      <a:chOff x="1905000" y="1828800"/>
                      <a:chExt cx="762000" cy="2362200"/>
                    </a:xfrm>
                  </p:grpSpPr>
                  <p:sp>
                    <p:nvSpPr>
                      <p:cNvPr id="1027" name="Oval 102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8"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0" name="Group 12"/>
                    <p:cNvGrpSpPr/>
                    <p:nvPr/>
                  </p:nvGrpSpPr>
                  <p:grpSpPr>
                    <a:xfrm rot="15530705">
                      <a:off x="2284581" y="2639655"/>
                      <a:ext cx="405591" cy="1883879"/>
                      <a:chOff x="1905000" y="1828800"/>
                      <a:chExt cx="762000" cy="2362200"/>
                    </a:xfrm>
                  </p:grpSpPr>
                  <p:sp>
                    <p:nvSpPr>
                      <p:cNvPr id="1025" name="Oval 10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1" name="Group 21"/>
                  <p:cNvGrpSpPr/>
                  <p:nvPr/>
                </p:nvGrpSpPr>
                <p:grpSpPr>
                  <a:xfrm rot="2927600">
                    <a:off x="1498597" y="881328"/>
                    <a:ext cx="1193804" cy="897916"/>
                    <a:chOff x="1111998" y="1862460"/>
                    <a:chExt cx="2362200" cy="1921930"/>
                  </a:xfrm>
                </p:grpSpPr>
                <p:grpSp>
                  <p:nvGrpSpPr>
                    <p:cNvPr id="262" name="Group 6"/>
                    <p:cNvGrpSpPr/>
                    <p:nvPr/>
                  </p:nvGrpSpPr>
                  <p:grpSpPr>
                    <a:xfrm rot="17802976">
                      <a:off x="1912098" y="1823816"/>
                      <a:ext cx="762000" cy="2362200"/>
                      <a:chOff x="1905000" y="1828800"/>
                      <a:chExt cx="762000" cy="2362200"/>
                    </a:xfrm>
                  </p:grpSpPr>
                  <p:sp>
                    <p:nvSpPr>
                      <p:cNvPr id="102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9" name="Group 9"/>
                    <p:cNvGrpSpPr/>
                    <p:nvPr/>
                  </p:nvGrpSpPr>
                  <p:grpSpPr>
                    <a:xfrm rot="19123498">
                      <a:off x="2501621" y="1862460"/>
                      <a:ext cx="542170" cy="1782007"/>
                      <a:chOff x="1905000" y="1828800"/>
                      <a:chExt cx="762000" cy="2362200"/>
                    </a:xfrm>
                  </p:grpSpPr>
                  <p:sp>
                    <p:nvSpPr>
                      <p:cNvPr id="1018" name="Oval 101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0" name="Group 12"/>
                    <p:cNvGrpSpPr/>
                    <p:nvPr/>
                  </p:nvGrpSpPr>
                  <p:grpSpPr>
                    <a:xfrm rot="15530705">
                      <a:off x="2284581" y="2639655"/>
                      <a:ext cx="405591" cy="1883879"/>
                      <a:chOff x="1905000" y="1828800"/>
                      <a:chExt cx="762000" cy="2362200"/>
                    </a:xfrm>
                  </p:grpSpPr>
                  <p:sp>
                    <p:nvSpPr>
                      <p:cNvPr id="1016" name="Oval 10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Oval 10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900" name="Oval 899"/>
              <p:cNvSpPr/>
              <p:nvPr/>
            </p:nvSpPr>
            <p:spPr>
              <a:xfrm rot="8356761" flipV="1">
                <a:off x="6260083" y="937802"/>
                <a:ext cx="360857" cy="177288"/>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rot="20012650" flipV="1">
                <a:off x="6263439" y="1536365"/>
                <a:ext cx="452304" cy="232735"/>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1" name="Group 166"/>
              <p:cNvGrpSpPr/>
              <p:nvPr/>
            </p:nvGrpSpPr>
            <p:grpSpPr>
              <a:xfrm rot="20555714" flipH="1">
                <a:off x="6861742" y="324028"/>
                <a:ext cx="737144" cy="647343"/>
                <a:chOff x="736597" y="733384"/>
                <a:chExt cx="1807860" cy="1807860"/>
              </a:xfrm>
            </p:grpSpPr>
            <p:grpSp>
              <p:nvGrpSpPr>
                <p:cNvPr id="278" name="Group 15"/>
                <p:cNvGrpSpPr/>
                <p:nvPr/>
              </p:nvGrpSpPr>
              <p:grpSpPr>
                <a:xfrm rot="20238387">
                  <a:off x="736597" y="881328"/>
                  <a:ext cx="1193804" cy="897916"/>
                  <a:chOff x="1111998" y="1862460"/>
                  <a:chExt cx="2362200" cy="1921930"/>
                </a:xfrm>
              </p:grpSpPr>
              <p:grpSp>
                <p:nvGrpSpPr>
                  <p:cNvPr id="279" name="Group 6"/>
                  <p:cNvGrpSpPr/>
                  <p:nvPr/>
                </p:nvGrpSpPr>
                <p:grpSpPr>
                  <a:xfrm rot="17802976">
                    <a:off x="1912098" y="1823816"/>
                    <a:ext cx="762000" cy="2362200"/>
                    <a:chOff x="1905000" y="1828800"/>
                    <a:chExt cx="762000" cy="2362200"/>
                  </a:xfrm>
                </p:grpSpPr>
                <p:sp>
                  <p:nvSpPr>
                    <p:cNvPr id="100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0" name="Group 9"/>
                  <p:cNvGrpSpPr/>
                  <p:nvPr/>
                </p:nvGrpSpPr>
                <p:grpSpPr>
                  <a:xfrm rot="19123498">
                    <a:off x="2501621" y="1862460"/>
                    <a:ext cx="542170" cy="1782007"/>
                    <a:chOff x="1905000" y="1828800"/>
                    <a:chExt cx="762000" cy="2362200"/>
                  </a:xfrm>
                </p:grpSpPr>
                <p:sp>
                  <p:nvSpPr>
                    <p:cNvPr id="1004" name="Oval 100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5" name="Oval 10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12"/>
                  <p:cNvGrpSpPr/>
                  <p:nvPr/>
                </p:nvGrpSpPr>
                <p:grpSpPr>
                  <a:xfrm rot="15530705">
                    <a:off x="2284581" y="2639655"/>
                    <a:ext cx="405591" cy="1883879"/>
                    <a:chOff x="1905000" y="1828800"/>
                    <a:chExt cx="762000" cy="2362200"/>
                  </a:xfrm>
                </p:grpSpPr>
                <p:sp>
                  <p:nvSpPr>
                    <p:cNvPr id="1002" name="Oval 100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2" name="Group 21"/>
                <p:cNvGrpSpPr/>
                <p:nvPr/>
              </p:nvGrpSpPr>
              <p:grpSpPr>
                <a:xfrm rot="2927600">
                  <a:off x="1498597" y="881328"/>
                  <a:ext cx="1193804" cy="897916"/>
                  <a:chOff x="1111998" y="1862460"/>
                  <a:chExt cx="2362200" cy="1921930"/>
                </a:xfrm>
              </p:grpSpPr>
              <p:grpSp>
                <p:nvGrpSpPr>
                  <p:cNvPr id="283" name="Group 6"/>
                  <p:cNvGrpSpPr/>
                  <p:nvPr/>
                </p:nvGrpSpPr>
                <p:grpSpPr>
                  <a:xfrm rot="17802976">
                    <a:off x="1912098" y="1823816"/>
                    <a:ext cx="762000" cy="2362200"/>
                    <a:chOff x="1905000" y="1828800"/>
                    <a:chExt cx="762000" cy="2362200"/>
                  </a:xfrm>
                </p:grpSpPr>
                <p:sp>
                  <p:nvSpPr>
                    <p:cNvPr id="99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0" name="Group 9"/>
                  <p:cNvGrpSpPr/>
                  <p:nvPr/>
                </p:nvGrpSpPr>
                <p:grpSpPr>
                  <a:xfrm rot="19123498">
                    <a:off x="2501621" y="1862460"/>
                    <a:ext cx="542170" cy="1782007"/>
                    <a:chOff x="1905000" y="1828800"/>
                    <a:chExt cx="762000" cy="2362200"/>
                  </a:xfrm>
                </p:grpSpPr>
                <p:sp>
                  <p:nvSpPr>
                    <p:cNvPr id="995" name="Oval 9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6" name="Oval 9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1" name="Group 12"/>
                  <p:cNvGrpSpPr/>
                  <p:nvPr/>
                </p:nvGrpSpPr>
                <p:grpSpPr>
                  <a:xfrm rot="15530705">
                    <a:off x="2284581" y="2639655"/>
                    <a:ext cx="405591" cy="1883879"/>
                    <a:chOff x="1905000" y="1828800"/>
                    <a:chExt cx="762000" cy="2362200"/>
                  </a:xfrm>
                </p:grpSpPr>
                <p:sp>
                  <p:nvSpPr>
                    <p:cNvPr id="993" name="Oval 9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4" name="Oval 9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2" name="Group 31"/>
                <p:cNvGrpSpPr/>
                <p:nvPr/>
              </p:nvGrpSpPr>
              <p:grpSpPr>
                <a:xfrm rot="20238387">
                  <a:off x="1346199" y="1643328"/>
                  <a:ext cx="1193804" cy="897916"/>
                  <a:chOff x="1111998" y="1862460"/>
                  <a:chExt cx="2362200" cy="1921930"/>
                </a:xfrm>
              </p:grpSpPr>
              <p:grpSp>
                <p:nvGrpSpPr>
                  <p:cNvPr id="299" name="Group 6"/>
                  <p:cNvGrpSpPr/>
                  <p:nvPr/>
                </p:nvGrpSpPr>
                <p:grpSpPr>
                  <a:xfrm rot="17802976">
                    <a:off x="1912098" y="1823816"/>
                    <a:ext cx="762000" cy="2362200"/>
                    <a:chOff x="1905000" y="1828800"/>
                    <a:chExt cx="762000" cy="2362200"/>
                  </a:xfrm>
                </p:grpSpPr>
                <p:sp>
                  <p:nvSpPr>
                    <p:cNvPr id="98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9" name="Oval 9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9"/>
                  <p:cNvGrpSpPr/>
                  <p:nvPr/>
                </p:nvGrpSpPr>
                <p:grpSpPr>
                  <a:xfrm rot="19123498">
                    <a:off x="2501621" y="1862460"/>
                    <a:ext cx="542170" cy="1782007"/>
                    <a:chOff x="1905000" y="1828800"/>
                    <a:chExt cx="762000" cy="2362200"/>
                  </a:xfrm>
                </p:grpSpPr>
                <p:sp>
                  <p:nvSpPr>
                    <p:cNvPr id="986" name="Oval 9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7" name="Oval 9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1" name="Group 12"/>
                  <p:cNvGrpSpPr/>
                  <p:nvPr/>
                </p:nvGrpSpPr>
                <p:grpSpPr>
                  <a:xfrm rot="15530705">
                    <a:off x="2284581" y="2639655"/>
                    <a:ext cx="405591" cy="1883879"/>
                    <a:chOff x="1905000" y="1828800"/>
                    <a:chExt cx="762000" cy="2362200"/>
                  </a:xfrm>
                </p:grpSpPr>
                <p:sp>
                  <p:nvSpPr>
                    <p:cNvPr id="984" name="Oval 9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5" name="Oval 9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8" name="Group 166"/>
              <p:cNvGrpSpPr/>
              <p:nvPr/>
            </p:nvGrpSpPr>
            <p:grpSpPr>
              <a:xfrm rot="14976137" flipH="1">
                <a:off x="6268721" y="111484"/>
                <a:ext cx="825878" cy="845973"/>
                <a:chOff x="736597" y="733384"/>
                <a:chExt cx="1807860" cy="1807860"/>
              </a:xfrm>
            </p:grpSpPr>
            <p:grpSp>
              <p:nvGrpSpPr>
                <p:cNvPr id="309" name="Group 15"/>
                <p:cNvGrpSpPr/>
                <p:nvPr/>
              </p:nvGrpSpPr>
              <p:grpSpPr>
                <a:xfrm rot="20238387">
                  <a:off x="736597" y="881328"/>
                  <a:ext cx="1193804" cy="897916"/>
                  <a:chOff x="1111998" y="1862460"/>
                  <a:chExt cx="2362200" cy="1921930"/>
                </a:xfrm>
              </p:grpSpPr>
              <p:grpSp>
                <p:nvGrpSpPr>
                  <p:cNvPr id="310" name="Group 6"/>
                  <p:cNvGrpSpPr/>
                  <p:nvPr/>
                </p:nvGrpSpPr>
                <p:grpSpPr>
                  <a:xfrm rot="17802976">
                    <a:off x="1912098" y="1823816"/>
                    <a:ext cx="762000" cy="2362200"/>
                    <a:chOff x="1905000" y="1828800"/>
                    <a:chExt cx="762000" cy="2362200"/>
                  </a:xfrm>
                </p:grpSpPr>
                <p:sp>
                  <p:nvSpPr>
                    <p:cNvPr id="9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1" name="Group 9"/>
                  <p:cNvGrpSpPr/>
                  <p:nvPr/>
                </p:nvGrpSpPr>
                <p:grpSpPr>
                  <a:xfrm rot="19123498">
                    <a:off x="2501621" y="1862460"/>
                    <a:ext cx="542170" cy="1782007"/>
                    <a:chOff x="1905000" y="1828800"/>
                    <a:chExt cx="762000" cy="2362200"/>
                  </a:xfrm>
                </p:grpSpPr>
                <p:sp>
                  <p:nvSpPr>
                    <p:cNvPr id="974" name="Oval 9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Oval 9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2" name="Group 12"/>
                  <p:cNvGrpSpPr/>
                  <p:nvPr/>
                </p:nvGrpSpPr>
                <p:grpSpPr>
                  <a:xfrm rot="15530705">
                    <a:off x="2284581" y="2639655"/>
                    <a:ext cx="405591" cy="1883879"/>
                    <a:chOff x="1905000" y="1828800"/>
                    <a:chExt cx="762000" cy="2362200"/>
                  </a:xfrm>
                </p:grpSpPr>
                <p:sp>
                  <p:nvSpPr>
                    <p:cNvPr id="972" name="Oval 9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3" name="Group 21"/>
                <p:cNvGrpSpPr/>
                <p:nvPr/>
              </p:nvGrpSpPr>
              <p:grpSpPr>
                <a:xfrm rot="2927600">
                  <a:off x="1498597" y="881328"/>
                  <a:ext cx="1193804" cy="897916"/>
                  <a:chOff x="1111998" y="1862460"/>
                  <a:chExt cx="2362200" cy="1921930"/>
                </a:xfrm>
              </p:grpSpPr>
              <p:grpSp>
                <p:nvGrpSpPr>
                  <p:cNvPr id="320" name="Group 6"/>
                  <p:cNvGrpSpPr/>
                  <p:nvPr/>
                </p:nvGrpSpPr>
                <p:grpSpPr>
                  <a:xfrm rot="17802976">
                    <a:off x="1912098" y="1823816"/>
                    <a:ext cx="762000" cy="2362200"/>
                    <a:chOff x="1905000" y="1828800"/>
                    <a:chExt cx="762000" cy="2362200"/>
                  </a:xfrm>
                </p:grpSpPr>
                <p:sp>
                  <p:nvSpPr>
                    <p:cNvPr id="9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8" name="Oval 96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1" name="Group 9"/>
                  <p:cNvGrpSpPr/>
                  <p:nvPr/>
                </p:nvGrpSpPr>
                <p:grpSpPr>
                  <a:xfrm rot="19123498">
                    <a:off x="2501621" y="1862460"/>
                    <a:ext cx="542170" cy="1782007"/>
                    <a:chOff x="1905000" y="1828800"/>
                    <a:chExt cx="762000" cy="2362200"/>
                  </a:xfrm>
                </p:grpSpPr>
                <p:sp>
                  <p:nvSpPr>
                    <p:cNvPr id="965" name="Oval 9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6" name="Oval 9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12"/>
                  <p:cNvGrpSpPr/>
                  <p:nvPr/>
                </p:nvGrpSpPr>
                <p:grpSpPr>
                  <a:xfrm rot="15530705">
                    <a:off x="2284581" y="2639655"/>
                    <a:ext cx="405591" cy="1883879"/>
                    <a:chOff x="1905000" y="1828800"/>
                    <a:chExt cx="762000" cy="2362200"/>
                  </a:xfrm>
                </p:grpSpPr>
                <p:sp>
                  <p:nvSpPr>
                    <p:cNvPr id="963" name="Oval 9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4" name="Oval 9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29" name="Group 31"/>
                <p:cNvGrpSpPr/>
                <p:nvPr/>
              </p:nvGrpSpPr>
              <p:grpSpPr>
                <a:xfrm rot="20238387">
                  <a:off x="1346199" y="1643328"/>
                  <a:ext cx="1193804" cy="897916"/>
                  <a:chOff x="1111998" y="1862460"/>
                  <a:chExt cx="2362200" cy="1921930"/>
                </a:xfrm>
              </p:grpSpPr>
              <p:grpSp>
                <p:nvGrpSpPr>
                  <p:cNvPr id="330" name="Group 6"/>
                  <p:cNvGrpSpPr/>
                  <p:nvPr/>
                </p:nvGrpSpPr>
                <p:grpSpPr>
                  <a:xfrm rot="17802976">
                    <a:off x="1912098" y="1823816"/>
                    <a:ext cx="762000" cy="2362200"/>
                    <a:chOff x="1905000" y="1828800"/>
                    <a:chExt cx="762000" cy="2362200"/>
                  </a:xfrm>
                </p:grpSpPr>
                <p:sp>
                  <p:nvSpPr>
                    <p:cNvPr id="9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Oval 9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1" name="Group 9"/>
                  <p:cNvGrpSpPr/>
                  <p:nvPr/>
                </p:nvGrpSpPr>
                <p:grpSpPr>
                  <a:xfrm rot="19123498">
                    <a:off x="2501621" y="1862460"/>
                    <a:ext cx="542170" cy="1782007"/>
                    <a:chOff x="1905000" y="1828800"/>
                    <a:chExt cx="762000" cy="2362200"/>
                  </a:xfrm>
                </p:grpSpPr>
                <p:sp>
                  <p:nvSpPr>
                    <p:cNvPr id="956" name="Oval 9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7" name="Oval 9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8" name="Group 12"/>
                  <p:cNvGrpSpPr/>
                  <p:nvPr/>
                </p:nvGrpSpPr>
                <p:grpSpPr>
                  <a:xfrm rot="15530705">
                    <a:off x="2284581" y="2639655"/>
                    <a:ext cx="405591" cy="1883879"/>
                    <a:chOff x="1905000" y="1828800"/>
                    <a:chExt cx="762000" cy="2362200"/>
                  </a:xfrm>
                </p:grpSpPr>
                <p:sp>
                  <p:nvSpPr>
                    <p:cNvPr id="954" name="Oval 9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5" name="Oval 9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4" name="Oval 903"/>
              <p:cNvSpPr/>
              <p:nvPr/>
            </p:nvSpPr>
            <p:spPr>
              <a:xfrm rot="14905840" flipV="1">
                <a:off x="6903473" y="1263743"/>
                <a:ext cx="399427" cy="20552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9" name="Group 199"/>
              <p:cNvGrpSpPr/>
              <p:nvPr/>
            </p:nvGrpSpPr>
            <p:grpSpPr>
              <a:xfrm rot="886554">
                <a:off x="7299267" y="887349"/>
                <a:ext cx="1062123" cy="610340"/>
                <a:chOff x="736597" y="733384"/>
                <a:chExt cx="1807860" cy="1193804"/>
              </a:xfrm>
            </p:grpSpPr>
            <p:grpSp>
              <p:nvGrpSpPr>
                <p:cNvPr id="340" name="Group 15"/>
                <p:cNvGrpSpPr/>
                <p:nvPr/>
              </p:nvGrpSpPr>
              <p:grpSpPr>
                <a:xfrm rot="20238387">
                  <a:off x="736597" y="881328"/>
                  <a:ext cx="1193804" cy="897916"/>
                  <a:chOff x="1111998" y="1862460"/>
                  <a:chExt cx="2362200" cy="1921930"/>
                </a:xfrm>
              </p:grpSpPr>
              <p:grpSp>
                <p:nvGrpSpPr>
                  <p:cNvPr id="341" name="Group 6"/>
                  <p:cNvGrpSpPr/>
                  <p:nvPr/>
                </p:nvGrpSpPr>
                <p:grpSpPr>
                  <a:xfrm rot="17802976">
                    <a:off x="1912098" y="1823816"/>
                    <a:ext cx="762000" cy="2362200"/>
                    <a:chOff x="1905000" y="1828800"/>
                    <a:chExt cx="762000" cy="2362200"/>
                  </a:xfrm>
                </p:grpSpPr>
                <p:sp>
                  <p:nvSpPr>
                    <p:cNvPr id="9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9"/>
                  <p:cNvGrpSpPr/>
                  <p:nvPr/>
                </p:nvGrpSpPr>
                <p:grpSpPr>
                  <a:xfrm rot="19123498">
                    <a:off x="2501621" y="1862460"/>
                    <a:ext cx="542170" cy="1782007"/>
                    <a:chOff x="1905000" y="1828800"/>
                    <a:chExt cx="762000" cy="2362200"/>
                  </a:xfrm>
                </p:grpSpPr>
                <p:sp>
                  <p:nvSpPr>
                    <p:cNvPr id="944" name="Oval 9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3" name="Group 12"/>
                  <p:cNvGrpSpPr/>
                  <p:nvPr/>
                </p:nvGrpSpPr>
                <p:grpSpPr>
                  <a:xfrm rot="15530705">
                    <a:off x="2284581" y="2639655"/>
                    <a:ext cx="405591" cy="1883879"/>
                    <a:chOff x="1905000" y="1828800"/>
                    <a:chExt cx="762000" cy="2362200"/>
                  </a:xfrm>
                </p:grpSpPr>
                <p:sp>
                  <p:nvSpPr>
                    <p:cNvPr id="942" name="Oval 9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0" name="Group 21"/>
                <p:cNvGrpSpPr/>
                <p:nvPr/>
              </p:nvGrpSpPr>
              <p:grpSpPr>
                <a:xfrm rot="2927600">
                  <a:off x="1498597" y="881328"/>
                  <a:ext cx="1193804" cy="897916"/>
                  <a:chOff x="1111998" y="1862460"/>
                  <a:chExt cx="2362200" cy="1921930"/>
                </a:xfrm>
              </p:grpSpPr>
              <p:grpSp>
                <p:nvGrpSpPr>
                  <p:cNvPr id="351" name="Group 6"/>
                  <p:cNvGrpSpPr/>
                  <p:nvPr/>
                </p:nvGrpSpPr>
                <p:grpSpPr>
                  <a:xfrm rot="17802976">
                    <a:off x="1912098" y="1823816"/>
                    <a:ext cx="762000" cy="2362200"/>
                    <a:chOff x="1905000" y="1828800"/>
                    <a:chExt cx="762000" cy="2362200"/>
                  </a:xfrm>
                </p:grpSpPr>
                <p:sp>
                  <p:nvSpPr>
                    <p:cNvPr id="93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2" name="Group 9"/>
                  <p:cNvGrpSpPr/>
                  <p:nvPr/>
                </p:nvGrpSpPr>
                <p:grpSpPr>
                  <a:xfrm rot="19123498">
                    <a:off x="2501621" y="1862460"/>
                    <a:ext cx="542170" cy="1782007"/>
                    <a:chOff x="1905000" y="1828800"/>
                    <a:chExt cx="762000" cy="2362200"/>
                  </a:xfrm>
                </p:grpSpPr>
                <p:sp>
                  <p:nvSpPr>
                    <p:cNvPr id="935" name="Oval 93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9" name="Group 12"/>
                  <p:cNvGrpSpPr/>
                  <p:nvPr/>
                </p:nvGrpSpPr>
                <p:grpSpPr>
                  <a:xfrm rot="15530705">
                    <a:off x="2284581" y="2639655"/>
                    <a:ext cx="405591" cy="1883879"/>
                    <a:chOff x="1905000" y="1828800"/>
                    <a:chExt cx="762000" cy="2362200"/>
                  </a:xfrm>
                </p:grpSpPr>
                <p:sp>
                  <p:nvSpPr>
                    <p:cNvPr id="933" name="Oval 9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4" name="Oval 9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6" name="Oval 905"/>
              <p:cNvSpPr/>
              <p:nvPr/>
            </p:nvSpPr>
            <p:spPr>
              <a:xfrm rot="16924120" flipV="1">
                <a:off x="8069467" y="1499199"/>
                <a:ext cx="266964" cy="200103"/>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0" name="Group 199"/>
              <p:cNvGrpSpPr/>
              <p:nvPr/>
            </p:nvGrpSpPr>
            <p:grpSpPr>
              <a:xfrm rot="20847950">
                <a:off x="6911572" y="1327179"/>
                <a:ext cx="1062123" cy="610340"/>
                <a:chOff x="736597" y="733384"/>
                <a:chExt cx="1807860" cy="1193804"/>
              </a:xfrm>
            </p:grpSpPr>
            <p:grpSp>
              <p:nvGrpSpPr>
                <p:cNvPr id="361" name="Group 15"/>
                <p:cNvGrpSpPr/>
                <p:nvPr/>
              </p:nvGrpSpPr>
              <p:grpSpPr>
                <a:xfrm rot="20238387">
                  <a:off x="736597" y="881328"/>
                  <a:ext cx="1193804" cy="897916"/>
                  <a:chOff x="1111998" y="1862460"/>
                  <a:chExt cx="2362200" cy="1921930"/>
                </a:xfrm>
              </p:grpSpPr>
              <p:grpSp>
                <p:nvGrpSpPr>
                  <p:cNvPr id="368" name="Group 6"/>
                  <p:cNvGrpSpPr/>
                  <p:nvPr/>
                </p:nvGrpSpPr>
                <p:grpSpPr>
                  <a:xfrm rot="17802976">
                    <a:off x="1912098" y="1823816"/>
                    <a:ext cx="762000" cy="2362200"/>
                    <a:chOff x="1905000" y="1828800"/>
                    <a:chExt cx="762000" cy="2362200"/>
                  </a:xfrm>
                </p:grpSpPr>
                <p:sp>
                  <p:nvSpPr>
                    <p:cNvPr id="9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9" name="Group 9"/>
                  <p:cNvGrpSpPr/>
                  <p:nvPr/>
                </p:nvGrpSpPr>
                <p:grpSpPr>
                  <a:xfrm rot="19123498">
                    <a:off x="2501621" y="1862460"/>
                    <a:ext cx="542170" cy="1782007"/>
                    <a:chOff x="1905000" y="1828800"/>
                    <a:chExt cx="762000" cy="2362200"/>
                  </a:xfrm>
                </p:grpSpPr>
                <p:sp>
                  <p:nvSpPr>
                    <p:cNvPr id="924" name="Oval 9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12"/>
                  <p:cNvGrpSpPr/>
                  <p:nvPr/>
                </p:nvGrpSpPr>
                <p:grpSpPr>
                  <a:xfrm rot="15530705">
                    <a:off x="2284581" y="2639655"/>
                    <a:ext cx="405591" cy="1883879"/>
                    <a:chOff x="1905000" y="1828800"/>
                    <a:chExt cx="762000" cy="2362200"/>
                  </a:xfrm>
                </p:grpSpPr>
                <p:sp>
                  <p:nvSpPr>
                    <p:cNvPr id="922" name="Oval 9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1" name="Group 21"/>
                <p:cNvGrpSpPr/>
                <p:nvPr/>
              </p:nvGrpSpPr>
              <p:grpSpPr>
                <a:xfrm rot="2927600">
                  <a:off x="1498597" y="881328"/>
                  <a:ext cx="1193804" cy="897916"/>
                  <a:chOff x="1111998" y="1862460"/>
                  <a:chExt cx="2362200" cy="1921930"/>
                </a:xfrm>
              </p:grpSpPr>
              <p:grpSp>
                <p:nvGrpSpPr>
                  <p:cNvPr id="372" name="Group 6"/>
                  <p:cNvGrpSpPr/>
                  <p:nvPr/>
                </p:nvGrpSpPr>
                <p:grpSpPr>
                  <a:xfrm rot="17802976">
                    <a:off x="1912098" y="1823816"/>
                    <a:ext cx="762000" cy="2362200"/>
                    <a:chOff x="1905000" y="1828800"/>
                    <a:chExt cx="762000" cy="2362200"/>
                  </a:xfrm>
                </p:grpSpPr>
                <p:sp>
                  <p:nvSpPr>
                    <p:cNvPr id="9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3" name="Group 9"/>
                  <p:cNvGrpSpPr/>
                  <p:nvPr/>
                </p:nvGrpSpPr>
                <p:grpSpPr>
                  <a:xfrm rot="19123498">
                    <a:off x="2501621" y="1862460"/>
                    <a:ext cx="542170" cy="1782007"/>
                    <a:chOff x="1905000" y="1828800"/>
                    <a:chExt cx="762000" cy="2362200"/>
                  </a:xfrm>
                </p:grpSpPr>
                <p:sp>
                  <p:nvSpPr>
                    <p:cNvPr id="915" name="Oval 9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0" name="Group 12"/>
                  <p:cNvGrpSpPr/>
                  <p:nvPr/>
                </p:nvGrpSpPr>
                <p:grpSpPr>
                  <a:xfrm rot="15530705">
                    <a:off x="2284581" y="2639655"/>
                    <a:ext cx="405591" cy="1883879"/>
                    <a:chOff x="1905000" y="1828800"/>
                    <a:chExt cx="762000" cy="2362200"/>
                  </a:xfrm>
                </p:grpSpPr>
                <p:sp>
                  <p:nvSpPr>
                    <p:cNvPr id="913" name="Oval 9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4" name="Oval 9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81" name="Group 199"/>
            <p:cNvGrpSpPr/>
            <p:nvPr/>
          </p:nvGrpSpPr>
          <p:grpSpPr>
            <a:xfrm rot="20855446">
              <a:off x="6111816" y="1093578"/>
              <a:ext cx="1008233" cy="327446"/>
              <a:chOff x="736597" y="733384"/>
              <a:chExt cx="1807860" cy="1193804"/>
            </a:xfrm>
          </p:grpSpPr>
          <p:grpSp>
            <p:nvGrpSpPr>
              <p:cNvPr id="382" name="Group 15"/>
              <p:cNvGrpSpPr/>
              <p:nvPr/>
            </p:nvGrpSpPr>
            <p:grpSpPr>
              <a:xfrm rot="20238387">
                <a:off x="736597" y="881328"/>
                <a:ext cx="1193804" cy="897916"/>
                <a:chOff x="1111998" y="1862460"/>
                <a:chExt cx="2362200" cy="1921930"/>
              </a:xfrm>
            </p:grpSpPr>
            <p:grpSp>
              <p:nvGrpSpPr>
                <p:cNvPr id="389" name="Group 6"/>
                <p:cNvGrpSpPr/>
                <p:nvPr/>
              </p:nvGrpSpPr>
              <p:grpSpPr>
                <a:xfrm rot="17802976">
                  <a:off x="1912098" y="1823816"/>
                  <a:ext cx="762000" cy="2362200"/>
                  <a:chOff x="1905000" y="1828800"/>
                  <a:chExt cx="762000" cy="2362200"/>
                </a:xfrm>
              </p:grpSpPr>
              <p:sp>
                <p:nvSpPr>
                  <p:cNvPr id="8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0" name="Group 9"/>
                <p:cNvGrpSpPr/>
                <p:nvPr/>
              </p:nvGrpSpPr>
              <p:grpSpPr>
                <a:xfrm rot="19123498">
                  <a:off x="2501621" y="1862460"/>
                  <a:ext cx="542170" cy="1782007"/>
                  <a:chOff x="1905000" y="1828800"/>
                  <a:chExt cx="762000" cy="2362200"/>
                </a:xfrm>
              </p:grpSpPr>
              <p:sp>
                <p:nvSpPr>
                  <p:cNvPr id="893" name="Oval 8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1" name="Group 12"/>
                <p:cNvGrpSpPr/>
                <p:nvPr/>
              </p:nvGrpSpPr>
              <p:grpSpPr>
                <a:xfrm rot="15530705">
                  <a:off x="2284581" y="2639655"/>
                  <a:ext cx="405591" cy="1883879"/>
                  <a:chOff x="1905000" y="1828800"/>
                  <a:chExt cx="762000" cy="2362200"/>
                </a:xfrm>
              </p:grpSpPr>
              <p:sp>
                <p:nvSpPr>
                  <p:cNvPr id="891" name="Oval 8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8" name="Group 21"/>
              <p:cNvGrpSpPr/>
              <p:nvPr/>
            </p:nvGrpSpPr>
            <p:grpSpPr>
              <a:xfrm rot="2927600">
                <a:off x="1498597" y="881328"/>
                <a:ext cx="1193804" cy="897916"/>
                <a:chOff x="1111998" y="1862460"/>
                <a:chExt cx="2362200" cy="1921930"/>
              </a:xfrm>
            </p:grpSpPr>
            <p:grpSp>
              <p:nvGrpSpPr>
                <p:cNvPr id="399" name="Group 6"/>
                <p:cNvGrpSpPr/>
                <p:nvPr/>
              </p:nvGrpSpPr>
              <p:grpSpPr>
                <a:xfrm rot="17802976">
                  <a:off x="1912098" y="1823816"/>
                  <a:ext cx="762000" cy="2362200"/>
                  <a:chOff x="1905000" y="1828800"/>
                  <a:chExt cx="762000" cy="2362200"/>
                </a:xfrm>
              </p:grpSpPr>
              <p:sp>
                <p:nvSpPr>
                  <p:cNvPr id="7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0" name="Group 760"/>
                <p:cNvGrpSpPr/>
                <p:nvPr/>
              </p:nvGrpSpPr>
              <p:grpSpPr>
                <a:xfrm rot="19123498">
                  <a:off x="2501621" y="1862460"/>
                  <a:ext cx="542170" cy="1782007"/>
                  <a:chOff x="1905000" y="1828800"/>
                  <a:chExt cx="762000" cy="2362200"/>
                </a:xfrm>
              </p:grpSpPr>
              <p:sp>
                <p:nvSpPr>
                  <p:cNvPr id="765" name="Oval 7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1" name="Group 12"/>
                <p:cNvGrpSpPr/>
                <p:nvPr/>
              </p:nvGrpSpPr>
              <p:grpSpPr>
                <a:xfrm rot="15530705">
                  <a:off x="2284581" y="2639655"/>
                  <a:ext cx="405591" cy="1883879"/>
                  <a:chOff x="1905000" y="1828800"/>
                  <a:chExt cx="762000" cy="2362200"/>
                </a:xfrm>
              </p:grpSpPr>
              <p:sp>
                <p:nvSpPr>
                  <p:cNvPr id="763" name="Oval 7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4" name="Oval 7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642" name="Group 347"/>
          <p:cNvGrpSpPr/>
          <p:nvPr/>
        </p:nvGrpSpPr>
        <p:grpSpPr>
          <a:xfrm>
            <a:off x="2362200" y="1295400"/>
            <a:ext cx="2667000" cy="2743200"/>
            <a:chOff x="457200" y="2497304"/>
            <a:chExt cx="4781871" cy="4284496"/>
          </a:xfrm>
        </p:grpSpPr>
        <p:grpSp>
          <p:nvGrpSpPr>
            <p:cNvPr id="643" name="Group 230"/>
            <p:cNvGrpSpPr/>
            <p:nvPr/>
          </p:nvGrpSpPr>
          <p:grpSpPr>
            <a:xfrm rot="18989829" flipH="1">
              <a:off x="2994882" y="2720848"/>
              <a:ext cx="1586260" cy="1364114"/>
              <a:chOff x="736597" y="733384"/>
              <a:chExt cx="1807860" cy="1807860"/>
            </a:xfrm>
          </p:grpSpPr>
          <p:grpSp>
            <p:nvGrpSpPr>
              <p:cNvPr id="899" name="Group 15"/>
              <p:cNvGrpSpPr/>
              <p:nvPr/>
            </p:nvGrpSpPr>
            <p:grpSpPr>
              <a:xfrm rot="20238387">
                <a:off x="736597" y="881328"/>
                <a:ext cx="1193804" cy="897916"/>
                <a:chOff x="1111998" y="1862460"/>
                <a:chExt cx="2362200" cy="1921930"/>
              </a:xfrm>
            </p:grpSpPr>
            <p:grpSp>
              <p:nvGrpSpPr>
                <p:cNvPr id="948"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9" name="Group 9"/>
                <p:cNvGrpSpPr/>
                <p:nvPr/>
              </p:nvGrpSpPr>
              <p:grpSpPr>
                <a:xfrm rot="19123498">
                  <a:off x="2501621" y="1862460"/>
                  <a:ext cx="542170" cy="1782007"/>
                  <a:chOff x="1905000" y="1828800"/>
                  <a:chExt cx="762000" cy="2362200"/>
                </a:xfrm>
              </p:grpSpPr>
              <p:sp>
                <p:nvSpPr>
                  <p:cNvPr id="953"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0" name="Group 12"/>
                <p:cNvGrpSpPr/>
                <p:nvPr/>
              </p:nvGrpSpPr>
              <p:grpSpPr>
                <a:xfrm rot="15530705">
                  <a:off x="2284581" y="2639655"/>
                  <a:ext cx="405591" cy="1883879"/>
                  <a:chOff x="1905000" y="1828800"/>
                  <a:chExt cx="762000" cy="2362200"/>
                </a:xfrm>
              </p:grpSpPr>
              <p:sp>
                <p:nvSpPr>
                  <p:cNvPr id="951"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2" name="Group 21"/>
              <p:cNvGrpSpPr/>
              <p:nvPr/>
            </p:nvGrpSpPr>
            <p:grpSpPr>
              <a:xfrm rot="2927600">
                <a:off x="1498597" y="881328"/>
                <a:ext cx="1193804" cy="897916"/>
                <a:chOff x="1111998" y="1862460"/>
                <a:chExt cx="2362200" cy="1921930"/>
              </a:xfrm>
            </p:grpSpPr>
            <p:grpSp>
              <p:nvGrpSpPr>
                <p:cNvPr id="921"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8" name="Group 9"/>
                <p:cNvGrpSpPr/>
                <p:nvPr/>
              </p:nvGrpSpPr>
              <p:grpSpPr>
                <a:xfrm rot="19123498">
                  <a:off x="2501621" y="1862460"/>
                  <a:ext cx="542170" cy="1782007"/>
                  <a:chOff x="1905000" y="1828800"/>
                  <a:chExt cx="762000" cy="2362200"/>
                </a:xfrm>
              </p:grpSpPr>
              <p:sp>
                <p:nvSpPr>
                  <p:cNvPr id="932"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9" name="Group 12"/>
                <p:cNvGrpSpPr/>
                <p:nvPr/>
              </p:nvGrpSpPr>
              <p:grpSpPr>
                <a:xfrm rot="15530705">
                  <a:off x="2284581" y="2639655"/>
                  <a:ext cx="405591" cy="1883879"/>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3" name="Group 31"/>
              <p:cNvGrpSpPr/>
              <p:nvPr/>
            </p:nvGrpSpPr>
            <p:grpSpPr>
              <a:xfrm rot="20238387">
                <a:off x="1346199" y="1643328"/>
                <a:ext cx="1193804" cy="897916"/>
                <a:chOff x="1111998" y="1862460"/>
                <a:chExt cx="2362200" cy="1921930"/>
              </a:xfrm>
            </p:grpSpPr>
            <p:grpSp>
              <p:nvGrpSpPr>
                <p:cNvPr id="905" name="Group 6"/>
                <p:cNvGrpSpPr/>
                <p:nvPr/>
              </p:nvGrpSpPr>
              <p:grpSpPr>
                <a:xfrm rot="17802976">
                  <a:off x="1912098" y="1823816"/>
                  <a:ext cx="762000" cy="2362200"/>
                  <a:chOff x="1905000" y="1828800"/>
                  <a:chExt cx="762000" cy="2362200"/>
                </a:xfrm>
              </p:grpSpPr>
              <p:sp>
                <p:nvSpPr>
                  <p:cNvPr id="9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7" name="Group 9"/>
                <p:cNvGrpSpPr/>
                <p:nvPr/>
              </p:nvGrpSpPr>
              <p:grpSpPr>
                <a:xfrm rot="19123498">
                  <a:off x="2501621" y="1862460"/>
                  <a:ext cx="542170" cy="1782007"/>
                  <a:chOff x="1905000" y="1828800"/>
                  <a:chExt cx="762000" cy="2362200"/>
                </a:xfrm>
              </p:grpSpPr>
              <p:sp>
                <p:nvSpPr>
                  <p:cNvPr id="911"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8" name="Group 12"/>
                <p:cNvGrpSpPr/>
                <p:nvPr/>
              </p:nvGrpSpPr>
              <p:grpSpPr>
                <a:xfrm rot="15530705">
                  <a:off x="2284581" y="2639655"/>
                  <a:ext cx="405591" cy="1883879"/>
                  <a:chOff x="1905000" y="1828800"/>
                  <a:chExt cx="762000" cy="2362200"/>
                </a:xfrm>
              </p:grpSpPr>
              <p:sp>
                <p:nvSpPr>
                  <p:cNvPr id="909"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44" name="Group 199"/>
            <p:cNvGrpSpPr/>
            <p:nvPr/>
          </p:nvGrpSpPr>
          <p:grpSpPr>
            <a:xfrm rot="3068959">
              <a:off x="1334455" y="2628335"/>
              <a:ext cx="1820842" cy="1558779"/>
              <a:chOff x="736597" y="733384"/>
              <a:chExt cx="1807860" cy="1807860"/>
            </a:xfrm>
          </p:grpSpPr>
          <p:grpSp>
            <p:nvGrpSpPr>
              <p:cNvPr id="852" name="Group 15"/>
              <p:cNvGrpSpPr/>
              <p:nvPr/>
            </p:nvGrpSpPr>
            <p:grpSpPr>
              <a:xfrm rot="20238387">
                <a:off x="736597" y="881328"/>
                <a:ext cx="1193804" cy="897916"/>
                <a:chOff x="1111998" y="1862460"/>
                <a:chExt cx="2362200" cy="1921930"/>
              </a:xfrm>
            </p:grpSpPr>
            <p:grpSp>
              <p:nvGrpSpPr>
                <p:cNvPr id="873" name="Group 6"/>
                <p:cNvGrpSpPr/>
                <p:nvPr/>
              </p:nvGrpSpPr>
              <p:grpSpPr>
                <a:xfrm rot="17802976">
                  <a:off x="1912098" y="1823816"/>
                  <a:ext cx="762000" cy="2362200"/>
                  <a:chOff x="1905000" y="1828800"/>
                  <a:chExt cx="762000" cy="2362200"/>
                </a:xfrm>
              </p:grpSpPr>
              <p:sp>
                <p:nvSpPr>
                  <p:cNvPr id="8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4" name="Group 9"/>
                <p:cNvGrpSpPr/>
                <p:nvPr/>
              </p:nvGrpSpPr>
              <p:grpSpPr>
                <a:xfrm rot="19123498">
                  <a:off x="2501621" y="1862460"/>
                  <a:ext cx="542170" cy="1782007"/>
                  <a:chOff x="1905000" y="1828800"/>
                  <a:chExt cx="762000" cy="2362200"/>
                </a:xfrm>
              </p:grpSpPr>
              <p:sp>
                <p:nvSpPr>
                  <p:cNvPr id="889" name="Oval 88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5" name="Group 12"/>
                <p:cNvGrpSpPr/>
                <p:nvPr/>
              </p:nvGrpSpPr>
              <p:grpSpPr>
                <a:xfrm rot="15530705">
                  <a:off x="2284581" y="2639655"/>
                  <a:ext cx="405591" cy="1883879"/>
                  <a:chOff x="1905000" y="1828800"/>
                  <a:chExt cx="762000" cy="2362200"/>
                </a:xfrm>
              </p:grpSpPr>
              <p:sp>
                <p:nvSpPr>
                  <p:cNvPr id="876" name="Oval 8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3" name="Group 21"/>
              <p:cNvGrpSpPr/>
              <p:nvPr/>
            </p:nvGrpSpPr>
            <p:grpSpPr>
              <a:xfrm rot="2927600">
                <a:off x="1498597" y="881328"/>
                <a:ext cx="1193804" cy="897916"/>
                <a:chOff x="1111998" y="1862460"/>
                <a:chExt cx="2362200" cy="1921930"/>
              </a:xfrm>
            </p:grpSpPr>
            <p:grpSp>
              <p:nvGrpSpPr>
                <p:cNvPr id="864" name="Group 6"/>
                <p:cNvGrpSpPr/>
                <p:nvPr/>
              </p:nvGrpSpPr>
              <p:grpSpPr>
                <a:xfrm rot="17802976">
                  <a:off x="1912098" y="1823816"/>
                  <a:ext cx="762000" cy="2362200"/>
                  <a:chOff x="1905000" y="1828800"/>
                  <a:chExt cx="762000" cy="2362200"/>
                </a:xfrm>
              </p:grpSpPr>
              <p:sp>
                <p:nvSpPr>
                  <p:cNvPr id="8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5" name="Group 9"/>
                <p:cNvGrpSpPr/>
                <p:nvPr/>
              </p:nvGrpSpPr>
              <p:grpSpPr>
                <a:xfrm rot="19123498">
                  <a:off x="2501621" y="1862460"/>
                  <a:ext cx="542170" cy="1782007"/>
                  <a:chOff x="1905000" y="1828800"/>
                  <a:chExt cx="762000" cy="2362200"/>
                </a:xfrm>
              </p:grpSpPr>
              <p:sp>
                <p:nvSpPr>
                  <p:cNvPr id="869" name="Oval 86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6" name="Group 12"/>
                <p:cNvGrpSpPr/>
                <p:nvPr/>
              </p:nvGrpSpPr>
              <p:grpSpPr>
                <a:xfrm rot="15530705">
                  <a:off x="2284581" y="2639655"/>
                  <a:ext cx="405591" cy="1883879"/>
                  <a:chOff x="1905000" y="1828800"/>
                  <a:chExt cx="762000" cy="2362200"/>
                </a:xfrm>
              </p:grpSpPr>
              <p:sp>
                <p:nvSpPr>
                  <p:cNvPr id="867" name="Oval 86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4" name="Group 31"/>
              <p:cNvGrpSpPr/>
              <p:nvPr/>
            </p:nvGrpSpPr>
            <p:grpSpPr>
              <a:xfrm rot="20238387">
                <a:off x="1346199" y="1643328"/>
                <a:ext cx="1193804" cy="897916"/>
                <a:chOff x="1111998" y="1862460"/>
                <a:chExt cx="2362200" cy="1921930"/>
              </a:xfrm>
            </p:grpSpPr>
            <p:grpSp>
              <p:nvGrpSpPr>
                <p:cNvPr id="855" name="Group 6"/>
                <p:cNvGrpSpPr/>
                <p:nvPr/>
              </p:nvGrpSpPr>
              <p:grpSpPr>
                <a:xfrm rot="17802976">
                  <a:off x="1912098" y="1823816"/>
                  <a:ext cx="762000" cy="2362200"/>
                  <a:chOff x="1905000" y="1828800"/>
                  <a:chExt cx="762000" cy="2362200"/>
                </a:xfrm>
              </p:grpSpPr>
              <p:sp>
                <p:nvSpPr>
                  <p:cNvPr id="8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6" name="Group 9"/>
                <p:cNvGrpSpPr/>
                <p:nvPr/>
              </p:nvGrpSpPr>
              <p:grpSpPr>
                <a:xfrm rot="19123498">
                  <a:off x="2501621" y="1862460"/>
                  <a:ext cx="542170" cy="1782007"/>
                  <a:chOff x="1905000" y="1828800"/>
                  <a:chExt cx="762000" cy="2362200"/>
                </a:xfrm>
              </p:grpSpPr>
              <p:sp>
                <p:nvSpPr>
                  <p:cNvPr id="86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7" name="Group 12"/>
                <p:cNvGrpSpPr/>
                <p:nvPr/>
              </p:nvGrpSpPr>
              <p:grpSpPr>
                <a:xfrm rot="15530705">
                  <a:off x="2284581" y="2639655"/>
                  <a:ext cx="405591" cy="1883879"/>
                  <a:chOff x="1905000" y="1828800"/>
                  <a:chExt cx="762000" cy="2362200"/>
                </a:xfrm>
              </p:grpSpPr>
              <p:sp>
                <p:nvSpPr>
                  <p:cNvPr id="85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45" name="Double Wave 644"/>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Double Wave 645"/>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Double Wave 646"/>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50" name="Group 41"/>
            <p:cNvGrpSpPr/>
            <p:nvPr/>
          </p:nvGrpSpPr>
          <p:grpSpPr>
            <a:xfrm>
              <a:off x="457200" y="3352800"/>
              <a:ext cx="1397003" cy="1095416"/>
              <a:chOff x="736597" y="733384"/>
              <a:chExt cx="1807860" cy="1807860"/>
            </a:xfrm>
          </p:grpSpPr>
          <p:grpSp>
            <p:nvGrpSpPr>
              <p:cNvPr id="822" name="Group 15"/>
              <p:cNvGrpSpPr/>
              <p:nvPr/>
            </p:nvGrpSpPr>
            <p:grpSpPr>
              <a:xfrm rot="20238387">
                <a:off x="736597" y="881328"/>
                <a:ext cx="1193804" cy="897916"/>
                <a:chOff x="1111998" y="1862460"/>
                <a:chExt cx="2362200" cy="1921930"/>
              </a:xfrm>
            </p:grpSpPr>
            <p:grpSp>
              <p:nvGrpSpPr>
                <p:cNvPr id="843" name="Group 6"/>
                <p:cNvGrpSpPr/>
                <p:nvPr/>
              </p:nvGrpSpPr>
              <p:grpSpPr>
                <a:xfrm rot="17802976">
                  <a:off x="1912098" y="1823816"/>
                  <a:ext cx="762000" cy="2362200"/>
                  <a:chOff x="1905000" y="1828800"/>
                  <a:chExt cx="762000" cy="2362200"/>
                </a:xfrm>
              </p:grpSpPr>
              <p:sp>
                <p:nvSpPr>
                  <p:cNvPr id="8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4" name="Group 9"/>
                <p:cNvGrpSpPr/>
                <p:nvPr/>
              </p:nvGrpSpPr>
              <p:grpSpPr>
                <a:xfrm rot="19123498">
                  <a:off x="2501621" y="1862460"/>
                  <a:ext cx="542170" cy="1782007"/>
                  <a:chOff x="1905000" y="1828800"/>
                  <a:chExt cx="762000" cy="2362200"/>
                </a:xfrm>
              </p:grpSpPr>
              <p:sp>
                <p:nvSpPr>
                  <p:cNvPr id="84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5" name="Group 12"/>
                <p:cNvGrpSpPr/>
                <p:nvPr/>
              </p:nvGrpSpPr>
              <p:grpSpPr>
                <a:xfrm rot="15530705">
                  <a:off x="2284581" y="2639655"/>
                  <a:ext cx="405591" cy="1883879"/>
                  <a:chOff x="1905000" y="1828800"/>
                  <a:chExt cx="762000" cy="2362200"/>
                </a:xfrm>
              </p:grpSpPr>
              <p:sp>
                <p:nvSpPr>
                  <p:cNvPr id="84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3" name="Group 21"/>
              <p:cNvGrpSpPr/>
              <p:nvPr/>
            </p:nvGrpSpPr>
            <p:grpSpPr>
              <a:xfrm rot="2927600">
                <a:off x="1498597" y="881328"/>
                <a:ext cx="1193804" cy="897916"/>
                <a:chOff x="1111998" y="1862460"/>
                <a:chExt cx="2362200" cy="1921930"/>
              </a:xfrm>
            </p:grpSpPr>
            <p:grpSp>
              <p:nvGrpSpPr>
                <p:cNvPr id="834" name="Group 6"/>
                <p:cNvGrpSpPr/>
                <p:nvPr/>
              </p:nvGrpSpPr>
              <p:grpSpPr>
                <a:xfrm rot="17802976">
                  <a:off x="1912098" y="1823816"/>
                  <a:ext cx="762000" cy="2362200"/>
                  <a:chOff x="1905000" y="1828800"/>
                  <a:chExt cx="762000" cy="2362200"/>
                </a:xfrm>
              </p:grpSpPr>
              <p:sp>
                <p:nvSpPr>
                  <p:cNvPr id="8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5" name="Group 9"/>
                <p:cNvGrpSpPr/>
                <p:nvPr/>
              </p:nvGrpSpPr>
              <p:grpSpPr>
                <a:xfrm rot="19123498">
                  <a:off x="2501621" y="1862460"/>
                  <a:ext cx="542170" cy="1782007"/>
                  <a:chOff x="1905000" y="1828800"/>
                  <a:chExt cx="762000" cy="2362200"/>
                </a:xfrm>
              </p:grpSpPr>
              <p:sp>
                <p:nvSpPr>
                  <p:cNvPr id="83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6" name="Group 12"/>
                <p:cNvGrpSpPr/>
                <p:nvPr/>
              </p:nvGrpSpPr>
              <p:grpSpPr>
                <a:xfrm rot="15530705">
                  <a:off x="2284581" y="2639655"/>
                  <a:ext cx="405591" cy="1883879"/>
                  <a:chOff x="1905000" y="1828800"/>
                  <a:chExt cx="762000" cy="2362200"/>
                </a:xfrm>
              </p:grpSpPr>
              <p:sp>
                <p:nvSpPr>
                  <p:cNvPr id="83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4" name="Group 31"/>
              <p:cNvGrpSpPr/>
              <p:nvPr/>
            </p:nvGrpSpPr>
            <p:grpSpPr>
              <a:xfrm rot="20238387">
                <a:off x="1346199" y="1643328"/>
                <a:ext cx="1193804" cy="897916"/>
                <a:chOff x="1111998" y="1862460"/>
                <a:chExt cx="2362200" cy="1921930"/>
              </a:xfrm>
            </p:grpSpPr>
            <p:grpSp>
              <p:nvGrpSpPr>
                <p:cNvPr id="825" name="Group 6"/>
                <p:cNvGrpSpPr/>
                <p:nvPr/>
              </p:nvGrpSpPr>
              <p:grpSpPr>
                <a:xfrm rot="17802976">
                  <a:off x="1912098" y="1823816"/>
                  <a:ext cx="762000" cy="2362200"/>
                  <a:chOff x="1905000" y="1828800"/>
                  <a:chExt cx="762000" cy="2362200"/>
                </a:xfrm>
              </p:grpSpPr>
              <p:sp>
                <p:nvSpPr>
                  <p:cNvPr id="8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6" name="Group 9"/>
                <p:cNvGrpSpPr/>
                <p:nvPr/>
              </p:nvGrpSpPr>
              <p:grpSpPr>
                <a:xfrm rot="19123498">
                  <a:off x="2501621" y="1862460"/>
                  <a:ext cx="542170" cy="1782007"/>
                  <a:chOff x="1905000" y="1828800"/>
                  <a:chExt cx="762000" cy="2362200"/>
                </a:xfrm>
              </p:grpSpPr>
              <p:sp>
                <p:nvSpPr>
                  <p:cNvPr id="830" name="Oval 8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7" name="Group 12"/>
                <p:cNvGrpSpPr/>
                <p:nvPr/>
              </p:nvGrpSpPr>
              <p:grpSpPr>
                <a:xfrm rot="15530705">
                  <a:off x="2284581" y="2639655"/>
                  <a:ext cx="405591" cy="1883879"/>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1" name="Group 42"/>
            <p:cNvGrpSpPr/>
            <p:nvPr/>
          </p:nvGrpSpPr>
          <p:grpSpPr>
            <a:xfrm rot="1956276">
              <a:off x="1167495" y="3842653"/>
              <a:ext cx="1397003" cy="1095416"/>
              <a:chOff x="736597" y="733384"/>
              <a:chExt cx="1807860" cy="1807860"/>
            </a:xfrm>
          </p:grpSpPr>
          <p:grpSp>
            <p:nvGrpSpPr>
              <p:cNvPr id="792" name="Group 15"/>
              <p:cNvGrpSpPr/>
              <p:nvPr/>
            </p:nvGrpSpPr>
            <p:grpSpPr>
              <a:xfrm rot="20238387">
                <a:off x="736597" y="881328"/>
                <a:ext cx="1193804" cy="897916"/>
                <a:chOff x="1111998" y="1862460"/>
                <a:chExt cx="2362200" cy="1921930"/>
              </a:xfrm>
            </p:grpSpPr>
            <p:grpSp>
              <p:nvGrpSpPr>
                <p:cNvPr id="813" name="Group 6"/>
                <p:cNvGrpSpPr/>
                <p:nvPr/>
              </p:nvGrpSpPr>
              <p:grpSpPr>
                <a:xfrm rot="17802976">
                  <a:off x="1912098" y="1823816"/>
                  <a:ext cx="762000" cy="2362200"/>
                  <a:chOff x="1905000" y="1828800"/>
                  <a:chExt cx="762000" cy="2362200"/>
                </a:xfrm>
              </p:grpSpPr>
              <p:sp>
                <p:nvSpPr>
                  <p:cNvPr id="8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4" name="Group 9"/>
                <p:cNvGrpSpPr/>
                <p:nvPr/>
              </p:nvGrpSpPr>
              <p:grpSpPr>
                <a:xfrm rot="19123498">
                  <a:off x="2501621" y="1862460"/>
                  <a:ext cx="542170" cy="1782007"/>
                  <a:chOff x="1905000" y="1828800"/>
                  <a:chExt cx="762000" cy="2362200"/>
                </a:xfrm>
              </p:grpSpPr>
              <p:sp>
                <p:nvSpPr>
                  <p:cNvPr id="81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5" name="Group 12"/>
                <p:cNvGrpSpPr/>
                <p:nvPr/>
              </p:nvGrpSpPr>
              <p:grpSpPr>
                <a:xfrm rot="15530705">
                  <a:off x="2284581" y="2639655"/>
                  <a:ext cx="405591" cy="1883879"/>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3" name="Group 21"/>
              <p:cNvGrpSpPr/>
              <p:nvPr/>
            </p:nvGrpSpPr>
            <p:grpSpPr>
              <a:xfrm rot="2927600">
                <a:off x="1498597" y="881328"/>
                <a:ext cx="1193804" cy="897916"/>
                <a:chOff x="1111998" y="1862460"/>
                <a:chExt cx="2362200" cy="1921930"/>
              </a:xfrm>
            </p:grpSpPr>
            <p:grpSp>
              <p:nvGrpSpPr>
                <p:cNvPr id="804"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5" name="Group 9"/>
                <p:cNvGrpSpPr/>
                <p:nvPr/>
              </p:nvGrpSpPr>
              <p:grpSpPr>
                <a:xfrm rot="19123498">
                  <a:off x="2501621" y="1862460"/>
                  <a:ext cx="542170" cy="1782007"/>
                  <a:chOff x="1905000" y="1828800"/>
                  <a:chExt cx="762000" cy="2362200"/>
                </a:xfrm>
              </p:grpSpPr>
              <p:sp>
                <p:nvSpPr>
                  <p:cNvPr id="80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6" name="Group 12"/>
                <p:cNvGrpSpPr/>
                <p:nvPr/>
              </p:nvGrpSpPr>
              <p:grpSpPr>
                <a:xfrm rot="15530705">
                  <a:off x="2284581" y="2639655"/>
                  <a:ext cx="405591" cy="1883879"/>
                  <a:chOff x="1905000" y="1828800"/>
                  <a:chExt cx="762000" cy="2362200"/>
                </a:xfrm>
              </p:grpSpPr>
              <p:sp>
                <p:nvSpPr>
                  <p:cNvPr id="80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4" name="Group 31"/>
              <p:cNvGrpSpPr/>
              <p:nvPr/>
            </p:nvGrpSpPr>
            <p:grpSpPr>
              <a:xfrm rot="20238387">
                <a:off x="1346199" y="1643328"/>
                <a:ext cx="1193804" cy="897916"/>
                <a:chOff x="1111998" y="1862460"/>
                <a:chExt cx="2362200" cy="1921930"/>
              </a:xfrm>
            </p:grpSpPr>
            <p:grpSp>
              <p:nvGrpSpPr>
                <p:cNvPr id="795"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8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8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7" name="Group 12"/>
                <p:cNvGrpSpPr/>
                <p:nvPr/>
              </p:nvGrpSpPr>
              <p:grpSpPr>
                <a:xfrm rot="15530705">
                  <a:off x="2284581" y="2639655"/>
                  <a:ext cx="405591" cy="1883879"/>
                  <a:chOff x="1905000" y="1828800"/>
                  <a:chExt cx="762000" cy="2362200"/>
                </a:xfrm>
              </p:grpSpPr>
              <p:sp>
                <p:nvSpPr>
                  <p:cNvPr id="79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2" name="Group 73"/>
            <p:cNvGrpSpPr/>
            <p:nvPr/>
          </p:nvGrpSpPr>
          <p:grpSpPr>
            <a:xfrm rot="3068959">
              <a:off x="1791654" y="2628338"/>
              <a:ext cx="1820842" cy="1558779"/>
              <a:chOff x="736597" y="733384"/>
              <a:chExt cx="1807860" cy="1807860"/>
            </a:xfrm>
          </p:grpSpPr>
          <p:grpSp>
            <p:nvGrpSpPr>
              <p:cNvPr id="757" name="Group 15"/>
              <p:cNvGrpSpPr/>
              <p:nvPr/>
            </p:nvGrpSpPr>
            <p:grpSpPr>
              <a:xfrm rot="20238387">
                <a:off x="736597" y="881328"/>
                <a:ext cx="1193804" cy="897916"/>
                <a:chOff x="1111998" y="1862460"/>
                <a:chExt cx="2362200" cy="1921930"/>
              </a:xfrm>
            </p:grpSpPr>
            <p:grpSp>
              <p:nvGrpSpPr>
                <p:cNvPr id="783"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4" name="Group 9"/>
                <p:cNvGrpSpPr/>
                <p:nvPr/>
              </p:nvGrpSpPr>
              <p:grpSpPr>
                <a:xfrm rot="19123498">
                  <a:off x="2501621" y="1862460"/>
                  <a:ext cx="542170" cy="1782007"/>
                  <a:chOff x="1905000" y="1828800"/>
                  <a:chExt cx="762000" cy="2362200"/>
                </a:xfrm>
              </p:grpSpPr>
              <p:sp>
                <p:nvSpPr>
                  <p:cNvPr id="78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12"/>
                <p:cNvGrpSpPr/>
                <p:nvPr/>
              </p:nvGrpSpPr>
              <p:grpSpPr>
                <a:xfrm rot="15530705">
                  <a:off x="2284581" y="2639655"/>
                  <a:ext cx="405591" cy="1883879"/>
                  <a:chOff x="1905000" y="1828800"/>
                  <a:chExt cx="762000" cy="2362200"/>
                </a:xfrm>
              </p:grpSpPr>
              <p:sp>
                <p:nvSpPr>
                  <p:cNvPr id="78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8"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77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77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9" name="Group 31"/>
              <p:cNvGrpSpPr/>
              <p:nvPr/>
            </p:nvGrpSpPr>
            <p:grpSpPr>
              <a:xfrm rot="20238387">
                <a:off x="1346199" y="1643328"/>
                <a:ext cx="1193804" cy="897916"/>
                <a:chOff x="1111998" y="1862460"/>
                <a:chExt cx="2362200" cy="1921930"/>
              </a:xfrm>
            </p:grpSpPr>
            <p:grpSp>
              <p:nvGrpSpPr>
                <p:cNvPr id="760"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1"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3" name="Group 104"/>
            <p:cNvGrpSpPr/>
            <p:nvPr/>
          </p:nvGrpSpPr>
          <p:grpSpPr>
            <a:xfrm rot="3068959">
              <a:off x="2247659" y="3793897"/>
              <a:ext cx="1143483" cy="840157"/>
              <a:chOff x="736597" y="733384"/>
              <a:chExt cx="1807860" cy="1807860"/>
            </a:xfrm>
          </p:grpSpPr>
          <p:grpSp>
            <p:nvGrpSpPr>
              <p:cNvPr id="727" name="Group 15"/>
              <p:cNvGrpSpPr/>
              <p:nvPr/>
            </p:nvGrpSpPr>
            <p:grpSpPr>
              <a:xfrm rot="20238387">
                <a:off x="736597" y="881328"/>
                <a:ext cx="1193804" cy="897916"/>
                <a:chOff x="1111998" y="1862460"/>
                <a:chExt cx="2362200" cy="1921930"/>
              </a:xfrm>
            </p:grpSpPr>
            <p:grpSp>
              <p:nvGrpSpPr>
                <p:cNvPr id="748"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9" name="Group 9"/>
                <p:cNvGrpSpPr/>
                <p:nvPr/>
              </p:nvGrpSpPr>
              <p:grpSpPr>
                <a:xfrm rot="19123498">
                  <a:off x="2501621" y="1862460"/>
                  <a:ext cx="542170" cy="1782007"/>
                  <a:chOff x="1905000" y="1828800"/>
                  <a:chExt cx="762000" cy="2362200"/>
                </a:xfrm>
              </p:grpSpPr>
              <p:sp>
                <p:nvSpPr>
                  <p:cNvPr id="753" name="Oval 75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751" name="Oval 7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28" name="Group 21"/>
              <p:cNvGrpSpPr/>
              <p:nvPr/>
            </p:nvGrpSpPr>
            <p:grpSpPr>
              <a:xfrm rot="2927600">
                <a:off x="1498597" y="881328"/>
                <a:ext cx="1193804" cy="897916"/>
                <a:chOff x="1111998" y="1862460"/>
                <a:chExt cx="2362200" cy="1921930"/>
              </a:xfrm>
            </p:grpSpPr>
            <p:grpSp>
              <p:nvGrpSpPr>
                <p:cNvPr id="739"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0"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1" name="Group 12"/>
                <p:cNvGrpSpPr/>
                <p:nvPr/>
              </p:nvGrpSpPr>
              <p:grpSpPr>
                <a:xfrm rot="15530705">
                  <a:off x="2284581" y="2639655"/>
                  <a:ext cx="405591" cy="1883879"/>
                  <a:chOff x="1905000" y="1828800"/>
                  <a:chExt cx="762000" cy="2362200"/>
                </a:xfrm>
              </p:grpSpPr>
              <p:sp>
                <p:nvSpPr>
                  <p:cNvPr id="742" name="Oval 7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29" name="Group 31"/>
              <p:cNvGrpSpPr/>
              <p:nvPr/>
            </p:nvGrpSpPr>
            <p:grpSpPr>
              <a:xfrm rot="20238387">
                <a:off x="1346199" y="1643328"/>
                <a:ext cx="1193804" cy="897916"/>
                <a:chOff x="1111998" y="1862460"/>
                <a:chExt cx="2362200" cy="1921930"/>
              </a:xfrm>
            </p:grpSpPr>
            <p:grpSp>
              <p:nvGrpSpPr>
                <p:cNvPr id="730" name="Group 6"/>
                <p:cNvGrpSpPr/>
                <p:nvPr/>
              </p:nvGrpSpPr>
              <p:grpSpPr>
                <a:xfrm rot="17802976">
                  <a:off x="1912098" y="1823816"/>
                  <a:ext cx="762000" cy="2362200"/>
                  <a:chOff x="1905000" y="1828800"/>
                  <a:chExt cx="762000" cy="2362200"/>
                </a:xfrm>
              </p:grpSpPr>
              <p:sp>
                <p:nvSpPr>
                  <p:cNvPr id="7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7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1" name="Group 9"/>
                <p:cNvGrpSpPr/>
                <p:nvPr/>
              </p:nvGrpSpPr>
              <p:grpSpPr>
                <a:xfrm rot="19123498">
                  <a:off x="2501621" y="1862460"/>
                  <a:ext cx="542170" cy="1782007"/>
                  <a:chOff x="1905000" y="1828800"/>
                  <a:chExt cx="762000" cy="2362200"/>
                </a:xfrm>
              </p:grpSpPr>
              <p:sp>
                <p:nvSpPr>
                  <p:cNvPr id="735" name="Oval 73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7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2" name="Group 12"/>
                <p:cNvGrpSpPr/>
                <p:nvPr/>
              </p:nvGrpSpPr>
              <p:grpSpPr>
                <a:xfrm rot="15530705">
                  <a:off x="2284581" y="2639655"/>
                  <a:ext cx="405591" cy="1883879"/>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4" name="Group 135"/>
            <p:cNvGrpSpPr/>
            <p:nvPr/>
          </p:nvGrpSpPr>
          <p:grpSpPr>
            <a:xfrm rot="5892673">
              <a:off x="3061159" y="3301846"/>
              <a:ext cx="1528325" cy="1350205"/>
              <a:chOff x="736597" y="733384"/>
              <a:chExt cx="1807860" cy="1807860"/>
            </a:xfrm>
          </p:grpSpPr>
          <p:grpSp>
            <p:nvGrpSpPr>
              <p:cNvPr id="697" name="Group 15"/>
              <p:cNvGrpSpPr/>
              <p:nvPr/>
            </p:nvGrpSpPr>
            <p:grpSpPr>
              <a:xfrm rot="20238387">
                <a:off x="736597" y="881328"/>
                <a:ext cx="1193804" cy="897916"/>
                <a:chOff x="1111998" y="1862460"/>
                <a:chExt cx="2362200" cy="1921930"/>
              </a:xfrm>
            </p:grpSpPr>
            <p:grpSp>
              <p:nvGrpSpPr>
                <p:cNvPr id="718"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9" name="Group 9"/>
                <p:cNvGrpSpPr/>
                <p:nvPr/>
              </p:nvGrpSpPr>
              <p:grpSpPr>
                <a:xfrm rot="19123498">
                  <a:off x="2501621" y="1862460"/>
                  <a:ext cx="542170" cy="1782007"/>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0" name="Group 12"/>
                <p:cNvGrpSpPr/>
                <p:nvPr/>
              </p:nvGrpSpPr>
              <p:grpSpPr>
                <a:xfrm rot="15530705">
                  <a:off x="2284581" y="2639655"/>
                  <a:ext cx="405591" cy="1883879"/>
                  <a:chOff x="1905000" y="1828800"/>
                  <a:chExt cx="762000" cy="2362200"/>
                </a:xfrm>
              </p:grpSpPr>
              <p:sp>
                <p:nvSpPr>
                  <p:cNvPr id="721" name="Oval 7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98" name="Group 21"/>
              <p:cNvGrpSpPr/>
              <p:nvPr/>
            </p:nvGrpSpPr>
            <p:grpSpPr>
              <a:xfrm rot="2927600">
                <a:off x="1498597" y="881328"/>
                <a:ext cx="1193804" cy="897916"/>
                <a:chOff x="1111998" y="1862460"/>
                <a:chExt cx="2362200" cy="1921930"/>
              </a:xfrm>
            </p:grpSpPr>
            <p:grpSp>
              <p:nvGrpSpPr>
                <p:cNvPr id="709"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0"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1"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99" name="Group 31"/>
              <p:cNvGrpSpPr/>
              <p:nvPr/>
            </p:nvGrpSpPr>
            <p:grpSpPr>
              <a:xfrm rot="20238387">
                <a:off x="1346199" y="1643328"/>
                <a:ext cx="1193804" cy="897916"/>
                <a:chOff x="1111998" y="1862460"/>
                <a:chExt cx="2362200" cy="1921930"/>
              </a:xfrm>
            </p:grpSpPr>
            <p:grpSp>
              <p:nvGrpSpPr>
                <p:cNvPr id="700" name="Group 6"/>
                <p:cNvGrpSpPr/>
                <p:nvPr/>
              </p:nvGrpSpPr>
              <p:grpSpPr>
                <a:xfrm rot="17802976">
                  <a:off x="1912098" y="1823816"/>
                  <a:ext cx="762000" cy="2362200"/>
                  <a:chOff x="1905000" y="1828800"/>
                  <a:chExt cx="762000" cy="2362200"/>
                </a:xfrm>
              </p:grpSpPr>
              <p:sp>
                <p:nvSpPr>
                  <p:cNvPr id="7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7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1" name="Group 9"/>
                <p:cNvGrpSpPr/>
                <p:nvPr/>
              </p:nvGrpSpPr>
              <p:grpSpPr>
                <a:xfrm rot="19123498">
                  <a:off x="2501621" y="1862460"/>
                  <a:ext cx="542170" cy="1782007"/>
                  <a:chOff x="1905000" y="1828800"/>
                  <a:chExt cx="762000" cy="2362200"/>
                </a:xfrm>
              </p:grpSpPr>
              <p:sp>
                <p:nvSpPr>
                  <p:cNvPr id="705" name="Oval 7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7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2" name="Group 12"/>
                <p:cNvGrpSpPr/>
                <p:nvPr/>
              </p:nvGrpSpPr>
              <p:grpSpPr>
                <a:xfrm rot="15530705">
                  <a:off x="2284581" y="2639655"/>
                  <a:ext cx="405591" cy="1883879"/>
                  <a:chOff x="1905000" y="1828800"/>
                  <a:chExt cx="762000" cy="2362200"/>
                </a:xfrm>
              </p:grpSpPr>
              <p:sp>
                <p:nvSpPr>
                  <p:cNvPr id="703" name="Oval 7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5" name="Group 166"/>
            <p:cNvGrpSpPr/>
            <p:nvPr/>
          </p:nvGrpSpPr>
          <p:grpSpPr>
            <a:xfrm rot="20555714" flipH="1">
              <a:off x="3652811" y="2791157"/>
              <a:ext cx="1586260" cy="1364114"/>
              <a:chOff x="736597" y="733384"/>
              <a:chExt cx="1807860" cy="1807860"/>
            </a:xfrm>
          </p:grpSpPr>
          <p:grpSp>
            <p:nvGrpSpPr>
              <p:cNvPr id="667" name="Group 15"/>
              <p:cNvGrpSpPr/>
              <p:nvPr/>
            </p:nvGrpSpPr>
            <p:grpSpPr>
              <a:xfrm rot="20238387">
                <a:off x="736597" y="881328"/>
                <a:ext cx="1193804" cy="897916"/>
                <a:chOff x="1111998" y="1862460"/>
                <a:chExt cx="2362200" cy="1921930"/>
              </a:xfrm>
            </p:grpSpPr>
            <p:grpSp>
              <p:nvGrpSpPr>
                <p:cNvPr id="688"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9"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0"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68" name="Group 21"/>
              <p:cNvGrpSpPr/>
              <p:nvPr/>
            </p:nvGrpSpPr>
            <p:grpSpPr>
              <a:xfrm rot="2927600">
                <a:off x="1498597" y="881328"/>
                <a:ext cx="1193804" cy="897916"/>
                <a:chOff x="1111998" y="1862460"/>
                <a:chExt cx="2362200" cy="1921930"/>
              </a:xfrm>
            </p:grpSpPr>
            <p:grpSp>
              <p:nvGrpSpPr>
                <p:cNvPr id="679"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0"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1"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69" name="Group 31"/>
              <p:cNvGrpSpPr/>
              <p:nvPr/>
            </p:nvGrpSpPr>
            <p:grpSpPr>
              <a:xfrm rot="20238387">
                <a:off x="1346199" y="1643328"/>
                <a:ext cx="1193804" cy="897916"/>
                <a:chOff x="1111998" y="1862460"/>
                <a:chExt cx="2362200" cy="1921930"/>
              </a:xfrm>
            </p:grpSpPr>
            <p:grpSp>
              <p:nvGrpSpPr>
                <p:cNvPr id="670"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1"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2"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56" name="Double Wave 655"/>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Double Wave 656"/>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2" name="Group 1203"/>
          <p:cNvGrpSpPr/>
          <p:nvPr/>
        </p:nvGrpSpPr>
        <p:grpSpPr>
          <a:xfrm>
            <a:off x="3962400" y="3429000"/>
            <a:ext cx="990600" cy="1219200"/>
            <a:chOff x="5867400" y="4495800"/>
            <a:chExt cx="1066800" cy="1466850"/>
          </a:xfrm>
        </p:grpSpPr>
        <p:sp>
          <p:nvSpPr>
            <p:cNvPr id="1205" name="Oval 1204"/>
            <p:cNvSpPr/>
            <p:nvPr/>
          </p:nvSpPr>
          <p:spPr>
            <a:xfrm rot="2266168" flipV="1">
              <a:off x="6188934" y="4848710"/>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6" name="Oval 1205"/>
            <p:cNvSpPr/>
            <p:nvPr/>
          </p:nvSpPr>
          <p:spPr>
            <a:xfrm rot="20012650" flipV="1">
              <a:off x="6204746" y="4979163"/>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3" name="Group 309"/>
            <p:cNvGrpSpPr/>
            <p:nvPr/>
          </p:nvGrpSpPr>
          <p:grpSpPr>
            <a:xfrm>
              <a:off x="5867400" y="4495800"/>
              <a:ext cx="1066800" cy="1466850"/>
              <a:chOff x="990600" y="533400"/>
              <a:chExt cx="1828800" cy="2514600"/>
            </a:xfrm>
          </p:grpSpPr>
          <p:grpSp>
            <p:nvGrpSpPr>
              <p:cNvPr id="410" name="Group 173"/>
              <p:cNvGrpSpPr/>
              <p:nvPr/>
            </p:nvGrpSpPr>
            <p:grpSpPr>
              <a:xfrm>
                <a:off x="990600" y="1600200"/>
                <a:ext cx="1828800" cy="1447800"/>
                <a:chOff x="1219200" y="2438400"/>
                <a:chExt cx="1447800" cy="914400"/>
              </a:xfrm>
            </p:grpSpPr>
            <p:sp>
              <p:nvSpPr>
                <p:cNvPr id="1218" name="Flowchart: Magnetic Disk 1217"/>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1" name="Group 149"/>
                <p:cNvGrpSpPr/>
                <p:nvPr/>
              </p:nvGrpSpPr>
              <p:grpSpPr>
                <a:xfrm>
                  <a:off x="1219200" y="2514600"/>
                  <a:ext cx="1447800" cy="457200"/>
                  <a:chOff x="1219200" y="2514600"/>
                  <a:chExt cx="1447800" cy="457200"/>
                </a:xfrm>
              </p:grpSpPr>
              <p:sp>
                <p:nvSpPr>
                  <p:cNvPr id="1233" name="Oval 1232"/>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4" name="Oval 1233"/>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5" name="Oval 1234"/>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6" name="Oval 1235"/>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7" name="Oval 1236"/>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8" name="Oval 1237"/>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9" name="Oval 1238"/>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0" name="Oval 1239"/>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1" name="Oval 1240"/>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2" name="Oval 1241"/>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3" name="Oval 1242"/>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4" name="Oval 1243"/>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5" name="Oval 1244"/>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6" name="Oval 1245"/>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7" name="Oval 1246"/>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20" name="Oval 1219"/>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1" name="Oval 1220"/>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2" name="Oval 1221"/>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3" name="Oval 1222"/>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4" name="Oval 1223"/>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5" name="Oval 1224"/>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6" name="Oval 1225"/>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7" name="Oval 1226"/>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8" name="Oval 1227"/>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9" name="Oval 1228"/>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0" name="Oval 1229"/>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Oval 1230"/>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2" name="Oval 1231"/>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2" name="Group 172"/>
              <p:cNvGrpSpPr/>
              <p:nvPr/>
            </p:nvGrpSpPr>
            <p:grpSpPr>
              <a:xfrm>
                <a:off x="1143000" y="533400"/>
                <a:ext cx="1546003" cy="1288418"/>
                <a:chOff x="1197197" y="944465"/>
                <a:chExt cx="1546003" cy="1288418"/>
              </a:xfrm>
            </p:grpSpPr>
            <p:sp>
              <p:nvSpPr>
                <p:cNvPr id="1212" name="Oval 1211"/>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3" name="Oval 1212"/>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4" name="Oval 1213"/>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5" name="Oval 1214"/>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6" name="Oval 1215"/>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Oval 1216"/>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208" name="Oval 1207"/>
            <p:cNvSpPr/>
            <p:nvPr/>
          </p:nvSpPr>
          <p:spPr>
            <a:xfrm rot="672509" flipV="1">
              <a:off x="6112734" y="5001108"/>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9" name="Oval 1208"/>
            <p:cNvSpPr/>
            <p:nvPr/>
          </p:nvSpPr>
          <p:spPr>
            <a:xfrm rot="20012650" flipV="1">
              <a:off x="5899946" y="5131562"/>
              <a:ext cx="522762" cy="268989"/>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61">
            <a:extLst>
              <a:ext uri="{FF2B5EF4-FFF2-40B4-BE49-F238E27FC236}">
                <a16:creationId xmlns:a16="http://schemas.microsoft.com/office/drawing/2014/main" id="{ACB775FB-C5D4-71BA-B1D2-F782977F1350}"/>
              </a:ext>
            </a:extLst>
          </p:cNvPr>
          <p:cNvGrpSpPr/>
          <p:nvPr/>
        </p:nvGrpSpPr>
        <p:grpSpPr>
          <a:xfrm>
            <a:off x="5795224" y="2490232"/>
            <a:ext cx="1067216" cy="2134431"/>
            <a:chOff x="4796444" y="836392"/>
            <a:chExt cx="1380536" cy="3344532"/>
          </a:xfrm>
        </p:grpSpPr>
        <p:sp>
          <p:nvSpPr>
            <p:cNvPr id="97" name="Oval 96">
              <a:extLst>
                <a:ext uri="{FF2B5EF4-FFF2-40B4-BE49-F238E27FC236}">
                  <a16:creationId xmlns:a16="http://schemas.microsoft.com/office/drawing/2014/main" id="{18989F31-9C51-4BC8-6ECE-70F8415C40F9}"/>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3FD2CBB4-41C9-BB51-6509-9A36A99497F4}"/>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DE66D5A-1244-9228-83D3-DA9EE103D335}"/>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AD01AB12-161A-2F8A-086E-AF9F1D3F9369}"/>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rapezoid 100">
              <a:extLst>
                <a:ext uri="{FF2B5EF4-FFF2-40B4-BE49-F238E27FC236}">
                  <a16:creationId xmlns:a16="http://schemas.microsoft.com/office/drawing/2014/main" id="{DF1837C2-321E-72FF-2BE9-DE3EA508701D}"/>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Trapezoid 101">
              <a:extLst>
                <a:ext uri="{FF2B5EF4-FFF2-40B4-BE49-F238E27FC236}">
                  <a16:creationId xmlns:a16="http://schemas.microsoft.com/office/drawing/2014/main" id="{7AC2F5ED-6094-CF52-DC0B-508EF0E2FC67}"/>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rapezoid 102">
              <a:extLst>
                <a:ext uri="{FF2B5EF4-FFF2-40B4-BE49-F238E27FC236}">
                  <a16:creationId xmlns:a16="http://schemas.microsoft.com/office/drawing/2014/main" id="{FD393189-1C24-76C0-BA9B-946516CC4678}"/>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3AE65752-D9D7-A9D7-C32E-7789F4514960}"/>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B8652F34-DB90-929F-A342-5A8ACA70CFD7}"/>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ound Diagonal Corner Rectangle 599">
              <a:extLst>
                <a:ext uri="{FF2B5EF4-FFF2-40B4-BE49-F238E27FC236}">
                  <a16:creationId xmlns:a16="http://schemas.microsoft.com/office/drawing/2014/main" id="{5437DAAB-39BE-8F91-B82D-A930D6BDFCC5}"/>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ound Diagonal Corner Rectangle 600">
              <a:extLst>
                <a:ext uri="{FF2B5EF4-FFF2-40B4-BE49-F238E27FC236}">
                  <a16:creationId xmlns:a16="http://schemas.microsoft.com/office/drawing/2014/main" id="{DB0120AF-88F6-A64B-1B16-75875947464E}"/>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95ECBE3A-4863-E053-3E78-9A76496551B7}"/>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20">
            <a:extLst>
              <a:ext uri="{FF2B5EF4-FFF2-40B4-BE49-F238E27FC236}">
                <a16:creationId xmlns:a16="http://schemas.microsoft.com/office/drawing/2014/main" id="{EF847496-DA9F-2CA7-B834-36A0B006CF18}"/>
              </a:ext>
            </a:extLst>
          </p:cNvPr>
          <p:cNvGrpSpPr/>
          <p:nvPr/>
        </p:nvGrpSpPr>
        <p:grpSpPr>
          <a:xfrm>
            <a:off x="6851887" y="2509713"/>
            <a:ext cx="1061634" cy="1934328"/>
            <a:chOff x="624188" y="685800"/>
            <a:chExt cx="2413118" cy="4876800"/>
          </a:xfrm>
        </p:grpSpPr>
        <p:sp>
          <p:nvSpPr>
            <p:cNvPr id="110" name="Cloud 109">
              <a:extLst>
                <a:ext uri="{FF2B5EF4-FFF2-40B4-BE49-F238E27FC236}">
                  <a16:creationId xmlns:a16="http://schemas.microsoft.com/office/drawing/2014/main" id="{09F1998F-B651-DD7E-B06E-D73AEFCD7436}"/>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E682BB31-9D6D-4151-A74D-F0CF0ACF722D}"/>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9EE0C3E-B046-B0FF-6F2F-5EE0A2F5022C}"/>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Oval 112">
              <a:extLst>
                <a:ext uri="{FF2B5EF4-FFF2-40B4-BE49-F238E27FC236}">
                  <a16:creationId xmlns:a16="http://schemas.microsoft.com/office/drawing/2014/main" id="{A9F1E24B-B283-CB0E-F1C6-673B968C9ADA}"/>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49D572AD-C8B0-79A3-19D1-4AA1CBE91D38}"/>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rapezoid 114">
              <a:extLst>
                <a:ext uri="{FF2B5EF4-FFF2-40B4-BE49-F238E27FC236}">
                  <a16:creationId xmlns:a16="http://schemas.microsoft.com/office/drawing/2014/main" id="{535CBF38-81CD-2068-E8AC-21AB1AD4BDC3}"/>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Trapezoid 115">
              <a:extLst>
                <a:ext uri="{FF2B5EF4-FFF2-40B4-BE49-F238E27FC236}">
                  <a16:creationId xmlns:a16="http://schemas.microsoft.com/office/drawing/2014/main" id="{97F91E4A-FF2B-EA09-118C-B5F9FC731367}"/>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rapezoid 116">
              <a:extLst>
                <a:ext uri="{FF2B5EF4-FFF2-40B4-BE49-F238E27FC236}">
                  <a16:creationId xmlns:a16="http://schemas.microsoft.com/office/drawing/2014/main" id="{6C244B59-90D7-8229-ACBF-6DF609CF1BB3}"/>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A64951F4-76EC-0063-4DC8-238685DF5C9A}"/>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740B10EA-40FA-8084-4312-BB4C5CF47570}"/>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1">
            <a:extLst>
              <a:ext uri="{FF2B5EF4-FFF2-40B4-BE49-F238E27FC236}">
                <a16:creationId xmlns:a16="http://schemas.microsoft.com/office/drawing/2014/main" id="{86B5AFD3-23A1-F966-C39D-7CF6E92C6DBC}"/>
              </a:ext>
            </a:extLst>
          </p:cNvPr>
          <p:cNvGrpSpPr/>
          <p:nvPr/>
        </p:nvGrpSpPr>
        <p:grpSpPr>
          <a:xfrm>
            <a:off x="8102870" y="3308069"/>
            <a:ext cx="1356990" cy="3344532"/>
            <a:chOff x="4054343" y="2362200"/>
            <a:chExt cx="1356990" cy="3344532"/>
          </a:xfrm>
        </p:grpSpPr>
        <p:sp>
          <p:nvSpPr>
            <p:cNvPr id="121" name="Round Diagonal Corner Rectangle 1143">
              <a:extLst>
                <a:ext uri="{FF2B5EF4-FFF2-40B4-BE49-F238E27FC236}">
                  <a16:creationId xmlns:a16="http://schemas.microsoft.com/office/drawing/2014/main" id="{A80A3734-8E0B-B606-8B44-7A528FF9478E}"/>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ound Diagonal Corner Rectangle 1144">
              <a:extLst>
                <a:ext uri="{FF2B5EF4-FFF2-40B4-BE49-F238E27FC236}">
                  <a16:creationId xmlns:a16="http://schemas.microsoft.com/office/drawing/2014/main" id="{C6396AF5-B918-AD5A-D640-88D248BB6DCC}"/>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22">
              <a:extLst>
                <a:ext uri="{FF2B5EF4-FFF2-40B4-BE49-F238E27FC236}">
                  <a16:creationId xmlns:a16="http://schemas.microsoft.com/office/drawing/2014/main" id="{CB174BA4-88D6-A1C9-DD1B-456BC364EEEE}"/>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A0276AA8-CF4E-4678-5E0D-35C7C6FA8E82}"/>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38293A22-5F61-9A78-13CC-8F6BC954AD5C}"/>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C5C01A26-540F-E896-B00B-A9CCAC5ACE72}"/>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rapezoid 126">
              <a:extLst>
                <a:ext uri="{FF2B5EF4-FFF2-40B4-BE49-F238E27FC236}">
                  <a16:creationId xmlns:a16="http://schemas.microsoft.com/office/drawing/2014/main" id="{2F6FE34E-F6E5-2C89-3FD0-E844ADB84F10}"/>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Trapezoid 159">
              <a:extLst>
                <a:ext uri="{FF2B5EF4-FFF2-40B4-BE49-F238E27FC236}">
                  <a16:creationId xmlns:a16="http://schemas.microsoft.com/office/drawing/2014/main" id="{2FC04430-27A4-68E7-ECA8-AC559F2A6057}"/>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Trapezoid 160">
              <a:extLst>
                <a:ext uri="{FF2B5EF4-FFF2-40B4-BE49-F238E27FC236}">
                  <a16:creationId xmlns:a16="http://schemas.microsoft.com/office/drawing/2014/main" id="{9F724462-8B78-D3EE-896F-226A2556A571}"/>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0CA46C33-1036-449E-9577-9A96F0F50868}"/>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a:extLst>
                <a:ext uri="{FF2B5EF4-FFF2-40B4-BE49-F238E27FC236}">
                  <a16:creationId xmlns:a16="http://schemas.microsoft.com/office/drawing/2014/main" id="{C5ED3735-4499-8214-6DFE-CA8C2A28AAF3}"/>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ound Diagonal Corner Rectangle 1154">
              <a:extLst>
                <a:ext uri="{FF2B5EF4-FFF2-40B4-BE49-F238E27FC236}">
                  <a16:creationId xmlns:a16="http://schemas.microsoft.com/office/drawing/2014/main" id="{A68FCC94-C297-6EAC-2B95-0F3170F4C6A7}"/>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ound Diagonal Corner Rectangle 1155">
              <a:extLst>
                <a:ext uri="{FF2B5EF4-FFF2-40B4-BE49-F238E27FC236}">
                  <a16:creationId xmlns:a16="http://schemas.microsoft.com/office/drawing/2014/main" id="{B6574C9F-3DDF-4363-6EEB-9D76574982A2}"/>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8B698EB1-0AC3-CCE7-4D39-C697CD8B753B}"/>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Round Diagonal Corner Rectangle 1157">
              <a:extLst>
                <a:ext uri="{FF2B5EF4-FFF2-40B4-BE49-F238E27FC236}">
                  <a16:creationId xmlns:a16="http://schemas.microsoft.com/office/drawing/2014/main" id="{935E0B1F-59BE-14CB-1E77-0EFD9557CFCD}"/>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a:extLst>
                <a:ext uri="{FF2B5EF4-FFF2-40B4-BE49-F238E27FC236}">
                  <a16:creationId xmlns:a16="http://schemas.microsoft.com/office/drawing/2014/main" id="{5DC35812-9190-EAC0-C199-A0FAD897F70E}"/>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915815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402"/>
                                        </p:tgtEl>
                                        <p:attrNameLst>
                                          <p:attrName>style.visibility</p:attrName>
                                        </p:attrNameLst>
                                      </p:cBhvr>
                                      <p:to>
                                        <p:strVal val="visible"/>
                                      </p:to>
                                    </p:set>
                                    <p:animEffect transition="in" filter="fade">
                                      <p:cBhvr>
                                        <p:cTn id="11" dur="2000"/>
                                        <p:tgtEl>
                                          <p:spTgt spid="402"/>
                                        </p:tgtEl>
                                      </p:cBhvr>
                                    </p:animEffect>
                                  </p:childTnLst>
                                </p:cTn>
                              </p:par>
                              <p:par>
                                <p:cTn id="12" presetID="42" presetClass="entr" presetSubtype="0"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110900"/>
            <a:ext cx="12192000" cy="33875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160798"/>
            <a:ext cx="12192000" cy="1496802"/>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9144000" y="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7315200" y="762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8001000" y="381001"/>
            <a:ext cx="1873439" cy="2803313"/>
            <a:chOff x="4114800" y="228600"/>
            <a:chExt cx="1873439"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1491"/>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59439" y="288792"/>
              <a:ext cx="1828800" cy="2670434"/>
            </a:xfrm>
            <a:prstGeom prst="rect">
              <a:avLst/>
            </a:prstGeom>
            <a:noFill/>
          </p:spPr>
          <p:txBody>
            <a:bodyPr wrap="square" rtlCol="0">
              <a:spAutoFit/>
            </a:bodyPr>
            <a:lstStyle/>
            <a:p>
              <a:pPr fontAlgn="base"/>
              <a:r>
                <a:rPr lang="en-US" dirty="0">
                  <a:solidFill>
                    <a:schemeClr val="bg1"/>
                  </a:solidFill>
                </a:rPr>
                <a:t>Instead of destroying the bad branches, the master decides to nourish the tree longer</a:t>
              </a:r>
            </a:p>
            <a:p>
              <a:pPr fontAlgn="base"/>
              <a:endParaRPr lang="en-US" dirty="0">
                <a:solidFill>
                  <a:schemeClr val="bg1"/>
                </a:solidFill>
              </a:endParaRPr>
            </a:p>
            <a:p>
              <a:pPr fontAlgn="base"/>
              <a:r>
                <a:rPr lang="en-US" dirty="0">
                  <a:solidFill>
                    <a:schemeClr val="bg1"/>
                  </a:solidFill>
                </a:rPr>
                <a:t> </a:t>
              </a:r>
            </a:p>
          </p:txBody>
        </p:sp>
      </p:grpSp>
      <p:sp>
        <p:nvSpPr>
          <p:cNvPr id="48" name="Rectangle 47"/>
          <p:cNvSpPr/>
          <p:nvPr/>
        </p:nvSpPr>
        <p:spPr>
          <a:xfrm>
            <a:off x="0" y="4809744"/>
            <a:ext cx="12192000" cy="2048256"/>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421753"/>
            <a:ext cx="12192000" cy="2836047"/>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5:26-27 Commentary Ralph E. Swiss</a:t>
            </a:r>
          </a:p>
        </p:txBody>
      </p:sp>
      <p:sp>
        <p:nvSpPr>
          <p:cNvPr id="74" name="TextBox 73"/>
          <p:cNvSpPr txBox="1"/>
          <p:nvPr/>
        </p:nvSpPr>
        <p:spPr>
          <a:xfrm>
            <a:off x="295182" y="4929703"/>
            <a:ext cx="7733414" cy="1754326"/>
          </a:xfrm>
          <a:prstGeom prst="rect">
            <a:avLst/>
          </a:prstGeom>
          <a:noFill/>
        </p:spPr>
        <p:txBody>
          <a:bodyPr wrap="square" rtlCol="0">
            <a:spAutoFit/>
          </a:bodyPr>
          <a:lstStyle/>
          <a:p>
            <a:pPr fontAlgn="base"/>
            <a:r>
              <a:rPr lang="en-US" dirty="0">
                <a:solidFill>
                  <a:schemeClr val="bg1"/>
                </a:solidFill>
              </a:rPr>
              <a:t>“And it came to pass that the Lord of the vineyard said unto the servant: Pluck off the branches that have not brought forth good</a:t>
            </a:r>
            <a:r>
              <a:rPr lang="en-US" baseline="30000" dirty="0">
                <a:solidFill>
                  <a:schemeClr val="bg1"/>
                </a:solidFill>
              </a:rPr>
              <a:t> </a:t>
            </a:r>
            <a:r>
              <a:rPr lang="en-US" dirty="0">
                <a:solidFill>
                  <a:schemeClr val="bg1"/>
                </a:solidFill>
              </a:rPr>
              <a:t>fruit, and cast them into the fire.</a:t>
            </a:r>
          </a:p>
          <a:p>
            <a:pPr fontAlgn="base"/>
            <a:r>
              <a:rPr lang="en-US" dirty="0">
                <a:solidFill>
                  <a:schemeClr val="bg1"/>
                </a:solidFill>
              </a:rPr>
              <a:t>But behold, the servant said unto him: Let us prune it, and dig about it, and nourish it a little longer, that perhaps it may bring forth good fruit unto thee, that thou canst lay it up against the season.”</a:t>
            </a:r>
          </a:p>
          <a:p>
            <a:pPr fontAlgn="base"/>
            <a:endParaRPr lang="en-US" dirty="0">
              <a:solidFill>
                <a:schemeClr val="bg1"/>
              </a:solidFill>
            </a:endParaRPr>
          </a:p>
        </p:txBody>
      </p:sp>
      <p:grpSp>
        <p:nvGrpSpPr>
          <p:cNvPr id="401" name="Group 347"/>
          <p:cNvGrpSpPr/>
          <p:nvPr/>
        </p:nvGrpSpPr>
        <p:grpSpPr>
          <a:xfrm>
            <a:off x="1600200" y="228601"/>
            <a:ext cx="3276600" cy="3370217"/>
            <a:chOff x="457200" y="2497304"/>
            <a:chExt cx="4781871" cy="4284496"/>
          </a:xfrm>
        </p:grpSpPr>
        <p:grpSp>
          <p:nvGrpSpPr>
            <p:cNvPr id="402" name="Group 230"/>
            <p:cNvGrpSpPr/>
            <p:nvPr/>
          </p:nvGrpSpPr>
          <p:grpSpPr>
            <a:xfrm rot="18989829" flipH="1">
              <a:off x="2994882" y="2720848"/>
              <a:ext cx="1586260" cy="1364114"/>
              <a:chOff x="736597" y="733384"/>
              <a:chExt cx="1807860" cy="1807860"/>
            </a:xfrm>
          </p:grpSpPr>
          <p:grpSp>
            <p:nvGrpSpPr>
              <p:cNvPr id="403" name="Group 15"/>
              <p:cNvGrpSpPr/>
              <p:nvPr/>
            </p:nvGrpSpPr>
            <p:grpSpPr>
              <a:xfrm rot="20238387">
                <a:off x="736597" y="881328"/>
                <a:ext cx="1193804" cy="897916"/>
                <a:chOff x="1111998" y="1862460"/>
                <a:chExt cx="2362200" cy="1921930"/>
              </a:xfrm>
            </p:grpSpPr>
            <p:grpSp>
              <p:nvGrpSpPr>
                <p:cNvPr id="410"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1" name="Group 9"/>
                <p:cNvGrpSpPr/>
                <p:nvPr/>
              </p:nvGrpSpPr>
              <p:grpSpPr>
                <a:xfrm rot="19123498">
                  <a:off x="2501621" y="1862460"/>
                  <a:ext cx="542170" cy="1782007"/>
                  <a:chOff x="1905000" y="1828800"/>
                  <a:chExt cx="762000" cy="2362200"/>
                </a:xfrm>
              </p:grpSpPr>
              <p:sp>
                <p:nvSpPr>
                  <p:cNvPr id="953"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2" name="Group 12"/>
                <p:cNvGrpSpPr/>
                <p:nvPr/>
              </p:nvGrpSpPr>
              <p:grpSpPr>
                <a:xfrm rot="15530705">
                  <a:off x="2284581" y="2639655"/>
                  <a:ext cx="405591" cy="1883879"/>
                  <a:chOff x="1905000" y="1828800"/>
                  <a:chExt cx="762000" cy="2362200"/>
                </a:xfrm>
              </p:grpSpPr>
              <p:sp>
                <p:nvSpPr>
                  <p:cNvPr id="951"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9" name="Group 21"/>
              <p:cNvGrpSpPr/>
              <p:nvPr/>
            </p:nvGrpSpPr>
            <p:grpSpPr>
              <a:xfrm rot="2927600">
                <a:off x="1498597" y="881328"/>
                <a:ext cx="1193804" cy="897916"/>
                <a:chOff x="1111998" y="1862460"/>
                <a:chExt cx="2362200" cy="1921930"/>
              </a:xfrm>
            </p:grpSpPr>
            <p:grpSp>
              <p:nvGrpSpPr>
                <p:cNvPr id="420"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1" name="Group 9"/>
                <p:cNvGrpSpPr/>
                <p:nvPr/>
              </p:nvGrpSpPr>
              <p:grpSpPr>
                <a:xfrm rot="19123498">
                  <a:off x="2501621" y="1862460"/>
                  <a:ext cx="542170" cy="1782007"/>
                  <a:chOff x="1905000" y="1828800"/>
                  <a:chExt cx="762000" cy="2362200"/>
                </a:xfrm>
              </p:grpSpPr>
              <p:sp>
                <p:nvSpPr>
                  <p:cNvPr id="932"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8" name="Group 12"/>
                <p:cNvGrpSpPr/>
                <p:nvPr/>
              </p:nvGrpSpPr>
              <p:grpSpPr>
                <a:xfrm rot="15530705">
                  <a:off x="2284581" y="2639655"/>
                  <a:ext cx="405591" cy="1883879"/>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9" name="Group 31"/>
              <p:cNvGrpSpPr/>
              <p:nvPr/>
            </p:nvGrpSpPr>
            <p:grpSpPr>
              <a:xfrm rot="20238387">
                <a:off x="1346199" y="1643328"/>
                <a:ext cx="1193804" cy="897916"/>
                <a:chOff x="1111998" y="1862460"/>
                <a:chExt cx="2362200" cy="1921930"/>
              </a:xfrm>
            </p:grpSpPr>
            <p:grpSp>
              <p:nvGrpSpPr>
                <p:cNvPr id="430" name="Group 6"/>
                <p:cNvGrpSpPr/>
                <p:nvPr/>
              </p:nvGrpSpPr>
              <p:grpSpPr>
                <a:xfrm rot="17802976">
                  <a:off x="1912098" y="1823816"/>
                  <a:ext cx="762000" cy="2362200"/>
                  <a:chOff x="1905000" y="1828800"/>
                  <a:chExt cx="762000" cy="2362200"/>
                </a:xfrm>
              </p:grpSpPr>
              <p:sp>
                <p:nvSpPr>
                  <p:cNvPr id="9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1" name="Group 9"/>
                <p:cNvGrpSpPr/>
                <p:nvPr/>
              </p:nvGrpSpPr>
              <p:grpSpPr>
                <a:xfrm rot="19123498">
                  <a:off x="2501621" y="1862460"/>
                  <a:ext cx="542170" cy="1782007"/>
                  <a:chOff x="1905000" y="1828800"/>
                  <a:chExt cx="762000" cy="2362200"/>
                </a:xfrm>
              </p:grpSpPr>
              <p:sp>
                <p:nvSpPr>
                  <p:cNvPr id="911"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2" name="Group 12"/>
                <p:cNvGrpSpPr/>
                <p:nvPr/>
              </p:nvGrpSpPr>
              <p:grpSpPr>
                <a:xfrm rot="15530705">
                  <a:off x="2284581" y="2639655"/>
                  <a:ext cx="405591" cy="1883879"/>
                  <a:chOff x="1905000" y="1828800"/>
                  <a:chExt cx="762000" cy="2362200"/>
                </a:xfrm>
              </p:grpSpPr>
              <p:sp>
                <p:nvSpPr>
                  <p:cNvPr id="909"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33" name="Group 199"/>
            <p:cNvGrpSpPr/>
            <p:nvPr/>
          </p:nvGrpSpPr>
          <p:grpSpPr>
            <a:xfrm rot="3068959">
              <a:off x="1334455" y="2628335"/>
              <a:ext cx="1820842" cy="1558779"/>
              <a:chOff x="736597" y="733384"/>
              <a:chExt cx="1807860" cy="1807860"/>
            </a:xfrm>
          </p:grpSpPr>
          <p:grpSp>
            <p:nvGrpSpPr>
              <p:cNvPr id="440" name="Group 15"/>
              <p:cNvGrpSpPr/>
              <p:nvPr/>
            </p:nvGrpSpPr>
            <p:grpSpPr>
              <a:xfrm rot="20238387">
                <a:off x="736597" y="881328"/>
                <a:ext cx="1193804" cy="897916"/>
                <a:chOff x="1111998" y="1862460"/>
                <a:chExt cx="2362200" cy="1921930"/>
              </a:xfrm>
            </p:grpSpPr>
            <p:grpSp>
              <p:nvGrpSpPr>
                <p:cNvPr id="441" name="Group 6"/>
                <p:cNvGrpSpPr/>
                <p:nvPr/>
              </p:nvGrpSpPr>
              <p:grpSpPr>
                <a:xfrm rot="17802976">
                  <a:off x="1912098" y="1823816"/>
                  <a:ext cx="762000" cy="2362200"/>
                  <a:chOff x="1905000" y="1828800"/>
                  <a:chExt cx="762000" cy="2362200"/>
                </a:xfrm>
              </p:grpSpPr>
              <p:sp>
                <p:nvSpPr>
                  <p:cNvPr id="8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2" name="Group 9"/>
                <p:cNvGrpSpPr/>
                <p:nvPr/>
              </p:nvGrpSpPr>
              <p:grpSpPr>
                <a:xfrm rot="19123498">
                  <a:off x="2501621" y="1862460"/>
                  <a:ext cx="542170" cy="1782007"/>
                  <a:chOff x="1905000" y="1828800"/>
                  <a:chExt cx="762000" cy="2362200"/>
                </a:xfrm>
              </p:grpSpPr>
              <p:sp>
                <p:nvSpPr>
                  <p:cNvPr id="889" name="Oval 88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9" name="Group 12"/>
                <p:cNvGrpSpPr/>
                <p:nvPr/>
              </p:nvGrpSpPr>
              <p:grpSpPr>
                <a:xfrm rot="15530705">
                  <a:off x="2284581" y="2639655"/>
                  <a:ext cx="405591" cy="1883879"/>
                  <a:chOff x="1905000" y="1828800"/>
                  <a:chExt cx="762000" cy="2362200"/>
                </a:xfrm>
              </p:grpSpPr>
              <p:sp>
                <p:nvSpPr>
                  <p:cNvPr id="876" name="Oval 8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0" name="Group 21"/>
              <p:cNvGrpSpPr/>
              <p:nvPr/>
            </p:nvGrpSpPr>
            <p:grpSpPr>
              <a:xfrm rot="2927600">
                <a:off x="1498597" y="881328"/>
                <a:ext cx="1193804" cy="897916"/>
                <a:chOff x="1111998" y="1862460"/>
                <a:chExt cx="2362200" cy="1921930"/>
              </a:xfrm>
            </p:grpSpPr>
            <p:grpSp>
              <p:nvGrpSpPr>
                <p:cNvPr id="451" name="Group 6"/>
                <p:cNvGrpSpPr/>
                <p:nvPr/>
              </p:nvGrpSpPr>
              <p:grpSpPr>
                <a:xfrm rot="17802976">
                  <a:off x="1912098" y="1823816"/>
                  <a:ext cx="762000" cy="2362200"/>
                  <a:chOff x="1905000" y="1828800"/>
                  <a:chExt cx="762000" cy="2362200"/>
                </a:xfrm>
              </p:grpSpPr>
              <p:sp>
                <p:nvSpPr>
                  <p:cNvPr id="8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8" name="Group 9"/>
                <p:cNvGrpSpPr/>
                <p:nvPr/>
              </p:nvGrpSpPr>
              <p:grpSpPr>
                <a:xfrm rot="19123498">
                  <a:off x="2501621" y="1862460"/>
                  <a:ext cx="542170" cy="1782007"/>
                  <a:chOff x="1905000" y="1828800"/>
                  <a:chExt cx="762000" cy="2362200"/>
                </a:xfrm>
              </p:grpSpPr>
              <p:sp>
                <p:nvSpPr>
                  <p:cNvPr id="869" name="Oval 86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9" name="Group 12"/>
                <p:cNvGrpSpPr/>
                <p:nvPr/>
              </p:nvGrpSpPr>
              <p:grpSpPr>
                <a:xfrm rot="15530705">
                  <a:off x="2284581" y="2639655"/>
                  <a:ext cx="405591" cy="1883879"/>
                  <a:chOff x="1905000" y="1828800"/>
                  <a:chExt cx="762000" cy="2362200"/>
                </a:xfrm>
              </p:grpSpPr>
              <p:sp>
                <p:nvSpPr>
                  <p:cNvPr id="867" name="Oval 86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0" name="Group 31"/>
              <p:cNvGrpSpPr/>
              <p:nvPr/>
            </p:nvGrpSpPr>
            <p:grpSpPr>
              <a:xfrm rot="20238387">
                <a:off x="1346199" y="1643328"/>
                <a:ext cx="1193804" cy="897916"/>
                <a:chOff x="1111998" y="1862460"/>
                <a:chExt cx="2362200" cy="1921930"/>
              </a:xfrm>
            </p:grpSpPr>
            <p:grpSp>
              <p:nvGrpSpPr>
                <p:cNvPr id="461" name="Group 6"/>
                <p:cNvGrpSpPr/>
                <p:nvPr/>
              </p:nvGrpSpPr>
              <p:grpSpPr>
                <a:xfrm rot="17802976">
                  <a:off x="1912098" y="1823816"/>
                  <a:ext cx="762000" cy="2362200"/>
                  <a:chOff x="1905000" y="1828800"/>
                  <a:chExt cx="762000" cy="2362200"/>
                </a:xfrm>
              </p:grpSpPr>
              <p:sp>
                <p:nvSpPr>
                  <p:cNvPr id="8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2" name="Group 9"/>
                <p:cNvGrpSpPr/>
                <p:nvPr/>
              </p:nvGrpSpPr>
              <p:grpSpPr>
                <a:xfrm rot="19123498">
                  <a:off x="2501621" y="1862460"/>
                  <a:ext cx="542170" cy="1782007"/>
                  <a:chOff x="1905000" y="1828800"/>
                  <a:chExt cx="762000" cy="2362200"/>
                </a:xfrm>
              </p:grpSpPr>
              <p:sp>
                <p:nvSpPr>
                  <p:cNvPr id="86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3" name="Group 12"/>
                <p:cNvGrpSpPr/>
                <p:nvPr/>
              </p:nvGrpSpPr>
              <p:grpSpPr>
                <a:xfrm rot="15530705">
                  <a:off x="2284581" y="2639655"/>
                  <a:ext cx="405591" cy="1883879"/>
                  <a:chOff x="1905000" y="1828800"/>
                  <a:chExt cx="762000" cy="2362200"/>
                </a:xfrm>
              </p:grpSpPr>
              <p:sp>
                <p:nvSpPr>
                  <p:cNvPr id="85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45" name="Double Wave 644"/>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Double Wave 645"/>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Double Wave 646"/>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0" name="Group 41"/>
            <p:cNvGrpSpPr/>
            <p:nvPr/>
          </p:nvGrpSpPr>
          <p:grpSpPr>
            <a:xfrm>
              <a:off x="457200" y="3352800"/>
              <a:ext cx="1397003" cy="1095416"/>
              <a:chOff x="736597" y="733384"/>
              <a:chExt cx="1807860" cy="1807860"/>
            </a:xfrm>
          </p:grpSpPr>
          <p:grpSp>
            <p:nvGrpSpPr>
              <p:cNvPr id="471" name="Group 15"/>
              <p:cNvGrpSpPr/>
              <p:nvPr/>
            </p:nvGrpSpPr>
            <p:grpSpPr>
              <a:xfrm rot="20238387">
                <a:off x="736597" y="881328"/>
                <a:ext cx="1193804" cy="897916"/>
                <a:chOff x="1111998" y="1862460"/>
                <a:chExt cx="2362200" cy="1921930"/>
              </a:xfrm>
            </p:grpSpPr>
            <p:grpSp>
              <p:nvGrpSpPr>
                <p:cNvPr id="472" name="Group 6"/>
                <p:cNvGrpSpPr/>
                <p:nvPr/>
              </p:nvGrpSpPr>
              <p:grpSpPr>
                <a:xfrm rot="17802976">
                  <a:off x="1912098" y="1823816"/>
                  <a:ext cx="762000" cy="2362200"/>
                  <a:chOff x="1905000" y="1828800"/>
                  <a:chExt cx="762000" cy="2362200"/>
                </a:xfrm>
              </p:grpSpPr>
              <p:sp>
                <p:nvSpPr>
                  <p:cNvPr id="8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9" name="Group 9"/>
                <p:cNvGrpSpPr/>
                <p:nvPr/>
              </p:nvGrpSpPr>
              <p:grpSpPr>
                <a:xfrm rot="19123498">
                  <a:off x="2501621" y="1862460"/>
                  <a:ext cx="542170" cy="1782007"/>
                  <a:chOff x="1905000" y="1828800"/>
                  <a:chExt cx="762000" cy="2362200"/>
                </a:xfrm>
              </p:grpSpPr>
              <p:sp>
                <p:nvSpPr>
                  <p:cNvPr id="84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0" name="Group 12"/>
                <p:cNvGrpSpPr/>
                <p:nvPr/>
              </p:nvGrpSpPr>
              <p:grpSpPr>
                <a:xfrm rot="15530705">
                  <a:off x="2284581" y="2639655"/>
                  <a:ext cx="405591" cy="1883879"/>
                  <a:chOff x="1905000" y="1828800"/>
                  <a:chExt cx="762000" cy="2362200"/>
                </a:xfrm>
              </p:grpSpPr>
              <p:sp>
                <p:nvSpPr>
                  <p:cNvPr id="84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1" name="Group 21"/>
              <p:cNvGrpSpPr/>
              <p:nvPr/>
            </p:nvGrpSpPr>
            <p:grpSpPr>
              <a:xfrm rot="2927600">
                <a:off x="1498597" y="881328"/>
                <a:ext cx="1193804" cy="897916"/>
                <a:chOff x="1111998" y="1862460"/>
                <a:chExt cx="2362200" cy="1921930"/>
              </a:xfrm>
            </p:grpSpPr>
            <p:grpSp>
              <p:nvGrpSpPr>
                <p:cNvPr id="488" name="Group 6"/>
                <p:cNvGrpSpPr/>
                <p:nvPr/>
              </p:nvGrpSpPr>
              <p:grpSpPr>
                <a:xfrm rot="17802976">
                  <a:off x="1912098" y="1823816"/>
                  <a:ext cx="762000" cy="2362200"/>
                  <a:chOff x="1905000" y="1828800"/>
                  <a:chExt cx="762000" cy="2362200"/>
                </a:xfrm>
              </p:grpSpPr>
              <p:sp>
                <p:nvSpPr>
                  <p:cNvPr id="8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9"/>
                <p:cNvGrpSpPr/>
                <p:nvPr/>
              </p:nvGrpSpPr>
              <p:grpSpPr>
                <a:xfrm rot="19123498">
                  <a:off x="2501621" y="1862460"/>
                  <a:ext cx="542170" cy="1782007"/>
                  <a:chOff x="1905000" y="1828800"/>
                  <a:chExt cx="762000" cy="2362200"/>
                </a:xfrm>
              </p:grpSpPr>
              <p:sp>
                <p:nvSpPr>
                  <p:cNvPr id="83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0" name="Group 12"/>
                <p:cNvGrpSpPr/>
                <p:nvPr/>
              </p:nvGrpSpPr>
              <p:grpSpPr>
                <a:xfrm rot="15530705">
                  <a:off x="2284581" y="2639655"/>
                  <a:ext cx="405591" cy="1883879"/>
                  <a:chOff x="1905000" y="1828800"/>
                  <a:chExt cx="762000" cy="2362200"/>
                </a:xfrm>
              </p:grpSpPr>
              <p:sp>
                <p:nvSpPr>
                  <p:cNvPr id="83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1" name="Group 31"/>
              <p:cNvGrpSpPr/>
              <p:nvPr/>
            </p:nvGrpSpPr>
            <p:grpSpPr>
              <a:xfrm rot="20238387">
                <a:off x="1346199" y="1643328"/>
                <a:ext cx="1193804" cy="897916"/>
                <a:chOff x="1111998" y="1862460"/>
                <a:chExt cx="2362200" cy="1921930"/>
              </a:xfrm>
            </p:grpSpPr>
            <p:grpSp>
              <p:nvGrpSpPr>
                <p:cNvPr id="492" name="Group 6"/>
                <p:cNvGrpSpPr/>
                <p:nvPr/>
              </p:nvGrpSpPr>
              <p:grpSpPr>
                <a:xfrm rot="17802976">
                  <a:off x="1912098" y="1823816"/>
                  <a:ext cx="762000" cy="2362200"/>
                  <a:chOff x="1905000" y="1828800"/>
                  <a:chExt cx="762000" cy="2362200"/>
                </a:xfrm>
              </p:grpSpPr>
              <p:sp>
                <p:nvSpPr>
                  <p:cNvPr id="8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3" name="Group 9"/>
                <p:cNvGrpSpPr/>
                <p:nvPr/>
              </p:nvGrpSpPr>
              <p:grpSpPr>
                <a:xfrm rot="19123498">
                  <a:off x="2501621" y="1862460"/>
                  <a:ext cx="542170" cy="1782007"/>
                  <a:chOff x="1905000" y="1828800"/>
                  <a:chExt cx="762000" cy="2362200"/>
                </a:xfrm>
              </p:grpSpPr>
              <p:sp>
                <p:nvSpPr>
                  <p:cNvPr id="830" name="Oval 8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4" name="Group 12"/>
                <p:cNvGrpSpPr/>
                <p:nvPr/>
              </p:nvGrpSpPr>
              <p:grpSpPr>
                <a:xfrm rot="15530705">
                  <a:off x="2284581" y="2639655"/>
                  <a:ext cx="405591" cy="1883879"/>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95" name="Group 42"/>
            <p:cNvGrpSpPr/>
            <p:nvPr/>
          </p:nvGrpSpPr>
          <p:grpSpPr>
            <a:xfrm rot="1956276">
              <a:off x="1167495" y="3842653"/>
              <a:ext cx="1397003" cy="1095416"/>
              <a:chOff x="736597" y="733384"/>
              <a:chExt cx="1807860" cy="1807860"/>
            </a:xfrm>
          </p:grpSpPr>
          <p:grpSp>
            <p:nvGrpSpPr>
              <p:cNvPr id="496" name="Group 15"/>
              <p:cNvGrpSpPr/>
              <p:nvPr/>
            </p:nvGrpSpPr>
            <p:grpSpPr>
              <a:xfrm rot="20238387">
                <a:off x="736597" y="881328"/>
                <a:ext cx="1193804" cy="897916"/>
                <a:chOff x="1111998" y="1862460"/>
                <a:chExt cx="2362200" cy="1921930"/>
              </a:xfrm>
            </p:grpSpPr>
            <p:grpSp>
              <p:nvGrpSpPr>
                <p:cNvPr id="497" name="Group 6"/>
                <p:cNvGrpSpPr/>
                <p:nvPr/>
              </p:nvGrpSpPr>
              <p:grpSpPr>
                <a:xfrm rot="17802976">
                  <a:off x="1912098" y="1823816"/>
                  <a:ext cx="762000" cy="2362200"/>
                  <a:chOff x="1905000" y="1828800"/>
                  <a:chExt cx="762000" cy="2362200"/>
                </a:xfrm>
              </p:grpSpPr>
              <p:sp>
                <p:nvSpPr>
                  <p:cNvPr id="8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8" name="Group 9"/>
                <p:cNvGrpSpPr/>
                <p:nvPr/>
              </p:nvGrpSpPr>
              <p:grpSpPr>
                <a:xfrm rot="19123498">
                  <a:off x="2501621" y="1862460"/>
                  <a:ext cx="542170" cy="1782007"/>
                  <a:chOff x="1905000" y="1828800"/>
                  <a:chExt cx="762000" cy="2362200"/>
                </a:xfrm>
              </p:grpSpPr>
              <p:sp>
                <p:nvSpPr>
                  <p:cNvPr id="81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9" name="Group 12"/>
                <p:cNvGrpSpPr/>
                <p:nvPr/>
              </p:nvGrpSpPr>
              <p:grpSpPr>
                <a:xfrm rot="15530705">
                  <a:off x="2284581" y="2639655"/>
                  <a:ext cx="405591" cy="1883879"/>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0" name="Group 21"/>
              <p:cNvGrpSpPr/>
              <p:nvPr/>
            </p:nvGrpSpPr>
            <p:grpSpPr>
              <a:xfrm rot="2927600">
                <a:off x="1498597" y="881328"/>
                <a:ext cx="1193804" cy="897916"/>
                <a:chOff x="1111998" y="1862460"/>
                <a:chExt cx="2362200" cy="1921930"/>
              </a:xfrm>
            </p:grpSpPr>
            <p:grpSp>
              <p:nvGrpSpPr>
                <p:cNvPr id="501"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2" name="Group 9"/>
                <p:cNvGrpSpPr/>
                <p:nvPr/>
              </p:nvGrpSpPr>
              <p:grpSpPr>
                <a:xfrm rot="19123498">
                  <a:off x="2501621" y="1862460"/>
                  <a:ext cx="542170" cy="1782007"/>
                  <a:chOff x="1905000" y="1828800"/>
                  <a:chExt cx="762000" cy="2362200"/>
                </a:xfrm>
              </p:grpSpPr>
              <p:sp>
                <p:nvSpPr>
                  <p:cNvPr id="80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3" name="Group 12"/>
                <p:cNvGrpSpPr/>
                <p:nvPr/>
              </p:nvGrpSpPr>
              <p:grpSpPr>
                <a:xfrm rot="15530705">
                  <a:off x="2284581" y="2639655"/>
                  <a:ext cx="405591" cy="1883879"/>
                  <a:chOff x="1905000" y="1828800"/>
                  <a:chExt cx="762000" cy="2362200"/>
                </a:xfrm>
              </p:grpSpPr>
              <p:sp>
                <p:nvSpPr>
                  <p:cNvPr id="80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4" name="Group 31"/>
              <p:cNvGrpSpPr/>
              <p:nvPr/>
            </p:nvGrpSpPr>
            <p:grpSpPr>
              <a:xfrm rot="20238387">
                <a:off x="1346199" y="1643328"/>
                <a:ext cx="1193804" cy="897916"/>
                <a:chOff x="1111998" y="1862460"/>
                <a:chExt cx="2362200" cy="1921930"/>
              </a:xfrm>
            </p:grpSpPr>
            <p:grpSp>
              <p:nvGrpSpPr>
                <p:cNvPr id="505"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8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6"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8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7" name="Group 12"/>
                <p:cNvGrpSpPr/>
                <p:nvPr/>
              </p:nvGrpSpPr>
              <p:grpSpPr>
                <a:xfrm rot="15530705">
                  <a:off x="2284581" y="2639655"/>
                  <a:ext cx="405591" cy="1883879"/>
                  <a:chOff x="1905000" y="1828800"/>
                  <a:chExt cx="762000" cy="2362200"/>
                </a:xfrm>
              </p:grpSpPr>
              <p:sp>
                <p:nvSpPr>
                  <p:cNvPr id="79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08" name="Group 73"/>
            <p:cNvGrpSpPr/>
            <p:nvPr/>
          </p:nvGrpSpPr>
          <p:grpSpPr>
            <a:xfrm rot="3068959">
              <a:off x="1791654" y="2628338"/>
              <a:ext cx="1820842" cy="1558779"/>
              <a:chOff x="736597" y="733384"/>
              <a:chExt cx="1807860" cy="1807860"/>
            </a:xfrm>
          </p:grpSpPr>
          <p:grpSp>
            <p:nvGrpSpPr>
              <p:cNvPr id="509" name="Group 15"/>
              <p:cNvGrpSpPr/>
              <p:nvPr/>
            </p:nvGrpSpPr>
            <p:grpSpPr>
              <a:xfrm rot="20238387">
                <a:off x="736597" y="881328"/>
                <a:ext cx="1193804" cy="897916"/>
                <a:chOff x="1111998" y="1862460"/>
                <a:chExt cx="2362200" cy="1921930"/>
              </a:xfrm>
            </p:grpSpPr>
            <p:grpSp>
              <p:nvGrpSpPr>
                <p:cNvPr id="510"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1" name="Group 9"/>
                <p:cNvGrpSpPr/>
                <p:nvPr/>
              </p:nvGrpSpPr>
              <p:grpSpPr>
                <a:xfrm rot="19123498">
                  <a:off x="2501621" y="1862460"/>
                  <a:ext cx="542170" cy="1782007"/>
                  <a:chOff x="1905000" y="1828800"/>
                  <a:chExt cx="762000" cy="2362200"/>
                </a:xfrm>
              </p:grpSpPr>
              <p:sp>
                <p:nvSpPr>
                  <p:cNvPr id="78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6" name="Group 12"/>
                <p:cNvGrpSpPr/>
                <p:nvPr/>
              </p:nvGrpSpPr>
              <p:grpSpPr>
                <a:xfrm rot="15530705">
                  <a:off x="2284581" y="2639655"/>
                  <a:ext cx="405591" cy="1883879"/>
                  <a:chOff x="1905000" y="1828800"/>
                  <a:chExt cx="762000" cy="2362200"/>
                </a:xfrm>
              </p:grpSpPr>
              <p:sp>
                <p:nvSpPr>
                  <p:cNvPr id="78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21"/>
              <p:cNvGrpSpPr/>
              <p:nvPr/>
            </p:nvGrpSpPr>
            <p:grpSpPr>
              <a:xfrm rot="2927600">
                <a:off x="1498597" y="881328"/>
                <a:ext cx="1193804" cy="897916"/>
                <a:chOff x="1111998" y="1862460"/>
                <a:chExt cx="2362200" cy="1921930"/>
              </a:xfrm>
            </p:grpSpPr>
            <p:grpSp>
              <p:nvGrpSpPr>
                <p:cNvPr id="578"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5" name="Group 9"/>
                <p:cNvGrpSpPr/>
                <p:nvPr/>
              </p:nvGrpSpPr>
              <p:grpSpPr>
                <a:xfrm rot="19123498">
                  <a:off x="2501621" y="1862460"/>
                  <a:ext cx="542170" cy="1782007"/>
                  <a:chOff x="1905000" y="1828800"/>
                  <a:chExt cx="762000" cy="2362200"/>
                </a:xfrm>
              </p:grpSpPr>
              <p:sp>
                <p:nvSpPr>
                  <p:cNvPr id="77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6" name="Group 12"/>
                <p:cNvGrpSpPr/>
                <p:nvPr/>
              </p:nvGrpSpPr>
              <p:grpSpPr>
                <a:xfrm rot="15530705">
                  <a:off x="2284581" y="2639655"/>
                  <a:ext cx="405591" cy="1883879"/>
                  <a:chOff x="1905000" y="1828800"/>
                  <a:chExt cx="762000" cy="2362200"/>
                </a:xfrm>
              </p:grpSpPr>
              <p:sp>
                <p:nvSpPr>
                  <p:cNvPr id="77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7" name="Group 31"/>
              <p:cNvGrpSpPr/>
              <p:nvPr/>
            </p:nvGrpSpPr>
            <p:grpSpPr>
              <a:xfrm rot="20238387">
                <a:off x="1346199" y="1643328"/>
                <a:ext cx="1193804" cy="897916"/>
                <a:chOff x="1111998" y="1862460"/>
                <a:chExt cx="2362200" cy="1921930"/>
              </a:xfrm>
            </p:grpSpPr>
            <p:grpSp>
              <p:nvGrpSpPr>
                <p:cNvPr id="588"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9"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0"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94" name="Group 104"/>
            <p:cNvGrpSpPr/>
            <p:nvPr/>
          </p:nvGrpSpPr>
          <p:grpSpPr>
            <a:xfrm rot="3068959">
              <a:off x="2247659" y="3793897"/>
              <a:ext cx="1143483" cy="840157"/>
              <a:chOff x="736597" y="733384"/>
              <a:chExt cx="1807860" cy="1807860"/>
            </a:xfrm>
          </p:grpSpPr>
          <p:grpSp>
            <p:nvGrpSpPr>
              <p:cNvPr id="595" name="Group 15"/>
              <p:cNvGrpSpPr/>
              <p:nvPr/>
            </p:nvGrpSpPr>
            <p:grpSpPr>
              <a:xfrm rot="20238387">
                <a:off x="736597" y="881328"/>
                <a:ext cx="1193804" cy="897916"/>
                <a:chOff x="1111998" y="1862460"/>
                <a:chExt cx="2362200" cy="1921930"/>
              </a:xfrm>
            </p:grpSpPr>
            <p:grpSp>
              <p:nvGrpSpPr>
                <p:cNvPr id="596"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7" name="Group 9"/>
                <p:cNvGrpSpPr/>
                <p:nvPr/>
              </p:nvGrpSpPr>
              <p:grpSpPr>
                <a:xfrm rot="19123498">
                  <a:off x="2501621" y="1862460"/>
                  <a:ext cx="542170" cy="1782007"/>
                  <a:chOff x="1905000" y="1828800"/>
                  <a:chExt cx="762000" cy="2362200"/>
                </a:xfrm>
              </p:grpSpPr>
              <p:sp>
                <p:nvSpPr>
                  <p:cNvPr id="753" name="Oval 75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8" name="Group 12"/>
                <p:cNvGrpSpPr/>
                <p:nvPr/>
              </p:nvGrpSpPr>
              <p:grpSpPr>
                <a:xfrm rot="15530705">
                  <a:off x="2284581" y="2639655"/>
                  <a:ext cx="405591" cy="1883879"/>
                  <a:chOff x="1905000" y="1828800"/>
                  <a:chExt cx="762000" cy="2362200"/>
                </a:xfrm>
              </p:grpSpPr>
              <p:sp>
                <p:nvSpPr>
                  <p:cNvPr id="751" name="Oval 7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9" name="Group 21"/>
              <p:cNvGrpSpPr/>
              <p:nvPr/>
            </p:nvGrpSpPr>
            <p:grpSpPr>
              <a:xfrm rot="2927600">
                <a:off x="1498597" y="881328"/>
                <a:ext cx="1193804" cy="897916"/>
                <a:chOff x="1111998" y="1862460"/>
                <a:chExt cx="2362200" cy="1921930"/>
              </a:xfrm>
            </p:grpSpPr>
            <p:grpSp>
              <p:nvGrpSpPr>
                <p:cNvPr id="603"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4"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5" name="Group 12"/>
                <p:cNvGrpSpPr/>
                <p:nvPr/>
              </p:nvGrpSpPr>
              <p:grpSpPr>
                <a:xfrm rot="15530705">
                  <a:off x="2284581" y="2639655"/>
                  <a:ext cx="405591" cy="1883879"/>
                  <a:chOff x="1905000" y="1828800"/>
                  <a:chExt cx="762000" cy="2362200"/>
                </a:xfrm>
              </p:grpSpPr>
              <p:sp>
                <p:nvSpPr>
                  <p:cNvPr id="742" name="Oval 7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6" name="Group 31"/>
              <p:cNvGrpSpPr/>
              <p:nvPr/>
            </p:nvGrpSpPr>
            <p:grpSpPr>
              <a:xfrm rot="20238387">
                <a:off x="1346199" y="1643328"/>
                <a:ext cx="1193804" cy="897916"/>
                <a:chOff x="1111998" y="1862460"/>
                <a:chExt cx="2362200" cy="1921930"/>
              </a:xfrm>
            </p:grpSpPr>
            <p:grpSp>
              <p:nvGrpSpPr>
                <p:cNvPr id="607" name="Group 6"/>
                <p:cNvGrpSpPr/>
                <p:nvPr/>
              </p:nvGrpSpPr>
              <p:grpSpPr>
                <a:xfrm rot="17802976">
                  <a:off x="1912098" y="1823816"/>
                  <a:ext cx="762000" cy="2362200"/>
                  <a:chOff x="1905000" y="1828800"/>
                  <a:chExt cx="762000" cy="2362200"/>
                </a:xfrm>
              </p:grpSpPr>
              <p:sp>
                <p:nvSpPr>
                  <p:cNvPr id="7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7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8" name="Group 9"/>
                <p:cNvGrpSpPr/>
                <p:nvPr/>
              </p:nvGrpSpPr>
              <p:grpSpPr>
                <a:xfrm rot="19123498">
                  <a:off x="2501621" y="1862460"/>
                  <a:ext cx="542170" cy="1782007"/>
                  <a:chOff x="1905000" y="1828800"/>
                  <a:chExt cx="762000" cy="2362200"/>
                </a:xfrm>
              </p:grpSpPr>
              <p:sp>
                <p:nvSpPr>
                  <p:cNvPr id="735" name="Oval 73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7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9" name="Group 12"/>
                <p:cNvGrpSpPr/>
                <p:nvPr/>
              </p:nvGrpSpPr>
              <p:grpSpPr>
                <a:xfrm rot="15530705">
                  <a:off x="2284581" y="2639655"/>
                  <a:ext cx="405591" cy="1883879"/>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10" name="Group 135"/>
            <p:cNvGrpSpPr/>
            <p:nvPr/>
          </p:nvGrpSpPr>
          <p:grpSpPr>
            <a:xfrm rot="5892673">
              <a:off x="3061159" y="3301846"/>
              <a:ext cx="1528325" cy="1350205"/>
              <a:chOff x="736597" y="733384"/>
              <a:chExt cx="1807860" cy="1807860"/>
            </a:xfrm>
          </p:grpSpPr>
          <p:grpSp>
            <p:nvGrpSpPr>
              <p:cNvPr id="613" name="Group 15"/>
              <p:cNvGrpSpPr/>
              <p:nvPr/>
            </p:nvGrpSpPr>
            <p:grpSpPr>
              <a:xfrm rot="20238387">
                <a:off x="736597" y="881328"/>
                <a:ext cx="1193804" cy="897916"/>
                <a:chOff x="1111998" y="1862460"/>
                <a:chExt cx="2362200" cy="1921930"/>
              </a:xfrm>
            </p:grpSpPr>
            <p:grpSp>
              <p:nvGrpSpPr>
                <p:cNvPr id="614"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5" name="Group 9"/>
                <p:cNvGrpSpPr/>
                <p:nvPr/>
              </p:nvGrpSpPr>
              <p:grpSpPr>
                <a:xfrm rot="19123498">
                  <a:off x="2501621" y="1862460"/>
                  <a:ext cx="542170" cy="1782007"/>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6" name="Group 12"/>
                <p:cNvGrpSpPr/>
                <p:nvPr/>
              </p:nvGrpSpPr>
              <p:grpSpPr>
                <a:xfrm rot="15530705">
                  <a:off x="2284581" y="2639655"/>
                  <a:ext cx="405591" cy="1883879"/>
                  <a:chOff x="1905000" y="1828800"/>
                  <a:chExt cx="762000" cy="2362200"/>
                </a:xfrm>
              </p:grpSpPr>
              <p:sp>
                <p:nvSpPr>
                  <p:cNvPr id="721" name="Oval 7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21"/>
              <p:cNvGrpSpPr/>
              <p:nvPr/>
            </p:nvGrpSpPr>
            <p:grpSpPr>
              <a:xfrm rot="2927600">
                <a:off x="1498597" y="881328"/>
                <a:ext cx="1193804" cy="897916"/>
                <a:chOff x="1111998" y="1862460"/>
                <a:chExt cx="2362200" cy="1921930"/>
              </a:xfrm>
            </p:grpSpPr>
            <p:grpSp>
              <p:nvGrpSpPr>
                <p:cNvPr id="618"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0"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1" name="Group 31"/>
              <p:cNvGrpSpPr/>
              <p:nvPr/>
            </p:nvGrpSpPr>
            <p:grpSpPr>
              <a:xfrm rot="20238387">
                <a:off x="1346199" y="1643328"/>
                <a:ext cx="1193804" cy="897916"/>
                <a:chOff x="1111998" y="1862460"/>
                <a:chExt cx="2362200" cy="1921930"/>
              </a:xfrm>
            </p:grpSpPr>
            <p:grpSp>
              <p:nvGrpSpPr>
                <p:cNvPr id="622" name="Group 6"/>
                <p:cNvGrpSpPr/>
                <p:nvPr/>
              </p:nvGrpSpPr>
              <p:grpSpPr>
                <a:xfrm rot="17802976">
                  <a:off x="1912098" y="1823816"/>
                  <a:ext cx="762000" cy="2362200"/>
                  <a:chOff x="1905000" y="1828800"/>
                  <a:chExt cx="762000" cy="2362200"/>
                </a:xfrm>
              </p:grpSpPr>
              <p:sp>
                <p:nvSpPr>
                  <p:cNvPr id="7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7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3" name="Group 9"/>
                <p:cNvGrpSpPr/>
                <p:nvPr/>
              </p:nvGrpSpPr>
              <p:grpSpPr>
                <a:xfrm rot="19123498">
                  <a:off x="2501621" y="1862460"/>
                  <a:ext cx="542170" cy="1782007"/>
                  <a:chOff x="1905000" y="1828800"/>
                  <a:chExt cx="762000" cy="2362200"/>
                </a:xfrm>
              </p:grpSpPr>
              <p:sp>
                <p:nvSpPr>
                  <p:cNvPr id="705" name="Oval 7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7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4" name="Group 12"/>
                <p:cNvGrpSpPr/>
                <p:nvPr/>
              </p:nvGrpSpPr>
              <p:grpSpPr>
                <a:xfrm rot="15530705">
                  <a:off x="2284581" y="2639655"/>
                  <a:ext cx="405591" cy="1883879"/>
                  <a:chOff x="1905000" y="1828800"/>
                  <a:chExt cx="762000" cy="2362200"/>
                </a:xfrm>
              </p:grpSpPr>
              <p:sp>
                <p:nvSpPr>
                  <p:cNvPr id="703" name="Oval 7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5" name="Group 166"/>
            <p:cNvGrpSpPr/>
            <p:nvPr/>
          </p:nvGrpSpPr>
          <p:grpSpPr>
            <a:xfrm rot="20555714" flipH="1">
              <a:off x="3652811" y="2791157"/>
              <a:ext cx="1586260" cy="1364114"/>
              <a:chOff x="736597" y="733384"/>
              <a:chExt cx="1807860" cy="1807860"/>
            </a:xfrm>
          </p:grpSpPr>
          <p:grpSp>
            <p:nvGrpSpPr>
              <p:cNvPr id="626" name="Group 15"/>
              <p:cNvGrpSpPr/>
              <p:nvPr/>
            </p:nvGrpSpPr>
            <p:grpSpPr>
              <a:xfrm rot="20238387">
                <a:off x="736597" y="881328"/>
                <a:ext cx="1193804" cy="897916"/>
                <a:chOff x="1111998" y="1862460"/>
                <a:chExt cx="2362200" cy="1921930"/>
              </a:xfrm>
            </p:grpSpPr>
            <p:grpSp>
              <p:nvGrpSpPr>
                <p:cNvPr id="627"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8"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9"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0" name="Group 21"/>
              <p:cNvGrpSpPr/>
              <p:nvPr/>
            </p:nvGrpSpPr>
            <p:grpSpPr>
              <a:xfrm rot="2927600">
                <a:off x="1498597" y="881328"/>
                <a:ext cx="1193804" cy="897916"/>
                <a:chOff x="1111998" y="1862460"/>
                <a:chExt cx="2362200" cy="1921930"/>
              </a:xfrm>
            </p:grpSpPr>
            <p:grpSp>
              <p:nvGrpSpPr>
                <p:cNvPr id="631"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2"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3"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4" name="Group 31"/>
              <p:cNvGrpSpPr/>
              <p:nvPr/>
            </p:nvGrpSpPr>
            <p:grpSpPr>
              <a:xfrm rot="20238387">
                <a:off x="1346199" y="1643328"/>
                <a:ext cx="1193804" cy="897916"/>
                <a:chOff x="1111998" y="1862460"/>
                <a:chExt cx="2362200" cy="1921930"/>
              </a:xfrm>
            </p:grpSpPr>
            <p:grpSp>
              <p:nvGrpSpPr>
                <p:cNvPr id="635"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6"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7"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56" name="Double Wave 655"/>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Double Wave 656"/>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7" name="Group 906"/>
          <p:cNvGrpSpPr/>
          <p:nvPr/>
        </p:nvGrpSpPr>
        <p:grpSpPr>
          <a:xfrm rot="19762165" flipH="1">
            <a:off x="1937736" y="3574631"/>
            <a:ext cx="1302787" cy="485275"/>
            <a:chOff x="1181100" y="4522027"/>
            <a:chExt cx="2488599" cy="926977"/>
          </a:xfrm>
        </p:grpSpPr>
        <p:sp>
          <p:nvSpPr>
            <p:cNvPr id="908" name="Rounded Rectangle 907"/>
            <p:cNvSpPr/>
            <p:nvPr/>
          </p:nvSpPr>
          <p:spPr>
            <a:xfrm rot="6087163">
              <a:off x="2733220" y="5012167"/>
              <a:ext cx="228600" cy="322061"/>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Rounded Rectangle 920"/>
            <p:cNvSpPr/>
            <p:nvPr/>
          </p:nvSpPr>
          <p:spPr>
            <a:xfrm rot="3210306">
              <a:off x="2732486" y="4791452"/>
              <a:ext cx="207712" cy="457200"/>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8" name="Isosceles Triangle 927"/>
            <p:cNvSpPr/>
            <p:nvPr/>
          </p:nvSpPr>
          <p:spPr>
            <a:xfrm rot="16200000">
              <a:off x="1752600" y="44196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Isosceles Triangle 928"/>
            <p:cNvSpPr/>
            <p:nvPr/>
          </p:nvSpPr>
          <p:spPr>
            <a:xfrm rot="15512623">
              <a:off x="1905000" y="45720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8" name="Oval 947"/>
            <p:cNvSpPr/>
            <p:nvPr/>
          </p:nvSpPr>
          <p:spPr>
            <a:xfrm>
              <a:off x="2438400" y="4953000"/>
              <a:ext cx="381000" cy="3810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Oval 948"/>
            <p:cNvSpPr/>
            <p:nvPr/>
          </p:nvSpPr>
          <p:spPr>
            <a:xfrm>
              <a:off x="2514600" y="5029200"/>
              <a:ext cx="228600" cy="2286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Donut 949"/>
            <p:cNvSpPr/>
            <p:nvPr/>
          </p:nvSpPr>
          <p:spPr>
            <a:xfrm rot="19208972">
              <a:off x="2847927" y="4522027"/>
              <a:ext cx="762000" cy="365257"/>
            </a:xfrm>
            <a:prstGeom prst="donu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69" name="Donut 968"/>
            <p:cNvSpPr/>
            <p:nvPr/>
          </p:nvSpPr>
          <p:spPr>
            <a:xfrm rot="21417444">
              <a:off x="2907699" y="4972888"/>
              <a:ext cx="762000" cy="476116"/>
            </a:xfrm>
            <a:prstGeom prst="donut">
              <a:avLst>
                <a:gd name="adj" fmla="val 15312"/>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980" name="Group 979"/>
          <p:cNvGrpSpPr/>
          <p:nvPr/>
        </p:nvGrpSpPr>
        <p:grpSpPr>
          <a:xfrm>
            <a:off x="3581400" y="3124201"/>
            <a:ext cx="990600" cy="732183"/>
            <a:chOff x="5410200" y="3810000"/>
            <a:chExt cx="1752600" cy="1295400"/>
          </a:xfrm>
        </p:grpSpPr>
        <p:sp>
          <p:nvSpPr>
            <p:cNvPr id="981" name="Donut 980"/>
            <p:cNvSpPr/>
            <p:nvPr/>
          </p:nvSpPr>
          <p:spPr>
            <a:xfrm>
              <a:off x="6477000" y="4191000"/>
              <a:ext cx="685800" cy="685800"/>
            </a:xfrm>
            <a:prstGeom prst="donut">
              <a:avLst>
                <a:gd name="adj" fmla="val 16919"/>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82" name="Flowchart: Magnetic Disk 981"/>
            <p:cNvSpPr/>
            <p:nvPr/>
          </p:nvSpPr>
          <p:spPr>
            <a:xfrm>
              <a:off x="6172200" y="3810000"/>
              <a:ext cx="762000" cy="1295400"/>
            </a:xfrm>
            <a:prstGeom prst="flowChartMagneticDisk">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3" name="Rounded Rectangle 982"/>
            <p:cNvSpPr/>
            <p:nvPr/>
          </p:nvSpPr>
          <p:spPr>
            <a:xfrm rot="18076774">
              <a:off x="5847509" y="3891151"/>
              <a:ext cx="304800" cy="838200"/>
            </a:xfrm>
            <a:prstGeom prst="roundRect">
              <a:avLst>
                <a:gd name="adj" fmla="val 25758"/>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0" name="Isosceles Triangle 989"/>
            <p:cNvSpPr/>
            <p:nvPr/>
          </p:nvSpPr>
          <p:spPr>
            <a:xfrm>
              <a:off x="5410200" y="3886200"/>
              <a:ext cx="527304" cy="3810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1" name="Rounded Rectangle 990"/>
            <p:cNvSpPr/>
            <p:nvPr/>
          </p:nvSpPr>
          <p:spPr>
            <a:xfrm rot="18076774">
              <a:off x="5762285" y="4019222"/>
              <a:ext cx="258665" cy="421479"/>
            </a:xfrm>
            <a:prstGeom prst="roundRect">
              <a:avLst>
                <a:gd name="adj" fmla="val 2575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61">
            <a:extLst>
              <a:ext uri="{FF2B5EF4-FFF2-40B4-BE49-F238E27FC236}">
                <a16:creationId xmlns:a16="http://schemas.microsoft.com/office/drawing/2014/main" id="{22119B75-4239-2FE3-9C48-759D16C76668}"/>
              </a:ext>
            </a:extLst>
          </p:cNvPr>
          <p:cNvGrpSpPr/>
          <p:nvPr/>
        </p:nvGrpSpPr>
        <p:grpSpPr>
          <a:xfrm>
            <a:off x="5058927" y="2297640"/>
            <a:ext cx="1067216" cy="2134431"/>
            <a:chOff x="4796444" y="836392"/>
            <a:chExt cx="1380536" cy="3344532"/>
          </a:xfrm>
        </p:grpSpPr>
        <p:sp>
          <p:nvSpPr>
            <p:cNvPr id="7" name="Oval 6">
              <a:extLst>
                <a:ext uri="{FF2B5EF4-FFF2-40B4-BE49-F238E27FC236}">
                  <a16:creationId xmlns:a16="http://schemas.microsoft.com/office/drawing/2014/main" id="{EC51BEDD-AAB5-ACCD-D260-3FFFA12FF6B9}"/>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8157EA72-093B-E981-098A-4A03ED5487EC}"/>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CFD929F8-003D-2E41-A519-EA1CF2012396}"/>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B70BC674-BEBD-11F0-0624-3A045491B391}"/>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rapezoid 10">
              <a:extLst>
                <a:ext uri="{FF2B5EF4-FFF2-40B4-BE49-F238E27FC236}">
                  <a16:creationId xmlns:a16="http://schemas.microsoft.com/office/drawing/2014/main" id="{12489E09-1DE9-216B-72F8-7135DCE36EEC}"/>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5B82103B-EE7D-FF08-593F-A2BB0A2216E1}"/>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A71DCF5A-60AE-4629-16A3-1F4A60918330}"/>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3F37AFFC-86CF-59E2-8560-A1261A7A4A9E}"/>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EF1B257-1E73-A288-ACC4-1ED4B75FCBCC}"/>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ound Diagonal Corner Rectangle 599">
              <a:extLst>
                <a:ext uri="{FF2B5EF4-FFF2-40B4-BE49-F238E27FC236}">
                  <a16:creationId xmlns:a16="http://schemas.microsoft.com/office/drawing/2014/main" id="{9BC89878-F2CD-1750-EACD-7DAFF5C546B6}"/>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Diagonal Corner Rectangle 600">
              <a:extLst>
                <a:ext uri="{FF2B5EF4-FFF2-40B4-BE49-F238E27FC236}">
                  <a16:creationId xmlns:a16="http://schemas.microsoft.com/office/drawing/2014/main" id="{39CCE893-1376-02D3-B7DA-E0426C505590}"/>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99EE3485-B45C-6146-0E6E-0D8126C84E11}"/>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0">
            <a:extLst>
              <a:ext uri="{FF2B5EF4-FFF2-40B4-BE49-F238E27FC236}">
                <a16:creationId xmlns:a16="http://schemas.microsoft.com/office/drawing/2014/main" id="{71114692-962D-4CC3-E1AD-D97A2DA51AA8}"/>
              </a:ext>
            </a:extLst>
          </p:cNvPr>
          <p:cNvGrpSpPr/>
          <p:nvPr/>
        </p:nvGrpSpPr>
        <p:grpSpPr>
          <a:xfrm>
            <a:off x="6513357" y="2266749"/>
            <a:ext cx="1061634" cy="1934328"/>
            <a:chOff x="624188" y="685800"/>
            <a:chExt cx="2413118" cy="4876800"/>
          </a:xfrm>
        </p:grpSpPr>
        <p:sp>
          <p:nvSpPr>
            <p:cNvPr id="20" name="Cloud 19">
              <a:extLst>
                <a:ext uri="{FF2B5EF4-FFF2-40B4-BE49-F238E27FC236}">
                  <a16:creationId xmlns:a16="http://schemas.microsoft.com/office/drawing/2014/main" id="{D04380DE-937A-FC61-DC45-C5EBA2971D96}"/>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BEAEA2D-2FE2-9E4C-03B6-335E0E244C96}"/>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6935B52C-BD7C-4387-E0B2-DC959CEEED9C}"/>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100A67F-F812-8B37-9B15-5F6D5A09871B}"/>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68A3129-D030-5197-0AC0-2CC0AA151B32}"/>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rapezoid 24">
              <a:extLst>
                <a:ext uri="{FF2B5EF4-FFF2-40B4-BE49-F238E27FC236}">
                  <a16:creationId xmlns:a16="http://schemas.microsoft.com/office/drawing/2014/main" id="{CE304FB4-F64D-6A32-6BB6-51C2BD616581}"/>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25">
              <a:extLst>
                <a:ext uri="{FF2B5EF4-FFF2-40B4-BE49-F238E27FC236}">
                  <a16:creationId xmlns:a16="http://schemas.microsoft.com/office/drawing/2014/main" id="{AE9C9CDF-B518-BFA9-6ACB-5E93A3195D13}"/>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EFD07A56-CA65-1F55-DF46-8D782D4765A3}"/>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258AC448-3110-D4F2-0F70-4F1F8CDBFFB6}"/>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2431CF13-D9CE-364B-37B6-6283241C66F3}"/>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1">
            <a:extLst>
              <a:ext uri="{FF2B5EF4-FFF2-40B4-BE49-F238E27FC236}">
                <a16:creationId xmlns:a16="http://schemas.microsoft.com/office/drawing/2014/main" id="{D82A5E70-ED14-9FC9-67BE-3B4AC6CC0796}"/>
              </a:ext>
            </a:extLst>
          </p:cNvPr>
          <p:cNvGrpSpPr/>
          <p:nvPr/>
        </p:nvGrpSpPr>
        <p:grpSpPr>
          <a:xfrm>
            <a:off x="8102870" y="3308069"/>
            <a:ext cx="1356990" cy="3344532"/>
            <a:chOff x="4054343" y="2362200"/>
            <a:chExt cx="1356990" cy="3344532"/>
          </a:xfrm>
        </p:grpSpPr>
        <p:sp>
          <p:nvSpPr>
            <p:cNvPr id="31" name="Round Diagonal Corner Rectangle 1143">
              <a:extLst>
                <a:ext uri="{FF2B5EF4-FFF2-40B4-BE49-F238E27FC236}">
                  <a16:creationId xmlns:a16="http://schemas.microsoft.com/office/drawing/2014/main" id="{35D201B5-BCFE-05FC-C021-5122989D857A}"/>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ound Diagonal Corner Rectangle 1144">
              <a:extLst>
                <a:ext uri="{FF2B5EF4-FFF2-40B4-BE49-F238E27FC236}">
                  <a16:creationId xmlns:a16="http://schemas.microsoft.com/office/drawing/2014/main" id="{8F7DA1CF-9122-0446-82C9-3F824AD35FC9}"/>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D0B426C9-1B97-702E-88C7-BBBAF2512A29}"/>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F86763BA-C9B3-0EE6-7A89-1316192584E5}"/>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1C65DCFA-E642-A2CA-FDB7-5A5D75D625F3}"/>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3432F3F-B0AB-E292-1025-B82F021569BD}"/>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5AC0E2D8-8B58-06EB-143A-D12292ADAC43}"/>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37">
              <a:extLst>
                <a:ext uri="{FF2B5EF4-FFF2-40B4-BE49-F238E27FC236}">
                  <a16:creationId xmlns:a16="http://schemas.microsoft.com/office/drawing/2014/main" id="{98CEBACC-FBF4-2739-4203-428901AEB927}"/>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rapezoid 38">
              <a:extLst>
                <a:ext uri="{FF2B5EF4-FFF2-40B4-BE49-F238E27FC236}">
                  <a16:creationId xmlns:a16="http://schemas.microsoft.com/office/drawing/2014/main" id="{B464CDDF-6503-D491-291B-93E1C5558AC5}"/>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623D43FF-BE23-2526-FF12-C0BF7E649280}"/>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152385F-8462-43C5-5E4C-57AEECD71623}"/>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 Diagonal Corner Rectangle 1154">
              <a:extLst>
                <a:ext uri="{FF2B5EF4-FFF2-40B4-BE49-F238E27FC236}">
                  <a16:creationId xmlns:a16="http://schemas.microsoft.com/office/drawing/2014/main" id="{F5CBEF8E-9120-10AB-7B4A-98952CD58104}"/>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 Diagonal Corner Rectangle 1155">
              <a:extLst>
                <a:ext uri="{FF2B5EF4-FFF2-40B4-BE49-F238E27FC236}">
                  <a16:creationId xmlns:a16="http://schemas.microsoft.com/office/drawing/2014/main" id="{C7E1C22E-B9C4-AC9B-BAEE-8F52CF5E595B}"/>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E3535D34-3685-C63B-AC82-F062586F2E93}"/>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ound Diagonal Corner Rectangle 1157">
              <a:extLst>
                <a:ext uri="{FF2B5EF4-FFF2-40B4-BE49-F238E27FC236}">
                  <a16:creationId xmlns:a16="http://schemas.microsoft.com/office/drawing/2014/main" id="{E8A1D831-96B1-5959-C19C-5B7CA9780DD7}"/>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4A983E83-2CBF-6491-1897-CF2F827D2E8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0" name="Group 969"/>
          <p:cNvGrpSpPr/>
          <p:nvPr/>
        </p:nvGrpSpPr>
        <p:grpSpPr>
          <a:xfrm rot="1350931">
            <a:off x="7025354" y="2585380"/>
            <a:ext cx="685800" cy="1828800"/>
            <a:chOff x="1524000" y="990600"/>
            <a:chExt cx="762000" cy="3048000"/>
          </a:xfrm>
        </p:grpSpPr>
        <p:sp>
          <p:nvSpPr>
            <p:cNvPr id="971" name="Rounded Rectangle 970"/>
            <p:cNvSpPr/>
            <p:nvPr/>
          </p:nvSpPr>
          <p:spPr>
            <a:xfrm>
              <a:off x="1828800" y="990600"/>
              <a:ext cx="152400" cy="2514600"/>
            </a:xfrm>
            <a:prstGeom prst="roundRect">
              <a:avLst/>
            </a:prstGeom>
            <a:solidFill>
              <a:srgbClr val="41250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8" name="Trapezoid 977"/>
            <p:cNvSpPr/>
            <p:nvPr/>
          </p:nvSpPr>
          <p:spPr>
            <a:xfrm>
              <a:off x="1524000" y="3352800"/>
              <a:ext cx="762000" cy="685800"/>
            </a:xfrm>
            <a:prstGeom prst="trapezoi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9" name="Rectangle 978"/>
            <p:cNvSpPr/>
            <p:nvPr/>
          </p:nvSpPr>
          <p:spPr>
            <a:xfrm>
              <a:off x="1676400" y="3352800"/>
              <a:ext cx="457200" cy="76200"/>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47274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970"/>
                                        </p:tgtEl>
                                        <p:attrNameLst>
                                          <p:attrName>style.visibility</p:attrName>
                                        </p:attrNameLst>
                                      </p:cBhvr>
                                      <p:to>
                                        <p:strVal val="visible"/>
                                      </p:to>
                                    </p:set>
                                    <p:animEffect transition="in" filter="fade">
                                      <p:cBhvr>
                                        <p:cTn id="9" dur="2000"/>
                                        <p:tgtEl>
                                          <p:spTgt spid="970"/>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980"/>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907"/>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1000"/>
                                        <p:tgtEl>
                                          <p:spTgt spid="2"/>
                                        </p:tgtEl>
                                      </p:cBhvr>
                                    </p:animEffect>
                                    <p:anim calcmode="lin" valueType="num">
                                      <p:cBhvr>
                                        <p:cTn id="21" dur="1000" fill="hold"/>
                                        <p:tgtEl>
                                          <p:spTgt spid="2"/>
                                        </p:tgtEl>
                                        <p:attrNameLst>
                                          <p:attrName>ppt_x</p:attrName>
                                        </p:attrNameLst>
                                      </p:cBhvr>
                                      <p:tavLst>
                                        <p:tav tm="0">
                                          <p:val>
                                            <p:strVal val="#ppt_x"/>
                                          </p:val>
                                        </p:tav>
                                        <p:tav tm="100000">
                                          <p:val>
                                            <p:strVal val="#ppt_x"/>
                                          </p:val>
                                        </p:tav>
                                      </p:tavLst>
                                    </p:anim>
                                    <p:anim calcmode="lin" valueType="num">
                                      <p:cBhvr>
                                        <p:cTn id="22"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3" name="Group 302"/>
          <p:cNvGrpSpPr/>
          <p:nvPr/>
        </p:nvGrpSpPr>
        <p:grpSpPr>
          <a:xfrm>
            <a:off x="0" y="-7590"/>
            <a:ext cx="12192000" cy="6858000"/>
            <a:chOff x="0" y="0"/>
            <a:chExt cx="9144000" cy="6858000"/>
          </a:xfrm>
        </p:grpSpPr>
        <p:sp>
          <p:nvSpPr>
            <p:cNvPr id="5" name="Rectangle 4"/>
            <p:cNvSpPr/>
            <p:nvPr/>
          </p:nvSpPr>
          <p:spPr>
            <a:xfrm>
              <a:off x="0" y="0"/>
              <a:ext cx="9144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0" y="4876800"/>
              <a:ext cx="9144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ouble Wave 5"/>
            <p:cNvSpPr/>
            <p:nvPr/>
          </p:nvSpPr>
          <p:spPr>
            <a:xfrm>
              <a:off x="0" y="2667000"/>
              <a:ext cx="9144000" cy="2743200"/>
            </a:xfrm>
            <a:prstGeom prst="doubleWave">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TextBox 3"/>
          <p:cNvSpPr txBox="1"/>
          <p:nvPr/>
        </p:nvSpPr>
        <p:spPr>
          <a:xfrm>
            <a:off x="1524000" y="0"/>
            <a:ext cx="9144000" cy="707886"/>
          </a:xfrm>
          <a:prstGeom prst="rect">
            <a:avLst/>
          </a:prstGeom>
          <a:noFill/>
        </p:spPr>
        <p:txBody>
          <a:bodyPr wrap="square" rtlCol="0">
            <a:spAutoFit/>
          </a:bodyPr>
          <a:lstStyle/>
          <a:p>
            <a:pPr algn="ctr"/>
            <a:r>
              <a:rPr lang="en-US" sz="4000" dirty="0">
                <a:latin typeface="Papyrus" panose="03070502060502030205" pitchFamily="66" charset="0"/>
              </a:rPr>
              <a:t>Tame and Wild Olive Tree Allegory</a:t>
            </a:r>
          </a:p>
        </p:txBody>
      </p:sp>
      <p:sp>
        <p:nvSpPr>
          <p:cNvPr id="288" name="TextBox 287"/>
          <p:cNvSpPr txBox="1"/>
          <p:nvPr/>
        </p:nvSpPr>
        <p:spPr>
          <a:xfrm>
            <a:off x="4419600" y="838200"/>
            <a:ext cx="2743200" cy="1477328"/>
          </a:xfrm>
          <a:prstGeom prst="rect">
            <a:avLst/>
          </a:prstGeom>
          <a:noFill/>
        </p:spPr>
        <p:txBody>
          <a:bodyPr wrap="square" rtlCol="0">
            <a:spAutoFit/>
          </a:bodyPr>
          <a:lstStyle/>
          <a:p>
            <a:r>
              <a:rPr lang="en-US" dirty="0"/>
              <a:t>Quoted by Jacob</a:t>
            </a:r>
          </a:p>
          <a:p>
            <a:endParaRPr lang="en-US" dirty="0"/>
          </a:p>
          <a:p>
            <a:r>
              <a:rPr lang="en-US" dirty="0"/>
              <a:t>Originally given by </a:t>
            </a:r>
            <a:r>
              <a:rPr lang="en-US" dirty="0" err="1"/>
              <a:t>Zenos</a:t>
            </a:r>
            <a:endParaRPr lang="en-US" dirty="0"/>
          </a:p>
          <a:p>
            <a:endParaRPr lang="en-US" dirty="0"/>
          </a:p>
          <a:p>
            <a:r>
              <a:rPr lang="en-US" dirty="0"/>
              <a:t>Found in the Brass Plates</a:t>
            </a:r>
          </a:p>
        </p:txBody>
      </p:sp>
      <p:grpSp>
        <p:nvGrpSpPr>
          <p:cNvPr id="305" name="Group 30"/>
          <p:cNvGrpSpPr/>
          <p:nvPr/>
        </p:nvGrpSpPr>
        <p:grpSpPr>
          <a:xfrm>
            <a:off x="5105400" y="3200401"/>
            <a:ext cx="1828800" cy="2743197"/>
            <a:chOff x="1752600" y="2814553"/>
            <a:chExt cx="1719708" cy="3357647"/>
          </a:xfrm>
        </p:grpSpPr>
        <p:sp>
          <p:nvSpPr>
            <p:cNvPr id="306" name="Oval 305"/>
            <p:cNvSpPr/>
            <p:nvPr/>
          </p:nvSpPr>
          <p:spPr>
            <a:xfrm rot="17894364">
              <a:off x="2849140" y="5508556"/>
              <a:ext cx="571500" cy="582278"/>
            </a:xfrm>
            <a:prstGeom prst="ellips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7" name="Oval 306"/>
            <p:cNvSpPr/>
            <p:nvPr/>
          </p:nvSpPr>
          <p:spPr>
            <a:xfrm rot="17894364">
              <a:off x="2918715" y="5583133"/>
              <a:ext cx="660012" cy="447175"/>
            </a:xfrm>
            <a:prstGeom prst="ellips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8" name="Oval 307"/>
            <p:cNvSpPr/>
            <p:nvPr/>
          </p:nvSpPr>
          <p:spPr>
            <a:xfrm>
              <a:off x="2362200" y="5562600"/>
              <a:ext cx="838200" cy="609600"/>
            </a:xfrm>
            <a:prstGeom prst="ellips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9" name="Oval 308"/>
            <p:cNvSpPr/>
            <p:nvPr/>
          </p:nvSpPr>
          <p:spPr>
            <a:xfrm>
              <a:off x="1981200" y="5638800"/>
              <a:ext cx="647700" cy="533400"/>
            </a:xfrm>
            <a:prstGeom prst="ellips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0" name="Trapezoid 309"/>
            <p:cNvSpPr/>
            <p:nvPr/>
          </p:nvSpPr>
          <p:spPr>
            <a:xfrm rot="20678187" flipH="1">
              <a:off x="2394720" y="4020668"/>
              <a:ext cx="845400" cy="1072282"/>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1" name="Trapezoid 310"/>
            <p:cNvSpPr/>
            <p:nvPr/>
          </p:nvSpPr>
          <p:spPr>
            <a:xfrm rot="1053040">
              <a:off x="1921987" y="4042734"/>
              <a:ext cx="810505" cy="1072282"/>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2" name="Isosceles Triangle 311"/>
            <p:cNvSpPr/>
            <p:nvPr/>
          </p:nvSpPr>
          <p:spPr>
            <a:xfrm>
              <a:off x="1968500" y="3898198"/>
              <a:ext cx="1265766" cy="1852124"/>
            </a:xfrm>
            <a:prstGeom prst="triangl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3" name="Oval 312"/>
            <p:cNvSpPr/>
            <p:nvPr/>
          </p:nvSpPr>
          <p:spPr>
            <a:xfrm rot="4099375">
              <a:off x="2398998" y="3188276"/>
              <a:ext cx="1158629" cy="53746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4" name="Oval 313"/>
            <p:cNvSpPr/>
            <p:nvPr/>
          </p:nvSpPr>
          <p:spPr>
            <a:xfrm rot="7003029">
              <a:off x="1613216" y="3117803"/>
              <a:ext cx="1211648" cy="60514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5" name="Isosceles Triangle 314"/>
            <p:cNvSpPr/>
            <p:nvPr/>
          </p:nvSpPr>
          <p:spPr>
            <a:xfrm rot="20804892">
              <a:off x="2337598" y="3879629"/>
              <a:ext cx="622300" cy="1852124"/>
            </a:xfrm>
            <a:prstGeom prst="triangle">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6" name="Oval 315"/>
            <p:cNvSpPr/>
            <p:nvPr/>
          </p:nvSpPr>
          <p:spPr>
            <a:xfrm>
              <a:off x="2133600" y="2918563"/>
              <a:ext cx="876300" cy="126724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7" name="Rounded Rectangle 316"/>
            <p:cNvSpPr/>
            <p:nvPr/>
          </p:nvSpPr>
          <p:spPr>
            <a:xfrm>
              <a:off x="1981200" y="3147163"/>
              <a:ext cx="1219200" cy="129437"/>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8" name="Oval 317"/>
            <p:cNvSpPr/>
            <p:nvPr/>
          </p:nvSpPr>
          <p:spPr>
            <a:xfrm rot="20629654">
              <a:off x="2057400" y="4572000"/>
              <a:ext cx="486834" cy="30480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9" name="Oval 318"/>
            <p:cNvSpPr/>
            <p:nvPr/>
          </p:nvSpPr>
          <p:spPr>
            <a:xfrm>
              <a:off x="2514600" y="4648200"/>
              <a:ext cx="486834" cy="30480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20" name="Rounded Rectangle 319"/>
            <p:cNvSpPr/>
            <p:nvPr/>
          </p:nvSpPr>
          <p:spPr>
            <a:xfrm rot="19191237">
              <a:off x="1752600" y="4800600"/>
              <a:ext cx="533400" cy="304800"/>
            </a:xfrm>
            <a:prstGeom prst="roundRect">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21" name="Rounded Rectangle 320"/>
            <p:cNvSpPr/>
            <p:nvPr/>
          </p:nvSpPr>
          <p:spPr>
            <a:xfrm rot="1889077">
              <a:off x="2783530" y="4765053"/>
              <a:ext cx="533400" cy="304800"/>
            </a:xfrm>
            <a:prstGeom prst="roundRect">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grpSp>
        <p:nvGrpSpPr>
          <p:cNvPr id="322" name="Group 321"/>
          <p:cNvGrpSpPr/>
          <p:nvPr/>
        </p:nvGrpSpPr>
        <p:grpSpPr>
          <a:xfrm>
            <a:off x="2286000" y="2286001"/>
            <a:ext cx="1981200" cy="3376555"/>
            <a:chOff x="3810000" y="1344704"/>
            <a:chExt cx="1981200" cy="3376555"/>
          </a:xfrm>
        </p:grpSpPr>
        <p:grpSp>
          <p:nvGrpSpPr>
            <p:cNvPr id="323" name="Group 61"/>
            <p:cNvGrpSpPr/>
            <p:nvPr/>
          </p:nvGrpSpPr>
          <p:grpSpPr>
            <a:xfrm>
              <a:off x="3810000" y="1344704"/>
              <a:ext cx="1981200" cy="3376555"/>
              <a:chOff x="1371600" y="2106704"/>
              <a:chExt cx="1981200" cy="3376555"/>
            </a:xfrm>
          </p:grpSpPr>
          <p:sp>
            <p:nvSpPr>
              <p:cNvPr id="325" name="Oval 324"/>
              <p:cNvSpPr/>
              <p:nvPr/>
            </p:nvSpPr>
            <p:spPr>
              <a:xfrm rot="20950279">
                <a:off x="2314954" y="5135916"/>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p:cNvSpPr/>
              <p:nvPr/>
            </p:nvSpPr>
            <p:spPr>
              <a:xfrm rot="20950279">
                <a:off x="1856191" y="5135917"/>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326"/>
              <p:cNvSpPr/>
              <p:nvPr/>
            </p:nvSpPr>
            <p:spPr>
              <a:xfrm rot="649721" flipH="1">
                <a:off x="2843386" y="4321924"/>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rot="20950279">
                <a:off x="1371600" y="4416135"/>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Trapezoid 328"/>
              <p:cNvSpPr/>
              <p:nvPr/>
            </p:nvSpPr>
            <p:spPr>
              <a:xfrm>
                <a:off x="1814567" y="3332896"/>
                <a:ext cx="1103841" cy="192608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Trapezoid 329"/>
              <p:cNvSpPr/>
              <p:nvPr/>
            </p:nvSpPr>
            <p:spPr>
              <a:xfrm rot="20382913">
                <a:off x="2603475" y="3379330"/>
                <a:ext cx="456282" cy="111491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Trapezoid 330"/>
              <p:cNvSpPr/>
              <p:nvPr/>
            </p:nvSpPr>
            <p:spPr>
              <a:xfrm rot="1217087" flipH="1">
                <a:off x="1622049" y="3385248"/>
                <a:ext cx="496688" cy="115532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Trapezoid 331"/>
              <p:cNvSpPr/>
              <p:nvPr/>
            </p:nvSpPr>
            <p:spPr>
              <a:xfrm>
                <a:off x="1906554" y="4369212"/>
                <a:ext cx="919867" cy="230293"/>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Trapezoid 332"/>
              <p:cNvSpPr/>
              <p:nvPr/>
            </p:nvSpPr>
            <p:spPr>
              <a:xfrm rot="10800000">
                <a:off x="2197376" y="3411356"/>
                <a:ext cx="367012" cy="394407"/>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1830364" y="2228136"/>
                <a:ext cx="1103841" cy="141315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Cloud 334"/>
              <p:cNvSpPr/>
              <p:nvPr/>
            </p:nvSpPr>
            <p:spPr>
              <a:xfrm rot="671737">
                <a:off x="1718050" y="2552594"/>
                <a:ext cx="349873" cy="824917"/>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Cloud 335"/>
              <p:cNvSpPr/>
              <p:nvPr/>
            </p:nvSpPr>
            <p:spPr>
              <a:xfrm rot="20928263" flipH="1">
                <a:off x="2626076" y="2657265"/>
                <a:ext cx="398950" cy="724890"/>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Chord 336"/>
              <p:cNvSpPr/>
              <p:nvPr/>
            </p:nvSpPr>
            <p:spPr>
              <a:xfrm rot="7621963">
                <a:off x="1894316" y="2104979"/>
                <a:ext cx="898520" cy="901969"/>
              </a:xfrm>
              <a:prstGeom prst="chord">
                <a:avLst>
                  <a:gd name="adj1" fmla="val 2700000"/>
                  <a:gd name="adj2" fmla="val 14305134"/>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4" name="Rounded Rectangle 323"/>
            <p:cNvSpPr/>
            <p:nvPr/>
          </p:nvSpPr>
          <p:spPr>
            <a:xfrm>
              <a:off x="4267200" y="1676400"/>
              <a:ext cx="1066800" cy="304800"/>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8" name="Rectangle 337"/>
          <p:cNvSpPr/>
          <p:nvPr/>
        </p:nvSpPr>
        <p:spPr>
          <a:xfrm>
            <a:off x="1676400" y="5715001"/>
            <a:ext cx="3429000" cy="1015663"/>
          </a:xfrm>
          <a:prstGeom prst="rect">
            <a:avLst/>
          </a:prstGeom>
        </p:spPr>
        <p:txBody>
          <a:bodyPr wrap="square">
            <a:spAutoFit/>
          </a:bodyPr>
          <a:lstStyle/>
          <a:p>
            <a:r>
              <a:rPr lang="en-US" sz="2000" dirty="0">
                <a:solidFill>
                  <a:schemeClr val="bg1"/>
                </a:solidFill>
              </a:rPr>
              <a:t>Jacob used this allegory to teach that the Lord would seek to bring salvation to all people</a:t>
            </a:r>
          </a:p>
        </p:txBody>
      </p:sp>
      <p:sp>
        <p:nvSpPr>
          <p:cNvPr id="339" name="Rectangle 338"/>
          <p:cNvSpPr/>
          <p:nvPr/>
        </p:nvSpPr>
        <p:spPr>
          <a:xfrm>
            <a:off x="6934200" y="5867400"/>
            <a:ext cx="3429000" cy="707886"/>
          </a:xfrm>
          <a:prstGeom prst="rect">
            <a:avLst/>
          </a:prstGeom>
        </p:spPr>
        <p:txBody>
          <a:bodyPr wrap="square">
            <a:spAutoFit/>
          </a:bodyPr>
          <a:lstStyle/>
          <a:p>
            <a:r>
              <a:rPr lang="en-US" sz="2000" dirty="0">
                <a:solidFill>
                  <a:schemeClr val="bg1"/>
                </a:solidFill>
              </a:rPr>
              <a:t>If found in brass plates it would be dated over 600 BC</a:t>
            </a:r>
          </a:p>
        </p:txBody>
      </p:sp>
      <p:grpSp>
        <p:nvGrpSpPr>
          <p:cNvPr id="588" name="Group 587">
            <a:extLst>
              <a:ext uri="{FF2B5EF4-FFF2-40B4-BE49-F238E27FC236}">
                <a16:creationId xmlns:a16="http://schemas.microsoft.com/office/drawing/2014/main" id="{C4364251-1B95-D92A-A07A-CB84CDE59ADA}"/>
              </a:ext>
            </a:extLst>
          </p:cNvPr>
          <p:cNvGrpSpPr/>
          <p:nvPr/>
        </p:nvGrpSpPr>
        <p:grpSpPr>
          <a:xfrm>
            <a:off x="7553891" y="2220415"/>
            <a:ext cx="2727960" cy="3085981"/>
            <a:chOff x="7553891" y="2220415"/>
            <a:chExt cx="2727960" cy="3085981"/>
          </a:xfrm>
        </p:grpSpPr>
        <p:grpSp>
          <p:nvGrpSpPr>
            <p:cNvPr id="289" name="Group 288"/>
            <p:cNvGrpSpPr/>
            <p:nvPr/>
          </p:nvGrpSpPr>
          <p:grpSpPr>
            <a:xfrm rot="956985">
              <a:off x="7553891" y="2220415"/>
              <a:ext cx="2727960" cy="3085981"/>
              <a:chOff x="1600200" y="4154276"/>
              <a:chExt cx="1239391" cy="1598706"/>
            </a:xfrm>
          </p:grpSpPr>
          <p:grpSp>
            <p:nvGrpSpPr>
              <p:cNvPr id="290" name="Group 16"/>
              <p:cNvGrpSpPr/>
              <p:nvPr/>
            </p:nvGrpSpPr>
            <p:grpSpPr>
              <a:xfrm>
                <a:off x="1600200" y="4154276"/>
                <a:ext cx="1239391" cy="1598706"/>
                <a:chOff x="914400" y="1300914"/>
                <a:chExt cx="4546599" cy="6395285"/>
              </a:xfrm>
            </p:grpSpPr>
            <p:grpSp>
              <p:nvGrpSpPr>
                <p:cNvPr id="292" name="Group 1"/>
                <p:cNvGrpSpPr/>
                <p:nvPr/>
              </p:nvGrpSpPr>
              <p:grpSpPr>
                <a:xfrm>
                  <a:off x="914400" y="1300914"/>
                  <a:ext cx="4546599" cy="6395285"/>
                  <a:chOff x="838200" y="1413833"/>
                  <a:chExt cx="1515533" cy="1710367"/>
                </a:xfrm>
              </p:grpSpPr>
              <p:sp>
                <p:nvSpPr>
                  <p:cNvPr id="297" name="Rounded Rectangle 2"/>
                  <p:cNvSpPr/>
                  <p:nvPr/>
                </p:nvSpPr>
                <p:spPr>
                  <a:xfrm>
                    <a:off x="9906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ounded Rectangle 3"/>
                  <p:cNvSpPr/>
                  <p:nvPr/>
                </p:nvSpPr>
                <p:spPr>
                  <a:xfrm>
                    <a:off x="10668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Rounded Rectangle 4"/>
                  <p:cNvSpPr/>
                  <p:nvPr/>
                </p:nvSpPr>
                <p:spPr>
                  <a:xfrm>
                    <a:off x="1134533" y="1413833"/>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Donut 5"/>
                  <p:cNvSpPr/>
                  <p:nvPr/>
                </p:nvSpPr>
                <p:spPr>
                  <a:xfrm>
                    <a:off x="838200" y="2057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01" name="Donut 6"/>
                  <p:cNvSpPr/>
                  <p:nvPr/>
                </p:nvSpPr>
                <p:spPr>
                  <a:xfrm>
                    <a:off x="838200" y="2438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02" name="Donut 7"/>
                  <p:cNvSpPr/>
                  <p:nvPr/>
                </p:nvSpPr>
                <p:spPr>
                  <a:xfrm>
                    <a:off x="838200" y="1676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3" name="Frame 12"/>
                <p:cNvSpPr/>
                <p:nvPr/>
              </p:nvSpPr>
              <p:spPr>
                <a:xfrm>
                  <a:off x="1219200" y="24384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4" name="Frame 293"/>
                <p:cNvSpPr/>
                <p:nvPr/>
              </p:nvSpPr>
              <p:spPr>
                <a:xfrm>
                  <a:off x="1219200" y="38862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5" name="Frame 294"/>
                <p:cNvSpPr/>
                <p:nvPr/>
              </p:nvSpPr>
              <p:spPr>
                <a:xfrm>
                  <a:off x="1219200" y="52578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6" name="Rectangle 295"/>
                <p:cNvSpPr/>
                <p:nvPr/>
              </p:nvSpPr>
              <p:spPr>
                <a:xfrm>
                  <a:off x="2133600" y="1447800"/>
                  <a:ext cx="3124200" cy="5715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1" name="TextBox 290"/>
              <p:cNvSpPr txBox="1"/>
              <p:nvPr/>
            </p:nvSpPr>
            <p:spPr>
              <a:xfrm>
                <a:off x="1988662" y="4361380"/>
                <a:ext cx="695994" cy="271056"/>
              </a:xfrm>
              <a:prstGeom prst="rect">
                <a:avLst/>
              </a:prstGeom>
              <a:noFill/>
            </p:spPr>
            <p:txBody>
              <a:bodyPr wrap="square" rtlCol="0">
                <a:spAutoFit/>
              </a:bodyPr>
              <a:lstStyle/>
              <a:p>
                <a:pPr algn="ctr"/>
                <a:endParaRPr lang="en-US" sz="2800" dirty="0">
                  <a:latin typeface="Comic Sans MS" pitchFamily="66" charset="0"/>
                </a:endParaRPr>
              </a:p>
            </p:txBody>
          </p:sp>
        </p:grpSp>
        <p:grpSp>
          <p:nvGrpSpPr>
            <p:cNvPr id="184" name="Group 183">
              <a:extLst>
                <a:ext uri="{FF2B5EF4-FFF2-40B4-BE49-F238E27FC236}">
                  <a16:creationId xmlns:a16="http://schemas.microsoft.com/office/drawing/2014/main" id="{FD2F94ED-5DC9-545A-925C-A9ABAE82F53D}"/>
                </a:ext>
              </a:extLst>
            </p:cNvPr>
            <p:cNvGrpSpPr/>
            <p:nvPr/>
          </p:nvGrpSpPr>
          <p:grpSpPr>
            <a:xfrm rot="1154035">
              <a:off x="8308250" y="2869973"/>
              <a:ext cx="1911477" cy="1973023"/>
              <a:chOff x="2617938" y="1235035"/>
              <a:chExt cx="4684735" cy="4835576"/>
            </a:xfrm>
          </p:grpSpPr>
          <p:grpSp>
            <p:nvGrpSpPr>
              <p:cNvPr id="185" name="Group 184">
                <a:extLst>
                  <a:ext uri="{FF2B5EF4-FFF2-40B4-BE49-F238E27FC236}">
                    <a16:creationId xmlns:a16="http://schemas.microsoft.com/office/drawing/2014/main" id="{A508F82F-DBB9-C52F-8D1C-1016CA0CA9ED}"/>
                  </a:ext>
                </a:extLst>
              </p:cNvPr>
              <p:cNvGrpSpPr/>
              <p:nvPr/>
            </p:nvGrpSpPr>
            <p:grpSpPr>
              <a:xfrm>
                <a:off x="3647856" y="2798985"/>
                <a:ext cx="2804061" cy="3252047"/>
                <a:chOff x="7146899" y="2821909"/>
                <a:chExt cx="2804061" cy="3252047"/>
              </a:xfrm>
            </p:grpSpPr>
            <p:sp>
              <p:nvSpPr>
                <p:cNvPr id="585" name="Freeform: Shape 584">
                  <a:extLst>
                    <a:ext uri="{FF2B5EF4-FFF2-40B4-BE49-F238E27FC236}">
                      <a16:creationId xmlns:a16="http://schemas.microsoft.com/office/drawing/2014/main" id="{CBAEE9C2-C657-72EA-01F2-E10498720208}"/>
                    </a:ext>
                  </a:extLst>
                </p:cNvPr>
                <p:cNvSpPr/>
                <p:nvPr/>
              </p:nvSpPr>
              <p:spPr>
                <a:xfrm rot="15202940">
                  <a:off x="7445958" y="3195501"/>
                  <a:ext cx="2878593" cy="2131410"/>
                </a:xfrm>
                <a:custGeom>
                  <a:avLst/>
                  <a:gdLst>
                    <a:gd name="connsiteX0" fmla="*/ 1173029 w 2878593"/>
                    <a:gd name="connsiteY0" fmla="*/ 343415 h 2131410"/>
                    <a:gd name="connsiteX1" fmla="*/ 1161207 w 2878593"/>
                    <a:gd name="connsiteY1" fmla="*/ 308386 h 2131410"/>
                    <a:gd name="connsiteX2" fmla="*/ 1071958 w 2878593"/>
                    <a:gd name="connsiteY2" fmla="*/ 309631 h 2131410"/>
                    <a:gd name="connsiteX3" fmla="*/ 1142019 w 2878593"/>
                    <a:gd name="connsiteY3" fmla="*/ 334771 h 2131410"/>
                    <a:gd name="connsiteX4" fmla="*/ 2718504 w 2878593"/>
                    <a:gd name="connsiteY4" fmla="*/ 2131410 h 2131410"/>
                    <a:gd name="connsiteX5" fmla="*/ 2007813 w 2878593"/>
                    <a:gd name="connsiteY5" fmla="*/ 1421261 h 2131410"/>
                    <a:gd name="connsiteX6" fmla="*/ 1486584 w 2878593"/>
                    <a:gd name="connsiteY6" fmla="*/ 876851 h 2131410"/>
                    <a:gd name="connsiteX7" fmla="*/ 1397490 w 2878593"/>
                    <a:gd name="connsiteY7" fmla="*/ 790732 h 2131410"/>
                    <a:gd name="connsiteX8" fmla="*/ 1383254 w 2878593"/>
                    <a:gd name="connsiteY8" fmla="*/ 788385 h 2131410"/>
                    <a:gd name="connsiteX9" fmla="*/ 0 w 2878593"/>
                    <a:gd name="connsiteY9" fmla="*/ 375554 h 2131410"/>
                    <a:gd name="connsiteX10" fmla="*/ 99363 w 2878593"/>
                    <a:gd name="connsiteY10" fmla="*/ 42621 h 2131410"/>
                    <a:gd name="connsiteX11" fmla="*/ 99363 w 2878593"/>
                    <a:gd name="connsiteY11" fmla="*/ 35234 h 2131410"/>
                    <a:gd name="connsiteX12" fmla="*/ 101634 w 2878593"/>
                    <a:gd name="connsiteY12" fmla="*/ 35012 h 2131410"/>
                    <a:gd name="connsiteX13" fmla="*/ 112083 w 2878593"/>
                    <a:gd name="connsiteY13" fmla="*/ 0 h 2131410"/>
                    <a:gd name="connsiteX14" fmla="*/ 241533 w 2878593"/>
                    <a:gd name="connsiteY14" fmla="*/ 21348 h 2131410"/>
                    <a:gd name="connsiteX15" fmla="*/ 253997 w 2878593"/>
                    <a:gd name="connsiteY15" fmla="*/ 20130 h 2131410"/>
                    <a:gd name="connsiteX16" fmla="*/ 1336436 w 2878593"/>
                    <a:gd name="connsiteY16" fmla="*/ 35234 h 2131410"/>
                    <a:gd name="connsiteX17" fmla="*/ 2573509 w 2878593"/>
                    <a:gd name="connsiteY17" fmla="*/ 35234 h 2131410"/>
                    <a:gd name="connsiteX18" fmla="*/ 2573509 w 2878593"/>
                    <a:gd name="connsiteY18" fmla="*/ 292995 h 2131410"/>
                    <a:gd name="connsiteX19" fmla="*/ 1336436 w 2878593"/>
                    <a:gd name="connsiteY19" fmla="*/ 292995 h 2131410"/>
                    <a:gd name="connsiteX20" fmla="*/ 1260544 w 2878593"/>
                    <a:gd name="connsiteY20" fmla="*/ 300407 h 2131410"/>
                    <a:gd name="connsiteX21" fmla="*/ 1307290 w 2878593"/>
                    <a:gd name="connsiteY21" fmla="*/ 345592 h 2131410"/>
                    <a:gd name="connsiteX22" fmla="*/ 1344389 w 2878593"/>
                    <a:gd name="connsiteY22" fmla="*/ 387936 h 2131410"/>
                    <a:gd name="connsiteX23" fmla="*/ 1495338 w 2878593"/>
                    <a:gd name="connsiteY23" fmla="*/ 412830 h 2131410"/>
                    <a:gd name="connsiteX24" fmla="*/ 2878593 w 2878593"/>
                    <a:gd name="connsiteY24" fmla="*/ 825661 h 2131410"/>
                    <a:gd name="connsiteX25" fmla="*/ 2766509 w 2878593"/>
                    <a:gd name="connsiteY25" fmla="*/ 1201215 h 2131410"/>
                    <a:gd name="connsiteX26" fmla="*/ 1906666 w 2878593"/>
                    <a:gd name="connsiteY26" fmla="*/ 927478 h 2131410"/>
                    <a:gd name="connsiteX27" fmla="*/ 1850343 w 2878593"/>
                    <a:gd name="connsiteY27" fmla="*/ 907268 h 2131410"/>
                    <a:gd name="connsiteX28" fmla="*/ 1927671 w 2878593"/>
                    <a:gd name="connsiteY28" fmla="*/ 968446 h 2131410"/>
                    <a:gd name="connsiteX29" fmla="*/ 2539209 w 2878593"/>
                    <a:gd name="connsiteY29" fmla="*/ 1600150 h 213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593" h="2131410">
                      <a:moveTo>
                        <a:pt x="1173029" y="343415"/>
                      </a:moveTo>
                      <a:lnTo>
                        <a:pt x="1161207" y="308386"/>
                      </a:lnTo>
                      <a:lnTo>
                        <a:pt x="1071958" y="309631"/>
                      </a:lnTo>
                      <a:lnTo>
                        <a:pt x="1142019" y="334771"/>
                      </a:lnTo>
                      <a:close/>
                      <a:moveTo>
                        <a:pt x="2718504" y="2131410"/>
                      </a:moveTo>
                      <a:cubicBezTo>
                        <a:pt x="2439690" y="1936643"/>
                        <a:pt x="2286627" y="1616029"/>
                        <a:pt x="2007813" y="1421261"/>
                      </a:cubicBezTo>
                      <a:cubicBezTo>
                        <a:pt x="1798703" y="1275185"/>
                        <a:pt x="1660327" y="1058320"/>
                        <a:pt x="1486584" y="876851"/>
                      </a:cubicBezTo>
                      <a:lnTo>
                        <a:pt x="1397490" y="790732"/>
                      </a:lnTo>
                      <a:lnTo>
                        <a:pt x="1383254" y="788385"/>
                      </a:lnTo>
                      <a:cubicBezTo>
                        <a:pt x="895482" y="740193"/>
                        <a:pt x="487772" y="423746"/>
                        <a:pt x="0" y="375554"/>
                      </a:cubicBezTo>
                      <a:lnTo>
                        <a:pt x="99363" y="42621"/>
                      </a:lnTo>
                      <a:lnTo>
                        <a:pt x="99363" y="35234"/>
                      </a:lnTo>
                      <a:lnTo>
                        <a:pt x="101634" y="35012"/>
                      </a:lnTo>
                      <a:lnTo>
                        <a:pt x="112083" y="0"/>
                      </a:lnTo>
                      <a:lnTo>
                        <a:pt x="241533" y="21348"/>
                      </a:lnTo>
                      <a:lnTo>
                        <a:pt x="253997" y="20130"/>
                      </a:lnTo>
                      <a:cubicBezTo>
                        <a:pt x="614810" y="1671"/>
                        <a:pt x="975622" y="88934"/>
                        <a:pt x="1336436" y="35234"/>
                      </a:cubicBezTo>
                      <a:cubicBezTo>
                        <a:pt x="1748794" y="-26138"/>
                        <a:pt x="2161151" y="96605"/>
                        <a:pt x="2573509" y="35234"/>
                      </a:cubicBezTo>
                      <a:lnTo>
                        <a:pt x="2573509" y="292995"/>
                      </a:lnTo>
                      <a:cubicBezTo>
                        <a:pt x="2161151" y="354367"/>
                        <a:pt x="1748794" y="231624"/>
                        <a:pt x="1336436" y="292995"/>
                      </a:cubicBezTo>
                      <a:lnTo>
                        <a:pt x="1260544" y="300407"/>
                      </a:lnTo>
                      <a:lnTo>
                        <a:pt x="1307290" y="345592"/>
                      </a:lnTo>
                      <a:lnTo>
                        <a:pt x="1344389" y="387936"/>
                      </a:lnTo>
                      <a:lnTo>
                        <a:pt x="1495338" y="412830"/>
                      </a:lnTo>
                      <a:cubicBezTo>
                        <a:pt x="1983110" y="461022"/>
                        <a:pt x="2390821" y="777468"/>
                        <a:pt x="2878593" y="825661"/>
                      </a:cubicBezTo>
                      <a:lnTo>
                        <a:pt x="2766509" y="1201215"/>
                      </a:lnTo>
                      <a:cubicBezTo>
                        <a:pt x="2461651" y="1171096"/>
                        <a:pt x="2188068" y="1036188"/>
                        <a:pt x="1906666" y="927478"/>
                      </a:cubicBezTo>
                      <a:lnTo>
                        <a:pt x="1850343" y="907268"/>
                      </a:lnTo>
                      <a:lnTo>
                        <a:pt x="1927671" y="968446"/>
                      </a:lnTo>
                      <a:cubicBezTo>
                        <a:pt x="2147563" y="1162956"/>
                        <a:pt x="2295247" y="1429729"/>
                        <a:pt x="2539209" y="1600150"/>
                      </a:cubicBezTo>
                      <a:close/>
                    </a:path>
                  </a:pathLst>
                </a:cu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86" name="Double Wave 585">
                  <a:extLst>
                    <a:ext uri="{FF2B5EF4-FFF2-40B4-BE49-F238E27FC236}">
                      <a16:creationId xmlns:a16="http://schemas.microsoft.com/office/drawing/2014/main" id="{09620EF3-0D2A-7DE3-C39E-11AAEDAC99D8}"/>
                    </a:ext>
                  </a:extLst>
                </p:cNvPr>
                <p:cNvSpPr/>
                <p:nvPr/>
              </p:nvSpPr>
              <p:spPr>
                <a:xfrm>
                  <a:off x="7146899" y="5893513"/>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Double Wave 586">
                  <a:extLst>
                    <a:ext uri="{FF2B5EF4-FFF2-40B4-BE49-F238E27FC236}">
                      <a16:creationId xmlns:a16="http://schemas.microsoft.com/office/drawing/2014/main" id="{EA24603C-377E-3F93-FE51-7F26550ED973}"/>
                    </a:ext>
                  </a:extLst>
                </p:cNvPr>
                <p:cNvSpPr/>
                <p:nvPr/>
              </p:nvSpPr>
              <p:spPr>
                <a:xfrm>
                  <a:off x="7968072" y="5803291"/>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2BCBAC26-631D-9FCF-91A7-AF17BDB35E87}"/>
                  </a:ext>
                </a:extLst>
              </p:cNvPr>
              <p:cNvGrpSpPr/>
              <p:nvPr/>
            </p:nvGrpSpPr>
            <p:grpSpPr>
              <a:xfrm>
                <a:off x="2617938" y="1235035"/>
                <a:ext cx="4684735" cy="2889891"/>
                <a:chOff x="2617938" y="1235035"/>
                <a:chExt cx="4684735" cy="2889891"/>
              </a:xfrm>
              <a:solidFill>
                <a:schemeClr val="accent6">
                  <a:lumMod val="40000"/>
                  <a:lumOff val="60000"/>
                </a:schemeClr>
              </a:solidFill>
            </p:grpSpPr>
            <p:grpSp>
              <p:nvGrpSpPr>
                <p:cNvPr id="215" name="Group 230">
                  <a:extLst>
                    <a:ext uri="{FF2B5EF4-FFF2-40B4-BE49-F238E27FC236}">
                      <a16:creationId xmlns:a16="http://schemas.microsoft.com/office/drawing/2014/main" id="{051EA862-E213-3CDA-9EC3-7BD45E8C038E}"/>
                    </a:ext>
                  </a:extLst>
                </p:cNvPr>
                <p:cNvGrpSpPr/>
                <p:nvPr/>
              </p:nvGrpSpPr>
              <p:grpSpPr>
                <a:xfrm rot="18989829" flipH="1">
                  <a:off x="5104071" y="1499714"/>
                  <a:ext cx="1554038" cy="1615125"/>
                  <a:chOff x="736597" y="733384"/>
                  <a:chExt cx="1807860" cy="1807860"/>
                </a:xfrm>
                <a:grpFill/>
              </p:grpSpPr>
              <p:grpSp>
                <p:nvGrpSpPr>
                  <p:cNvPr id="555" name="Group 15">
                    <a:extLst>
                      <a:ext uri="{FF2B5EF4-FFF2-40B4-BE49-F238E27FC236}">
                        <a16:creationId xmlns:a16="http://schemas.microsoft.com/office/drawing/2014/main" id="{6B459EDE-744C-0C67-DA13-3655214E30D7}"/>
                      </a:ext>
                    </a:extLst>
                  </p:cNvPr>
                  <p:cNvGrpSpPr/>
                  <p:nvPr/>
                </p:nvGrpSpPr>
                <p:grpSpPr>
                  <a:xfrm rot="20238387">
                    <a:off x="736597" y="881328"/>
                    <a:ext cx="1193804" cy="897916"/>
                    <a:chOff x="1111998" y="1862460"/>
                    <a:chExt cx="2362200" cy="1921930"/>
                  </a:xfrm>
                  <a:grpFill/>
                </p:grpSpPr>
                <p:grpSp>
                  <p:nvGrpSpPr>
                    <p:cNvPr id="576" name="Group 6">
                      <a:extLst>
                        <a:ext uri="{FF2B5EF4-FFF2-40B4-BE49-F238E27FC236}">
                          <a16:creationId xmlns:a16="http://schemas.microsoft.com/office/drawing/2014/main" id="{24B7E007-9472-64E8-023F-A6727A37820C}"/>
                        </a:ext>
                      </a:extLst>
                    </p:cNvPr>
                    <p:cNvGrpSpPr/>
                    <p:nvPr/>
                  </p:nvGrpSpPr>
                  <p:grpSpPr>
                    <a:xfrm rot="17802976">
                      <a:off x="1912098" y="1823816"/>
                      <a:ext cx="762000" cy="2362200"/>
                      <a:chOff x="1905000" y="1828800"/>
                      <a:chExt cx="762000" cy="2362200"/>
                    </a:xfrm>
                    <a:grpFill/>
                  </p:grpSpPr>
                  <p:sp>
                    <p:nvSpPr>
                      <p:cNvPr id="583" name="Oval 4">
                        <a:extLst>
                          <a:ext uri="{FF2B5EF4-FFF2-40B4-BE49-F238E27FC236}">
                            <a16:creationId xmlns:a16="http://schemas.microsoft.com/office/drawing/2014/main" id="{F2FB1075-041C-92A2-16E8-29C1771FC24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Oval 5">
                        <a:extLst>
                          <a:ext uri="{FF2B5EF4-FFF2-40B4-BE49-F238E27FC236}">
                            <a16:creationId xmlns:a16="http://schemas.microsoft.com/office/drawing/2014/main" id="{B632BD7D-6B45-9E36-0D19-E3AFDBC035C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7" name="Group 9">
                      <a:extLst>
                        <a:ext uri="{FF2B5EF4-FFF2-40B4-BE49-F238E27FC236}">
                          <a16:creationId xmlns:a16="http://schemas.microsoft.com/office/drawing/2014/main" id="{F136D3A4-EC7E-03F9-B67C-1E36827A6F26}"/>
                        </a:ext>
                      </a:extLst>
                    </p:cNvPr>
                    <p:cNvGrpSpPr/>
                    <p:nvPr/>
                  </p:nvGrpSpPr>
                  <p:grpSpPr>
                    <a:xfrm rot="19123498">
                      <a:off x="2501621" y="1862460"/>
                      <a:ext cx="542170" cy="1782007"/>
                      <a:chOff x="1905000" y="1828800"/>
                      <a:chExt cx="762000" cy="2362200"/>
                    </a:xfrm>
                    <a:grpFill/>
                  </p:grpSpPr>
                  <p:sp>
                    <p:nvSpPr>
                      <p:cNvPr id="581" name="Oval 257">
                        <a:extLst>
                          <a:ext uri="{FF2B5EF4-FFF2-40B4-BE49-F238E27FC236}">
                            <a16:creationId xmlns:a16="http://schemas.microsoft.com/office/drawing/2014/main" id="{AABCDD4A-4B36-73BB-67BF-80CEB0684D7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258">
                        <a:extLst>
                          <a:ext uri="{FF2B5EF4-FFF2-40B4-BE49-F238E27FC236}">
                            <a16:creationId xmlns:a16="http://schemas.microsoft.com/office/drawing/2014/main" id="{8BAB29D4-B574-793F-438C-F2686D7B3E5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8" name="Group 12">
                      <a:extLst>
                        <a:ext uri="{FF2B5EF4-FFF2-40B4-BE49-F238E27FC236}">
                          <a16:creationId xmlns:a16="http://schemas.microsoft.com/office/drawing/2014/main" id="{3333C6DA-B0CE-4F71-F2E8-8325C782357A}"/>
                        </a:ext>
                      </a:extLst>
                    </p:cNvPr>
                    <p:cNvGrpSpPr/>
                    <p:nvPr/>
                  </p:nvGrpSpPr>
                  <p:grpSpPr>
                    <a:xfrm rot="15530705">
                      <a:off x="2284581" y="2639655"/>
                      <a:ext cx="405591" cy="1883879"/>
                      <a:chOff x="1905000" y="1828800"/>
                      <a:chExt cx="762000" cy="2362200"/>
                    </a:xfrm>
                    <a:grpFill/>
                  </p:grpSpPr>
                  <p:sp>
                    <p:nvSpPr>
                      <p:cNvPr id="579" name="Oval 255">
                        <a:extLst>
                          <a:ext uri="{FF2B5EF4-FFF2-40B4-BE49-F238E27FC236}">
                            <a16:creationId xmlns:a16="http://schemas.microsoft.com/office/drawing/2014/main" id="{71FD468E-17FE-317D-8BA8-11C395D4DB7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14">
                        <a:extLst>
                          <a:ext uri="{FF2B5EF4-FFF2-40B4-BE49-F238E27FC236}">
                            <a16:creationId xmlns:a16="http://schemas.microsoft.com/office/drawing/2014/main" id="{1B2C86DD-6996-3590-8327-84CFCF95132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6" name="Group 21">
                    <a:extLst>
                      <a:ext uri="{FF2B5EF4-FFF2-40B4-BE49-F238E27FC236}">
                        <a16:creationId xmlns:a16="http://schemas.microsoft.com/office/drawing/2014/main" id="{64E32B79-5526-5019-B249-AD8DE3FE5E6D}"/>
                      </a:ext>
                    </a:extLst>
                  </p:cNvPr>
                  <p:cNvGrpSpPr/>
                  <p:nvPr/>
                </p:nvGrpSpPr>
                <p:grpSpPr>
                  <a:xfrm rot="2927600">
                    <a:off x="1498597" y="881328"/>
                    <a:ext cx="1193804" cy="897916"/>
                    <a:chOff x="1111998" y="1862460"/>
                    <a:chExt cx="2362200" cy="1921930"/>
                  </a:xfrm>
                  <a:grpFill/>
                </p:grpSpPr>
                <p:grpSp>
                  <p:nvGrpSpPr>
                    <p:cNvPr id="567" name="Group 6">
                      <a:extLst>
                        <a:ext uri="{FF2B5EF4-FFF2-40B4-BE49-F238E27FC236}">
                          <a16:creationId xmlns:a16="http://schemas.microsoft.com/office/drawing/2014/main" id="{C3C40CE7-1F19-79C8-684D-47683EF8AFD9}"/>
                        </a:ext>
                      </a:extLst>
                    </p:cNvPr>
                    <p:cNvGrpSpPr/>
                    <p:nvPr/>
                  </p:nvGrpSpPr>
                  <p:grpSpPr>
                    <a:xfrm rot="17802976">
                      <a:off x="1912098" y="1823816"/>
                      <a:ext cx="762000" cy="2362200"/>
                      <a:chOff x="1905000" y="1828800"/>
                      <a:chExt cx="762000" cy="2362200"/>
                    </a:xfrm>
                    <a:grpFill/>
                  </p:grpSpPr>
                  <p:sp>
                    <p:nvSpPr>
                      <p:cNvPr id="574" name="Oval 4">
                        <a:extLst>
                          <a:ext uri="{FF2B5EF4-FFF2-40B4-BE49-F238E27FC236}">
                            <a16:creationId xmlns:a16="http://schemas.microsoft.com/office/drawing/2014/main" id="{FAD281AF-12B1-526F-9635-1A720266FBC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574">
                        <a:extLst>
                          <a:ext uri="{FF2B5EF4-FFF2-40B4-BE49-F238E27FC236}">
                            <a16:creationId xmlns:a16="http://schemas.microsoft.com/office/drawing/2014/main" id="{615D7063-88E2-BD12-7F59-0B46C44B6F5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8" name="Group 9">
                      <a:extLst>
                        <a:ext uri="{FF2B5EF4-FFF2-40B4-BE49-F238E27FC236}">
                          <a16:creationId xmlns:a16="http://schemas.microsoft.com/office/drawing/2014/main" id="{BA53CD79-B4BF-0A35-A800-9DABB37E6728}"/>
                        </a:ext>
                      </a:extLst>
                    </p:cNvPr>
                    <p:cNvGrpSpPr/>
                    <p:nvPr/>
                  </p:nvGrpSpPr>
                  <p:grpSpPr>
                    <a:xfrm rot="19123498">
                      <a:off x="2501621" y="1862460"/>
                      <a:ext cx="542170" cy="1782007"/>
                      <a:chOff x="1905000" y="1828800"/>
                      <a:chExt cx="762000" cy="2362200"/>
                    </a:xfrm>
                    <a:grpFill/>
                  </p:grpSpPr>
                  <p:sp>
                    <p:nvSpPr>
                      <p:cNvPr id="572" name="Oval 248">
                        <a:extLst>
                          <a:ext uri="{FF2B5EF4-FFF2-40B4-BE49-F238E27FC236}">
                            <a16:creationId xmlns:a16="http://schemas.microsoft.com/office/drawing/2014/main" id="{936B5322-82AF-781F-E02B-3F290C1652D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249">
                        <a:extLst>
                          <a:ext uri="{FF2B5EF4-FFF2-40B4-BE49-F238E27FC236}">
                            <a16:creationId xmlns:a16="http://schemas.microsoft.com/office/drawing/2014/main" id="{B51BE712-50DB-7626-F890-D88FD358473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9" name="Group 12">
                      <a:extLst>
                        <a:ext uri="{FF2B5EF4-FFF2-40B4-BE49-F238E27FC236}">
                          <a16:creationId xmlns:a16="http://schemas.microsoft.com/office/drawing/2014/main" id="{781E05BA-9628-EC2F-F770-FF999D160836}"/>
                        </a:ext>
                      </a:extLst>
                    </p:cNvPr>
                    <p:cNvGrpSpPr/>
                    <p:nvPr/>
                  </p:nvGrpSpPr>
                  <p:grpSpPr>
                    <a:xfrm rot="15530705">
                      <a:off x="2284581" y="2639655"/>
                      <a:ext cx="405591" cy="1883879"/>
                      <a:chOff x="1905000" y="1828800"/>
                      <a:chExt cx="762000" cy="2362200"/>
                    </a:xfrm>
                    <a:grpFill/>
                  </p:grpSpPr>
                  <p:sp>
                    <p:nvSpPr>
                      <p:cNvPr id="570" name="Oval 569">
                        <a:extLst>
                          <a:ext uri="{FF2B5EF4-FFF2-40B4-BE49-F238E27FC236}">
                            <a16:creationId xmlns:a16="http://schemas.microsoft.com/office/drawing/2014/main" id="{FB5F01B7-5E8F-5484-4429-BAE320EA566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Oval 570">
                        <a:extLst>
                          <a:ext uri="{FF2B5EF4-FFF2-40B4-BE49-F238E27FC236}">
                            <a16:creationId xmlns:a16="http://schemas.microsoft.com/office/drawing/2014/main" id="{9E00F123-8428-53F2-B1E9-9422E310B63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7" name="Group 31">
                    <a:extLst>
                      <a:ext uri="{FF2B5EF4-FFF2-40B4-BE49-F238E27FC236}">
                        <a16:creationId xmlns:a16="http://schemas.microsoft.com/office/drawing/2014/main" id="{50AD2028-10D4-D7FB-15F8-A3C48B104F22}"/>
                      </a:ext>
                    </a:extLst>
                  </p:cNvPr>
                  <p:cNvGrpSpPr/>
                  <p:nvPr/>
                </p:nvGrpSpPr>
                <p:grpSpPr>
                  <a:xfrm rot="20238387">
                    <a:off x="1346199" y="1643328"/>
                    <a:ext cx="1193804" cy="897916"/>
                    <a:chOff x="1111998" y="1862460"/>
                    <a:chExt cx="2362200" cy="1921930"/>
                  </a:xfrm>
                  <a:grpFill/>
                </p:grpSpPr>
                <p:grpSp>
                  <p:nvGrpSpPr>
                    <p:cNvPr id="558" name="Group 6">
                      <a:extLst>
                        <a:ext uri="{FF2B5EF4-FFF2-40B4-BE49-F238E27FC236}">
                          <a16:creationId xmlns:a16="http://schemas.microsoft.com/office/drawing/2014/main" id="{BE5B5829-8912-0823-9152-5622E4DD7248}"/>
                        </a:ext>
                      </a:extLst>
                    </p:cNvPr>
                    <p:cNvGrpSpPr/>
                    <p:nvPr/>
                  </p:nvGrpSpPr>
                  <p:grpSpPr>
                    <a:xfrm rot="17802976">
                      <a:off x="1912098" y="1823816"/>
                      <a:ext cx="762000" cy="2362200"/>
                      <a:chOff x="1905000" y="1828800"/>
                      <a:chExt cx="762000" cy="2362200"/>
                    </a:xfrm>
                    <a:grpFill/>
                  </p:grpSpPr>
                  <p:sp>
                    <p:nvSpPr>
                      <p:cNvPr id="565" name="Oval 4">
                        <a:extLst>
                          <a:ext uri="{FF2B5EF4-FFF2-40B4-BE49-F238E27FC236}">
                            <a16:creationId xmlns:a16="http://schemas.microsoft.com/office/drawing/2014/main" id="{6A1E156F-D688-8517-38E9-0F600EE8604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Oval 565">
                        <a:extLst>
                          <a:ext uri="{FF2B5EF4-FFF2-40B4-BE49-F238E27FC236}">
                            <a16:creationId xmlns:a16="http://schemas.microsoft.com/office/drawing/2014/main" id="{9BEEBE1D-3054-9CC8-F6EC-80AB1DFED7B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9" name="Group 9">
                      <a:extLst>
                        <a:ext uri="{FF2B5EF4-FFF2-40B4-BE49-F238E27FC236}">
                          <a16:creationId xmlns:a16="http://schemas.microsoft.com/office/drawing/2014/main" id="{9AEAC962-9260-27B8-10AF-A837F5BFCDD5}"/>
                        </a:ext>
                      </a:extLst>
                    </p:cNvPr>
                    <p:cNvGrpSpPr/>
                    <p:nvPr/>
                  </p:nvGrpSpPr>
                  <p:grpSpPr>
                    <a:xfrm rot="19123498">
                      <a:off x="2501621" y="1862460"/>
                      <a:ext cx="542170" cy="1782007"/>
                      <a:chOff x="1905000" y="1828800"/>
                      <a:chExt cx="762000" cy="2362200"/>
                    </a:xfrm>
                    <a:grpFill/>
                  </p:grpSpPr>
                  <p:sp>
                    <p:nvSpPr>
                      <p:cNvPr id="563" name="Oval 239">
                        <a:extLst>
                          <a:ext uri="{FF2B5EF4-FFF2-40B4-BE49-F238E27FC236}">
                            <a16:creationId xmlns:a16="http://schemas.microsoft.com/office/drawing/2014/main" id="{0B859BC4-668F-EE7B-5292-1BE93B0108F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240">
                        <a:extLst>
                          <a:ext uri="{FF2B5EF4-FFF2-40B4-BE49-F238E27FC236}">
                            <a16:creationId xmlns:a16="http://schemas.microsoft.com/office/drawing/2014/main" id="{9EFD811F-380F-C11B-950E-9BDAC294C5A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0" name="Group 12">
                      <a:extLst>
                        <a:ext uri="{FF2B5EF4-FFF2-40B4-BE49-F238E27FC236}">
                          <a16:creationId xmlns:a16="http://schemas.microsoft.com/office/drawing/2014/main" id="{F4CD78F2-9652-E423-84FB-0B248BDA5892}"/>
                        </a:ext>
                      </a:extLst>
                    </p:cNvPr>
                    <p:cNvGrpSpPr/>
                    <p:nvPr/>
                  </p:nvGrpSpPr>
                  <p:grpSpPr>
                    <a:xfrm rot="15530705">
                      <a:off x="2284581" y="2639655"/>
                      <a:ext cx="405591" cy="1883879"/>
                      <a:chOff x="1905000" y="1828800"/>
                      <a:chExt cx="762000" cy="2362200"/>
                    </a:xfrm>
                    <a:grpFill/>
                  </p:grpSpPr>
                  <p:sp>
                    <p:nvSpPr>
                      <p:cNvPr id="561" name="Oval 237">
                        <a:extLst>
                          <a:ext uri="{FF2B5EF4-FFF2-40B4-BE49-F238E27FC236}">
                            <a16:creationId xmlns:a16="http://schemas.microsoft.com/office/drawing/2014/main" id="{CAB7AA86-E805-FE2A-90A9-80DCD814F4E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Oval 238">
                        <a:extLst>
                          <a:ext uri="{FF2B5EF4-FFF2-40B4-BE49-F238E27FC236}">
                            <a16:creationId xmlns:a16="http://schemas.microsoft.com/office/drawing/2014/main" id="{4F4E3F4D-AA19-29E0-791A-59915F9FFDA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6" name="Group 199">
                  <a:extLst>
                    <a:ext uri="{FF2B5EF4-FFF2-40B4-BE49-F238E27FC236}">
                      <a16:creationId xmlns:a16="http://schemas.microsoft.com/office/drawing/2014/main" id="{643A94C7-D1C6-08C0-03D6-9E2B139B693C}"/>
                    </a:ext>
                  </a:extLst>
                </p:cNvPr>
                <p:cNvGrpSpPr/>
                <p:nvPr/>
              </p:nvGrpSpPr>
              <p:grpSpPr>
                <a:xfrm rot="3068959">
                  <a:off x="3291353" y="1549425"/>
                  <a:ext cx="2155895" cy="1527115"/>
                  <a:chOff x="736597" y="733384"/>
                  <a:chExt cx="1807860" cy="1807860"/>
                </a:xfrm>
                <a:grpFill/>
              </p:grpSpPr>
              <p:grpSp>
                <p:nvGrpSpPr>
                  <p:cNvPr id="525" name="Group 15">
                    <a:extLst>
                      <a:ext uri="{FF2B5EF4-FFF2-40B4-BE49-F238E27FC236}">
                        <a16:creationId xmlns:a16="http://schemas.microsoft.com/office/drawing/2014/main" id="{CA72E0D2-5DAA-A4AE-699A-5A0104571FD6}"/>
                      </a:ext>
                    </a:extLst>
                  </p:cNvPr>
                  <p:cNvGrpSpPr/>
                  <p:nvPr/>
                </p:nvGrpSpPr>
                <p:grpSpPr>
                  <a:xfrm rot="20238387">
                    <a:off x="736597" y="881328"/>
                    <a:ext cx="1193804" cy="897916"/>
                    <a:chOff x="1111998" y="1862460"/>
                    <a:chExt cx="2362200" cy="1921930"/>
                  </a:xfrm>
                  <a:grpFill/>
                </p:grpSpPr>
                <p:grpSp>
                  <p:nvGrpSpPr>
                    <p:cNvPr id="546" name="Group 6">
                      <a:extLst>
                        <a:ext uri="{FF2B5EF4-FFF2-40B4-BE49-F238E27FC236}">
                          <a16:creationId xmlns:a16="http://schemas.microsoft.com/office/drawing/2014/main" id="{EB4D855C-BF84-91C4-734E-ADD73D2D7C49}"/>
                        </a:ext>
                      </a:extLst>
                    </p:cNvPr>
                    <p:cNvGrpSpPr/>
                    <p:nvPr/>
                  </p:nvGrpSpPr>
                  <p:grpSpPr>
                    <a:xfrm rot="17802976">
                      <a:off x="1912098" y="1823816"/>
                      <a:ext cx="762000" cy="2362200"/>
                      <a:chOff x="1905000" y="1828800"/>
                      <a:chExt cx="762000" cy="2362200"/>
                    </a:xfrm>
                    <a:grpFill/>
                  </p:grpSpPr>
                  <p:sp>
                    <p:nvSpPr>
                      <p:cNvPr id="553" name="Oval 4">
                        <a:extLst>
                          <a:ext uri="{FF2B5EF4-FFF2-40B4-BE49-F238E27FC236}">
                            <a16:creationId xmlns:a16="http://schemas.microsoft.com/office/drawing/2014/main" id="{48BF89FF-B658-EAB6-3121-6AAA3753097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5">
                        <a:extLst>
                          <a:ext uri="{FF2B5EF4-FFF2-40B4-BE49-F238E27FC236}">
                            <a16:creationId xmlns:a16="http://schemas.microsoft.com/office/drawing/2014/main" id="{8BCCD339-2F26-A22E-186B-B47EA822E84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7" name="Group 9">
                      <a:extLst>
                        <a:ext uri="{FF2B5EF4-FFF2-40B4-BE49-F238E27FC236}">
                          <a16:creationId xmlns:a16="http://schemas.microsoft.com/office/drawing/2014/main" id="{35C7E1D3-5516-2AC9-F52D-B359271FBDD6}"/>
                        </a:ext>
                      </a:extLst>
                    </p:cNvPr>
                    <p:cNvGrpSpPr/>
                    <p:nvPr/>
                  </p:nvGrpSpPr>
                  <p:grpSpPr>
                    <a:xfrm rot="19123498">
                      <a:off x="2501621" y="1862460"/>
                      <a:ext cx="542170" cy="1782007"/>
                      <a:chOff x="1905000" y="1828800"/>
                      <a:chExt cx="762000" cy="2362200"/>
                    </a:xfrm>
                    <a:grpFill/>
                  </p:grpSpPr>
                  <p:sp>
                    <p:nvSpPr>
                      <p:cNvPr id="551" name="Oval 550">
                        <a:extLst>
                          <a:ext uri="{FF2B5EF4-FFF2-40B4-BE49-F238E27FC236}">
                            <a16:creationId xmlns:a16="http://schemas.microsoft.com/office/drawing/2014/main" id="{CB929E4C-BFB5-02D3-53CD-1878A49BB57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227">
                        <a:extLst>
                          <a:ext uri="{FF2B5EF4-FFF2-40B4-BE49-F238E27FC236}">
                            <a16:creationId xmlns:a16="http://schemas.microsoft.com/office/drawing/2014/main" id="{BE13C036-E101-2B0A-DBC5-67251593A47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8" name="Group 12">
                      <a:extLst>
                        <a:ext uri="{FF2B5EF4-FFF2-40B4-BE49-F238E27FC236}">
                          <a16:creationId xmlns:a16="http://schemas.microsoft.com/office/drawing/2014/main" id="{FC9C4949-CF98-D010-4F8F-C6BEE5D2E121}"/>
                        </a:ext>
                      </a:extLst>
                    </p:cNvPr>
                    <p:cNvGrpSpPr/>
                    <p:nvPr/>
                  </p:nvGrpSpPr>
                  <p:grpSpPr>
                    <a:xfrm rot="15530705">
                      <a:off x="2284581" y="2639655"/>
                      <a:ext cx="405591" cy="1883879"/>
                      <a:chOff x="1905000" y="1828800"/>
                      <a:chExt cx="762000" cy="2362200"/>
                    </a:xfrm>
                    <a:grpFill/>
                  </p:grpSpPr>
                  <p:sp>
                    <p:nvSpPr>
                      <p:cNvPr id="549" name="Oval 548">
                        <a:extLst>
                          <a:ext uri="{FF2B5EF4-FFF2-40B4-BE49-F238E27FC236}">
                            <a16:creationId xmlns:a16="http://schemas.microsoft.com/office/drawing/2014/main" id="{F1B7CA2F-2ADF-6456-B735-445CC0C1F836}"/>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Oval 14">
                        <a:extLst>
                          <a:ext uri="{FF2B5EF4-FFF2-40B4-BE49-F238E27FC236}">
                            <a16:creationId xmlns:a16="http://schemas.microsoft.com/office/drawing/2014/main" id="{DB56C539-1E98-E77B-B5D0-5B4AB7E5DA1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6" name="Group 21">
                    <a:extLst>
                      <a:ext uri="{FF2B5EF4-FFF2-40B4-BE49-F238E27FC236}">
                        <a16:creationId xmlns:a16="http://schemas.microsoft.com/office/drawing/2014/main" id="{84809E7E-CE8E-95AB-0312-372FB974A3D3}"/>
                      </a:ext>
                    </a:extLst>
                  </p:cNvPr>
                  <p:cNvGrpSpPr/>
                  <p:nvPr/>
                </p:nvGrpSpPr>
                <p:grpSpPr>
                  <a:xfrm rot="2927600">
                    <a:off x="1498597" y="881328"/>
                    <a:ext cx="1193804" cy="897916"/>
                    <a:chOff x="1111998" y="1862460"/>
                    <a:chExt cx="2362200" cy="1921930"/>
                  </a:xfrm>
                  <a:grpFill/>
                </p:grpSpPr>
                <p:grpSp>
                  <p:nvGrpSpPr>
                    <p:cNvPr id="537" name="Group 6">
                      <a:extLst>
                        <a:ext uri="{FF2B5EF4-FFF2-40B4-BE49-F238E27FC236}">
                          <a16:creationId xmlns:a16="http://schemas.microsoft.com/office/drawing/2014/main" id="{E98981E9-EEDF-7266-63FC-CE6DBCA77704}"/>
                        </a:ext>
                      </a:extLst>
                    </p:cNvPr>
                    <p:cNvGrpSpPr/>
                    <p:nvPr/>
                  </p:nvGrpSpPr>
                  <p:grpSpPr>
                    <a:xfrm rot="17802976">
                      <a:off x="1912098" y="1823816"/>
                      <a:ext cx="762000" cy="2362200"/>
                      <a:chOff x="1905000" y="1828800"/>
                      <a:chExt cx="762000" cy="2362200"/>
                    </a:xfrm>
                    <a:grpFill/>
                  </p:grpSpPr>
                  <p:sp>
                    <p:nvSpPr>
                      <p:cNvPr id="544" name="Oval 4">
                        <a:extLst>
                          <a:ext uri="{FF2B5EF4-FFF2-40B4-BE49-F238E27FC236}">
                            <a16:creationId xmlns:a16="http://schemas.microsoft.com/office/drawing/2014/main" id="{7D9A63E2-E554-3818-558E-A1A06BAA79A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220">
                        <a:extLst>
                          <a:ext uri="{FF2B5EF4-FFF2-40B4-BE49-F238E27FC236}">
                            <a16:creationId xmlns:a16="http://schemas.microsoft.com/office/drawing/2014/main" id="{A549F975-0708-7A56-AFD3-5C1C627D6E5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8" name="Group 9">
                      <a:extLst>
                        <a:ext uri="{FF2B5EF4-FFF2-40B4-BE49-F238E27FC236}">
                          <a16:creationId xmlns:a16="http://schemas.microsoft.com/office/drawing/2014/main" id="{9A8DA915-519A-42AA-C030-9806B7CD8F53}"/>
                        </a:ext>
                      </a:extLst>
                    </p:cNvPr>
                    <p:cNvGrpSpPr/>
                    <p:nvPr/>
                  </p:nvGrpSpPr>
                  <p:grpSpPr>
                    <a:xfrm rot="19123498">
                      <a:off x="2501621" y="1862460"/>
                      <a:ext cx="542170" cy="1782007"/>
                      <a:chOff x="1905000" y="1828800"/>
                      <a:chExt cx="762000" cy="2362200"/>
                    </a:xfrm>
                    <a:grpFill/>
                  </p:grpSpPr>
                  <p:sp>
                    <p:nvSpPr>
                      <p:cNvPr id="542" name="Oval 541">
                        <a:extLst>
                          <a:ext uri="{FF2B5EF4-FFF2-40B4-BE49-F238E27FC236}">
                            <a16:creationId xmlns:a16="http://schemas.microsoft.com/office/drawing/2014/main" id="{D77E23C8-6959-DD8A-6551-84527927630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218">
                        <a:extLst>
                          <a:ext uri="{FF2B5EF4-FFF2-40B4-BE49-F238E27FC236}">
                            <a16:creationId xmlns:a16="http://schemas.microsoft.com/office/drawing/2014/main" id="{47760289-B2B0-D482-82B7-EAB1D583537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9" name="Group 12">
                      <a:extLst>
                        <a:ext uri="{FF2B5EF4-FFF2-40B4-BE49-F238E27FC236}">
                          <a16:creationId xmlns:a16="http://schemas.microsoft.com/office/drawing/2014/main" id="{B54814AD-F19D-A7FF-924A-00C1780AB4CA}"/>
                        </a:ext>
                      </a:extLst>
                    </p:cNvPr>
                    <p:cNvGrpSpPr/>
                    <p:nvPr/>
                  </p:nvGrpSpPr>
                  <p:grpSpPr>
                    <a:xfrm rot="15530705">
                      <a:off x="2284581" y="2639655"/>
                      <a:ext cx="405591" cy="1883879"/>
                      <a:chOff x="1905000" y="1828800"/>
                      <a:chExt cx="762000" cy="2362200"/>
                    </a:xfrm>
                    <a:grpFill/>
                  </p:grpSpPr>
                  <p:sp>
                    <p:nvSpPr>
                      <p:cNvPr id="540" name="Oval 539">
                        <a:extLst>
                          <a:ext uri="{FF2B5EF4-FFF2-40B4-BE49-F238E27FC236}">
                            <a16:creationId xmlns:a16="http://schemas.microsoft.com/office/drawing/2014/main" id="{67CD2880-7A8C-637B-3ADD-3A7C2A2BE50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Oval 540">
                        <a:extLst>
                          <a:ext uri="{FF2B5EF4-FFF2-40B4-BE49-F238E27FC236}">
                            <a16:creationId xmlns:a16="http://schemas.microsoft.com/office/drawing/2014/main" id="{31BB876D-0B3C-C48A-F48B-8A8E8D47E5C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7" name="Group 31">
                    <a:extLst>
                      <a:ext uri="{FF2B5EF4-FFF2-40B4-BE49-F238E27FC236}">
                        <a16:creationId xmlns:a16="http://schemas.microsoft.com/office/drawing/2014/main" id="{9B373CF2-04D7-5CB5-FB3E-6E0074885077}"/>
                      </a:ext>
                    </a:extLst>
                  </p:cNvPr>
                  <p:cNvGrpSpPr/>
                  <p:nvPr/>
                </p:nvGrpSpPr>
                <p:grpSpPr>
                  <a:xfrm rot="20238387">
                    <a:off x="1346199" y="1643328"/>
                    <a:ext cx="1193804" cy="897916"/>
                    <a:chOff x="1111998" y="1862460"/>
                    <a:chExt cx="2362200" cy="1921930"/>
                  </a:xfrm>
                  <a:grpFill/>
                </p:grpSpPr>
                <p:grpSp>
                  <p:nvGrpSpPr>
                    <p:cNvPr id="528" name="Group 6">
                      <a:extLst>
                        <a:ext uri="{FF2B5EF4-FFF2-40B4-BE49-F238E27FC236}">
                          <a16:creationId xmlns:a16="http://schemas.microsoft.com/office/drawing/2014/main" id="{49AE6404-C46E-A65B-0446-5E8D0F6666D2}"/>
                        </a:ext>
                      </a:extLst>
                    </p:cNvPr>
                    <p:cNvGrpSpPr/>
                    <p:nvPr/>
                  </p:nvGrpSpPr>
                  <p:grpSpPr>
                    <a:xfrm rot="17802976">
                      <a:off x="1912098" y="1823816"/>
                      <a:ext cx="762000" cy="2362200"/>
                      <a:chOff x="1905000" y="1828800"/>
                      <a:chExt cx="762000" cy="2362200"/>
                    </a:xfrm>
                    <a:grpFill/>
                  </p:grpSpPr>
                  <p:sp>
                    <p:nvSpPr>
                      <p:cNvPr id="535" name="Oval 4">
                        <a:extLst>
                          <a:ext uri="{FF2B5EF4-FFF2-40B4-BE49-F238E27FC236}">
                            <a16:creationId xmlns:a16="http://schemas.microsoft.com/office/drawing/2014/main" id="{BF57186B-0DD2-969B-1D6E-AFDDC5E3344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Oval 211">
                        <a:extLst>
                          <a:ext uri="{FF2B5EF4-FFF2-40B4-BE49-F238E27FC236}">
                            <a16:creationId xmlns:a16="http://schemas.microsoft.com/office/drawing/2014/main" id="{3E93218C-BAFA-1E2F-ACE5-2FB8BCEF11A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9" name="Group 9">
                      <a:extLst>
                        <a:ext uri="{FF2B5EF4-FFF2-40B4-BE49-F238E27FC236}">
                          <a16:creationId xmlns:a16="http://schemas.microsoft.com/office/drawing/2014/main" id="{11FF2C41-8AF2-4EA5-30E6-637402D84521}"/>
                        </a:ext>
                      </a:extLst>
                    </p:cNvPr>
                    <p:cNvGrpSpPr/>
                    <p:nvPr/>
                  </p:nvGrpSpPr>
                  <p:grpSpPr>
                    <a:xfrm rot="19123498">
                      <a:off x="2501621" y="1862460"/>
                      <a:ext cx="542170" cy="1782007"/>
                      <a:chOff x="1905000" y="1828800"/>
                      <a:chExt cx="762000" cy="2362200"/>
                    </a:xfrm>
                    <a:grpFill/>
                  </p:grpSpPr>
                  <p:sp>
                    <p:nvSpPr>
                      <p:cNvPr id="533" name="Oval 208">
                        <a:extLst>
                          <a:ext uri="{FF2B5EF4-FFF2-40B4-BE49-F238E27FC236}">
                            <a16:creationId xmlns:a16="http://schemas.microsoft.com/office/drawing/2014/main" id="{68A90E7F-FAF6-2CA4-BE00-E81B729D61C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Oval 209">
                        <a:extLst>
                          <a:ext uri="{FF2B5EF4-FFF2-40B4-BE49-F238E27FC236}">
                            <a16:creationId xmlns:a16="http://schemas.microsoft.com/office/drawing/2014/main" id="{0561D8AF-B743-8DE6-150E-9225BF82286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0" name="Group 12">
                      <a:extLst>
                        <a:ext uri="{FF2B5EF4-FFF2-40B4-BE49-F238E27FC236}">
                          <a16:creationId xmlns:a16="http://schemas.microsoft.com/office/drawing/2014/main" id="{6C778A06-579F-8FAD-B3CB-9155A2BF5CDD}"/>
                        </a:ext>
                      </a:extLst>
                    </p:cNvPr>
                    <p:cNvGrpSpPr/>
                    <p:nvPr/>
                  </p:nvGrpSpPr>
                  <p:grpSpPr>
                    <a:xfrm rot="15530705">
                      <a:off x="2284581" y="2639655"/>
                      <a:ext cx="405591" cy="1883879"/>
                      <a:chOff x="1905000" y="1828800"/>
                      <a:chExt cx="762000" cy="2362200"/>
                    </a:xfrm>
                    <a:grpFill/>
                  </p:grpSpPr>
                  <p:sp>
                    <p:nvSpPr>
                      <p:cNvPr id="531" name="Oval 206">
                        <a:extLst>
                          <a:ext uri="{FF2B5EF4-FFF2-40B4-BE49-F238E27FC236}">
                            <a16:creationId xmlns:a16="http://schemas.microsoft.com/office/drawing/2014/main" id="{BAE90AA4-0690-CF22-AFED-8F301A0C0C1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Oval 207">
                        <a:extLst>
                          <a:ext uri="{FF2B5EF4-FFF2-40B4-BE49-F238E27FC236}">
                            <a16:creationId xmlns:a16="http://schemas.microsoft.com/office/drawing/2014/main" id="{6B8C7CDD-1C92-A111-9714-A670C115103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7" name="Group 41">
                  <a:extLst>
                    <a:ext uri="{FF2B5EF4-FFF2-40B4-BE49-F238E27FC236}">
                      <a16:creationId xmlns:a16="http://schemas.microsoft.com/office/drawing/2014/main" id="{766E02FE-AB64-7DA1-1F8D-CC97A884D8A7}"/>
                    </a:ext>
                  </a:extLst>
                </p:cNvPr>
                <p:cNvGrpSpPr/>
                <p:nvPr/>
              </p:nvGrpSpPr>
              <p:grpSpPr>
                <a:xfrm>
                  <a:off x="2617938" y="2247952"/>
                  <a:ext cx="1368625" cy="1296983"/>
                  <a:chOff x="736597" y="733384"/>
                  <a:chExt cx="1807860" cy="1807860"/>
                </a:xfrm>
                <a:grpFill/>
              </p:grpSpPr>
              <p:grpSp>
                <p:nvGrpSpPr>
                  <p:cNvPr id="495" name="Group 15">
                    <a:extLst>
                      <a:ext uri="{FF2B5EF4-FFF2-40B4-BE49-F238E27FC236}">
                        <a16:creationId xmlns:a16="http://schemas.microsoft.com/office/drawing/2014/main" id="{9BA04899-9ECC-2C0A-681A-353A8833BC0B}"/>
                      </a:ext>
                    </a:extLst>
                  </p:cNvPr>
                  <p:cNvGrpSpPr/>
                  <p:nvPr/>
                </p:nvGrpSpPr>
                <p:grpSpPr>
                  <a:xfrm rot="20238387">
                    <a:off x="736597" y="881328"/>
                    <a:ext cx="1193804" cy="897916"/>
                    <a:chOff x="1111998" y="1862460"/>
                    <a:chExt cx="2362200" cy="1921930"/>
                  </a:xfrm>
                  <a:grpFill/>
                </p:grpSpPr>
                <p:grpSp>
                  <p:nvGrpSpPr>
                    <p:cNvPr id="516" name="Group 6">
                      <a:extLst>
                        <a:ext uri="{FF2B5EF4-FFF2-40B4-BE49-F238E27FC236}">
                          <a16:creationId xmlns:a16="http://schemas.microsoft.com/office/drawing/2014/main" id="{9978DE10-B65B-7A7C-FC67-9908767F88B3}"/>
                        </a:ext>
                      </a:extLst>
                    </p:cNvPr>
                    <p:cNvGrpSpPr/>
                    <p:nvPr/>
                  </p:nvGrpSpPr>
                  <p:grpSpPr>
                    <a:xfrm rot="17802976">
                      <a:off x="1912098" y="1823816"/>
                      <a:ext cx="762000" cy="2362200"/>
                      <a:chOff x="1905000" y="1828800"/>
                      <a:chExt cx="762000" cy="2362200"/>
                    </a:xfrm>
                    <a:grpFill/>
                  </p:grpSpPr>
                  <p:sp>
                    <p:nvSpPr>
                      <p:cNvPr id="523" name="Oval 4">
                        <a:extLst>
                          <a:ext uri="{FF2B5EF4-FFF2-40B4-BE49-F238E27FC236}">
                            <a16:creationId xmlns:a16="http://schemas.microsoft.com/office/drawing/2014/main" id="{79ADE80D-C057-444B-1E2D-A4ECBD59A68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
                        <a:extLst>
                          <a:ext uri="{FF2B5EF4-FFF2-40B4-BE49-F238E27FC236}">
                            <a16:creationId xmlns:a16="http://schemas.microsoft.com/office/drawing/2014/main" id="{BFCA1310-13B8-EB84-5557-95FF50D2509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7" name="Group 9">
                      <a:extLst>
                        <a:ext uri="{FF2B5EF4-FFF2-40B4-BE49-F238E27FC236}">
                          <a16:creationId xmlns:a16="http://schemas.microsoft.com/office/drawing/2014/main" id="{DB033FBA-A02C-E57B-4678-50267A65C3C8}"/>
                        </a:ext>
                      </a:extLst>
                    </p:cNvPr>
                    <p:cNvGrpSpPr/>
                    <p:nvPr/>
                  </p:nvGrpSpPr>
                  <p:grpSpPr>
                    <a:xfrm rot="19123498">
                      <a:off x="2501621" y="1862460"/>
                      <a:ext cx="542170" cy="1782007"/>
                      <a:chOff x="1905000" y="1828800"/>
                      <a:chExt cx="762000" cy="2362200"/>
                    </a:xfrm>
                    <a:grpFill/>
                  </p:grpSpPr>
                  <p:sp>
                    <p:nvSpPr>
                      <p:cNvPr id="521" name="Oval 10">
                        <a:extLst>
                          <a:ext uri="{FF2B5EF4-FFF2-40B4-BE49-F238E27FC236}">
                            <a16:creationId xmlns:a16="http://schemas.microsoft.com/office/drawing/2014/main" id="{010D72E5-EF62-E287-989D-5F50F80731A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11">
                        <a:extLst>
                          <a:ext uri="{FF2B5EF4-FFF2-40B4-BE49-F238E27FC236}">
                            <a16:creationId xmlns:a16="http://schemas.microsoft.com/office/drawing/2014/main" id="{AB26B561-2586-DCD1-42ED-900E87C0056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8" name="Group 12">
                      <a:extLst>
                        <a:ext uri="{FF2B5EF4-FFF2-40B4-BE49-F238E27FC236}">
                          <a16:creationId xmlns:a16="http://schemas.microsoft.com/office/drawing/2014/main" id="{CF8D4B37-1926-2B6D-63D6-B7B669301522}"/>
                        </a:ext>
                      </a:extLst>
                    </p:cNvPr>
                    <p:cNvGrpSpPr/>
                    <p:nvPr/>
                  </p:nvGrpSpPr>
                  <p:grpSpPr>
                    <a:xfrm rot="15530705">
                      <a:off x="2284581" y="2639655"/>
                      <a:ext cx="405591" cy="1883879"/>
                      <a:chOff x="1905000" y="1828800"/>
                      <a:chExt cx="762000" cy="2362200"/>
                    </a:xfrm>
                    <a:grpFill/>
                  </p:grpSpPr>
                  <p:sp>
                    <p:nvSpPr>
                      <p:cNvPr id="519" name="Oval 13">
                        <a:extLst>
                          <a:ext uri="{FF2B5EF4-FFF2-40B4-BE49-F238E27FC236}">
                            <a16:creationId xmlns:a16="http://schemas.microsoft.com/office/drawing/2014/main" id="{5337B2D5-3EA6-E57E-7AB2-2F10C705A73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0" name="Oval 14">
                        <a:extLst>
                          <a:ext uri="{FF2B5EF4-FFF2-40B4-BE49-F238E27FC236}">
                            <a16:creationId xmlns:a16="http://schemas.microsoft.com/office/drawing/2014/main" id="{70FDB13C-6CF1-8F95-93C2-2F306F5DB33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6" name="Group 21">
                    <a:extLst>
                      <a:ext uri="{FF2B5EF4-FFF2-40B4-BE49-F238E27FC236}">
                        <a16:creationId xmlns:a16="http://schemas.microsoft.com/office/drawing/2014/main" id="{97A06D9B-385D-E0F4-6923-4897DF377F56}"/>
                      </a:ext>
                    </a:extLst>
                  </p:cNvPr>
                  <p:cNvGrpSpPr/>
                  <p:nvPr/>
                </p:nvGrpSpPr>
                <p:grpSpPr>
                  <a:xfrm rot="2927600">
                    <a:off x="1498597" y="881328"/>
                    <a:ext cx="1193804" cy="897916"/>
                    <a:chOff x="1111998" y="1862460"/>
                    <a:chExt cx="2362200" cy="1921930"/>
                  </a:xfrm>
                  <a:grpFill/>
                </p:grpSpPr>
                <p:grpSp>
                  <p:nvGrpSpPr>
                    <p:cNvPr id="507" name="Group 6">
                      <a:extLst>
                        <a:ext uri="{FF2B5EF4-FFF2-40B4-BE49-F238E27FC236}">
                          <a16:creationId xmlns:a16="http://schemas.microsoft.com/office/drawing/2014/main" id="{143AE012-D3A3-0FAD-F5AB-4527A8039591}"/>
                        </a:ext>
                      </a:extLst>
                    </p:cNvPr>
                    <p:cNvGrpSpPr/>
                    <p:nvPr/>
                  </p:nvGrpSpPr>
                  <p:grpSpPr>
                    <a:xfrm rot="17802976">
                      <a:off x="1912098" y="1823816"/>
                      <a:ext cx="762000" cy="2362200"/>
                      <a:chOff x="1905000" y="1828800"/>
                      <a:chExt cx="762000" cy="2362200"/>
                    </a:xfrm>
                    <a:grpFill/>
                  </p:grpSpPr>
                  <p:sp>
                    <p:nvSpPr>
                      <p:cNvPr id="514" name="Oval 4">
                        <a:extLst>
                          <a:ext uri="{FF2B5EF4-FFF2-40B4-BE49-F238E27FC236}">
                            <a16:creationId xmlns:a16="http://schemas.microsoft.com/office/drawing/2014/main" id="{D3B0BC4B-AB33-C5F6-F876-7C917B81945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30">
                        <a:extLst>
                          <a:ext uri="{FF2B5EF4-FFF2-40B4-BE49-F238E27FC236}">
                            <a16:creationId xmlns:a16="http://schemas.microsoft.com/office/drawing/2014/main" id="{EF6566BE-2331-96E7-A9BF-65FCA53F0B5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8" name="Group 9">
                      <a:extLst>
                        <a:ext uri="{FF2B5EF4-FFF2-40B4-BE49-F238E27FC236}">
                          <a16:creationId xmlns:a16="http://schemas.microsoft.com/office/drawing/2014/main" id="{8FE7DB2F-753D-CEB1-BDA4-44D9D7739A6E}"/>
                        </a:ext>
                      </a:extLst>
                    </p:cNvPr>
                    <p:cNvGrpSpPr/>
                    <p:nvPr/>
                  </p:nvGrpSpPr>
                  <p:grpSpPr>
                    <a:xfrm rot="19123498">
                      <a:off x="2501621" y="1862460"/>
                      <a:ext cx="542170" cy="1782007"/>
                      <a:chOff x="1905000" y="1828800"/>
                      <a:chExt cx="762000" cy="2362200"/>
                    </a:xfrm>
                    <a:grpFill/>
                  </p:grpSpPr>
                  <p:sp>
                    <p:nvSpPr>
                      <p:cNvPr id="512" name="Oval 27">
                        <a:extLst>
                          <a:ext uri="{FF2B5EF4-FFF2-40B4-BE49-F238E27FC236}">
                            <a16:creationId xmlns:a16="http://schemas.microsoft.com/office/drawing/2014/main" id="{CF5033E3-74C5-2C94-4DDD-F1896DCE456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28">
                        <a:extLst>
                          <a:ext uri="{FF2B5EF4-FFF2-40B4-BE49-F238E27FC236}">
                            <a16:creationId xmlns:a16="http://schemas.microsoft.com/office/drawing/2014/main" id="{515DD5E3-991B-2EED-E6EA-447FC6D7C92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9" name="Group 12">
                      <a:extLst>
                        <a:ext uri="{FF2B5EF4-FFF2-40B4-BE49-F238E27FC236}">
                          <a16:creationId xmlns:a16="http://schemas.microsoft.com/office/drawing/2014/main" id="{47D2108F-042D-9ED5-8807-B48E581F4C16}"/>
                        </a:ext>
                      </a:extLst>
                    </p:cNvPr>
                    <p:cNvGrpSpPr/>
                    <p:nvPr/>
                  </p:nvGrpSpPr>
                  <p:grpSpPr>
                    <a:xfrm rot="15530705">
                      <a:off x="2284581" y="2639655"/>
                      <a:ext cx="405591" cy="1883879"/>
                      <a:chOff x="1905000" y="1828800"/>
                      <a:chExt cx="762000" cy="2362200"/>
                    </a:xfrm>
                    <a:grpFill/>
                  </p:grpSpPr>
                  <p:sp>
                    <p:nvSpPr>
                      <p:cNvPr id="510" name="Oval 25">
                        <a:extLst>
                          <a:ext uri="{FF2B5EF4-FFF2-40B4-BE49-F238E27FC236}">
                            <a16:creationId xmlns:a16="http://schemas.microsoft.com/office/drawing/2014/main" id="{804C5C04-6AE4-910D-0D26-38639CF761D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Oval 26">
                        <a:extLst>
                          <a:ext uri="{FF2B5EF4-FFF2-40B4-BE49-F238E27FC236}">
                            <a16:creationId xmlns:a16="http://schemas.microsoft.com/office/drawing/2014/main" id="{C4B5860D-BB2F-90C5-8658-D447A1DE367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7" name="Group 31">
                    <a:extLst>
                      <a:ext uri="{FF2B5EF4-FFF2-40B4-BE49-F238E27FC236}">
                        <a16:creationId xmlns:a16="http://schemas.microsoft.com/office/drawing/2014/main" id="{FB42B47D-4868-7991-2D63-C3593D1C3390}"/>
                      </a:ext>
                    </a:extLst>
                  </p:cNvPr>
                  <p:cNvGrpSpPr/>
                  <p:nvPr/>
                </p:nvGrpSpPr>
                <p:grpSpPr>
                  <a:xfrm rot="20238387">
                    <a:off x="1346199" y="1643328"/>
                    <a:ext cx="1193804" cy="897916"/>
                    <a:chOff x="1111998" y="1862460"/>
                    <a:chExt cx="2362200" cy="1921930"/>
                  </a:xfrm>
                  <a:grpFill/>
                </p:grpSpPr>
                <p:grpSp>
                  <p:nvGrpSpPr>
                    <p:cNvPr id="498" name="Group 6">
                      <a:extLst>
                        <a:ext uri="{FF2B5EF4-FFF2-40B4-BE49-F238E27FC236}">
                          <a16:creationId xmlns:a16="http://schemas.microsoft.com/office/drawing/2014/main" id="{74054718-91FD-1E1B-165A-5B9D0EE39A47}"/>
                        </a:ext>
                      </a:extLst>
                    </p:cNvPr>
                    <p:cNvGrpSpPr/>
                    <p:nvPr/>
                  </p:nvGrpSpPr>
                  <p:grpSpPr>
                    <a:xfrm rot="17802976">
                      <a:off x="1912098" y="1823816"/>
                      <a:ext cx="762000" cy="2362200"/>
                      <a:chOff x="1905000" y="1828800"/>
                      <a:chExt cx="762000" cy="2362200"/>
                    </a:xfrm>
                    <a:grpFill/>
                  </p:grpSpPr>
                  <p:sp>
                    <p:nvSpPr>
                      <p:cNvPr id="505" name="Oval 4">
                        <a:extLst>
                          <a:ext uri="{FF2B5EF4-FFF2-40B4-BE49-F238E27FC236}">
                            <a16:creationId xmlns:a16="http://schemas.microsoft.com/office/drawing/2014/main" id="{C58483C3-B7E2-3B7A-8188-403C46D7F8D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40">
                        <a:extLst>
                          <a:ext uri="{FF2B5EF4-FFF2-40B4-BE49-F238E27FC236}">
                            <a16:creationId xmlns:a16="http://schemas.microsoft.com/office/drawing/2014/main" id="{05481DB3-B5B5-27ED-4BC2-C6683A98756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9" name="Group 9">
                      <a:extLst>
                        <a:ext uri="{FF2B5EF4-FFF2-40B4-BE49-F238E27FC236}">
                          <a16:creationId xmlns:a16="http://schemas.microsoft.com/office/drawing/2014/main" id="{2F2B9355-3FEC-EA39-1BDA-C5F697613CB8}"/>
                        </a:ext>
                      </a:extLst>
                    </p:cNvPr>
                    <p:cNvGrpSpPr/>
                    <p:nvPr/>
                  </p:nvGrpSpPr>
                  <p:grpSpPr>
                    <a:xfrm rot="19123498">
                      <a:off x="2501621" y="1862460"/>
                      <a:ext cx="542170" cy="1782007"/>
                      <a:chOff x="1905000" y="1828800"/>
                      <a:chExt cx="762000" cy="2362200"/>
                    </a:xfrm>
                    <a:grpFill/>
                  </p:grpSpPr>
                  <p:sp>
                    <p:nvSpPr>
                      <p:cNvPr id="503" name="Oval 502">
                        <a:extLst>
                          <a:ext uri="{FF2B5EF4-FFF2-40B4-BE49-F238E27FC236}">
                            <a16:creationId xmlns:a16="http://schemas.microsoft.com/office/drawing/2014/main" id="{41BAEF8B-21EA-D2A5-CFA7-641FBE551AD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38">
                        <a:extLst>
                          <a:ext uri="{FF2B5EF4-FFF2-40B4-BE49-F238E27FC236}">
                            <a16:creationId xmlns:a16="http://schemas.microsoft.com/office/drawing/2014/main" id="{197057D1-FE82-E99F-8986-667D8825B49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0" name="Group 12">
                      <a:extLst>
                        <a:ext uri="{FF2B5EF4-FFF2-40B4-BE49-F238E27FC236}">
                          <a16:creationId xmlns:a16="http://schemas.microsoft.com/office/drawing/2014/main" id="{260B7251-EAE6-14B2-E5A7-E54DC6094562}"/>
                        </a:ext>
                      </a:extLst>
                    </p:cNvPr>
                    <p:cNvGrpSpPr/>
                    <p:nvPr/>
                  </p:nvGrpSpPr>
                  <p:grpSpPr>
                    <a:xfrm rot="15530705">
                      <a:off x="2284581" y="2639655"/>
                      <a:ext cx="405591" cy="1883879"/>
                      <a:chOff x="1905000" y="1828800"/>
                      <a:chExt cx="762000" cy="2362200"/>
                    </a:xfrm>
                    <a:grpFill/>
                  </p:grpSpPr>
                  <p:sp>
                    <p:nvSpPr>
                      <p:cNvPr id="501" name="Oval 500">
                        <a:extLst>
                          <a:ext uri="{FF2B5EF4-FFF2-40B4-BE49-F238E27FC236}">
                            <a16:creationId xmlns:a16="http://schemas.microsoft.com/office/drawing/2014/main" id="{E57437A1-DFBD-EC64-CF31-D14D259F7C4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Oval 501">
                        <a:extLst>
                          <a:ext uri="{FF2B5EF4-FFF2-40B4-BE49-F238E27FC236}">
                            <a16:creationId xmlns:a16="http://schemas.microsoft.com/office/drawing/2014/main" id="{84AC78F4-7782-B77B-3B23-0F283936F5B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0" name="Group 42">
                  <a:extLst>
                    <a:ext uri="{FF2B5EF4-FFF2-40B4-BE49-F238E27FC236}">
                      <a16:creationId xmlns:a16="http://schemas.microsoft.com/office/drawing/2014/main" id="{9BFF7C44-3492-1878-17A4-30B8AF878A76}"/>
                    </a:ext>
                  </a:extLst>
                </p:cNvPr>
                <p:cNvGrpSpPr/>
                <p:nvPr/>
              </p:nvGrpSpPr>
              <p:grpSpPr>
                <a:xfrm rot="1956276">
                  <a:off x="3313805" y="2827943"/>
                  <a:ext cx="1368625" cy="1296983"/>
                  <a:chOff x="736597" y="733384"/>
                  <a:chExt cx="1807860" cy="1807860"/>
                </a:xfrm>
                <a:grpFill/>
              </p:grpSpPr>
              <p:grpSp>
                <p:nvGrpSpPr>
                  <p:cNvPr id="465" name="Group 15">
                    <a:extLst>
                      <a:ext uri="{FF2B5EF4-FFF2-40B4-BE49-F238E27FC236}">
                        <a16:creationId xmlns:a16="http://schemas.microsoft.com/office/drawing/2014/main" id="{07F14B37-D34B-0AC6-FABA-2F0399D0F3D7}"/>
                      </a:ext>
                    </a:extLst>
                  </p:cNvPr>
                  <p:cNvGrpSpPr/>
                  <p:nvPr/>
                </p:nvGrpSpPr>
                <p:grpSpPr>
                  <a:xfrm rot="20238387">
                    <a:off x="736597" y="881328"/>
                    <a:ext cx="1193804" cy="897916"/>
                    <a:chOff x="1111998" y="1862460"/>
                    <a:chExt cx="2362200" cy="1921930"/>
                  </a:xfrm>
                  <a:grpFill/>
                </p:grpSpPr>
                <p:grpSp>
                  <p:nvGrpSpPr>
                    <p:cNvPr id="486" name="Group 6">
                      <a:extLst>
                        <a:ext uri="{FF2B5EF4-FFF2-40B4-BE49-F238E27FC236}">
                          <a16:creationId xmlns:a16="http://schemas.microsoft.com/office/drawing/2014/main" id="{3AB25ACF-45F0-19B8-26B3-0AC4FE8969A1}"/>
                        </a:ext>
                      </a:extLst>
                    </p:cNvPr>
                    <p:cNvGrpSpPr/>
                    <p:nvPr/>
                  </p:nvGrpSpPr>
                  <p:grpSpPr>
                    <a:xfrm rot="17802976">
                      <a:off x="1912098" y="1823816"/>
                      <a:ext cx="762000" cy="2362200"/>
                      <a:chOff x="1905000" y="1828800"/>
                      <a:chExt cx="762000" cy="2362200"/>
                    </a:xfrm>
                    <a:grpFill/>
                  </p:grpSpPr>
                  <p:sp>
                    <p:nvSpPr>
                      <p:cNvPr id="493" name="Oval 4">
                        <a:extLst>
                          <a:ext uri="{FF2B5EF4-FFF2-40B4-BE49-F238E27FC236}">
                            <a16:creationId xmlns:a16="http://schemas.microsoft.com/office/drawing/2014/main" id="{C9528727-0525-5763-8C11-567CDB99346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5">
                        <a:extLst>
                          <a:ext uri="{FF2B5EF4-FFF2-40B4-BE49-F238E27FC236}">
                            <a16:creationId xmlns:a16="http://schemas.microsoft.com/office/drawing/2014/main" id="{52528D2E-7575-7424-804C-DF1BD146A3C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7" name="Group 9">
                      <a:extLst>
                        <a:ext uri="{FF2B5EF4-FFF2-40B4-BE49-F238E27FC236}">
                          <a16:creationId xmlns:a16="http://schemas.microsoft.com/office/drawing/2014/main" id="{1F0CEB4C-AF99-C7C8-18B2-E027CF7129A5}"/>
                        </a:ext>
                      </a:extLst>
                    </p:cNvPr>
                    <p:cNvGrpSpPr/>
                    <p:nvPr/>
                  </p:nvGrpSpPr>
                  <p:grpSpPr>
                    <a:xfrm rot="19123498">
                      <a:off x="2501621" y="1862460"/>
                      <a:ext cx="542170" cy="1782007"/>
                      <a:chOff x="1905000" y="1828800"/>
                      <a:chExt cx="762000" cy="2362200"/>
                    </a:xfrm>
                    <a:grpFill/>
                  </p:grpSpPr>
                  <p:sp>
                    <p:nvSpPr>
                      <p:cNvPr id="491" name="Oval 69">
                        <a:extLst>
                          <a:ext uri="{FF2B5EF4-FFF2-40B4-BE49-F238E27FC236}">
                            <a16:creationId xmlns:a16="http://schemas.microsoft.com/office/drawing/2014/main" id="{47A554DE-0EEA-A3AD-9161-5369C388B45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70">
                        <a:extLst>
                          <a:ext uri="{FF2B5EF4-FFF2-40B4-BE49-F238E27FC236}">
                            <a16:creationId xmlns:a16="http://schemas.microsoft.com/office/drawing/2014/main" id="{62AEC6A8-B672-18F3-4D4A-FEABAC09389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8" name="Group 12">
                      <a:extLst>
                        <a:ext uri="{FF2B5EF4-FFF2-40B4-BE49-F238E27FC236}">
                          <a16:creationId xmlns:a16="http://schemas.microsoft.com/office/drawing/2014/main" id="{17C49283-9EBF-3366-2352-189BAC8BED59}"/>
                        </a:ext>
                      </a:extLst>
                    </p:cNvPr>
                    <p:cNvGrpSpPr/>
                    <p:nvPr/>
                  </p:nvGrpSpPr>
                  <p:grpSpPr>
                    <a:xfrm rot="15530705">
                      <a:off x="2284581" y="2639655"/>
                      <a:ext cx="405591" cy="1883879"/>
                      <a:chOff x="1905000" y="1828800"/>
                      <a:chExt cx="762000" cy="2362200"/>
                    </a:xfrm>
                    <a:grpFill/>
                  </p:grpSpPr>
                  <p:sp>
                    <p:nvSpPr>
                      <p:cNvPr id="489" name="Oval 488">
                        <a:extLst>
                          <a:ext uri="{FF2B5EF4-FFF2-40B4-BE49-F238E27FC236}">
                            <a16:creationId xmlns:a16="http://schemas.microsoft.com/office/drawing/2014/main" id="{085B8C91-ED63-FFC7-9C5D-0A285FE4467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14">
                        <a:extLst>
                          <a:ext uri="{FF2B5EF4-FFF2-40B4-BE49-F238E27FC236}">
                            <a16:creationId xmlns:a16="http://schemas.microsoft.com/office/drawing/2014/main" id="{A6CE215F-E693-751B-8787-703402E698C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6" name="Group 21">
                    <a:extLst>
                      <a:ext uri="{FF2B5EF4-FFF2-40B4-BE49-F238E27FC236}">
                        <a16:creationId xmlns:a16="http://schemas.microsoft.com/office/drawing/2014/main" id="{3D8090E1-EBE7-CE24-BAB5-0B552A045BF3}"/>
                      </a:ext>
                    </a:extLst>
                  </p:cNvPr>
                  <p:cNvGrpSpPr/>
                  <p:nvPr/>
                </p:nvGrpSpPr>
                <p:grpSpPr>
                  <a:xfrm rot="2927600">
                    <a:off x="1498597" y="881328"/>
                    <a:ext cx="1193804" cy="897916"/>
                    <a:chOff x="1111998" y="1862460"/>
                    <a:chExt cx="2362200" cy="1921930"/>
                  </a:xfrm>
                  <a:grpFill/>
                </p:grpSpPr>
                <p:grpSp>
                  <p:nvGrpSpPr>
                    <p:cNvPr id="477" name="Group 6">
                      <a:extLst>
                        <a:ext uri="{FF2B5EF4-FFF2-40B4-BE49-F238E27FC236}">
                          <a16:creationId xmlns:a16="http://schemas.microsoft.com/office/drawing/2014/main" id="{D4748B79-107B-9685-E703-E97CD4E978BD}"/>
                        </a:ext>
                      </a:extLst>
                    </p:cNvPr>
                    <p:cNvGrpSpPr/>
                    <p:nvPr/>
                  </p:nvGrpSpPr>
                  <p:grpSpPr>
                    <a:xfrm rot="17802976">
                      <a:off x="1912098" y="1823816"/>
                      <a:ext cx="762000" cy="2362200"/>
                      <a:chOff x="1905000" y="1828800"/>
                      <a:chExt cx="762000" cy="2362200"/>
                    </a:xfrm>
                    <a:grpFill/>
                  </p:grpSpPr>
                  <p:sp>
                    <p:nvSpPr>
                      <p:cNvPr id="484" name="Oval 4">
                        <a:extLst>
                          <a:ext uri="{FF2B5EF4-FFF2-40B4-BE49-F238E27FC236}">
                            <a16:creationId xmlns:a16="http://schemas.microsoft.com/office/drawing/2014/main" id="{C44D766B-78EA-B01A-8403-36B9FB59DCE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AF65D647-9A17-28E8-2D28-7B677F4D73B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8" name="Group 9">
                      <a:extLst>
                        <a:ext uri="{FF2B5EF4-FFF2-40B4-BE49-F238E27FC236}">
                          <a16:creationId xmlns:a16="http://schemas.microsoft.com/office/drawing/2014/main" id="{DF9DEFB0-0A7F-5E8A-0783-ADF40CA6F742}"/>
                        </a:ext>
                      </a:extLst>
                    </p:cNvPr>
                    <p:cNvGrpSpPr/>
                    <p:nvPr/>
                  </p:nvGrpSpPr>
                  <p:grpSpPr>
                    <a:xfrm rot="19123498">
                      <a:off x="2501621" y="1862460"/>
                      <a:ext cx="542170" cy="1782007"/>
                      <a:chOff x="1905000" y="1828800"/>
                      <a:chExt cx="762000" cy="2362200"/>
                    </a:xfrm>
                    <a:grpFill/>
                  </p:grpSpPr>
                  <p:sp>
                    <p:nvSpPr>
                      <p:cNvPr id="482" name="Oval 60">
                        <a:extLst>
                          <a:ext uri="{FF2B5EF4-FFF2-40B4-BE49-F238E27FC236}">
                            <a16:creationId xmlns:a16="http://schemas.microsoft.com/office/drawing/2014/main" id="{C9CF0E53-382B-2B5A-49FF-1CD3EC033B7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61">
                        <a:extLst>
                          <a:ext uri="{FF2B5EF4-FFF2-40B4-BE49-F238E27FC236}">
                            <a16:creationId xmlns:a16="http://schemas.microsoft.com/office/drawing/2014/main" id="{3C389FC5-5CA9-DB18-7A22-5F45336A64D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9" name="Group 12">
                      <a:extLst>
                        <a:ext uri="{FF2B5EF4-FFF2-40B4-BE49-F238E27FC236}">
                          <a16:creationId xmlns:a16="http://schemas.microsoft.com/office/drawing/2014/main" id="{E9FCB381-3525-1673-4A20-586287EE4D31}"/>
                        </a:ext>
                      </a:extLst>
                    </p:cNvPr>
                    <p:cNvGrpSpPr/>
                    <p:nvPr/>
                  </p:nvGrpSpPr>
                  <p:grpSpPr>
                    <a:xfrm rot="15530705">
                      <a:off x="2284581" y="2639655"/>
                      <a:ext cx="405591" cy="1883879"/>
                      <a:chOff x="1905000" y="1828800"/>
                      <a:chExt cx="762000" cy="2362200"/>
                    </a:xfrm>
                    <a:grpFill/>
                  </p:grpSpPr>
                  <p:sp>
                    <p:nvSpPr>
                      <p:cNvPr id="480" name="Oval 58">
                        <a:extLst>
                          <a:ext uri="{FF2B5EF4-FFF2-40B4-BE49-F238E27FC236}">
                            <a16:creationId xmlns:a16="http://schemas.microsoft.com/office/drawing/2014/main" id="{73410078-CB0E-CD7B-866A-CD9F15B179D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59">
                        <a:extLst>
                          <a:ext uri="{FF2B5EF4-FFF2-40B4-BE49-F238E27FC236}">
                            <a16:creationId xmlns:a16="http://schemas.microsoft.com/office/drawing/2014/main" id="{11D98C6F-CDE0-227B-AADD-8150740B258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7" name="Group 31">
                    <a:extLst>
                      <a:ext uri="{FF2B5EF4-FFF2-40B4-BE49-F238E27FC236}">
                        <a16:creationId xmlns:a16="http://schemas.microsoft.com/office/drawing/2014/main" id="{F89F687D-1B14-20D2-61E0-5115E70256D9}"/>
                      </a:ext>
                    </a:extLst>
                  </p:cNvPr>
                  <p:cNvGrpSpPr/>
                  <p:nvPr/>
                </p:nvGrpSpPr>
                <p:grpSpPr>
                  <a:xfrm rot="20238387">
                    <a:off x="1346199" y="1643328"/>
                    <a:ext cx="1193804" cy="897916"/>
                    <a:chOff x="1111998" y="1862460"/>
                    <a:chExt cx="2362200" cy="1921930"/>
                  </a:xfrm>
                  <a:grpFill/>
                </p:grpSpPr>
                <p:grpSp>
                  <p:nvGrpSpPr>
                    <p:cNvPr id="468" name="Group 6">
                      <a:extLst>
                        <a:ext uri="{FF2B5EF4-FFF2-40B4-BE49-F238E27FC236}">
                          <a16:creationId xmlns:a16="http://schemas.microsoft.com/office/drawing/2014/main" id="{247A0DF7-06F3-E7DF-209D-D5E37B141EF9}"/>
                        </a:ext>
                      </a:extLst>
                    </p:cNvPr>
                    <p:cNvGrpSpPr/>
                    <p:nvPr/>
                  </p:nvGrpSpPr>
                  <p:grpSpPr>
                    <a:xfrm rot="17802976">
                      <a:off x="1912098" y="1823816"/>
                      <a:ext cx="762000" cy="2362200"/>
                      <a:chOff x="1905000" y="1828800"/>
                      <a:chExt cx="762000" cy="2362200"/>
                    </a:xfrm>
                    <a:grpFill/>
                  </p:grpSpPr>
                  <p:sp>
                    <p:nvSpPr>
                      <p:cNvPr id="475" name="Oval 4">
                        <a:extLst>
                          <a:ext uri="{FF2B5EF4-FFF2-40B4-BE49-F238E27FC236}">
                            <a16:creationId xmlns:a16="http://schemas.microsoft.com/office/drawing/2014/main" id="{EECFEC27-2391-C3FB-B803-075F8BAF119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Oval 475">
                        <a:extLst>
                          <a:ext uri="{FF2B5EF4-FFF2-40B4-BE49-F238E27FC236}">
                            <a16:creationId xmlns:a16="http://schemas.microsoft.com/office/drawing/2014/main" id="{32AE2886-EDB5-225A-72C7-8D555622E3A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9">
                      <a:extLst>
                        <a:ext uri="{FF2B5EF4-FFF2-40B4-BE49-F238E27FC236}">
                          <a16:creationId xmlns:a16="http://schemas.microsoft.com/office/drawing/2014/main" id="{42E10221-F84A-AC55-3788-28732E879197}"/>
                        </a:ext>
                      </a:extLst>
                    </p:cNvPr>
                    <p:cNvGrpSpPr/>
                    <p:nvPr/>
                  </p:nvGrpSpPr>
                  <p:grpSpPr>
                    <a:xfrm rot="19123498">
                      <a:off x="2501621" y="1862460"/>
                      <a:ext cx="542170" cy="1782007"/>
                      <a:chOff x="1905000" y="1828800"/>
                      <a:chExt cx="762000" cy="2362200"/>
                    </a:xfrm>
                    <a:grpFill/>
                  </p:grpSpPr>
                  <p:sp>
                    <p:nvSpPr>
                      <p:cNvPr id="473" name="Oval 472">
                        <a:extLst>
                          <a:ext uri="{FF2B5EF4-FFF2-40B4-BE49-F238E27FC236}">
                            <a16:creationId xmlns:a16="http://schemas.microsoft.com/office/drawing/2014/main" id="{2A97DA0D-A2E5-22CC-2D51-8BE99401B2B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Oval 473">
                        <a:extLst>
                          <a:ext uri="{FF2B5EF4-FFF2-40B4-BE49-F238E27FC236}">
                            <a16:creationId xmlns:a16="http://schemas.microsoft.com/office/drawing/2014/main" id="{F61496A1-32F7-7CFB-8120-264223486CC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0" name="Group 12">
                      <a:extLst>
                        <a:ext uri="{FF2B5EF4-FFF2-40B4-BE49-F238E27FC236}">
                          <a16:creationId xmlns:a16="http://schemas.microsoft.com/office/drawing/2014/main" id="{42ACDAEF-D4B3-9177-6B40-E04A685FD35F}"/>
                        </a:ext>
                      </a:extLst>
                    </p:cNvPr>
                    <p:cNvGrpSpPr/>
                    <p:nvPr/>
                  </p:nvGrpSpPr>
                  <p:grpSpPr>
                    <a:xfrm rot="15530705">
                      <a:off x="2284581" y="2639655"/>
                      <a:ext cx="405591" cy="1883879"/>
                      <a:chOff x="1905000" y="1828800"/>
                      <a:chExt cx="762000" cy="2362200"/>
                    </a:xfrm>
                    <a:grpFill/>
                  </p:grpSpPr>
                  <p:sp>
                    <p:nvSpPr>
                      <p:cNvPr id="471" name="Oval 49">
                        <a:extLst>
                          <a:ext uri="{FF2B5EF4-FFF2-40B4-BE49-F238E27FC236}">
                            <a16:creationId xmlns:a16="http://schemas.microsoft.com/office/drawing/2014/main" id="{74893877-696C-51AF-BEF3-6BBF8135F9A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Oval 471">
                        <a:extLst>
                          <a:ext uri="{FF2B5EF4-FFF2-40B4-BE49-F238E27FC236}">
                            <a16:creationId xmlns:a16="http://schemas.microsoft.com/office/drawing/2014/main" id="{C0416772-0E9C-73EC-F2B9-60F00268997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1" name="Group 73">
                  <a:extLst>
                    <a:ext uri="{FF2B5EF4-FFF2-40B4-BE49-F238E27FC236}">
                      <a16:creationId xmlns:a16="http://schemas.microsoft.com/office/drawing/2014/main" id="{FD9630AD-4D5B-38C7-B814-99357F9DF743}"/>
                    </a:ext>
                  </a:extLst>
                </p:cNvPr>
                <p:cNvGrpSpPr/>
                <p:nvPr/>
              </p:nvGrpSpPr>
              <p:grpSpPr>
                <a:xfrm rot="3068959">
                  <a:off x="3739264" y="1549429"/>
                  <a:ext cx="2155895" cy="1527115"/>
                  <a:chOff x="736597" y="733384"/>
                  <a:chExt cx="1807860" cy="1807860"/>
                </a:xfrm>
                <a:grpFill/>
              </p:grpSpPr>
              <p:grpSp>
                <p:nvGrpSpPr>
                  <p:cNvPr id="435" name="Group 15">
                    <a:extLst>
                      <a:ext uri="{FF2B5EF4-FFF2-40B4-BE49-F238E27FC236}">
                        <a16:creationId xmlns:a16="http://schemas.microsoft.com/office/drawing/2014/main" id="{E1059487-ED9C-CCEB-8777-9E41D4F97C13}"/>
                      </a:ext>
                    </a:extLst>
                  </p:cNvPr>
                  <p:cNvGrpSpPr/>
                  <p:nvPr/>
                </p:nvGrpSpPr>
                <p:grpSpPr>
                  <a:xfrm rot="20238387">
                    <a:off x="736597" y="881328"/>
                    <a:ext cx="1193804" cy="897916"/>
                    <a:chOff x="1111998" y="1862460"/>
                    <a:chExt cx="2362200" cy="1921930"/>
                  </a:xfrm>
                  <a:grpFill/>
                </p:grpSpPr>
                <p:grpSp>
                  <p:nvGrpSpPr>
                    <p:cNvPr id="456" name="Group 6">
                      <a:extLst>
                        <a:ext uri="{FF2B5EF4-FFF2-40B4-BE49-F238E27FC236}">
                          <a16:creationId xmlns:a16="http://schemas.microsoft.com/office/drawing/2014/main" id="{D92706D4-71A6-D5FA-47E0-54E5034925B9}"/>
                        </a:ext>
                      </a:extLst>
                    </p:cNvPr>
                    <p:cNvGrpSpPr/>
                    <p:nvPr/>
                  </p:nvGrpSpPr>
                  <p:grpSpPr>
                    <a:xfrm rot="17802976">
                      <a:off x="1912098" y="1823816"/>
                      <a:ext cx="762000" cy="2362200"/>
                      <a:chOff x="1905000" y="1828800"/>
                      <a:chExt cx="762000" cy="2362200"/>
                    </a:xfrm>
                    <a:grpFill/>
                  </p:grpSpPr>
                  <p:sp>
                    <p:nvSpPr>
                      <p:cNvPr id="463" name="Oval 4">
                        <a:extLst>
                          <a:ext uri="{FF2B5EF4-FFF2-40B4-BE49-F238E27FC236}">
                            <a16:creationId xmlns:a16="http://schemas.microsoft.com/office/drawing/2014/main" id="{A201B7C9-5B6D-962D-62CA-B6AEFD04155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5">
                        <a:extLst>
                          <a:ext uri="{FF2B5EF4-FFF2-40B4-BE49-F238E27FC236}">
                            <a16:creationId xmlns:a16="http://schemas.microsoft.com/office/drawing/2014/main" id="{9F02BA26-772F-D27B-9C55-D90ABC9BE61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7" name="Group 9">
                      <a:extLst>
                        <a:ext uri="{FF2B5EF4-FFF2-40B4-BE49-F238E27FC236}">
                          <a16:creationId xmlns:a16="http://schemas.microsoft.com/office/drawing/2014/main" id="{742565BB-DBE8-68E0-5EA5-6B836082629A}"/>
                        </a:ext>
                      </a:extLst>
                    </p:cNvPr>
                    <p:cNvGrpSpPr/>
                    <p:nvPr/>
                  </p:nvGrpSpPr>
                  <p:grpSpPr>
                    <a:xfrm rot="19123498">
                      <a:off x="2501621" y="1862460"/>
                      <a:ext cx="542170" cy="1782007"/>
                      <a:chOff x="1905000" y="1828800"/>
                      <a:chExt cx="762000" cy="2362200"/>
                    </a:xfrm>
                    <a:grpFill/>
                  </p:grpSpPr>
                  <p:sp>
                    <p:nvSpPr>
                      <p:cNvPr id="461" name="Oval 100">
                        <a:extLst>
                          <a:ext uri="{FF2B5EF4-FFF2-40B4-BE49-F238E27FC236}">
                            <a16:creationId xmlns:a16="http://schemas.microsoft.com/office/drawing/2014/main" id="{E71DC00E-7098-5BA4-05C5-11F8A45C590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a:extLst>
                          <a:ext uri="{FF2B5EF4-FFF2-40B4-BE49-F238E27FC236}">
                            <a16:creationId xmlns:a16="http://schemas.microsoft.com/office/drawing/2014/main" id="{64B451CC-652C-28FA-9072-2F92A631590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8" name="Group 12">
                      <a:extLst>
                        <a:ext uri="{FF2B5EF4-FFF2-40B4-BE49-F238E27FC236}">
                          <a16:creationId xmlns:a16="http://schemas.microsoft.com/office/drawing/2014/main" id="{612E5851-3172-3293-4C6D-F059D0F3566C}"/>
                        </a:ext>
                      </a:extLst>
                    </p:cNvPr>
                    <p:cNvGrpSpPr/>
                    <p:nvPr/>
                  </p:nvGrpSpPr>
                  <p:grpSpPr>
                    <a:xfrm rot="15530705">
                      <a:off x="2284581" y="2639655"/>
                      <a:ext cx="405591" cy="1883879"/>
                      <a:chOff x="1905000" y="1828800"/>
                      <a:chExt cx="762000" cy="2362200"/>
                    </a:xfrm>
                    <a:grpFill/>
                  </p:grpSpPr>
                  <p:sp>
                    <p:nvSpPr>
                      <p:cNvPr id="459" name="Oval 98">
                        <a:extLst>
                          <a:ext uri="{FF2B5EF4-FFF2-40B4-BE49-F238E27FC236}">
                            <a16:creationId xmlns:a16="http://schemas.microsoft.com/office/drawing/2014/main" id="{8EA9E912-CE78-6E3B-D8BB-CD3596C6B5E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Oval 14">
                        <a:extLst>
                          <a:ext uri="{FF2B5EF4-FFF2-40B4-BE49-F238E27FC236}">
                            <a16:creationId xmlns:a16="http://schemas.microsoft.com/office/drawing/2014/main" id="{97005DCE-FA8E-6EAD-81C9-FD6B51F0950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6" name="Group 21">
                    <a:extLst>
                      <a:ext uri="{FF2B5EF4-FFF2-40B4-BE49-F238E27FC236}">
                        <a16:creationId xmlns:a16="http://schemas.microsoft.com/office/drawing/2014/main" id="{EE32309D-24B1-E167-428B-11EFD0623A1C}"/>
                      </a:ext>
                    </a:extLst>
                  </p:cNvPr>
                  <p:cNvGrpSpPr/>
                  <p:nvPr/>
                </p:nvGrpSpPr>
                <p:grpSpPr>
                  <a:xfrm rot="2927600">
                    <a:off x="1498597" y="881328"/>
                    <a:ext cx="1193804" cy="897916"/>
                    <a:chOff x="1111998" y="1862460"/>
                    <a:chExt cx="2362200" cy="1921930"/>
                  </a:xfrm>
                  <a:grpFill/>
                </p:grpSpPr>
                <p:grpSp>
                  <p:nvGrpSpPr>
                    <p:cNvPr id="447" name="Group 6">
                      <a:extLst>
                        <a:ext uri="{FF2B5EF4-FFF2-40B4-BE49-F238E27FC236}">
                          <a16:creationId xmlns:a16="http://schemas.microsoft.com/office/drawing/2014/main" id="{6B11C15E-87E5-599C-758D-3E1C21560C7A}"/>
                        </a:ext>
                      </a:extLst>
                    </p:cNvPr>
                    <p:cNvGrpSpPr/>
                    <p:nvPr/>
                  </p:nvGrpSpPr>
                  <p:grpSpPr>
                    <a:xfrm rot="17802976">
                      <a:off x="1912098" y="1823816"/>
                      <a:ext cx="762000" cy="2362200"/>
                      <a:chOff x="1905000" y="1828800"/>
                      <a:chExt cx="762000" cy="2362200"/>
                    </a:xfrm>
                    <a:grpFill/>
                  </p:grpSpPr>
                  <p:sp>
                    <p:nvSpPr>
                      <p:cNvPr id="454" name="Oval 4">
                        <a:extLst>
                          <a:ext uri="{FF2B5EF4-FFF2-40B4-BE49-F238E27FC236}">
                            <a16:creationId xmlns:a16="http://schemas.microsoft.com/office/drawing/2014/main" id="{C5B117CC-57D1-FDDE-F686-CCEA8B7FD67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a:extLst>
                          <a:ext uri="{FF2B5EF4-FFF2-40B4-BE49-F238E27FC236}">
                            <a16:creationId xmlns:a16="http://schemas.microsoft.com/office/drawing/2014/main" id="{B36DD6DA-8884-5BC7-9234-180DBD36CF8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8" name="Group 9">
                      <a:extLst>
                        <a:ext uri="{FF2B5EF4-FFF2-40B4-BE49-F238E27FC236}">
                          <a16:creationId xmlns:a16="http://schemas.microsoft.com/office/drawing/2014/main" id="{14983D8E-19EE-82B4-442B-8B2671062BBE}"/>
                        </a:ext>
                      </a:extLst>
                    </p:cNvPr>
                    <p:cNvGrpSpPr/>
                    <p:nvPr/>
                  </p:nvGrpSpPr>
                  <p:grpSpPr>
                    <a:xfrm rot="19123498">
                      <a:off x="2501621" y="1862460"/>
                      <a:ext cx="542170" cy="1782007"/>
                      <a:chOff x="1905000" y="1828800"/>
                      <a:chExt cx="762000" cy="2362200"/>
                    </a:xfrm>
                    <a:grpFill/>
                  </p:grpSpPr>
                  <p:sp>
                    <p:nvSpPr>
                      <p:cNvPr id="452" name="Oval 91">
                        <a:extLst>
                          <a:ext uri="{FF2B5EF4-FFF2-40B4-BE49-F238E27FC236}">
                            <a16:creationId xmlns:a16="http://schemas.microsoft.com/office/drawing/2014/main" id="{D7FA4E7E-8715-6274-B12C-075C5A28C79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a:extLst>
                          <a:ext uri="{FF2B5EF4-FFF2-40B4-BE49-F238E27FC236}">
                            <a16:creationId xmlns:a16="http://schemas.microsoft.com/office/drawing/2014/main" id="{7E58D4D1-2E79-1210-FA9E-F8C61F8252B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9" name="Group 12">
                      <a:extLst>
                        <a:ext uri="{FF2B5EF4-FFF2-40B4-BE49-F238E27FC236}">
                          <a16:creationId xmlns:a16="http://schemas.microsoft.com/office/drawing/2014/main" id="{DA421CEA-13BC-947E-2DB8-5BFE7B31A9E6}"/>
                        </a:ext>
                      </a:extLst>
                    </p:cNvPr>
                    <p:cNvGrpSpPr/>
                    <p:nvPr/>
                  </p:nvGrpSpPr>
                  <p:grpSpPr>
                    <a:xfrm rot="15530705">
                      <a:off x="2284581" y="2639655"/>
                      <a:ext cx="405591" cy="1883879"/>
                      <a:chOff x="1905000" y="1828800"/>
                      <a:chExt cx="762000" cy="2362200"/>
                    </a:xfrm>
                    <a:grpFill/>
                  </p:grpSpPr>
                  <p:sp>
                    <p:nvSpPr>
                      <p:cNvPr id="450" name="Oval 89">
                        <a:extLst>
                          <a:ext uri="{FF2B5EF4-FFF2-40B4-BE49-F238E27FC236}">
                            <a16:creationId xmlns:a16="http://schemas.microsoft.com/office/drawing/2014/main" id="{3AB173AB-2D23-ED0B-96FD-8F08BDC3221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Oval 90">
                        <a:extLst>
                          <a:ext uri="{FF2B5EF4-FFF2-40B4-BE49-F238E27FC236}">
                            <a16:creationId xmlns:a16="http://schemas.microsoft.com/office/drawing/2014/main" id="{D1E17F07-024A-BBF5-4FD0-CDA3C3F40BB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7" name="Group 31">
                    <a:extLst>
                      <a:ext uri="{FF2B5EF4-FFF2-40B4-BE49-F238E27FC236}">
                        <a16:creationId xmlns:a16="http://schemas.microsoft.com/office/drawing/2014/main" id="{C1A7EF37-4811-4EE8-6E62-52AF340276CB}"/>
                      </a:ext>
                    </a:extLst>
                  </p:cNvPr>
                  <p:cNvGrpSpPr/>
                  <p:nvPr/>
                </p:nvGrpSpPr>
                <p:grpSpPr>
                  <a:xfrm rot="20238387">
                    <a:off x="1346199" y="1643328"/>
                    <a:ext cx="1193804" cy="897916"/>
                    <a:chOff x="1111998" y="1862460"/>
                    <a:chExt cx="2362200" cy="1921930"/>
                  </a:xfrm>
                  <a:grpFill/>
                </p:grpSpPr>
                <p:grpSp>
                  <p:nvGrpSpPr>
                    <p:cNvPr id="438" name="Group 6">
                      <a:extLst>
                        <a:ext uri="{FF2B5EF4-FFF2-40B4-BE49-F238E27FC236}">
                          <a16:creationId xmlns:a16="http://schemas.microsoft.com/office/drawing/2014/main" id="{816FC6F9-60AC-0415-64ED-1C0BFF69CA4F}"/>
                        </a:ext>
                      </a:extLst>
                    </p:cNvPr>
                    <p:cNvGrpSpPr/>
                    <p:nvPr/>
                  </p:nvGrpSpPr>
                  <p:grpSpPr>
                    <a:xfrm rot="17802976">
                      <a:off x="1912098" y="1823816"/>
                      <a:ext cx="762000" cy="2362200"/>
                      <a:chOff x="1905000" y="1828800"/>
                      <a:chExt cx="762000" cy="2362200"/>
                    </a:xfrm>
                    <a:grpFill/>
                  </p:grpSpPr>
                  <p:sp>
                    <p:nvSpPr>
                      <p:cNvPr id="445" name="Oval 4">
                        <a:extLst>
                          <a:ext uri="{FF2B5EF4-FFF2-40B4-BE49-F238E27FC236}">
                            <a16:creationId xmlns:a16="http://schemas.microsoft.com/office/drawing/2014/main" id="{E45D18B1-B004-EBDE-B61C-8EE89F68361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445">
                        <a:extLst>
                          <a:ext uri="{FF2B5EF4-FFF2-40B4-BE49-F238E27FC236}">
                            <a16:creationId xmlns:a16="http://schemas.microsoft.com/office/drawing/2014/main" id="{F0D35B37-453A-903C-7FAA-7E0AE1E0236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9" name="Group 9">
                      <a:extLst>
                        <a:ext uri="{FF2B5EF4-FFF2-40B4-BE49-F238E27FC236}">
                          <a16:creationId xmlns:a16="http://schemas.microsoft.com/office/drawing/2014/main" id="{229B3E86-DC07-801A-FF01-E417145A0720}"/>
                        </a:ext>
                      </a:extLst>
                    </p:cNvPr>
                    <p:cNvGrpSpPr/>
                    <p:nvPr/>
                  </p:nvGrpSpPr>
                  <p:grpSpPr>
                    <a:xfrm rot="19123498">
                      <a:off x="2501621" y="1862460"/>
                      <a:ext cx="542170" cy="1782007"/>
                      <a:chOff x="1905000" y="1828800"/>
                      <a:chExt cx="762000" cy="2362200"/>
                    </a:xfrm>
                    <a:grpFill/>
                  </p:grpSpPr>
                  <p:sp>
                    <p:nvSpPr>
                      <p:cNvPr id="443" name="Oval 442">
                        <a:extLst>
                          <a:ext uri="{FF2B5EF4-FFF2-40B4-BE49-F238E27FC236}">
                            <a16:creationId xmlns:a16="http://schemas.microsoft.com/office/drawing/2014/main" id="{654B9850-33FB-0F41-812B-5D642978393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Oval 443">
                        <a:extLst>
                          <a:ext uri="{FF2B5EF4-FFF2-40B4-BE49-F238E27FC236}">
                            <a16:creationId xmlns:a16="http://schemas.microsoft.com/office/drawing/2014/main" id="{115B5559-1447-A8EF-F636-A7550326516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0" name="Group 12">
                      <a:extLst>
                        <a:ext uri="{FF2B5EF4-FFF2-40B4-BE49-F238E27FC236}">
                          <a16:creationId xmlns:a16="http://schemas.microsoft.com/office/drawing/2014/main" id="{60D582D9-EE44-CBDF-14B0-F54E0EB6620A}"/>
                        </a:ext>
                      </a:extLst>
                    </p:cNvPr>
                    <p:cNvGrpSpPr/>
                    <p:nvPr/>
                  </p:nvGrpSpPr>
                  <p:grpSpPr>
                    <a:xfrm rot="15530705">
                      <a:off x="2284581" y="2639655"/>
                      <a:ext cx="405591" cy="1883879"/>
                      <a:chOff x="1905000" y="1828800"/>
                      <a:chExt cx="762000" cy="2362200"/>
                    </a:xfrm>
                    <a:grpFill/>
                  </p:grpSpPr>
                  <p:sp>
                    <p:nvSpPr>
                      <p:cNvPr id="441" name="Oval 440">
                        <a:extLst>
                          <a:ext uri="{FF2B5EF4-FFF2-40B4-BE49-F238E27FC236}">
                            <a16:creationId xmlns:a16="http://schemas.microsoft.com/office/drawing/2014/main" id="{1DB981BB-47F8-AC80-D95A-33C00115294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Oval 441">
                        <a:extLst>
                          <a:ext uri="{FF2B5EF4-FFF2-40B4-BE49-F238E27FC236}">
                            <a16:creationId xmlns:a16="http://schemas.microsoft.com/office/drawing/2014/main" id="{C7612FDE-54C6-AB86-AABD-16DACFBE415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2" name="Group 104">
                  <a:extLst>
                    <a:ext uri="{FF2B5EF4-FFF2-40B4-BE49-F238E27FC236}">
                      <a16:creationId xmlns:a16="http://schemas.microsoft.com/office/drawing/2014/main" id="{3A8363DE-9B49-2C6F-FE22-22FA5DEA1C8C}"/>
                    </a:ext>
                  </a:extLst>
                </p:cNvPr>
                <p:cNvGrpSpPr/>
                <p:nvPr/>
              </p:nvGrpSpPr>
              <p:grpSpPr>
                <a:xfrm rot="3068959">
                  <a:off x="4255207" y="2856047"/>
                  <a:ext cx="1353895" cy="823091"/>
                  <a:chOff x="736597" y="733384"/>
                  <a:chExt cx="1807860" cy="1807860"/>
                </a:xfrm>
                <a:grpFill/>
              </p:grpSpPr>
              <p:grpSp>
                <p:nvGrpSpPr>
                  <p:cNvPr id="405" name="Group 15">
                    <a:extLst>
                      <a:ext uri="{FF2B5EF4-FFF2-40B4-BE49-F238E27FC236}">
                        <a16:creationId xmlns:a16="http://schemas.microsoft.com/office/drawing/2014/main" id="{9FA292AA-E34A-5FCA-F02F-CE4D5367348F}"/>
                      </a:ext>
                    </a:extLst>
                  </p:cNvPr>
                  <p:cNvGrpSpPr/>
                  <p:nvPr/>
                </p:nvGrpSpPr>
                <p:grpSpPr>
                  <a:xfrm rot="20238387">
                    <a:off x="736597" y="881328"/>
                    <a:ext cx="1193804" cy="897916"/>
                    <a:chOff x="1111998" y="1862460"/>
                    <a:chExt cx="2362200" cy="1921930"/>
                  </a:xfrm>
                  <a:grpFill/>
                </p:grpSpPr>
                <p:grpSp>
                  <p:nvGrpSpPr>
                    <p:cNvPr id="426" name="Group 6">
                      <a:extLst>
                        <a:ext uri="{FF2B5EF4-FFF2-40B4-BE49-F238E27FC236}">
                          <a16:creationId xmlns:a16="http://schemas.microsoft.com/office/drawing/2014/main" id="{8D4A0FA1-ED80-B645-6DE5-F7728B9DDB53}"/>
                        </a:ext>
                      </a:extLst>
                    </p:cNvPr>
                    <p:cNvGrpSpPr/>
                    <p:nvPr/>
                  </p:nvGrpSpPr>
                  <p:grpSpPr>
                    <a:xfrm rot="17802976">
                      <a:off x="1912098" y="1823816"/>
                      <a:ext cx="762000" cy="2362200"/>
                      <a:chOff x="1905000" y="1828800"/>
                      <a:chExt cx="762000" cy="2362200"/>
                    </a:xfrm>
                    <a:grpFill/>
                  </p:grpSpPr>
                  <p:sp>
                    <p:nvSpPr>
                      <p:cNvPr id="433" name="Oval 4">
                        <a:extLst>
                          <a:ext uri="{FF2B5EF4-FFF2-40B4-BE49-F238E27FC236}">
                            <a16:creationId xmlns:a16="http://schemas.microsoft.com/office/drawing/2014/main" id="{C5A8A145-BE67-B6DB-7334-6FD4A366089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5">
                        <a:extLst>
                          <a:ext uri="{FF2B5EF4-FFF2-40B4-BE49-F238E27FC236}">
                            <a16:creationId xmlns:a16="http://schemas.microsoft.com/office/drawing/2014/main" id="{DD6520DE-5DBB-8FD6-65BD-D1BBB6AF65C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7" name="Group 9">
                      <a:extLst>
                        <a:ext uri="{FF2B5EF4-FFF2-40B4-BE49-F238E27FC236}">
                          <a16:creationId xmlns:a16="http://schemas.microsoft.com/office/drawing/2014/main" id="{577C9BD1-9CF2-708D-20D0-8310957E7889}"/>
                        </a:ext>
                      </a:extLst>
                    </p:cNvPr>
                    <p:cNvGrpSpPr/>
                    <p:nvPr/>
                  </p:nvGrpSpPr>
                  <p:grpSpPr>
                    <a:xfrm rot="19123498">
                      <a:off x="2501621" y="1862460"/>
                      <a:ext cx="542170" cy="1782007"/>
                      <a:chOff x="1905000" y="1828800"/>
                      <a:chExt cx="762000" cy="2362200"/>
                    </a:xfrm>
                    <a:grpFill/>
                  </p:grpSpPr>
                  <p:sp>
                    <p:nvSpPr>
                      <p:cNvPr id="431" name="Oval 430">
                        <a:extLst>
                          <a:ext uri="{FF2B5EF4-FFF2-40B4-BE49-F238E27FC236}">
                            <a16:creationId xmlns:a16="http://schemas.microsoft.com/office/drawing/2014/main" id="{E56F5869-35A9-B229-EB5E-4E16A9E5E02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a:extLst>
                          <a:ext uri="{FF2B5EF4-FFF2-40B4-BE49-F238E27FC236}">
                            <a16:creationId xmlns:a16="http://schemas.microsoft.com/office/drawing/2014/main" id="{98A2EA66-021E-386A-A06A-DEE6247919A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8" name="Group 12">
                      <a:extLst>
                        <a:ext uri="{FF2B5EF4-FFF2-40B4-BE49-F238E27FC236}">
                          <a16:creationId xmlns:a16="http://schemas.microsoft.com/office/drawing/2014/main" id="{B4B08162-2C24-5A2D-6410-440545A732AE}"/>
                        </a:ext>
                      </a:extLst>
                    </p:cNvPr>
                    <p:cNvGrpSpPr/>
                    <p:nvPr/>
                  </p:nvGrpSpPr>
                  <p:grpSpPr>
                    <a:xfrm rot="15530705">
                      <a:off x="2284581" y="2639655"/>
                      <a:ext cx="405591" cy="1883879"/>
                      <a:chOff x="1905000" y="1828800"/>
                      <a:chExt cx="762000" cy="2362200"/>
                    </a:xfrm>
                    <a:grpFill/>
                  </p:grpSpPr>
                  <p:sp>
                    <p:nvSpPr>
                      <p:cNvPr id="429" name="Oval 428">
                        <a:extLst>
                          <a:ext uri="{FF2B5EF4-FFF2-40B4-BE49-F238E27FC236}">
                            <a16:creationId xmlns:a16="http://schemas.microsoft.com/office/drawing/2014/main" id="{CAB13512-5CF0-4227-B9B6-3C72B8E2018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Oval 14">
                        <a:extLst>
                          <a:ext uri="{FF2B5EF4-FFF2-40B4-BE49-F238E27FC236}">
                            <a16:creationId xmlns:a16="http://schemas.microsoft.com/office/drawing/2014/main" id="{A074728D-3EE2-8C8F-16AE-9D9C5E9539F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6" name="Group 21">
                    <a:extLst>
                      <a:ext uri="{FF2B5EF4-FFF2-40B4-BE49-F238E27FC236}">
                        <a16:creationId xmlns:a16="http://schemas.microsoft.com/office/drawing/2014/main" id="{D0C8218C-8BAF-0745-15F3-5D2522371DEB}"/>
                      </a:ext>
                    </a:extLst>
                  </p:cNvPr>
                  <p:cNvGrpSpPr/>
                  <p:nvPr/>
                </p:nvGrpSpPr>
                <p:grpSpPr>
                  <a:xfrm rot="2927600">
                    <a:off x="1498597" y="881328"/>
                    <a:ext cx="1193804" cy="897916"/>
                    <a:chOff x="1111998" y="1862460"/>
                    <a:chExt cx="2362200" cy="1921930"/>
                  </a:xfrm>
                  <a:grpFill/>
                </p:grpSpPr>
                <p:grpSp>
                  <p:nvGrpSpPr>
                    <p:cNvPr id="417" name="Group 6">
                      <a:extLst>
                        <a:ext uri="{FF2B5EF4-FFF2-40B4-BE49-F238E27FC236}">
                          <a16:creationId xmlns:a16="http://schemas.microsoft.com/office/drawing/2014/main" id="{48F0F8CD-2B78-EDC9-2904-50576F5A4FC9}"/>
                        </a:ext>
                      </a:extLst>
                    </p:cNvPr>
                    <p:cNvGrpSpPr/>
                    <p:nvPr/>
                  </p:nvGrpSpPr>
                  <p:grpSpPr>
                    <a:xfrm rot="17802976">
                      <a:off x="1912098" y="1823816"/>
                      <a:ext cx="762000" cy="2362200"/>
                      <a:chOff x="1905000" y="1828800"/>
                      <a:chExt cx="762000" cy="2362200"/>
                    </a:xfrm>
                    <a:grpFill/>
                  </p:grpSpPr>
                  <p:sp>
                    <p:nvSpPr>
                      <p:cNvPr id="424" name="Oval 4">
                        <a:extLst>
                          <a:ext uri="{FF2B5EF4-FFF2-40B4-BE49-F238E27FC236}">
                            <a16:creationId xmlns:a16="http://schemas.microsoft.com/office/drawing/2014/main" id="{4977C316-EFB2-32AD-1C42-1E69FE0B3FB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a:extLst>
                          <a:ext uri="{FF2B5EF4-FFF2-40B4-BE49-F238E27FC236}">
                            <a16:creationId xmlns:a16="http://schemas.microsoft.com/office/drawing/2014/main" id="{04637788-2C55-4468-E72D-55CBFC24B35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8" name="Group 9">
                      <a:extLst>
                        <a:ext uri="{FF2B5EF4-FFF2-40B4-BE49-F238E27FC236}">
                          <a16:creationId xmlns:a16="http://schemas.microsoft.com/office/drawing/2014/main" id="{CBADFD2B-4EAD-019E-3718-1D966327A07C}"/>
                        </a:ext>
                      </a:extLst>
                    </p:cNvPr>
                    <p:cNvGrpSpPr/>
                    <p:nvPr/>
                  </p:nvGrpSpPr>
                  <p:grpSpPr>
                    <a:xfrm rot="19123498">
                      <a:off x="2501621" y="1862460"/>
                      <a:ext cx="542170" cy="1782007"/>
                      <a:chOff x="1905000" y="1828800"/>
                      <a:chExt cx="762000" cy="2362200"/>
                    </a:xfrm>
                    <a:grpFill/>
                  </p:grpSpPr>
                  <p:sp>
                    <p:nvSpPr>
                      <p:cNvPr id="422" name="Oval 421">
                        <a:extLst>
                          <a:ext uri="{FF2B5EF4-FFF2-40B4-BE49-F238E27FC236}">
                            <a16:creationId xmlns:a16="http://schemas.microsoft.com/office/drawing/2014/main" id="{40621AA7-08A2-623F-58EA-354A05D70C0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a:extLst>
                          <a:ext uri="{FF2B5EF4-FFF2-40B4-BE49-F238E27FC236}">
                            <a16:creationId xmlns:a16="http://schemas.microsoft.com/office/drawing/2014/main" id="{9F6B7FD2-329C-E1B0-EC96-BDA98EDB33A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9" name="Group 12">
                      <a:extLst>
                        <a:ext uri="{FF2B5EF4-FFF2-40B4-BE49-F238E27FC236}">
                          <a16:creationId xmlns:a16="http://schemas.microsoft.com/office/drawing/2014/main" id="{1AFC66EB-20F3-EC25-3E4D-388A81BBE107}"/>
                        </a:ext>
                      </a:extLst>
                    </p:cNvPr>
                    <p:cNvGrpSpPr/>
                    <p:nvPr/>
                  </p:nvGrpSpPr>
                  <p:grpSpPr>
                    <a:xfrm rot="15530705">
                      <a:off x="2284581" y="2639655"/>
                      <a:ext cx="405591" cy="1883879"/>
                      <a:chOff x="1905000" y="1828800"/>
                      <a:chExt cx="762000" cy="2362200"/>
                    </a:xfrm>
                    <a:grpFill/>
                  </p:grpSpPr>
                  <p:sp>
                    <p:nvSpPr>
                      <p:cNvPr id="420" name="Oval 419">
                        <a:extLst>
                          <a:ext uri="{FF2B5EF4-FFF2-40B4-BE49-F238E27FC236}">
                            <a16:creationId xmlns:a16="http://schemas.microsoft.com/office/drawing/2014/main" id="{69221759-19A3-45A7-C1F1-D1193C1FF63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a:extLst>
                          <a:ext uri="{FF2B5EF4-FFF2-40B4-BE49-F238E27FC236}">
                            <a16:creationId xmlns:a16="http://schemas.microsoft.com/office/drawing/2014/main" id="{BC723EAC-FE37-8BB7-7707-D20CF8A6475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7" name="Group 31">
                    <a:extLst>
                      <a:ext uri="{FF2B5EF4-FFF2-40B4-BE49-F238E27FC236}">
                        <a16:creationId xmlns:a16="http://schemas.microsoft.com/office/drawing/2014/main" id="{07D6B0A9-B9C0-69B0-88DD-BAA904E8FDAF}"/>
                      </a:ext>
                    </a:extLst>
                  </p:cNvPr>
                  <p:cNvGrpSpPr/>
                  <p:nvPr/>
                </p:nvGrpSpPr>
                <p:grpSpPr>
                  <a:xfrm rot="20238387">
                    <a:off x="1346199" y="1643328"/>
                    <a:ext cx="1193804" cy="897916"/>
                    <a:chOff x="1111998" y="1862460"/>
                    <a:chExt cx="2362200" cy="1921930"/>
                  </a:xfrm>
                  <a:grpFill/>
                </p:grpSpPr>
                <p:grpSp>
                  <p:nvGrpSpPr>
                    <p:cNvPr id="408" name="Group 6">
                      <a:extLst>
                        <a:ext uri="{FF2B5EF4-FFF2-40B4-BE49-F238E27FC236}">
                          <a16:creationId xmlns:a16="http://schemas.microsoft.com/office/drawing/2014/main" id="{A641A5D1-4DF1-FEB9-A4D3-6388645C8505}"/>
                        </a:ext>
                      </a:extLst>
                    </p:cNvPr>
                    <p:cNvGrpSpPr/>
                    <p:nvPr/>
                  </p:nvGrpSpPr>
                  <p:grpSpPr>
                    <a:xfrm rot="17802976">
                      <a:off x="1912098" y="1823816"/>
                      <a:ext cx="762000" cy="2362200"/>
                      <a:chOff x="1905000" y="1828800"/>
                      <a:chExt cx="762000" cy="2362200"/>
                    </a:xfrm>
                    <a:grpFill/>
                  </p:grpSpPr>
                  <p:sp>
                    <p:nvSpPr>
                      <p:cNvPr id="415" name="Oval 4">
                        <a:extLst>
                          <a:ext uri="{FF2B5EF4-FFF2-40B4-BE49-F238E27FC236}">
                            <a16:creationId xmlns:a16="http://schemas.microsoft.com/office/drawing/2014/main" id="{161EBCD3-6D29-B6AA-15F6-2AC848799A1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415">
                        <a:extLst>
                          <a:ext uri="{FF2B5EF4-FFF2-40B4-BE49-F238E27FC236}">
                            <a16:creationId xmlns:a16="http://schemas.microsoft.com/office/drawing/2014/main" id="{6D14F7FB-1272-5A5B-0E04-117C5BD80DC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9" name="Group 9">
                      <a:extLst>
                        <a:ext uri="{FF2B5EF4-FFF2-40B4-BE49-F238E27FC236}">
                          <a16:creationId xmlns:a16="http://schemas.microsoft.com/office/drawing/2014/main" id="{12676E31-04BA-6C6E-2A07-4CD4E9C66138}"/>
                        </a:ext>
                      </a:extLst>
                    </p:cNvPr>
                    <p:cNvGrpSpPr/>
                    <p:nvPr/>
                  </p:nvGrpSpPr>
                  <p:grpSpPr>
                    <a:xfrm rot="19123498">
                      <a:off x="2501621" y="1862460"/>
                      <a:ext cx="542170" cy="1782007"/>
                      <a:chOff x="1905000" y="1828800"/>
                      <a:chExt cx="762000" cy="2362200"/>
                    </a:xfrm>
                    <a:grpFill/>
                  </p:grpSpPr>
                  <p:sp>
                    <p:nvSpPr>
                      <p:cNvPr id="413" name="Oval 412">
                        <a:extLst>
                          <a:ext uri="{FF2B5EF4-FFF2-40B4-BE49-F238E27FC236}">
                            <a16:creationId xmlns:a16="http://schemas.microsoft.com/office/drawing/2014/main" id="{41878F78-8A3D-2EB9-A460-B44CB9381FC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a:extLst>
                          <a:ext uri="{FF2B5EF4-FFF2-40B4-BE49-F238E27FC236}">
                            <a16:creationId xmlns:a16="http://schemas.microsoft.com/office/drawing/2014/main" id="{C64FF56D-E935-CE5A-50CC-78912F7D38D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0" name="Group 12">
                      <a:extLst>
                        <a:ext uri="{FF2B5EF4-FFF2-40B4-BE49-F238E27FC236}">
                          <a16:creationId xmlns:a16="http://schemas.microsoft.com/office/drawing/2014/main" id="{2C607CEF-74E5-4F98-CF36-E910695F8486}"/>
                        </a:ext>
                      </a:extLst>
                    </p:cNvPr>
                    <p:cNvGrpSpPr/>
                    <p:nvPr/>
                  </p:nvGrpSpPr>
                  <p:grpSpPr>
                    <a:xfrm rot="15530705">
                      <a:off x="2284581" y="2639655"/>
                      <a:ext cx="405591" cy="1883879"/>
                      <a:chOff x="1905000" y="1828800"/>
                      <a:chExt cx="762000" cy="2362200"/>
                    </a:xfrm>
                    <a:grpFill/>
                  </p:grpSpPr>
                  <p:sp>
                    <p:nvSpPr>
                      <p:cNvPr id="411" name="Oval 410">
                        <a:extLst>
                          <a:ext uri="{FF2B5EF4-FFF2-40B4-BE49-F238E27FC236}">
                            <a16:creationId xmlns:a16="http://schemas.microsoft.com/office/drawing/2014/main" id="{5DD09276-4FEC-505A-D371-BCD28865D6A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a:extLst>
                          <a:ext uri="{FF2B5EF4-FFF2-40B4-BE49-F238E27FC236}">
                            <a16:creationId xmlns:a16="http://schemas.microsoft.com/office/drawing/2014/main" id="{138EEC43-3A95-ED44-6DF3-DEE5C7C3F0E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3" name="Group 135">
                  <a:extLst>
                    <a:ext uri="{FF2B5EF4-FFF2-40B4-BE49-F238E27FC236}">
                      <a16:creationId xmlns:a16="http://schemas.microsoft.com/office/drawing/2014/main" id="{0FEAF738-0BA0-CEE9-1252-E10FBBF66768}"/>
                    </a:ext>
                  </a:extLst>
                </p:cNvPr>
                <p:cNvGrpSpPr/>
                <p:nvPr/>
              </p:nvGrpSpPr>
              <p:grpSpPr>
                <a:xfrm rot="5892673">
                  <a:off x="5012866" y="2325561"/>
                  <a:ext cx="1809552" cy="1322778"/>
                  <a:chOff x="736597" y="733384"/>
                  <a:chExt cx="1807860" cy="1807860"/>
                </a:xfrm>
                <a:grpFill/>
              </p:grpSpPr>
              <p:grpSp>
                <p:nvGrpSpPr>
                  <p:cNvPr id="375" name="Group 15">
                    <a:extLst>
                      <a:ext uri="{FF2B5EF4-FFF2-40B4-BE49-F238E27FC236}">
                        <a16:creationId xmlns:a16="http://schemas.microsoft.com/office/drawing/2014/main" id="{39ECED4F-ADEE-95BD-4018-67D8DAE271FD}"/>
                      </a:ext>
                    </a:extLst>
                  </p:cNvPr>
                  <p:cNvGrpSpPr/>
                  <p:nvPr/>
                </p:nvGrpSpPr>
                <p:grpSpPr>
                  <a:xfrm rot="20238387">
                    <a:off x="736597" y="881328"/>
                    <a:ext cx="1193804" cy="897916"/>
                    <a:chOff x="1111998" y="1862460"/>
                    <a:chExt cx="2362200" cy="1921930"/>
                  </a:xfrm>
                  <a:grpFill/>
                </p:grpSpPr>
                <p:grpSp>
                  <p:nvGrpSpPr>
                    <p:cNvPr id="396" name="Group 6">
                      <a:extLst>
                        <a:ext uri="{FF2B5EF4-FFF2-40B4-BE49-F238E27FC236}">
                          <a16:creationId xmlns:a16="http://schemas.microsoft.com/office/drawing/2014/main" id="{8944B17F-DDDD-951F-F530-7D05651C75E5}"/>
                        </a:ext>
                      </a:extLst>
                    </p:cNvPr>
                    <p:cNvGrpSpPr/>
                    <p:nvPr/>
                  </p:nvGrpSpPr>
                  <p:grpSpPr>
                    <a:xfrm rot="17802976">
                      <a:off x="1912098" y="1823816"/>
                      <a:ext cx="762000" cy="2362200"/>
                      <a:chOff x="1905000" y="1828800"/>
                      <a:chExt cx="762000" cy="2362200"/>
                    </a:xfrm>
                    <a:grpFill/>
                  </p:grpSpPr>
                  <p:sp>
                    <p:nvSpPr>
                      <p:cNvPr id="403" name="Oval 4">
                        <a:extLst>
                          <a:ext uri="{FF2B5EF4-FFF2-40B4-BE49-F238E27FC236}">
                            <a16:creationId xmlns:a16="http://schemas.microsoft.com/office/drawing/2014/main" id="{C12FE5CF-98CD-9500-D201-5C012156B87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4" name="Oval 5">
                        <a:extLst>
                          <a:ext uri="{FF2B5EF4-FFF2-40B4-BE49-F238E27FC236}">
                            <a16:creationId xmlns:a16="http://schemas.microsoft.com/office/drawing/2014/main" id="{A22DF5A0-7B24-1D2B-996B-6EDDEED95F0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7" name="Group 9">
                      <a:extLst>
                        <a:ext uri="{FF2B5EF4-FFF2-40B4-BE49-F238E27FC236}">
                          <a16:creationId xmlns:a16="http://schemas.microsoft.com/office/drawing/2014/main" id="{673962B9-A32D-C3E1-825E-DF8AB29DFC60}"/>
                        </a:ext>
                      </a:extLst>
                    </p:cNvPr>
                    <p:cNvGrpSpPr/>
                    <p:nvPr/>
                  </p:nvGrpSpPr>
                  <p:grpSpPr>
                    <a:xfrm rot="19123498">
                      <a:off x="2501621" y="1862460"/>
                      <a:ext cx="542170" cy="1782007"/>
                      <a:chOff x="1905000" y="1828800"/>
                      <a:chExt cx="762000" cy="2362200"/>
                    </a:xfrm>
                    <a:grpFill/>
                  </p:grpSpPr>
                  <p:sp>
                    <p:nvSpPr>
                      <p:cNvPr id="401" name="Oval 400">
                        <a:extLst>
                          <a:ext uri="{FF2B5EF4-FFF2-40B4-BE49-F238E27FC236}">
                            <a16:creationId xmlns:a16="http://schemas.microsoft.com/office/drawing/2014/main" id="{B59FFFE0-44A0-0C4D-DF23-18EF0C1741C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401">
                        <a:extLst>
                          <a:ext uri="{FF2B5EF4-FFF2-40B4-BE49-F238E27FC236}">
                            <a16:creationId xmlns:a16="http://schemas.microsoft.com/office/drawing/2014/main" id="{ADCEF353-CDC6-6378-F688-1713FF7B898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8" name="Group 12">
                      <a:extLst>
                        <a:ext uri="{FF2B5EF4-FFF2-40B4-BE49-F238E27FC236}">
                          <a16:creationId xmlns:a16="http://schemas.microsoft.com/office/drawing/2014/main" id="{5C20057A-FC4E-C2D5-E0F2-183481E0296E}"/>
                        </a:ext>
                      </a:extLst>
                    </p:cNvPr>
                    <p:cNvGrpSpPr/>
                    <p:nvPr/>
                  </p:nvGrpSpPr>
                  <p:grpSpPr>
                    <a:xfrm rot="15530705">
                      <a:off x="2284581" y="2639655"/>
                      <a:ext cx="405591" cy="1883879"/>
                      <a:chOff x="1905000" y="1828800"/>
                      <a:chExt cx="762000" cy="2362200"/>
                    </a:xfrm>
                    <a:grpFill/>
                  </p:grpSpPr>
                  <p:sp>
                    <p:nvSpPr>
                      <p:cNvPr id="399" name="Oval 398">
                        <a:extLst>
                          <a:ext uri="{FF2B5EF4-FFF2-40B4-BE49-F238E27FC236}">
                            <a16:creationId xmlns:a16="http://schemas.microsoft.com/office/drawing/2014/main" id="{BE37A8B6-6EFF-204F-3ACB-E3928314AE5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Oval 14">
                        <a:extLst>
                          <a:ext uri="{FF2B5EF4-FFF2-40B4-BE49-F238E27FC236}">
                            <a16:creationId xmlns:a16="http://schemas.microsoft.com/office/drawing/2014/main" id="{1AC887D8-080C-1FAA-A143-0835659FCD3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6" name="Group 21">
                    <a:extLst>
                      <a:ext uri="{FF2B5EF4-FFF2-40B4-BE49-F238E27FC236}">
                        <a16:creationId xmlns:a16="http://schemas.microsoft.com/office/drawing/2014/main" id="{09D30DA8-22BA-3D55-BC22-C51EF66200E1}"/>
                      </a:ext>
                    </a:extLst>
                  </p:cNvPr>
                  <p:cNvGrpSpPr/>
                  <p:nvPr/>
                </p:nvGrpSpPr>
                <p:grpSpPr>
                  <a:xfrm rot="2927600">
                    <a:off x="1498597" y="881328"/>
                    <a:ext cx="1193804" cy="897916"/>
                    <a:chOff x="1111998" y="1862460"/>
                    <a:chExt cx="2362200" cy="1921930"/>
                  </a:xfrm>
                  <a:grpFill/>
                </p:grpSpPr>
                <p:grpSp>
                  <p:nvGrpSpPr>
                    <p:cNvPr id="387" name="Group 6">
                      <a:extLst>
                        <a:ext uri="{FF2B5EF4-FFF2-40B4-BE49-F238E27FC236}">
                          <a16:creationId xmlns:a16="http://schemas.microsoft.com/office/drawing/2014/main" id="{EB4EE088-377D-29AF-4DAE-C4B8AD2E5318}"/>
                        </a:ext>
                      </a:extLst>
                    </p:cNvPr>
                    <p:cNvGrpSpPr/>
                    <p:nvPr/>
                  </p:nvGrpSpPr>
                  <p:grpSpPr>
                    <a:xfrm rot="17802976">
                      <a:off x="1912098" y="1823816"/>
                      <a:ext cx="762000" cy="2362200"/>
                      <a:chOff x="1905000" y="1828800"/>
                      <a:chExt cx="762000" cy="2362200"/>
                    </a:xfrm>
                    <a:grpFill/>
                  </p:grpSpPr>
                  <p:sp>
                    <p:nvSpPr>
                      <p:cNvPr id="394" name="Oval 4">
                        <a:extLst>
                          <a:ext uri="{FF2B5EF4-FFF2-40B4-BE49-F238E27FC236}">
                            <a16:creationId xmlns:a16="http://schemas.microsoft.com/office/drawing/2014/main" id="{E8114135-FDBF-C19D-5B1D-956FE2649F1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a:extLst>
                          <a:ext uri="{FF2B5EF4-FFF2-40B4-BE49-F238E27FC236}">
                            <a16:creationId xmlns:a16="http://schemas.microsoft.com/office/drawing/2014/main" id="{E97EE871-4565-4BBD-A04E-0B66E61FEDC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8" name="Group 9">
                      <a:extLst>
                        <a:ext uri="{FF2B5EF4-FFF2-40B4-BE49-F238E27FC236}">
                          <a16:creationId xmlns:a16="http://schemas.microsoft.com/office/drawing/2014/main" id="{F83623AE-FD8B-03CA-4136-9C541E79FCA3}"/>
                        </a:ext>
                      </a:extLst>
                    </p:cNvPr>
                    <p:cNvGrpSpPr/>
                    <p:nvPr/>
                  </p:nvGrpSpPr>
                  <p:grpSpPr>
                    <a:xfrm rot="19123498">
                      <a:off x="2501621" y="1862460"/>
                      <a:ext cx="542170" cy="1782007"/>
                      <a:chOff x="1905000" y="1828800"/>
                      <a:chExt cx="762000" cy="2362200"/>
                    </a:xfrm>
                    <a:grpFill/>
                  </p:grpSpPr>
                  <p:sp>
                    <p:nvSpPr>
                      <p:cNvPr id="392" name="Oval 391">
                        <a:extLst>
                          <a:ext uri="{FF2B5EF4-FFF2-40B4-BE49-F238E27FC236}">
                            <a16:creationId xmlns:a16="http://schemas.microsoft.com/office/drawing/2014/main" id="{1B5F2BF5-8C6B-BBEC-4D44-80EA6B2D7DE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a:extLst>
                          <a:ext uri="{FF2B5EF4-FFF2-40B4-BE49-F238E27FC236}">
                            <a16:creationId xmlns:a16="http://schemas.microsoft.com/office/drawing/2014/main" id="{BE6393DF-020D-44CF-841E-721065B356B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9" name="Group 12">
                      <a:extLst>
                        <a:ext uri="{FF2B5EF4-FFF2-40B4-BE49-F238E27FC236}">
                          <a16:creationId xmlns:a16="http://schemas.microsoft.com/office/drawing/2014/main" id="{D97FA24D-43B7-91CA-3679-00487ABD4A15}"/>
                        </a:ext>
                      </a:extLst>
                    </p:cNvPr>
                    <p:cNvGrpSpPr/>
                    <p:nvPr/>
                  </p:nvGrpSpPr>
                  <p:grpSpPr>
                    <a:xfrm rot="15530705">
                      <a:off x="2284581" y="2639655"/>
                      <a:ext cx="405591" cy="1883879"/>
                      <a:chOff x="1905000" y="1828800"/>
                      <a:chExt cx="762000" cy="2362200"/>
                    </a:xfrm>
                    <a:grpFill/>
                  </p:grpSpPr>
                  <p:sp>
                    <p:nvSpPr>
                      <p:cNvPr id="390" name="Oval 389">
                        <a:extLst>
                          <a:ext uri="{FF2B5EF4-FFF2-40B4-BE49-F238E27FC236}">
                            <a16:creationId xmlns:a16="http://schemas.microsoft.com/office/drawing/2014/main" id="{48474F21-2B89-4539-16ED-4607ED40C54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Oval 390">
                        <a:extLst>
                          <a:ext uri="{FF2B5EF4-FFF2-40B4-BE49-F238E27FC236}">
                            <a16:creationId xmlns:a16="http://schemas.microsoft.com/office/drawing/2014/main" id="{908C27EC-70DB-FCDA-ECD4-183BC487C0C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7" name="Group 31">
                    <a:extLst>
                      <a:ext uri="{FF2B5EF4-FFF2-40B4-BE49-F238E27FC236}">
                        <a16:creationId xmlns:a16="http://schemas.microsoft.com/office/drawing/2014/main" id="{5C3C02B1-15DA-7EB9-2B7F-8E1A3FF51CFC}"/>
                      </a:ext>
                    </a:extLst>
                  </p:cNvPr>
                  <p:cNvGrpSpPr/>
                  <p:nvPr/>
                </p:nvGrpSpPr>
                <p:grpSpPr>
                  <a:xfrm rot="20238387">
                    <a:off x="1346199" y="1643328"/>
                    <a:ext cx="1193804" cy="897916"/>
                    <a:chOff x="1111998" y="1862460"/>
                    <a:chExt cx="2362200" cy="1921930"/>
                  </a:xfrm>
                  <a:grpFill/>
                </p:grpSpPr>
                <p:grpSp>
                  <p:nvGrpSpPr>
                    <p:cNvPr id="378" name="Group 6">
                      <a:extLst>
                        <a:ext uri="{FF2B5EF4-FFF2-40B4-BE49-F238E27FC236}">
                          <a16:creationId xmlns:a16="http://schemas.microsoft.com/office/drawing/2014/main" id="{4E9C6B85-F6E8-A528-60B2-6F92CE5E0831}"/>
                        </a:ext>
                      </a:extLst>
                    </p:cNvPr>
                    <p:cNvGrpSpPr/>
                    <p:nvPr/>
                  </p:nvGrpSpPr>
                  <p:grpSpPr>
                    <a:xfrm rot="17802976">
                      <a:off x="1912098" y="1823816"/>
                      <a:ext cx="762000" cy="2362200"/>
                      <a:chOff x="1905000" y="1828800"/>
                      <a:chExt cx="762000" cy="2362200"/>
                    </a:xfrm>
                    <a:grpFill/>
                  </p:grpSpPr>
                  <p:sp>
                    <p:nvSpPr>
                      <p:cNvPr id="385" name="Oval 4">
                        <a:extLst>
                          <a:ext uri="{FF2B5EF4-FFF2-40B4-BE49-F238E27FC236}">
                            <a16:creationId xmlns:a16="http://schemas.microsoft.com/office/drawing/2014/main" id="{3DA6DA0E-4ABB-ECA6-1D95-28005C20917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385">
                        <a:extLst>
                          <a:ext uri="{FF2B5EF4-FFF2-40B4-BE49-F238E27FC236}">
                            <a16:creationId xmlns:a16="http://schemas.microsoft.com/office/drawing/2014/main" id="{CD143152-2458-5B54-591B-30FB2AC8E1E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9">
                      <a:extLst>
                        <a:ext uri="{FF2B5EF4-FFF2-40B4-BE49-F238E27FC236}">
                          <a16:creationId xmlns:a16="http://schemas.microsoft.com/office/drawing/2014/main" id="{69D931E4-9219-AF13-F4E1-4D103A9FB2F9}"/>
                        </a:ext>
                      </a:extLst>
                    </p:cNvPr>
                    <p:cNvGrpSpPr/>
                    <p:nvPr/>
                  </p:nvGrpSpPr>
                  <p:grpSpPr>
                    <a:xfrm rot="19123498">
                      <a:off x="2501621" y="1862460"/>
                      <a:ext cx="542170" cy="1782007"/>
                      <a:chOff x="1905000" y="1828800"/>
                      <a:chExt cx="762000" cy="2362200"/>
                    </a:xfrm>
                    <a:grpFill/>
                  </p:grpSpPr>
                  <p:sp>
                    <p:nvSpPr>
                      <p:cNvPr id="383" name="Oval 382">
                        <a:extLst>
                          <a:ext uri="{FF2B5EF4-FFF2-40B4-BE49-F238E27FC236}">
                            <a16:creationId xmlns:a16="http://schemas.microsoft.com/office/drawing/2014/main" id="{574922D8-3C54-D4FC-78BB-297D2B9FB0A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a:extLst>
                          <a:ext uri="{FF2B5EF4-FFF2-40B4-BE49-F238E27FC236}">
                            <a16:creationId xmlns:a16="http://schemas.microsoft.com/office/drawing/2014/main" id="{84A8430A-97F4-91C0-2303-31EF2AB1821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0" name="Group 12">
                      <a:extLst>
                        <a:ext uri="{FF2B5EF4-FFF2-40B4-BE49-F238E27FC236}">
                          <a16:creationId xmlns:a16="http://schemas.microsoft.com/office/drawing/2014/main" id="{A30CCD5D-7CBB-06DD-D046-618B9D92C042}"/>
                        </a:ext>
                      </a:extLst>
                    </p:cNvPr>
                    <p:cNvGrpSpPr/>
                    <p:nvPr/>
                  </p:nvGrpSpPr>
                  <p:grpSpPr>
                    <a:xfrm rot="15530705">
                      <a:off x="2284581" y="2639655"/>
                      <a:ext cx="405591" cy="1883879"/>
                      <a:chOff x="1905000" y="1828800"/>
                      <a:chExt cx="762000" cy="2362200"/>
                    </a:xfrm>
                    <a:grpFill/>
                  </p:grpSpPr>
                  <p:sp>
                    <p:nvSpPr>
                      <p:cNvPr id="381" name="Oval 380">
                        <a:extLst>
                          <a:ext uri="{FF2B5EF4-FFF2-40B4-BE49-F238E27FC236}">
                            <a16:creationId xmlns:a16="http://schemas.microsoft.com/office/drawing/2014/main" id="{AC31193E-88CE-85B1-EDDA-79937AF25256}"/>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a:extLst>
                          <a:ext uri="{FF2B5EF4-FFF2-40B4-BE49-F238E27FC236}">
                            <a16:creationId xmlns:a16="http://schemas.microsoft.com/office/drawing/2014/main" id="{5913E615-DFB4-7724-C4A9-75170DA8D6A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4" name="Group 166">
                  <a:extLst>
                    <a:ext uri="{FF2B5EF4-FFF2-40B4-BE49-F238E27FC236}">
                      <a16:creationId xmlns:a16="http://schemas.microsoft.com/office/drawing/2014/main" id="{C1227D98-3210-6ED2-5565-A4A661296CC2}"/>
                    </a:ext>
                  </a:extLst>
                </p:cNvPr>
                <p:cNvGrpSpPr/>
                <p:nvPr/>
              </p:nvGrpSpPr>
              <p:grpSpPr>
                <a:xfrm rot="20555714" flipH="1">
                  <a:off x="5748635" y="1582961"/>
                  <a:ext cx="1554038" cy="1615125"/>
                  <a:chOff x="736597" y="733384"/>
                  <a:chExt cx="1807860" cy="1807860"/>
                </a:xfrm>
                <a:grpFill/>
              </p:grpSpPr>
              <p:grpSp>
                <p:nvGrpSpPr>
                  <p:cNvPr id="345" name="Group 15">
                    <a:extLst>
                      <a:ext uri="{FF2B5EF4-FFF2-40B4-BE49-F238E27FC236}">
                        <a16:creationId xmlns:a16="http://schemas.microsoft.com/office/drawing/2014/main" id="{F6D7F478-106D-7144-29EC-5C975EE58775}"/>
                      </a:ext>
                    </a:extLst>
                  </p:cNvPr>
                  <p:cNvGrpSpPr/>
                  <p:nvPr/>
                </p:nvGrpSpPr>
                <p:grpSpPr>
                  <a:xfrm rot="20238387">
                    <a:off x="736597" y="881328"/>
                    <a:ext cx="1193804" cy="897916"/>
                    <a:chOff x="1111998" y="1862460"/>
                    <a:chExt cx="2362200" cy="1921930"/>
                  </a:xfrm>
                  <a:grpFill/>
                </p:grpSpPr>
                <p:grpSp>
                  <p:nvGrpSpPr>
                    <p:cNvPr id="366" name="Group 6">
                      <a:extLst>
                        <a:ext uri="{FF2B5EF4-FFF2-40B4-BE49-F238E27FC236}">
                          <a16:creationId xmlns:a16="http://schemas.microsoft.com/office/drawing/2014/main" id="{3FFA5F6B-3B5A-E165-DBD8-95EE4D0E668B}"/>
                        </a:ext>
                      </a:extLst>
                    </p:cNvPr>
                    <p:cNvGrpSpPr/>
                    <p:nvPr/>
                  </p:nvGrpSpPr>
                  <p:grpSpPr>
                    <a:xfrm rot="17802976">
                      <a:off x="1912098" y="1823816"/>
                      <a:ext cx="762000" cy="2362200"/>
                      <a:chOff x="1905000" y="1828800"/>
                      <a:chExt cx="762000" cy="2362200"/>
                    </a:xfrm>
                    <a:grpFill/>
                  </p:grpSpPr>
                  <p:sp>
                    <p:nvSpPr>
                      <p:cNvPr id="373" name="Oval 4">
                        <a:extLst>
                          <a:ext uri="{FF2B5EF4-FFF2-40B4-BE49-F238E27FC236}">
                            <a16:creationId xmlns:a16="http://schemas.microsoft.com/office/drawing/2014/main" id="{0D1F4630-60E4-4636-8DF3-79E49506AB3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Oval 5">
                        <a:extLst>
                          <a:ext uri="{FF2B5EF4-FFF2-40B4-BE49-F238E27FC236}">
                            <a16:creationId xmlns:a16="http://schemas.microsoft.com/office/drawing/2014/main" id="{E48F9154-66D5-AAA6-9513-5CF3D9EB273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7" name="Group 9">
                      <a:extLst>
                        <a:ext uri="{FF2B5EF4-FFF2-40B4-BE49-F238E27FC236}">
                          <a16:creationId xmlns:a16="http://schemas.microsoft.com/office/drawing/2014/main" id="{12220052-CB92-A5B5-1978-DE043B3203EA}"/>
                        </a:ext>
                      </a:extLst>
                    </p:cNvPr>
                    <p:cNvGrpSpPr/>
                    <p:nvPr/>
                  </p:nvGrpSpPr>
                  <p:grpSpPr>
                    <a:xfrm rot="19123498">
                      <a:off x="2501621" y="1862460"/>
                      <a:ext cx="542170" cy="1782007"/>
                      <a:chOff x="1905000" y="1828800"/>
                      <a:chExt cx="762000" cy="2362200"/>
                    </a:xfrm>
                    <a:grpFill/>
                  </p:grpSpPr>
                  <p:sp>
                    <p:nvSpPr>
                      <p:cNvPr id="371" name="Oval 370">
                        <a:extLst>
                          <a:ext uri="{FF2B5EF4-FFF2-40B4-BE49-F238E27FC236}">
                            <a16:creationId xmlns:a16="http://schemas.microsoft.com/office/drawing/2014/main" id="{A5AB4ED9-64F0-EFF5-6DBD-17D5DCBF5BB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a:extLst>
                          <a:ext uri="{FF2B5EF4-FFF2-40B4-BE49-F238E27FC236}">
                            <a16:creationId xmlns:a16="http://schemas.microsoft.com/office/drawing/2014/main" id="{F2BB4121-C58F-7F05-A18E-D744F8340A2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8" name="Group 12">
                      <a:extLst>
                        <a:ext uri="{FF2B5EF4-FFF2-40B4-BE49-F238E27FC236}">
                          <a16:creationId xmlns:a16="http://schemas.microsoft.com/office/drawing/2014/main" id="{881BABBB-8731-2658-D302-5A5B0A61CD05}"/>
                        </a:ext>
                      </a:extLst>
                    </p:cNvPr>
                    <p:cNvGrpSpPr/>
                    <p:nvPr/>
                  </p:nvGrpSpPr>
                  <p:grpSpPr>
                    <a:xfrm rot="15530705">
                      <a:off x="2284581" y="2639655"/>
                      <a:ext cx="405591" cy="1883879"/>
                      <a:chOff x="1905000" y="1828800"/>
                      <a:chExt cx="762000" cy="2362200"/>
                    </a:xfrm>
                    <a:grpFill/>
                  </p:grpSpPr>
                  <p:sp>
                    <p:nvSpPr>
                      <p:cNvPr id="369" name="Oval 368">
                        <a:extLst>
                          <a:ext uri="{FF2B5EF4-FFF2-40B4-BE49-F238E27FC236}">
                            <a16:creationId xmlns:a16="http://schemas.microsoft.com/office/drawing/2014/main" id="{A737054A-2603-EDA4-0253-17546CC6DE36}"/>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14">
                        <a:extLst>
                          <a:ext uri="{FF2B5EF4-FFF2-40B4-BE49-F238E27FC236}">
                            <a16:creationId xmlns:a16="http://schemas.microsoft.com/office/drawing/2014/main" id="{E2812238-753C-3FE9-33F7-B5951837736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21">
                    <a:extLst>
                      <a:ext uri="{FF2B5EF4-FFF2-40B4-BE49-F238E27FC236}">
                        <a16:creationId xmlns:a16="http://schemas.microsoft.com/office/drawing/2014/main" id="{84C84D7E-D1E9-305D-17EA-00E47A544FDD}"/>
                      </a:ext>
                    </a:extLst>
                  </p:cNvPr>
                  <p:cNvGrpSpPr/>
                  <p:nvPr/>
                </p:nvGrpSpPr>
                <p:grpSpPr>
                  <a:xfrm rot="2927600">
                    <a:off x="1498597" y="881328"/>
                    <a:ext cx="1193804" cy="897916"/>
                    <a:chOff x="1111998" y="1862460"/>
                    <a:chExt cx="2362200" cy="1921930"/>
                  </a:xfrm>
                  <a:grpFill/>
                </p:grpSpPr>
                <p:grpSp>
                  <p:nvGrpSpPr>
                    <p:cNvPr id="357" name="Group 6">
                      <a:extLst>
                        <a:ext uri="{FF2B5EF4-FFF2-40B4-BE49-F238E27FC236}">
                          <a16:creationId xmlns:a16="http://schemas.microsoft.com/office/drawing/2014/main" id="{CDF62F17-2AA1-9C65-F1AD-8BF6044C5B02}"/>
                        </a:ext>
                      </a:extLst>
                    </p:cNvPr>
                    <p:cNvGrpSpPr/>
                    <p:nvPr/>
                  </p:nvGrpSpPr>
                  <p:grpSpPr>
                    <a:xfrm rot="17802976">
                      <a:off x="1912098" y="1823816"/>
                      <a:ext cx="762000" cy="2362200"/>
                      <a:chOff x="1905000" y="1828800"/>
                      <a:chExt cx="762000" cy="2362200"/>
                    </a:xfrm>
                    <a:grpFill/>
                  </p:grpSpPr>
                  <p:sp>
                    <p:nvSpPr>
                      <p:cNvPr id="364" name="Oval 4">
                        <a:extLst>
                          <a:ext uri="{FF2B5EF4-FFF2-40B4-BE49-F238E27FC236}">
                            <a16:creationId xmlns:a16="http://schemas.microsoft.com/office/drawing/2014/main" id="{1898C2F1-1E45-6B4B-A37F-3C6722C0E5D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54F36D92-4E09-AD09-E81F-652F525F99F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8" name="Group 9">
                      <a:extLst>
                        <a:ext uri="{FF2B5EF4-FFF2-40B4-BE49-F238E27FC236}">
                          <a16:creationId xmlns:a16="http://schemas.microsoft.com/office/drawing/2014/main" id="{D1D89090-EF34-3652-206F-534E5943F41F}"/>
                        </a:ext>
                      </a:extLst>
                    </p:cNvPr>
                    <p:cNvGrpSpPr/>
                    <p:nvPr/>
                  </p:nvGrpSpPr>
                  <p:grpSpPr>
                    <a:xfrm rot="19123498">
                      <a:off x="2501621" y="1862460"/>
                      <a:ext cx="542170" cy="1782007"/>
                      <a:chOff x="1905000" y="1828800"/>
                      <a:chExt cx="762000" cy="2362200"/>
                    </a:xfrm>
                    <a:grpFill/>
                  </p:grpSpPr>
                  <p:sp>
                    <p:nvSpPr>
                      <p:cNvPr id="362" name="Oval 361">
                        <a:extLst>
                          <a:ext uri="{FF2B5EF4-FFF2-40B4-BE49-F238E27FC236}">
                            <a16:creationId xmlns:a16="http://schemas.microsoft.com/office/drawing/2014/main" id="{5BCB9DED-78F1-8976-2647-9CEAA361DBD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a:extLst>
                          <a:ext uri="{FF2B5EF4-FFF2-40B4-BE49-F238E27FC236}">
                            <a16:creationId xmlns:a16="http://schemas.microsoft.com/office/drawing/2014/main" id="{E3612738-C77B-DA23-F2B1-4D5BC6198EF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9" name="Group 12">
                      <a:extLst>
                        <a:ext uri="{FF2B5EF4-FFF2-40B4-BE49-F238E27FC236}">
                          <a16:creationId xmlns:a16="http://schemas.microsoft.com/office/drawing/2014/main" id="{FE605C8F-276F-78DC-CAAE-63C4EEDB3B54}"/>
                        </a:ext>
                      </a:extLst>
                    </p:cNvPr>
                    <p:cNvGrpSpPr/>
                    <p:nvPr/>
                  </p:nvGrpSpPr>
                  <p:grpSpPr>
                    <a:xfrm rot="15530705">
                      <a:off x="2284581" y="2639655"/>
                      <a:ext cx="405591" cy="1883879"/>
                      <a:chOff x="1905000" y="1828800"/>
                      <a:chExt cx="762000" cy="2362200"/>
                    </a:xfrm>
                    <a:grpFill/>
                  </p:grpSpPr>
                  <p:sp>
                    <p:nvSpPr>
                      <p:cNvPr id="360" name="Oval 359">
                        <a:extLst>
                          <a:ext uri="{FF2B5EF4-FFF2-40B4-BE49-F238E27FC236}">
                            <a16:creationId xmlns:a16="http://schemas.microsoft.com/office/drawing/2014/main" id="{C0CACE88-9095-4461-BD7A-EBC8BB86398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a:extLst>
                          <a:ext uri="{FF2B5EF4-FFF2-40B4-BE49-F238E27FC236}">
                            <a16:creationId xmlns:a16="http://schemas.microsoft.com/office/drawing/2014/main" id="{B6099F20-4ED3-C065-9615-993E49BDA82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7" name="Group 31">
                    <a:extLst>
                      <a:ext uri="{FF2B5EF4-FFF2-40B4-BE49-F238E27FC236}">
                        <a16:creationId xmlns:a16="http://schemas.microsoft.com/office/drawing/2014/main" id="{A9A5C53B-E866-D4E8-71D8-F0962FA9C62A}"/>
                      </a:ext>
                    </a:extLst>
                  </p:cNvPr>
                  <p:cNvGrpSpPr/>
                  <p:nvPr/>
                </p:nvGrpSpPr>
                <p:grpSpPr>
                  <a:xfrm rot="20238387">
                    <a:off x="1346199" y="1643328"/>
                    <a:ext cx="1193804" cy="897916"/>
                    <a:chOff x="1111998" y="1862460"/>
                    <a:chExt cx="2362200" cy="1921930"/>
                  </a:xfrm>
                  <a:grpFill/>
                </p:grpSpPr>
                <p:grpSp>
                  <p:nvGrpSpPr>
                    <p:cNvPr id="348" name="Group 6">
                      <a:extLst>
                        <a:ext uri="{FF2B5EF4-FFF2-40B4-BE49-F238E27FC236}">
                          <a16:creationId xmlns:a16="http://schemas.microsoft.com/office/drawing/2014/main" id="{2CF5CFF0-B28D-BD0D-D2DA-59295AF0E636}"/>
                        </a:ext>
                      </a:extLst>
                    </p:cNvPr>
                    <p:cNvGrpSpPr/>
                    <p:nvPr/>
                  </p:nvGrpSpPr>
                  <p:grpSpPr>
                    <a:xfrm rot="17802976">
                      <a:off x="1912098" y="1823816"/>
                      <a:ext cx="762000" cy="2362200"/>
                      <a:chOff x="1905000" y="1828800"/>
                      <a:chExt cx="762000" cy="2362200"/>
                    </a:xfrm>
                    <a:grpFill/>
                  </p:grpSpPr>
                  <p:sp>
                    <p:nvSpPr>
                      <p:cNvPr id="355" name="Oval 4">
                        <a:extLst>
                          <a:ext uri="{FF2B5EF4-FFF2-40B4-BE49-F238E27FC236}">
                            <a16:creationId xmlns:a16="http://schemas.microsoft.com/office/drawing/2014/main" id="{0691FDDD-B939-DFF3-2604-2483B3633CD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a:extLst>
                          <a:ext uri="{FF2B5EF4-FFF2-40B4-BE49-F238E27FC236}">
                            <a16:creationId xmlns:a16="http://schemas.microsoft.com/office/drawing/2014/main" id="{195C9287-1755-2805-BF69-3366B845002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9" name="Group 9">
                      <a:extLst>
                        <a:ext uri="{FF2B5EF4-FFF2-40B4-BE49-F238E27FC236}">
                          <a16:creationId xmlns:a16="http://schemas.microsoft.com/office/drawing/2014/main" id="{76ABE474-574F-C261-8ADC-5EBFE203DB97}"/>
                        </a:ext>
                      </a:extLst>
                    </p:cNvPr>
                    <p:cNvGrpSpPr/>
                    <p:nvPr/>
                  </p:nvGrpSpPr>
                  <p:grpSpPr>
                    <a:xfrm rot="19123498">
                      <a:off x="2501621" y="1862460"/>
                      <a:ext cx="542170" cy="1782007"/>
                      <a:chOff x="1905000" y="1828800"/>
                      <a:chExt cx="762000" cy="2362200"/>
                    </a:xfrm>
                    <a:grpFill/>
                  </p:grpSpPr>
                  <p:sp>
                    <p:nvSpPr>
                      <p:cNvPr id="353" name="Oval 352">
                        <a:extLst>
                          <a:ext uri="{FF2B5EF4-FFF2-40B4-BE49-F238E27FC236}">
                            <a16:creationId xmlns:a16="http://schemas.microsoft.com/office/drawing/2014/main" id="{54EB1CA8-7136-6D66-D928-9BED766ECC5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a:extLst>
                          <a:ext uri="{FF2B5EF4-FFF2-40B4-BE49-F238E27FC236}">
                            <a16:creationId xmlns:a16="http://schemas.microsoft.com/office/drawing/2014/main" id="{AF132AB5-9682-5F24-B6C4-CD3B27AAD2B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0" name="Group 12">
                      <a:extLst>
                        <a:ext uri="{FF2B5EF4-FFF2-40B4-BE49-F238E27FC236}">
                          <a16:creationId xmlns:a16="http://schemas.microsoft.com/office/drawing/2014/main" id="{6EA7E1AD-FC76-7257-3AE5-72080DA1A754}"/>
                        </a:ext>
                      </a:extLst>
                    </p:cNvPr>
                    <p:cNvGrpSpPr/>
                    <p:nvPr/>
                  </p:nvGrpSpPr>
                  <p:grpSpPr>
                    <a:xfrm rot="15530705">
                      <a:off x="2284581" y="2639655"/>
                      <a:ext cx="405591" cy="1883879"/>
                      <a:chOff x="1905000" y="1828800"/>
                      <a:chExt cx="762000" cy="2362200"/>
                    </a:xfrm>
                    <a:grpFill/>
                  </p:grpSpPr>
                  <p:sp>
                    <p:nvSpPr>
                      <p:cNvPr id="351" name="Oval 350">
                        <a:extLst>
                          <a:ext uri="{FF2B5EF4-FFF2-40B4-BE49-F238E27FC236}">
                            <a16:creationId xmlns:a16="http://schemas.microsoft.com/office/drawing/2014/main" id="{A81875F2-6313-5A9E-10D4-645AA254B1D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C6388BFB-11FC-9A32-BECF-59560F3DA9B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7" name="Group 186">
                <a:extLst>
                  <a:ext uri="{FF2B5EF4-FFF2-40B4-BE49-F238E27FC236}">
                    <a16:creationId xmlns:a16="http://schemas.microsoft.com/office/drawing/2014/main" id="{1BA88051-BFB5-CC41-B65C-AF0EB1000DAE}"/>
                  </a:ext>
                </a:extLst>
              </p:cNvPr>
              <p:cNvGrpSpPr/>
              <p:nvPr/>
            </p:nvGrpSpPr>
            <p:grpSpPr>
              <a:xfrm>
                <a:off x="3762234" y="2370021"/>
                <a:ext cx="2176574" cy="1017221"/>
                <a:chOff x="3737720" y="2888071"/>
                <a:chExt cx="2176574" cy="1017221"/>
              </a:xfrm>
            </p:grpSpPr>
            <p:sp>
              <p:nvSpPr>
                <p:cNvPr id="196" name="Oval 195">
                  <a:extLst>
                    <a:ext uri="{FF2B5EF4-FFF2-40B4-BE49-F238E27FC236}">
                      <a16:creationId xmlns:a16="http://schemas.microsoft.com/office/drawing/2014/main" id="{AE07219F-D17B-0AC7-96FA-FF4FA6800CEE}"/>
                    </a:ext>
                  </a:extLst>
                </p:cNvPr>
                <p:cNvSpPr/>
                <p:nvPr/>
              </p:nvSpPr>
              <p:spPr>
                <a:xfrm rot="672509" flipV="1">
                  <a:off x="3737720" y="333061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BC598863-556A-47BD-0443-357C66D158E8}"/>
                    </a:ext>
                  </a:extLst>
                </p:cNvPr>
                <p:cNvSpPr/>
                <p:nvPr/>
              </p:nvSpPr>
              <p:spPr>
                <a:xfrm rot="1677072" flipV="1">
                  <a:off x="5615686" y="3544407"/>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D77EEBBA-46AF-EC90-7A59-B8C7C3EF9FAC}"/>
                    </a:ext>
                  </a:extLst>
                </p:cNvPr>
                <p:cNvSpPr/>
                <p:nvPr/>
              </p:nvSpPr>
              <p:spPr>
                <a:xfrm rot="20438730" flipV="1">
                  <a:off x="5242425" y="3634629"/>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52F9352E-3401-FA12-CDF8-A32B14604839}"/>
                    </a:ext>
                  </a:extLst>
                </p:cNvPr>
                <p:cNvSpPr/>
                <p:nvPr/>
              </p:nvSpPr>
              <p:spPr>
                <a:xfrm rot="2774148" flipV="1">
                  <a:off x="4016854" y="3650197"/>
                  <a:ext cx="360886" cy="149304"/>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8EBA799B-A153-ABDE-EA4B-AFCF62CD6E62}"/>
                    </a:ext>
                  </a:extLst>
                </p:cNvPr>
                <p:cNvSpPr/>
                <p:nvPr/>
              </p:nvSpPr>
              <p:spPr>
                <a:xfrm rot="21203502" flipV="1">
                  <a:off x="3819970" y="3531220"/>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212">
                  <a:extLst>
                    <a:ext uri="{FF2B5EF4-FFF2-40B4-BE49-F238E27FC236}">
                      <a16:creationId xmlns:a16="http://schemas.microsoft.com/office/drawing/2014/main" id="{251FFC76-AB18-40FB-0014-C646F48F90EF}"/>
                    </a:ext>
                  </a:extLst>
                </p:cNvPr>
                <p:cNvSpPr/>
                <p:nvPr/>
              </p:nvSpPr>
              <p:spPr>
                <a:xfrm rot="672509" flipV="1">
                  <a:off x="5018469" y="300307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a:extLst>
                    <a:ext uri="{FF2B5EF4-FFF2-40B4-BE49-F238E27FC236}">
                      <a16:creationId xmlns:a16="http://schemas.microsoft.com/office/drawing/2014/main" id="{B3C929C2-C9B7-01A6-E7ED-022CA8C25CA2}"/>
                    </a:ext>
                  </a:extLst>
                </p:cNvPr>
                <p:cNvSpPr/>
                <p:nvPr/>
              </p:nvSpPr>
              <p:spPr>
                <a:xfrm rot="2578358" flipV="1">
                  <a:off x="4719023" y="288807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4" name="Oval 193">
                <a:extLst>
                  <a:ext uri="{FF2B5EF4-FFF2-40B4-BE49-F238E27FC236}">
                    <a16:creationId xmlns:a16="http://schemas.microsoft.com/office/drawing/2014/main" id="{49443020-8C85-B8BA-D8C9-D1624D54793C}"/>
                  </a:ext>
                </a:extLst>
              </p:cNvPr>
              <p:cNvSpPr/>
              <p:nvPr/>
            </p:nvSpPr>
            <p:spPr>
              <a:xfrm rot="672509" flipV="1">
                <a:off x="4346599"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a:extLst>
                  <a:ext uri="{FF2B5EF4-FFF2-40B4-BE49-F238E27FC236}">
                    <a16:creationId xmlns:a16="http://schemas.microsoft.com/office/drawing/2014/main" id="{6F375238-716A-7C37-5A1B-29F4C7C36672}"/>
                  </a:ext>
                </a:extLst>
              </p:cNvPr>
              <p:cNvSpPr/>
              <p:nvPr/>
            </p:nvSpPr>
            <p:spPr>
              <a:xfrm rot="20012650" flipV="1">
                <a:off x="4122645"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582805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8"/>
                                        </p:tgtEl>
                                        <p:attrNameLst>
                                          <p:attrName>style.visibility</p:attrName>
                                        </p:attrNameLst>
                                      </p:cBhvr>
                                      <p:to>
                                        <p:strVal val="visible"/>
                                      </p:to>
                                    </p:set>
                                  </p:childTnLst>
                                </p:cTn>
                              </p:par>
                              <p:par>
                                <p:cTn id="7" presetID="26" presetClass="entr" presetSubtype="0" fill="hold" nodeType="withEffect">
                                  <p:stCondLst>
                                    <p:cond delay="0"/>
                                  </p:stCondLst>
                                  <p:childTnLst>
                                    <p:set>
                                      <p:cBhvr>
                                        <p:cTn id="8" dur="1" fill="hold">
                                          <p:stCondLst>
                                            <p:cond delay="0"/>
                                          </p:stCondLst>
                                        </p:cTn>
                                        <p:tgtEl>
                                          <p:spTgt spid="322"/>
                                        </p:tgtEl>
                                        <p:attrNameLst>
                                          <p:attrName>style.visibility</p:attrName>
                                        </p:attrNameLst>
                                      </p:cBhvr>
                                      <p:to>
                                        <p:strVal val="visible"/>
                                      </p:to>
                                    </p:set>
                                    <p:animEffect transition="in" filter="wipe(down)">
                                      <p:cBhvr>
                                        <p:cTn id="9" dur="580">
                                          <p:stCondLst>
                                            <p:cond delay="0"/>
                                          </p:stCondLst>
                                        </p:cTn>
                                        <p:tgtEl>
                                          <p:spTgt spid="322"/>
                                        </p:tgtEl>
                                      </p:cBhvr>
                                    </p:animEffect>
                                    <p:anim calcmode="lin" valueType="num">
                                      <p:cBhvr>
                                        <p:cTn id="10" dur="1822" tmFilter="0,0; 0.14,0.36; 0.43,0.73; 0.71,0.91; 1.0,1.0">
                                          <p:stCondLst>
                                            <p:cond delay="0"/>
                                          </p:stCondLst>
                                        </p:cTn>
                                        <p:tgtEl>
                                          <p:spTgt spid="322"/>
                                        </p:tgtEl>
                                        <p:attrNameLst>
                                          <p:attrName>ppt_x</p:attrName>
                                        </p:attrNameLst>
                                      </p:cBhvr>
                                      <p:tavLst>
                                        <p:tav tm="0">
                                          <p:val>
                                            <p:strVal val="#ppt_x-0.25"/>
                                          </p:val>
                                        </p:tav>
                                        <p:tav tm="100000">
                                          <p:val>
                                            <p:strVal val="#ppt_x"/>
                                          </p:val>
                                        </p:tav>
                                      </p:tavLst>
                                    </p:anim>
                                    <p:anim calcmode="lin" valueType="num">
                                      <p:cBhvr>
                                        <p:cTn id="11" dur="664" tmFilter="0.0,0.0; 0.25,0.07; 0.50,0.2; 0.75,0.467; 1.0,1.0">
                                          <p:stCondLst>
                                            <p:cond delay="0"/>
                                          </p:stCondLst>
                                        </p:cTn>
                                        <p:tgtEl>
                                          <p:spTgt spid="322"/>
                                        </p:tgtEl>
                                        <p:attrNameLst>
                                          <p:attrName>ppt_y</p:attrName>
                                        </p:attrNameLst>
                                      </p:cBhvr>
                                      <p:tavLst>
                                        <p:tav tm="0" fmla="#ppt_y-sin(pi*$)/3">
                                          <p:val>
                                            <p:fltVal val="0.5"/>
                                          </p:val>
                                        </p:tav>
                                        <p:tav tm="100000">
                                          <p:val>
                                            <p:fltVal val="1"/>
                                          </p:val>
                                        </p:tav>
                                      </p:tavLst>
                                    </p:anim>
                                    <p:anim calcmode="lin" valueType="num">
                                      <p:cBhvr>
                                        <p:cTn id="12" dur="664" tmFilter="0, 0; 0.125,0.2665; 0.25,0.4; 0.375,0.465; 0.5,0.5;  0.625,0.535; 0.75,0.6; 0.875,0.7335; 1,1">
                                          <p:stCondLst>
                                            <p:cond delay="664"/>
                                          </p:stCondLst>
                                        </p:cTn>
                                        <p:tgtEl>
                                          <p:spTgt spid="322"/>
                                        </p:tgtEl>
                                        <p:attrNameLst>
                                          <p:attrName>ppt_y</p:attrName>
                                        </p:attrNameLst>
                                      </p:cBhvr>
                                      <p:tavLst>
                                        <p:tav tm="0" fmla="#ppt_y-sin(pi*$)/9">
                                          <p:val>
                                            <p:fltVal val="0"/>
                                          </p:val>
                                        </p:tav>
                                        <p:tav tm="100000">
                                          <p:val>
                                            <p:fltVal val="1"/>
                                          </p:val>
                                        </p:tav>
                                      </p:tavLst>
                                    </p:anim>
                                    <p:anim calcmode="lin" valueType="num">
                                      <p:cBhvr>
                                        <p:cTn id="13" dur="332" tmFilter="0, 0; 0.125,0.2665; 0.25,0.4; 0.375,0.465; 0.5,0.5;  0.625,0.535; 0.75,0.6; 0.875,0.7335; 1,1">
                                          <p:stCondLst>
                                            <p:cond delay="1324"/>
                                          </p:stCondLst>
                                        </p:cTn>
                                        <p:tgtEl>
                                          <p:spTgt spid="322"/>
                                        </p:tgtEl>
                                        <p:attrNameLst>
                                          <p:attrName>ppt_y</p:attrName>
                                        </p:attrNameLst>
                                      </p:cBhvr>
                                      <p:tavLst>
                                        <p:tav tm="0" fmla="#ppt_y-sin(pi*$)/27">
                                          <p:val>
                                            <p:fltVal val="0"/>
                                          </p:val>
                                        </p:tav>
                                        <p:tav tm="100000">
                                          <p:val>
                                            <p:fltVal val="1"/>
                                          </p:val>
                                        </p:tav>
                                      </p:tavLst>
                                    </p:anim>
                                    <p:anim calcmode="lin" valueType="num">
                                      <p:cBhvr>
                                        <p:cTn id="14" dur="164" tmFilter="0, 0; 0.125,0.2665; 0.25,0.4; 0.375,0.465; 0.5,0.5;  0.625,0.535; 0.75,0.6; 0.875,0.7335; 1,1">
                                          <p:stCondLst>
                                            <p:cond delay="1656"/>
                                          </p:stCondLst>
                                        </p:cTn>
                                        <p:tgtEl>
                                          <p:spTgt spid="322"/>
                                        </p:tgtEl>
                                        <p:attrNameLst>
                                          <p:attrName>ppt_y</p:attrName>
                                        </p:attrNameLst>
                                      </p:cBhvr>
                                      <p:tavLst>
                                        <p:tav tm="0" fmla="#ppt_y-sin(pi*$)/81">
                                          <p:val>
                                            <p:fltVal val="0"/>
                                          </p:val>
                                        </p:tav>
                                        <p:tav tm="100000">
                                          <p:val>
                                            <p:fltVal val="1"/>
                                          </p:val>
                                        </p:tav>
                                      </p:tavLst>
                                    </p:anim>
                                    <p:animScale>
                                      <p:cBhvr>
                                        <p:cTn id="15" dur="26">
                                          <p:stCondLst>
                                            <p:cond delay="650"/>
                                          </p:stCondLst>
                                        </p:cTn>
                                        <p:tgtEl>
                                          <p:spTgt spid="322"/>
                                        </p:tgtEl>
                                      </p:cBhvr>
                                      <p:to x="100000" y="60000"/>
                                    </p:animScale>
                                    <p:animScale>
                                      <p:cBhvr>
                                        <p:cTn id="16" dur="166" decel="50000">
                                          <p:stCondLst>
                                            <p:cond delay="676"/>
                                          </p:stCondLst>
                                        </p:cTn>
                                        <p:tgtEl>
                                          <p:spTgt spid="322"/>
                                        </p:tgtEl>
                                      </p:cBhvr>
                                      <p:to x="100000" y="100000"/>
                                    </p:animScale>
                                    <p:animScale>
                                      <p:cBhvr>
                                        <p:cTn id="17" dur="26">
                                          <p:stCondLst>
                                            <p:cond delay="1312"/>
                                          </p:stCondLst>
                                        </p:cTn>
                                        <p:tgtEl>
                                          <p:spTgt spid="322"/>
                                        </p:tgtEl>
                                      </p:cBhvr>
                                      <p:to x="100000" y="80000"/>
                                    </p:animScale>
                                    <p:animScale>
                                      <p:cBhvr>
                                        <p:cTn id="18" dur="166" decel="50000">
                                          <p:stCondLst>
                                            <p:cond delay="1338"/>
                                          </p:stCondLst>
                                        </p:cTn>
                                        <p:tgtEl>
                                          <p:spTgt spid="322"/>
                                        </p:tgtEl>
                                      </p:cBhvr>
                                      <p:to x="100000" y="100000"/>
                                    </p:animScale>
                                    <p:animScale>
                                      <p:cBhvr>
                                        <p:cTn id="19" dur="26">
                                          <p:stCondLst>
                                            <p:cond delay="1642"/>
                                          </p:stCondLst>
                                        </p:cTn>
                                        <p:tgtEl>
                                          <p:spTgt spid="322"/>
                                        </p:tgtEl>
                                      </p:cBhvr>
                                      <p:to x="100000" y="90000"/>
                                    </p:animScale>
                                    <p:animScale>
                                      <p:cBhvr>
                                        <p:cTn id="20" dur="166" decel="50000">
                                          <p:stCondLst>
                                            <p:cond delay="1668"/>
                                          </p:stCondLst>
                                        </p:cTn>
                                        <p:tgtEl>
                                          <p:spTgt spid="322"/>
                                        </p:tgtEl>
                                      </p:cBhvr>
                                      <p:to x="100000" y="100000"/>
                                    </p:animScale>
                                    <p:animScale>
                                      <p:cBhvr>
                                        <p:cTn id="21" dur="26">
                                          <p:stCondLst>
                                            <p:cond delay="1808"/>
                                          </p:stCondLst>
                                        </p:cTn>
                                        <p:tgtEl>
                                          <p:spTgt spid="322"/>
                                        </p:tgtEl>
                                      </p:cBhvr>
                                      <p:to x="100000" y="95000"/>
                                    </p:animScale>
                                    <p:animScale>
                                      <p:cBhvr>
                                        <p:cTn id="22" dur="166" decel="50000">
                                          <p:stCondLst>
                                            <p:cond delay="1834"/>
                                          </p:stCondLst>
                                        </p:cTn>
                                        <p:tgtEl>
                                          <p:spTgt spid="322"/>
                                        </p:tgtEl>
                                      </p:cBhvr>
                                      <p:to x="100000" y="100000"/>
                                    </p:animScale>
                                  </p:childTnLst>
                                </p:cTn>
                              </p:par>
                              <p:par>
                                <p:cTn id="23" presetID="26" presetClass="entr" presetSubtype="0" fill="hold" nodeType="withEffect">
                                  <p:stCondLst>
                                    <p:cond delay="0"/>
                                  </p:stCondLst>
                                  <p:childTnLst>
                                    <p:set>
                                      <p:cBhvr>
                                        <p:cTn id="24" dur="1" fill="hold">
                                          <p:stCondLst>
                                            <p:cond delay="0"/>
                                          </p:stCondLst>
                                        </p:cTn>
                                        <p:tgtEl>
                                          <p:spTgt spid="305"/>
                                        </p:tgtEl>
                                        <p:attrNameLst>
                                          <p:attrName>style.visibility</p:attrName>
                                        </p:attrNameLst>
                                      </p:cBhvr>
                                      <p:to>
                                        <p:strVal val="visible"/>
                                      </p:to>
                                    </p:set>
                                    <p:animEffect transition="in" filter="wipe(down)">
                                      <p:cBhvr>
                                        <p:cTn id="25" dur="580">
                                          <p:stCondLst>
                                            <p:cond delay="0"/>
                                          </p:stCondLst>
                                        </p:cTn>
                                        <p:tgtEl>
                                          <p:spTgt spid="305"/>
                                        </p:tgtEl>
                                      </p:cBhvr>
                                    </p:animEffect>
                                    <p:anim calcmode="lin" valueType="num">
                                      <p:cBhvr>
                                        <p:cTn id="26" dur="1822" tmFilter="0,0; 0.14,0.36; 0.43,0.73; 0.71,0.91; 1.0,1.0">
                                          <p:stCondLst>
                                            <p:cond delay="0"/>
                                          </p:stCondLst>
                                        </p:cTn>
                                        <p:tgtEl>
                                          <p:spTgt spid="30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0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0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0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05"/>
                                        </p:tgtEl>
                                        <p:attrNameLst>
                                          <p:attrName>ppt_y</p:attrName>
                                        </p:attrNameLst>
                                      </p:cBhvr>
                                      <p:tavLst>
                                        <p:tav tm="0" fmla="#ppt_y-sin(pi*$)/81">
                                          <p:val>
                                            <p:fltVal val="0"/>
                                          </p:val>
                                        </p:tav>
                                        <p:tav tm="100000">
                                          <p:val>
                                            <p:fltVal val="1"/>
                                          </p:val>
                                        </p:tav>
                                      </p:tavLst>
                                    </p:anim>
                                    <p:animScale>
                                      <p:cBhvr>
                                        <p:cTn id="31" dur="26">
                                          <p:stCondLst>
                                            <p:cond delay="650"/>
                                          </p:stCondLst>
                                        </p:cTn>
                                        <p:tgtEl>
                                          <p:spTgt spid="305"/>
                                        </p:tgtEl>
                                      </p:cBhvr>
                                      <p:to x="100000" y="60000"/>
                                    </p:animScale>
                                    <p:animScale>
                                      <p:cBhvr>
                                        <p:cTn id="32" dur="166" decel="50000">
                                          <p:stCondLst>
                                            <p:cond delay="676"/>
                                          </p:stCondLst>
                                        </p:cTn>
                                        <p:tgtEl>
                                          <p:spTgt spid="305"/>
                                        </p:tgtEl>
                                      </p:cBhvr>
                                      <p:to x="100000" y="100000"/>
                                    </p:animScale>
                                    <p:animScale>
                                      <p:cBhvr>
                                        <p:cTn id="33" dur="26">
                                          <p:stCondLst>
                                            <p:cond delay="1312"/>
                                          </p:stCondLst>
                                        </p:cTn>
                                        <p:tgtEl>
                                          <p:spTgt spid="305"/>
                                        </p:tgtEl>
                                      </p:cBhvr>
                                      <p:to x="100000" y="80000"/>
                                    </p:animScale>
                                    <p:animScale>
                                      <p:cBhvr>
                                        <p:cTn id="34" dur="166" decel="50000">
                                          <p:stCondLst>
                                            <p:cond delay="1338"/>
                                          </p:stCondLst>
                                        </p:cTn>
                                        <p:tgtEl>
                                          <p:spTgt spid="305"/>
                                        </p:tgtEl>
                                      </p:cBhvr>
                                      <p:to x="100000" y="100000"/>
                                    </p:animScale>
                                    <p:animScale>
                                      <p:cBhvr>
                                        <p:cTn id="35" dur="26">
                                          <p:stCondLst>
                                            <p:cond delay="1642"/>
                                          </p:stCondLst>
                                        </p:cTn>
                                        <p:tgtEl>
                                          <p:spTgt spid="305"/>
                                        </p:tgtEl>
                                      </p:cBhvr>
                                      <p:to x="100000" y="90000"/>
                                    </p:animScale>
                                    <p:animScale>
                                      <p:cBhvr>
                                        <p:cTn id="36" dur="166" decel="50000">
                                          <p:stCondLst>
                                            <p:cond delay="1668"/>
                                          </p:stCondLst>
                                        </p:cTn>
                                        <p:tgtEl>
                                          <p:spTgt spid="305"/>
                                        </p:tgtEl>
                                      </p:cBhvr>
                                      <p:to x="100000" y="100000"/>
                                    </p:animScale>
                                    <p:animScale>
                                      <p:cBhvr>
                                        <p:cTn id="37" dur="26">
                                          <p:stCondLst>
                                            <p:cond delay="1808"/>
                                          </p:stCondLst>
                                        </p:cTn>
                                        <p:tgtEl>
                                          <p:spTgt spid="305"/>
                                        </p:tgtEl>
                                      </p:cBhvr>
                                      <p:to x="100000" y="95000"/>
                                    </p:animScale>
                                    <p:animScale>
                                      <p:cBhvr>
                                        <p:cTn id="38" dur="166" decel="50000">
                                          <p:stCondLst>
                                            <p:cond delay="1834"/>
                                          </p:stCondLst>
                                        </p:cTn>
                                        <p:tgtEl>
                                          <p:spTgt spid="30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38"/>
                                        </p:tgtEl>
                                        <p:attrNameLst>
                                          <p:attrName>style.visibility</p:attrName>
                                        </p:attrNameLst>
                                      </p:cBhvr>
                                      <p:to>
                                        <p:strVal val="visible"/>
                                      </p:to>
                                    </p:set>
                                    <p:animEffect transition="in" filter="fade">
                                      <p:cBhvr>
                                        <p:cTn id="43" dur="2000"/>
                                        <p:tgtEl>
                                          <p:spTgt spid="33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39"/>
                                        </p:tgtEl>
                                        <p:attrNameLst>
                                          <p:attrName>style.visibility</p:attrName>
                                        </p:attrNameLst>
                                      </p:cBhvr>
                                      <p:to>
                                        <p:strVal val="visible"/>
                                      </p:to>
                                    </p:set>
                                    <p:animEffect transition="in" filter="fade">
                                      <p:cBhvr>
                                        <p:cTn id="46" dur="2000"/>
                                        <p:tgtEl>
                                          <p:spTgt spid="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 grpId="0"/>
      <p:bldP spid="338" grpId="0"/>
      <p:bldP spid="33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4953000" y="2286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4267200" y="10668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7620002" y="304801"/>
            <a:ext cx="2336145" cy="2896482"/>
            <a:chOff x="4114800" y="228600"/>
            <a:chExt cx="1828800" cy="2991836"/>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1491"/>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47711" y="263884"/>
              <a:ext cx="1729894" cy="2956552"/>
            </a:xfrm>
            <a:prstGeom prst="rect">
              <a:avLst/>
            </a:prstGeom>
            <a:noFill/>
          </p:spPr>
          <p:txBody>
            <a:bodyPr wrap="square" rtlCol="0">
              <a:spAutoFit/>
            </a:bodyPr>
            <a:lstStyle/>
            <a:p>
              <a:pPr fontAlgn="base"/>
              <a:r>
                <a:rPr lang="en-US" dirty="0">
                  <a:solidFill>
                    <a:schemeClr val="bg1"/>
                  </a:solidFill>
                </a:rPr>
                <a:t>Perhaps the 4</a:t>
              </a:r>
              <a:r>
                <a:rPr lang="en-US" baseline="30000" dirty="0">
                  <a:solidFill>
                    <a:schemeClr val="bg1"/>
                  </a:solidFill>
                </a:rPr>
                <a:t>th</a:t>
              </a:r>
              <a:r>
                <a:rPr lang="en-US" dirty="0">
                  <a:solidFill>
                    <a:schemeClr val="bg1"/>
                  </a:solidFill>
                </a:rPr>
                <a:t> branches are the Nephites and the Lamanites. The Lord with His servants preached the gospel over a long period of time.</a:t>
              </a:r>
            </a:p>
            <a:p>
              <a:pPr fontAlgn="base"/>
              <a:endParaRPr lang="en-US" dirty="0">
                <a:solidFill>
                  <a:schemeClr val="bg1"/>
                </a:solidFill>
              </a:endParaRP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5:28 Commentary Ralph E. Swiss</a:t>
            </a:r>
          </a:p>
        </p:txBody>
      </p:sp>
      <p:sp>
        <p:nvSpPr>
          <p:cNvPr id="74" name="TextBox 73"/>
          <p:cNvSpPr txBox="1"/>
          <p:nvPr/>
        </p:nvSpPr>
        <p:spPr>
          <a:xfrm>
            <a:off x="1981200" y="5257800"/>
            <a:ext cx="6019800" cy="923330"/>
          </a:xfrm>
          <a:prstGeom prst="rect">
            <a:avLst/>
          </a:prstGeom>
          <a:noFill/>
        </p:spPr>
        <p:txBody>
          <a:bodyPr wrap="square" rtlCol="0">
            <a:spAutoFit/>
          </a:bodyPr>
          <a:lstStyle/>
          <a:p>
            <a:pPr fontAlgn="base"/>
            <a:r>
              <a:rPr lang="en-US" dirty="0">
                <a:solidFill>
                  <a:schemeClr val="bg1"/>
                </a:solidFill>
              </a:rPr>
              <a:t>“And it came to pass that the Lord of the vineyard and the servant of the Lord of the vineyard did nourish all the fruit of the vineyard.”</a:t>
            </a:r>
          </a:p>
        </p:txBody>
      </p:sp>
      <p:grpSp>
        <p:nvGrpSpPr>
          <p:cNvPr id="6" name="Group 347"/>
          <p:cNvGrpSpPr/>
          <p:nvPr/>
        </p:nvGrpSpPr>
        <p:grpSpPr>
          <a:xfrm>
            <a:off x="1600200" y="228601"/>
            <a:ext cx="3276600" cy="3370217"/>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953"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951"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932"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9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911"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909"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8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889" name="Oval 88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876" name="Oval 8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8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869" name="Oval 86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867" name="Oval 86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8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86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9" name="Group 12"/>
                <p:cNvGrpSpPr/>
                <p:nvPr/>
              </p:nvGrpSpPr>
              <p:grpSpPr>
                <a:xfrm rot="15530705">
                  <a:off x="2284581" y="2639655"/>
                  <a:ext cx="405591" cy="1883879"/>
                  <a:chOff x="1905000" y="1828800"/>
                  <a:chExt cx="762000" cy="2362200"/>
                </a:xfrm>
              </p:grpSpPr>
              <p:sp>
                <p:nvSpPr>
                  <p:cNvPr id="85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45" name="Double Wave 644"/>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Double Wave 645"/>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Double Wave 646"/>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0" name="Group 41"/>
            <p:cNvGrpSpPr/>
            <p:nvPr/>
          </p:nvGrpSpPr>
          <p:grpSpPr>
            <a:xfrm>
              <a:off x="457200" y="3352800"/>
              <a:ext cx="1397003" cy="1095416"/>
              <a:chOff x="736597" y="733384"/>
              <a:chExt cx="1807860" cy="1807860"/>
            </a:xfrm>
          </p:grpSpPr>
          <p:grpSp>
            <p:nvGrpSpPr>
              <p:cNvPr id="741" name="Group 15"/>
              <p:cNvGrpSpPr/>
              <p:nvPr/>
            </p:nvGrpSpPr>
            <p:grpSpPr>
              <a:xfrm rot="20238387">
                <a:off x="736597" y="881328"/>
                <a:ext cx="1193804" cy="897916"/>
                <a:chOff x="1111998" y="1862460"/>
                <a:chExt cx="2362200" cy="1921930"/>
              </a:xfrm>
            </p:grpSpPr>
            <p:grpSp>
              <p:nvGrpSpPr>
                <p:cNvPr id="748" name="Group 6"/>
                <p:cNvGrpSpPr/>
                <p:nvPr/>
              </p:nvGrpSpPr>
              <p:grpSpPr>
                <a:xfrm rot="17802976">
                  <a:off x="1912098" y="1823816"/>
                  <a:ext cx="762000" cy="2362200"/>
                  <a:chOff x="1905000" y="1828800"/>
                  <a:chExt cx="762000" cy="2362200"/>
                </a:xfrm>
              </p:grpSpPr>
              <p:sp>
                <p:nvSpPr>
                  <p:cNvPr id="8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9" name="Group 9"/>
                <p:cNvGrpSpPr/>
                <p:nvPr/>
              </p:nvGrpSpPr>
              <p:grpSpPr>
                <a:xfrm rot="19123498">
                  <a:off x="2501621" y="1862460"/>
                  <a:ext cx="542170" cy="1782007"/>
                  <a:chOff x="1905000" y="1828800"/>
                  <a:chExt cx="762000" cy="2362200"/>
                </a:xfrm>
              </p:grpSpPr>
              <p:sp>
                <p:nvSpPr>
                  <p:cNvPr id="84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84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7" name="Group 21"/>
              <p:cNvGrpSpPr/>
              <p:nvPr/>
            </p:nvGrpSpPr>
            <p:grpSpPr>
              <a:xfrm rot="2927600">
                <a:off x="1498597" y="881328"/>
                <a:ext cx="1193804" cy="897916"/>
                <a:chOff x="1111998" y="1862460"/>
                <a:chExt cx="2362200" cy="1921930"/>
              </a:xfrm>
            </p:grpSpPr>
            <p:grpSp>
              <p:nvGrpSpPr>
                <p:cNvPr id="758" name="Group 6"/>
                <p:cNvGrpSpPr/>
                <p:nvPr/>
              </p:nvGrpSpPr>
              <p:grpSpPr>
                <a:xfrm rot="17802976">
                  <a:off x="1912098" y="1823816"/>
                  <a:ext cx="762000" cy="2362200"/>
                  <a:chOff x="1905000" y="1828800"/>
                  <a:chExt cx="762000" cy="2362200"/>
                </a:xfrm>
              </p:grpSpPr>
              <p:sp>
                <p:nvSpPr>
                  <p:cNvPr id="8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9"/>
                <p:cNvGrpSpPr/>
                <p:nvPr/>
              </p:nvGrpSpPr>
              <p:grpSpPr>
                <a:xfrm rot="19123498">
                  <a:off x="2501621" y="1862460"/>
                  <a:ext cx="542170" cy="1782007"/>
                  <a:chOff x="1905000" y="1828800"/>
                  <a:chExt cx="762000" cy="2362200"/>
                </a:xfrm>
              </p:grpSpPr>
              <p:sp>
                <p:nvSpPr>
                  <p:cNvPr id="83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0" name="Group 12"/>
                <p:cNvGrpSpPr/>
                <p:nvPr/>
              </p:nvGrpSpPr>
              <p:grpSpPr>
                <a:xfrm rot="15530705">
                  <a:off x="2284581" y="2639655"/>
                  <a:ext cx="405591" cy="1883879"/>
                  <a:chOff x="1905000" y="1828800"/>
                  <a:chExt cx="762000" cy="2362200"/>
                </a:xfrm>
              </p:grpSpPr>
              <p:sp>
                <p:nvSpPr>
                  <p:cNvPr id="83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31"/>
              <p:cNvGrpSpPr/>
              <p:nvPr/>
            </p:nvGrpSpPr>
            <p:grpSpPr>
              <a:xfrm rot="20238387">
                <a:off x="1346199" y="1643328"/>
                <a:ext cx="1193804" cy="897916"/>
                <a:chOff x="1111998" y="1862460"/>
                <a:chExt cx="2362200" cy="1921930"/>
              </a:xfrm>
            </p:grpSpPr>
            <p:grpSp>
              <p:nvGrpSpPr>
                <p:cNvPr id="762" name="Group 6"/>
                <p:cNvGrpSpPr/>
                <p:nvPr/>
              </p:nvGrpSpPr>
              <p:grpSpPr>
                <a:xfrm rot="17802976">
                  <a:off x="1912098" y="1823816"/>
                  <a:ext cx="762000" cy="2362200"/>
                  <a:chOff x="1905000" y="1828800"/>
                  <a:chExt cx="762000" cy="2362200"/>
                </a:xfrm>
              </p:grpSpPr>
              <p:sp>
                <p:nvSpPr>
                  <p:cNvPr id="8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9"/>
                <p:cNvGrpSpPr/>
                <p:nvPr/>
              </p:nvGrpSpPr>
              <p:grpSpPr>
                <a:xfrm rot="19123498">
                  <a:off x="2501621" y="1862460"/>
                  <a:ext cx="542170" cy="1782007"/>
                  <a:chOff x="1905000" y="1828800"/>
                  <a:chExt cx="762000" cy="2362200"/>
                </a:xfrm>
              </p:grpSpPr>
              <p:sp>
                <p:nvSpPr>
                  <p:cNvPr id="830" name="Oval 8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12"/>
                <p:cNvGrpSpPr/>
                <p:nvPr/>
              </p:nvGrpSpPr>
              <p:grpSpPr>
                <a:xfrm rot="15530705">
                  <a:off x="2284581" y="2639655"/>
                  <a:ext cx="405591" cy="1883879"/>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5" name="Group 42"/>
            <p:cNvGrpSpPr/>
            <p:nvPr/>
          </p:nvGrpSpPr>
          <p:grpSpPr>
            <a:xfrm rot="1956276">
              <a:off x="1167495" y="3842653"/>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67" name="Group 6"/>
                <p:cNvGrpSpPr/>
                <p:nvPr/>
              </p:nvGrpSpPr>
              <p:grpSpPr>
                <a:xfrm rot="17802976">
                  <a:off x="1912098" y="1823816"/>
                  <a:ext cx="762000" cy="2362200"/>
                  <a:chOff x="1905000" y="1828800"/>
                  <a:chExt cx="762000" cy="2362200"/>
                </a:xfrm>
              </p:grpSpPr>
              <p:sp>
                <p:nvSpPr>
                  <p:cNvPr id="8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81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 name="Group 21"/>
              <p:cNvGrpSpPr/>
              <p:nvPr/>
            </p:nvGrpSpPr>
            <p:grpSpPr>
              <a:xfrm rot="2927600">
                <a:off x="1498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80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80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1"/>
              <p:cNvGrpSpPr/>
              <p:nvPr/>
            </p:nvGrpSpPr>
            <p:grpSpPr>
              <a:xfrm rot="20238387">
                <a:off x="1346199" y="1643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8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8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79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2" name="Group 73"/>
            <p:cNvGrpSpPr/>
            <p:nvPr/>
          </p:nvGrpSpPr>
          <p:grpSpPr>
            <a:xfrm rot="3068959">
              <a:off x="1791654" y="2628338"/>
              <a:ext cx="1820842" cy="1558779"/>
              <a:chOff x="736597" y="733384"/>
              <a:chExt cx="1807860" cy="1807860"/>
            </a:xfrm>
          </p:grpSpPr>
          <p:grpSp>
            <p:nvGrpSpPr>
              <p:cNvPr id="43" name="Group 15"/>
              <p:cNvGrpSpPr/>
              <p:nvPr/>
            </p:nvGrpSpPr>
            <p:grpSpPr>
              <a:xfrm rot="20238387">
                <a:off x="736597" y="881328"/>
                <a:ext cx="1193804" cy="897916"/>
                <a:chOff x="1111998" y="1862460"/>
                <a:chExt cx="2362200" cy="1921930"/>
              </a:xfrm>
            </p:grpSpPr>
            <p:grpSp>
              <p:nvGrpSpPr>
                <p:cNvPr id="44"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9"/>
                <p:cNvGrpSpPr/>
                <p:nvPr/>
              </p:nvGrpSpPr>
              <p:grpSpPr>
                <a:xfrm rot="19123498">
                  <a:off x="2501621" y="1862460"/>
                  <a:ext cx="542170" cy="1782007"/>
                  <a:chOff x="1905000" y="1828800"/>
                  <a:chExt cx="762000" cy="2362200"/>
                </a:xfrm>
              </p:grpSpPr>
              <p:sp>
                <p:nvSpPr>
                  <p:cNvPr id="78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
                <p:cNvGrpSpPr/>
                <p:nvPr/>
              </p:nvGrpSpPr>
              <p:grpSpPr>
                <a:xfrm rot="15530705">
                  <a:off x="2284581" y="2639655"/>
                  <a:ext cx="405591" cy="1883879"/>
                  <a:chOff x="1905000" y="1828800"/>
                  <a:chExt cx="762000" cy="2362200"/>
                </a:xfrm>
              </p:grpSpPr>
              <p:sp>
                <p:nvSpPr>
                  <p:cNvPr id="78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77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77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31"/>
              <p:cNvGrpSpPr/>
              <p:nvPr/>
            </p:nvGrpSpPr>
            <p:grpSpPr>
              <a:xfrm rot="20238387">
                <a:off x="1346199" y="1643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8" name="Group 104"/>
            <p:cNvGrpSpPr/>
            <p:nvPr/>
          </p:nvGrpSpPr>
          <p:grpSpPr>
            <a:xfrm rot="3068959">
              <a:off x="2247659" y="3793897"/>
              <a:ext cx="1143483" cy="840157"/>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753" name="Oval 75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751" name="Oval 7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742" name="Oval 7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3" name="Group 31"/>
              <p:cNvGrpSpPr/>
              <p:nvPr/>
            </p:nvGrpSpPr>
            <p:grpSpPr>
              <a:xfrm rot="20238387">
                <a:off x="1346199" y="1643328"/>
                <a:ext cx="1193804" cy="897916"/>
                <a:chOff x="1111998" y="1862460"/>
                <a:chExt cx="2362200" cy="1921930"/>
              </a:xfrm>
            </p:grpSpPr>
            <p:grpSp>
              <p:nvGrpSpPr>
                <p:cNvPr id="784" name="Group 6"/>
                <p:cNvGrpSpPr/>
                <p:nvPr/>
              </p:nvGrpSpPr>
              <p:grpSpPr>
                <a:xfrm rot="17802976">
                  <a:off x="1912098" y="1823816"/>
                  <a:ext cx="762000" cy="2362200"/>
                  <a:chOff x="1905000" y="1828800"/>
                  <a:chExt cx="762000" cy="2362200"/>
                </a:xfrm>
              </p:grpSpPr>
              <p:sp>
                <p:nvSpPr>
                  <p:cNvPr id="7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7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9"/>
                <p:cNvGrpSpPr/>
                <p:nvPr/>
              </p:nvGrpSpPr>
              <p:grpSpPr>
                <a:xfrm rot="19123498">
                  <a:off x="2501621" y="1862460"/>
                  <a:ext cx="542170" cy="1782007"/>
                  <a:chOff x="1905000" y="1828800"/>
                  <a:chExt cx="762000" cy="2362200"/>
                </a:xfrm>
              </p:grpSpPr>
              <p:sp>
                <p:nvSpPr>
                  <p:cNvPr id="735" name="Oval 73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7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12"/>
                <p:cNvGrpSpPr/>
                <p:nvPr/>
              </p:nvGrpSpPr>
              <p:grpSpPr>
                <a:xfrm rot="15530705">
                  <a:off x="2284581" y="2639655"/>
                  <a:ext cx="405591" cy="1883879"/>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3" name="Group 135"/>
            <p:cNvGrpSpPr/>
            <p:nvPr/>
          </p:nvGrpSpPr>
          <p:grpSpPr>
            <a:xfrm rot="5892673">
              <a:off x="3061159" y="3301846"/>
              <a:ext cx="1528325" cy="1350205"/>
              <a:chOff x="736597" y="733384"/>
              <a:chExt cx="1807860" cy="1807860"/>
            </a:xfrm>
          </p:grpSpPr>
          <p:grpSp>
            <p:nvGrpSpPr>
              <p:cNvPr id="794" name="Group 15"/>
              <p:cNvGrpSpPr/>
              <p:nvPr/>
            </p:nvGrpSpPr>
            <p:grpSpPr>
              <a:xfrm rot="20238387">
                <a:off x="736597" y="881328"/>
                <a:ext cx="1193804" cy="897916"/>
                <a:chOff x="1111998" y="1862460"/>
                <a:chExt cx="2362200" cy="1921930"/>
              </a:xfrm>
            </p:grpSpPr>
            <p:grpSp>
              <p:nvGrpSpPr>
                <p:cNvPr id="795"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9"/>
                <p:cNvGrpSpPr/>
                <p:nvPr/>
              </p:nvGrpSpPr>
              <p:grpSpPr>
                <a:xfrm rot="19123498">
                  <a:off x="2501621" y="1862460"/>
                  <a:ext cx="542170" cy="1782007"/>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7" name="Group 12"/>
                <p:cNvGrpSpPr/>
                <p:nvPr/>
              </p:nvGrpSpPr>
              <p:grpSpPr>
                <a:xfrm rot="15530705">
                  <a:off x="2284581" y="2639655"/>
                  <a:ext cx="405591" cy="1883879"/>
                  <a:chOff x="1905000" y="1828800"/>
                  <a:chExt cx="762000" cy="2362200"/>
                </a:xfrm>
              </p:grpSpPr>
              <p:sp>
                <p:nvSpPr>
                  <p:cNvPr id="721" name="Oval 7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21"/>
              <p:cNvGrpSpPr/>
              <p:nvPr/>
            </p:nvGrpSpPr>
            <p:grpSpPr>
              <a:xfrm rot="2927600">
                <a:off x="1498597" y="881328"/>
                <a:ext cx="1193804" cy="897916"/>
                <a:chOff x="1111998" y="1862460"/>
                <a:chExt cx="2362200" cy="1921930"/>
              </a:xfrm>
            </p:grpSpPr>
            <p:grpSp>
              <p:nvGrpSpPr>
                <p:cNvPr id="65"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8" name="Group 31"/>
              <p:cNvGrpSpPr/>
              <p:nvPr/>
            </p:nvGrpSpPr>
            <p:grpSpPr>
              <a:xfrm rot="20238387">
                <a:off x="1346199" y="1643328"/>
                <a:ext cx="1193804" cy="897916"/>
                <a:chOff x="1111998" y="1862460"/>
                <a:chExt cx="2362200" cy="1921930"/>
              </a:xfrm>
            </p:grpSpPr>
            <p:grpSp>
              <p:nvGrpSpPr>
                <p:cNvPr id="69" name="Group 6"/>
                <p:cNvGrpSpPr/>
                <p:nvPr/>
              </p:nvGrpSpPr>
              <p:grpSpPr>
                <a:xfrm rot="17802976">
                  <a:off x="1912098" y="1823816"/>
                  <a:ext cx="762000" cy="2362200"/>
                  <a:chOff x="1905000" y="1828800"/>
                  <a:chExt cx="762000" cy="2362200"/>
                </a:xfrm>
              </p:grpSpPr>
              <p:sp>
                <p:nvSpPr>
                  <p:cNvPr id="7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7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9"/>
                <p:cNvGrpSpPr/>
                <p:nvPr/>
              </p:nvGrpSpPr>
              <p:grpSpPr>
                <a:xfrm rot="19123498">
                  <a:off x="2501621" y="1862460"/>
                  <a:ext cx="542170" cy="1782007"/>
                  <a:chOff x="1905000" y="1828800"/>
                  <a:chExt cx="762000" cy="2362200"/>
                </a:xfrm>
              </p:grpSpPr>
              <p:sp>
                <p:nvSpPr>
                  <p:cNvPr id="705" name="Oval 7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7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12"/>
                <p:cNvGrpSpPr/>
                <p:nvPr/>
              </p:nvGrpSpPr>
              <p:grpSpPr>
                <a:xfrm rot="15530705">
                  <a:off x="2284581" y="2639655"/>
                  <a:ext cx="405591" cy="1883879"/>
                  <a:chOff x="1905000" y="1828800"/>
                  <a:chExt cx="762000" cy="2362200"/>
                </a:xfrm>
              </p:grpSpPr>
              <p:sp>
                <p:nvSpPr>
                  <p:cNvPr id="703" name="Oval 7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166"/>
            <p:cNvGrpSpPr/>
            <p:nvPr/>
          </p:nvGrpSpPr>
          <p:grpSpPr>
            <a:xfrm rot="20555714" flipH="1">
              <a:off x="3652811" y="2791157"/>
              <a:ext cx="1586260" cy="1364114"/>
              <a:chOff x="736597" y="733384"/>
              <a:chExt cx="1807860" cy="1807860"/>
            </a:xfrm>
          </p:grpSpPr>
          <p:grpSp>
            <p:nvGrpSpPr>
              <p:cNvPr id="75" name="Group 15"/>
              <p:cNvGrpSpPr/>
              <p:nvPr/>
            </p:nvGrpSpPr>
            <p:grpSpPr>
              <a:xfrm rot="20238387">
                <a:off x="736597" y="881328"/>
                <a:ext cx="1193804" cy="897916"/>
                <a:chOff x="1111998" y="1862460"/>
                <a:chExt cx="2362200" cy="1921930"/>
              </a:xfrm>
            </p:grpSpPr>
            <p:grpSp>
              <p:nvGrpSpPr>
                <p:cNvPr id="76"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 name="Group 21"/>
              <p:cNvGrpSpPr/>
              <p:nvPr/>
            </p:nvGrpSpPr>
            <p:grpSpPr>
              <a:xfrm rot="2927600">
                <a:off x="1498597" y="881328"/>
                <a:ext cx="1193804" cy="897916"/>
                <a:chOff x="1111998" y="1862460"/>
                <a:chExt cx="2362200" cy="1921930"/>
              </a:xfrm>
            </p:grpSpPr>
            <p:grpSp>
              <p:nvGrpSpPr>
                <p:cNvPr id="80"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31"/>
              <p:cNvGrpSpPr/>
              <p:nvPr/>
            </p:nvGrpSpPr>
            <p:grpSpPr>
              <a:xfrm rot="20238387">
                <a:off x="1346199" y="1643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56" name="Double Wave 655"/>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Double Wave 656"/>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0" name="Group 25"/>
          <p:cNvGrpSpPr/>
          <p:nvPr/>
        </p:nvGrpSpPr>
        <p:grpSpPr>
          <a:xfrm>
            <a:off x="6629400" y="838200"/>
            <a:ext cx="1044706" cy="2438400"/>
            <a:chOff x="2438400" y="304800"/>
            <a:chExt cx="2268971" cy="5295900"/>
          </a:xfrm>
        </p:grpSpPr>
        <p:sp>
          <p:nvSpPr>
            <p:cNvPr id="341" name="Oval 340"/>
            <p:cNvSpPr/>
            <p:nvPr/>
          </p:nvSpPr>
          <p:spPr>
            <a:xfrm rot="12296205" flipH="1">
              <a:off x="3653985" y="5200086"/>
              <a:ext cx="533400" cy="381000"/>
            </a:xfrm>
            <a:prstGeom prst="ellips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42" name="Oval 341"/>
            <p:cNvSpPr/>
            <p:nvPr/>
          </p:nvSpPr>
          <p:spPr>
            <a:xfrm rot="20660369" flipH="1">
              <a:off x="3141330" y="5181600"/>
              <a:ext cx="533400" cy="381000"/>
            </a:xfrm>
            <a:prstGeom prst="ellips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43" name="Flowchart: Manual Operation 342"/>
            <p:cNvSpPr/>
            <p:nvPr/>
          </p:nvSpPr>
          <p:spPr>
            <a:xfrm rot="10800000">
              <a:off x="3674730" y="3962400"/>
              <a:ext cx="457200" cy="1371600"/>
            </a:xfrm>
            <a:prstGeom prst="flowChartManualOperation">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lowchart: Manual Operation 343"/>
            <p:cNvSpPr/>
            <p:nvPr/>
          </p:nvSpPr>
          <p:spPr>
            <a:xfrm rot="10800000">
              <a:off x="3217530" y="3962400"/>
              <a:ext cx="457200" cy="1371600"/>
            </a:xfrm>
            <a:prstGeom prst="flowChartManualOperation">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Oval 344"/>
            <p:cNvSpPr/>
            <p:nvPr/>
          </p:nvSpPr>
          <p:spPr>
            <a:xfrm>
              <a:off x="2607930" y="3657600"/>
              <a:ext cx="423041"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46" name="Oval 345"/>
            <p:cNvSpPr/>
            <p:nvPr/>
          </p:nvSpPr>
          <p:spPr>
            <a:xfrm>
              <a:off x="4284330" y="3581400"/>
              <a:ext cx="423041"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47" name="Flowchart: Manual Operation 346"/>
            <p:cNvSpPr/>
            <p:nvPr/>
          </p:nvSpPr>
          <p:spPr>
            <a:xfrm rot="12653049">
              <a:off x="2856549" y="2569724"/>
              <a:ext cx="548201" cy="1295400"/>
            </a:xfrm>
            <a:prstGeom prst="flowChartManualOperation">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Flowchart: Manual Operation 347"/>
            <p:cNvSpPr/>
            <p:nvPr/>
          </p:nvSpPr>
          <p:spPr>
            <a:xfrm rot="9116100">
              <a:off x="3958140" y="2565603"/>
              <a:ext cx="548201" cy="1295400"/>
            </a:xfrm>
            <a:prstGeom prst="flowChartManualOperation">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lowchart: Manual Operation 348"/>
            <p:cNvSpPr/>
            <p:nvPr/>
          </p:nvSpPr>
          <p:spPr>
            <a:xfrm rot="10800000">
              <a:off x="3141330" y="2667000"/>
              <a:ext cx="1066800" cy="1981200"/>
            </a:xfrm>
            <a:prstGeom prst="flowChartManualOperation">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Isosceles Triangle 349"/>
            <p:cNvSpPr/>
            <p:nvPr/>
          </p:nvSpPr>
          <p:spPr>
            <a:xfrm rot="10800000">
              <a:off x="3446130" y="2590800"/>
              <a:ext cx="533400" cy="533400"/>
            </a:xfrm>
            <a:prstGeom prst="triangl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Cross 350"/>
            <p:cNvSpPr/>
            <p:nvPr/>
          </p:nvSpPr>
          <p:spPr>
            <a:xfrm rot="2093903">
              <a:off x="3840008" y="3295649"/>
              <a:ext cx="478083" cy="461669"/>
            </a:xfrm>
            <a:prstGeom prst="plus">
              <a:avLst>
                <a:gd name="adj" fmla="val 39769"/>
              </a:avLst>
            </a:prstGeom>
            <a:solidFill>
              <a:schemeClr val="tx1">
                <a:lumMod val="75000"/>
                <a:lumOff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Pentagon 351"/>
            <p:cNvSpPr/>
            <p:nvPr/>
          </p:nvSpPr>
          <p:spPr>
            <a:xfrm rot="7482643">
              <a:off x="3150713" y="4169000"/>
              <a:ext cx="952500" cy="150943"/>
            </a:xfrm>
            <a:prstGeom prst="homePlate">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53" name="Rectangle 352"/>
            <p:cNvSpPr/>
            <p:nvPr/>
          </p:nvSpPr>
          <p:spPr>
            <a:xfrm>
              <a:off x="3217531" y="3657600"/>
              <a:ext cx="973469" cy="304800"/>
            </a:xfrm>
            <a:prstGeom prst="rect">
              <a:avLst/>
            </a:pr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54" name="Pentagon 353"/>
            <p:cNvSpPr/>
            <p:nvPr/>
          </p:nvSpPr>
          <p:spPr>
            <a:xfrm rot="16200000">
              <a:off x="150482" y="2914650"/>
              <a:ext cx="5295900" cy="76200"/>
            </a:xfrm>
            <a:prstGeom prst="homePlate">
              <a:avLst>
                <a:gd name="adj" fmla="val 90910"/>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760330" y="3657600"/>
              <a:ext cx="181303" cy="3048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56" name="Oval 355"/>
            <p:cNvSpPr/>
            <p:nvPr/>
          </p:nvSpPr>
          <p:spPr>
            <a:xfrm>
              <a:off x="3217530" y="1295400"/>
              <a:ext cx="914400" cy="14478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lowchart: Decision 356"/>
            <p:cNvSpPr/>
            <p:nvPr/>
          </p:nvSpPr>
          <p:spPr>
            <a:xfrm rot="18232967">
              <a:off x="2145095" y="824849"/>
              <a:ext cx="833999" cy="247389"/>
            </a:xfrm>
            <a:prstGeom prst="flowChartDecis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Cloud 357"/>
            <p:cNvSpPr/>
            <p:nvPr/>
          </p:nvSpPr>
          <p:spPr>
            <a:xfrm rot="17650418">
              <a:off x="2802975" y="1508002"/>
              <a:ext cx="762000" cy="457200"/>
            </a:xfrm>
            <a:prstGeom prst="cloud">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Cloud 358"/>
            <p:cNvSpPr/>
            <p:nvPr/>
          </p:nvSpPr>
          <p:spPr>
            <a:xfrm rot="4179572">
              <a:off x="3699580" y="1503503"/>
              <a:ext cx="762000" cy="457200"/>
            </a:xfrm>
            <a:prstGeom prst="cloud">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p:cNvSpPr/>
            <p:nvPr/>
          </p:nvSpPr>
          <p:spPr>
            <a:xfrm>
              <a:off x="2971800" y="1524000"/>
              <a:ext cx="1295400" cy="228600"/>
            </a:xfrm>
            <a:prstGeom prst="rect">
              <a:avLst/>
            </a:prstGeom>
            <a:solidFill>
              <a:srgbClr val="FFCC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361" name="Cloud 360"/>
            <p:cNvSpPr/>
            <p:nvPr/>
          </p:nvSpPr>
          <p:spPr>
            <a:xfrm>
              <a:off x="3276600" y="1219200"/>
              <a:ext cx="762000" cy="457200"/>
            </a:xfrm>
            <a:prstGeom prst="cloud">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Half Frame 361"/>
            <p:cNvSpPr/>
            <p:nvPr/>
          </p:nvSpPr>
          <p:spPr>
            <a:xfrm rot="13411197">
              <a:off x="3317794" y="2406232"/>
              <a:ext cx="686958" cy="631620"/>
            </a:xfrm>
            <a:prstGeom prst="halfFrame">
              <a:avLst>
                <a:gd name="adj1" fmla="val 27832"/>
                <a:gd name="adj2" fmla="val 26852"/>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3" name="Rectangle 362"/>
            <p:cNvSpPr/>
            <p:nvPr/>
          </p:nvSpPr>
          <p:spPr>
            <a:xfrm>
              <a:off x="3962400" y="2590800"/>
              <a:ext cx="304800" cy="228600"/>
            </a:xfrm>
            <a:prstGeom prst="rect">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Rectangle 363"/>
            <p:cNvSpPr/>
            <p:nvPr/>
          </p:nvSpPr>
          <p:spPr>
            <a:xfrm>
              <a:off x="3124200" y="2590800"/>
              <a:ext cx="304800" cy="228600"/>
            </a:xfrm>
            <a:prstGeom prst="rect">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5" name="Group 364"/>
          <p:cNvGrpSpPr/>
          <p:nvPr/>
        </p:nvGrpSpPr>
        <p:grpSpPr>
          <a:xfrm>
            <a:off x="9740417" y="1052704"/>
            <a:ext cx="1069520" cy="2632665"/>
            <a:chOff x="0" y="1600200"/>
            <a:chExt cx="2711511" cy="6705600"/>
          </a:xfrm>
        </p:grpSpPr>
        <p:grpSp>
          <p:nvGrpSpPr>
            <p:cNvPr id="366" name="Group 57"/>
            <p:cNvGrpSpPr/>
            <p:nvPr/>
          </p:nvGrpSpPr>
          <p:grpSpPr>
            <a:xfrm rot="251141">
              <a:off x="2116694" y="3216468"/>
              <a:ext cx="576696" cy="3733800"/>
              <a:chOff x="4757304" y="1219200"/>
              <a:chExt cx="924791" cy="4114800"/>
            </a:xfrm>
          </p:grpSpPr>
          <p:grpSp>
            <p:nvGrpSpPr>
              <p:cNvPr id="396" name="Group 30"/>
              <p:cNvGrpSpPr/>
              <p:nvPr/>
            </p:nvGrpSpPr>
            <p:grpSpPr>
              <a:xfrm rot="10800000">
                <a:off x="4757304" y="1295400"/>
                <a:ext cx="576695" cy="3179864"/>
                <a:chOff x="4679408" y="1676400"/>
                <a:chExt cx="927343" cy="1987415"/>
              </a:xfrm>
            </p:grpSpPr>
            <p:sp>
              <p:nvSpPr>
                <p:cNvPr id="412" name="Pentagon 411"/>
                <p:cNvSpPr/>
                <p:nvPr/>
              </p:nvSpPr>
              <p:spPr>
                <a:xfrm rot="16200000">
                  <a:off x="4457700" y="2705100"/>
                  <a:ext cx="1447800" cy="304800"/>
                </a:xfrm>
                <a:prstGeom prst="homePlat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Lightning Bolt 23"/>
                <p:cNvSpPr/>
                <p:nvPr/>
              </p:nvSpPr>
              <p:spPr>
                <a:xfrm rot="537820">
                  <a:off x="5008201" y="3219636"/>
                  <a:ext cx="598550" cy="431759"/>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Lightning Bolt 25"/>
                <p:cNvSpPr/>
                <p:nvPr/>
              </p:nvSpPr>
              <p:spPr>
                <a:xfrm rot="21275730" flipH="1">
                  <a:off x="4679408" y="3213234"/>
                  <a:ext cx="626344" cy="450581"/>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Freeform 29"/>
                <p:cNvSpPr/>
                <p:nvPr/>
              </p:nvSpPr>
              <p:spPr>
                <a:xfrm>
                  <a:off x="4876801" y="1676400"/>
                  <a:ext cx="533399" cy="762000"/>
                </a:xfrm>
                <a:custGeom>
                  <a:avLst/>
                  <a:gdLst>
                    <a:gd name="connsiteX0" fmla="*/ 195942 w 936171"/>
                    <a:gd name="connsiteY0" fmla="*/ 914400 h 1065140"/>
                    <a:gd name="connsiteX1" fmla="*/ 283028 w 936171"/>
                    <a:gd name="connsiteY1" fmla="*/ 936171 h 1065140"/>
                    <a:gd name="connsiteX2" fmla="*/ 348342 w 936171"/>
                    <a:gd name="connsiteY2" fmla="*/ 957942 h 1065140"/>
                    <a:gd name="connsiteX3" fmla="*/ 478971 w 936171"/>
                    <a:gd name="connsiteY3" fmla="*/ 979714 h 1065140"/>
                    <a:gd name="connsiteX4" fmla="*/ 914400 w 936171"/>
                    <a:gd name="connsiteY4" fmla="*/ 892628 h 1065140"/>
                    <a:gd name="connsiteX5" fmla="*/ 936171 w 936171"/>
                    <a:gd name="connsiteY5" fmla="*/ 827314 h 1065140"/>
                    <a:gd name="connsiteX6" fmla="*/ 914400 w 936171"/>
                    <a:gd name="connsiteY6" fmla="*/ 696685 h 1065140"/>
                    <a:gd name="connsiteX7" fmla="*/ 870857 w 936171"/>
                    <a:gd name="connsiteY7" fmla="*/ 631371 h 1065140"/>
                    <a:gd name="connsiteX8" fmla="*/ 849085 w 936171"/>
                    <a:gd name="connsiteY8" fmla="*/ 566057 h 1065140"/>
                    <a:gd name="connsiteX9" fmla="*/ 718457 w 936171"/>
                    <a:gd name="connsiteY9" fmla="*/ 370114 h 1065140"/>
                    <a:gd name="connsiteX10" fmla="*/ 674914 w 936171"/>
                    <a:gd name="connsiteY10" fmla="*/ 304800 h 1065140"/>
                    <a:gd name="connsiteX11" fmla="*/ 631371 w 936171"/>
                    <a:gd name="connsiteY11" fmla="*/ 217714 h 1065140"/>
                    <a:gd name="connsiteX12" fmla="*/ 566057 w 936171"/>
                    <a:gd name="connsiteY12" fmla="*/ 152400 h 1065140"/>
                    <a:gd name="connsiteX13" fmla="*/ 500742 w 936171"/>
                    <a:gd name="connsiteY13" fmla="*/ 21771 h 1065140"/>
                    <a:gd name="connsiteX14" fmla="*/ 435428 w 936171"/>
                    <a:gd name="connsiteY14" fmla="*/ 0 h 1065140"/>
                    <a:gd name="connsiteX15" fmla="*/ 348342 w 936171"/>
                    <a:gd name="connsiteY15" fmla="*/ 130628 h 1065140"/>
                    <a:gd name="connsiteX16" fmla="*/ 239485 w 936171"/>
                    <a:gd name="connsiteY16" fmla="*/ 261257 h 1065140"/>
                    <a:gd name="connsiteX17" fmla="*/ 217714 w 936171"/>
                    <a:gd name="connsiteY17" fmla="*/ 326571 h 1065140"/>
                    <a:gd name="connsiteX18" fmla="*/ 152400 w 936171"/>
                    <a:gd name="connsiteY18" fmla="*/ 370114 h 1065140"/>
                    <a:gd name="connsiteX19" fmla="*/ 108857 w 936171"/>
                    <a:gd name="connsiteY19" fmla="*/ 500742 h 1065140"/>
                    <a:gd name="connsiteX20" fmla="*/ 65314 w 936171"/>
                    <a:gd name="connsiteY20" fmla="*/ 631371 h 1065140"/>
                    <a:gd name="connsiteX21" fmla="*/ 21771 w 936171"/>
                    <a:gd name="connsiteY21" fmla="*/ 762000 h 1065140"/>
                    <a:gd name="connsiteX22" fmla="*/ 0 w 936171"/>
                    <a:gd name="connsiteY22" fmla="*/ 827314 h 1065140"/>
                    <a:gd name="connsiteX23" fmla="*/ 21771 w 936171"/>
                    <a:gd name="connsiteY23" fmla="*/ 892628 h 1065140"/>
                    <a:gd name="connsiteX24" fmla="*/ 326571 w 936171"/>
                    <a:gd name="connsiteY24" fmla="*/ 957942 h 1065140"/>
                    <a:gd name="connsiteX25" fmla="*/ 370114 w 936171"/>
                    <a:gd name="connsiteY25" fmla="*/ 957942 h 106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6171" h="1065140">
                      <a:moveTo>
                        <a:pt x="195942" y="914400"/>
                      </a:moveTo>
                      <a:cubicBezTo>
                        <a:pt x="224971" y="921657"/>
                        <a:pt x="254257" y="927951"/>
                        <a:pt x="283028" y="936171"/>
                      </a:cubicBezTo>
                      <a:cubicBezTo>
                        <a:pt x="305094" y="942475"/>
                        <a:pt x="325940" y="952964"/>
                        <a:pt x="348342" y="957942"/>
                      </a:cubicBezTo>
                      <a:cubicBezTo>
                        <a:pt x="391434" y="967518"/>
                        <a:pt x="435428" y="972457"/>
                        <a:pt x="478971" y="979714"/>
                      </a:cubicBezTo>
                      <a:cubicBezTo>
                        <a:pt x="747688" y="964785"/>
                        <a:pt x="828144" y="1065140"/>
                        <a:pt x="914400" y="892628"/>
                      </a:cubicBezTo>
                      <a:cubicBezTo>
                        <a:pt x="924663" y="872102"/>
                        <a:pt x="928914" y="849085"/>
                        <a:pt x="936171" y="827314"/>
                      </a:cubicBezTo>
                      <a:cubicBezTo>
                        <a:pt x="928914" y="783771"/>
                        <a:pt x="928359" y="738563"/>
                        <a:pt x="914400" y="696685"/>
                      </a:cubicBezTo>
                      <a:cubicBezTo>
                        <a:pt x="906126" y="671862"/>
                        <a:pt x="882559" y="654774"/>
                        <a:pt x="870857" y="631371"/>
                      </a:cubicBezTo>
                      <a:cubicBezTo>
                        <a:pt x="860594" y="610845"/>
                        <a:pt x="860230" y="586118"/>
                        <a:pt x="849085" y="566057"/>
                      </a:cubicBezTo>
                      <a:cubicBezTo>
                        <a:pt x="849075" y="566040"/>
                        <a:pt x="740234" y="402779"/>
                        <a:pt x="718457" y="370114"/>
                      </a:cubicBezTo>
                      <a:cubicBezTo>
                        <a:pt x="703943" y="348343"/>
                        <a:pt x="686616" y="328204"/>
                        <a:pt x="674914" y="304800"/>
                      </a:cubicBezTo>
                      <a:cubicBezTo>
                        <a:pt x="660400" y="275771"/>
                        <a:pt x="650235" y="244124"/>
                        <a:pt x="631371" y="217714"/>
                      </a:cubicBezTo>
                      <a:cubicBezTo>
                        <a:pt x="613475" y="192660"/>
                        <a:pt x="587828" y="174171"/>
                        <a:pt x="566057" y="152400"/>
                      </a:cubicBezTo>
                      <a:cubicBezTo>
                        <a:pt x="551715" y="109374"/>
                        <a:pt x="539110" y="52465"/>
                        <a:pt x="500742" y="21771"/>
                      </a:cubicBezTo>
                      <a:cubicBezTo>
                        <a:pt x="482822" y="7435"/>
                        <a:pt x="457199" y="7257"/>
                        <a:pt x="435428" y="0"/>
                      </a:cubicBezTo>
                      <a:cubicBezTo>
                        <a:pt x="406399" y="43543"/>
                        <a:pt x="385346" y="93624"/>
                        <a:pt x="348342" y="130628"/>
                      </a:cubicBezTo>
                      <a:cubicBezTo>
                        <a:pt x="264526" y="214444"/>
                        <a:pt x="300107" y="170324"/>
                        <a:pt x="239485" y="261257"/>
                      </a:cubicBezTo>
                      <a:cubicBezTo>
                        <a:pt x="232228" y="283028"/>
                        <a:pt x="232050" y="308651"/>
                        <a:pt x="217714" y="326571"/>
                      </a:cubicBezTo>
                      <a:cubicBezTo>
                        <a:pt x="201368" y="347003"/>
                        <a:pt x="166268" y="347925"/>
                        <a:pt x="152400" y="370114"/>
                      </a:cubicBezTo>
                      <a:cubicBezTo>
                        <a:pt x="128074" y="409035"/>
                        <a:pt x="123371" y="457199"/>
                        <a:pt x="108857" y="500742"/>
                      </a:cubicBezTo>
                      <a:lnTo>
                        <a:pt x="65314" y="631371"/>
                      </a:lnTo>
                      <a:lnTo>
                        <a:pt x="21771" y="762000"/>
                      </a:lnTo>
                      <a:lnTo>
                        <a:pt x="0" y="827314"/>
                      </a:lnTo>
                      <a:cubicBezTo>
                        <a:pt x="7257" y="849085"/>
                        <a:pt x="3097" y="879289"/>
                        <a:pt x="21771" y="892628"/>
                      </a:cubicBezTo>
                      <a:cubicBezTo>
                        <a:pt x="85459" y="938120"/>
                        <a:pt x="262945" y="951580"/>
                        <a:pt x="326571" y="957942"/>
                      </a:cubicBezTo>
                      <a:cubicBezTo>
                        <a:pt x="341013" y="959386"/>
                        <a:pt x="355600" y="957942"/>
                        <a:pt x="370114" y="957942"/>
                      </a:cubicBezTo>
                    </a:path>
                  </a:pathLst>
                </a:custGeom>
                <a:solidFill>
                  <a:schemeClr val="tx1">
                    <a:lumMod val="65000"/>
                    <a:lumOff val="35000"/>
                  </a:schemeClr>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97" name="Group 31"/>
              <p:cNvGrpSpPr/>
              <p:nvPr/>
            </p:nvGrpSpPr>
            <p:grpSpPr>
              <a:xfrm rot="10800000">
                <a:off x="5029200" y="1219200"/>
                <a:ext cx="576695" cy="3179864"/>
                <a:chOff x="4679408" y="1676400"/>
                <a:chExt cx="927343" cy="1987415"/>
              </a:xfrm>
            </p:grpSpPr>
            <p:sp>
              <p:nvSpPr>
                <p:cNvPr id="408" name="Pentagon 407"/>
                <p:cNvSpPr/>
                <p:nvPr/>
              </p:nvSpPr>
              <p:spPr>
                <a:xfrm rot="16200000">
                  <a:off x="4457700" y="2705100"/>
                  <a:ext cx="1447800" cy="304800"/>
                </a:xfrm>
                <a:prstGeom prst="homePlate">
                  <a:avLst/>
                </a:prstGeom>
                <a:solidFill>
                  <a:srgbClr val="996600"/>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Lightning Bolt 408"/>
                <p:cNvSpPr/>
                <p:nvPr/>
              </p:nvSpPr>
              <p:spPr>
                <a:xfrm rot="537820">
                  <a:off x="5008201" y="3219636"/>
                  <a:ext cx="598550" cy="431759"/>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Lightning Bolt 409"/>
                <p:cNvSpPr/>
                <p:nvPr/>
              </p:nvSpPr>
              <p:spPr>
                <a:xfrm rot="21275730" flipH="1">
                  <a:off x="4679408" y="3213234"/>
                  <a:ext cx="626344" cy="450581"/>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Freeform 410"/>
                <p:cNvSpPr/>
                <p:nvPr/>
              </p:nvSpPr>
              <p:spPr>
                <a:xfrm>
                  <a:off x="4876801" y="1676400"/>
                  <a:ext cx="533399" cy="762000"/>
                </a:xfrm>
                <a:custGeom>
                  <a:avLst/>
                  <a:gdLst>
                    <a:gd name="connsiteX0" fmla="*/ 195942 w 936171"/>
                    <a:gd name="connsiteY0" fmla="*/ 914400 h 1065140"/>
                    <a:gd name="connsiteX1" fmla="*/ 283028 w 936171"/>
                    <a:gd name="connsiteY1" fmla="*/ 936171 h 1065140"/>
                    <a:gd name="connsiteX2" fmla="*/ 348342 w 936171"/>
                    <a:gd name="connsiteY2" fmla="*/ 957942 h 1065140"/>
                    <a:gd name="connsiteX3" fmla="*/ 478971 w 936171"/>
                    <a:gd name="connsiteY3" fmla="*/ 979714 h 1065140"/>
                    <a:gd name="connsiteX4" fmla="*/ 914400 w 936171"/>
                    <a:gd name="connsiteY4" fmla="*/ 892628 h 1065140"/>
                    <a:gd name="connsiteX5" fmla="*/ 936171 w 936171"/>
                    <a:gd name="connsiteY5" fmla="*/ 827314 h 1065140"/>
                    <a:gd name="connsiteX6" fmla="*/ 914400 w 936171"/>
                    <a:gd name="connsiteY6" fmla="*/ 696685 h 1065140"/>
                    <a:gd name="connsiteX7" fmla="*/ 870857 w 936171"/>
                    <a:gd name="connsiteY7" fmla="*/ 631371 h 1065140"/>
                    <a:gd name="connsiteX8" fmla="*/ 849085 w 936171"/>
                    <a:gd name="connsiteY8" fmla="*/ 566057 h 1065140"/>
                    <a:gd name="connsiteX9" fmla="*/ 718457 w 936171"/>
                    <a:gd name="connsiteY9" fmla="*/ 370114 h 1065140"/>
                    <a:gd name="connsiteX10" fmla="*/ 674914 w 936171"/>
                    <a:gd name="connsiteY10" fmla="*/ 304800 h 1065140"/>
                    <a:gd name="connsiteX11" fmla="*/ 631371 w 936171"/>
                    <a:gd name="connsiteY11" fmla="*/ 217714 h 1065140"/>
                    <a:gd name="connsiteX12" fmla="*/ 566057 w 936171"/>
                    <a:gd name="connsiteY12" fmla="*/ 152400 h 1065140"/>
                    <a:gd name="connsiteX13" fmla="*/ 500742 w 936171"/>
                    <a:gd name="connsiteY13" fmla="*/ 21771 h 1065140"/>
                    <a:gd name="connsiteX14" fmla="*/ 435428 w 936171"/>
                    <a:gd name="connsiteY14" fmla="*/ 0 h 1065140"/>
                    <a:gd name="connsiteX15" fmla="*/ 348342 w 936171"/>
                    <a:gd name="connsiteY15" fmla="*/ 130628 h 1065140"/>
                    <a:gd name="connsiteX16" fmla="*/ 239485 w 936171"/>
                    <a:gd name="connsiteY16" fmla="*/ 261257 h 1065140"/>
                    <a:gd name="connsiteX17" fmla="*/ 217714 w 936171"/>
                    <a:gd name="connsiteY17" fmla="*/ 326571 h 1065140"/>
                    <a:gd name="connsiteX18" fmla="*/ 152400 w 936171"/>
                    <a:gd name="connsiteY18" fmla="*/ 370114 h 1065140"/>
                    <a:gd name="connsiteX19" fmla="*/ 108857 w 936171"/>
                    <a:gd name="connsiteY19" fmla="*/ 500742 h 1065140"/>
                    <a:gd name="connsiteX20" fmla="*/ 65314 w 936171"/>
                    <a:gd name="connsiteY20" fmla="*/ 631371 h 1065140"/>
                    <a:gd name="connsiteX21" fmla="*/ 21771 w 936171"/>
                    <a:gd name="connsiteY21" fmla="*/ 762000 h 1065140"/>
                    <a:gd name="connsiteX22" fmla="*/ 0 w 936171"/>
                    <a:gd name="connsiteY22" fmla="*/ 827314 h 1065140"/>
                    <a:gd name="connsiteX23" fmla="*/ 21771 w 936171"/>
                    <a:gd name="connsiteY23" fmla="*/ 892628 h 1065140"/>
                    <a:gd name="connsiteX24" fmla="*/ 326571 w 936171"/>
                    <a:gd name="connsiteY24" fmla="*/ 957942 h 1065140"/>
                    <a:gd name="connsiteX25" fmla="*/ 370114 w 936171"/>
                    <a:gd name="connsiteY25" fmla="*/ 957942 h 106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6171" h="1065140">
                      <a:moveTo>
                        <a:pt x="195942" y="914400"/>
                      </a:moveTo>
                      <a:cubicBezTo>
                        <a:pt x="224971" y="921657"/>
                        <a:pt x="254257" y="927951"/>
                        <a:pt x="283028" y="936171"/>
                      </a:cubicBezTo>
                      <a:cubicBezTo>
                        <a:pt x="305094" y="942475"/>
                        <a:pt x="325940" y="952964"/>
                        <a:pt x="348342" y="957942"/>
                      </a:cubicBezTo>
                      <a:cubicBezTo>
                        <a:pt x="391434" y="967518"/>
                        <a:pt x="435428" y="972457"/>
                        <a:pt x="478971" y="979714"/>
                      </a:cubicBezTo>
                      <a:cubicBezTo>
                        <a:pt x="747688" y="964785"/>
                        <a:pt x="828144" y="1065140"/>
                        <a:pt x="914400" y="892628"/>
                      </a:cubicBezTo>
                      <a:cubicBezTo>
                        <a:pt x="924663" y="872102"/>
                        <a:pt x="928914" y="849085"/>
                        <a:pt x="936171" y="827314"/>
                      </a:cubicBezTo>
                      <a:cubicBezTo>
                        <a:pt x="928914" y="783771"/>
                        <a:pt x="928359" y="738563"/>
                        <a:pt x="914400" y="696685"/>
                      </a:cubicBezTo>
                      <a:cubicBezTo>
                        <a:pt x="906126" y="671862"/>
                        <a:pt x="882559" y="654774"/>
                        <a:pt x="870857" y="631371"/>
                      </a:cubicBezTo>
                      <a:cubicBezTo>
                        <a:pt x="860594" y="610845"/>
                        <a:pt x="860230" y="586118"/>
                        <a:pt x="849085" y="566057"/>
                      </a:cubicBezTo>
                      <a:cubicBezTo>
                        <a:pt x="849075" y="566040"/>
                        <a:pt x="740234" y="402779"/>
                        <a:pt x="718457" y="370114"/>
                      </a:cubicBezTo>
                      <a:cubicBezTo>
                        <a:pt x="703943" y="348343"/>
                        <a:pt x="686616" y="328204"/>
                        <a:pt x="674914" y="304800"/>
                      </a:cubicBezTo>
                      <a:cubicBezTo>
                        <a:pt x="660400" y="275771"/>
                        <a:pt x="650235" y="244124"/>
                        <a:pt x="631371" y="217714"/>
                      </a:cubicBezTo>
                      <a:cubicBezTo>
                        <a:pt x="613475" y="192660"/>
                        <a:pt x="587828" y="174171"/>
                        <a:pt x="566057" y="152400"/>
                      </a:cubicBezTo>
                      <a:cubicBezTo>
                        <a:pt x="551715" y="109374"/>
                        <a:pt x="539110" y="52465"/>
                        <a:pt x="500742" y="21771"/>
                      </a:cubicBezTo>
                      <a:cubicBezTo>
                        <a:pt x="482822" y="7435"/>
                        <a:pt x="457199" y="7257"/>
                        <a:pt x="435428" y="0"/>
                      </a:cubicBezTo>
                      <a:cubicBezTo>
                        <a:pt x="406399" y="43543"/>
                        <a:pt x="385346" y="93624"/>
                        <a:pt x="348342" y="130628"/>
                      </a:cubicBezTo>
                      <a:cubicBezTo>
                        <a:pt x="264526" y="214444"/>
                        <a:pt x="300107" y="170324"/>
                        <a:pt x="239485" y="261257"/>
                      </a:cubicBezTo>
                      <a:cubicBezTo>
                        <a:pt x="232228" y="283028"/>
                        <a:pt x="232050" y="308651"/>
                        <a:pt x="217714" y="326571"/>
                      </a:cubicBezTo>
                      <a:cubicBezTo>
                        <a:pt x="201368" y="347003"/>
                        <a:pt x="166268" y="347925"/>
                        <a:pt x="152400" y="370114"/>
                      </a:cubicBezTo>
                      <a:cubicBezTo>
                        <a:pt x="128074" y="409035"/>
                        <a:pt x="123371" y="457199"/>
                        <a:pt x="108857" y="500742"/>
                      </a:cubicBezTo>
                      <a:lnTo>
                        <a:pt x="65314" y="631371"/>
                      </a:lnTo>
                      <a:lnTo>
                        <a:pt x="21771" y="762000"/>
                      </a:lnTo>
                      <a:lnTo>
                        <a:pt x="0" y="827314"/>
                      </a:lnTo>
                      <a:cubicBezTo>
                        <a:pt x="7257" y="849085"/>
                        <a:pt x="3097" y="879289"/>
                        <a:pt x="21771" y="892628"/>
                      </a:cubicBezTo>
                      <a:cubicBezTo>
                        <a:pt x="85459" y="938120"/>
                        <a:pt x="262945" y="951580"/>
                        <a:pt x="326571" y="957942"/>
                      </a:cubicBezTo>
                      <a:cubicBezTo>
                        <a:pt x="341013" y="959386"/>
                        <a:pt x="355600" y="957942"/>
                        <a:pt x="370114" y="957942"/>
                      </a:cubicBezTo>
                    </a:path>
                  </a:pathLst>
                </a:custGeom>
                <a:solidFill>
                  <a:schemeClr val="tx1">
                    <a:lumMod val="65000"/>
                    <a:lumOff val="35000"/>
                  </a:schemeClr>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98" name="Group 36"/>
              <p:cNvGrpSpPr/>
              <p:nvPr/>
            </p:nvGrpSpPr>
            <p:grpSpPr>
              <a:xfrm rot="10800000">
                <a:off x="5105400" y="1905000"/>
                <a:ext cx="576695" cy="3179864"/>
                <a:chOff x="4679408" y="1676400"/>
                <a:chExt cx="927343" cy="1987415"/>
              </a:xfrm>
            </p:grpSpPr>
            <p:sp>
              <p:nvSpPr>
                <p:cNvPr id="404" name="Pentagon 403"/>
                <p:cNvSpPr/>
                <p:nvPr/>
              </p:nvSpPr>
              <p:spPr>
                <a:xfrm rot="16200000">
                  <a:off x="4457700" y="2705100"/>
                  <a:ext cx="1447800" cy="304800"/>
                </a:xfrm>
                <a:prstGeom prst="homePlat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Lightning Bolt 404"/>
                <p:cNvSpPr/>
                <p:nvPr/>
              </p:nvSpPr>
              <p:spPr>
                <a:xfrm rot="537820">
                  <a:off x="5008201" y="3219636"/>
                  <a:ext cx="598550" cy="431759"/>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Lightning Bolt 405"/>
                <p:cNvSpPr/>
                <p:nvPr/>
              </p:nvSpPr>
              <p:spPr>
                <a:xfrm rot="21275730" flipH="1">
                  <a:off x="4679408" y="3213234"/>
                  <a:ext cx="626344" cy="450581"/>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Freeform 406"/>
                <p:cNvSpPr/>
                <p:nvPr/>
              </p:nvSpPr>
              <p:spPr>
                <a:xfrm>
                  <a:off x="4876801" y="1676400"/>
                  <a:ext cx="533399" cy="762000"/>
                </a:xfrm>
                <a:custGeom>
                  <a:avLst/>
                  <a:gdLst>
                    <a:gd name="connsiteX0" fmla="*/ 195942 w 936171"/>
                    <a:gd name="connsiteY0" fmla="*/ 914400 h 1065140"/>
                    <a:gd name="connsiteX1" fmla="*/ 283028 w 936171"/>
                    <a:gd name="connsiteY1" fmla="*/ 936171 h 1065140"/>
                    <a:gd name="connsiteX2" fmla="*/ 348342 w 936171"/>
                    <a:gd name="connsiteY2" fmla="*/ 957942 h 1065140"/>
                    <a:gd name="connsiteX3" fmla="*/ 478971 w 936171"/>
                    <a:gd name="connsiteY3" fmla="*/ 979714 h 1065140"/>
                    <a:gd name="connsiteX4" fmla="*/ 914400 w 936171"/>
                    <a:gd name="connsiteY4" fmla="*/ 892628 h 1065140"/>
                    <a:gd name="connsiteX5" fmla="*/ 936171 w 936171"/>
                    <a:gd name="connsiteY5" fmla="*/ 827314 h 1065140"/>
                    <a:gd name="connsiteX6" fmla="*/ 914400 w 936171"/>
                    <a:gd name="connsiteY6" fmla="*/ 696685 h 1065140"/>
                    <a:gd name="connsiteX7" fmla="*/ 870857 w 936171"/>
                    <a:gd name="connsiteY7" fmla="*/ 631371 h 1065140"/>
                    <a:gd name="connsiteX8" fmla="*/ 849085 w 936171"/>
                    <a:gd name="connsiteY8" fmla="*/ 566057 h 1065140"/>
                    <a:gd name="connsiteX9" fmla="*/ 718457 w 936171"/>
                    <a:gd name="connsiteY9" fmla="*/ 370114 h 1065140"/>
                    <a:gd name="connsiteX10" fmla="*/ 674914 w 936171"/>
                    <a:gd name="connsiteY10" fmla="*/ 304800 h 1065140"/>
                    <a:gd name="connsiteX11" fmla="*/ 631371 w 936171"/>
                    <a:gd name="connsiteY11" fmla="*/ 217714 h 1065140"/>
                    <a:gd name="connsiteX12" fmla="*/ 566057 w 936171"/>
                    <a:gd name="connsiteY12" fmla="*/ 152400 h 1065140"/>
                    <a:gd name="connsiteX13" fmla="*/ 500742 w 936171"/>
                    <a:gd name="connsiteY13" fmla="*/ 21771 h 1065140"/>
                    <a:gd name="connsiteX14" fmla="*/ 435428 w 936171"/>
                    <a:gd name="connsiteY14" fmla="*/ 0 h 1065140"/>
                    <a:gd name="connsiteX15" fmla="*/ 348342 w 936171"/>
                    <a:gd name="connsiteY15" fmla="*/ 130628 h 1065140"/>
                    <a:gd name="connsiteX16" fmla="*/ 239485 w 936171"/>
                    <a:gd name="connsiteY16" fmla="*/ 261257 h 1065140"/>
                    <a:gd name="connsiteX17" fmla="*/ 217714 w 936171"/>
                    <a:gd name="connsiteY17" fmla="*/ 326571 h 1065140"/>
                    <a:gd name="connsiteX18" fmla="*/ 152400 w 936171"/>
                    <a:gd name="connsiteY18" fmla="*/ 370114 h 1065140"/>
                    <a:gd name="connsiteX19" fmla="*/ 108857 w 936171"/>
                    <a:gd name="connsiteY19" fmla="*/ 500742 h 1065140"/>
                    <a:gd name="connsiteX20" fmla="*/ 65314 w 936171"/>
                    <a:gd name="connsiteY20" fmla="*/ 631371 h 1065140"/>
                    <a:gd name="connsiteX21" fmla="*/ 21771 w 936171"/>
                    <a:gd name="connsiteY21" fmla="*/ 762000 h 1065140"/>
                    <a:gd name="connsiteX22" fmla="*/ 0 w 936171"/>
                    <a:gd name="connsiteY22" fmla="*/ 827314 h 1065140"/>
                    <a:gd name="connsiteX23" fmla="*/ 21771 w 936171"/>
                    <a:gd name="connsiteY23" fmla="*/ 892628 h 1065140"/>
                    <a:gd name="connsiteX24" fmla="*/ 326571 w 936171"/>
                    <a:gd name="connsiteY24" fmla="*/ 957942 h 1065140"/>
                    <a:gd name="connsiteX25" fmla="*/ 370114 w 936171"/>
                    <a:gd name="connsiteY25" fmla="*/ 957942 h 106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6171" h="1065140">
                      <a:moveTo>
                        <a:pt x="195942" y="914400"/>
                      </a:moveTo>
                      <a:cubicBezTo>
                        <a:pt x="224971" y="921657"/>
                        <a:pt x="254257" y="927951"/>
                        <a:pt x="283028" y="936171"/>
                      </a:cubicBezTo>
                      <a:cubicBezTo>
                        <a:pt x="305094" y="942475"/>
                        <a:pt x="325940" y="952964"/>
                        <a:pt x="348342" y="957942"/>
                      </a:cubicBezTo>
                      <a:cubicBezTo>
                        <a:pt x="391434" y="967518"/>
                        <a:pt x="435428" y="972457"/>
                        <a:pt x="478971" y="979714"/>
                      </a:cubicBezTo>
                      <a:cubicBezTo>
                        <a:pt x="747688" y="964785"/>
                        <a:pt x="828144" y="1065140"/>
                        <a:pt x="914400" y="892628"/>
                      </a:cubicBezTo>
                      <a:cubicBezTo>
                        <a:pt x="924663" y="872102"/>
                        <a:pt x="928914" y="849085"/>
                        <a:pt x="936171" y="827314"/>
                      </a:cubicBezTo>
                      <a:cubicBezTo>
                        <a:pt x="928914" y="783771"/>
                        <a:pt x="928359" y="738563"/>
                        <a:pt x="914400" y="696685"/>
                      </a:cubicBezTo>
                      <a:cubicBezTo>
                        <a:pt x="906126" y="671862"/>
                        <a:pt x="882559" y="654774"/>
                        <a:pt x="870857" y="631371"/>
                      </a:cubicBezTo>
                      <a:cubicBezTo>
                        <a:pt x="860594" y="610845"/>
                        <a:pt x="860230" y="586118"/>
                        <a:pt x="849085" y="566057"/>
                      </a:cubicBezTo>
                      <a:cubicBezTo>
                        <a:pt x="849075" y="566040"/>
                        <a:pt x="740234" y="402779"/>
                        <a:pt x="718457" y="370114"/>
                      </a:cubicBezTo>
                      <a:cubicBezTo>
                        <a:pt x="703943" y="348343"/>
                        <a:pt x="686616" y="328204"/>
                        <a:pt x="674914" y="304800"/>
                      </a:cubicBezTo>
                      <a:cubicBezTo>
                        <a:pt x="660400" y="275771"/>
                        <a:pt x="650235" y="244124"/>
                        <a:pt x="631371" y="217714"/>
                      </a:cubicBezTo>
                      <a:cubicBezTo>
                        <a:pt x="613475" y="192660"/>
                        <a:pt x="587828" y="174171"/>
                        <a:pt x="566057" y="152400"/>
                      </a:cubicBezTo>
                      <a:cubicBezTo>
                        <a:pt x="551715" y="109374"/>
                        <a:pt x="539110" y="52465"/>
                        <a:pt x="500742" y="21771"/>
                      </a:cubicBezTo>
                      <a:cubicBezTo>
                        <a:pt x="482822" y="7435"/>
                        <a:pt x="457199" y="7257"/>
                        <a:pt x="435428" y="0"/>
                      </a:cubicBezTo>
                      <a:cubicBezTo>
                        <a:pt x="406399" y="43543"/>
                        <a:pt x="385346" y="93624"/>
                        <a:pt x="348342" y="130628"/>
                      </a:cubicBezTo>
                      <a:cubicBezTo>
                        <a:pt x="264526" y="214444"/>
                        <a:pt x="300107" y="170324"/>
                        <a:pt x="239485" y="261257"/>
                      </a:cubicBezTo>
                      <a:cubicBezTo>
                        <a:pt x="232228" y="283028"/>
                        <a:pt x="232050" y="308651"/>
                        <a:pt x="217714" y="326571"/>
                      </a:cubicBezTo>
                      <a:cubicBezTo>
                        <a:pt x="201368" y="347003"/>
                        <a:pt x="166268" y="347925"/>
                        <a:pt x="152400" y="370114"/>
                      </a:cubicBezTo>
                      <a:cubicBezTo>
                        <a:pt x="128074" y="409035"/>
                        <a:pt x="123371" y="457199"/>
                        <a:pt x="108857" y="500742"/>
                      </a:cubicBezTo>
                      <a:lnTo>
                        <a:pt x="65314" y="631371"/>
                      </a:lnTo>
                      <a:lnTo>
                        <a:pt x="21771" y="762000"/>
                      </a:lnTo>
                      <a:lnTo>
                        <a:pt x="0" y="827314"/>
                      </a:lnTo>
                      <a:cubicBezTo>
                        <a:pt x="7257" y="849085"/>
                        <a:pt x="3097" y="879289"/>
                        <a:pt x="21771" y="892628"/>
                      </a:cubicBezTo>
                      <a:cubicBezTo>
                        <a:pt x="85459" y="938120"/>
                        <a:pt x="262945" y="951580"/>
                        <a:pt x="326571" y="957942"/>
                      </a:cubicBezTo>
                      <a:cubicBezTo>
                        <a:pt x="341013" y="959386"/>
                        <a:pt x="355600" y="957942"/>
                        <a:pt x="370114" y="957942"/>
                      </a:cubicBezTo>
                    </a:path>
                  </a:pathLst>
                </a:custGeom>
                <a:solidFill>
                  <a:schemeClr val="tx1">
                    <a:lumMod val="65000"/>
                    <a:lumOff val="35000"/>
                  </a:schemeClr>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99" name="Rounded Rectangle 51"/>
              <p:cNvSpPr/>
              <p:nvPr/>
            </p:nvSpPr>
            <p:spPr>
              <a:xfrm>
                <a:off x="4876800" y="2971800"/>
                <a:ext cx="685800" cy="2362200"/>
              </a:xfrm>
              <a:prstGeom prst="roundRect">
                <a:avLst>
                  <a:gd name="adj" fmla="val 28096"/>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0" name="Group 52"/>
              <p:cNvGrpSpPr/>
              <p:nvPr/>
            </p:nvGrpSpPr>
            <p:grpSpPr>
              <a:xfrm rot="5400000">
                <a:off x="4114800" y="3886200"/>
                <a:ext cx="2438400" cy="457200"/>
                <a:chOff x="3962400" y="5105400"/>
                <a:chExt cx="2677885" cy="1143001"/>
              </a:xfrm>
            </p:grpSpPr>
            <p:sp>
              <p:nvSpPr>
                <p:cNvPr id="401" name="Multiply 400"/>
                <p:cNvSpPr/>
                <p:nvPr/>
              </p:nvSpPr>
              <p:spPr>
                <a:xfrm>
                  <a:off x="39624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Multiply 401"/>
                <p:cNvSpPr/>
                <p:nvPr/>
              </p:nvSpPr>
              <p:spPr>
                <a:xfrm>
                  <a:off x="46482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3" name="Multiply 402"/>
                <p:cNvSpPr/>
                <p:nvPr/>
              </p:nvSpPr>
              <p:spPr>
                <a:xfrm>
                  <a:off x="5344885" y="5105401"/>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67" name="Oval 366"/>
            <p:cNvSpPr/>
            <p:nvPr/>
          </p:nvSpPr>
          <p:spPr>
            <a:xfrm>
              <a:off x="2057400" y="5410200"/>
              <a:ext cx="609600" cy="5334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0" y="5334000"/>
              <a:ext cx="838200" cy="6096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Rounded Rectangle 368"/>
            <p:cNvSpPr/>
            <p:nvPr/>
          </p:nvSpPr>
          <p:spPr>
            <a:xfrm rot="1200398">
              <a:off x="404929" y="3638782"/>
              <a:ext cx="696046" cy="2044440"/>
            </a:xfrm>
            <a:prstGeom prst="roundRect">
              <a:avLst>
                <a:gd name="adj" fmla="val 40477"/>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Trapezoid 369"/>
            <p:cNvSpPr/>
            <p:nvPr/>
          </p:nvSpPr>
          <p:spPr>
            <a:xfrm>
              <a:off x="685800" y="3657600"/>
              <a:ext cx="1295400" cy="2743200"/>
            </a:xfrm>
            <a:prstGeom prst="trapezoid">
              <a:avLst>
                <a:gd name="adj" fmla="val 23319"/>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Rectangle 370"/>
            <p:cNvSpPr/>
            <p:nvPr/>
          </p:nvSpPr>
          <p:spPr>
            <a:xfrm>
              <a:off x="762000" y="6172200"/>
              <a:ext cx="533400" cy="1828800"/>
            </a:xfrm>
            <a:prstGeom prst="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Rectangle 371"/>
            <p:cNvSpPr/>
            <p:nvPr/>
          </p:nvSpPr>
          <p:spPr>
            <a:xfrm>
              <a:off x="1371600" y="6172200"/>
              <a:ext cx="533400" cy="1828800"/>
            </a:xfrm>
            <a:prstGeom prst="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Trapezoid 372"/>
            <p:cNvSpPr/>
            <p:nvPr/>
          </p:nvSpPr>
          <p:spPr>
            <a:xfrm>
              <a:off x="457200" y="5562600"/>
              <a:ext cx="1796143" cy="1219200"/>
            </a:xfrm>
            <a:prstGeom prst="trapezoid">
              <a:avLst>
                <a:gd name="adj" fmla="val 23319"/>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4" name="Group 14"/>
            <p:cNvGrpSpPr/>
            <p:nvPr/>
          </p:nvGrpSpPr>
          <p:grpSpPr>
            <a:xfrm>
              <a:off x="304800" y="6324600"/>
              <a:ext cx="2133600" cy="533400"/>
              <a:chOff x="3962400" y="5105400"/>
              <a:chExt cx="2677885" cy="1143001"/>
            </a:xfrm>
          </p:grpSpPr>
          <p:sp>
            <p:nvSpPr>
              <p:cNvPr id="393" name="Multiply 15"/>
              <p:cNvSpPr/>
              <p:nvPr/>
            </p:nvSpPr>
            <p:spPr>
              <a:xfrm>
                <a:off x="39624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4" name="Multiply 16"/>
              <p:cNvSpPr/>
              <p:nvPr/>
            </p:nvSpPr>
            <p:spPr>
              <a:xfrm>
                <a:off x="46482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Multiply 17"/>
              <p:cNvSpPr/>
              <p:nvPr/>
            </p:nvSpPr>
            <p:spPr>
              <a:xfrm>
                <a:off x="5344885" y="5105401"/>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41"/>
            <p:cNvGrpSpPr/>
            <p:nvPr/>
          </p:nvGrpSpPr>
          <p:grpSpPr>
            <a:xfrm rot="10960960">
              <a:off x="76200" y="3733800"/>
              <a:ext cx="576695" cy="3179864"/>
              <a:chOff x="4679408" y="1676400"/>
              <a:chExt cx="927343" cy="1987415"/>
            </a:xfrm>
          </p:grpSpPr>
          <p:sp>
            <p:nvSpPr>
              <p:cNvPr id="389" name="Pentagon 388"/>
              <p:cNvSpPr/>
              <p:nvPr/>
            </p:nvSpPr>
            <p:spPr>
              <a:xfrm rot="16200000">
                <a:off x="4457700" y="2705100"/>
                <a:ext cx="1447800" cy="304800"/>
              </a:xfrm>
              <a:prstGeom prst="homePlat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Lightning Bolt 43"/>
              <p:cNvSpPr/>
              <p:nvPr/>
            </p:nvSpPr>
            <p:spPr>
              <a:xfrm rot="537820">
                <a:off x="5008201" y="3219636"/>
                <a:ext cx="598550" cy="431759"/>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Lightning Bolt 390"/>
              <p:cNvSpPr/>
              <p:nvPr/>
            </p:nvSpPr>
            <p:spPr>
              <a:xfrm rot="21275730" flipH="1">
                <a:off x="4679408" y="3213234"/>
                <a:ext cx="626344" cy="450581"/>
              </a:xfrm>
              <a:prstGeom prst="lightningBolt">
                <a:avLst/>
              </a:prstGeom>
              <a:solidFill>
                <a:srgbClr val="D4433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391"/>
              <p:cNvSpPr/>
              <p:nvPr/>
            </p:nvSpPr>
            <p:spPr>
              <a:xfrm>
                <a:off x="4876801" y="1676400"/>
                <a:ext cx="533399" cy="762000"/>
              </a:xfrm>
              <a:custGeom>
                <a:avLst/>
                <a:gdLst>
                  <a:gd name="connsiteX0" fmla="*/ 195942 w 936171"/>
                  <a:gd name="connsiteY0" fmla="*/ 914400 h 1065140"/>
                  <a:gd name="connsiteX1" fmla="*/ 283028 w 936171"/>
                  <a:gd name="connsiteY1" fmla="*/ 936171 h 1065140"/>
                  <a:gd name="connsiteX2" fmla="*/ 348342 w 936171"/>
                  <a:gd name="connsiteY2" fmla="*/ 957942 h 1065140"/>
                  <a:gd name="connsiteX3" fmla="*/ 478971 w 936171"/>
                  <a:gd name="connsiteY3" fmla="*/ 979714 h 1065140"/>
                  <a:gd name="connsiteX4" fmla="*/ 914400 w 936171"/>
                  <a:gd name="connsiteY4" fmla="*/ 892628 h 1065140"/>
                  <a:gd name="connsiteX5" fmla="*/ 936171 w 936171"/>
                  <a:gd name="connsiteY5" fmla="*/ 827314 h 1065140"/>
                  <a:gd name="connsiteX6" fmla="*/ 914400 w 936171"/>
                  <a:gd name="connsiteY6" fmla="*/ 696685 h 1065140"/>
                  <a:gd name="connsiteX7" fmla="*/ 870857 w 936171"/>
                  <a:gd name="connsiteY7" fmla="*/ 631371 h 1065140"/>
                  <a:gd name="connsiteX8" fmla="*/ 849085 w 936171"/>
                  <a:gd name="connsiteY8" fmla="*/ 566057 h 1065140"/>
                  <a:gd name="connsiteX9" fmla="*/ 718457 w 936171"/>
                  <a:gd name="connsiteY9" fmla="*/ 370114 h 1065140"/>
                  <a:gd name="connsiteX10" fmla="*/ 674914 w 936171"/>
                  <a:gd name="connsiteY10" fmla="*/ 304800 h 1065140"/>
                  <a:gd name="connsiteX11" fmla="*/ 631371 w 936171"/>
                  <a:gd name="connsiteY11" fmla="*/ 217714 h 1065140"/>
                  <a:gd name="connsiteX12" fmla="*/ 566057 w 936171"/>
                  <a:gd name="connsiteY12" fmla="*/ 152400 h 1065140"/>
                  <a:gd name="connsiteX13" fmla="*/ 500742 w 936171"/>
                  <a:gd name="connsiteY13" fmla="*/ 21771 h 1065140"/>
                  <a:gd name="connsiteX14" fmla="*/ 435428 w 936171"/>
                  <a:gd name="connsiteY14" fmla="*/ 0 h 1065140"/>
                  <a:gd name="connsiteX15" fmla="*/ 348342 w 936171"/>
                  <a:gd name="connsiteY15" fmla="*/ 130628 h 1065140"/>
                  <a:gd name="connsiteX16" fmla="*/ 239485 w 936171"/>
                  <a:gd name="connsiteY16" fmla="*/ 261257 h 1065140"/>
                  <a:gd name="connsiteX17" fmla="*/ 217714 w 936171"/>
                  <a:gd name="connsiteY17" fmla="*/ 326571 h 1065140"/>
                  <a:gd name="connsiteX18" fmla="*/ 152400 w 936171"/>
                  <a:gd name="connsiteY18" fmla="*/ 370114 h 1065140"/>
                  <a:gd name="connsiteX19" fmla="*/ 108857 w 936171"/>
                  <a:gd name="connsiteY19" fmla="*/ 500742 h 1065140"/>
                  <a:gd name="connsiteX20" fmla="*/ 65314 w 936171"/>
                  <a:gd name="connsiteY20" fmla="*/ 631371 h 1065140"/>
                  <a:gd name="connsiteX21" fmla="*/ 21771 w 936171"/>
                  <a:gd name="connsiteY21" fmla="*/ 762000 h 1065140"/>
                  <a:gd name="connsiteX22" fmla="*/ 0 w 936171"/>
                  <a:gd name="connsiteY22" fmla="*/ 827314 h 1065140"/>
                  <a:gd name="connsiteX23" fmla="*/ 21771 w 936171"/>
                  <a:gd name="connsiteY23" fmla="*/ 892628 h 1065140"/>
                  <a:gd name="connsiteX24" fmla="*/ 326571 w 936171"/>
                  <a:gd name="connsiteY24" fmla="*/ 957942 h 1065140"/>
                  <a:gd name="connsiteX25" fmla="*/ 370114 w 936171"/>
                  <a:gd name="connsiteY25" fmla="*/ 957942 h 106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6171" h="1065140">
                    <a:moveTo>
                      <a:pt x="195942" y="914400"/>
                    </a:moveTo>
                    <a:cubicBezTo>
                      <a:pt x="224971" y="921657"/>
                      <a:pt x="254257" y="927951"/>
                      <a:pt x="283028" y="936171"/>
                    </a:cubicBezTo>
                    <a:cubicBezTo>
                      <a:pt x="305094" y="942475"/>
                      <a:pt x="325940" y="952964"/>
                      <a:pt x="348342" y="957942"/>
                    </a:cubicBezTo>
                    <a:cubicBezTo>
                      <a:pt x="391434" y="967518"/>
                      <a:pt x="435428" y="972457"/>
                      <a:pt x="478971" y="979714"/>
                    </a:cubicBezTo>
                    <a:cubicBezTo>
                      <a:pt x="747688" y="964785"/>
                      <a:pt x="828144" y="1065140"/>
                      <a:pt x="914400" y="892628"/>
                    </a:cubicBezTo>
                    <a:cubicBezTo>
                      <a:pt x="924663" y="872102"/>
                      <a:pt x="928914" y="849085"/>
                      <a:pt x="936171" y="827314"/>
                    </a:cubicBezTo>
                    <a:cubicBezTo>
                      <a:pt x="928914" y="783771"/>
                      <a:pt x="928359" y="738563"/>
                      <a:pt x="914400" y="696685"/>
                    </a:cubicBezTo>
                    <a:cubicBezTo>
                      <a:pt x="906126" y="671862"/>
                      <a:pt x="882559" y="654774"/>
                      <a:pt x="870857" y="631371"/>
                    </a:cubicBezTo>
                    <a:cubicBezTo>
                      <a:pt x="860594" y="610845"/>
                      <a:pt x="860230" y="586118"/>
                      <a:pt x="849085" y="566057"/>
                    </a:cubicBezTo>
                    <a:cubicBezTo>
                      <a:pt x="849075" y="566040"/>
                      <a:pt x="740234" y="402779"/>
                      <a:pt x="718457" y="370114"/>
                    </a:cubicBezTo>
                    <a:cubicBezTo>
                      <a:pt x="703943" y="348343"/>
                      <a:pt x="686616" y="328204"/>
                      <a:pt x="674914" y="304800"/>
                    </a:cubicBezTo>
                    <a:cubicBezTo>
                      <a:pt x="660400" y="275771"/>
                      <a:pt x="650235" y="244124"/>
                      <a:pt x="631371" y="217714"/>
                    </a:cubicBezTo>
                    <a:cubicBezTo>
                      <a:pt x="613475" y="192660"/>
                      <a:pt x="587828" y="174171"/>
                      <a:pt x="566057" y="152400"/>
                    </a:cubicBezTo>
                    <a:cubicBezTo>
                      <a:pt x="551715" y="109374"/>
                      <a:pt x="539110" y="52465"/>
                      <a:pt x="500742" y="21771"/>
                    </a:cubicBezTo>
                    <a:cubicBezTo>
                      <a:pt x="482822" y="7435"/>
                      <a:pt x="457199" y="7257"/>
                      <a:pt x="435428" y="0"/>
                    </a:cubicBezTo>
                    <a:cubicBezTo>
                      <a:pt x="406399" y="43543"/>
                      <a:pt x="385346" y="93624"/>
                      <a:pt x="348342" y="130628"/>
                    </a:cubicBezTo>
                    <a:cubicBezTo>
                      <a:pt x="264526" y="214444"/>
                      <a:pt x="300107" y="170324"/>
                      <a:pt x="239485" y="261257"/>
                    </a:cubicBezTo>
                    <a:cubicBezTo>
                      <a:pt x="232228" y="283028"/>
                      <a:pt x="232050" y="308651"/>
                      <a:pt x="217714" y="326571"/>
                    </a:cubicBezTo>
                    <a:cubicBezTo>
                      <a:pt x="201368" y="347003"/>
                      <a:pt x="166268" y="347925"/>
                      <a:pt x="152400" y="370114"/>
                    </a:cubicBezTo>
                    <a:cubicBezTo>
                      <a:pt x="128074" y="409035"/>
                      <a:pt x="123371" y="457199"/>
                      <a:pt x="108857" y="500742"/>
                    </a:cubicBezTo>
                    <a:lnTo>
                      <a:pt x="65314" y="631371"/>
                    </a:lnTo>
                    <a:lnTo>
                      <a:pt x="21771" y="762000"/>
                    </a:lnTo>
                    <a:lnTo>
                      <a:pt x="0" y="827314"/>
                    </a:lnTo>
                    <a:cubicBezTo>
                      <a:pt x="7257" y="849085"/>
                      <a:pt x="3097" y="879289"/>
                      <a:pt x="21771" y="892628"/>
                    </a:cubicBezTo>
                    <a:cubicBezTo>
                      <a:pt x="85459" y="938120"/>
                      <a:pt x="262945" y="951580"/>
                      <a:pt x="326571" y="957942"/>
                    </a:cubicBezTo>
                    <a:cubicBezTo>
                      <a:pt x="341013" y="959386"/>
                      <a:pt x="355600" y="957942"/>
                      <a:pt x="370114" y="957942"/>
                    </a:cubicBezTo>
                  </a:path>
                </a:pathLst>
              </a:custGeom>
              <a:solidFill>
                <a:schemeClr val="tx1">
                  <a:lumMod val="65000"/>
                  <a:lumOff val="35000"/>
                </a:schemeClr>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76" name="Oval 375"/>
            <p:cNvSpPr/>
            <p:nvPr/>
          </p:nvSpPr>
          <p:spPr>
            <a:xfrm>
              <a:off x="533400" y="7696200"/>
              <a:ext cx="838200" cy="6096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1219200" y="7696200"/>
              <a:ext cx="838200" cy="6096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p:cNvSpPr/>
            <p:nvPr/>
          </p:nvSpPr>
          <p:spPr>
            <a:xfrm>
              <a:off x="152400" y="5486400"/>
              <a:ext cx="457200" cy="3048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Curved Up Arrow 378"/>
            <p:cNvSpPr/>
            <p:nvPr/>
          </p:nvSpPr>
          <p:spPr>
            <a:xfrm rot="10317511" flipH="1">
              <a:off x="1356276" y="3667332"/>
              <a:ext cx="1355235" cy="1801951"/>
            </a:xfrm>
            <a:prstGeom prst="curvedUpArrow">
              <a:avLst>
                <a:gd name="adj1" fmla="val 14286"/>
                <a:gd name="adj2" fmla="val 50000"/>
                <a:gd name="adj3" fmla="val 0"/>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0" name="Rounded Rectangle 379"/>
            <p:cNvSpPr/>
            <p:nvPr/>
          </p:nvSpPr>
          <p:spPr>
            <a:xfrm rot="20564933">
              <a:off x="1814792" y="3769282"/>
              <a:ext cx="549417" cy="2044440"/>
            </a:xfrm>
            <a:prstGeom prst="roundRect">
              <a:avLst>
                <a:gd name="adj" fmla="val 40477"/>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p:cNvSpPr/>
            <p:nvPr/>
          </p:nvSpPr>
          <p:spPr>
            <a:xfrm>
              <a:off x="457200" y="1600200"/>
              <a:ext cx="1676400" cy="2286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2" name="Group 60"/>
            <p:cNvGrpSpPr/>
            <p:nvPr/>
          </p:nvGrpSpPr>
          <p:grpSpPr>
            <a:xfrm>
              <a:off x="457200" y="2057400"/>
              <a:ext cx="1828800" cy="228600"/>
              <a:chOff x="3124200" y="2133600"/>
              <a:chExt cx="1828800" cy="480061"/>
            </a:xfrm>
          </p:grpSpPr>
          <p:sp>
            <p:nvSpPr>
              <p:cNvPr id="384" name="Rounded Rectangle 383"/>
              <p:cNvSpPr/>
              <p:nvPr/>
            </p:nvSpPr>
            <p:spPr>
              <a:xfrm>
                <a:off x="3124200" y="2133600"/>
                <a:ext cx="1721225" cy="480061"/>
              </a:xfrm>
              <a:prstGeom prst="roundRect">
                <a:avLst>
                  <a:gd name="adj" fmla="val 37302"/>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5" name="Group 12"/>
              <p:cNvGrpSpPr/>
              <p:nvPr/>
            </p:nvGrpSpPr>
            <p:grpSpPr>
              <a:xfrm>
                <a:off x="3124200" y="2133600"/>
                <a:ext cx="1828800" cy="480060"/>
                <a:chOff x="3962400" y="5105400"/>
                <a:chExt cx="2677885" cy="1143001"/>
              </a:xfrm>
            </p:grpSpPr>
            <p:sp>
              <p:nvSpPr>
                <p:cNvPr id="386" name="Multiply 385"/>
                <p:cNvSpPr/>
                <p:nvPr/>
              </p:nvSpPr>
              <p:spPr>
                <a:xfrm>
                  <a:off x="39624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Multiply 386"/>
                <p:cNvSpPr/>
                <p:nvPr/>
              </p:nvSpPr>
              <p:spPr>
                <a:xfrm>
                  <a:off x="4648200" y="5105400"/>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Multiply 387"/>
                <p:cNvSpPr/>
                <p:nvPr/>
              </p:nvSpPr>
              <p:spPr>
                <a:xfrm>
                  <a:off x="5344885" y="5105401"/>
                  <a:ext cx="1295400" cy="1143000"/>
                </a:xfrm>
                <a:prstGeom prst="mathMultiply">
                  <a:avLst>
                    <a:gd name="adj1" fmla="val 17806"/>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83" name="Diagonal Stripe 382"/>
            <p:cNvSpPr/>
            <p:nvPr/>
          </p:nvSpPr>
          <p:spPr>
            <a:xfrm rot="20559247" flipH="1">
              <a:off x="695769" y="1906393"/>
              <a:ext cx="1066709" cy="229586"/>
            </a:xfrm>
            <a:prstGeom prst="diagStrip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11" name="Group 91">
            <a:extLst>
              <a:ext uri="{FF2B5EF4-FFF2-40B4-BE49-F238E27FC236}">
                <a16:creationId xmlns:a16="http://schemas.microsoft.com/office/drawing/2014/main" id="{16BC2083-BCB3-05E3-8567-596663312343}"/>
              </a:ext>
            </a:extLst>
          </p:cNvPr>
          <p:cNvGrpSpPr/>
          <p:nvPr/>
        </p:nvGrpSpPr>
        <p:grpSpPr>
          <a:xfrm>
            <a:off x="8030067" y="3170249"/>
            <a:ext cx="1356990" cy="3344532"/>
            <a:chOff x="4054343" y="2362200"/>
            <a:chExt cx="1356990" cy="3344532"/>
          </a:xfrm>
        </p:grpSpPr>
        <p:sp>
          <p:nvSpPr>
            <p:cNvPr id="112" name="Round Diagonal Corner Rectangle 1143">
              <a:extLst>
                <a:ext uri="{FF2B5EF4-FFF2-40B4-BE49-F238E27FC236}">
                  <a16:creationId xmlns:a16="http://schemas.microsoft.com/office/drawing/2014/main" id="{A2E04F16-3CAF-A336-C24D-22F884B8C882}"/>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Round Diagonal Corner Rectangle 1144">
              <a:extLst>
                <a:ext uri="{FF2B5EF4-FFF2-40B4-BE49-F238E27FC236}">
                  <a16:creationId xmlns:a16="http://schemas.microsoft.com/office/drawing/2014/main" id="{0E366586-277E-1EE1-37FF-CBBA8678FFD9}"/>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97D5F57C-CB3A-CF50-54BA-FD98EAD0B864}"/>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011CE344-2B42-6317-725E-C5A63DA4ADFC}"/>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8585E79B-9C02-ABB7-121A-C34F6467893C}"/>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12C8D79B-CF0D-BD6D-265B-63E5D0E83BA1}"/>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rapezoid 117">
              <a:extLst>
                <a:ext uri="{FF2B5EF4-FFF2-40B4-BE49-F238E27FC236}">
                  <a16:creationId xmlns:a16="http://schemas.microsoft.com/office/drawing/2014/main" id="{82B42716-66A3-6864-688F-0A44AF0471F5}"/>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Trapezoid 118">
              <a:extLst>
                <a:ext uri="{FF2B5EF4-FFF2-40B4-BE49-F238E27FC236}">
                  <a16:creationId xmlns:a16="http://schemas.microsoft.com/office/drawing/2014/main" id="{8671D319-FA61-DFB6-D236-695A30D7C021}"/>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rapezoid 119">
              <a:extLst>
                <a:ext uri="{FF2B5EF4-FFF2-40B4-BE49-F238E27FC236}">
                  <a16:creationId xmlns:a16="http://schemas.microsoft.com/office/drawing/2014/main" id="{17664CEC-CAEC-855B-F744-D90522785190}"/>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84267572-02E1-190D-3676-33A27CCA3738}"/>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3CFBC789-1411-F76D-28A7-66AD612AC9F9}"/>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Round Diagonal Corner Rectangle 1154">
              <a:extLst>
                <a:ext uri="{FF2B5EF4-FFF2-40B4-BE49-F238E27FC236}">
                  <a16:creationId xmlns:a16="http://schemas.microsoft.com/office/drawing/2014/main" id="{12C5A57C-134E-38A1-41E2-1DD91C176C77}"/>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Round Diagonal Corner Rectangle 1155">
              <a:extLst>
                <a:ext uri="{FF2B5EF4-FFF2-40B4-BE49-F238E27FC236}">
                  <a16:creationId xmlns:a16="http://schemas.microsoft.com/office/drawing/2014/main" id="{950D9349-5B4E-1202-3D47-8ABD62B285B2}"/>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683E2D43-1C21-A8AA-3868-3C5578543218}"/>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Round Diagonal Corner Rectangle 1157">
              <a:extLst>
                <a:ext uri="{FF2B5EF4-FFF2-40B4-BE49-F238E27FC236}">
                  <a16:creationId xmlns:a16="http://schemas.microsoft.com/office/drawing/2014/main" id="{52329484-5CE6-DAF8-10CC-850E938F6682}"/>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425B2EF3-EA79-A559-54A2-55A3460F365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0">
            <a:extLst>
              <a:ext uri="{FF2B5EF4-FFF2-40B4-BE49-F238E27FC236}">
                <a16:creationId xmlns:a16="http://schemas.microsoft.com/office/drawing/2014/main" id="{126F283D-1902-F02D-070E-D0E42A6E2E8F}"/>
              </a:ext>
            </a:extLst>
          </p:cNvPr>
          <p:cNvGrpSpPr/>
          <p:nvPr/>
        </p:nvGrpSpPr>
        <p:grpSpPr>
          <a:xfrm>
            <a:off x="4752196" y="2581742"/>
            <a:ext cx="1142691" cy="2082016"/>
            <a:chOff x="624188" y="685800"/>
            <a:chExt cx="2413118" cy="4876800"/>
          </a:xfrm>
        </p:grpSpPr>
        <p:sp>
          <p:nvSpPr>
            <p:cNvPr id="129" name="Cloud 128">
              <a:extLst>
                <a:ext uri="{FF2B5EF4-FFF2-40B4-BE49-F238E27FC236}">
                  <a16:creationId xmlns:a16="http://schemas.microsoft.com/office/drawing/2014/main" id="{D98BC335-1FBA-56F9-11DF-745F28ED5962}"/>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E3FD73D9-25F0-909B-2F78-46983DF6C907}"/>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AF0FD015-E8EC-BE5B-2D13-C082E17040A4}"/>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B4881E75-B8CF-8C45-2175-645C7F9FCF5F}"/>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08D3B4B7-57D0-789C-E966-27CBCE3BB54D}"/>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rapezoid 133">
              <a:extLst>
                <a:ext uri="{FF2B5EF4-FFF2-40B4-BE49-F238E27FC236}">
                  <a16:creationId xmlns:a16="http://schemas.microsoft.com/office/drawing/2014/main" id="{7604E988-7B1A-B649-DEC5-13CC027C53CF}"/>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rapezoid 134">
              <a:extLst>
                <a:ext uri="{FF2B5EF4-FFF2-40B4-BE49-F238E27FC236}">
                  <a16:creationId xmlns:a16="http://schemas.microsoft.com/office/drawing/2014/main" id="{9E213D03-ABA0-7646-4C44-F093EEFC2CDC}"/>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rapezoid 135">
              <a:extLst>
                <a:ext uri="{FF2B5EF4-FFF2-40B4-BE49-F238E27FC236}">
                  <a16:creationId xmlns:a16="http://schemas.microsoft.com/office/drawing/2014/main" id="{D4D22C54-FCC6-8798-E2DD-CC25514272C9}"/>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a:extLst>
                <a:ext uri="{FF2B5EF4-FFF2-40B4-BE49-F238E27FC236}">
                  <a16:creationId xmlns:a16="http://schemas.microsoft.com/office/drawing/2014/main" id="{4F99C5C8-EF84-E300-B3F0-832635F28FED}"/>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Oval 137">
              <a:extLst>
                <a:ext uri="{FF2B5EF4-FFF2-40B4-BE49-F238E27FC236}">
                  <a16:creationId xmlns:a16="http://schemas.microsoft.com/office/drawing/2014/main" id="{98DE32AE-8CBC-A0F3-C542-7AAD5A2EE991}"/>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95320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26" presetClass="entr" presetSubtype="0" fill="hold" nodeType="withEffect">
                                  <p:stCondLst>
                                    <p:cond delay="0"/>
                                  </p:stCondLst>
                                  <p:childTnLst>
                                    <p:set>
                                      <p:cBhvr>
                                        <p:cTn id="15" dur="1" fill="hold">
                                          <p:stCondLst>
                                            <p:cond delay="0"/>
                                          </p:stCondLst>
                                        </p:cTn>
                                        <p:tgtEl>
                                          <p:spTgt spid="365"/>
                                        </p:tgtEl>
                                        <p:attrNameLst>
                                          <p:attrName>style.visibility</p:attrName>
                                        </p:attrNameLst>
                                      </p:cBhvr>
                                      <p:to>
                                        <p:strVal val="visible"/>
                                      </p:to>
                                    </p:set>
                                    <p:animEffect transition="in" filter="wipe(down)">
                                      <p:cBhvr>
                                        <p:cTn id="16" dur="580">
                                          <p:stCondLst>
                                            <p:cond delay="0"/>
                                          </p:stCondLst>
                                        </p:cTn>
                                        <p:tgtEl>
                                          <p:spTgt spid="365"/>
                                        </p:tgtEl>
                                      </p:cBhvr>
                                    </p:animEffect>
                                    <p:anim calcmode="lin" valueType="num">
                                      <p:cBhvr>
                                        <p:cTn id="17" dur="1822" tmFilter="0,0; 0.14,0.36; 0.43,0.73; 0.71,0.91; 1.0,1.0">
                                          <p:stCondLst>
                                            <p:cond delay="0"/>
                                          </p:stCondLst>
                                        </p:cTn>
                                        <p:tgtEl>
                                          <p:spTgt spid="365"/>
                                        </p:tgtEl>
                                        <p:attrNameLst>
                                          <p:attrName>ppt_x</p:attrName>
                                        </p:attrNameLst>
                                      </p:cBhvr>
                                      <p:tavLst>
                                        <p:tav tm="0">
                                          <p:val>
                                            <p:strVal val="#ppt_x-0.25"/>
                                          </p:val>
                                        </p:tav>
                                        <p:tav tm="100000">
                                          <p:val>
                                            <p:strVal val="#ppt_x"/>
                                          </p:val>
                                        </p:tav>
                                      </p:tavLst>
                                    </p:anim>
                                    <p:anim calcmode="lin" valueType="num">
                                      <p:cBhvr>
                                        <p:cTn id="18" dur="664" tmFilter="0.0,0.0; 0.25,0.07; 0.50,0.2; 0.75,0.467; 1.0,1.0">
                                          <p:stCondLst>
                                            <p:cond delay="0"/>
                                          </p:stCondLst>
                                        </p:cTn>
                                        <p:tgtEl>
                                          <p:spTgt spid="365"/>
                                        </p:tgtEl>
                                        <p:attrNameLst>
                                          <p:attrName>ppt_y</p:attrName>
                                        </p:attrNameLst>
                                      </p:cBhvr>
                                      <p:tavLst>
                                        <p:tav tm="0" fmla="#ppt_y-sin(pi*$)/3">
                                          <p:val>
                                            <p:fltVal val="0.5"/>
                                          </p:val>
                                        </p:tav>
                                        <p:tav tm="100000">
                                          <p:val>
                                            <p:fltVal val="1"/>
                                          </p:val>
                                        </p:tav>
                                      </p:tavLst>
                                    </p:anim>
                                    <p:anim calcmode="lin" valueType="num">
                                      <p:cBhvr>
                                        <p:cTn id="19" dur="664" tmFilter="0, 0; 0.125,0.2665; 0.25,0.4; 0.375,0.465; 0.5,0.5;  0.625,0.535; 0.75,0.6; 0.875,0.7335; 1,1">
                                          <p:stCondLst>
                                            <p:cond delay="664"/>
                                          </p:stCondLst>
                                        </p:cTn>
                                        <p:tgtEl>
                                          <p:spTgt spid="365"/>
                                        </p:tgtEl>
                                        <p:attrNameLst>
                                          <p:attrName>ppt_y</p:attrName>
                                        </p:attrNameLst>
                                      </p:cBhvr>
                                      <p:tavLst>
                                        <p:tav tm="0" fmla="#ppt_y-sin(pi*$)/9">
                                          <p:val>
                                            <p:fltVal val="0"/>
                                          </p:val>
                                        </p:tav>
                                        <p:tav tm="100000">
                                          <p:val>
                                            <p:fltVal val="1"/>
                                          </p:val>
                                        </p:tav>
                                      </p:tavLst>
                                    </p:anim>
                                    <p:anim calcmode="lin" valueType="num">
                                      <p:cBhvr>
                                        <p:cTn id="20" dur="332" tmFilter="0, 0; 0.125,0.2665; 0.25,0.4; 0.375,0.465; 0.5,0.5;  0.625,0.535; 0.75,0.6; 0.875,0.7335; 1,1">
                                          <p:stCondLst>
                                            <p:cond delay="1324"/>
                                          </p:stCondLst>
                                        </p:cTn>
                                        <p:tgtEl>
                                          <p:spTgt spid="365"/>
                                        </p:tgtEl>
                                        <p:attrNameLst>
                                          <p:attrName>ppt_y</p:attrName>
                                        </p:attrNameLst>
                                      </p:cBhvr>
                                      <p:tavLst>
                                        <p:tav tm="0" fmla="#ppt_y-sin(pi*$)/27">
                                          <p:val>
                                            <p:fltVal val="0"/>
                                          </p:val>
                                        </p:tav>
                                        <p:tav tm="100000">
                                          <p:val>
                                            <p:fltVal val="1"/>
                                          </p:val>
                                        </p:tav>
                                      </p:tavLst>
                                    </p:anim>
                                    <p:anim calcmode="lin" valueType="num">
                                      <p:cBhvr>
                                        <p:cTn id="21" dur="164" tmFilter="0, 0; 0.125,0.2665; 0.25,0.4; 0.375,0.465; 0.5,0.5;  0.625,0.535; 0.75,0.6; 0.875,0.7335; 1,1">
                                          <p:stCondLst>
                                            <p:cond delay="1656"/>
                                          </p:stCondLst>
                                        </p:cTn>
                                        <p:tgtEl>
                                          <p:spTgt spid="365"/>
                                        </p:tgtEl>
                                        <p:attrNameLst>
                                          <p:attrName>ppt_y</p:attrName>
                                        </p:attrNameLst>
                                      </p:cBhvr>
                                      <p:tavLst>
                                        <p:tav tm="0" fmla="#ppt_y-sin(pi*$)/81">
                                          <p:val>
                                            <p:fltVal val="0"/>
                                          </p:val>
                                        </p:tav>
                                        <p:tav tm="100000">
                                          <p:val>
                                            <p:fltVal val="1"/>
                                          </p:val>
                                        </p:tav>
                                      </p:tavLst>
                                    </p:anim>
                                    <p:animScale>
                                      <p:cBhvr>
                                        <p:cTn id="22" dur="26">
                                          <p:stCondLst>
                                            <p:cond delay="650"/>
                                          </p:stCondLst>
                                        </p:cTn>
                                        <p:tgtEl>
                                          <p:spTgt spid="365"/>
                                        </p:tgtEl>
                                      </p:cBhvr>
                                      <p:to x="100000" y="60000"/>
                                    </p:animScale>
                                    <p:animScale>
                                      <p:cBhvr>
                                        <p:cTn id="23" dur="166" decel="50000">
                                          <p:stCondLst>
                                            <p:cond delay="676"/>
                                          </p:stCondLst>
                                        </p:cTn>
                                        <p:tgtEl>
                                          <p:spTgt spid="365"/>
                                        </p:tgtEl>
                                      </p:cBhvr>
                                      <p:to x="100000" y="100000"/>
                                    </p:animScale>
                                    <p:animScale>
                                      <p:cBhvr>
                                        <p:cTn id="24" dur="26">
                                          <p:stCondLst>
                                            <p:cond delay="1312"/>
                                          </p:stCondLst>
                                        </p:cTn>
                                        <p:tgtEl>
                                          <p:spTgt spid="365"/>
                                        </p:tgtEl>
                                      </p:cBhvr>
                                      <p:to x="100000" y="80000"/>
                                    </p:animScale>
                                    <p:animScale>
                                      <p:cBhvr>
                                        <p:cTn id="25" dur="166" decel="50000">
                                          <p:stCondLst>
                                            <p:cond delay="1338"/>
                                          </p:stCondLst>
                                        </p:cTn>
                                        <p:tgtEl>
                                          <p:spTgt spid="365"/>
                                        </p:tgtEl>
                                      </p:cBhvr>
                                      <p:to x="100000" y="100000"/>
                                    </p:animScale>
                                    <p:animScale>
                                      <p:cBhvr>
                                        <p:cTn id="26" dur="26">
                                          <p:stCondLst>
                                            <p:cond delay="1642"/>
                                          </p:stCondLst>
                                        </p:cTn>
                                        <p:tgtEl>
                                          <p:spTgt spid="365"/>
                                        </p:tgtEl>
                                      </p:cBhvr>
                                      <p:to x="100000" y="90000"/>
                                    </p:animScale>
                                    <p:animScale>
                                      <p:cBhvr>
                                        <p:cTn id="27" dur="166" decel="50000">
                                          <p:stCondLst>
                                            <p:cond delay="1668"/>
                                          </p:stCondLst>
                                        </p:cTn>
                                        <p:tgtEl>
                                          <p:spTgt spid="365"/>
                                        </p:tgtEl>
                                      </p:cBhvr>
                                      <p:to x="100000" y="100000"/>
                                    </p:animScale>
                                    <p:animScale>
                                      <p:cBhvr>
                                        <p:cTn id="28" dur="26">
                                          <p:stCondLst>
                                            <p:cond delay="1808"/>
                                          </p:stCondLst>
                                        </p:cTn>
                                        <p:tgtEl>
                                          <p:spTgt spid="365"/>
                                        </p:tgtEl>
                                      </p:cBhvr>
                                      <p:to x="100000" y="95000"/>
                                    </p:animScale>
                                    <p:animScale>
                                      <p:cBhvr>
                                        <p:cTn id="29" dur="166" decel="50000">
                                          <p:stCondLst>
                                            <p:cond delay="1834"/>
                                          </p:stCondLst>
                                        </p:cTn>
                                        <p:tgtEl>
                                          <p:spTgt spid="365"/>
                                        </p:tgtEl>
                                      </p:cBhvr>
                                      <p:to x="100000" y="100000"/>
                                    </p:animScale>
                                  </p:childTnLst>
                                </p:cTn>
                              </p:par>
                              <p:par>
                                <p:cTn id="30" presetID="26" presetClass="entr" presetSubtype="0" fill="hold" nodeType="withEffect">
                                  <p:stCondLst>
                                    <p:cond delay="0"/>
                                  </p:stCondLst>
                                  <p:childTnLst>
                                    <p:set>
                                      <p:cBhvr>
                                        <p:cTn id="31" dur="1" fill="hold">
                                          <p:stCondLst>
                                            <p:cond delay="0"/>
                                          </p:stCondLst>
                                        </p:cTn>
                                        <p:tgtEl>
                                          <p:spTgt spid="340"/>
                                        </p:tgtEl>
                                        <p:attrNameLst>
                                          <p:attrName>style.visibility</p:attrName>
                                        </p:attrNameLst>
                                      </p:cBhvr>
                                      <p:to>
                                        <p:strVal val="visible"/>
                                      </p:to>
                                    </p:set>
                                    <p:animEffect transition="in" filter="wipe(down)">
                                      <p:cBhvr>
                                        <p:cTn id="32" dur="580">
                                          <p:stCondLst>
                                            <p:cond delay="0"/>
                                          </p:stCondLst>
                                        </p:cTn>
                                        <p:tgtEl>
                                          <p:spTgt spid="340"/>
                                        </p:tgtEl>
                                      </p:cBhvr>
                                    </p:animEffect>
                                    <p:anim calcmode="lin" valueType="num">
                                      <p:cBhvr>
                                        <p:cTn id="33" dur="1822" tmFilter="0,0; 0.14,0.36; 0.43,0.73; 0.71,0.91; 1.0,1.0">
                                          <p:stCondLst>
                                            <p:cond delay="0"/>
                                          </p:stCondLst>
                                        </p:cTn>
                                        <p:tgtEl>
                                          <p:spTgt spid="340"/>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340"/>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340"/>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340"/>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340"/>
                                        </p:tgtEl>
                                        <p:attrNameLst>
                                          <p:attrName>ppt_y</p:attrName>
                                        </p:attrNameLst>
                                      </p:cBhvr>
                                      <p:tavLst>
                                        <p:tav tm="0" fmla="#ppt_y-sin(pi*$)/81">
                                          <p:val>
                                            <p:fltVal val="0"/>
                                          </p:val>
                                        </p:tav>
                                        <p:tav tm="100000">
                                          <p:val>
                                            <p:fltVal val="1"/>
                                          </p:val>
                                        </p:tav>
                                      </p:tavLst>
                                    </p:anim>
                                    <p:animScale>
                                      <p:cBhvr>
                                        <p:cTn id="38" dur="26">
                                          <p:stCondLst>
                                            <p:cond delay="650"/>
                                          </p:stCondLst>
                                        </p:cTn>
                                        <p:tgtEl>
                                          <p:spTgt spid="340"/>
                                        </p:tgtEl>
                                      </p:cBhvr>
                                      <p:to x="100000" y="60000"/>
                                    </p:animScale>
                                    <p:animScale>
                                      <p:cBhvr>
                                        <p:cTn id="39" dur="166" decel="50000">
                                          <p:stCondLst>
                                            <p:cond delay="676"/>
                                          </p:stCondLst>
                                        </p:cTn>
                                        <p:tgtEl>
                                          <p:spTgt spid="340"/>
                                        </p:tgtEl>
                                      </p:cBhvr>
                                      <p:to x="100000" y="100000"/>
                                    </p:animScale>
                                    <p:animScale>
                                      <p:cBhvr>
                                        <p:cTn id="40" dur="26">
                                          <p:stCondLst>
                                            <p:cond delay="1312"/>
                                          </p:stCondLst>
                                        </p:cTn>
                                        <p:tgtEl>
                                          <p:spTgt spid="340"/>
                                        </p:tgtEl>
                                      </p:cBhvr>
                                      <p:to x="100000" y="80000"/>
                                    </p:animScale>
                                    <p:animScale>
                                      <p:cBhvr>
                                        <p:cTn id="41" dur="166" decel="50000">
                                          <p:stCondLst>
                                            <p:cond delay="1338"/>
                                          </p:stCondLst>
                                        </p:cTn>
                                        <p:tgtEl>
                                          <p:spTgt spid="340"/>
                                        </p:tgtEl>
                                      </p:cBhvr>
                                      <p:to x="100000" y="100000"/>
                                    </p:animScale>
                                    <p:animScale>
                                      <p:cBhvr>
                                        <p:cTn id="42" dur="26">
                                          <p:stCondLst>
                                            <p:cond delay="1642"/>
                                          </p:stCondLst>
                                        </p:cTn>
                                        <p:tgtEl>
                                          <p:spTgt spid="340"/>
                                        </p:tgtEl>
                                      </p:cBhvr>
                                      <p:to x="100000" y="90000"/>
                                    </p:animScale>
                                    <p:animScale>
                                      <p:cBhvr>
                                        <p:cTn id="43" dur="166" decel="50000">
                                          <p:stCondLst>
                                            <p:cond delay="1668"/>
                                          </p:stCondLst>
                                        </p:cTn>
                                        <p:tgtEl>
                                          <p:spTgt spid="340"/>
                                        </p:tgtEl>
                                      </p:cBhvr>
                                      <p:to x="100000" y="100000"/>
                                    </p:animScale>
                                    <p:animScale>
                                      <p:cBhvr>
                                        <p:cTn id="44" dur="26">
                                          <p:stCondLst>
                                            <p:cond delay="1808"/>
                                          </p:stCondLst>
                                        </p:cTn>
                                        <p:tgtEl>
                                          <p:spTgt spid="340"/>
                                        </p:tgtEl>
                                      </p:cBhvr>
                                      <p:to x="100000" y="95000"/>
                                    </p:animScale>
                                    <p:animScale>
                                      <p:cBhvr>
                                        <p:cTn id="45" dur="166" decel="50000">
                                          <p:stCondLst>
                                            <p:cond delay="1834"/>
                                          </p:stCondLst>
                                        </p:cTn>
                                        <p:tgtEl>
                                          <p:spTgt spid="34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51054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4419600" y="838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7162800" y="1676401"/>
            <a:ext cx="1905000" cy="2071387"/>
            <a:chOff x="4114800" y="228600"/>
            <a:chExt cx="19050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516291"/>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228600"/>
              <a:ext cx="1905000" cy="2065163"/>
            </a:xfrm>
            <a:prstGeom prst="rect">
              <a:avLst/>
            </a:prstGeom>
            <a:noFill/>
          </p:spPr>
          <p:txBody>
            <a:bodyPr wrap="square" rtlCol="0">
              <a:spAutoFit/>
            </a:bodyPr>
            <a:lstStyle/>
            <a:p>
              <a:pPr fontAlgn="base"/>
              <a:r>
                <a:rPr lang="en-US" dirty="0">
                  <a:solidFill>
                    <a:schemeClr val="bg1"/>
                  </a:solidFill>
                </a:rPr>
                <a:t>The Lord returns after a long period of time.</a:t>
              </a:r>
            </a:p>
            <a:p>
              <a:pPr fontAlgn="base"/>
              <a:endParaRPr lang="en-US" dirty="0">
                <a:solidFill>
                  <a:schemeClr val="bg1"/>
                </a:solidFill>
              </a:endParaRP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5:29 Commentary Ralph E. Swiss</a:t>
            </a:r>
          </a:p>
        </p:txBody>
      </p:sp>
      <p:sp>
        <p:nvSpPr>
          <p:cNvPr id="74" name="TextBox 73"/>
          <p:cNvSpPr txBox="1"/>
          <p:nvPr/>
        </p:nvSpPr>
        <p:spPr>
          <a:xfrm>
            <a:off x="1296182" y="4423203"/>
            <a:ext cx="7063563" cy="1477328"/>
          </a:xfrm>
          <a:prstGeom prst="rect">
            <a:avLst/>
          </a:prstGeom>
          <a:noFill/>
        </p:spPr>
        <p:txBody>
          <a:bodyPr wrap="square" rtlCol="0">
            <a:spAutoFit/>
          </a:bodyPr>
          <a:lstStyle/>
          <a:p>
            <a:pPr fontAlgn="base"/>
            <a:r>
              <a:rPr lang="en-US" dirty="0">
                <a:solidFill>
                  <a:schemeClr val="bg1"/>
                </a:solidFill>
              </a:rPr>
              <a:t>“And it came to pass that a long time had passed away, and the Lord of the vineyard said unto his servant: Come, let us go down into the vineyard, that we may labor again in the vineyard. For behold, the time </a:t>
            </a:r>
            <a:r>
              <a:rPr lang="en-US" dirty="0" err="1">
                <a:solidFill>
                  <a:schemeClr val="bg1"/>
                </a:solidFill>
              </a:rPr>
              <a:t>draweth</a:t>
            </a:r>
            <a:r>
              <a:rPr lang="en-US" dirty="0">
                <a:solidFill>
                  <a:schemeClr val="bg1"/>
                </a:solidFill>
              </a:rPr>
              <a:t> near, and the end soon cometh; wherefore, I must lay up fruit against the season, unto mine own self.”</a:t>
            </a:r>
          </a:p>
        </p:txBody>
      </p:sp>
      <p:grpSp>
        <p:nvGrpSpPr>
          <p:cNvPr id="6" name="Group 347"/>
          <p:cNvGrpSpPr/>
          <p:nvPr/>
        </p:nvGrpSpPr>
        <p:grpSpPr>
          <a:xfrm>
            <a:off x="1600200" y="228601"/>
            <a:ext cx="3276600" cy="3370217"/>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953"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951"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932"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9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911"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909"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8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889" name="Oval 88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876" name="Oval 8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8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869" name="Oval 86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867" name="Oval 86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8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86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9" name="Group 12"/>
                <p:cNvGrpSpPr/>
                <p:nvPr/>
              </p:nvGrpSpPr>
              <p:grpSpPr>
                <a:xfrm rot="15530705">
                  <a:off x="2284581" y="2639655"/>
                  <a:ext cx="405591" cy="1883879"/>
                  <a:chOff x="1905000" y="1828800"/>
                  <a:chExt cx="762000" cy="2362200"/>
                </a:xfrm>
              </p:grpSpPr>
              <p:sp>
                <p:nvSpPr>
                  <p:cNvPr id="85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45" name="Double Wave 644"/>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Double Wave 645"/>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Double Wave 646"/>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0" name="Group 41"/>
            <p:cNvGrpSpPr/>
            <p:nvPr/>
          </p:nvGrpSpPr>
          <p:grpSpPr>
            <a:xfrm>
              <a:off x="457200" y="3352800"/>
              <a:ext cx="1397003" cy="1095416"/>
              <a:chOff x="736597" y="733384"/>
              <a:chExt cx="1807860" cy="1807860"/>
            </a:xfrm>
          </p:grpSpPr>
          <p:grpSp>
            <p:nvGrpSpPr>
              <p:cNvPr id="741" name="Group 15"/>
              <p:cNvGrpSpPr/>
              <p:nvPr/>
            </p:nvGrpSpPr>
            <p:grpSpPr>
              <a:xfrm rot="20238387">
                <a:off x="736597" y="881328"/>
                <a:ext cx="1193804" cy="897916"/>
                <a:chOff x="1111998" y="1862460"/>
                <a:chExt cx="2362200" cy="1921930"/>
              </a:xfrm>
            </p:grpSpPr>
            <p:grpSp>
              <p:nvGrpSpPr>
                <p:cNvPr id="748" name="Group 6"/>
                <p:cNvGrpSpPr/>
                <p:nvPr/>
              </p:nvGrpSpPr>
              <p:grpSpPr>
                <a:xfrm rot="17802976">
                  <a:off x="1912098" y="1823816"/>
                  <a:ext cx="762000" cy="2362200"/>
                  <a:chOff x="1905000" y="1828800"/>
                  <a:chExt cx="762000" cy="2362200"/>
                </a:xfrm>
              </p:grpSpPr>
              <p:sp>
                <p:nvSpPr>
                  <p:cNvPr id="8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9" name="Group 9"/>
                <p:cNvGrpSpPr/>
                <p:nvPr/>
              </p:nvGrpSpPr>
              <p:grpSpPr>
                <a:xfrm rot="19123498">
                  <a:off x="2501621" y="1862460"/>
                  <a:ext cx="542170" cy="1782007"/>
                  <a:chOff x="1905000" y="1828800"/>
                  <a:chExt cx="762000" cy="2362200"/>
                </a:xfrm>
              </p:grpSpPr>
              <p:sp>
                <p:nvSpPr>
                  <p:cNvPr id="84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84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7" name="Group 21"/>
              <p:cNvGrpSpPr/>
              <p:nvPr/>
            </p:nvGrpSpPr>
            <p:grpSpPr>
              <a:xfrm rot="2927600">
                <a:off x="1498597" y="881328"/>
                <a:ext cx="1193804" cy="897916"/>
                <a:chOff x="1111998" y="1862460"/>
                <a:chExt cx="2362200" cy="1921930"/>
              </a:xfrm>
            </p:grpSpPr>
            <p:grpSp>
              <p:nvGrpSpPr>
                <p:cNvPr id="758" name="Group 6"/>
                <p:cNvGrpSpPr/>
                <p:nvPr/>
              </p:nvGrpSpPr>
              <p:grpSpPr>
                <a:xfrm rot="17802976">
                  <a:off x="1912098" y="1823816"/>
                  <a:ext cx="762000" cy="2362200"/>
                  <a:chOff x="1905000" y="1828800"/>
                  <a:chExt cx="762000" cy="2362200"/>
                </a:xfrm>
              </p:grpSpPr>
              <p:sp>
                <p:nvSpPr>
                  <p:cNvPr id="8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9"/>
                <p:cNvGrpSpPr/>
                <p:nvPr/>
              </p:nvGrpSpPr>
              <p:grpSpPr>
                <a:xfrm rot="19123498">
                  <a:off x="2501621" y="1862460"/>
                  <a:ext cx="542170" cy="1782007"/>
                  <a:chOff x="1905000" y="1828800"/>
                  <a:chExt cx="762000" cy="2362200"/>
                </a:xfrm>
              </p:grpSpPr>
              <p:sp>
                <p:nvSpPr>
                  <p:cNvPr id="83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0" name="Group 12"/>
                <p:cNvGrpSpPr/>
                <p:nvPr/>
              </p:nvGrpSpPr>
              <p:grpSpPr>
                <a:xfrm rot="15530705">
                  <a:off x="2284581" y="2639655"/>
                  <a:ext cx="405591" cy="1883879"/>
                  <a:chOff x="1905000" y="1828800"/>
                  <a:chExt cx="762000" cy="2362200"/>
                </a:xfrm>
              </p:grpSpPr>
              <p:sp>
                <p:nvSpPr>
                  <p:cNvPr id="83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31"/>
              <p:cNvGrpSpPr/>
              <p:nvPr/>
            </p:nvGrpSpPr>
            <p:grpSpPr>
              <a:xfrm rot="20238387">
                <a:off x="1346199" y="1643328"/>
                <a:ext cx="1193804" cy="897916"/>
                <a:chOff x="1111998" y="1862460"/>
                <a:chExt cx="2362200" cy="1921930"/>
              </a:xfrm>
            </p:grpSpPr>
            <p:grpSp>
              <p:nvGrpSpPr>
                <p:cNvPr id="762" name="Group 6"/>
                <p:cNvGrpSpPr/>
                <p:nvPr/>
              </p:nvGrpSpPr>
              <p:grpSpPr>
                <a:xfrm rot="17802976">
                  <a:off x="1912098" y="1823816"/>
                  <a:ext cx="762000" cy="2362200"/>
                  <a:chOff x="1905000" y="1828800"/>
                  <a:chExt cx="762000" cy="2362200"/>
                </a:xfrm>
              </p:grpSpPr>
              <p:sp>
                <p:nvSpPr>
                  <p:cNvPr id="8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9"/>
                <p:cNvGrpSpPr/>
                <p:nvPr/>
              </p:nvGrpSpPr>
              <p:grpSpPr>
                <a:xfrm rot="19123498">
                  <a:off x="2501621" y="1862460"/>
                  <a:ext cx="542170" cy="1782007"/>
                  <a:chOff x="1905000" y="1828800"/>
                  <a:chExt cx="762000" cy="2362200"/>
                </a:xfrm>
              </p:grpSpPr>
              <p:sp>
                <p:nvSpPr>
                  <p:cNvPr id="830" name="Oval 8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12"/>
                <p:cNvGrpSpPr/>
                <p:nvPr/>
              </p:nvGrpSpPr>
              <p:grpSpPr>
                <a:xfrm rot="15530705">
                  <a:off x="2284581" y="2639655"/>
                  <a:ext cx="405591" cy="1883879"/>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5" name="Group 42"/>
            <p:cNvGrpSpPr/>
            <p:nvPr/>
          </p:nvGrpSpPr>
          <p:grpSpPr>
            <a:xfrm rot="1956276">
              <a:off x="1167495" y="3842653"/>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67" name="Group 6"/>
                <p:cNvGrpSpPr/>
                <p:nvPr/>
              </p:nvGrpSpPr>
              <p:grpSpPr>
                <a:xfrm rot="17802976">
                  <a:off x="1912098" y="1823816"/>
                  <a:ext cx="762000" cy="2362200"/>
                  <a:chOff x="1905000" y="1828800"/>
                  <a:chExt cx="762000" cy="2362200"/>
                </a:xfrm>
              </p:grpSpPr>
              <p:sp>
                <p:nvSpPr>
                  <p:cNvPr id="8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9"/>
                <p:cNvGrpSpPr/>
                <p:nvPr/>
              </p:nvGrpSpPr>
              <p:grpSpPr>
                <a:xfrm rot="19123498">
                  <a:off x="2501621" y="1862460"/>
                  <a:ext cx="542170" cy="1782007"/>
                  <a:chOff x="1905000" y="1828800"/>
                  <a:chExt cx="762000" cy="2362200"/>
                </a:xfrm>
              </p:grpSpPr>
              <p:sp>
                <p:nvSpPr>
                  <p:cNvPr id="81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12"/>
                <p:cNvGrpSpPr/>
                <p:nvPr/>
              </p:nvGrpSpPr>
              <p:grpSpPr>
                <a:xfrm rot="15530705">
                  <a:off x="2284581" y="2639655"/>
                  <a:ext cx="405591" cy="1883879"/>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 name="Group 21"/>
              <p:cNvGrpSpPr/>
              <p:nvPr/>
            </p:nvGrpSpPr>
            <p:grpSpPr>
              <a:xfrm rot="2927600">
                <a:off x="1498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80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80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1"/>
              <p:cNvGrpSpPr/>
              <p:nvPr/>
            </p:nvGrpSpPr>
            <p:grpSpPr>
              <a:xfrm rot="20238387">
                <a:off x="1346199" y="1643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8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8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79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2" name="Group 73"/>
            <p:cNvGrpSpPr/>
            <p:nvPr/>
          </p:nvGrpSpPr>
          <p:grpSpPr>
            <a:xfrm rot="3068959">
              <a:off x="1791654" y="2628338"/>
              <a:ext cx="1820842" cy="1558779"/>
              <a:chOff x="736597" y="733384"/>
              <a:chExt cx="1807860" cy="1807860"/>
            </a:xfrm>
          </p:grpSpPr>
          <p:grpSp>
            <p:nvGrpSpPr>
              <p:cNvPr id="43" name="Group 15"/>
              <p:cNvGrpSpPr/>
              <p:nvPr/>
            </p:nvGrpSpPr>
            <p:grpSpPr>
              <a:xfrm rot="20238387">
                <a:off x="736597" y="881328"/>
                <a:ext cx="1193804" cy="897916"/>
                <a:chOff x="1111998" y="1862460"/>
                <a:chExt cx="2362200" cy="1921930"/>
              </a:xfrm>
            </p:grpSpPr>
            <p:grpSp>
              <p:nvGrpSpPr>
                <p:cNvPr id="44"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9"/>
                <p:cNvGrpSpPr/>
                <p:nvPr/>
              </p:nvGrpSpPr>
              <p:grpSpPr>
                <a:xfrm rot="19123498">
                  <a:off x="2501621" y="1862460"/>
                  <a:ext cx="542170" cy="1782007"/>
                  <a:chOff x="1905000" y="1828800"/>
                  <a:chExt cx="762000" cy="2362200"/>
                </a:xfrm>
              </p:grpSpPr>
              <p:sp>
                <p:nvSpPr>
                  <p:cNvPr id="78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
                <p:cNvGrpSpPr/>
                <p:nvPr/>
              </p:nvGrpSpPr>
              <p:grpSpPr>
                <a:xfrm rot="15530705">
                  <a:off x="2284581" y="2639655"/>
                  <a:ext cx="405591" cy="1883879"/>
                  <a:chOff x="1905000" y="1828800"/>
                  <a:chExt cx="762000" cy="2362200"/>
                </a:xfrm>
              </p:grpSpPr>
              <p:sp>
                <p:nvSpPr>
                  <p:cNvPr id="78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77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77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31"/>
              <p:cNvGrpSpPr/>
              <p:nvPr/>
            </p:nvGrpSpPr>
            <p:grpSpPr>
              <a:xfrm rot="20238387">
                <a:off x="1346199" y="1643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8" name="Group 104"/>
            <p:cNvGrpSpPr/>
            <p:nvPr/>
          </p:nvGrpSpPr>
          <p:grpSpPr>
            <a:xfrm rot="3068959">
              <a:off x="2247659" y="3793897"/>
              <a:ext cx="1143483" cy="840157"/>
              <a:chOff x="736597" y="733384"/>
              <a:chExt cx="1807860" cy="1807860"/>
            </a:xfrm>
          </p:grpSpPr>
          <p:grpSp>
            <p:nvGrpSpPr>
              <p:cNvPr id="59" name="Group 15"/>
              <p:cNvGrpSpPr/>
              <p:nvPr/>
            </p:nvGrpSpPr>
            <p:grpSpPr>
              <a:xfrm rot="20238387">
                <a:off x="736597" y="881328"/>
                <a:ext cx="1193804" cy="897916"/>
                <a:chOff x="1111998" y="1862460"/>
                <a:chExt cx="2362200" cy="1921930"/>
              </a:xfrm>
            </p:grpSpPr>
            <p:grpSp>
              <p:nvGrpSpPr>
                <p:cNvPr id="60"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p:cNvGrpSpPr/>
                <p:nvPr/>
              </p:nvGrpSpPr>
              <p:grpSpPr>
                <a:xfrm rot="19123498">
                  <a:off x="2501621" y="1862460"/>
                  <a:ext cx="542170" cy="1782007"/>
                  <a:chOff x="1905000" y="1828800"/>
                  <a:chExt cx="762000" cy="2362200"/>
                </a:xfrm>
              </p:grpSpPr>
              <p:sp>
                <p:nvSpPr>
                  <p:cNvPr id="753" name="Oval 75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p:grpSpPr>
              <p:sp>
                <p:nvSpPr>
                  <p:cNvPr id="751" name="Oval 7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p:grpSpPr>
            <p:grpSp>
              <p:nvGrpSpPr>
                <p:cNvPr id="774"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6" name="Group 12"/>
                <p:cNvGrpSpPr/>
                <p:nvPr/>
              </p:nvGrpSpPr>
              <p:grpSpPr>
                <a:xfrm rot="15530705">
                  <a:off x="2284581" y="2639655"/>
                  <a:ext cx="405591" cy="1883879"/>
                  <a:chOff x="1905000" y="1828800"/>
                  <a:chExt cx="762000" cy="2362200"/>
                </a:xfrm>
              </p:grpSpPr>
              <p:sp>
                <p:nvSpPr>
                  <p:cNvPr id="742" name="Oval 7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3" name="Group 31"/>
              <p:cNvGrpSpPr/>
              <p:nvPr/>
            </p:nvGrpSpPr>
            <p:grpSpPr>
              <a:xfrm rot="20238387">
                <a:off x="1346199" y="1643328"/>
                <a:ext cx="1193804" cy="897916"/>
                <a:chOff x="1111998" y="1862460"/>
                <a:chExt cx="2362200" cy="1921930"/>
              </a:xfrm>
            </p:grpSpPr>
            <p:grpSp>
              <p:nvGrpSpPr>
                <p:cNvPr id="784" name="Group 6"/>
                <p:cNvGrpSpPr/>
                <p:nvPr/>
              </p:nvGrpSpPr>
              <p:grpSpPr>
                <a:xfrm rot="17802976">
                  <a:off x="1912098" y="1823816"/>
                  <a:ext cx="762000" cy="2362200"/>
                  <a:chOff x="1905000" y="1828800"/>
                  <a:chExt cx="762000" cy="2362200"/>
                </a:xfrm>
              </p:grpSpPr>
              <p:sp>
                <p:nvSpPr>
                  <p:cNvPr id="7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7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9"/>
                <p:cNvGrpSpPr/>
                <p:nvPr/>
              </p:nvGrpSpPr>
              <p:grpSpPr>
                <a:xfrm rot="19123498">
                  <a:off x="2501621" y="1862460"/>
                  <a:ext cx="542170" cy="1782007"/>
                  <a:chOff x="1905000" y="1828800"/>
                  <a:chExt cx="762000" cy="2362200"/>
                </a:xfrm>
              </p:grpSpPr>
              <p:sp>
                <p:nvSpPr>
                  <p:cNvPr id="735" name="Oval 73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7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2" name="Group 12"/>
                <p:cNvGrpSpPr/>
                <p:nvPr/>
              </p:nvGrpSpPr>
              <p:grpSpPr>
                <a:xfrm rot="15530705">
                  <a:off x="2284581" y="2639655"/>
                  <a:ext cx="405591" cy="1883879"/>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3" name="Group 135"/>
            <p:cNvGrpSpPr/>
            <p:nvPr/>
          </p:nvGrpSpPr>
          <p:grpSpPr>
            <a:xfrm rot="5892673">
              <a:off x="3061159" y="3301846"/>
              <a:ext cx="1528325" cy="1350205"/>
              <a:chOff x="736597" y="733384"/>
              <a:chExt cx="1807860" cy="1807860"/>
            </a:xfrm>
          </p:grpSpPr>
          <p:grpSp>
            <p:nvGrpSpPr>
              <p:cNvPr id="794" name="Group 15"/>
              <p:cNvGrpSpPr/>
              <p:nvPr/>
            </p:nvGrpSpPr>
            <p:grpSpPr>
              <a:xfrm rot="20238387">
                <a:off x="736597" y="881328"/>
                <a:ext cx="1193804" cy="897916"/>
                <a:chOff x="1111998" y="1862460"/>
                <a:chExt cx="2362200" cy="1921930"/>
              </a:xfrm>
            </p:grpSpPr>
            <p:grpSp>
              <p:nvGrpSpPr>
                <p:cNvPr id="795"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9"/>
                <p:cNvGrpSpPr/>
                <p:nvPr/>
              </p:nvGrpSpPr>
              <p:grpSpPr>
                <a:xfrm rot="19123498">
                  <a:off x="2501621" y="1862460"/>
                  <a:ext cx="542170" cy="1782007"/>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7" name="Group 12"/>
                <p:cNvGrpSpPr/>
                <p:nvPr/>
              </p:nvGrpSpPr>
              <p:grpSpPr>
                <a:xfrm rot="15530705">
                  <a:off x="2284581" y="2639655"/>
                  <a:ext cx="405591" cy="1883879"/>
                  <a:chOff x="1905000" y="1828800"/>
                  <a:chExt cx="762000" cy="2362200"/>
                </a:xfrm>
              </p:grpSpPr>
              <p:sp>
                <p:nvSpPr>
                  <p:cNvPr id="721" name="Oval 7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21"/>
              <p:cNvGrpSpPr/>
              <p:nvPr/>
            </p:nvGrpSpPr>
            <p:grpSpPr>
              <a:xfrm rot="2927600">
                <a:off x="1498597" y="881328"/>
                <a:ext cx="1193804" cy="897916"/>
                <a:chOff x="1111998" y="1862460"/>
                <a:chExt cx="2362200" cy="1921930"/>
              </a:xfrm>
            </p:grpSpPr>
            <p:grpSp>
              <p:nvGrpSpPr>
                <p:cNvPr id="65"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8" name="Group 31"/>
              <p:cNvGrpSpPr/>
              <p:nvPr/>
            </p:nvGrpSpPr>
            <p:grpSpPr>
              <a:xfrm rot="20238387">
                <a:off x="1346199" y="1643328"/>
                <a:ext cx="1193804" cy="897916"/>
                <a:chOff x="1111998" y="1862460"/>
                <a:chExt cx="2362200" cy="1921930"/>
              </a:xfrm>
            </p:grpSpPr>
            <p:grpSp>
              <p:nvGrpSpPr>
                <p:cNvPr id="69" name="Group 6"/>
                <p:cNvGrpSpPr/>
                <p:nvPr/>
              </p:nvGrpSpPr>
              <p:grpSpPr>
                <a:xfrm rot="17802976">
                  <a:off x="1912098" y="1823816"/>
                  <a:ext cx="762000" cy="2362200"/>
                  <a:chOff x="1905000" y="1828800"/>
                  <a:chExt cx="762000" cy="2362200"/>
                </a:xfrm>
              </p:grpSpPr>
              <p:sp>
                <p:nvSpPr>
                  <p:cNvPr id="7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7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9"/>
                <p:cNvGrpSpPr/>
                <p:nvPr/>
              </p:nvGrpSpPr>
              <p:grpSpPr>
                <a:xfrm rot="19123498">
                  <a:off x="2501621" y="1862460"/>
                  <a:ext cx="542170" cy="1782007"/>
                  <a:chOff x="1905000" y="1828800"/>
                  <a:chExt cx="762000" cy="2362200"/>
                </a:xfrm>
              </p:grpSpPr>
              <p:sp>
                <p:nvSpPr>
                  <p:cNvPr id="705" name="Oval 7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7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12"/>
                <p:cNvGrpSpPr/>
                <p:nvPr/>
              </p:nvGrpSpPr>
              <p:grpSpPr>
                <a:xfrm rot="15530705">
                  <a:off x="2284581" y="2639655"/>
                  <a:ext cx="405591" cy="1883879"/>
                  <a:chOff x="1905000" y="1828800"/>
                  <a:chExt cx="762000" cy="2362200"/>
                </a:xfrm>
              </p:grpSpPr>
              <p:sp>
                <p:nvSpPr>
                  <p:cNvPr id="703" name="Oval 7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166"/>
            <p:cNvGrpSpPr/>
            <p:nvPr/>
          </p:nvGrpSpPr>
          <p:grpSpPr>
            <a:xfrm rot="20555714" flipH="1">
              <a:off x="3652811" y="2791157"/>
              <a:ext cx="1586260" cy="1364114"/>
              <a:chOff x="736597" y="733384"/>
              <a:chExt cx="1807860" cy="1807860"/>
            </a:xfrm>
          </p:grpSpPr>
          <p:grpSp>
            <p:nvGrpSpPr>
              <p:cNvPr id="75" name="Group 15"/>
              <p:cNvGrpSpPr/>
              <p:nvPr/>
            </p:nvGrpSpPr>
            <p:grpSpPr>
              <a:xfrm rot="20238387">
                <a:off x="736597" y="881328"/>
                <a:ext cx="1193804" cy="897916"/>
                <a:chOff x="1111998" y="1862460"/>
                <a:chExt cx="2362200" cy="1921930"/>
              </a:xfrm>
            </p:grpSpPr>
            <p:grpSp>
              <p:nvGrpSpPr>
                <p:cNvPr id="76"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 name="Group 21"/>
              <p:cNvGrpSpPr/>
              <p:nvPr/>
            </p:nvGrpSpPr>
            <p:grpSpPr>
              <a:xfrm rot="2927600">
                <a:off x="1498597" y="881328"/>
                <a:ext cx="1193804" cy="897916"/>
                <a:chOff x="1111998" y="1862460"/>
                <a:chExt cx="2362200" cy="1921930"/>
              </a:xfrm>
            </p:grpSpPr>
            <p:grpSp>
              <p:nvGrpSpPr>
                <p:cNvPr id="80"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31"/>
              <p:cNvGrpSpPr/>
              <p:nvPr/>
            </p:nvGrpSpPr>
            <p:grpSpPr>
              <a:xfrm rot="20238387">
                <a:off x="1346199" y="1643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56" name="Double Wave 655"/>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Double Wave 656"/>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5" name="Group 91">
            <a:extLst>
              <a:ext uri="{FF2B5EF4-FFF2-40B4-BE49-F238E27FC236}">
                <a16:creationId xmlns:a16="http://schemas.microsoft.com/office/drawing/2014/main" id="{D55A263C-7003-A637-C382-6FB5C2A0EC34}"/>
              </a:ext>
            </a:extLst>
          </p:cNvPr>
          <p:cNvGrpSpPr/>
          <p:nvPr/>
        </p:nvGrpSpPr>
        <p:grpSpPr>
          <a:xfrm>
            <a:off x="8102870" y="3308069"/>
            <a:ext cx="1356990" cy="3344532"/>
            <a:chOff x="4054343" y="2362200"/>
            <a:chExt cx="1356990" cy="3344532"/>
          </a:xfrm>
        </p:grpSpPr>
        <p:sp>
          <p:nvSpPr>
            <p:cNvPr id="136" name="Round Diagonal Corner Rectangle 1143">
              <a:extLst>
                <a:ext uri="{FF2B5EF4-FFF2-40B4-BE49-F238E27FC236}">
                  <a16:creationId xmlns:a16="http://schemas.microsoft.com/office/drawing/2014/main" id="{06DB9D03-B270-81AD-D90D-B7584A1B27A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ound Diagonal Corner Rectangle 1144">
              <a:extLst>
                <a:ext uri="{FF2B5EF4-FFF2-40B4-BE49-F238E27FC236}">
                  <a16:creationId xmlns:a16="http://schemas.microsoft.com/office/drawing/2014/main" id="{58569073-DC87-126C-7FE7-A8DC49956121}"/>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Oval 137">
              <a:extLst>
                <a:ext uri="{FF2B5EF4-FFF2-40B4-BE49-F238E27FC236}">
                  <a16:creationId xmlns:a16="http://schemas.microsoft.com/office/drawing/2014/main" id="{5843640D-98BC-D8C1-C34E-FD938ADD6675}"/>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Oval 138">
              <a:extLst>
                <a:ext uri="{FF2B5EF4-FFF2-40B4-BE49-F238E27FC236}">
                  <a16:creationId xmlns:a16="http://schemas.microsoft.com/office/drawing/2014/main" id="{A0E14C2D-9AA6-DDEF-B4B3-B894E0918D61}"/>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58A07B6-5F63-39B5-FE85-7B87100B0D0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CB45F0F7-2DDE-4936-E4BE-165BEBDBC3A9}"/>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rapezoid 141">
              <a:extLst>
                <a:ext uri="{FF2B5EF4-FFF2-40B4-BE49-F238E27FC236}">
                  <a16:creationId xmlns:a16="http://schemas.microsoft.com/office/drawing/2014/main" id="{B7F1B900-A17F-525B-D2F2-C6BF4063BD0C}"/>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rapezoid 142">
              <a:extLst>
                <a:ext uri="{FF2B5EF4-FFF2-40B4-BE49-F238E27FC236}">
                  <a16:creationId xmlns:a16="http://schemas.microsoft.com/office/drawing/2014/main" id="{ABEDCF0C-66DF-67B5-9BA0-DC3ACED1DD08}"/>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rapezoid 143">
              <a:extLst>
                <a:ext uri="{FF2B5EF4-FFF2-40B4-BE49-F238E27FC236}">
                  <a16:creationId xmlns:a16="http://schemas.microsoft.com/office/drawing/2014/main" id="{0B801608-47F0-3BDA-0E21-D82D7E762488}"/>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7C0E9A5C-1C49-D591-481D-2626ECEA93B2}"/>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145">
              <a:extLst>
                <a:ext uri="{FF2B5EF4-FFF2-40B4-BE49-F238E27FC236}">
                  <a16:creationId xmlns:a16="http://schemas.microsoft.com/office/drawing/2014/main" id="{B5F11481-E807-44CC-B007-F13CDDCDB607}"/>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ound Diagonal Corner Rectangle 1154">
              <a:extLst>
                <a:ext uri="{FF2B5EF4-FFF2-40B4-BE49-F238E27FC236}">
                  <a16:creationId xmlns:a16="http://schemas.microsoft.com/office/drawing/2014/main" id="{9F9200D4-6E6C-2CE3-E383-B160C3783D22}"/>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ound Diagonal Corner Rectangle 1155">
              <a:extLst>
                <a:ext uri="{FF2B5EF4-FFF2-40B4-BE49-F238E27FC236}">
                  <a16:creationId xmlns:a16="http://schemas.microsoft.com/office/drawing/2014/main" id="{20078D34-09F0-E97F-1A49-A79C401EDB2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a:extLst>
                <a:ext uri="{FF2B5EF4-FFF2-40B4-BE49-F238E27FC236}">
                  <a16:creationId xmlns:a16="http://schemas.microsoft.com/office/drawing/2014/main" id="{E5E642DE-5466-2659-75A6-298C6021E597}"/>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ound Diagonal Corner Rectangle 1157">
              <a:extLst>
                <a:ext uri="{FF2B5EF4-FFF2-40B4-BE49-F238E27FC236}">
                  <a16:creationId xmlns:a16="http://schemas.microsoft.com/office/drawing/2014/main" id="{0C79E5B0-09BF-7953-8FA1-EDB7A56BAC69}"/>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FF56CBBD-9D4C-9A75-2D04-F06F15DFEB34}"/>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8" name="Group 309"/>
          <p:cNvGrpSpPr/>
          <p:nvPr/>
        </p:nvGrpSpPr>
        <p:grpSpPr>
          <a:xfrm>
            <a:off x="9067800" y="4724400"/>
            <a:ext cx="990600" cy="1219200"/>
            <a:chOff x="990600" y="533400"/>
            <a:chExt cx="1828800" cy="2514600"/>
          </a:xfrm>
        </p:grpSpPr>
        <p:grpSp>
          <p:nvGrpSpPr>
            <p:cNvPr id="351" name="Group 173"/>
            <p:cNvGrpSpPr/>
            <p:nvPr/>
          </p:nvGrpSpPr>
          <p:grpSpPr>
            <a:xfrm>
              <a:off x="990600" y="1600200"/>
              <a:ext cx="1828800" cy="1447800"/>
              <a:chOff x="1219200" y="2438400"/>
              <a:chExt cx="1447800" cy="914400"/>
            </a:xfrm>
          </p:grpSpPr>
          <p:sp>
            <p:nvSpPr>
              <p:cNvPr id="359" name="Flowchart: Magnetic Disk 358"/>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0" name="Group 149"/>
              <p:cNvGrpSpPr/>
              <p:nvPr/>
            </p:nvGrpSpPr>
            <p:grpSpPr>
              <a:xfrm>
                <a:off x="1219200" y="2514600"/>
                <a:ext cx="1447800" cy="457200"/>
                <a:chOff x="1219200" y="2514600"/>
                <a:chExt cx="1447800" cy="457200"/>
              </a:xfrm>
            </p:grpSpPr>
            <p:sp>
              <p:nvSpPr>
                <p:cNvPr id="374" name="Oval 373"/>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385"/>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1" name="Oval 360"/>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361"/>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372"/>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2" name="Group 172"/>
            <p:cNvGrpSpPr/>
            <p:nvPr/>
          </p:nvGrpSpPr>
          <p:grpSpPr>
            <a:xfrm>
              <a:off x="1143000" y="533400"/>
              <a:ext cx="1546003" cy="1288418"/>
              <a:chOff x="1197197" y="944465"/>
              <a:chExt cx="1546003" cy="1288418"/>
            </a:xfrm>
          </p:grpSpPr>
          <p:sp>
            <p:nvSpPr>
              <p:cNvPr id="353" name="Oval 352"/>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120">
            <a:extLst>
              <a:ext uri="{FF2B5EF4-FFF2-40B4-BE49-F238E27FC236}">
                <a16:creationId xmlns:a16="http://schemas.microsoft.com/office/drawing/2014/main" id="{CEF40E9C-AAAF-098C-5654-5C3ADD50B92C}"/>
              </a:ext>
            </a:extLst>
          </p:cNvPr>
          <p:cNvGrpSpPr/>
          <p:nvPr/>
        </p:nvGrpSpPr>
        <p:grpSpPr>
          <a:xfrm>
            <a:off x="5217776" y="2199667"/>
            <a:ext cx="1142691" cy="2082016"/>
            <a:chOff x="624188" y="685800"/>
            <a:chExt cx="2413118" cy="4876800"/>
          </a:xfrm>
        </p:grpSpPr>
        <p:sp>
          <p:nvSpPr>
            <p:cNvPr id="154" name="Cloud 153">
              <a:extLst>
                <a:ext uri="{FF2B5EF4-FFF2-40B4-BE49-F238E27FC236}">
                  <a16:creationId xmlns:a16="http://schemas.microsoft.com/office/drawing/2014/main" id="{D49D06DB-9BF9-5EE2-6EC2-38616A990896}"/>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3B82508E-ACAC-223E-9360-01C725FE8FB0}"/>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D7EC4BD8-AE7E-2662-985C-A7E5BE4C0246}"/>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C305F27-8630-B829-1FBF-D4E93D0B8208}"/>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D7FD0123-FC13-C85C-943E-F125AC4E4131}"/>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Trapezoid 158">
              <a:extLst>
                <a:ext uri="{FF2B5EF4-FFF2-40B4-BE49-F238E27FC236}">
                  <a16:creationId xmlns:a16="http://schemas.microsoft.com/office/drawing/2014/main" id="{0697EA81-0620-4207-FB70-ACBCEA0B7968}"/>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Trapezoid 159">
              <a:extLst>
                <a:ext uri="{FF2B5EF4-FFF2-40B4-BE49-F238E27FC236}">
                  <a16:creationId xmlns:a16="http://schemas.microsoft.com/office/drawing/2014/main" id="{408288F2-2DFC-C82B-3830-5089DBC2CA80}"/>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Trapezoid 160">
              <a:extLst>
                <a:ext uri="{FF2B5EF4-FFF2-40B4-BE49-F238E27FC236}">
                  <a16:creationId xmlns:a16="http://schemas.microsoft.com/office/drawing/2014/main" id="{19123BEB-617D-6EAB-9A43-0921CDBFA02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5A753F53-CB3B-BFD2-D44F-D4DCFD615527}"/>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a:extLst>
                <a:ext uri="{FF2B5EF4-FFF2-40B4-BE49-F238E27FC236}">
                  <a16:creationId xmlns:a16="http://schemas.microsoft.com/office/drawing/2014/main" id="{F5408773-C0D2-32EE-031E-F0C0FF905739}"/>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9" name="Group 388"/>
          <p:cNvGrpSpPr/>
          <p:nvPr/>
        </p:nvGrpSpPr>
        <p:grpSpPr>
          <a:xfrm>
            <a:off x="6324600" y="2590801"/>
            <a:ext cx="1022610" cy="1526277"/>
            <a:chOff x="3516888" y="3094631"/>
            <a:chExt cx="1327410" cy="1981200"/>
          </a:xfrm>
        </p:grpSpPr>
        <p:sp>
          <p:nvSpPr>
            <p:cNvPr id="390" name="Rounded Rectangle 389"/>
            <p:cNvSpPr/>
            <p:nvPr/>
          </p:nvSpPr>
          <p:spPr>
            <a:xfrm rot="16956803">
              <a:off x="4351144" y="3243047"/>
              <a:ext cx="105861" cy="412999"/>
            </a:xfrm>
            <a:prstGeom prst="roundRect">
              <a:avLst>
                <a:gd name="adj" fmla="val 50000"/>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Rounded Rectangle 390"/>
            <p:cNvSpPr/>
            <p:nvPr/>
          </p:nvSpPr>
          <p:spPr>
            <a:xfrm rot="13388056">
              <a:off x="3516888" y="3094631"/>
              <a:ext cx="142104" cy="1981200"/>
            </a:xfrm>
            <a:prstGeom prst="roundRect">
              <a:avLst>
                <a:gd name="adj" fmla="val 50000"/>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Rounded Rectangle 391"/>
            <p:cNvSpPr/>
            <p:nvPr/>
          </p:nvSpPr>
          <p:spPr>
            <a:xfrm rot="7787242">
              <a:off x="4146633" y="3315562"/>
              <a:ext cx="774534" cy="620797"/>
            </a:xfrm>
            <a:prstGeom prst="roundRect">
              <a:avLst/>
            </a:prstGeom>
            <a:solidFill>
              <a:schemeClr val="bg1">
                <a:lumMod val="75000"/>
              </a:schemeClr>
            </a:solidFill>
            <a:ln>
              <a:solidFill>
                <a:schemeClr val="tx1"/>
              </a:solidFill>
            </a:ln>
            <a:scene3d>
              <a:camera prst="isometricBottom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028285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389"/>
                                        </p:tgtEl>
                                        <p:attrNameLst>
                                          <p:attrName>style.visibility</p:attrName>
                                        </p:attrNameLst>
                                      </p:cBhvr>
                                      <p:to>
                                        <p:strVal val="visible"/>
                                      </p:to>
                                    </p:set>
                                    <p:animEffect transition="in" filter="fade">
                                      <p:cBhvr>
                                        <p:cTn id="9" dur="2000"/>
                                        <p:tgtEl>
                                          <p:spTgt spid="389"/>
                                        </p:tgtEl>
                                      </p:cBhvr>
                                    </p:animEffect>
                                  </p:childTnLst>
                                </p:cTn>
                              </p:par>
                              <p:par>
                                <p:cTn id="10" presetID="10" presetClass="entr" presetSubtype="0" fill="hold" nodeType="withEffect">
                                  <p:stCondLst>
                                    <p:cond delay="0"/>
                                  </p:stCondLst>
                                  <p:childTnLst>
                                    <p:set>
                                      <p:cBhvr>
                                        <p:cTn id="11" dur="1" fill="hold">
                                          <p:stCondLst>
                                            <p:cond delay="0"/>
                                          </p:stCondLst>
                                        </p:cTn>
                                        <p:tgtEl>
                                          <p:spTgt spid="348"/>
                                        </p:tgtEl>
                                        <p:attrNameLst>
                                          <p:attrName>style.visibility</p:attrName>
                                        </p:attrNameLst>
                                      </p:cBhvr>
                                      <p:to>
                                        <p:strVal val="visible"/>
                                      </p:to>
                                    </p:set>
                                    <p:animEffect transition="in" filter="fade">
                                      <p:cBhvr>
                                        <p:cTn id="12" dur="2000"/>
                                        <p:tgtEl>
                                          <p:spTgt spid="348"/>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9" name="Group 222"/>
          <p:cNvGrpSpPr/>
          <p:nvPr/>
        </p:nvGrpSpPr>
        <p:grpSpPr>
          <a:xfrm>
            <a:off x="1802209" y="457201"/>
            <a:ext cx="1905000" cy="2393247"/>
            <a:chOff x="4088209" y="228600"/>
            <a:chExt cx="1905000" cy="2895600"/>
          </a:xfrm>
        </p:grpSpPr>
        <p:grpSp>
          <p:nvGrpSpPr>
            <p:cNvPr id="393" name="Group 238"/>
            <p:cNvGrpSpPr/>
            <p:nvPr/>
          </p:nvGrpSpPr>
          <p:grpSpPr>
            <a:xfrm>
              <a:off x="4114800" y="228600"/>
              <a:ext cx="1828800" cy="2895600"/>
              <a:chOff x="5181600" y="152400"/>
              <a:chExt cx="1828800" cy="2895600"/>
            </a:xfrm>
          </p:grpSpPr>
          <p:sp>
            <p:nvSpPr>
              <p:cNvPr id="395" name="Rounded Rectangle 394"/>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TextBox 395"/>
              <p:cNvSpPr txBox="1"/>
              <p:nvPr/>
            </p:nvSpPr>
            <p:spPr>
              <a:xfrm>
                <a:off x="5181600" y="228600"/>
                <a:ext cx="1828800" cy="446856"/>
              </a:xfrm>
              <a:prstGeom prst="rect">
                <a:avLst/>
              </a:prstGeom>
              <a:noFill/>
            </p:spPr>
            <p:txBody>
              <a:bodyPr wrap="square" rtlCol="0">
                <a:spAutoFit/>
              </a:bodyPr>
              <a:lstStyle/>
              <a:p>
                <a:pPr fontAlgn="base"/>
                <a:r>
                  <a:rPr lang="en-US" dirty="0">
                    <a:solidFill>
                      <a:schemeClr val="bg1"/>
                    </a:solidFill>
                  </a:rPr>
                  <a:t> </a:t>
                </a:r>
              </a:p>
            </p:txBody>
          </p:sp>
        </p:grpSp>
        <p:sp>
          <p:nvSpPr>
            <p:cNvPr id="394" name="TextBox 393"/>
            <p:cNvSpPr txBox="1"/>
            <p:nvPr/>
          </p:nvSpPr>
          <p:spPr>
            <a:xfrm>
              <a:off x="4088209" y="293047"/>
              <a:ext cx="1905000" cy="2792851"/>
            </a:xfrm>
            <a:prstGeom prst="rect">
              <a:avLst/>
            </a:prstGeom>
            <a:noFill/>
          </p:spPr>
          <p:txBody>
            <a:bodyPr wrap="square" rtlCol="0">
              <a:spAutoFit/>
            </a:bodyPr>
            <a:lstStyle/>
            <a:p>
              <a:pPr fontAlgn="base"/>
              <a:r>
                <a:rPr lang="en-US" dirty="0">
                  <a:solidFill>
                    <a:schemeClr val="bg1"/>
                  </a:solidFill>
                </a:rPr>
                <a:t>The tree had produced much fruit, but the good branches are overtaken by the bad branches</a:t>
              </a:r>
            </a:p>
            <a:p>
              <a:pPr fontAlgn="base"/>
              <a:endParaRPr lang="en-US" dirty="0">
                <a:solidFill>
                  <a:schemeClr val="bg1"/>
                </a:solidFill>
              </a:endParaRPr>
            </a:p>
            <a:p>
              <a:pPr fontAlgn="base"/>
              <a:r>
                <a:rPr lang="en-US" dirty="0">
                  <a:solidFill>
                    <a:schemeClr val="bg1"/>
                  </a:solidFill>
                </a:rPr>
                <a:t> </a:t>
              </a:r>
            </a:p>
          </p:txBody>
        </p:sp>
      </p:grpSp>
      <p:sp>
        <p:nvSpPr>
          <p:cNvPr id="611" name="Cloud 610"/>
          <p:cNvSpPr/>
          <p:nvPr/>
        </p:nvSpPr>
        <p:spPr>
          <a:xfrm>
            <a:off x="2819400" y="1524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7391400" y="228601"/>
            <a:ext cx="2819400" cy="2987843"/>
            <a:chOff x="4114800" y="228600"/>
            <a:chExt cx="19050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69332"/>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02448"/>
              <a:ext cx="1905000" cy="2475679"/>
            </a:xfrm>
            <a:prstGeom prst="rect">
              <a:avLst/>
            </a:prstGeom>
            <a:noFill/>
          </p:spPr>
          <p:txBody>
            <a:bodyPr wrap="square" rtlCol="0">
              <a:spAutoFit/>
            </a:bodyPr>
            <a:lstStyle/>
            <a:p>
              <a:pPr fontAlgn="base"/>
              <a:r>
                <a:rPr lang="en-US" sz="1600" dirty="0">
                  <a:solidFill>
                    <a:schemeClr val="bg1"/>
                  </a:solidFill>
                </a:rPr>
                <a:t>“But behold, this time it hath brought forth much fruit, and there is none of it which is good. And behold, there are all kinds of bad fruit; and it </a:t>
              </a:r>
              <a:r>
                <a:rPr lang="en-US" sz="1600" dirty="0" err="1">
                  <a:solidFill>
                    <a:schemeClr val="bg1"/>
                  </a:solidFill>
                </a:rPr>
                <a:t>profiteth</a:t>
              </a:r>
              <a:r>
                <a:rPr lang="en-US" sz="1600" dirty="0">
                  <a:solidFill>
                    <a:schemeClr val="bg1"/>
                  </a:solidFill>
                </a:rPr>
                <a:t> me nothing, notwithstanding all our labor; and now it </a:t>
              </a:r>
              <a:r>
                <a:rPr lang="en-US" sz="1600" dirty="0" err="1">
                  <a:solidFill>
                    <a:schemeClr val="bg1"/>
                  </a:solidFill>
                </a:rPr>
                <a:t>grieveth</a:t>
              </a:r>
              <a:r>
                <a:rPr lang="en-US" sz="1600" dirty="0">
                  <a:solidFill>
                    <a:schemeClr val="bg1"/>
                  </a:solidFill>
                </a:rPr>
                <a:t> me that I should lose this tree.”</a:t>
              </a:r>
            </a:p>
            <a:p>
              <a:pPr fontAlgn="base"/>
              <a:r>
                <a:rPr lang="en-US" sz="1600"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34112" y="6477072"/>
            <a:ext cx="4800600" cy="307777"/>
          </a:xfrm>
          <a:prstGeom prst="rect">
            <a:avLst/>
          </a:prstGeom>
          <a:noFill/>
        </p:spPr>
        <p:txBody>
          <a:bodyPr wrap="square" rtlCol="0">
            <a:spAutoFit/>
          </a:bodyPr>
          <a:lstStyle/>
          <a:p>
            <a:r>
              <a:rPr lang="en-US" sz="1400" dirty="0">
                <a:solidFill>
                  <a:schemeClr val="bg1"/>
                </a:solidFill>
              </a:rPr>
              <a:t>Jacob 5:30-32  Commentary Ralph E. Swiss</a:t>
            </a:r>
          </a:p>
        </p:txBody>
      </p:sp>
      <p:sp>
        <p:nvSpPr>
          <p:cNvPr id="74" name="TextBox 73"/>
          <p:cNvSpPr txBox="1"/>
          <p:nvPr/>
        </p:nvSpPr>
        <p:spPr>
          <a:xfrm>
            <a:off x="1676400" y="3581401"/>
            <a:ext cx="6019800" cy="3139321"/>
          </a:xfrm>
          <a:prstGeom prst="rect">
            <a:avLst/>
          </a:prstGeom>
          <a:noFill/>
        </p:spPr>
        <p:txBody>
          <a:bodyPr wrap="square" rtlCol="0">
            <a:spAutoFit/>
          </a:bodyPr>
          <a:lstStyle/>
          <a:p>
            <a:pPr fontAlgn="base"/>
            <a:r>
              <a:rPr lang="en-US" dirty="0">
                <a:solidFill>
                  <a:schemeClr val="bg1"/>
                </a:solidFill>
              </a:rPr>
              <a:t>“And it came to pass that the Lord of the vineyard and the servant went down into the vineyard; and they came to the tree whose natural branches had been broken off, and the wild branches had been grafted in; and behold all sorts of fruit did cumber the tree.</a:t>
            </a:r>
          </a:p>
          <a:p>
            <a:pPr fontAlgn="base"/>
            <a:r>
              <a:rPr lang="en-US" dirty="0">
                <a:solidFill>
                  <a:schemeClr val="bg1"/>
                </a:solidFill>
              </a:rPr>
              <a:t>And it came to pass that the Lord of the vineyard did taste of the fruit, every sort according to its number. And the Lord of the vineyard said: Behold, this long time have we nourished this tree, and I have laid up unto myself against the season much fruit.”</a:t>
            </a:r>
          </a:p>
          <a:p>
            <a:pPr fontAlgn="base"/>
            <a:endParaRPr lang="en-US" dirty="0">
              <a:solidFill>
                <a:schemeClr val="bg1"/>
              </a:solidFill>
            </a:endParaRPr>
          </a:p>
        </p:txBody>
      </p:sp>
      <p:grpSp>
        <p:nvGrpSpPr>
          <p:cNvPr id="5" name="Group 347"/>
          <p:cNvGrpSpPr/>
          <p:nvPr/>
        </p:nvGrpSpPr>
        <p:grpSpPr>
          <a:xfrm>
            <a:off x="4267200" y="304801"/>
            <a:ext cx="3276600" cy="3370217"/>
            <a:chOff x="457200" y="2497304"/>
            <a:chExt cx="4781871" cy="4284496"/>
          </a:xfrm>
        </p:grpSpPr>
        <p:grpSp>
          <p:nvGrpSpPr>
            <p:cNvPr id="6" name="Group 230"/>
            <p:cNvGrpSpPr/>
            <p:nvPr/>
          </p:nvGrpSpPr>
          <p:grpSpPr>
            <a:xfrm rot="18989829" flipH="1">
              <a:off x="2994882" y="2720848"/>
              <a:ext cx="1586260" cy="1364114"/>
              <a:chOff x="736597" y="733384"/>
              <a:chExt cx="1807860" cy="1807860"/>
            </a:xfrm>
          </p:grpSpPr>
          <p:grpSp>
            <p:nvGrpSpPr>
              <p:cNvPr id="7" name="Group 15"/>
              <p:cNvGrpSpPr/>
              <p:nvPr/>
            </p:nvGrpSpPr>
            <p:grpSpPr>
              <a:xfrm rot="20238387">
                <a:off x="736597" y="881328"/>
                <a:ext cx="1193804" cy="897916"/>
                <a:chOff x="1111998" y="1862460"/>
                <a:chExt cx="2362200" cy="1921930"/>
              </a:xfrm>
            </p:grpSpPr>
            <p:grpSp>
              <p:nvGrpSpPr>
                <p:cNvPr id="8" name="Group 6"/>
                <p:cNvGrpSpPr/>
                <p:nvPr/>
              </p:nvGrpSpPr>
              <p:grpSpPr>
                <a:xfrm rot="17802976">
                  <a:off x="1912098" y="1823816"/>
                  <a:ext cx="762000" cy="2362200"/>
                  <a:chOff x="1905000" y="1828800"/>
                  <a:chExt cx="762000" cy="2362200"/>
                </a:xfrm>
              </p:grpSpPr>
              <p:sp>
                <p:nvSpPr>
                  <p:cNvPr id="96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9"/>
                <p:cNvGrpSpPr/>
                <p:nvPr/>
              </p:nvGrpSpPr>
              <p:grpSpPr>
                <a:xfrm rot="19123498">
                  <a:off x="2501621" y="1862460"/>
                  <a:ext cx="542170" cy="1782007"/>
                  <a:chOff x="1905000" y="1828800"/>
                  <a:chExt cx="762000" cy="2362200"/>
                </a:xfrm>
              </p:grpSpPr>
              <p:sp>
                <p:nvSpPr>
                  <p:cNvPr id="953"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0"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2"/>
                <p:cNvGrpSpPr/>
                <p:nvPr/>
              </p:nvGrpSpPr>
              <p:grpSpPr>
                <a:xfrm rot="15530705">
                  <a:off x="2284581" y="2639655"/>
                  <a:ext cx="405591" cy="1883879"/>
                  <a:chOff x="1905000" y="1828800"/>
                  <a:chExt cx="762000" cy="2362200"/>
                </a:xfrm>
              </p:grpSpPr>
              <p:sp>
                <p:nvSpPr>
                  <p:cNvPr id="951"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 name="Group 21"/>
              <p:cNvGrpSpPr/>
              <p:nvPr/>
            </p:nvGrpSpPr>
            <p:grpSpPr>
              <a:xfrm rot="2927600">
                <a:off x="1498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94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932"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 name="Group 31"/>
              <p:cNvGrpSpPr/>
              <p:nvPr/>
            </p:nvGrpSpPr>
            <p:grpSpPr>
              <a:xfrm rot="20238387">
                <a:off x="1346199" y="1643328"/>
                <a:ext cx="1193804" cy="897916"/>
                <a:chOff x="1111998" y="1862460"/>
                <a:chExt cx="2362200" cy="1921930"/>
              </a:xfrm>
            </p:grpSpPr>
            <p:grpSp>
              <p:nvGrpSpPr>
                <p:cNvPr id="16" name="Group 6"/>
                <p:cNvGrpSpPr/>
                <p:nvPr/>
              </p:nvGrpSpPr>
              <p:grpSpPr>
                <a:xfrm rot="17802976">
                  <a:off x="1912098" y="1823816"/>
                  <a:ext cx="762000" cy="2362200"/>
                  <a:chOff x="1905000" y="1828800"/>
                  <a:chExt cx="762000" cy="2362200"/>
                </a:xfrm>
              </p:grpSpPr>
              <p:sp>
                <p:nvSpPr>
                  <p:cNvPr id="91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9"/>
                <p:cNvGrpSpPr/>
                <p:nvPr/>
              </p:nvGrpSpPr>
              <p:grpSpPr>
                <a:xfrm rot="19123498">
                  <a:off x="2501621" y="1862460"/>
                  <a:ext cx="542170" cy="1782007"/>
                  <a:chOff x="1905000" y="1828800"/>
                  <a:chExt cx="762000" cy="2362200"/>
                </a:xfrm>
              </p:grpSpPr>
              <p:sp>
                <p:nvSpPr>
                  <p:cNvPr id="911"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2"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2"/>
                <p:cNvGrpSpPr/>
                <p:nvPr/>
              </p:nvGrpSpPr>
              <p:grpSpPr>
                <a:xfrm rot="15530705">
                  <a:off x="2284581" y="2639655"/>
                  <a:ext cx="405591" cy="1883879"/>
                  <a:chOff x="1905000" y="1828800"/>
                  <a:chExt cx="762000" cy="2362200"/>
                </a:xfrm>
              </p:grpSpPr>
              <p:sp>
                <p:nvSpPr>
                  <p:cNvPr id="909"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0"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 name="Group 199"/>
            <p:cNvGrpSpPr/>
            <p:nvPr/>
          </p:nvGrpSpPr>
          <p:grpSpPr>
            <a:xfrm rot="3068959">
              <a:off x="1334455" y="2628335"/>
              <a:ext cx="1820842" cy="1558779"/>
              <a:chOff x="736597" y="733384"/>
              <a:chExt cx="1807860" cy="1807860"/>
            </a:xfrm>
          </p:grpSpPr>
          <p:grpSp>
            <p:nvGrpSpPr>
              <p:cNvPr id="20" name="Group 15"/>
              <p:cNvGrpSpPr/>
              <p:nvPr/>
            </p:nvGrpSpPr>
            <p:grpSpPr>
              <a:xfrm rot="20238387">
                <a:off x="736597" y="881328"/>
                <a:ext cx="1193804" cy="897916"/>
                <a:chOff x="1111998" y="1862460"/>
                <a:chExt cx="2362200" cy="1921930"/>
              </a:xfrm>
            </p:grpSpPr>
            <p:grpSp>
              <p:nvGrpSpPr>
                <p:cNvPr id="21" name="Group 6"/>
                <p:cNvGrpSpPr/>
                <p:nvPr/>
              </p:nvGrpSpPr>
              <p:grpSpPr>
                <a:xfrm rot="17802976">
                  <a:off x="1912098" y="1823816"/>
                  <a:ext cx="762000" cy="2362200"/>
                  <a:chOff x="1905000" y="1828800"/>
                  <a:chExt cx="762000" cy="2362200"/>
                </a:xfrm>
              </p:grpSpPr>
              <p:sp>
                <p:nvSpPr>
                  <p:cNvPr id="89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9"/>
                <p:cNvGrpSpPr/>
                <p:nvPr/>
              </p:nvGrpSpPr>
              <p:grpSpPr>
                <a:xfrm rot="19123498">
                  <a:off x="2501621" y="1862460"/>
                  <a:ext cx="542170" cy="1782007"/>
                  <a:chOff x="1905000" y="1828800"/>
                  <a:chExt cx="762000" cy="2362200"/>
                </a:xfrm>
              </p:grpSpPr>
              <p:sp>
                <p:nvSpPr>
                  <p:cNvPr id="889" name="Oval 88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12"/>
                <p:cNvGrpSpPr/>
                <p:nvPr/>
              </p:nvGrpSpPr>
              <p:grpSpPr>
                <a:xfrm rot="15530705">
                  <a:off x="2284581" y="2639655"/>
                  <a:ext cx="405591" cy="1883879"/>
                  <a:chOff x="1905000" y="1828800"/>
                  <a:chExt cx="762000" cy="2362200"/>
                </a:xfrm>
              </p:grpSpPr>
              <p:sp>
                <p:nvSpPr>
                  <p:cNvPr id="876" name="Oval 87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 name="Group 21"/>
              <p:cNvGrpSpPr/>
              <p:nvPr/>
            </p:nvGrpSpPr>
            <p:grpSpPr>
              <a:xfrm rot="2927600">
                <a:off x="1498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87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869" name="Oval 86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867" name="Oval 86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86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31"/>
              <p:cNvGrpSpPr/>
              <p:nvPr/>
            </p:nvGrpSpPr>
            <p:grpSpPr>
              <a:xfrm rot="20238387">
                <a:off x="1346199" y="1643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8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3"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860"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1"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858"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9"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45" name="Double Wave 644"/>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Double Wave 645"/>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Double Wave 646"/>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Oval 647"/>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648"/>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9" name="Group 41"/>
            <p:cNvGrpSpPr/>
            <p:nvPr/>
          </p:nvGrpSpPr>
          <p:grpSpPr>
            <a:xfrm>
              <a:off x="457200" y="3352800"/>
              <a:ext cx="1397003" cy="1095416"/>
              <a:chOff x="736597" y="733384"/>
              <a:chExt cx="1807860" cy="1807860"/>
            </a:xfrm>
          </p:grpSpPr>
          <p:grpSp>
            <p:nvGrpSpPr>
              <p:cNvPr id="740" name="Group 15"/>
              <p:cNvGrpSpPr/>
              <p:nvPr/>
            </p:nvGrpSpPr>
            <p:grpSpPr>
              <a:xfrm rot="20238387">
                <a:off x="736597" y="881328"/>
                <a:ext cx="1193804" cy="897916"/>
                <a:chOff x="1111998" y="1862460"/>
                <a:chExt cx="2362200" cy="1921930"/>
              </a:xfrm>
            </p:grpSpPr>
            <p:grpSp>
              <p:nvGrpSpPr>
                <p:cNvPr id="741" name="Group 6"/>
                <p:cNvGrpSpPr/>
                <p:nvPr/>
              </p:nvGrpSpPr>
              <p:grpSpPr>
                <a:xfrm rot="17802976">
                  <a:off x="1912098" y="1823816"/>
                  <a:ext cx="762000" cy="2362200"/>
                  <a:chOff x="1905000" y="1828800"/>
                  <a:chExt cx="762000" cy="2362200"/>
                </a:xfrm>
              </p:grpSpPr>
              <p:sp>
                <p:nvSpPr>
                  <p:cNvPr id="85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8" name="Group 9"/>
                <p:cNvGrpSpPr/>
                <p:nvPr/>
              </p:nvGrpSpPr>
              <p:grpSpPr>
                <a:xfrm rot="19123498">
                  <a:off x="2501621" y="1862460"/>
                  <a:ext cx="542170" cy="1782007"/>
                  <a:chOff x="1905000" y="1828800"/>
                  <a:chExt cx="762000" cy="2362200"/>
                </a:xfrm>
              </p:grpSpPr>
              <p:sp>
                <p:nvSpPr>
                  <p:cNvPr id="848"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9" name="Group 12"/>
                <p:cNvGrpSpPr/>
                <p:nvPr/>
              </p:nvGrpSpPr>
              <p:grpSpPr>
                <a:xfrm rot="15530705">
                  <a:off x="2284581" y="2639655"/>
                  <a:ext cx="405591" cy="1883879"/>
                  <a:chOff x="1905000" y="1828800"/>
                  <a:chExt cx="762000" cy="2362200"/>
                </a:xfrm>
              </p:grpSpPr>
              <p:sp>
                <p:nvSpPr>
                  <p:cNvPr id="846"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0" name="Group 21"/>
              <p:cNvGrpSpPr/>
              <p:nvPr/>
            </p:nvGrpSpPr>
            <p:grpSpPr>
              <a:xfrm rot="2927600">
                <a:off x="1498597" y="881328"/>
                <a:ext cx="1193804" cy="897916"/>
                <a:chOff x="1111998" y="1862460"/>
                <a:chExt cx="2362200" cy="1921930"/>
              </a:xfrm>
            </p:grpSpPr>
            <p:grpSp>
              <p:nvGrpSpPr>
                <p:cNvPr id="757" name="Group 6"/>
                <p:cNvGrpSpPr/>
                <p:nvPr/>
              </p:nvGrpSpPr>
              <p:grpSpPr>
                <a:xfrm rot="17802976">
                  <a:off x="1912098" y="1823816"/>
                  <a:ext cx="762000" cy="2362200"/>
                  <a:chOff x="1905000" y="1828800"/>
                  <a:chExt cx="762000" cy="2362200"/>
                </a:xfrm>
              </p:grpSpPr>
              <p:sp>
                <p:nvSpPr>
                  <p:cNvPr id="84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8" name="Group 9"/>
                <p:cNvGrpSpPr/>
                <p:nvPr/>
              </p:nvGrpSpPr>
              <p:grpSpPr>
                <a:xfrm rot="19123498">
                  <a:off x="2501621" y="1862460"/>
                  <a:ext cx="542170" cy="1782007"/>
                  <a:chOff x="1905000" y="1828800"/>
                  <a:chExt cx="762000" cy="2362200"/>
                </a:xfrm>
              </p:grpSpPr>
              <p:sp>
                <p:nvSpPr>
                  <p:cNvPr id="83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12"/>
                <p:cNvGrpSpPr/>
                <p:nvPr/>
              </p:nvGrpSpPr>
              <p:grpSpPr>
                <a:xfrm rot="15530705">
                  <a:off x="2284581" y="2639655"/>
                  <a:ext cx="405591" cy="1883879"/>
                  <a:chOff x="1905000" y="1828800"/>
                  <a:chExt cx="762000" cy="2362200"/>
                </a:xfrm>
              </p:grpSpPr>
              <p:sp>
                <p:nvSpPr>
                  <p:cNvPr id="83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0" name="Group 31"/>
              <p:cNvGrpSpPr/>
              <p:nvPr/>
            </p:nvGrpSpPr>
            <p:grpSpPr>
              <a:xfrm rot="20238387">
                <a:off x="1346199" y="1643328"/>
                <a:ext cx="1193804" cy="897916"/>
                <a:chOff x="1111998" y="1862460"/>
                <a:chExt cx="2362200" cy="1921930"/>
              </a:xfrm>
            </p:grpSpPr>
            <p:grpSp>
              <p:nvGrpSpPr>
                <p:cNvPr id="761" name="Group 6"/>
                <p:cNvGrpSpPr/>
                <p:nvPr/>
              </p:nvGrpSpPr>
              <p:grpSpPr>
                <a:xfrm rot="17802976">
                  <a:off x="1912098" y="1823816"/>
                  <a:ext cx="762000" cy="2362200"/>
                  <a:chOff x="1905000" y="1828800"/>
                  <a:chExt cx="762000" cy="2362200"/>
                </a:xfrm>
              </p:grpSpPr>
              <p:sp>
                <p:nvSpPr>
                  <p:cNvPr id="8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9"/>
                <p:cNvGrpSpPr/>
                <p:nvPr/>
              </p:nvGrpSpPr>
              <p:grpSpPr>
                <a:xfrm rot="19123498">
                  <a:off x="2501621" y="1862460"/>
                  <a:ext cx="542170" cy="1782007"/>
                  <a:chOff x="1905000" y="1828800"/>
                  <a:chExt cx="762000" cy="2362200"/>
                </a:xfrm>
              </p:grpSpPr>
              <p:sp>
                <p:nvSpPr>
                  <p:cNvPr id="830" name="Oval 8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3" name="Group 12"/>
                <p:cNvGrpSpPr/>
                <p:nvPr/>
              </p:nvGrpSpPr>
              <p:grpSpPr>
                <a:xfrm rot="15530705">
                  <a:off x="2284581" y="2639655"/>
                  <a:ext cx="405591" cy="1883879"/>
                  <a:chOff x="1905000" y="1828800"/>
                  <a:chExt cx="762000" cy="2362200"/>
                </a:xfrm>
              </p:grpSpPr>
              <p:sp>
                <p:nvSpPr>
                  <p:cNvPr id="828" name="Oval 8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9" name="Oval 8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64" name="Group 42"/>
            <p:cNvGrpSpPr/>
            <p:nvPr/>
          </p:nvGrpSpPr>
          <p:grpSpPr>
            <a:xfrm rot="1956276">
              <a:off x="1167495" y="3842653"/>
              <a:ext cx="1397003" cy="1095416"/>
              <a:chOff x="736597" y="733384"/>
              <a:chExt cx="1807860" cy="1807860"/>
            </a:xfrm>
          </p:grpSpPr>
          <p:grpSp>
            <p:nvGrpSpPr>
              <p:cNvPr id="765" name="Group 15"/>
              <p:cNvGrpSpPr/>
              <p:nvPr/>
            </p:nvGrpSpPr>
            <p:grpSpPr>
              <a:xfrm rot="20238387">
                <a:off x="736597" y="881328"/>
                <a:ext cx="1193804" cy="897916"/>
                <a:chOff x="1111998" y="1862460"/>
                <a:chExt cx="2362200" cy="1921930"/>
              </a:xfrm>
            </p:grpSpPr>
            <p:grpSp>
              <p:nvGrpSpPr>
                <p:cNvPr id="766" name="Group 6"/>
                <p:cNvGrpSpPr/>
                <p:nvPr/>
              </p:nvGrpSpPr>
              <p:grpSpPr>
                <a:xfrm rot="17802976">
                  <a:off x="1912098" y="1823816"/>
                  <a:ext cx="762000" cy="2362200"/>
                  <a:chOff x="1905000" y="1828800"/>
                  <a:chExt cx="762000" cy="2362200"/>
                </a:xfrm>
              </p:grpSpPr>
              <p:sp>
                <p:nvSpPr>
                  <p:cNvPr id="8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7" name="Group 9"/>
                <p:cNvGrpSpPr/>
                <p:nvPr/>
              </p:nvGrpSpPr>
              <p:grpSpPr>
                <a:xfrm rot="19123498">
                  <a:off x="2501621" y="1862460"/>
                  <a:ext cx="542170" cy="1782007"/>
                  <a:chOff x="1905000" y="1828800"/>
                  <a:chExt cx="762000" cy="2362200"/>
                </a:xfrm>
              </p:grpSpPr>
              <p:sp>
                <p:nvSpPr>
                  <p:cNvPr id="818"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 name="Group 21"/>
              <p:cNvGrpSpPr/>
              <p:nvPr/>
            </p:nvGrpSpPr>
            <p:grpSpPr>
              <a:xfrm rot="2927600">
                <a:off x="1498597" y="881328"/>
                <a:ext cx="1193804" cy="897916"/>
                <a:chOff x="1111998" y="1862460"/>
                <a:chExt cx="2362200" cy="1921930"/>
              </a:xfrm>
            </p:grpSpPr>
            <p:grpSp>
              <p:nvGrpSpPr>
                <p:cNvPr id="34" name="Group 6"/>
                <p:cNvGrpSpPr/>
                <p:nvPr/>
              </p:nvGrpSpPr>
              <p:grpSpPr>
                <a:xfrm rot="17802976">
                  <a:off x="1912098" y="1823816"/>
                  <a:ext cx="762000" cy="2362200"/>
                  <a:chOff x="1905000" y="1828800"/>
                  <a:chExt cx="762000" cy="2362200"/>
                </a:xfrm>
              </p:grpSpPr>
              <p:sp>
                <p:nvSpPr>
                  <p:cNvPr id="81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p:grpSpPr>
              <p:sp>
                <p:nvSpPr>
                  <p:cNvPr id="809"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p:grpSpPr>
              <p:sp>
                <p:nvSpPr>
                  <p:cNvPr id="807"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 name="Group 31"/>
              <p:cNvGrpSpPr/>
              <p:nvPr/>
            </p:nvGrpSpPr>
            <p:grpSpPr>
              <a:xfrm rot="20238387">
                <a:off x="1346199" y="1643328"/>
                <a:ext cx="1193804" cy="897916"/>
                <a:chOff x="1111998" y="1862460"/>
                <a:chExt cx="2362200" cy="1921930"/>
              </a:xfrm>
            </p:grpSpPr>
            <p:grpSp>
              <p:nvGrpSpPr>
                <p:cNvPr id="38" name="Group 6"/>
                <p:cNvGrpSpPr/>
                <p:nvPr/>
              </p:nvGrpSpPr>
              <p:grpSpPr>
                <a:xfrm rot="17802976">
                  <a:off x="1912098" y="1823816"/>
                  <a:ext cx="762000" cy="2362200"/>
                  <a:chOff x="1905000" y="1828800"/>
                  <a:chExt cx="762000" cy="2362200"/>
                </a:xfrm>
              </p:grpSpPr>
              <p:sp>
                <p:nvSpPr>
                  <p:cNvPr id="8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8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p:grpSpPr>
              <p:sp>
                <p:nvSpPr>
                  <p:cNvPr id="800" name="Oval 7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1" name="Oval 8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p:grpSpPr>
              <p:sp>
                <p:nvSpPr>
                  <p:cNvPr id="798"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9" name="Oval 79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1" name="Group 73"/>
            <p:cNvGrpSpPr/>
            <p:nvPr/>
          </p:nvGrpSpPr>
          <p:grpSpPr>
            <a:xfrm rot="3068959">
              <a:off x="1791654" y="2628338"/>
              <a:ext cx="1820842" cy="1558779"/>
              <a:chOff x="736597" y="733384"/>
              <a:chExt cx="1807860" cy="1807860"/>
            </a:xfrm>
          </p:grpSpPr>
          <p:grpSp>
            <p:nvGrpSpPr>
              <p:cNvPr id="42" name="Group 15"/>
              <p:cNvGrpSpPr/>
              <p:nvPr/>
            </p:nvGrpSpPr>
            <p:grpSpPr>
              <a:xfrm rot="20238387">
                <a:off x="736597" y="881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79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788"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78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786"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 name="Group 21"/>
              <p:cNvGrpSpPr/>
              <p:nvPr/>
            </p:nvGrpSpPr>
            <p:grpSpPr>
              <a:xfrm rot="2927600">
                <a:off x="1498597" y="881328"/>
                <a:ext cx="1193804" cy="897916"/>
                <a:chOff x="1111998" y="1862460"/>
                <a:chExt cx="2362200" cy="1921930"/>
              </a:xfrm>
            </p:grpSpPr>
            <p:grpSp>
              <p:nvGrpSpPr>
                <p:cNvPr id="50" name="Group 6"/>
                <p:cNvGrpSpPr/>
                <p:nvPr/>
              </p:nvGrpSpPr>
              <p:grpSpPr>
                <a:xfrm rot="17802976">
                  <a:off x="1912098" y="1823816"/>
                  <a:ext cx="762000" cy="2362200"/>
                  <a:chOff x="1905000" y="1828800"/>
                  <a:chExt cx="762000" cy="2362200"/>
                </a:xfrm>
              </p:grpSpPr>
              <p:sp>
                <p:nvSpPr>
                  <p:cNvPr id="7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7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9"/>
                <p:cNvGrpSpPr/>
                <p:nvPr/>
              </p:nvGrpSpPr>
              <p:grpSpPr>
                <a:xfrm rot="19123498">
                  <a:off x="2501621" y="1862460"/>
                  <a:ext cx="542170" cy="1782007"/>
                  <a:chOff x="1905000" y="1828800"/>
                  <a:chExt cx="762000" cy="2362200"/>
                </a:xfrm>
              </p:grpSpPr>
              <p:sp>
                <p:nvSpPr>
                  <p:cNvPr id="779"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12"/>
                <p:cNvGrpSpPr/>
                <p:nvPr/>
              </p:nvGrpSpPr>
              <p:grpSpPr>
                <a:xfrm rot="15530705">
                  <a:off x="2284581" y="2639655"/>
                  <a:ext cx="405591" cy="1883879"/>
                  <a:chOff x="1905000" y="1828800"/>
                  <a:chExt cx="762000" cy="2362200"/>
                </a:xfrm>
              </p:grpSpPr>
              <p:sp>
                <p:nvSpPr>
                  <p:cNvPr id="777"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 name="Group 31"/>
              <p:cNvGrpSpPr/>
              <p:nvPr/>
            </p:nvGrpSpPr>
            <p:grpSpPr>
              <a:xfrm rot="20238387">
                <a:off x="1346199" y="1643328"/>
                <a:ext cx="1193804" cy="897916"/>
                <a:chOff x="1111998" y="1862460"/>
                <a:chExt cx="2362200" cy="1921930"/>
              </a:xfrm>
            </p:grpSpPr>
            <p:grpSp>
              <p:nvGrpSpPr>
                <p:cNvPr id="54" name="Group 6"/>
                <p:cNvGrpSpPr/>
                <p:nvPr/>
              </p:nvGrpSpPr>
              <p:grpSpPr>
                <a:xfrm rot="17802976">
                  <a:off x="1912098" y="1823816"/>
                  <a:ext cx="762000" cy="2362200"/>
                  <a:chOff x="1905000" y="1828800"/>
                  <a:chExt cx="762000" cy="2362200"/>
                </a:xfrm>
              </p:grpSpPr>
              <p:sp>
                <p:nvSpPr>
                  <p:cNvPr id="77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9"/>
                <p:cNvGrpSpPr/>
                <p:nvPr/>
              </p:nvGrpSpPr>
              <p:grpSpPr>
                <a:xfrm rot="19123498">
                  <a:off x="2501621" y="1862460"/>
                  <a:ext cx="542170" cy="1782007"/>
                  <a:chOff x="1905000" y="1828800"/>
                  <a:chExt cx="762000" cy="2362200"/>
                </a:xfrm>
              </p:grpSpPr>
              <p:sp>
                <p:nvSpPr>
                  <p:cNvPr id="770" name="Oval 7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12"/>
                <p:cNvGrpSpPr/>
                <p:nvPr/>
              </p:nvGrpSpPr>
              <p:grpSpPr>
                <a:xfrm rot="15530705">
                  <a:off x="2284581" y="2639655"/>
                  <a:ext cx="405591" cy="1883879"/>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7" name="Group 104"/>
            <p:cNvGrpSpPr/>
            <p:nvPr/>
          </p:nvGrpSpPr>
          <p:grpSpPr>
            <a:xfrm rot="3068959">
              <a:off x="2247659" y="3793897"/>
              <a:ext cx="1143483" cy="840157"/>
              <a:chOff x="736597" y="733384"/>
              <a:chExt cx="1807860" cy="1807860"/>
            </a:xfrm>
          </p:grpSpPr>
          <p:grpSp>
            <p:nvGrpSpPr>
              <p:cNvPr id="58" name="Group 15"/>
              <p:cNvGrpSpPr/>
              <p:nvPr/>
            </p:nvGrpSpPr>
            <p:grpSpPr>
              <a:xfrm rot="20238387">
                <a:off x="736597" y="881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753" name="Oval 75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7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751" name="Oval 7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 name="Group 21"/>
              <p:cNvGrpSpPr/>
              <p:nvPr/>
            </p:nvGrpSpPr>
            <p:grpSpPr>
              <a:xfrm rot="2927600">
                <a:off x="1498597" y="881328"/>
                <a:ext cx="1193804" cy="897916"/>
                <a:chOff x="1111998" y="1862460"/>
                <a:chExt cx="2362200" cy="1921930"/>
              </a:xfrm>
            </p:grpSpPr>
            <p:grpSp>
              <p:nvGrpSpPr>
                <p:cNvPr id="63"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4"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5" name="Group 12"/>
                <p:cNvGrpSpPr/>
                <p:nvPr/>
              </p:nvGrpSpPr>
              <p:grpSpPr>
                <a:xfrm rot="15530705">
                  <a:off x="2284581" y="2639655"/>
                  <a:ext cx="405591" cy="1883879"/>
                  <a:chOff x="1905000" y="1828800"/>
                  <a:chExt cx="762000" cy="2362200"/>
                </a:xfrm>
              </p:grpSpPr>
              <p:sp>
                <p:nvSpPr>
                  <p:cNvPr id="742" name="Oval 7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76" name="Group 31"/>
              <p:cNvGrpSpPr/>
              <p:nvPr/>
            </p:nvGrpSpPr>
            <p:grpSpPr>
              <a:xfrm rot="20238387">
                <a:off x="1346199" y="1643328"/>
                <a:ext cx="1193804" cy="897916"/>
                <a:chOff x="1111998" y="1862460"/>
                <a:chExt cx="2362200" cy="1921930"/>
              </a:xfrm>
            </p:grpSpPr>
            <p:grpSp>
              <p:nvGrpSpPr>
                <p:cNvPr id="783" name="Group 6"/>
                <p:cNvGrpSpPr/>
                <p:nvPr/>
              </p:nvGrpSpPr>
              <p:grpSpPr>
                <a:xfrm rot="17802976">
                  <a:off x="1912098" y="1823816"/>
                  <a:ext cx="762000" cy="2362200"/>
                  <a:chOff x="1905000" y="1828800"/>
                  <a:chExt cx="762000" cy="2362200"/>
                </a:xfrm>
              </p:grpSpPr>
              <p:sp>
                <p:nvSpPr>
                  <p:cNvPr id="73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8" name="Oval 73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4" name="Group 9"/>
                <p:cNvGrpSpPr/>
                <p:nvPr/>
              </p:nvGrpSpPr>
              <p:grpSpPr>
                <a:xfrm rot="19123498">
                  <a:off x="2501621" y="1862460"/>
                  <a:ext cx="542170" cy="1782007"/>
                  <a:chOff x="1905000" y="1828800"/>
                  <a:chExt cx="762000" cy="2362200"/>
                </a:xfrm>
              </p:grpSpPr>
              <p:sp>
                <p:nvSpPr>
                  <p:cNvPr id="735" name="Oval 73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7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5" name="Group 12"/>
                <p:cNvGrpSpPr/>
                <p:nvPr/>
              </p:nvGrpSpPr>
              <p:grpSpPr>
                <a:xfrm rot="15530705">
                  <a:off x="2284581" y="2639655"/>
                  <a:ext cx="405591" cy="1883879"/>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92" name="Group 135"/>
            <p:cNvGrpSpPr/>
            <p:nvPr/>
          </p:nvGrpSpPr>
          <p:grpSpPr>
            <a:xfrm rot="5892673">
              <a:off x="3061159" y="3301846"/>
              <a:ext cx="1528325" cy="1350205"/>
              <a:chOff x="736597" y="733384"/>
              <a:chExt cx="1807860" cy="1807860"/>
            </a:xfrm>
          </p:grpSpPr>
          <p:grpSp>
            <p:nvGrpSpPr>
              <p:cNvPr id="793" name="Group 15"/>
              <p:cNvGrpSpPr/>
              <p:nvPr/>
            </p:nvGrpSpPr>
            <p:grpSpPr>
              <a:xfrm rot="20238387">
                <a:off x="736597" y="881328"/>
                <a:ext cx="1193804" cy="897916"/>
                <a:chOff x="1111998" y="1862460"/>
                <a:chExt cx="2362200" cy="1921930"/>
              </a:xfrm>
            </p:grpSpPr>
            <p:grpSp>
              <p:nvGrpSpPr>
                <p:cNvPr id="794"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5" name="Group 9"/>
                <p:cNvGrpSpPr/>
                <p:nvPr/>
              </p:nvGrpSpPr>
              <p:grpSpPr>
                <a:xfrm rot="19123498">
                  <a:off x="2501621" y="1862460"/>
                  <a:ext cx="542170" cy="1782007"/>
                  <a:chOff x="1905000" y="1828800"/>
                  <a:chExt cx="762000" cy="2362200"/>
                </a:xfrm>
              </p:grpSpPr>
              <p:sp>
                <p:nvSpPr>
                  <p:cNvPr id="723" name="Oval 72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6" name="Group 12"/>
                <p:cNvGrpSpPr/>
                <p:nvPr/>
              </p:nvGrpSpPr>
              <p:grpSpPr>
                <a:xfrm rot="15530705">
                  <a:off x="2284581" y="2639655"/>
                  <a:ext cx="405591" cy="1883879"/>
                  <a:chOff x="1905000" y="1828800"/>
                  <a:chExt cx="762000" cy="2362200"/>
                </a:xfrm>
              </p:grpSpPr>
              <p:sp>
                <p:nvSpPr>
                  <p:cNvPr id="721" name="Oval 7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7" name="Group 21"/>
              <p:cNvGrpSpPr/>
              <p:nvPr/>
            </p:nvGrpSpPr>
            <p:grpSpPr>
              <a:xfrm rot="2927600">
                <a:off x="1498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31"/>
              <p:cNvGrpSpPr/>
              <p:nvPr/>
            </p:nvGrpSpPr>
            <p:grpSpPr>
              <a:xfrm rot="20238387">
                <a:off x="1346199" y="1643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70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8" name="Oval 7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705" name="Oval 70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Oval 70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703" name="Oval 70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4" name="Oval 70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1" name="Group 166"/>
            <p:cNvGrpSpPr/>
            <p:nvPr/>
          </p:nvGrpSpPr>
          <p:grpSpPr>
            <a:xfrm rot="20555714" flipH="1">
              <a:off x="3652811" y="2791157"/>
              <a:ext cx="1586260" cy="1364114"/>
              <a:chOff x="736597" y="733384"/>
              <a:chExt cx="1807860" cy="1807860"/>
            </a:xfrm>
          </p:grpSpPr>
          <p:grpSp>
            <p:nvGrpSpPr>
              <p:cNvPr id="72" name="Group 15"/>
              <p:cNvGrpSpPr/>
              <p:nvPr/>
            </p:nvGrpSpPr>
            <p:grpSpPr>
              <a:xfrm rot="20238387">
                <a:off x="736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 name="Group 21"/>
              <p:cNvGrpSpPr/>
              <p:nvPr/>
            </p:nvGrpSpPr>
            <p:grpSpPr>
              <a:xfrm rot="2927600">
                <a:off x="1498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656" name="Double Wave 655"/>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Double Wave 656"/>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Oval 657"/>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Oval 664"/>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8" name="Group 397"/>
          <p:cNvGrpSpPr/>
          <p:nvPr/>
        </p:nvGrpSpPr>
        <p:grpSpPr>
          <a:xfrm>
            <a:off x="3886200" y="381000"/>
            <a:ext cx="1371600" cy="838200"/>
            <a:chOff x="2209800" y="381000"/>
            <a:chExt cx="1371600" cy="838200"/>
          </a:xfrm>
        </p:grpSpPr>
        <p:sp>
          <p:nvSpPr>
            <p:cNvPr id="612" name="Cloud 611"/>
            <p:cNvSpPr/>
            <p:nvPr/>
          </p:nvSpPr>
          <p:spPr>
            <a:xfrm>
              <a:off x="2209800" y="381000"/>
              <a:ext cx="1371600" cy="8382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7" name="TextBox 396"/>
            <p:cNvSpPr txBox="1"/>
            <p:nvPr/>
          </p:nvSpPr>
          <p:spPr>
            <a:xfrm>
              <a:off x="2362200" y="609600"/>
              <a:ext cx="1066800" cy="369332"/>
            </a:xfrm>
            <a:prstGeom prst="rect">
              <a:avLst/>
            </a:prstGeom>
            <a:noFill/>
          </p:spPr>
          <p:txBody>
            <a:bodyPr wrap="square" rtlCol="0">
              <a:spAutoFit/>
            </a:bodyPr>
            <a:lstStyle/>
            <a:p>
              <a:r>
                <a:rPr lang="en-US" dirty="0"/>
                <a:t>Apostasy</a:t>
              </a:r>
            </a:p>
          </p:txBody>
        </p:sp>
      </p:grpSp>
      <p:grpSp>
        <p:nvGrpSpPr>
          <p:cNvPr id="115" name="Group 91">
            <a:extLst>
              <a:ext uri="{FF2B5EF4-FFF2-40B4-BE49-F238E27FC236}">
                <a16:creationId xmlns:a16="http://schemas.microsoft.com/office/drawing/2014/main" id="{45AD0C0A-A446-2034-62E9-F8C59EC4EC63}"/>
              </a:ext>
            </a:extLst>
          </p:cNvPr>
          <p:cNvGrpSpPr/>
          <p:nvPr/>
        </p:nvGrpSpPr>
        <p:grpSpPr>
          <a:xfrm>
            <a:off x="8103311" y="2836533"/>
            <a:ext cx="1356990" cy="3344532"/>
            <a:chOff x="4054343" y="2362200"/>
            <a:chExt cx="1356990" cy="3344532"/>
          </a:xfrm>
        </p:grpSpPr>
        <p:sp>
          <p:nvSpPr>
            <p:cNvPr id="116" name="Round Diagonal Corner Rectangle 1143">
              <a:extLst>
                <a:ext uri="{FF2B5EF4-FFF2-40B4-BE49-F238E27FC236}">
                  <a16:creationId xmlns:a16="http://schemas.microsoft.com/office/drawing/2014/main" id="{7D574F3E-6E32-3AC7-C7CF-C8D235A39C19}"/>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ound Diagonal Corner Rectangle 1144">
              <a:extLst>
                <a:ext uri="{FF2B5EF4-FFF2-40B4-BE49-F238E27FC236}">
                  <a16:creationId xmlns:a16="http://schemas.microsoft.com/office/drawing/2014/main" id="{C72B5734-0B42-7BAC-BE52-DA5CA686E9F0}"/>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1539527D-EFF4-3BCA-36A3-DDD05F50EF4B}"/>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11C33113-7A9B-0610-0FE1-3E4C22FEE62B}"/>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22026A16-46F8-5B97-368B-4E83223CB0DC}"/>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1F5C9710-872E-9C34-CE13-A62E8037025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rapezoid 121">
              <a:extLst>
                <a:ext uri="{FF2B5EF4-FFF2-40B4-BE49-F238E27FC236}">
                  <a16:creationId xmlns:a16="http://schemas.microsoft.com/office/drawing/2014/main" id="{336F0B2D-39EA-BEEE-BE93-3AA0DEB8465B}"/>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rapezoid 122">
              <a:extLst>
                <a:ext uri="{FF2B5EF4-FFF2-40B4-BE49-F238E27FC236}">
                  <a16:creationId xmlns:a16="http://schemas.microsoft.com/office/drawing/2014/main" id="{D9DC1276-C817-E935-9A73-2ABED931607E}"/>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rapezoid 123">
              <a:extLst>
                <a:ext uri="{FF2B5EF4-FFF2-40B4-BE49-F238E27FC236}">
                  <a16:creationId xmlns:a16="http://schemas.microsoft.com/office/drawing/2014/main" id="{CE103EA4-3EC9-B3CF-E74F-94144EF2F9E2}"/>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88D83750-1C7B-ACFB-C137-3F9A0B3F1A25}"/>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1B7DA006-0101-1AC6-577D-4871FF0A71E6}"/>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Round Diagonal Corner Rectangle 1154">
              <a:extLst>
                <a:ext uri="{FF2B5EF4-FFF2-40B4-BE49-F238E27FC236}">
                  <a16:creationId xmlns:a16="http://schemas.microsoft.com/office/drawing/2014/main" id="{676F97E0-D996-4A40-A94C-57374287A76D}"/>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Round Diagonal Corner Rectangle 1155">
              <a:extLst>
                <a:ext uri="{FF2B5EF4-FFF2-40B4-BE49-F238E27FC236}">
                  <a16:creationId xmlns:a16="http://schemas.microsoft.com/office/drawing/2014/main" id="{3A95A769-E29D-5D15-ED33-3FB6AFC95C64}"/>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2BD94AE2-E764-6421-7402-86804787D8E5}"/>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Round Diagonal Corner Rectangle 1157">
              <a:extLst>
                <a:ext uri="{FF2B5EF4-FFF2-40B4-BE49-F238E27FC236}">
                  <a16:creationId xmlns:a16="http://schemas.microsoft.com/office/drawing/2014/main" id="{77C5F1CE-874B-E81A-83F8-01514D542D26}"/>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E0EB9CF1-9079-0B05-347E-BB5B6C9196E4}"/>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309"/>
          <p:cNvGrpSpPr/>
          <p:nvPr/>
        </p:nvGrpSpPr>
        <p:grpSpPr>
          <a:xfrm>
            <a:off x="9220200" y="4800600"/>
            <a:ext cx="990600" cy="1219200"/>
            <a:chOff x="990600" y="533400"/>
            <a:chExt cx="1828800" cy="2514600"/>
          </a:xfrm>
        </p:grpSpPr>
        <p:grpSp>
          <p:nvGrpSpPr>
            <p:cNvPr id="88" name="Group 173"/>
            <p:cNvGrpSpPr/>
            <p:nvPr/>
          </p:nvGrpSpPr>
          <p:grpSpPr>
            <a:xfrm>
              <a:off x="990600" y="1600200"/>
              <a:ext cx="1828800" cy="1447800"/>
              <a:chOff x="1219200" y="2438400"/>
              <a:chExt cx="1447800" cy="914400"/>
            </a:xfrm>
          </p:grpSpPr>
          <p:sp>
            <p:nvSpPr>
              <p:cNvPr id="359" name="Flowchart: Magnetic Disk 358"/>
              <p:cNvSpPr/>
              <p:nvPr/>
            </p:nvSpPr>
            <p:spPr>
              <a:xfrm>
                <a:off x="1219200" y="2438400"/>
                <a:ext cx="1447800" cy="914400"/>
              </a:xfrm>
              <a:prstGeom prst="flowChartMagneticDisk">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149"/>
              <p:cNvGrpSpPr/>
              <p:nvPr/>
            </p:nvGrpSpPr>
            <p:grpSpPr>
              <a:xfrm>
                <a:off x="1219200" y="2514600"/>
                <a:ext cx="1447800" cy="457200"/>
                <a:chOff x="1219200" y="2514600"/>
                <a:chExt cx="1447800" cy="457200"/>
              </a:xfrm>
            </p:grpSpPr>
            <p:sp>
              <p:nvSpPr>
                <p:cNvPr id="374" name="Oval 373"/>
                <p:cNvSpPr/>
                <p:nvPr/>
              </p:nvSpPr>
              <p:spPr>
                <a:xfrm>
                  <a:off x="12192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p:cNvSpPr/>
                <p:nvPr/>
              </p:nvSpPr>
              <p:spPr>
                <a:xfrm>
                  <a:off x="1752600" y="2514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p:cNvSpPr/>
                <p:nvPr/>
              </p:nvSpPr>
              <p:spPr>
                <a:xfrm>
                  <a:off x="2286000" y="2514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19812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p:cNvSpPr/>
                <p:nvPr/>
              </p:nvSpPr>
              <p:spPr>
                <a:xfrm>
                  <a:off x="1371600" y="2590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p:cNvSpPr/>
                <p:nvPr/>
              </p:nvSpPr>
              <p:spPr>
                <a:xfrm>
                  <a:off x="1219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1981200" y="2667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p:cNvSpPr/>
                <p:nvPr/>
              </p:nvSpPr>
              <p:spPr>
                <a:xfrm>
                  <a:off x="1524000" y="2743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Oval 381"/>
                <p:cNvSpPr/>
                <p:nvPr/>
              </p:nvSpPr>
              <p:spPr>
                <a:xfrm>
                  <a:off x="2133600" y="2743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p:cNvSpPr/>
                <p:nvPr/>
              </p:nvSpPr>
              <p:spPr>
                <a:xfrm>
                  <a:off x="1295400" y="2743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p:cNvSpPr/>
                <p:nvPr/>
              </p:nvSpPr>
              <p:spPr>
                <a:xfrm>
                  <a:off x="12954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1905000" y="2819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385"/>
                <p:cNvSpPr/>
                <p:nvPr/>
              </p:nvSpPr>
              <p:spPr>
                <a:xfrm>
                  <a:off x="1600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p:cNvSpPr/>
                <p:nvPr/>
              </p:nvSpPr>
              <p:spPr>
                <a:xfrm>
                  <a:off x="12192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2895600"/>
                  <a:ext cx="4572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1" name="Oval 360"/>
              <p:cNvSpPr/>
              <p:nvPr/>
            </p:nvSpPr>
            <p:spPr>
              <a:xfrm>
                <a:off x="12192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361"/>
              <p:cNvSpPr/>
              <p:nvPr/>
            </p:nvSpPr>
            <p:spPr>
              <a:xfrm>
                <a:off x="1752600" y="2895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p:cNvSpPr/>
              <p:nvPr/>
            </p:nvSpPr>
            <p:spPr>
              <a:xfrm>
                <a:off x="2286000" y="2895600"/>
                <a:ext cx="3810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19812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p:cNvSpPr/>
              <p:nvPr/>
            </p:nvSpPr>
            <p:spPr>
              <a:xfrm>
                <a:off x="1371600" y="29718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19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p:cNvSpPr/>
              <p:nvPr/>
            </p:nvSpPr>
            <p:spPr>
              <a:xfrm>
                <a:off x="1981200" y="30480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1524000" y="31242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p:cNvSpPr/>
              <p:nvPr/>
            </p:nvSpPr>
            <p:spPr>
              <a:xfrm>
                <a:off x="2133600" y="3124200"/>
                <a:ext cx="5334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1295400" y="3124200"/>
                <a:ext cx="3048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p:cNvSpPr/>
              <p:nvPr/>
            </p:nvSpPr>
            <p:spPr>
              <a:xfrm>
                <a:off x="12954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1905000" y="32004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372"/>
              <p:cNvSpPr/>
              <p:nvPr/>
            </p:nvSpPr>
            <p:spPr>
              <a:xfrm>
                <a:off x="1600200" y="3276600"/>
                <a:ext cx="609600" cy="762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172"/>
            <p:cNvGrpSpPr/>
            <p:nvPr/>
          </p:nvGrpSpPr>
          <p:grpSpPr>
            <a:xfrm>
              <a:off x="1143000" y="533400"/>
              <a:ext cx="1546003" cy="1288418"/>
              <a:chOff x="1197197" y="944465"/>
              <a:chExt cx="1546003" cy="1288418"/>
            </a:xfrm>
          </p:grpSpPr>
          <p:sp>
            <p:nvSpPr>
              <p:cNvPr id="353" name="Oval 352"/>
              <p:cNvSpPr/>
              <p:nvPr/>
            </p:nvSpPr>
            <p:spPr>
              <a:xfrm rot="16845248">
                <a:off x="1044797" y="1775683"/>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53"/>
              <p:cNvSpPr/>
              <p:nvPr/>
            </p:nvSpPr>
            <p:spPr>
              <a:xfrm rot="17962015">
                <a:off x="1120490" y="1407169"/>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rot="18757193">
                <a:off x="1349090" y="110237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p:cNvSpPr/>
              <p:nvPr/>
            </p:nvSpPr>
            <p:spPr>
              <a:xfrm rot="348502">
                <a:off x="1766458" y="944465"/>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rot="14525763">
                <a:off x="2174107" y="1260032"/>
                <a:ext cx="609600" cy="28620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rot="16200000">
                <a:off x="2286000" y="1676400"/>
                <a:ext cx="609600" cy="304800"/>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60" name="Oval 359"/>
          <p:cNvSpPr/>
          <p:nvPr/>
        </p:nvSpPr>
        <p:spPr>
          <a:xfrm rot="2137671" flipV="1">
            <a:off x="7788945" y="4625486"/>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20">
            <a:extLst>
              <a:ext uri="{FF2B5EF4-FFF2-40B4-BE49-F238E27FC236}">
                <a16:creationId xmlns:a16="http://schemas.microsoft.com/office/drawing/2014/main" id="{DDECD012-D8CD-B18C-FA61-B9476F6D2BFD}"/>
              </a:ext>
            </a:extLst>
          </p:cNvPr>
          <p:cNvGrpSpPr/>
          <p:nvPr/>
        </p:nvGrpSpPr>
        <p:grpSpPr>
          <a:xfrm>
            <a:off x="9600139" y="2378514"/>
            <a:ext cx="1142691" cy="2082016"/>
            <a:chOff x="624188" y="685800"/>
            <a:chExt cx="2413118" cy="4876800"/>
          </a:xfrm>
        </p:grpSpPr>
        <p:sp>
          <p:nvSpPr>
            <p:cNvPr id="133" name="Cloud 132">
              <a:extLst>
                <a:ext uri="{FF2B5EF4-FFF2-40B4-BE49-F238E27FC236}">
                  <a16:creationId xmlns:a16="http://schemas.microsoft.com/office/drawing/2014/main" id="{789EE165-74D3-C4DE-B2C9-A3322FE56A59}"/>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B9FD584B-9364-32E4-CEA8-B3CD822A4E5D}"/>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45DB2086-95AD-3BC2-3972-FA466F846E94}"/>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F63AE9E2-8441-9BCD-6CAD-1C100B28FC21}"/>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a:extLst>
                <a:ext uri="{FF2B5EF4-FFF2-40B4-BE49-F238E27FC236}">
                  <a16:creationId xmlns:a16="http://schemas.microsoft.com/office/drawing/2014/main" id="{E0F6A677-DC9A-EFB3-39BA-898B92CC34A2}"/>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Trapezoid 137">
              <a:extLst>
                <a:ext uri="{FF2B5EF4-FFF2-40B4-BE49-F238E27FC236}">
                  <a16:creationId xmlns:a16="http://schemas.microsoft.com/office/drawing/2014/main" id="{21D32F72-9654-09E0-CE1C-7136B6BDCD77}"/>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Trapezoid 138">
              <a:extLst>
                <a:ext uri="{FF2B5EF4-FFF2-40B4-BE49-F238E27FC236}">
                  <a16:creationId xmlns:a16="http://schemas.microsoft.com/office/drawing/2014/main" id="{516A186A-AE8E-2555-CAC0-5BDDB6EE25A7}"/>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rapezoid 139">
              <a:extLst>
                <a:ext uri="{FF2B5EF4-FFF2-40B4-BE49-F238E27FC236}">
                  <a16:creationId xmlns:a16="http://schemas.microsoft.com/office/drawing/2014/main" id="{AFBB0676-99E0-681A-9755-960ABE5C3340}"/>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07ACAE50-AC73-D85B-5023-8AAFF7893B4B}"/>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28F2C835-BD93-1E23-2099-A0C589642992}"/>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06366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4">
                                            <p:txEl>
                                              <p:pRg st="1" end="1"/>
                                            </p:txEl>
                                          </p:spTgt>
                                        </p:tgtEl>
                                        <p:attrNameLst>
                                          <p:attrName>style.visibility</p:attrName>
                                        </p:attrNameLst>
                                      </p:cBhvr>
                                      <p:to>
                                        <p:strVal val="visible"/>
                                      </p:to>
                                    </p:set>
                                  </p:childTnLst>
                                </p:cTn>
                              </p:par>
                              <p:par>
                                <p:cTn id="11" presetID="10" presetClass="entr" presetSubtype="0" fill="hold" grpId="0" nodeType="withEffect">
                                  <p:stCondLst>
                                    <p:cond delay="0"/>
                                  </p:stCondLst>
                                  <p:childTnLst>
                                    <p:set>
                                      <p:cBhvr>
                                        <p:cTn id="12" dur="1" fill="hold">
                                          <p:stCondLst>
                                            <p:cond delay="0"/>
                                          </p:stCondLst>
                                        </p:cTn>
                                        <p:tgtEl>
                                          <p:spTgt spid="360"/>
                                        </p:tgtEl>
                                        <p:attrNameLst>
                                          <p:attrName>style.visibility</p:attrName>
                                        </p:attrNameLst>
                                      </p:cBhvr>
                                      <p:to>
                                        <p:strVal val="visible"/>
                                      </p:to>
                                    </p:set>
                                    <p:animEffect transition="in" filter="fade">
                                      <p:cBhvr>
                                        <p:cTn id="13" dur="2000"/>
                                        <p:tgtEl>
                                          <p:spTgt spid="360"/>
                                        </p:tgtEl>
                                      </p:cBhvr>
                                    </p:animEffect>
                                  </p:childTnLst>
                                </p:cTn>
                              </p:par>
                              <p:par>
                                <p:cTn id="14" presetID="10" presetClass="entr" presetSubtype="0" fill="hold" nodeType="withEffect">
                                  <p:stCondLst>
                                    <p:cond delay="0"/>
                                  </p:stCondLst>
                                  <p:childTnLst>
                                    <p:set>
                                      <p:cBhvr>
                                        <p:cTn id="15" dur="1" fill="hold">
                                          <p:stCondLst>
                                            <p:cond delay="0"/>
                                          </p:stCondLst>
                                        </p:cTn>
                                        <p:tgtEl>
                                          <p:spTgt spid="87"/>
                                        </p:tgtEl>
                                        <p:attrNameLst>
                                          <p:attrName>style.visibility</p:attrName>
                                        </p:attrNameLst>
                                      </p:cBhvr>
                                      <p:to>
                                        <p:strVal val="visible"/>
                                      </p:to>
                                    </p:set>
                                    <p:animEffect transition="in" filter="fade">
                                      <p:cBhvr>
                                        <p:cTn id="16" dur="2000"/>
                                        <p:tgtEl>
                                          <p:spTgt spid="87"/>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89"/>
                                        </p:tgtEl>
                                        <p:attrNameLst>
                                          <p:attrName>style.visibility</p:attrName>
                                        </p:attrNameLst>
                                      </p:cBhvr>
                                      <p:to>
                                        <p:strVal val="visible"/>
                                      </p:to>
                                    </p:set>
                                    <p:animEffect transition="in" filter="fade">
                                      <p:cBhvr>
                                        <p:cTn id="21" dur="1000"/>
                                        <p:tgtEl>
                                          <p:spTgt spid="389"/>
                                        </p:tgtEl>
                                      </p:cBhvr>
                                    </p:animEffect>
                                    <p:anim calcmode="lin" valueType="num">
                                      <p:cBhvr>
                                        <p:cTn id="22" dur="1000" fill="hold"/>
                                        <p:tgtEl>
                                          <p:spTgt spid="389"/>
                                        </p:tgtEl>
                                        <p:attrNameLst>
                                          <p:attrName>ppt_x</p:attrName>
                                        </p:attrNameLst>
                                      </p:cBhvr>
                                      <p:tavLst>
                                        <p:tav tm="0">
                                          <p:val>
                                            <p:strVal val="#ppt_x"/>
                                          </p:val>
                                        </p:tav>
                                        <p:tav tm="100000">
                                          <p:val>
                                            <p:strVal val="#ppt_x"/>
                                          </p:val>
                                        </p:tav>
                                      </p:tavLst>
                                    </p:anim>
                                    <p:anim calcmode="lin" valueType="num">
                                      <p:cBhvr>
                                        <p:cTn id="23" dur="1000" fill="hold"/>
                                        <p:tgtEl>
                                          <p:spTgt spid="389"/>
                                        </p:tgtEl>
                                        <p:attrNameLst>
                                          <p:attrName>ppt_y</p:attrName>
                                        </p:attrNameLst>
                                      </p:cBhvr>
                                      <p:tavLst>
                                        <p:tav tm="0">
                                          <p:val>
                                            <p:strVal val="#ppt_y+.1"/>
                                          </p:val>
                                        </p:tav>
                                        <p:tav tm="100000">
                                          <p:val>
                                            <p:strVal val="#ppt_y"/>
                                          </p:val>
                                        </p:tav>
                                      </p:tavLst>
                                    </p:anim>
                                  </p:childTnLst>
                                </p:cTn>
                              </p:par>
                              <p:par>
                                <p:cTn id="24" presetID="9" presetClass="entr" presetSubtype="0" fill="hold" nodeType="withEffect">
                                  <p:stCondLst>
                                    <p:cond delay="0"/>
                                  </p:stCondLst>
                                  <p:childTnLst>
                                    <p:set>
                                      <p:cBhvr>
                                        <p:cTn id="25" dur="1" fill="hold">
                                          <p:stCondLst>
                                            <p:cond delay="0"/>
                                          </p:stCondLst>
                                        </p:cTn>
                                        <p:tgtEl>
                                          <p:spTgt spid="398"/>
                                        </p:tgtEl>
                                        <p:attrNameLst>
                                          <p:attrName>style.visibility</p:attrName>
                                        </p:attrNameLst>
                                      </p:cBhvr>
                                      <p:to>
                                        <p:strVal val="visible"/>
                                      </p:to>
                                    </p:set>
                                    <p:animEffect transition="in" filter="dissolve">
                                      <p:cBhvr>
                                        <p:cTn id="26" dur="500"/>
                                        <p:tgtEl>
                                          <p:spTgt spid="398"/>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1000"/>
                                        <p:tgtEl>
                                          <p:spTgt spid="2"/>
                                        </p:tgtEl>
                                      </p:cBhvr>
                                    </p:animEffect>
                                    <p:anim calcmode="lin" valueType="num">
                                      <p:cBhvr>
                                        <p:cTn id="32" dur="1000" fill="hold"/>
                                        <p:tgtEl>
                                          <p:spTgt spid="2"/>
                                        </p:tgtEl>
                                        <p:attrNameLst>
                                          <p:attrName>ppt_x</p:attrName>
                                        </p:attrNameLst>
                                      </p:cBhvr>
                                      <p:tavLst>
                                        <p:tav tm="0">
                                          <p:val>
                                            <p:strVal val="#ppt_x"/>
                                          </p:val>
                                        </p:tav>
                                        <p:tav tm="100000">
                                          <p:val>
                                            <p:strVal val="#ppt_x"/>
                                          </p:val>
                                        </p:tav>
                                      </p:tavLst>
                                    </p:anim>
                                    <p:anim calcmode="lin" valueType="num">
                                      <p:cBhvr>
                                        <p:cTn id="3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77724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629400" y="457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1524000" y="152400"/>
            <a:ext cx="2267712" cy="2784902"/>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4013"/>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87058"/>
              <a:ext cx="1782097" cy="2592084"/>
            </a:xfrm>
            <a:prstGeom prst="rect">
              <a:avLst/>
            </a:prstGeom>
            <a:noFill/>
          </p:spPr>
          <p:txBody>
            <a:bodyPr wrap="square" rtlCol="0">
              <a:spAutoFit/>
            </a:bodyPr>
            <a:lstStyle/>
            <a:p>
              <a:pPr fontAlgn="base"/>
              <a:r>
                <a:rPr lang="en-US" sz="1400" dirty="0">
                  <a:solidFill>
                    <a:schemeClr val="bg1"/>
                  </a:solidFill>
                </a:rPr>
                <a:t>“And the servant said unto his master: Behold, because thou didst graft in the branches of the wild olive tree they have nourished the roots, that they are alive and they have not perished; wherefore thou </a:t>
              </a:r>
              <a:r>
                <a:rPr lang="en-US" sz="1400" dirty="0" err="1">
                  <a:solidFill>
                    <a:schemeClr val="bg1"/>
                  </a:solidFill>
                </a:rPr>
                <a:t>beholdest</a:t>
              </a:r>
              <a:r>
                <a:rPr lang="en-US" sz="1400" dirty="0">
                  <a:solidFill>
                    <a:schemeClr val="bg1"/>
                  </a:solidFill>
                </a:rPr>
                <a:t> that they are yet good.”</a:t>
              </a:r>
            </a:p>
            <a:p>
              <a:pPr fontAlgn="base"/>
              <a:r>
                <a:rPr lang="en-US" sz="1600"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88392" y="6550223"/>
            <a:ext cx="4800600" cy="307777"/>
          </a:xfrm>
          <a:prstGeom prst="rect">
            <a:avLst/>
          </a:prstGeom>
          <a:noFill/>
        </p:spPr>
        <p:txBody>
          <a:bodyPr wrap="square" rtlCol="0">
            <a:spAutoFit/>
          </a:bodyPr>
          <a:lstStyle/>
          <a:p>
            <a:r>
              <a:rPr lang="en-US" sz="1400" dirty="0">
                <a:solidFill>
                  <a:schemeClr val="bg1"/>
                </a:solidFill>
              </a:rPr>
              <a:t>Jacob 5:33-34 Commentary Ralph E. Swiss</a:t>
            </a:r>
          </a:p>
        </p:txBody>
      </p:sp>
      <p:sp>
        <p:nvSpPr>
          <p:cNvPr id="74" name="TextBox 73"/>
          <p:cNvSpPr txBox="1"/>
          <p:nvPr/>
        </p:nvSpPr>
        <p:spPr>
          <a:xfrm>
            <a:off x="2209800" y="5257800"/>
            <a:ext cx="6019800" cy="923330"/>
          </a:xfrm>
          <a:prstGeom prst="rect">
            <a:avLst/>
          </a:prstGeom>
          <a:noFill/>
        </p:spPr>
        <p:txBody>
          <a:bodyPr wrap="square" rtlCol="0">
            <a:spAutoFit/>
          </a:bodyPr>
          <a:lstStyle/>
          <a:p>
            <a:pPr fontAlgn="base"/>
            <a:r>
              <a:rPr lang="en-US" dirty="0">
                <a:solidFill>
                  <a:schemeClr val="bg1"/>
                </a:solidFill>
              </a:rPr>
              <a:t>“And the Lord of the vineyard said unto the servant: What shall we do unto the tree, that I may preserve again good fruit thereof unto mine own self?”</a:t>
            </a:r>
          </a:p>
        </p:txBody>
      </p:sp>
      <p:grpSp>
        <p:nvGrpSpPr>
          <p:cNvPr id="360" name="Group 347"/>
          <p:cNvGrpSpPr/>
          <p:nvPr/>
        </p:nvGrpSpPr>
        <p:grpSpPr>
          <a:xfrm>
            <a:off x="4267200" y="304801"/>
            <a:ext cx="3276600" cy="3370217"/>
            <a:chOff x="457200" y="2497304"/>
            <a:chExt cx="4781871" cy="4284496"/>
          </a:xfrm>
        </p:grpSpPr>
        <p:grpSp>
          <p:nvGrpSpPr>
            <p:cNvPr id="389" name="Group 230"/>
            <p:cNvGrpSpPr/>
            <p:nvPr/>
          </p:nvGrpSpPr>
          <p:grpSpPr>
            <a:xfrm rot="18989829" flipH="1">
              <a:off x="2994882" y="2720848"/>
              <a:ext cx="1586260" cy="1364114"/>
              <a:chOff x="736597" y="733384"/>
              <a:chExt cx="1807860" cy="1807860"/>
            </a:xfrm>
          </p:grpSpPr>
          <p:grpSp>
            <p:nvGrpSpPr>
              <p:cNvPr id="640" name="Group 15"/>
              <p:cNvGrpSpPr/>
              <p:nvPr/>
            </p:nvGrpSpPr>
            <p:grpSpPr>
              <a:xfrm rot="20238387">
                <a:off x="736597" y="881328"/>
                <a:ext cx="1193804" cy="897916"/>
                <a:chOff x="1111998" y="1862460"/>
                <a:chExt cx="2362200" cy="1921930"/>
              </a:xfrm>
            </p:grpSpPr>
            <p:grpSp>
              <p:nvGrpSpPr>
                <p:cNvPr id="689" name="Group 6"/>
                <p:cNvGrpSpPr/>
                <p:nvPr/>
              </p:nvGrpSpPr>
              <p:grpSpPr>
                <a:xfrm rot="17802976">
                  <a:off x="1912098" y="1823816"/>
                  <a:ext cx="762000" cy="2362200"/>
                  <a:chOff x="1905000" y="1828800"/>
                  <a:chExt cx="762000" cy="2362200"/>
                </a:xfrm>
              </p:grpSpPr>
              <p:sp>
                <p:nvSpPr>
                  <p:cNvPr id="7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0" name="Group 9"/>
                <p:cNvGrpSpPr/>
                <p:nvPr/>
              </p:nvGrpSpPr>
              <p:grpSpPr>
                <a:xfrm rot="19123498">
                  <a:off x="2501621" y="1862460"/>
                  <a:ext cx="542170" cy="1782007"/>
                  <a:chOff x="1905000" y="1828800"/>
                  <a:chExt cx="762000" cy="2362200"/>
                </a:xfrm>
              </p:grpSpPr>
              <p:sp>
                <p:nvSpPr>
                  <p:cNvPr id="70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7" name="Group 12"/>
                <p:cNvGrpSpPr/>
                <p:nvPr/>
              </p:nvGrpSpPr>
              <p:grpSpPr>
                <a:xfrm rot="15530705">
                  <a:off x="2284581" y="2639655"/>
                  <a:ext cx="405591" cy="1883879"/>
                  <a:chOff x="1905000" y="1828800"/>
                  <a:chExt cx="762000" cy="2362200"/>
                </a:xfrm>
              </p:grpSpPr>
              <p:sp>
                <p:nvSpPr>
                  <p:cNvPr id="69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1" name="Group 21"/>
              <p:cNvGrpSpPr/>
              <p:nvPr/>
            </p:nvGrpSpPr>
            <p:grpSpPr>
              <a:xfrm rot="2927600">
                <a:off x="1498597" y="881328"/>
                <a:ext cx="1193804" cy="897916"/>
                <a:chOff x="1111998" y="1862460"/>
                <a:chExt cx="2362200" cy="1921930"/>
              </a:xfrm>
            </p:grpSpPr>
            <p:grpSp>
              <p:nvGrpSpPr>
                <p:cNvPr id="668" name="Group 6"/>
                <p:cNvGrpSpPr/>
                <p:nvPr/>
              </p:nvGrpSpPr>
              <p:grpSpPr>
                <a:xfrm rot="17802976">
                  <a:off x="1912098" y="1823816"/>
                  <a:ext cx="762000" cy="2362200"/>
                  <a:chOff x="1905000" y="1828800"/>
                  <a:chExt cx="762000" cy="2362200"/>
                </a:xfrm>
              </p:grpSpPr>
              <p:sp>
                <p:nvSpPr>
                  <p:cNvPr id="6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9" name="Group 9"/>
                <p:cNvGrpSpPr/>
                <p:nvPr/>
              </p:nvGrpSpPr>
              <p:grpSpPr>
                <a:xfrm rot="19123498">
                  <a:off x="2501621" y="1862460"/>
                  <a:ext cx="542170" cy="1782007"/>
                  <a:chOff x="1905000" y="1828800"/>
                  <a:chExt cx="762000" cy="2362200"/>
                </a:xfrm>
              </p:grpSpPr>
              <p:sp>
                <p:nvSpPr>
                  <p:cNvPr id="67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0" name="Group 12"/>
                <p:cNvGrpSpPr/>
                <p:nvPr/>
              </p:nvGrpSpPr>
              <p:grpSpPr>
                <a:xfrm rot="15530705">
                  <a:off x="2284581" y="2639655"/>
                  <a:ext cx="405591" cy="1883879"/>
                  <a:chOff x="1905000" y="1828800"/>
                  <a:chExt cx="762000" cy="2362200"/>
                </a:xfrm>
              </p:grpSpPr>
              <p:sp>
                <p:nvSpPr>
                  <p:cNvPr id="671" name="Oval 67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2" name="Group 31"/>
              <p:cNvGrpSpPr/>
              <p:nvPr/>
            </p:nvGrpSpPr>
            <p:grpSpPr>
              <a:xfrm rot="20238387">
                <a:off x="1346199" y="1643328"/>
                <a:ext cx="1193804" cy="897916"/>
                <a:chOff x="1111998" y="1862460"/>
                <a:chExt cx="2362200" cy="1921930"/>
              </a:xfrm>
            </p:grpSpPr>
            <p:grpSp>
              <p:nvGrpSpPr>
                <p:cNvPr id="643"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6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4" name="Group 9"/>
                <p:cNvGrpSpPr/>
                <p:nvPr/>
              </p:nvGrpSpPr>
              <p:grpSpPr>
                <a:xfrm rot="19123498">
                  <a:off x="2501621" y="1862460"/>
                  <a:ext cx="542170" cy="1782007"/>
                  <a:chOff x="1905000" y="1828800"/>
                  <a:chExt cx="762000" cy="2362200"/>
                </a:xfrm>
              </p:grpSpPr>
              <p:sp>
                <p:nvSpPr>
                  <p:cNvPr id="653"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0" name="Group 12"/>
                <p:cNvGrpSpPr/>
                <p:nvPr/>
              </p:nvGrpSpPr>
              <p:grpSpPr>
                <a:xfrm rot="15530705">
                  <a:off x="2284581" y="2639655"/>
                  <a:ext cx="405591" cy="1883879"/>
                  <a:chOff x="1905000" y="1828800"/>
                  <a:chExt cx="762000" cy="2362200"/>
                </a:xfrm>
              </p:grpSpPr>
              <p:sp>
                <p:nvSpPr>
                  <p:cNvPr id="651"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3" name="Group 199"/>
            <p:cNvGrpSpPr/>
            <p:nvPr/>
          </p:nvGrpSpPr>
          <p:grpSpPr>
            <a:xfrm rot="3068959">
              <a:off x="1334455" y="2628335"/>
              <a:ext cx="1820842" cy="1558779"/>
              <a:chOff x="736597" y="733384"/>
              <a:chExt cx="1807860" cy="1807860"/>
            </a:xfrm>
          </p:grpSpPr>
          <p:grpSp>
            <p:nvGrpSpPr>
              <p:cNvPr id="608" name="Group 15"/>
              <p:cNvGrpSpPr/>
              <p:nvPr/>
            </p:nvGrpSpPr>
            <p:grpSpPr>
              <a:xfrm rot="20238387">
                <a:off x="736597" y="881328"/>
                <a:ext cx="1193804" cy="897916"/>
                <a:chOff x="1111998" y="1862460"/>
                <a:chExt cx="2362200" cy="1921930"/>
              </a:xfrm>
            </p:grpSpPr>
            <p:grpSp>
              <p:nvGrpSpPr>
                <p:cNvPr id="631" name="Group 6"/>
                <p:cNvGrpSpPr/>
                <p:nvPr/>
              </p:nvGrpSpPr>
              <p:grpSpPr>
                <a:xfrm rot="17802976">
                  <a:off x="1912098" y="1823816"/>
                  <a:ext cx="762000" cy="2362200"/>
                  <a:chOff x="1905000" y="1828800"/>
                  <a:chExt cx="762000" cy="2362200"/>
                </a:xfrm>
              </p:grpSpPr>
              <p:sp>
                <p:nvSpPr>
                  <p:cNvPr id="6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2" name="Group 9"/>
                <p:cNvGrpSpPr/>
                <p:nvPr/>
              </p:nvGrpSpPr>
              <p:grpSpPr>
                <a:xfrm rot="19123498">
                  <a:off x="2501621" y="1862460"/>
                  <a:ext cx="542170" cy="1782007"/>
                  <a:chOff x="1905000" y="1828800"/>
                  <a:chExt cx="762000" cy="2362200"/>
                </a:xfrm>
              </p:grpSpPr>
              <p:sp>
                <p:nvSpPr>
                  <p:cNvPr id="636" name="Oval 6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3" name="Group 12"/>
                <p:cNvGrpSpPr/>
                <p:nvPr/>
              </p:nvGrpSpPr>
              <p:grpSpPr>
                <a:xfrm rot="15530705">
                  <a:off x="2284581" y="2639655"/>
                  <a:ext cx="405591" cy="1883879"/>
                  <a:chOff x="1905000" y="1828800"/>
                  <a:chExt cx="762000" cy="2362200"/>
                </a:xfrm>
              </p:grpSpPr>
              <p:sp>
                <p:nvSpPr>
                  <p:cNvPr id="634" name="Oval 6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9" name="Group 21"/>
              <p:cNvGrpSpPr/>
              <p:nvPr/>
            </p:nvGrpSpPr>
            <p:grpSpPr>
              <a:xfrm rot="2927600">
                <a:off x="1498597" y="881328"/>
                <a:ext cx="1193804" cy="897916"/>
                <a:chOff x="1111998" y="1862460"/>
                <a:chExt cx="2362200" cy="1921930"/>
              </a:xfrm>
            </p:grpSpPr>
            <p:grpSp>
              <p:nvGrpSpPr>
                <p:cNvPr id="622" name="Group 6"/>
                <p:cNvGrpSpPr/>
                <p:nvPr/>
              </p:nvGrpSpPr>
              <p:grpSpPr>
                <a:xfrm rot="17802976">
                  <a:off x="1912098" y="1823816"/>
                  <a:ext cx="762000" cy="2362200"/>
                  <a:chOff x="1905000" y="1828800"/>
                  <a:chExt cx="762000" cy="2362200"/>
                </a:xfrm>
              </p:grpSpPr>
              <p:sp>
                <p:nvSpPr>
                  <p:cNvPr id="6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3" name="Group 9"/>
                <p:cNvGrpSpPr/>
                <p:nvPr/>
              </p:nvGrpSpPr>
              <p:grpSpPr>
                <a:xfrm rot="19123498">
                  <a:off x="2501621" y="1862460"/>
                  <a:ext cx="542170" cy="1782007"/>
                  <a:chOff x="1905000" y="1828800"/>
                  <a:chExt cx="762000" cy="2362200"/>
                </a:xfrm>
              </p:grpSpPr>
              <p:sp>
                <p:nvSpPr>
                  <p:cNvPr id="627" name="Oval 6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4" name="Group 12"/>
                <p:cNvGrpSpPr/>
                <p:nvPr/>
              </p:nvGrpSpPr>
              <p:grpSpPr>
                <a:xfrm rot="15530705">
                  <a:off x="2284581" y="2639655"/>
                  <a:ext cx="405591" cy="1883879"/>
                  <a:chOff x="1905000" y="1828800"/>
                  <a:chExt cx="762000" cy="2362200"/>
                </a:xfrm>
              </p:grpSpPr>
              <p:sp>
                <p:nvSpPr>
                  <p:cNvPr id="625" name="Oval 6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6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0" name="Group 31"/>
              <p:cNvGrpSpPr/>
              <p:nvPr/>
            </p:nvGrpSpPr>
            <p:grpSpPr>
              <a:xfrm rot="20238387">
                <a:off x="1346199" y="1643328"/>
                <a:ext cx="1193804" cy="897916"/>
                <a:chOff x="1111998" y="1862460"/>
                <a:chExt cx="2362200" cy="1921930"/>
              </a:xfrm>
            </p:grpSpPr>
            <p:grpSp>
              <p:nvGrpSpPr>
                <p:cNvPr id="613" name="Group 6"/>
                <p:cNvGrpSpPr/>
                <p:nvPr/>
              </p:nvGrpSpPr>
              <p:grpSpPr>
                <a:xfrm rot="17802976">
                  <a:off x="1912098" y="1823816"/>
                  <a:ext cx="762000" cy="2362200"/>
                  <a:chOff x="1905000" y="1828800"/>
                  <a:chExt cx="762000" cy="2362200"/>
                </a:xfrm>
              </p:grpSpPr>
              <p:sp>
                <p:nvSpPr>
                  <p:cNvPr id="6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4" name="Group 9"/>
                <p:cNvGrpSpPr/>
                <p:nvPr/>
              </p:nvGrpSpPr>
              <p:grpSpPr>
                <a:xfrm rot="19123498">
                  <a:off x="2501621" y="1862460"/>
                  <a:ext cx="542170" cy="1782007"/>
                  <a:chOff x="1905000" y="1828800"/>
                  <a:chExt cx="762000" cy="2362200"/>
                </a:xfrm>
              </p:grpSpPr>
              <p:sp>
                <p:nvSpPr>
                  <p:cNvPr id="618"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5" name="Group 12"/>
                <p:cNvGrpSpPr/>
                <p:nvPr/>
              </p:nvGrpSpPr>
              <p:grpSpPr>
                <a:xfrm rot="15530705">
                  <a:off x="2284581" y="2639655"/>
                  <a:ext cx="405591" cy="1883879"/>
                  <a:chOff x="1905000" y="1828800"/>
                  <a:chExt cx="762000" cy="2362200"/>
                </a:xfrm>
              </p:grpSpPr>
              <p:sp>
                <p:nvSpPr>
                  <p:cNvPr id="616"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4" name="Double Wave 393"/>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9" name="Group 41"/>
            <p:cNvGrpSpPr/>
            <p:nvPr/>
          </p:nvGrpSpPr>
          <p:grpSpPr>
            <a:xfrm>
              <a:off x="457200" y="3352800"/>
              <a:ext cx="1397003" cy="1095416"/>
              <a:chOff x="736597" y="733384"/>
              <a:chExt cx="1807860" cy="1807860"/>
            </a:xfrm>
          </p:grpSpPr>
          <p:grpSp>
            <p:nvGrpSpPr>
              <p:cNvPr id="566" name="Group 15"/>
              <p:cNvGrpSpPr/>
              <p:nvPr/>
            </p:nvGrpSpPr>
            <p:grpSpPr>
              <a:xfrm rot="20238387">
                <a:off x="736597" y="881328"/>
                <a:ext cx="1193804" cy="897916"/>
                <a:chOff x="1111998" y="1862460"/>
                <a:chExt cx="2362200" cy="1921930"/>
              </a:xfrm>
            </p:grpSpPr>
            <p:grpSp>
              <p:nvGrpSpPr>
                <p:cNvPr id="596" name="Group 6"/>
                <p:cNvGrpSpPr/>
                <p:nvPr/>
              </p:nvGrpSpPr>
              <p:grpSpPr>
                <a:xfrm rot="17802976">
                  <a:off x="1912098" y="1823816"/>
                  <a:ext cx="762000" cy="2362200"/>
                  <a:chOff x="1905000" y="1828800"/>
                  <a:chExt cx="762000" cy="2362200"/>
                </a:xfrm>
              </p:grpSpPr>
              <p:sp>
                <p:nvSpPr>
                  <p:cNvPr id="6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7" name="Group 9"/>
                <p:cNvGrpSpPr/>
                <p:nvPr/>
              </p:nvGrpSpPr>
              <p:grpSpPr>
                <a:xfrm rot="19123498">
                  <a:off x="2501621" y="1862460"/>
                  <a:ext cx="542170" cy="1782007"/>
                  <a:chOff x="1905000" y="1828800"/>
                  <a:chExt cx="762000" cy="2362200"/>
                </a:xfrm>
              </p:grpSpPr>
              <p:sp>
                <p:nvSpPr>
                  <p:cNvPr id="60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8" name="Group 12"/>
                <p:cNvGrpSpPr/>
                <p:nvPr/>
              </p:nvGrpSpPr>
              <p:grpSpPr>
                <a:xfrm rot="15530705">
                  <a:off x="2284581" y="2639655"/>
                  <a:ext cx="405591" cy="1883879"/>
                  <a:chOff x="1905000" y="1828800"/>
                  <a:chExt cx="762000" cy="2362200"/>
                </a:xfrm>
              </p:grpSpPr>
              <p:sp>
                <p:nvSpPr>
                  <p:cNvPr id="599"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67" name="Group 21"/>
              <p:cNvGrpSpPr/>
              <p:nvPr/>
            </p:nvGrpSpPr>
            <p:grpSpPr>
              <a:xfrm rot="2927600">
                <a:off x="1498597" y="881328"/>
                <a:ext cx="1193804" cy="897916"/>
                <a:chOff x="1111998" y="1862460"/>
                <a:chExt cx="2362200" cy="1921930"/>
              </a:xfrm>
            </p:grpSpPr>
            <p:grpSp>
              <p:nvGrpSpPr>
                <p:cNvPr id="578"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5" name="Group 9"/>
                <p:cNvGrpSpPr/>
                <p:nvPr/>
              </p:nvGrpSpPr>
              <p:grpSpPr>
                <a:xfrm rot="19123498">
                  <a:off x="2501621" y="1862460"/>
                  <a:ext cx="542170" cy="1782007"/>
                  <a:chOff x="1905000" y="1828800"/>
                  <a:chExt cx="762000" cy="2362200"/>
                </a:xfrm>
              </p:grpSpPr>
              <p:sp>
                <p:nvSpPr>
                  <p:cNvPr id="58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6" name="Group 12"/>
                <p:cNvGrpSpPr/>
                <p:nvPr/>
              </p:nvGrpSpPr>
              <p:grpSpPr>
                <a:xfrm rot="15530705">
                  <a:off x="2284581" y="2639655"/>
                  <a:ext cx="405591" cy="1883879"/>
                  <a:chOff x="1905000" y="1828800"/>
                  <a:chExt cx="762000" cy="2362200"/>
                </a:xfrm>
              </p:grpSpPr>
              <p:sp>
                <p:nvSpPr>
                  <p:cNvPr id="58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68" name="Group 31"/>
              <p:cNvGrpSpPr/>
              <p:nvPr/>
            </p:nvGrpSpPr>
            <p:grpSpPr>
              <a:xfrm rot="20238387">
                <a:off x="1346199" y="1643328"/>
                <a:ext cx="1193804" cy="897916"/>
                <a:chOff x="1111998" y="1862460"/>
                <a:chExt cx="2362200" cy="1921930"/>
              </a:xfrm>
            </p:grpSpPr>
            <p:grpSp>
              <p:nvGrpSpPr>
                <p:cNvPr id="569" name="Group 6"/>
                <p:cNvGrpSpPr/>
                <p:nvPr/>
              </p:nvGrpSpPr>
              <p:grpSpPr>
                <a:xfrm rot="17802976">
                  <a:off x="1912098" y="1823816"/>
                  <a:ext cx="762000" cy="2362200"/>
                  <a:chOff x="1905000" y="1828800"/>
                  <a:chExt cx="762000" cy="2362200"/>
                </a:xfrm>
              </p:grpSpPr>
              <p:sp>
                <p:nvSpPr>
                  <p:cNvPr id="5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0" name="Group 9"/>
                <p:cNvGrpSpPr/>
                <p:nvPr/>
              </p:nvGrpSpPr>
              <p:grpSpPr>
                <a:xfrm rot="19123498">
                  <a:off x="2501621" y="1862460"/>
                  <a:ext cx="542170" cy="1782007"/>
                  <a:chOff x="1905000" y="1828800"/>
                  <a:chExt cx="762000" cy="2362200"/>
                </a:xfrm>
              </p:grpSpPr>
              <p:sp>
                <p:nvSpPr>
                  <p:cNvPr id="574" name="Oval 5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1" name="Group 12"/>
                <p:cNvGrpSpPr/>
                <p:nvPr/>
              </p:nvGrpSpPr>
              <p:grpSpPr>
                <a:xfrm rot="15530705">
                  <a:off x="2284581" y="2639655"/>
                  <a:ext cx="405591" cy="1883879"/>
                  <a:chOff x="1905000" y="1828800"/>
                  <a:chExt cx="762000" cy="2362200"/>
                </a:xfrm>
              </p:grpSpPr>
              <p:sp>
                <p:nvSpPr>
                  <p:cNvPr id="572" name="Oval 5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0" name="Group 42"/>
            <p:cNvGrpSpPr/>
            <p:nvPr/>
          </p:nvGrpSpPr>
          <p:grpSpPr>
            <a:xfrm rot="1956276">
              <a:off x="1167495" y="3842653"/>
              <a:ext cx="1397003" cy="1095416"/>
              <a:chOff x="736597" y="733384"/>
              <a:chExt cx="1807860" cy="1807860"/>
            </a:xfrm>
          </p:grpSpPr>
          <p:grpSp>
            <p:nvGrpSpPr>
              <p:cNvPr id="536" name="Group 15"/>
              <p:cNvGrpSpPr/>
              <p:nvPr/>
            </p:nvGrpSpPr>
            <p:grpSpPr>
              <a:xfrm rot="20238387">
                <a:off x="736597" y="881328"/>
                <a:ext cx="1193804" cy="897916"/>
                <a:chOff x="1111998" y="1862460"/>
                <a:chExt cx="2362200" cy="1921930"/>
              </a:xfrm>
            </p:grpSpPr>
            <p:grpSp>
              <p:nvGrpSpPr>
                <p:cNvPr id="557"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8" name="Group 9"/>
                <p:cNvGrpSpPr/>
                <p:nvPr/>
              </p:nvGrpSpPr>
              <p:grpSpPr>
                <a:xfrm rot="19123498">
                  <a:off x="2501621" y="1862460"/>
                  <a:ext cx="542170" cy="1782007"/>
                  <a:chOff x="1905000" y="1828800"/>
                  <a:chExt cx="762000" cy="2362200"/>
                </a:xfrm>
              </p:grpSpPr>
              <p:sp>
                <p:nvSpPr>
                  <p:cNvPr id="562"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9"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7" name="Group 21"/>
              <p:cNvGrpSpPr/>
              <p:nvPr/>
            </p:nvGrpSpPr>
            <p:grpSpPr>
              <a:xfrm rot="2927600">
                <a:off x="1498597" y="881328"/>
                <a:ext cx="1193804" cy="897916"/>
                <a:chOff x="1111998" y="1862460"/>
                <a:chExt cx="2362200" cy="1921930"/>
              </a:xfrm>
            </p:grpSpPr>
            <p:grpSp>
              <p:nvGrpSpPr>
                <p:cNvPr id="548"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9" name="Group 9"/>
                <p:cNvGrpSpPr/>
                <p:nvPr/>
              </p:nvGrpSpPr>
              <p:grpSpPr>
                <a:xfrm rot="19123498">
                  <a:off x="2501621" y="1862460"/>
                  <a:ext cx="542170" cy="1782007"/>
                  <a:chOff x="1905000" y="1828800"/>
                  <a:chExt cx="762000" cy="2362200"/>
                </a:xfrm>
              </p:grpSpPr>
              <p:sp>
                <p:nvSpPr>
                  <p:cNvPr id="553"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0" name="Group 12"/>
                <p:cNvGrpSpPr/>
                <p:nvPr/>
              </p:nvGrpSpPr>
              <p:grpSpPr>
                <a:xfrm rot="15530705">
                  <a:off x="2284581" y="2639655"/>
                  <a:ext cx="405591" cy="1883879"/>
                  <a:chOff x="1905000" y="1828800"/>
                  <a:chExt cx="762000" cy="2362200"/>
                </a:xfrm>
              </p:grpSpPr>
              <p:sp>
                <p:nvSpPr>
                  <p:cNvPr id="551"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31"/>
              <p:cNvGrpSpPr/>
              <p:nvPr/>
            </p:nvGrpSpPr>
            <p:grpSpPr>
              <a:xfrm rot="20238387">
                <a:off x="1346199" y="1643328"/>
                <a:ext cx="1193804" cy="897916"/>
                <a:chOff x="1111998" y="1862460"/>
                <a:chExt cx="2362200" cy="1921930"/>
              </a:xfrm>
            </p:grpSpPr>
            <p:grpSp>
              <p:nvGrpSpPr>
                <p:cNvPr id="539" name="Group 6"/>
                <p:cNvGrpSpPr/>
                <p:nvPr/>
              </p:nvGrpSpPr>
              <p:grpSpPr>
                <a:xfrm rot="17802976">
                  <a:off x="1912098" y="1823816"/>
                  <a:ext cx="762000" cy="2362200"/>
                  <a:chOff x="1905000" y="1828800"/>
                  <a:chExt cx="762000" cy="2362200"/>
                </a:xfrm>
              </p:grpSpPr>
              <p:sp>
                <p:nvSpPr>
                  <p:cNvPr id="5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5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0" name="Group 9"/>
                <p:cNvGrpSpPr/>
                <p:nvPr/>
              </p:nvGrpSpPr>
              <p:grpSpPr>
                <a:xfrm rot="19123498">
                  <a:off x="2501621" y="1862460"/>
                  <a:ext cx="542170" cy="1782007"/>
                  <a:chOff x="1905000" y="1828800"/>
                  <a:chExt cx="762000" cy="2362200"/>
                </a:xfrm>
              </p:grpSpPr>
              <p:sp>
                <p:nvSpPr>
                  <p:cNvPr id="544" name="Oval 5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1" name="Group 12"/>
                <p:cNvGrpSpPr/>
                <p:nvPr/>
              </p:nvGrpSpPr>
              <p:grpSpPr>
                <a:xfrm rot="15530705">
                  <a:off x="2284581" y="2639655"/>
                  <a:ext cx="405591" cy="1883879"/>
                  <a:chOff x="1905000" y="1828800"/>
                  <a:chExt cx="762000" cy="2362200"/>
                </a:xfrm>
              </p:grpSpPr>
              <p:sp>
                <p:nvSpPr>
                  <p:cNvPr id="542"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5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1" name="Group 73"/>
            <p:cNvGrpSpPr/>
            <p:nvPr/>
          </p:nvGrpSpPr>
          <p:grpSpPr>
            <a:xfrm rot="3068959">
              <a:off x="1791654" y="2628338"/>
              <a:ext cx="1820842" cy="1558779"/>
              <a:chOff x="736597" y="733384"/>
              <a:chExt cx="1807860" cy="1807860"/>
            </a:xfrm>
          </p:grpSpPr>
          <p:grpSp>
            <p:nvGrpSpPr>
              <p:cNvPr id="506" name="Group 15"/>
              <p:cNvGrpSpPr/>
              <p:nvPr/>
            </p:nvGrpSpPr>
            <p:grpSpPr>
              <a:xfrm rot="20238387">
                <a:off x="736597" y="881328"/>
                <a:ext cx="1193804" cy="897916"/>
                <a:chOff x="1111998" y="1862460"/>
                <a:chExt cx="2362200" cy="1921930"/>
              </a:xfrm>
            </p:grpSpPr>
            <p:grpSp>
              <p:nvGrpSpPr>
                <p:cNvPr id="527"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8" name="Group 9"/>
                <p:cNvGrpSpPr/>
                <p:nvPr/>
              </p:nvGrpSpPr>
              <p:grpSpPr>
                <a:xfrm rot="19123498">
                  <a:off x="2501621" y="1862460"/>
                  <a:ext cx="542170" cy="1782007"/>
                  <a:chOff x="1905000" y="1828800"/>
                  <a:chExt cx="762000" cy="2362200"/>
                </a:xfrm>
              </p:grpSpPr>
              <p:sp>
                <p:nvSpPr>
                  <p:cNvPr id="532"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9" name="Group 12"/>
                <p:cNvGrpSpPr/>
                <p:nvPr/>
              </p:nvGrpSpPr>
              <p:grpSpPr>
                <a:xfrm rot="15530705">
                  <a:off x="2284581" y="2639655"/>
                  <a:ext cx="405591" cy="1883879"/>
                  <a:chOff x="1905000" y="1828800"/>
                  <a:chExt cx="762000" cy="2362200"/>
                </a:xfrm>
              </p:grpSpPr>
              <p:sp>
                <p:nvSpPr>
                  <p:cNvPr id="530"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7" name="Group 21"/>
              <p:cNvGrpSpPr/>
              <p:nvPr/>
            </p:nvGrpSpPr>
            <p:grpSpPr>
              <a:xfrm rot="2927600">
                <a:off x="1498597" y="881328"/>
                <a:ext cx="1193804" cy="897916"/>
                <a:chOff x="1111998" y="1862460"/>
                <a:chExt cx="2362200" cy="1921930"/>
              </a:xfrm>
            </p:grpSpPr>
            <p:grpSp>
              <p:nvGrpSpPr>
                <p:cNvPr id="51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9" name="Group 9"/>
                <p:cNvGrpSpPr/>
                <p:nvPr/>
              </p:nvGrpSpPr>
              <p:grpSpPr>
                <a:xfrm rot="19123498">
                  <a:off x="2501621" y="1862460"/>
                  <a:ext cx="542170" cy="1782007"/>
                  <a:chOff x="1905000" y="1828800"/>
                  <a:chExt cx="762000" cy="2362200"/>
                </a:xfrm>
              </p:grpSpPr>
              <p:sp>
                <p:nvSpPr>
                  <p:cNvPr id="523"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0" name="Group 12"/>
                <p:cNvGrpSpPr/>
                <p:nvPr/>
              </p:nvGrpSpPr>
              <p:grpSpPr>
                <a:xfrm rot="15530705">
                  <a:off x="2284581" y="2639655"/>
                  <a:ext cx="405591" cy="1883879"/>
                  <a:chOff x="1905000" y="1828800"/>
                  <a:chExt cx="762000" cy="2362200"/>
                </a:xfrm>
              </p:grpSpPr>
              <p:sp>
                <p:nvSpPr>
                  <p:cNvPr id="521"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8" name="Group 31"/>
              <p:cNvGrpSpPr/>
              <p:nvPr/>
            </p:nvGrpSpPr>
            <p:grpSpPr>
              <a:xfrm rot="20238387">
                <a:off x="1346199" y="1643328"/>
                <a:ext cx="1193804" cy="897916"/>
                <a:chOff x="1111998" y="1862460"/>
                <a:chExt cx="2362200" cy="1921930"/>
              </a:xfrm>
            </p:grpSpPr>
            <p:grpSp>
              <p:nvGrpSpPr>
                <p:cNvPr id="509" name="Group 6"/>
                <p:cNvGrpSpPr/>
                <p:nvPr/>
              </p:nvGrpSpPr>
              <p:grpSpPr>
                <a:xfrm rot="17802976">
                  <a:off x="1912098" y="1823816"/>
                  <a:ext cx="762000" cy="2362200"/>
                  <a:chOff x="1905000" y="1828800"/>
                  <a:chExt cx="762000" cy="2362200"/>
                </a:xfrm>
              </p:grpSpPr>
              <p:sp>
                <p:nvSpPr>
                  <p:cNvPr id="5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0" name="Group 9"/>
                <p:cNvGrpSpPr/>
                <p:nvPr/>
              </p:nvGrpSpPr>
              <p:grpSpPr>
                <a:xfrm rot="19123498">
                  <a:off x="2501621" y="1862460"/>
                  <a:ext cx="542170" cy="1782007"/>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1" name="Group 12"/>
                <p:cNvGrpSpPr/>
                <p:nvPr/>
              </p:nvGrpSpPr>
              <p:grpSpPr>
                <a:xfrm rot="15530705">
                  <a:off x="2284581" y="2639655"/>
                  <a:ext cx="405591" cy="1883879"/>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2" name="Group 104"/>
            <p:cNvGrpSpPr/>
            <p:nvPr/>
          </p:nvGrpSpPr>
          <p:grpSpPr>
            <a:xfrm rot="3068959">
              <a:off x="2247659" y="3793897"/>
              <a:ext cx="1143483" cy="840157"/>
              <a:chOff x="736597" y="733384"/>
              <a:chExt cx="1807860" cy="1807860"/>
            </a:xfrm>
          </p:grpSpPr>
          <p:grpSp>
            <p:nvGrpSpPr>
              <p:cNvPr id="476" name="Group 15"/>
              <p:cNvGrpSpPr/>
              <p:nvPr/>
            </p:nvGrpSpPr>
            <p:grpSpPr>
              <a:xfrm rot="20238387">
                <a:off x="736597" y="881328"/>
                <a:ext cx="1193804" cy="897916"/>
                <a:chOff x="1111998" y="1862460"/>
                <a:chExt cx="2362200" cy="1921930"/>
              </a:xfrm>
            </p:grpSpPr>
            <p:grpSp>
              <p:nvGrpSpPr>
                <p:cNvPr id="497"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8" name="Group 9"/>
                <p:cNvGrpSpPr/>
                <p:nvPr/>
              </p:nvGrpSpPr>
              <p:grpSpPr>
                <a:xfrm rot="19123498">
                  <a:off x="2501621" y="1862460"/>
                  <a:ext cx="542170" cy="1782007"/>
                  <a:chOff x="1905000" y="1828800"/>
                  <a:chExt cx="762000" cy="2362200"/>
                </a:xfrm>
              </p:grpSpPr>
              <p:sp>
                <p:nvSpPr>
                  <p:cNvPr id="502" name="Oval 5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9" name="Group 12"/>
                <p:cNvGrpSpPr/>
                <p:nvPr/>
              </p:nvGrpSpPr>
              <p:grpSpPr>
                <a:xfrm rot="15530705">
                  <a:off x="2284581" y="2639655"/>
                  <a:ext cx="405591" cy="1883879"/>
                  <a:chOff x="1905000" y="1828800"/>
                  <a:chExt cx="762000" cy="2362200"/>
                </a:xfrm>
              </p:grpSpPr>
              <p:sp>
                <p:nvSpPr>
                  <p:cNvPr id="500" name="Oval 4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7" name="Group 21"/>
              <p:cNvGrpSpPr/>
              <p:nvPr/>
            </p:nvGrpSpPr>
            <p:grpSpPr>
              <a:xfrm rot="2927600">
                <a:off x="1498597" y="881328"/>
                <a:ext cx="1193804" cy="897916"/>
                <a:chOff x="1111998" y="1862460"/>
                <a:chExt cx="2362200" cy="1921930"/>
              </a:xfrm>
            </p:grpSpPr>
            <p:grpSp>
              <p:nvGrpSpPr>
                <p:cNvPr id="488"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0" name="Group 12"/>
                <p:cNvGrpSpPr/>
                <p:nvPr/>
              </p:nvGrpSpPr>
              <p:grpSpPr>
                <a:xfrm rot="15530705">
                  <a:off x="2284581" y="2639655"/>
                  <a:ext cx="405591" cy="1883879"/>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8" name="Group 31"/>
              <p:cNvGrpSpPr/>
              <p:nvPr/>
            </p:nvGrpSpPr>
            <p:grpSpPr>
              <a:xfrm rot="20238387">
                <a:off x="1346199" y="1643328"/>
                <a:ext cx="1193804" cy="897916"/>
                <a:chOff x="1111998" y="1862460"/>
                <a:chExt cx="2362200" cy="1921930"/>
              </a:xfrm>
            </p:grpSpPr>
            <p:grpSp>
              <p:nvGrpSpPr>
                <p:cNvPr id="479"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4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0" name="Group 9"/>
                <p:cNvGrpSpPr/>
                <p:nvPr/>
              </p:nvGrpSpPr>
              <p:grpSpPr>
                <a:xfrm rot="19123498">
                  <a:off x="2501621" y="1862460"/>
                  <a:ext cx="542170" cy="1782007"/>
                  <a:chOff x="1905000" y="1828800"/>
                  <a:chExt cx="762000" cy="2362200"/>
                </a:xfrm>
              </p:grpSpPr>
              <p:sp>
                <p:nvSpPr>
                  <p:cNvPr id="484" name="Oval 4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1" name="Group 12"/>
                <p:cNvGrpSpPr/>
                <p:nvPr/>
              </p:nvGrpSpPr>
              <p:grpSpPr>
                <a:xfrm rot="15530705">
                  <a:off x="2284581" y="2639655"/>
                  <a:ext cx="405591" cy="1883879"/>
                  <a:chOff x="1905000" y="1828800"/>
                  <a:chExt cx="762000" cy="2362200"/>
                </a:xfrm>
              </p:grpSpPr>
              <p:sp>
                <p:nvSpPr>
                  <p:cNvPr id="482" name="Oval 4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3" name="Group 135"/>
            <p:cNvGrpSpPr/>
            <p:nvPr/>
          </p:nvGrpSpPr>
          <p:grpSpPr>
            <a:xfrm rot="5892673">
              <a:off x="3061159" y="3301846"/>
              <a:ext cx="1528325" cy="1350205"/>
              <a:chOff x="736597" y="733384"/>
              <a:chExt cx="1807860" cy="1807860"/>
            </a:xfrm>
          </p:grpSpPr>
          <p:grpSp>
            <p:nvGrpSpPr>
              <p:cNvPr id="446" name="Group 15"/>
              <p:cNvGrpSpPr/>
              <p:nvPr/>
            </p:nvGrpSpPr>
            <p:grpSpPr>
              <a:xfrm rot="20238387">
                <a:off x="736597" y="881328"/>
                <a:ext cx="1193804" cy="897916"/>
                <a:chOff x="1111998" y="1862460"/>
                <a:chExt cx="2362200" cy="1921930"/>
              </a:xfrm>
            </p:grpSpPr>
            <p:grpSp>
              <p:nvGrpSpPr>
                <p:cNvPr id="467"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8" name="Group 9"/>
                <p:cNvGrpSpPr/>
                <p:nvPr/>
              </p:nvGrpSpPr>
              <p:grpSpPr>
                <a:xfrm rot="19123498">
                  <a:off x="2501621" y="1862460"/>
                  <a:ext cx="542170" cy="1782007"/>
                  <a:chOff x="1905000" y="1828800"/>
                  <a:chExt cx="762000" cy="2362200"/>
                </a:xfrm>
              </p:grpSpPr>
              <p:sp>
                <p:nvSpPr>
                  <p:cNvPr id="472" name="Oval 4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12"/>
                <p:cNvGrpSpPr/>
                <p:nvPr/>
              </p:nvGrpSpPr>
              <p:grpSpPr>
                <a:xfrm rot="15530705">
                  <a:off x="2284581" y="2639655"/>
                  <a:ext cx="405591" cy="1883879"/>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7" name="Group 21"/>
              <p:cNvGrpSpPr/>
              <p:nvPr/>
            </p:nvGrpSpPr>
            <p:grpSpPr>
              <a:xfrm rot="2927600">
                <a:off x="1498597" y="881328"/>
                <a:ext cx="1193804" cy="897916"/>
                <a:chOff x="1111998" y="1862460"/>
                <a:chExt cx="2362200" cy="1921930"/>
              </a:xfrm>
            </p:grpSpPr>
            <p:grpSp>
              <p:nvGrpSpPr>
                <p:cNvPr id="458"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9"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0"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8" name="Group 31"/>
              <p:cNvGrpSpPr/>
              <p:nvPr/>
            </p:nvGrpSpPr>
            <p:grpSpPr>
              <a:xfrm rot="20238387">
                <a:off x="1346199" y="1643328"/>
                <a:ext cx="1193804" cy="897916"/>
                <a:chOff x="1111998" y="1862460"/>
                <a:chExt cx="2362200" cy="1921930"/>
              </a:xfrm>
            </p:grpSpPr>
            <p:grpSp>
              <p:nvGrpSpPr>
                <p:cNvPr id="449"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0"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1"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4" name="Group 166"/>
            <p:cNvGrpSpPr/>
            <p:nvPr/>
          </p:nvGrpSpPr>
          <p:grpSpPr>
            <a:xfrm rot="20555714" flipH="1">
              <a:off x="3652811" y="2791157"/>
              <a:ext cx="1586260" cy="1364114"/>
              <a:chOff x="736597" y="733384"/>
              <a:chExt cx="1807860" cy="1807860"/>
            </a:xfrm>
          </p:grpSpPr>
          <p:grpSp>
            <p:nvGrpSpPr>
              <p:cNvPr id="416" name="Group 15"/>
              <p:cNvGrpSpPr/>
              <p:nvPr/>
            </p:nvGrpSpPr>
            <p:grpSpPr>
              <a:xfrm rot="20238387">
                <a:off x="736597" y="881328"/>
                <a:ext cx="1193804" cy="897916"/>
                <a:chOff x="1111998" y="1862460"/>
                <a:chExt cx="2362200" cy="1921930"/>
              </a:xfrm>
            </p:grpSpPr>
            <p:grpSp>
              <p:nvGrpSpPr>
                <p:cNvPr id="4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8"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9"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7" name="Group 21"/>
              <p:cNvGrpSpPr/>
              <p:nvPr/>
            </p:nvGrpSpPr>
            <p:grpSpPr>
              <a:xfrm rot="2927600">
                <a:off x="1498597" y="881328"/>
                <a:ext cx="1193804" cy="897916"/>
                <a:chOff x="1111998" y="1862460"/>
                <a:chExt cx="2362200" cy="1921930"/>
              </a:xfrm>
            </p:grpSpPr>
            <p:grpSp>
              <p:nvGrpSpPr>
                <p:cNvPr id="428"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9"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0"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8" name="Group 31"/>
              <p:cNvGrpSpPr/>
              <p:nvPr/>
            </p:nvGrpSpPr>
            <p:grpSpPr>
              <a:xfrm rot="20238387">
                <a:off x="1346199" y="1643328"/>
                <a:ext cx="1193804" cy="897916"/>
                <a:chOff x="1111998" y="1862460"/>
                <a:chExt cx="2362200" cy="1921930"/>
              </a:xfrm>
            </p:grpSpPr>
            <p:grpSp>
              <p:nvGrpSpPr>
                <p:cNvPr id="419"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0"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1"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05" name="Double Wave 404"/>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406"/>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412"/>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1">
            <a:extLst>
              <a:ext uri="{FF2B5EF4-FFF2-40B4-BE49-F238E27FC236}">
                <a16:creationId xmlns:a16="http://schemas.microsoft.com/office/drawing/2014/main" id="{75C2BBEA-9B28-88DD-8171-C51F0A3508ED}"/>
              </a:ext>
            </a:extLst>
          </p:cNvPr>
          <p:cNvGrpSpPr/>
          <p:nvPr/>
        </p:nvGrpSpPr>
        <p:grpSpPr>
          <a:xfrm>
            <a:off x="8102870" y="3308069"/>
            <a:ext cx="1356990" cy="3344532"/>
            <a:chOff x="4054343" y="2362200"/>
            <a:chExt cx="1356990" cy="3344532"/>
          </a:xfrm>
        </p:grpSpPr>
        <p:sp>
          <p:nvSpPr>
            <p:cNvPr id="30" name="Round Diagonal Corner Rectangle 1143">
              <a:extLst>
                <a:ext uri="{FF2B5EF4-FFF2-40B4-BE49-F238E27FC236}">
                  <a16:creationId xmlns:a16="http://schemas.microsoft.com/office/drawing/2014/main" id="{074084A2-016C-B206-3B9D-2A8C8B838E3F}"/>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 Diagonal Corner Rectangle 1144">
              <a:extLst>
                <a:ext uri="{FF2B5EF4-FFF2-40B4-BE49-F238E27FC236}">
                  <a16:creationId xmlns:a16="http://schemas.microsoft.com/office/drawing/2014/main" id="{DF2728C5-4F28-B412-71CF-8C6992219855}"/>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6BA1AAA-B16B-18D8-F8F3-C5843F3AA28D}"/>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1A4B474F-52B5-9AE4-5F71-8D287807604D}"/>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5B6E3579-9914-873B-96A5-2F88952B8140}"/>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64327A57-1D27-A607-233B-5D256450E511}"/>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rapezoid 35">
              <a:extLst>
                <a:ext uri="{FF2B5EF4-FFF2-40B4-BE49-F238E27FC236}">
                  <a16:creationId xmlns:a16="http://schemas.microsoft.com/office/drawing/2014/main" id="{6F898176-D818-A1A3-45DF-59DF83D92CF5}"/>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83B96129-B163-DAC0-3B68-D1DB3EFFF05C}"/>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37">
              <a:extLst>
                <a:ext uri="{FF2B5EF4-FFF2-40B4-BE49-F238E27FC236}">
                  <a16:creationId xmlns:a16="http://schemas.microsoft.com/office/drawing/2014/main" id="{1B189763-90AB-30DB-7F0A-2F6A3882B0CF}"/>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3FC66DF-DF0A-DA6F-AF51-A0C20253B3B1}"/>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9FDCE34-1976-F222-D567-A290F596AAE3}"/>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 Diagonal Corner Rectangle 1154">
              <a:extLst>
                <a:ext uri="{FF2B5EF4-FFF2-40B4-BE49-F238E27FC236}">
                  <a16:creationId xmlns:a16="http://schemas.microsoft.com/office/drawing/2014/main" id="{A8084DED-93BD-0B59-7612-0800D1CC93D0}"/>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 Diagonal Corner Rectangle 1155">
              <a:extLst>
                <a:ext uri="{FF2B5EF4-FFF2-40B4-BE49-F238E27FC236}">
                  <a16:creationId xmlns:a16="http://schemas.microsoft.com/office/drawing/2014/main" id="{C3CF800E-0943-FAF0-E5E4-188AB4E44A70}"/>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DB30064E-802C-ADFE-6970-963714114160}"/>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ound Diagonal Corner Rectangle 1157">
              <a:extLst>
                <a:ext uri="{FF2B5EF4-FFF2-40B4-BE49-F238E27FC236}">
                  <a16:creationId xmlns:a16="http://schemas.microsoft.com/office/drawing/2014/main" id="{FD09F47B-54BE-97BD-F8BF-5F97687A8377}"/>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B1AF425B-A00D-FE89-E41E-FF1A5F551D99}"/>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120">
            <a:extLst>
              <a:ext uri="{FF2B5EF4-FFF2-40B4-BE49-F238E27FC236}">
                <a16:creationId xmlns:a16="http://schemas.microsoft.com/office/drawing/2014/main" id="{C2A8942F-0153-10E5-4644-501E1DC41056}"/>
              </a:ext>
            </a:extLst>
          </p:cNvPr>
          <p:cNvGrpSpPr/>
          <p:nvPr/>
        </p:nvGrpSpPr>
        <p:grpSpPr>
          <a:xfrm>
            <a:off x="3676346" y="2165662"/>
            <a:ext cx="1142691" cy="2082016"/>
            <a:chOff x="624188" y="685800"/>
            <a:chExt cx="2413118" cy="4876800"/>
          </a:xfrm>
        </p:grpSpPr>
        <p:sp>
          <p:nvSpPr>
            <p:cNvPr id="50" name="Cloud 49">
              <a:extLst>
                <a:ext uri="{FF2B5EF4-FFF2-40B4-BE49-F238E27FC236}">
                  <a16:creationId xmlns:a16="http://schemas.microsoft.com/office/drawing/2014/main" id="{166743C8-2963-75CF-4177-991BD72AF6D0}"/>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039FBE38-76C8-4C66-21DC-5F4040F78642}"/>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C9DEA5E4-70D8-A5D3-5639-8357211D84D6}"/>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F4276079-D414-ADBB-FA42-2C94A94FB9D3}"/>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9BE7C789-7BD2-C631-89A3-5C3482C86DFA}"/>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rapezoid 54">
              <a:extLst>
                <a:ext uri="{FF2B5EF4-FFF2-40B4-BE49-F238E27FC236}">
                  <a16:creationId xmlns:a16="http://schemas.microsoft.com/office/drawing/2014/main" id="{0EA48FB0-7078-25A1-76A8-3BC64A2A0500}"/>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rapezoid 55">
              <a:extLst>
                <a:ext uri="{FF2B5EF4-FFF2-40B4-BE49-F238E27FC236}">
                  <a16:creationId xmlns:a16="http://schemas.microsoft.com/office/drawing/2014/main" id="{45C2263A-5547-1E09-4F26-46C6B6844785}"/>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rapezoid 56">
              <a:extLst>
                <a:ext uri="{FF2B5EF4-FFF2-40B4-BE49-F238E27FC236}">
                  <a16:creationId xmlns:a16="http://schemas.microsoft.com/office/drawing/2014/main" id="{869E6ED6-A32C-5CAD-4B73-4346DB91047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C0D61AD5-D1E8-7A38-437E-B2203EFD6AFF}"/>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94C92EBC-0837-D725-560F-D53DD976EA21}"/>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66402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77724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629400" y="457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1981200" y="152400"/>
            <a:ext cx="2267712" cy="2784902"/>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4013"/>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87058"/>
              <a:ext cx="1782097" cy="2400078"/>
            </a:xfrm>
            <a:prstGeom prst="rect">
              <a:avLst/>
            </a:prstGeom>
            <a:noFill/>
          </p:spPr>
          <p:txBody>
            <a:bodyPr wrap="square" rtlCol="0">
              <a:spAutoFit/>
            </a:bodyPr>
            <a:lstStyle/>
            <a:p>
              <a:pPr fontAlgn="base"/>
              <a:r>
                <a:rPr lang="en-US" dirty="0">
                  <a:solidFill>
                    <a:schemeClr val="bg1"/>
                  </a:solidFill>
                </a:rPr>
                <a:t>The Master’s decision to spare the vineyard a little longer shows even more His desire for the salvation of the trees and the fruits.</a:t>
              </a: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5:35-36 Commentary Ralph E. Swiss</a:t>
            </a:r>
          </a:p>
        </p:txBody>
      </p:sp>
      <p:sp>
        <p:nvSpPr>
          <p:cNvPr id="74" name="TextBox 73"/>
          <p:cNvSpPr txBox="1"/>
          <p:nvPr/>
        </p:nvSpPr>
        <p:spPr>
          <a:xfrm>
            <a:off x="2362200" y="4572001"/>
            <a:ext cx="7086600" cy="2031325"/>
          </a:xfrm>
          <a:prstGeom prst="rect">
            <a:avLst/>
          </a:prstGeom>
          <a:noFill/>
        </p:spPr>
        <p:txBody>
          <a:bodyPr wrap="square" rtlCol="0">
            <a:spAutoFit/>
          </a:bodyPr>
          <a:lstStyle/>
          <a:p>
            <a:pPr fontAlgn="base"/>
            <a:r>
              <a:rPr lang="en-US" dirty="0">
                <a:solidFill>
                  <a:schemeClr val="bg1"/>
                </a:solidFill>
              </a:rPr>
              <a:t>“And it came to pass that the Lord of the vineyard said unto his servant: The tree </a:t>
            </a:r>
            <a:r>
              <a:rPr lang="en-US" dirty="0" err="1">
                <a:solidFill>
                  <a:schemeClr val="bg1"/>
                </a:solidFill>
              </a:rPr>
              <a:t>profiteth</a:t>
            </a:r>
            <a:r>
              <a:rPr lang="en-US" dirty="0">
                <a:solidFill>
                  <a:schemeClr val="bg1"/>
                </a:solidFill>
              </a:rPr>
              <a:t> me nothing, and the roots thereof profit me nothing so long as it shall bring forth evil fruit.</a:t>
            </a:r>
          </a:p>
          <a:p>
            <a:pPr fontAlgn="base"/>
            <a:endParaRPr lang="en-US" dirty="0">
              <a:solidFill>
                <a:schemeClr val="bg1"/>
              </a:solidFill>
            </a:endParaRPr>
          </a:p>
          <a:p>
            <a:pPr fontAlgn="base"/>
            <a:r>
              <a:rPr lang="en-US" dirty="0">
                <a:solidFill>
                  <a:schemeClr val="bg1"/>
                </a:solidFill>
              </a:rPr>
              <a:t>Nevertheless, I know that the roots are good, and for mine own purpose I have preserved them; and because of their much strength they have hitherto brought forth, from the wild branches, good fruit.”</a:t>
            </a:r>
          </a:p>
        </p:txBody>
      </p:sp>
      <p:grpSp>
        <p:nvGrpSpPr>
          <p:cNvPr id="6" name="Group 347"/>
          <p:cNvGrpSpPr/>
          <p:nvPr/>
        </p:nvGrpSpPr>
        <p:grpSpPr>
          <a:xfrm>
            <a:off x="4267200" y="304801"/>
            <a:ext cx="3276600" cy="3370217"/>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7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70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69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6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67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671" name="Oval 67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6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653"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651"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6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636" name="Oval 6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634" name="Oval 6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6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627" name="Oval 6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625" name="Oval 6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6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6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618"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616"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4" name="Double Wave 393"/>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41"/>
            <p:cNvGrpSpPr/>
            <p:nvPr/>
          </p:nvGrpSpPr>
          <p:grpSpPr>
            <a:xfrm>
              <a:off x="457200" y="3352800"/>
              <a:ext cx="1397003" cy="1095416"/>
              <a:chOff x="736597" y="733384"/>
              <a:chExt cx="1807860" cy="1807860"/>
            </a:xfrm>
          </p:grpSpPr>
          <p:grpSp>
            <p:nvGrpSpPr>
              <p:cNvPr id="34" name="Group 15"/>
              <p:cNvGrpSpPr/>
              <p:nvPr/>
            </p:nvGrpSpPr>
            <p:grpSpPr>
              <a:xfrm rot="20238387">
                <a:off x="736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6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60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599"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21"/>
              <p:cNvGrpSpPr/>
              <p:nvPr/>
            </p:nvGrpSpPr>
            <p:grpSpPr>
              <a:xfrm rot="2927600">
                <a:off x="1498597" y="881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58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58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31"/>
              <p:cNvGrpSpPr/>
              <p:nvPr/>
            </p:nvGrpSpPr>
            <p:grpSpPr>
              <a:xfrm rot="20238387">
                <a:off x="1346199" y="1643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5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574" name="Oval 5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572" name="Oval 5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6" name="Group 42"/>
            <p:cNvGrpSpPr/>
            <p:nvPr/>
          </p:nvGrpSpPr>
          <p:grpSpPr>
            <a:xfrm rot="1956276">
              <a:off x="1167495" y="3842653"/>
              <a:ext cx="1397003" cy="1095416"/>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562"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553"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551"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5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5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544" name="Oval 5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542"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5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73"/>
            <p:cNvGrpSpPr/>
            <p:nvPr/>
          </p:nvGrpSpPr>
          <p:grpSpPr>
            <a:xfrm rot="3068959">
              <a:off x="1791654" y="2628338"/>
              <a:ext cx="1820842" cy="1558779"/>
              <a:chOff x="736597" y="733384"/>
              <a:chExt cx="1807860" cy="1807860"/>
            </a:xfrm>
          </p:grpSpPr>
          <p:grpSp>
            <p:nvGrpSpPr>
              <p:cNvPr id="63" name="Group 15"/>
              <p:cNvGrpSpPr/>
              <p:nvPr/>
            </p:nvGrpSpPr>
            <p:grpSpPr>
              <a:xfrm rot="20238387">
                <a:off x="736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532"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530"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21"/>
              <p:cNvGrpSpPr/>
              <p:nvPr/>
            </p:nvGrpSpPr>
            <p:grpSpPr>
              <a:xfrm rot="2927600">
                <a:off x="1498597" y="881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523"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521"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 name="Group 31"/>
              <p:cNvGrpSpPr/>
              <p:nvPr/>
            </p:nvGrpSpPr>
            <p:grpSpPr>
              <a:xfrm rot="20238387">
                <a:off x="1346199" y="1643328"/>
                <a:ext cx="1193804" cy="897916"/>
                <a:chOff x="1111998" y="1862460"/>
                <a:chExt cx="2362200" cy="1921930"/>
              </a:xfrm>
            </p:grpSpPr>
            <p:grpSp>
              <p:nvGrpSpPr>
                <p:cNvPr id="72" name="Group 6"/>
                <p:cNvGrpSpPr/>
                <p:nvPr/>
              </p:nvGrpSpPr>
              <p:grpSpPr>
                <a:xfrm rot="17802976">
                  <a:off x="1912098" y="1823816"/>
                  <a:ext cx="762000" cy="2362200"/>
                  <a:chOff x="1905000" y="1828800"/>
                  <a:chExt cx="762000" cy="2362200"/>
                </a:xfrm>
              </p:grpSpPr>
              <p:sp>
                <p:nvSpPr>
                  <p:cNvPr id="5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12"/>
                <p:cNvGrpSpPr/>
                <p:nvPr/>
              </p:nvGrpSpPr>
              <p:grpSpPr>
                <a:xfrm rot="15530705">
                  <a:off x="2284581" y="2639655"/>
                  <a:ext cx="405591" cy="1883879"/>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7" name="Group 104"/>
            <p:cNvGrpSpPr/>
            <p:nvPr/>
          </p:nvGrpSpPr>
          <p:grpSpPr>
            <a:xfrm rot="3068959">
              <a:off x="2247659" y="3793897"/>
              <a:ext cx="1143483" cy="840157"/>
              <a:chOff x="736597" y="733384"/>
              <a:chExt cx="1807860" cy="1807860"/>
            </a:xfrm>
          </p:grpSpPr>
          <p:grpSp>
            <p:nvGrpSpPr>
              <p:cNvPr id="78" name="Group 15"/>
              <p:cNvGrpSpPr/>
              <p:nvPr/>
            </p:nvGrpSpPr>
            <p:grpSpPr>
              <a:xfrm rot="20238387">
                <a:off x="736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502" name="Oval 5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500" name="Oval 4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21"/>
              <p:cNvGrpSpPr/>
              <p:nvPr/>
            </p:nvGrpSpPr>
            <p:grpSpPr>
              <a:xfrm rot="2927600">
                <a:off x="1498597" y="881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31"/>
              <p:cNvGrpSpPr/>
              <p:nvPr/>
            </p:nvGrpSpPr>
            <p:grpSpPr>
              <a:xfrm rot="20238387">
                <a:off x="1346199" y="1643328"/>
                <a:ext cx="1193804" cy="897916"/>
                <a:chOff x="1111998" y="1862460"/>
                <a:chExt cx="2362200" cy="1921930"/>
              </a:xfrm>
            </p:grpSpPr>
            <p:grpSp>
              <p:nvGrpSpPr>
                <p:cNvPr id="87"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4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9"/>
                <p:cNvGrpSpPr/>
                <p:nvPr/>
              </p:nvGrpSpPr>
              <p:grpSpPr>
                <a:xfrm rot="19123498">
                  <a:off x="2501621" y="1862460"/>
                  <a:ext cx="542170" cy="1782007"/>
                  <a:chOff x="1905000" y="1828800"/>
                  <a:chExt cx="762000" cy="2362200"/>
                </a:xfrm>
              </p:grpSpPr>
              <p:sp>
                <p:nvSpPr>
                  <p:cNvPr id="484" name="Oval 4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12"/>
                <p:cNvGrpSpPr/>
                <p:nvPr/>
              </p:nvGrpSpPr>
              <p:grpSpPr>
                <a:xfrm rot="15530705">
                  <a:off x="2284581" y="2639655"/>
                  <a:ext cx="405591" cy="1883879"/>
                  <a:chOff x="1905000" y="1828800"/>
                  <a:chExt cx="762000" cy="2362200"/>
                </a:xfrm>
              </p:grpSpPr>
              <p:sp>
                <p:nvSpPr>
                  <p:cNvPr id="482" name="Oval 4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135"/>
            <p:cNvGrpSpPr/>
            <p:nvPr/>
          </p:nvGrpSpPr>
          <p:grpSpPr>
            <a:xfrm rot="5892673">
              <a:off x="3061159" y="3301846"/>
              <a:ext cx="1528325" cy="1350205"/>
              <a:chOff x="736597" y="733384"/>
              <a:chExt cx="1807860" cy="1807860"/>
            </a:xfrm>
          </p:grpSpPr>
          <p:grpSp>
            <p:nvGrpSpPr>
              <p:cNvPr id="91" name="Group 15"/>
              <p:cNvGrpSpPr/>
              <p:nvPr/>
            </p:nvGrpSpPr>
            <p:grpSpPr>
              <a:xfrm rot="20238387">
                <a:off x="736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472" name="Oval 4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21"/>
              <p:cNvGrpSpPr/>
              <p:nvPr/>
            </p:nvGrpSpPr>
            <p:grpSpPr>
              <a:xfrm rot="2927600">
                <a:off x="1498597" y="881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1" name="Group 31"/>
              <p:cNvGrpSpPr/>
              <p:nvPr/>
            </p:nvGrpSpPr>
            <p:grpSpPr>
              <a:xfrm rot="20238387">
                <a:off x="1346199" y="1643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5" name="Group 166"/>
            <p:cNvGrpSpPr/>
            <p:nvPr/>
          </p:nvGrpSpPr>
          <p:grpSpPr>
            <a:xfrm rot="20555714" flipH="1">
              <a:off x="3652811" y="2791157"/>
              <a:ext cx="1586260" cy="1364114"/>
              <a:chOff x="736597" y="733384"/>
              <a:chExt cx="1807860" cy="1807860"/>
            </a:xfrm>
          </p:grpSpPr>
          <p:grpSp>
            <p:nvGrpSpPr>
              <p:cNvPr id="136" name="Group 15"/>
              <p:cNvGrpSpPr/>
              <p:nvPr/>
            </p:nvGrpSpPr>
            <p:grpSpPr>
              <a:xfrm rot="20238387">
                <a:off x="736597" y="881328"/>
                <a:ext cx="1193804" cy="897916"/>
                <a:chOff x="1111998" y="1862460"/>
                <a:chExt cx="2362200" cy="1921930"/>
              </a:xfrm>
            </p:grpSpPr>
            <p:grpSp>
              <p:nvGrpSpPr>
                <p:cNvPr id="1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21"/>
              <p:cNvGrpSpPr/>
              <p:nvPr/>
            </p:nvGrpSpPr>
            <p:grpSpPr>
              <a:xfrm rot="2927600">
                <a:off x="1498597" y="881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4" name="Group 31"/>
              <p:cNvGrpSpPr/>
              <p:nvPr/>
            </p:nvGrpSpPr>
            <p:grpSpPr>
              <a:xfrm rot="20238387">
                <a:off x="1346199" y="1643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05" name="Double Wave 404"/>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406"/>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412"/>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91">
            <a:extLst>
              <a:ext uri="{FF2B5EF4-FFF2-40B4-BE49-F238E27FC236}">
                <a16:creationId xmlns:a16="http://schemas.microsoft.com/office/drawing/2014/main" id="{3E0D9A68-5A05-92C2-2A4C-08F62408313E}"/>
              </a:ext>
            </a:extLst>
          </p:cNvPr>
          <p:cNvGrpSpPr/>
          <p:nvPr/>
        </p:nvGrpSpPr>
        <p:grpSpPr>
          <a:xfrm>
            <a:off x="9567951" y="3218058"/>
            <a:ext cx="1356990" cy="3344532"/>
            <a:chOff x="4054343" y="2362200"/>
            <a:chExt cx="1356990" cy="3344532"/>
          </a:xfrm>
        </p:grpSpPr>
        <p:sp>
          <p:nvSpPr>
            <p:cNvPr id="121" name="Round Diagonal Corner Rectangle 1143">
              <a:extLst>
                <a:ext uri="{FF2B5EF4-FFF2-40B4-BE49-F238E27FC236}">
                  <a16:creationId xmlns:a16="http://schemas.microsoft.com/office/drawing/2014/main" id="{0C0C9B62-AF06-AEFB-4262-3D82ED0A8374}"/>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ound Diagonal Corner Rectangle 1144">
              <a:extLst>
                <a:ext uri="{FF2B5EF4-FFF2-40B4-BE49-F238E27FC236}">
                  <a16:creationId xmlns:a16="http://schemas.microsoft.com/office/drawing/2014/main" id="{30D4791C-0A47-F861-E4A4-6CB1EF36B2E4}"/>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22">
              <a:extLst>
                <a:ext uri="{FF2B5EF4-FFF2-40B4-BE49-F238E27FC236}">
                  <a16:creationId xmlns:a16="http://schemas.microsoft.com/office/drawing/2014/main" id="{C46A3F0F-B734-B078-BDD7-4EADB03D3145}"/>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C22E1236-1EFA-3699-9818-285FF5CA2E09}"/>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05548CC1-041E-CB19-568E-53B30EB5859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1820ECCA-9FDA-23AA-810E-6100401CEE04}"/>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rapezoid 126">
              <a:extLst>
                <a:ext uri="{FF2B5EF4-FFF2-40B4-BE49-F238E27FC236}">
                  <a16:creationId xmlns:a16="http://schemas.microsoft.com/office/drawing/2014/main" id="{C14E5793-47F5-A73F-9D86-9E9E3863350F}"/>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Trapezoid 147">
              <a:extLst>
                <a:ext uri="{FF2B5EF4-FFF2-40B4-BE49-F238E27FC236}">
                  <a16:creationId xmlns:a16="http://schemas.microsoft.com/office/drawing/2014/main" id="{D3235786-2846-452D-8202-0C5E75F48738}"/>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rapezoid 148">
              <a:extLst>
                <a:ext uri="{FF2B5EF4-FFF2-40B4-BE49-F238E27FC236}">
                  <a16:creationId xmlns:a16="http://schemas.microsoft.com/office/drawing/2014/main" id="{9942296A-A7D4-1C2C-1514-7BC568434326}"/>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FCED0474-8B52-1448-4C88-129404525D51}"/>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1F53BF59-6F0D-320C-8825-BCE1D0935B8C}"/>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ound Diagonal Corner Rectangle 1154">
              <a:extLst>
                <a:ext uri="{FF2B5EF4-FFF2-40B4-BE49-F238E27FC236}">
                  <a16:creationId xmlns:a16="http://schemas.microsoft.com/office/drawing/2014/main" id="{0FBFBAE0-511B-B255-A1F7-7058784B1734}"/>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ound Diagonal Corner Rectangle 1155">
              <a:extLst>
                <a:ext uri="{FF2B5EF4-FFF2-40B4-BE49-F238E27FC236}">
                  <a16:creationId xmlns:a16="http://schemas.microsoft.com/office/drawing/2014/main" id="{E33845DA-366A-A936-5A71-52649A4B7BDF}"/>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DFD7C111-A67A-74F4-3365-111E30888056}"/>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Round Diagonal Corner Rectangle 1157">
              <a:extLst>
                <a:ext uri="{FF2B5EF4-FFF2-40B4-BE49-F238E27FC236}">
                  <a16:creationId xmlns:a16="http://schemas.microsoft.com/office/drawing/2014/main" id="{B1CAEA82-1C54-A6F5-FEB9-EC333120C3AA}"/>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4F10575A-D7F6-199A-4E4D-B0672F7D8F26}"/>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 name="Group 120">
            <a:extLst>
              <a:ext uri="{FF2B5EF4-FFF2-40B4-BE49-F238E27FC236}">
                <a16:creationId xmlns:a16="http://schemas.microsoft.com/office/drawing/2014/main" id="{5EE47E56-7EBF-719C-F81A-7E10F9617BFC}"/>
              </a:ext>
            </a:extLst>
          </p:cNvPr>
          <p:cNvGrpSpPr/>
          <p:nvPr/>
        </p:nvGrpSpPr>
        <p:grpSpPr>
          <a:xfrm>
            <a:off x="3676346" y="2165662"/>
            <a:ext cx="1142691" cy="2082016"/>
            <a:chOff x="624188" y="685800"/>
            <a:chExt cx="2413118" cy="4876800"/>
          </a:xfrm>
        </p:grpSpPr>
        <p:sp>
          <p:nvSpPr>
            <p:cNvPr id="159" name="Cloud 158">
              <a:extLst>
                <a:ext uri="{FF2B5EF4-FFF2-40B4-BE49-F238E27FC236}">
                  <a16:creationId xmlns:a16="http://schemas.microsoft.com/office/drawing/2014/main" id="{E071B071-5F33-B125-5E4D-0DBEB418DD0D}"/>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E883B695-4A47-3947-B000-B4C677A01F13}"/>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72A544E7-95FE-4163-A161-B076DE5D3934}"/>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A72BD28A-4858-D2D1-A126-D6FF09A4377A}"/>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a:extLst>
                <a:ext uri="{FF2B5EF4-FFF2-40B4-BE49-F238E27FC236}">
                  <a16:creationId xmlns:a16="http://schemas.microsoft.com/office/drawing/2014/main" id="{A282FADF-8B8B-C3D5-5CDC-C83734051B36}"/>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Trapezoid 163">
              <a:extLst>
                <a:ext uri="{FF2B5EF4-FFF2-40B4-BE49-F238E27FC236}">
                  <a16:creationId xmlns:a16="http://schemas.microsoft.com/office/drawing/2014/main" id="{4FFF2163-88E1-5F39-52FA-F2C34E266AA0}"/>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Trapezoid 164">
              <a:extLst>
                <a:ext uri="{FF2B5EF4-FFF2-40B4-BE49-F238E27FC236}">
                  <a16:creationId xmlns:a16="http://schemas.microsoft.com/office/drawing/2014/main" id="{6744FF0D-D353-150A-9D20-19EA5D5E87C4}"/>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Trapezoid 165">
              <a:extLst>
                <a:ext uri="{FF2B5EF4-FFF2-40B4-BE49-F238E27FC236}">
                  <a16:creationId xmlns:a16="http://schemas.microsoft.com/office/drawing/2014/main" id="{B4426A4D-8786-A8B0-C2A5-F97026236388}"/>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832CF4A-FF1D-3886-AF1B-C13E9DD4FF17}"/>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a:extLst>
                <a:ext uri="{FF2B5EF4-FFF2-40B4-BE49-F238E27FC236}">
                  <a16:creationId xmlns:a16="http://schemas.microsoft.com/office/drawing/2014/main" id="{249B9D73-5680-25F3-9172-1FE4833CE7B7}"/>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04383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7772400" y="152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629400" y="457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1981200" y="152400"/>
            <a:ext cx="2267712" cy="2784902"/>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84013"/>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14800" y="387058"/>
              <a:ext cx="1782097" cy="2400078"/>
            </a:xfrm>
            <a:prstGeom prst="rect">
              <a:avLst/>
            </a:prstGeom>
            <a:noFill/>
          </p:spPr>
          <p:txBody>
            <a:bodyPr wrap="square" rtlCol="0">
              <a:spAutoFit/>
            </a:bodyPr>
            <a:lstStyle/>
            <a:p>
              <a:pPr fontAlgn="base"/>
              <a:r>
                <a:rPr lang="en-US" dirty="0">
                  <a:solidFill>
                    <a:schemeClr val="bg1"/>
                  </a:solidFill>
                </a:rPr>
                <a:t>The Master and the servant begin to restore the natural branches to their parent trees and destroy the worst of the branches</a:t>
              </a:r>
            </a:p>
            <a:p>
              <a:pPr fontAlgn="base"/>
              <a:r>
                <a:rPr lang="en-US"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5:37 Commentary Ralph E. Swiss</a:t>
            </a:r>
          </a:p>
        </p:txBody>
      </p:sp>
      <p:sp>
        <p:nvSpPr>
          <p:cNvPr id="74" name="TextBox 73"/>
          <p:cNvSpPr txBox="1"/>
          <p:nvPr/>
        </p:nvSpPr>
        <p:spPr>
          <a:xfrm>
            <a:off x="2133600" y="4419601"/>
            <a:ext cx="6019800" cy="2031325"/>
          </a:xfrm>
          <a:prstGeom prst="rect">
            <a:avLst/>
          </a:prstGeom>
          <a:noFill/>
        </p:spPr>
        <p:txBody>
          <a:bodyPr wrap="square" rtlCol="0">
            <a:spAutoFit/>
          </a:bodyPr>
          <a:lstStyle/>
          <a:p>
            <a:pPr fontAlgn="base"/>
            <a:r>
              <a:rPr lang="en-US" dirty="0">
                <a:solidFill>
                  <a:schemeClr val="bg1"/>
                </a:solidFill>
              </a:rPr>
              <a:t>“But behold, the wild branches have grown and have overrun the roots thereof; and because that the wild branches have overcome the roots thereof it hath brought forth much evil fruit; and because that it hath brought forth so much evil fruit thou </a:t>
            </a:r>
            <a:r>
              <a:rPr lang="en-US" dirty="0" err="1">
                <a:solidFill>
                  <a:schemeClr val="bg1"/>
                </a:solidFill>
              </a:rPr>
              <a:t>beholdest</a:t>
            </a:r>
            <a:r>
              <a:rPr lang="en-US" dirty="0">
                <a:solidFill>
                  <a:schemeClr val="bg1"/>
                </a:solidFill>
              </a:rPr>
              <a:t> that it </a:t>
            </a:r>
            <a:r>
              <a:rPr lang="en-US" dirty="0" err="1">
                <a:solidFill>
                  <a:schemeClr val="bg1"/>
                </a:solidFill>
              </a:rPr>
              <a:t>beginneth</a:t>
            </a:r>
            <a:r>
              <a:rPr lang="en-US" dirty="0">
                <a:solidFill>
                  <a:schemeClr val="bg1"/>
                </a:solidFill>
              </a:rPr>
              <a:t> to perish; and it will soon become ripened, that it may be cast into the fire, except we should do something for it to preserve it.”</a:t>
            </a:r>
          </a:p>
        </p:txBody>
      </p:sp>
      <p:grpSp>
        <p:nvGrpSpPr>
          <p:cNvPr id="6" name="Group 347"/>
          <p:cNvGrpSpPr/>
          <p:nvPr/>
        </p:nvGrpSpPr>
        <p:grpSpPr>
          <a:xfrm>
            <a:off x="4267200" y="304801"/>
            <a:ext cx="3276600" cy="3370217"/>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7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70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69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6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67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671" name="Oval 67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6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653"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651"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6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636" name="Oval 6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634" name="Oval 6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6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627" name="Oval 6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625" name="Oval 6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6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6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618"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616"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4" name="Double Wave 393"/>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41"/>
            <p:cNvGrpSpPr/>
            <p:nvPr/>
          </p:nvGrpSpPr>
          <p:grpSpPr>
            <a:xfrm>
              <a:off x="457200" y="3352800"/>
              <a:ext cx="1397003" cy="1095416"/>
              <a:chOff x="736597" y="733384"/>
              <a:chExt cx="1807860" cy="1807860"/>
            </a:xfrm>
          </p:grpSpPr>
          <p:grpSp>
            <p:nvGrpSpPr>
              <p:cNvPr id="34" name="Group 15"/>
              <p:cNvGrpSpPr/>
              <p:nvPr/>
            </p:nvGrpSpPr>
            <p:grpSpPr>
              <a:xfrm rot="20238387">
                <a:off x="736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6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60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599"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21"/>
              <p:cNvGrpSpPr/>
              <p:nvPr/>
            </p:nvGrpSpPr>
            <p:grpSpPr>
              <a:xfrm rot="2927600">
                <a:off x="1498597" y="881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58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58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31"/>
              <p:cNvGrpSpPr/>
              <p:nvPr/>
            </p:nvGrpSpPr>
            <p:grpSpPr>
              <a:xfrm rot="20238387">
                <a:off x="1346199" y="1643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5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574" name="Oval 5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572" name="Oval 5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6" name="Group 42"/>
            <p:cNvGrpSpPr/>
            <p:nvPr/>
          </p:nvGrpSpPr>
          <p:grpSpPr>
            <a:xfrm rot="1956276">
              <a:off x="1167495" y="3842653"/>
              <a:ext cx="1397003" cy="1095416"/>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562"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553"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551"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5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5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544" name="Oval 5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542"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5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73"/>
            <p:cNvGrpSpPr/>
            <p:nvPr/>
          </p:nvGrpSpPr>
          <p:grpSpPr>
            <a:xfrm rot="3068959">
              <a:off x="1791654" y="2628338"/>
              <a:ext cx="1820842" cy="1558779"/>
              <a:chOff x="736597" y="733384"/>
              <a:chExt cx="1807860" cy="1807860"/>
            </a:xfrm>
          </p:grpSpPr>
          <p:grpSp>
            <p:nvGrpSpPr>
              <p:cNvPr id="63" name="Group 15"/>
              <p:cNvGrpSpPr/>
              <p:nvPr/>
            </p:nvGrpSpPr>
            <p:grpSpPr>
              <a:xfrm rot="20238387">
                <a:off x="736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532"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530"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21"/>
              <p:cNvGrpSpPr/>
              <p:nvPr/>
            </p:nvGrpSpPr>
            <p:grpSpPr>
              <a:xfrm rot="2927600">
                <a:off x="1498597" y="881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523"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521"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 name="Group 31"/>
              <p:cNvGrpSpPr/>
              <p:nvPr/>
            </p:nvGrpSpPr>
            <p:grpSpPr>
              <a:xfrm rot="20238387">
                <a:off x="1346199" y="1643328"/>
                <a:ext cx="1193804" cy="897916"/>
                <a:chOff x="1111998" y="1862460"/>
                <a:chExt cx="2362200" cy="1921930"/>
              </a:xfrm>
            </p:grpSpPr>
            <p:grpSp>
              <p:nvGrpSpPr>
                <p:cNvPr id="72" name="Group 6"/>
                <p:cNvGrpSpPr/>
                <p:nvPr/>
              </p:nvGrpSpPr>
              <p:grpSpPr>
                <a:xfrm rot="17802976">
                  <a:off x="1912098" y="1823816"/>
                  <a:ext cx="762000" cy="2362200"/>
                  <a:chOff x="1905000" y="1828800"/>
                  <a:chExt cx="762000" cy="2362200"/>
                </a:xfrm>
              </p:grpSpPr>
              <p:sp>
                <p:nvSpPr>
                  <p:cNvPr id="5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12"/>
                <p:cNvGrpSpPr/>
                <p:nvPr/>
              </p:nvGrpSpPr>
              <p:grpSpPr>
                <a:xfrm rot="15530705">
                  <a:off x="2284581" y="2639655"/>
                  <a:ext cx="405591" cy="1883879"/>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7" name="Group 104"/>
            <p:cNvGrpSpPr/>
            <p:nvPr/>
          </p:nvGrpSpPr>
          <p:grpSpPr>
            <a:xfrm rot="3068959">
              <a:off x="2247659" y="3793897"/>
              <a:ext cx="1143483" cy="840157"/>
              <a:chOff x="736597" y="733384"/>
              <a:chExt cx="1807860" cy="1807860"/>
            </a:xfrm>
          </p:grpSpPr>
          <p:grpSp>
            <p:nvGrpSpPr>
              <p:cNvPr id="78" name="Group 15"/>
              <p:cNvGrpSpPr/>
              <p:nvPr/>
            </p:nvGrpSpPr>
            <p:grpSpPr>
              <a:xfrm rot="20238387">
                <a:off x="736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502" name="Oval 5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500" name="Oval 4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21"/>
              <p:cNvGrpSpPr/>
              <p:nvPr/>
            </p:nvGrpSpPr>
            <p:grpSpPr>
              <a:xfrm rot="2927600">
                <a:off x="1498597" y="881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31"/>
              <p:cNvGrpSpPr/>
              <p:nvPr/>
            </p:nvGrpSpPr>
            <p:grpSpPr>
              <a:xfrm rot="20238387">
                <a:off x="1346199" y="1643328"/>
                <a:ext cx="1193804" cy="897916"/>
                <a:chOff x="1111998" y="1862460"/>
                <a:chExt cx="2362200" cy="1921930"/>
              </a:xfrm>
            </p:grpSpPr>
            <p:grpSp>
              <p:nvGrpSpPr>
                <p:cNvPr id="87"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4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9"/>
                <p:cNvGrpSpPr/>
                <p:nvPr/>
              </p:nvGrpSpPr>
              <p:grpSpPr>
                <a:xfrm rot="19123498">
                  <a:off x="2501621" y="1862460"/>
                  <a:ext cx="542170" cy="1782007"/>
                  <a:chOff x="1905000" y="1828800"/>
                  <a:chExt cx="762000" cy="2362200"/>
                </a:xfrm>
              </p:grpSpPr>
              <p:sp>
                <p:nvSpPr>
                  <p:cNvPr id="484" name="Oval 4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12"/>
                <p:cNvGrpSpPr/>
                <p:nvPr/>
              </p:nvGrpSpPr>
              <p:grpSpPr>
                <a:xfrm rot="15530705">
                  <a:off x="2284581" y="2639655"/>
                  <a:ext cx="405591" cy="1883879"/>
                  <a:chOff x="1905000" y="1828800"/>
                  <a:chExt cx="762000" cy="2362200"/>
                </a:xfrm>
              </p:grpSpPr>
              <p:sp>
                <p:nvSpPr>
                  <p:cNvPr id="482" name="Oval 4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135"/>
            <p:cNvGrpSpPr/>
            <p:nvPr/>
          </p:nvGrpSpPr>
          <p:grpSpPr>
            <a:xfrm rot="5892673">
              <a:off x="3061159" y="3301846"/>
              <a:ext cx="1528325" cy="1350205"/>
              <a:chOff x="736597" y="733384"/>
              <a:chExt cx="1807860" cy="1807860"/>
            </a:xfrm>
          </p:grpSpPr>
          <p:grpSp>
            <p:nvGrpSpPr>
              <p:cNvPr id="91" name="Group 15"/>
              <p:cNvGrpSpPr/>
              <p:nvPr/>
            </p:nvGrpSpPr>
            <p:grpSpPr>
              <a:xfrm rot="20238387">
                <a:off x="736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472" name="Oval 4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21"/>
              <p:cNvGrpSpPr/>
              <p:nvPr/>
            </p:nvGrpSpPr>
            <p:grpSpPr>
              <a:xfrm rot="2927600">
                <a:off x="1498597" y="881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1" name="Group 31"/>
              <p:cNvGrpSpPr/>
              <p:nvPr/>
            </p:nvGrpSpPr>
            <p:grpSpPr>
              <a:xfrm rot="20238387">
                <a:off x="1346199" y="1643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5" name="Group 166"/>
            <p:cNvGrpSpPr/>
            <p:nvPr/>
          </p:nvGrpSpPr>
          <p:grpSpPr>
            <a:xfrm rot="20555714" flipH="1">
              <a:off x="3652811" y="2791157"/>
              <a:ext cx="1586260" cy="1364114"/>
              <a:chOff x="736597" y="733384"/>
              <a:chExt cx="1807860" cy="1807860"/>
            </a:xfrm>
          </p:grpSpPr>
          <p:grpSp>
            <p:nvGrpSpPr>
              <p:cNvPr id="136" name="Group 15"/>
              <p:cNvGrpSpPr/>
              <p:nvPr/>
            </p:nvGrpSpPr>
            <p:grpSpPr>
              <a:xfrm rot="20238387">
                <a:off x="736597" y="881328"/>
                <a:ext cx="1193804" cy="897916"/>
                <a:chOff x="1111998" y="1862460"/>
                <a:chExt cx="2362200" cy="1921930"/>
              </a:xfrm>
            </p:grpSpPr>
            <p:grpSp>
              <p:nvGrpSpPr>
                <p:cNvPr id="1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21"/>
              <p:cNvGrpSpPr/>
              <p:nvPr/>
            </p:nvGrpSpPr>
            <p:grpSpPr>
              <a:xfrm rot="2927600">
                <a:off x="1498597" y="881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4" name="Group 31"/>
              <p:cNvGrpSpPr/>
              <p:nvPr/>
            </p:nvGrpSpPr>
            <p:grpSpPr>
              <a:xfrm rot="20238387">
                <a:off x="1346199" y="1643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05" name="Double Wave 404"/>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406"/>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412"/>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7" name="Group 506"/>
          <p:cNvGrpSpPr/>
          <p:nvPr/>
        </p:nvGrpSpPr>
        <p:grpSpPr>
          <a:xfrm>
            <a:off x="8264148" y="3848505"/>
            <a:ext cx="1721274" cy="1968945"/>
            <a:chOff x="7239000" y="4191000"/>
            <a:chExt cx="1465528" cy="1676400"/>
          </a:xfrm>
        </p:grpSpPr>
        <p:grpSp>
          <p:nvGrpSpPr>
            <p:cNvPr id="311" name="Group 142"/>
            <p:cNvGrpSpPr/>
            <p:nvPr/>
          </p:nvGrpSpPr>
          <p:grpSpPr>
            <a:xfrm>
              <a:off x="7239000" y="4191000"/>
              <a:ext cx="1209773" cy="1676400"/>
              <a:chOff x="2693577" y="332956"/>
              <a:chExt cx="3581718" cy="5813514"/>
            </a:xfrm>
          </p:grpSpPr>
          <p:sp>
            <p:nvSpPr>
              <p:cNvPr id="374" name="Freeform 373"/>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5" name="Group 238"/>
              <p:cNvGrpSpPr/>
              <p:nvPr/>
            </p:nvGrpSpPr>
            <p:grpSpPr>
              <a:xfrm rot="20759234">
                <a:off x="2693577" y="332956"/>
                <a:ext cx="3369457" cy="5039361"/>
                <a:chOff x="6477000" y="2667000"/>
                <a:chExt cx="2057400" cy="3011575"/>
              </a:xfrm>
            </p:grpSpPr>
            <p:sp>
              <p:nvSpPr>
                <p:cNvPr id="377" name="Wave 376"/>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Wave 378"/>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Wave 379"/>
                <p:cNvSpPr/>
                <p:nvPr/>
              </p:nvSpPr>
              <p:spPr>
                <a:xfrm rot="6369781">
                  <a:off x="6956492" y="3437258"/>
                  <a:ext cx="1230892" cy="729059"/>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Wave 380"/>
                <p:cNvSpPr/>
                <p:nvPr/>
              </p:nvSpPr>
              <p:spPr>
                <a:xfrm rot="6369781">
                  <a:off x="6962887" y="3563109"/>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Wave 381"/>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Wave 382"/>
                <p:cNvSpPr/>
                <p:nvPr/>
              </p:nvSpPr>
              <p:spPr>
                <a:xfrm rot="6864377">
                  <a:off x="6953298" y="4138202"/>
                  <a:ext cx="1779818" cy="935226"/>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Wave 383"/>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Wave 384"/>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385"/>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Wave 386"/>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Wave 387"/>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6" name="Freeform 375"/>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2" name="Group 159"/>
            <p:cNvGrpSpPr/>
            <p:nvPr/>
          </p:nvGrpSpPr>
          <p:grpSpPr>
            <a:xfrm rot="1956276">
              <a:off x="7355994" y="4657621"/>
              <a:ext cx="795691" cy="666957"/>
              <a:chOff x="736597" y="733384"/>
              <a:chExt cx="1807860" cy="1807860"/>
            </a:xfrm>
          </p:grpSpPr>
          <p:grpSp>
            <p:nvGrpSpPr>
              <p:cNvPr id="344" name="Group 15"/>
              <p:cNvGrpSpPr/>
              <p:nvPr/>
            </p:nvGrpSpPr>
            <p:grpSpPr>
              <a:xfrm rot="20238387">
                <a:off x="736597" y="881328"/>
                <a:ext cx="1193804" cy="897916"/>
                <a:chOff x="1111998" y="1862460"/>
                <a:chExt cx="2362200" cy="1921930"/>
              </a:xfrm>
            </p:grpSpPr>
            <p:grpSp>
              <p:nvGrpSpPr>
                <p:cNvPr id="365" name="Group 6"/>
                <p:cNvGrpSpPr/>
                <p:nvPr/>
              </p:nvGrpSpPr>
              <p:grpSpPr>
                <a:xfrm rot="17802976">
                  <a:off x="1912098" y="1823816"/>
                  <a:ext cx="762000" cy="2362200"/>
                  <a:chOff x="1905000" y="1828800"/>
                  <a:chExt cx="762000" cy="2362200"/>
                </a:xfrm>
              </p:grpSpPr>
              <p:sp>
                <p:nvSpPr>
                  <p:cNvPr id="3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6" name="Group 9"/>
                <p:cNvGrpSpPr/>
                <p:nvPr/>
              </p:nvGrpSpPr>
              <p:grpSpPr>
                <a:xfrm rot="19123498">
                  <a:off x="2501621" y="1862460"/>
                  <a:ext cx="542170" cy="1782007"/>
                  <a:chOff x="1905000" y="1828800"/>
                  <a:chExt cx="762000" cy="2362200"/>
                </a:xfrm>
              </p:grpSpPr>
              <p:sp>
                <p:nvSpPr>
                  <p:cNvPr id="370"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7" name="Group 12"/>
                <p:cNvGrpSpPr/>
                <p:nvPr/>
              </p:nvGrpSpPr>
              <p:grpSpPr>
                <a:xfrm rot="15530705">
                  <a:off x="2284581" y="2639655"/>
                  <a:ext cx="405591" cy="1883879"/>
                  <a:chOff x="1905000" y="1828800"/>
                  <a:chExt cx="762000" cy="2362200"/>
                </a:xfrm>
              </p:grpSpPr>
              <p:sp>
                <p:nvSpPr>
                  <p:cNvPr id="368" name="Oval 3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5" name="Group 21"/>
              <p:cNvGrpSpPr/>
              <p:nvPr/>
            </p:nvGrpSpPr>
            <p:grpSpPr>
              <a:xfrm rot="2927600">
                <a:off x="1498597" y="881328"/>
                <a:ext cx="1193804" cy="897916"/>
                <a:chOff x="1111998" y="1862460"/>
                <a:chExt cx="2362200" cy="1921930"/>
              </a:xfrm>
            </p:grpSpPr>
            <p:grpSp>
              <p:nvGrpSpPr>
                <p:cNvPr id="356" name="Group 6"/>
                <p:cNvGrpSpPr/>
                <p:nvPr/>
              </p:nvGrpSpPr>
              <p:grpSpPr>
                <a:xfrm rot="17802976">
                  <a:off x="1912098" y="1823816"/>
                  <a:ext cx="762000" cy="2362200"/>
                  <a:chOff x="1905000" y="1828800"/>
                  <a:chExt cx="762000" cy="2362200"/>
                </a:xfrm>
              </p:grpSpPr>
              <p:sp>
                <p:nvSpPr>
                  <p:cNvPr id="3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7" name="Group 9"/>
                <p:cNvGrpSpPr/>
                <p:nvPr/>
              </p:nvGrpSpPr>
              <p:grpSpPr>
                <a:xfrm rot="19123498">
                  <a:off x="2501621" y="1862460"/>
                  <a:ext cx="542170" cy="1782007"/>
                  <a:chOff x="1905000" y="1828800"/>
                  <a:chExt cx="762000" cy="2362200"/>
                </a:xfrm>
              </p:grpSpPr>
              <p:sp>
                <p:nvSpPr>
                  <p:cNvPr id="361"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8" name="Group 12"/>
                <p:cNvGrpSpPr/>
                <p:nvPr/>
              </p:nvGrpSpPr>
              <p:grpSpPr>
                <a:xfrm rot="15530705">
                  <a:off x="2284581" y="2639655"/>
                  <a:ext cx="405591" cy="1883879"/>
                  <a:chOff x="1905000" y="1828800"/>
                  <a:chExt cx="762000" cy="2362200"/>
                </a:xfrm>
              </p:grpSpPr>
              <p:sp>
                <p:nvSpPr>
                  <p:cNvPr id="359"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1"/>
              <p:cNvGrpSpPr/>
              <p:nvPr/>
            </p:nvGrpSpPr>
            <p:grpSpPr>
              <a:xfrm rot="20238387">
                <a:off x="1346199" y="1643328"/>
                <a:ext cx="1193804" cy="897916"/>
                <a:chOff x="1111998" y="1862460"/>
                <a:chExt cx="2362200" cy="1921930"/>
              </a:xfrm>
            </p:grpSpPr>
            <p:grpSp>
              <p:nvGrpSpPr>
                <p:cNvPr id="347" name="Group 6"/>
                <p:cNvGrpSpPr/>
                <p:nvPr/>
              </p:nvGrpSpPr>
              <p:grpSpPr>
                <a:xfrm rot="17802976">
                  <a:off x="1912098" y="1823816"/>
                  <a:ext cx="762000" cy="2362200"/>
                  <a:chOff x="1905000" y="1828800"/>
                  <a:chExt cx="762000" cy="2362200"/>
                </a:xfrm>
              </p:grpSpPr>
              <p:sp>
                <p:nvSpPr>
                  <p:cNvPr id="35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8" name="Group 9"/>
                <p:cNvGrpSpPr/>
                <p:nvPr/>
              </p:nvGrpSpPr>
              <p:grpSpPr>
                <a:xfrm rot="19123498">
                  <a:off x="2501621" y="1862460"/>
                  <a:ext cx="542170" cy="1782007"/>
                  <a:chOff x="1905000" y="1828800"/>
                  <a:chExt cx="762000" cy="2362200"/>
                </a:xfrm>
              </p:grpSpPr>
              <p:sp>
                <p:nvSpPr>
                  <p:cNvPr id="352" name="Oval 3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Oval 3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9" name="Group 12"/>
                <p:cNvGrpSpPr/>
                <p:nvPr/>
              </p:nvGrpSpPr>
              <p:grpSpPr>
                <a:xfrm rot="15530705">
                  <a:off x="2284581" y="2639655"/>
                  <a:ext cx="405591" cy="1883879"/>
                  <a:chOff x="1905000" y="1828800"/>
                  <a:chExt cx="762000" cy="2362200"/>
                </a:xfrm>
              </p:grpSpPr>
              <p:sp>
                <p:nvSpPr>
                  <p:cNvPr id="350"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Oval 3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166"/>
            <p:cNvGrpSpPr/>
            <p:nvPr/>
          </p:nvGrpSpPr>
          <p:grpSpPr>
            <a:xfrm rot="494407" flipH="1">
              <a:off x="7967384" y="4850083"/>
              <a:ext cx="737144" cy="647343"/>
              <a:chOff x="736597" y="733384"/>
              <a:chExt cx="1807860" cy="1807860"/>
            </a:xfrm>
          </p:grpSpPr>
          <p:grpSp>
            <p:nvGrpSpPr>
              <p:cNvPr id="314" name="Group 15"/>
              <p:cNvGrpSpPr/>
              <p:nvPr/>
            </p:nvGrpSpPr>
            <p:grpSpPr>
              <a:xfrm rot="20238387">
                <a:off x="736597" y="881328"/>
                <a:ext cx="1193804" cy="897916"/>
                <a:chOff x="1111998" y="1862460"/>
                <a:chExt cx="2362200" cy="1921930"/>
              </a:xfrm>
            </p:grpSpPr>
            <p:grpSp>
              <p:nvGrpSpPr>
                <p:cNvPr id="335" name="Group 6"/>
                <p:cNvGrpSpPr/>
                <p:nvPr/>
              </p:nvGrpSpPr>
              <p:grpSpPr>
                <a:xfrm rot="17802976">
                  <a:off x="1912098" y="1823816"/>
                  <a:ext cx="762000" cy="2362200"/>
                  <a:chOff x="1905000" y="1828800"/>
                  <a:chExt cx="762000" cy="2362200"/>
                </a:xfrm>
              </p:grpSpPr>
              <p:sp>
                <p:nvSpPr>
                  <p:cNvPr id="3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6" name="Group 9"/>
                <p:cNvGrpSpPr/>
                <p:nvPr/>
              </p:nvGrpSpPr>
              <p:grpSpPr>
                <a:xfrm rot="19123498">
                  <a:off x="2501621" y="1862460"/>
                  <a:ext cx="542170" cy="1782007"/>
                  <a:chOff x="1905000" y="1828800"/>
                  <a:chExt cx="762000" cy="2362200"/>
                </a:xfrm>
              </p:grpSpPr>
              <p:sp>
                <p:nvSpPr>
                  <p:cNvPr id="340" name="Oval 3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Oval 3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12"/>
                <p:cNvGrpSpPr/>
                <p:nvPr/>
              </p:nvGrpSpPr>
              <p:grpSpPr>
                <a:xfrm rot="15530705">
                  <a:off x="2284581" y="2639655"/>
                  <a:ext cx="405591" cy="1883879"/>
                  <a:chOff x="1905000" y="1828800"/>
                  <a:chExt cx="762000" cy="2362200"/>
                </a:xfrm>
              </p:grpSpPr>
              <p:sp>
                <p:nvSpPr>
                  <p:cNvPr id="338" name="Oval 3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5" name="Group 21"/>
              <p:cNvGrpSpPr/>
              <p:nvPr/>
            </p:nvGrpSpPr>
            <p:grpSpPr>
              <a:xfrm rot="2927600">
                <a:off x="1498597" y="881328"/>
                <a:ext cx="1193804" cy="897916"/>
                <a:chOff x="1111998" y="1862460"/>
                <a:chExt cx="2362200" cy="1921930"/>
              </a:xfrm>
            </p:grpSpPr>
            <p:grpSp>
              <p:nvGrpSpPr>
                <p:cNvPr id="326" name="Group 6"/>
                <p:cNvGrpSpPr/>
                <p:nvPr/>
              </p:nvGrpSpPr>
              <p:grpSpPr>
                <a:xfrm rot="17802976">
                  <a:off x="1912098" y="1823816"/>
                  <a:ext cx="762000" cy="2362200"/>
                  <a:chOff x="1905000" y="1828800"/>
                  <a:chExt cx="762000" cy="2362200"/>
                </a:xfrm>
              </p:grpSpPr>
              <p:sp>
                <p:nvSpPr>
                  <p:cNvPr id="3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7" name="Group 9"/>
                <p:cNvGrpSpPr/>
                <p:nvPr/>
              </p:nvGrpSpPr>
              <p:grpSpPr>
                <a:xfrm rot="19123498">
                  <a:off x="2501621" y="1862460"/>
                  <a:ext cx="542170" cy="1782007"/>
                  <a:chOff x="1905000" y="1828800"/>
                  <a:chExt cx="762000" cy="2362200"/>
                </a:xfrm>
              </p:grpSpPr>
              <p:sp>
                <p:nvSpPr>
                  <p:cNvPr id="331" name="Oval 3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8" name="Group 12"/>
                <p:cNvGrpSpPr/>
                <p:nvPr/>
              </p:nvGrpSpPr>
              <p:grpSpPr>
                <a:xfrm rot="15530705">
                  <a:off x="2284581" y="2639655"/>
                  <a:ext cx="405591" cy="1883879"/>
                  <a:chOff x="1905000" y="1828800"/>
                  <a:chExt cx="762000" cy="2362200"/>
                </a:xfrm>
              </p:grpSpPr>
              <p:sp>
                <p:nvSpPr>
                  <p:cNvPr id="329" name="Oval 3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6" name="Group 31"/>
              <p:cNvGrpSpPr/>
              <p:nvPr/>
            </p:nvGrpSpPr>
            <p:grpSpPr>
              <a:xfrm rot="20238387">
                <a:off x="1346199" y="1643328"/>
                <a:ext cx="1193804" cy="897916"/>
                <a:chOff x="1111998" y="1862460"/>
                <a:chExt cx="2362200" cy="1921930"/>
              </a:xfrm>
            </p:grpSpPr>
            <p:grpSp>
              <p:nvGrpSpPr>
                <p:cNvPr id="317" name="Group 6"/>
                <p:cNvGrpSpPr/>
                <p:nvPr/>
              </p:nvGrpSpPr>
              <p:grpSpPr>
                <a:xfrm rot="17802976">
                  <a:off x="1912098" y="1823816"/>
                  <a:ext cx="762000" cy="2362200"/>
                  <a:chOff x="1905000" y="1828800"/>
                  <a:chExt cx="762000" cy="2362200"/>
                </a:xfrm>
              </p:grpSpPr>
              <p:sp>
                <p:nvSpPr>
                  <p:cNvPr id="32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3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8" name="Group 317"/>
                <p:cNvGrpSpPr/>
                <p:nvPr/>
              </p:nvGrpSpPr>
              <p:grpSpPr>
                <a:xfrm rot="19123498">
                  <a:off x="2501621" y="1862460"/>
                  <a:ext cx="542170" cy="1782007"/>
                  <a:chOff x="1905000" y="1828800"/>
                  <a:chExt cx="762000" cy="2362200"/>
                </a:xfrm>
              </p:grpSpPr>
              <p:sp>
                <p:nvSpPr>
                  <p:cNvPr id="322" name="Oval 3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9" name="Group 12"/>
                <p:cNvGrpSpPr/>
                <p:nvPr/>
              </p:nvGrpSpPr>
              <p:grpSpPr>
                <a:xfrm rot="15530705">
                  <a:off x="2284581" y="2639655"/>
                  <a:ext cx="405591" cy="1883879"/>
                  <a:chOff x="1905000" y="1828800"/>
                  <a:chExt cx="762000" cy="2362200"/>
                </a:xfrm>
              </p:grpSpPr>
              <p:sp>
                <p:nvSpPr>
                  <p:cNvPr id="320" name="Oval 31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Oval 3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0" name="Group 91">
            <a:extLst>
              <a:ext uri="{FF2B5EF4-FFF2-40B4-BE49-F238E27FC236}">
                <a16:creationId xmlns:a16="http://schemas.microsoft.com/office/drawing/2014/main" id="{17E9352C-6742-1C82-FA20-B1E0431FB81E}"/>
              </a:ext>
            </a:extLst>
          </p:cNvPr>
          <p:cNvGrpSpPr/>
          <p:nvPr/>
        </p:nvGrpSpPr>
        <p:grpSpPr>
          <a:xfrm>
            <a:off x="10398055" y="2967286"/>
            <a:ext cx="1356990" cy="3344532"/>
            <a:chOff x="4054343" y="2362200"/>
            <a:chExt cx="1356990" cy="3344532"/>
          </a:xfrm>
        </p:grpSpPr>
        <p:sp>
          <p:nvSpPr>
            <p:cNvPr id="121" name="Round Diagonal Corner Rectangle 1143">
              <a:extLst>
                <a:ext uri="{FF2B5EF4-FFF2-40B4-BE49-F238E27FC236}">
                  <a16:creationId xmlns:a16="http://schemas.microsoft.com/office/drawing/2014/main" id="{153B1580-F46C-4D30-346F-41F5915455EA}"/>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ound Diagonal Corner Rectangle 1144">
              <a:extLst>
                <a:ext uri="{FF2B5EF4-FFF2-40B4-BE49-F238E27FC236}">
                  <a16:creationId xmlns:a16="http://schemas.microsoft.com/office/drawing/2014/main" id="{0712EEC7-8563-9BCF-9FC8-248EA7A78DAD}"/>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22">
              <a:extLst>
                <a:ext uri="{FF2B5EF4-FFF2-40B4-BE49-F238E27FC236}">
                  <a16:creationId xmlns:a16="http://schemas.microsoft.com/office/drawing/2014/main" id="{C0B1C8AB-FA79-A6D4-5625-1B97F260D691}"/>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3AEB3717-D0AE-F9F2-CAF5-2A632EF35AA0}"/>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C6476971-F71A-F048-6444-30DD8B62AA2D}"/>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02C33A58-344A-82DC-D482-BC3002148410}"/>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rapezoid 126">
              <a:extLst>
                <a:ext uri="{FF2B5EF4-FFF2-40B4-BE49-F238E27FC236}">
                  <a16:creationId xmlns:a16="http://schemas.microsoft.com/office/drawing/2014/main" id="{F8C96C23-E63D-9D04-24DF-951103ABDAF1}"/>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Trapezoid 147">
              <a:extLst>
                <a:ext uri="{FF2B5EF4-FFF2-40B4-BE49-F238E27FC236}">
                  <a16:creationId xmlns:a16="http://schemas.microsoft.com/office/drawing/2014/main" id="{1EEEF679-9720-6ABA-2FE8-446FB690308F}"/>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rapezoid 148">
              <a:extLst>
                <a:ext uri="{FF2B5EF4-FFF2-40B4-BE49-F238E27FC236}">
                  <a16:creationId xmlns:a16="http://schemas.microsoft.com/office/drawing/2014/main" id="{46239642-F0E3-0122-DDE6-1AAC6F7F4099}"/>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CCFF8C49-7BCD-4A48-F1F2-E88884B3A7A9}"/>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01DCDA95-E6F0-7D16-97F2-7F6CF96EF6DD}"/>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ound Diagonal Corner Rectangle 1154">
              <a:extLst>
                <a:ext uri="{FF2B5EF4-FFF2-40B4-BE49-F238E27FC236}">
                  <a16:creationId xmlns:a16="http://schemas.microsoft.com/office/drawing/2014/main" id="{DBF6EE63-A125-DB58-9AFA-C05FE711D44F}"/>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ound Diagonal Corner Rectangle 1155">
              <a:extLst>
                <a:ext uri="{FF2B5EF4-FFF2-40B4-BE49-F238E27FC236}">
                  <a16:creationId xmlns:a16="http://schemas.microsoft.com/office/drawing/2014/main" id="{0B004DEB-6E1A-9A8C-B23D-069E87F58D70}"/>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77CF7EED-91D3-0998-7322-40B474BA2F81}"/>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Round Diagonal Corner Rectangle 1157">
              <a:extLst>
                <a:ext uri="{FF2B5EF4-FFF2-40B4-BE49-F238E27FC236}">
                  <a16:creationId xmlns:a16="http://schemas.microsoft.com/office/drawing/2014/main" id="{CD6BC9EC-D946-9C83-E8DC-4DCB3F06C238}"/>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2B1EA118-D7E9-89F3-0F24-8CF8B284C46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 name="Group 120">
            <a:extLst>
              <a:ext uri="{FF2B5EF4-FFF2-40B4-BE49-F238E27FC236}">
                <a16:creationId xmlns:a16="http://schemas.microsoft.com/office/drawing/2014/main" id="{F5953838-568A-57B4-313A-54BC293CB139}"/>
              </a:ext>
            </a:extLst>
          </p:cNvPr>
          <p:cNvGrpSpPr/>
          <p:nvPr/>
        </p:nvGrpSpPr>
        <p:grpSpPr>
          <a:xfrm>
            <a:off x="3844771" y="2411232"/>
            <a:ext cx="1070346" cy="1950201"/>
            <a:chOff x="624188" y="685800"/>
            <a:chExt cx="2413118" cy="4876800"/>
          </a:xfrm>
        </p:grpSpPr>
        <p:sp>
          <p:nvSpPr>
            <p:cNvPr id="159" name="Cloud 158">
              <a:extLst>
                <a:ext uri="{FF2B5EF4-FFF2-40B4-BE49-F238E27FC236}">
                  <a16:creationId xmlns:a16="http://schemas.microsoft.com/office/drawing/2014/main" id="{92A05A99-CAA9-8223-D65F-B5A498183F52}"/>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8B8CAF1A-E260-57C4-A4E0-4D7C22AB266B}"/>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1591A8AF-A485-C7B7-8837-0EE4613E188C}"/>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25B611D2-B13D-E988-FC31-F32700A5062B}"/>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a:extLst>
                <a:ext uri="{FF2B5EF4-FFF2-40B4-BE49-F238E27FC236}">
                  <a16:creationId xmlns:a16="http://schemas.microsoft.com/office/drawing/2014/main" id="{2B48FEE5-9063-B9EE-C044-C69186656E0D}"/>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Trapezoid 163">
              <a:extLst>
                <a:ext uri="{FF2B5EF4-FFF2-40B4-BE49-F238E27FC236}">
                  <a16:creationId xmlns:a16="http://schemas.microsoft.com/office/drawing/2014/main" id="{39FF7A40-CF5E-0644-8B04-5DEC0073F0CB}"/>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Trapezoid 164">
              <a:extLst>
                <a:ext uri="{FF2B5EF4-FFF2-40B4-BE49-F238E27FC236}">
                  <a16:creationId xmlns:a16="http://schemas.microsoft.com/office/drawing/2014/main" id="{DA21463F-BCDC-0F80-EB4F-F412A9C706B8}"/>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Trapezoid 165">
              <a:extLst>
                <a:ext uri="{FF2B5EF4-FFF2-40B4-BE49-F238E27FC236}">
                  <a16:creationId xmlns:a16="http://schemas.microsoft.com/office/drawing/2014/main" id="{DA6348B2-6279-C145-44A3-BE6C6290F870}"/>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C2D85BEA-23AA-75F6-EBAD-7F86ED16D591}"/>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a:extLst>
                <a:ext uri="{FF2B5EF4-FFF2-40B4-BE49-F238E27FC236}">
                  <a16:creationId xmlns:a16="http://schemas.microsoft.com/office/drawing/2014/main" id="{667DC0CF-1084-DA74-42FE-7D5FD52C33DF}"/>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8" name="Group 166"/>
          <p:cNvGrpSpPr/>
          <p:nvPr/>
        </p:nvGrpSpPr>
        <p:grpSpPr>
          <a:xfrm rot="20555714" flipH="1">
            <a:off x="4575742" y="3067229"/>
            <a:ext cx="737144" cy="647343"/>
            <a:chOff x="736597" y="733384"/>
            <a:chExt cx="1807860" cy="1807860"/>
          </a:xfrm>
        </p:grpSpPr>
        <p:grpSp>
          <p:nvGrpSpPr>
            <p:cNvPr id="429" name="Group 15"/>
            <p:cNvGrpSpPr/>
            <p:nvPr/>
          </p:nvGrpSpPr>
          <p:grpSpPr>
            <a:xfrm rot="20238387">
              <a:off x="736597" y="881328"/>
              <a:ext cx="1193804" cy="897916"/>
              <a:chOff x="1111998" y="1862460"/>
              <a:chExt cx="2362200" cy="1921930"/>
            </a:xfrm>
          </p:grpSpPr>
          <p:grpSp>
            <p:nvGrpSpPr>
              <p:cNvPr id="480" name="Group 6"/>
              <p:cNvGrpSpPr/>
              <p:nvPr/>
            </p:nvGrpSpPr>
            <p:grpSpPr>
              <a:xfrm rot="17802976">
                <a:off x="1912098" y="1823816"/>
                <a:ext cx="762000" cy="2362200"/>
                <a:chOff x="1905000" y="1828800"/>
                <a:chExt cx="762000" cy="2362200"/>
              </a:xfrm>
            </p:grpSpPr>
            <p:sp>
              <p:nvSpPr>
                <p:cNvPr id="49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1" name="Group 9"/>
              <p:cNvGrpSpPr/>
              <p:nvPr/>
            </p:nvGrpSpPr>
            <p:grpSpPr>
              <a:xfrm rot="19123498">
                <a:off x="2501621" y="1862460"/>
                <a:ext cx="542170" cy="1782007"/>
                <a:chOff x="1905000" y="1828800"/>
                <a:chExt cx="762000" cy="2362200"/>
              </a:xfrm>
            </p:grpSpPr>
            <p:sp>
              <p:nvSpPr>
                <p:cNvPr id="497" name="Oval 4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Oval 4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8" name="Group 12"/>
              <p:cNvGrpSpPr/>
              <p:nvPr/>
            </p:nvGrpSpPr>
            <p:grpSpPr>
              <a:xfrm rot="15530705">
                <a:off x="2284581" y="2639655"/>
                <a:ext cx="405591" cy="1883879"/>
                <a:chOff x="1905000" y="1828800"/>
                <a:chExt cx="762000" cy="2362200"/>
              </a:xfrm>
            </p:grpSpPr>
            <p:sp>
              <p:nvSpPr>
                <p:cNvPr id="489" name="Oval 4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0" name="Group 21"/>
            <p:cNvGrpSpPr/>
            <p:nvPr/>
          </p:nvGrpSpPr>
          <p:grpSpPr>
            <a:xfrm rot="2927600">
              <a:off x="1498597" y="881328"/>
              <a:ext cx="1193804" cy="897916"/>
              <a:chOff x="1111998" y="1862460"/>
              <a:chExt cx="2362200" cy="1921930"/>
            </a:xfrm>
          </p:grpSpPr>
          <p:grpSp>
            <p:nvGrpSpPr>
              <p:cNvPr id="459" name="Group 6"/>
              <p:cNvGrpSpPr/>
              <p:nvPr/>
            </p:nvGrpSpPr>
            <p:grpSpPr>
              <a:xfrm rot="17802976">
                <a:off x="1912098" y="1823816"/>
                <a:ext cx="762000" cy="2362200"/>
                <a:chOff x="1905000" y="1828800"/>
                <a:chExt cx="762000" cy="2362200"/>
              </a:xfrm>
            </p:grpSpPr>
            <p:sp>
              <p:nvSpPr>
                <p:cNvPr id="47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47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0" name="Group 9"/>
              <p:cNvGrpSpPr/>
              <p:nvPr/>
            </p:nvGrpSpPr>
            <p:grpSpPr>
              <a:xfrm rot="19123498">
                <a:off x="2501621" y="1862460"/>
                <a:ext cx="542170" cy="1782007"/>
                <a:chOff x="1905000" y="1828800"/>
                <a:chExt cx="762000" cy="2362200"/>
              </a:xfrm>
            </p:grpSpPr>
            <p:sp>
              <p:nvSpPr>
                <p:cNvPr id="476" name="Oval 4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47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7" name="Group 12"/>
              <p:cNvGrpSpPr/>
              <p:nvPr/>
            </p:nvGrpSpPr>
            <p:grpSpPr>
              <a:xfrm rot="15530705">
                <a:off x="2284581" y="2639655"/>
                <a:ext cx="405591" cy="1883879"/>
                <a:chOff x="1905000" y="1828800"/>
                <a:chExt cx="762000" cy="2362200"/>
              </a:xfrm>
            </p:grpSpPr>
            <p:sp>
              <p:nvSpPr>
                <p:cNvPr id="468" name="Oval 4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Oval 4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7" name="Group 31"/>
            <p:cNvGrpSpPr/>
            <p:nvPr/>
          </p:nvGrpSpPr>
          <p:grpSpPr>
            <a:xfrm rot="20238387">
              <a:off x="1346199" y="1643328"/>
              <a:ext cx="1193804" cy="897916"/>
              <a:chOff x="1111998" y="1862460"/>
              <a:chExt cx="2362200" cy="1921930"/>
            </a:xfrm>
          </p:grpSpPr>
          <p:grpSp>
            <p:nvGrpSpPr>
              <p:cNvPr id="438" name="Group 6"/>
              <p:cNvGrpSpPr/>
              <p:nvPr/>
            </p:nvGrpSpPr>
            <p:grpSpPr>
              <a:xfrm rot="17802976">
                <a:off x="1912098" y="1823816"/>
                <a:ext cx="762000" cy="2362200"/>
                <a:chOff x="1905000" y="1828800"/>
                <a:chExt cx="762000" cy="2362200"/>
              </a:xfrm>
            </p:grpSpPr>
            <p:sp>
              <p:nvSpPr>
                <p:cNvPr id="45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45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9" name="Group 317"/>
              <p:cNvGrpSpPr/>
              <p:nvPr/>
            </p:nvGrpSpPr>
            <p:grpSpPr>
              <a:xfrm rot="19123498">
                <a:off x="2501621" y="1862460"/>
                <a:ext cx="542170" cy="1782007"/>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6" name="Group 12"/>
              <p:cNvGrpSpPr/>
              <p:nvPr/>
            </p:nvGrpSpPr>
            <p:grpSpPr>
              <a:xfrm rot="15530705">
                <a:off x="2284581" y="2639655"/>
                <a:ext cx="405591" cy="1883879"/>
                <a:chOff x="1905000" y="1828800"/>
                <a:chExt cx="762000" cy="2362200"/>
              </a:xfrm>
            </p:grpSpPr>
            <p:sp>
              <p:nvSpPr>
                <p:cNvPr id="447" name="Oval 4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Oval 44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3744937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507"/>
                                        </p:tgtEl>
                                        <p:attrNameLst>
                                          <p:attrName>style.visibility</p:attrName>
                                        </p:attrNameLst>
                                      </p:cBhvr>
                                      <p:to>
                                        <p:strVal val="visible"/>
                                      </p:to>
                                    </p:set>
                                    <p:animEffect transition="in" filter="fade">
                                      <p:cBhvr>
                                        <p:cTn id="9" dur="2000"/>
                                        <p:tgtEl>
                                          <p:spTgt spid="507"/>
                                        </p:tgtEl>
                                      </p:cBhvr>
                                    </p:animEffect>
                                  </p:childTnLst>
                                </p:cTn>
                              </p:par>
                              <p:par>
                                <p:cTn id="10" presetID="10" presetClass="entr" presetSubtype="0" fill="hold" nodeType="withEffect">
                                  <p:stCondLst>
                                    <p:cond delay="0"/>
                                  </p:stCondLst>
                                  <p:childTnLst>
                                    <p:set>
                                      <p:cBhvr>
                                        <p:cTn id="11" dur="1" fill="hold">
                                          <p:stCondLst>
                                            <p:cond delay="0"/>
                                          </p:stCondLst>
                                        </p:cTn>
                                        <p:tgtEl>
                                          <p:spTgt spid="428"/>
                                        </p:tgtEl>
                                        <p:attrNameLst>
                                          <p:attrName>style.visibility</p:attrName>
                                        </p:attrNameLst>
                                      </p:cBhvr>
                                      <p:to>
                                        <p:strVal val="visible"/>
                                      </p:to>
                                    </p:set>
                                    <p:animEffect transition="in" filter="fade">
                                      <p:cBhvr>
                                        <p:cTn id="12" dur="2000"/>
                                        <p:tgtEl>
                                          <p:spTgt spid="428"/>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1752600" y="4572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629400" y="457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4419600" y="304801"/>
            <a:ext cx="3200400" cy="3030735"/>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7526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58343" y="301402"/>
              <a:ext cx="1782097" cy="2440642"/>
            </a:xfrm>
            <a:prstGeom prst="rect">
              <a:avLst/>
            </a:prstGeom>
            <a:noFill/>
          </p:spPr>
          <p:txBody>
            <a:bodyPr wrap="square" rtlCol="0">
              <a:spAutoFit/>
            </a:bodyPr>
            <a:lstStyle/>
            <a:p>
              <a:pPr fontAlgn="base"/>
              <a:r>
                <a:rPr lang="en-US" sz="1600" dirty="0">
                  <a:solidFill>
                    <a:schemeClr val="bg1"/>
                  </a:solidFill>
                </a:rPr>
                <a:t>“And it came to pass that they went down into the nethermost parts of the vineyard. And it came to pass that they beheld that the fruit of the natural branches had become corrupt also; yea, the</a:t>
              </a:r>
              <a:r>
                <a:rPr lang="en-US" sz="1600" baseline="30000" dirty="0">
                  <a:solidFill>
                    <a:schemeClr val="bg1"/>
                  </a:solidFill>
                </a:rPr>
                <a:t> </a:t>
              </a:r>
              <a:r>
                <a:rPr lang="en-US" sz="1600" dirty="0">
                  <a:solidFill>
                    <a:schemeClr val="bg1"/>
                  </a:solidFill>
                </a:rPr>
                <a:t>first and the second and also the last; and they had all become corrupt.”</a:t>
              </a:r>
            </a:p>
            <a:p>
              <a:pPr fontAlgn="base"/>
              <a:r>
                <a:rPr lang="en-US" sz="1600" dirty="0">
                  <a:solidFill>
                    <a:schemeClr val="bg1"/>
                  </a:solidFill>
                </a:rPr>
                <a:t>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24968" y="6550223"/>
            <a:ext cx="4800600" cy="307777"/>
          </a:xfrm>
          <a:prstGeom prst="rect">
            <a:avLst/>
          </a:prstGeom>
          <a:noFill/>
        </p:spPr>
        <p:txBody>
          <a:bodyPr wrap="square" rtlCol="0">
            <a:spAutoFit/>
          </a:bodyPr>
          <a:lstStyle/>
          <a:p>
            <a:r>
              <a:rPr lang="en-US" sz="1400" dirty="0">
                <a:solidFill>
                  <a:schemeClr val="bg1"/>
                </a:solidFill>
              </a:rPr>
              <a:t>Jacob 5:38-39</a:t>
            </a:r>
          </a:p>
        </p:txBody>
      </p:sp>
      <p:grpSp>
        <p:nvGrpSpPr>
          <p:cNvPr id="437" name="Group 752"/>
          <p:cNvGrpSpPr/>
          <p:nvPr/>
        </p:nvGrpSpPr>
        <p:grpSpPr>
          <a:xfrm>
            <a:off x="7620001" y="-9174"/>
            <a:ext cx="2513265" cy="3291010"/>
            <a:chOff x="6096000" y="-9174"/>
            <a:chExt cx="2513265" cy="3291010"/>
          </a:xfrm>
        </p:grpSpPr>
        <p:grpSp>
          <p:nvGrpSpPr>
            <p:cNvPr id="438" name="Group 199"/>
            <p:cNvGrpSpPr/>
            <p:nvPr/>
          </p:nvGrpSpPr>
          <p:grpSpPr>
            <a:xfrm rot="3068959">
              <a:off x="5676362" y="648238"/>
              <a:ext cx="1626598" cy="787321"/>
              <a:chOff x="736597" y="733384"/>
              <a:chExt cx="1807860" cy="1193804"/>
            </a:xfrm>
          </p:grpSpPr>
          <p:grpSp>
            <p:nvGrpSpPr>
              <p:cNvPr id="858" name="Group 15"/>
              <p:cNvGrpSpPr/>
              <p:nvPr/>
            </p:nvGrpSpPr>
            <p:grpSpPr>
              <a:xfrm rot="20238387">
                <a:off x="736597" y="881328"/>
                <a:ext cx="1193804" cy="897916"/>
                <a:chOff x="1111998" y="1862460"/>
                <a:chExt cx="2362200" cy="1921930"/>
              </a:xfrm>
            </p:grpSpPr>
            <p:grpSp>
              <p:nvGrpSpPr>
                <p:cNvPr id="869" name="Group 6"/>
                <p:cNvGrpSpPr/>
                <p:nvPr/>
              </p:nvGrpSpPr>
              <p:grpSpPr>
                <a:xfrm rot="17802976">
                  <a:off x="1912098" y="1823816"/>
                  <a:ext cx="762000" cy="2362200"/>
                  <a:chOff x="1905000" y="1828800"/>
                  <a:chExt cx="762000" cy="2362200"/>
                </a:xfrm>
              </p:grpSpPr>
              <p:sp>
                <p:nvSpPr>
                  <p:cNvPr id="8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p:grpSpPr>
              <p:sp>
                <p:nvSpPr>
                  <p:cNvPr id="874" name="Oval 8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p:grpSpPr>
              <p:sp>
                <p:nvSpPr>
                  <p:cNvPr id="872" name="Oval 8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9" name="Group 21"/>
              <p:cNvGrpSpPr/>
              <p:nvPr/>
            </p:nvGrpSpPr>
            <p:grpSpPr>
              <a:xfrm rot="2927600">
                <a:off x="1498597" y="881328"/>
                <a:ext cx="1193804" cy="897916"/>
                <a:chOff x="1111998" y="1862460"/>
                <a:chExt cx="2362200" cy="1921930"/>
              </a:xfrm>
            </p:grpSpPr>
            <p:grpSp>
              <p:nvGrpSpPr>
                <p:cNvPr id="860" name="Group 6"/>
                <p:cNvGrpSpPr/>
                <p:nvPr/>
              </p:nvGrpSpPr>
              <p:grpSpPr>
                <a:xfrm rot="17802976">
                  <a:off x="1912098" y="1823816"/>
                  <a:ext cx="762000" cy="2362200"/>
                  <a:chOff x="1905000" y="1828800"/>
                  <a:chExt cx="762000" cy="2362200"/>
                </a:xfrm>
              </p:grpSpPr>
              <p:sp>
                <p:nvSpPr>
                  <p:cNvPr id="8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1" name="Group 9"/>
                <p:cNvGrpSpPr/>
                <p:nvPr/>
              </p:nvGrpSpPr>
              <p:grpSpPr>
                <a:xfrm rot="19123498">
                  <a:off x="2501621" y="1862460"/>
                  <a:ext cx="542170" cy="1782007"/>
                  <a:chOff x="1905000" y="1828800"/>
                  <a:chExt cx="762000" cy="2362200"/>
                </a:xfrm>
              </p:grpSpPr>
              <p:sp>
                <p:nvSpPr>
                  <p:cNvPr id="865" name="Oval 8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2" name="Group 12"/>
                <p:cNvGrpSpPr/>
                <p:nvPr/>
              </p:nvGrpSpPr>
              <p:grpSpPr>
                <a:xfrm rot="15530705">
                  <a:off x="2284581" y="2639655"/>
                  <a:ext cx="405591" cy="1883879"/>
                  <a:chOff x="1905000" y="1828800"/>
                  <a:chExt cx="762000" cy="2362200"/>
                </a:xfrm>
              </p:grpSpPr>
              <p:sp>
                <p:nvSpPr>
                  <p:cNvPr id="863" name="Oval 8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Oval 8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39" name="Group 199"/>
            <p:cNvGrpSpPr/>
            <p:nvPr/>
          </p:nvGrpSpPr>
          <p:grpSpPr>
            <a:xfrm rot="3068959">
              <a:off x="7242454" y="410464"/>
              <a:ext cx="1626598" cy="787321"/>
              <a:chOff x="736597" y="733384"/>
              <a:chExt cx="1807860" cy="1193804"/>
            </a:xfrm>
          </p:grpSpPr>
          <p:grpSp>
            <p:nvGrpSpPr>
              <p:cNvPr id="838" name="Group 15"/>
              <p:cNvGrpSpPr/>
              <p:nvPr/>
            </p:nvGrpSpPr>
            <p:grpSpPr>
              <a:xfrm rot="20238387">
                <a:off x="736597" y="881328"/>
                <a:ext cx="1193804" cy="897916"/>
                <a:chOff x="1111998" y="1862460"/>
                <a:chExt cx="2362200" cy="1921930"/>
              </a:xfrm>
            </p:grpSpPr>
            <p:grpSp>
              <p:nvGrpSpPr>
                <p:cNvPr id="849" name="Group 6"/>
                <p:cNvGrpSpPr/>
                <p:nvPr/>
              </p:nvGrpSpPr>
              <p:grpSpPr>
                <a:xfrm rot="17802976">
                  <a:off x="1912098" y="1823816"/>
                  <a:ext cx="762000" cy="2362200"/>
                  <a:chOff x="1905000" y="1828800"/>
                  <a:chExt cx="762000" cy="2362200"/>
                </a:xfrm>
              </p:grpSpPr>
              <p:sp>
                <p:nvSpPr>
                  <p:cNvPr id="8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0" name="Group 9"/>
                <p:cNvGrpSpPr/>
                <p:nvPr/>
              </p:nvGrpSpPr>
              <p:grpSpPr>
                <a:xfrm rot="19123498">
                  <a:off x="2501621" y="1862460"/>
                  <a:ext cx="542170" cy="1782007"/>
                  <a:chOff x="1905000" y="1828800"/>
                  <a:chExt cx="762000" cy="2362200"/>
                </a:xfrm>
              </p:grpSpPr>
              <p:sp>
                <p:nvSpPr>
                  <p:cNvPr id="854" name="Oval 8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1" name="Group 12"/>
                <p:cNvGrpSpPr/>
                <p:nvPr/>
              </p:nvGrpSpPr>
              <p:grpSpPr>
                <a:xfrm rot="15530705">
                  <a:off x="2284581" y="2639655"/>
                  <a:ext cx="405591" cy="1883879"/>
                  <a:chOff x="1905000" y="1828800"/>
                  <a:chExt cx="762000" cy="2362200"/>
                </a:xfrm>
              </p:grpSpPr>
              <p:sp>
                <p:nvSpPr>
                  <p:cNvPr id="852" name="Oval 8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9" name="Group 21"/>
              <p:cNvGrpSpPr/>
              <p:nvPr/>
            </p:nvGrpSpPr>
            <p:grpSpPr>
              <a:xfrm rot="2927600">
                <a:off x="1498597" y="881328"/>
                <a:ext cx="1193804" cy="897916"/>
                <a:chOff x="1111998" y="1862460"/>
                <a:chExt cx="2362200" cy="1921930"/>
              </a:xfrm>
            </p:grpSpPr>
            <p:grpSp>
              <p:nvGrpSpPr>
                <p:cNvPr id="840" name="Group 6"/>
                <p:cNvGrpSpPr/>
                <p:nvPr/>
              </p:nvGrpSpPr>
              <p:grpSpPr>
                <a:xfrm rot="17802976">
                  <a:off x="1912098" y="1823816"/>
                  <a:ext cx="762000" cy="2362200"/>
                  <a:chOff x="1905000" y="1828800"/>
                  <a:chExt cx="762000" cy="2362200"/>
                </a:xfrm>
              </p:grpSpPr>
              <p:sp>
                <p:nvSpPr>
                  <p:cNvPr id="8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1" name="Group 9"/>
                <p:cNvGrpSpPr/>
                <p:nvPr/>
              </p:nvGrpSpPr>
              <p:grpSpPr>
                <a:xfrm rot="19123498">
                  <a:off x="2501621" y="1862460"/>
                  <a:ext cx="542170" cy="1782007"/>
                  <a:chOff x="1905000" y="1828800"/>
                  <a:chExt cx="762000" cy="2362200"/>
                </a:xfrm>
              </p:grpSpPr>
              <p:sp>
                <p:nvSpPr>
                  <p:cNvPr id="845" name="Oval 8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2" name="Group 12"/>
                <p:cNvGrpSpPr/>
                <p:nvPr/>
              </p:nvGrpSpPr>
              <p:grpSpPr>
                <a:xfrm rot="15530705">
                  <a:off x="2284581" y="2639655"/>
                  <a:ext cx="405591" cy="1883879"/>
                  <a:chOff x="1905000" y="1828800"/>
                  <a:chExt cx="762000" cy="2362200"/>
                </a:xfrm>
              </p:grpSpPr>
              <p:sp>
                <p:nvSpPr>
                  <p:cNvPr id="843" name="Oval 8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4" name="Oval 8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46" name="Group 414"/>
            <p:cNvGrpSpPr/>
            <p:nvPr/>
          </p:nvGrpSpPr>
          <p:grpSpPr>
            <a:xfrm>
              <a:off x="6130108" y="121532"/>
              <a:ext cx="2479157" cy="3160304"/>
              <a:chOff x="6130108" y="121532"/>
              <a:chExt cx="2479157" cy="3160304"/>
            </a:xfrm>
          </p:grpSpPr>
          <p:grpSp>
            <p:nvGrpSpPr>
              <p:cNvPr id="540" name="Group 388"/>
              <p:cNvGrpSpPr/>
              <p:nvPr/>
            </p:nvGrpSpPr>
            <p:grpSpPr>
              <a:xfrm>
                <a:off x="6130108" y="459654"/>
                <a:ext cx="1390649" cy="2822182"/>
                <a:chOff x="6553776" y="3813939"/>
                <a:chExt cx="1162049" cy="2358261"/>
              </a:xfrm>
            </p:grpSpPr>
            <p:sp>
              <p:nvSpPr>
                <p:cNvPr id="829" name="Double Wave 828"/>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0" name="Double Wave 829"/>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Double Wave 830"/>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2" name="Oval 831"/>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832"/>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Double Wave 833"/>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Double Wave 834"/>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Oval 835"/>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Oval 836"/>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1" name="Group 166"/>
              <p:cNvGrpSpPr/>
              <p:nvPr/>
            </p:nvGrpSpPr>
            <p:grpSpPr>
              <a:xfrm rot="20555714" flipH="1">
                <a:off x="7505449" y="257002"/>
                <a:ext cx="737144" cy="647343"/>
                <a:chOff x="736597" y="733384"/>
                <a:chExt cx="1807860" cy="1807860"/>
              </a:xfrm>
            </p:grpSpPr>
            <p:grpSp>
              <p:nvGrpSpPr>
                <p:cNvPr id="799" name="Group 15"/>
                <p:cNvGrpSpPr/>
                <p:nvPr/>
              </p:nvGrpSpPr>
              <p:grpSpPr>
                <a:xfrm rot="20238387">
                  <a:off x="736597" y="881328"/>
                  <a:ext cx="1193804" cy="897916"/>
                  <a:chOff x="1111998" y="1862460"/>
                  <a:chExt cx="2362200" cy="1921930"/>
                </a:xfrm>
              </p:grpSpPr>
              <p:grpSp>
                <p:nvGrpSpPr>
                  <p:cNvPr id="820" name="Group 6"/>
                  <p:cNvGrpSpPr/>
                  <p:nvPr/>
                </p:nvGrpSpPr>
                <p:grpSpPr>
                  <a:xfrm rot="17802976">
                    <a:off x="1912098" y="1823816"/>
                    <a:ext cx="762000" cy="2362200"/>
                    <a:chOff x="1905000" y="1828800"/>
                    <a:chExt cx="762000" cy="2362200"/>
                  </a:xfrm>
                </p:grpSpPr>
                <p:sp>
                  <p:nvSpPr>
                    <p:cNvPr id="8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8"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1" name="Group 9"/>
                  <p:cNvGrpSpPr/>
                  <p:nvPr/>
                </p:nvGrpSpPr>
                <p:grpSpPr>
                  <a:xfrm rot="19123498">
                    <a:off x="2501621" y="1862460"/>
                    <a:ext cx="542170" cy="1782007"/>
                    <a:chOff x="1905000" y="1828800"/>
                    <a:chExt cx="762000" cy="2362200"/>
                  </a:xfrm>
                </p:grpSpPr>
                <p:sp>
                  <p:nvSpPr>
                    <p:cNvPr id="825" name="Oval 8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6" name="Oval 8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2" name="Group 12"/>
                  <p:cNvGrpSpPr/>
                  <p:nvPr/>
                </p:nvGrpSpPr>
                <p:grpSpPr>
                  <a:xfrm rot="15530705">
                    <a:off x="2284581" y="2639655"/>
                    <a:ext cx="405591" cy="1883879"/>
                    <a:chOff x="1905000" y="1828800"/>
                    <a:chExt cx="762000" cy="2362200"/>
                  </a:xfrm>
                </p:grpSpPr>
                <p:sp>
                  <p:nvSpPr>
                    <p:cNvPr id="823" name="Oval 8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4"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0" name="Group 21"/>
                <p:cNvGrpSpPr/>
                <p:nvPr/>
              </p:nvGrpSpPr>
              <p:grpSpPr>
                <a:xfrm rot="2927600">
                  <a:off x="1498597" y="881328"/>
                  <a:ext cx="1193804" cy="897916"/>
                  <a:chOff x="1111998" y="1862460"/>
                  <a:chExt cx="2362200" cy="1921930"/>
                </a:xfrm>
              </p:grpSpPr>
              <p:grpSp>
                <p:nvGrpSpPr>
                  <p:cNvPr id="811" name="Group 6"/>
                  <p:cNvGrpSpPr/>
                  <p:nvPr/>
                </p:nvGrpSpPr>
                <p:grpSpPr>
                  <a:xfrm rot="17802976">
                    <a:off x="1912098" y="1823816"/>
                    <a:ext cx="762000" cy="2362200"/>
                    <a:chOff x="1905000" y="1828800"/>
                    <a:chExt cx="762000" cy="2362200"/>
                  </a:xfrm>
                </p:grpSpPr>
                <p:sp>
                  <p:nvSpPr>
                    <p:cNvPr id="8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8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2" name="Group 9"/>
                  <p:cNvGrpSpPr/>
                  <p:nvPr/>
                </p:nvGrpSpPr>
                <p:grpSpPr>
                  <a:xfrm rot="19123498">
                    <a:off x="2501621" y="1862460"/>
                    <a:ext cx="542170" cy="1782007"/>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8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3" name="Group 12"/>
                  <p:cNvGrpSpPr/>
                  <p:nvPr/>
                </p:nvGrpSpPr>
                <p:grpSpPr>
                  <a:xfrm rot="15530705">
                    <a:off x="2284581" y="2639655"/>
                    <a:ext cx="405591" cy="1883879"/>
                    <a:chOff x="1905000" y="1828800"/>
                    <a:chExt cx="762000" cy="2362200"/>
                  </a:xfrm>
                </p:grpSpPr>
                <p:sp>
                  <p:nvSpPr>
                    <p:cNvPr id="814" name="Oval 8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5" name="Oval 8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01" name="Group 31"/>
                <p:cNvGrpSpPr/>
                <p:nvPr/>
              </p:nvGrpSpPr>
              <p:grpSpPr>
                <a:xfrm rot="20238387">
                  <a:off x="1346199" y="1643328"/>
                  <a:ext cx="1193804" cy="897916"/>
                  <a:chOff x="1111998" y="1862460"/>
                  <a:chExt cx="2362200" cy="1921930"/>
                </a:xfrm>
              </p:grpSpPr>
              <p:grpSp>
                <p:nvGrpSpPr>
                  <p:cNvPr id="802" name="Group 6"/>
                  <p:cNvGrpSpPr/>
                  <p:nvPr/>
                </p:nvGrpSpPr>
                <p:grpSpPr>
                  <a:xfrm rot="17802976">
                    <a:off x="1912098" y="1823816"/>
                    <a:ext cx="762000" cy="2362200"/>
                    <a:chOff x="1905000" y="1828800"/>
                    <a:chExt cx="762000" cy="2362200"/>
                  </a:xfrm>
                </p:grpSpPr>
                <p:sp>
                  <p:nvSpPr>
                    <p:cNvPr id="80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8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3" name="Group 9"/>
                  <p:cNvGrpSpPr/>
                  <p:nvPr/>
                </p:nvGrpSpPr>
                <p:grpSpPr>
                  <a:xfrm rot="19123498">
                    <a:off x="2501621" y="1862460"/>
                    <a:ext cx="542170" cy="1782007"/>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8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4" name="Group 12"/>
                  <p:cNvGrpSpPr/>
                  <p:nvPr/>
                </p:nvGrpSpPr>
                <p:grpSpPr>
                  <a:xfrm rot="15530705">
                    <a:off x="2284581" y="2639655"/>
                    <a:ext cx="405591" cy="1883879"/>
                    <a:chOff x="1905000" y="1828800"/>
                    <a:chExt cx="762000" cy="2362200"/>
                  </a:xfrm>
                </p:grpSpPr>
                <p:sp>
                  <p:nvSpPr>
                    <p:cNvPr id="805" name="Oval 8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6" name="Oval 8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48" name="Group 813"/>
              <p:cNvGrpSpPr/>
              <p:nvPr/>
            </p:nvGrpSpPr>
            <p:grpSpPr>
              <a:xfrm flipH="1">
                <a:off x="7162800" y="1066800"/>
                <a:ext cx="1446465" cy="2057400"/>
                <a:chOff x="6519092" y="3267426"/>
                <a:chExt cx="2146593" cy="3053236"/>
              </a:xfrm>
            </p:grpSpPr>
            <p:grpSp>
              <p:nvGrpSpPr>
                <p:cNvPr id="737" name="Group 388"/>
                <p:cNvGrpSpPr/>
                <p:nvPr/>
              </p:nvGrpSpPr>
              <p:grpSpPr>
                <a:xfrm>
                  <a:off x="6553200" y="3498480"/>
                  <a:ext cx="1390649" cy="2822182"/>
                  <a:chOff x="6553776" y="3813939"/>
                  <a:chExt cx="1162049" cy="2358261"/>
                </a:xfrm>
              </p:grpSpPr>
              <p:sp>
                <p:nvSpPr>
                  <p:cNvPr id="790" name="Double Wave 789"/>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Double Wave 790"/>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2" name="Double Wave 791"/>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3" name="Oval 792"/>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4" name="Oval 793"/>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5" name="Double Wave 794"/>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6" name="Double Wave 795"/>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Oval 796"/>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8" name="Oval 797"/>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8" name="Group 166"/>
                <p:cNvGrpSpPr/>
                <p:nvPr/>
              </p:nvGrpSpPr>
              <p:grpSpPr>
                <a:xfrm rot="20555714" flipH="1">
                  <a:off x="7928541" y="3295828"/>
                  <a:ext cx="737144" cy="647343"/>
                  <a:chOff x="736597" y="733384"/>
                  <a:chExt cx="1807860" cy="1807860"/>
                </a:xfrm>
              </p:grpSpPr>
              <p:grpSp>
                <p:nvGrpSpPr>
                  <p:cNvPr id="760" name="Group 15"/>
                  <p:cNvGrpSpPr/>
                  <p:nvPr/>
                </p:nvGrpSpPr>
                <p:grpSpPr>
                  <a:xfrm rot="20238387">
                    <a:off x="736597" y="881328"/>
                    <a:ext cx="1193804" cy="897916"/>
                    <a:chOff x="1111998" y="1862460"/>
                    <a:chExt cx="2362200" cy="1921930"/>
                  </a:xfrm>
                </p:grpSpPr>
                <p:grpSp>
                  <p:nvGrpSpPr>
                    <p:cNvPr id="781" name="Group 6"/>
                    <p:cNvGrpSpPr/>
                    <p:nvPr/>
                  </p:nvGrpSpPr>
                  <p:grpSpPr>
                    <a:xfrm rot="17802976">
                      <a:off x="1912098" y="1823816"/>
                      <a:ext cx="762000" cy="2362200"/>
                      <a:chOff x="1905000" y="1828800"/>
                      <a:chExt cx="762000" cy="2362200"/>
                    </a:xfrm>
                  </p:grpSpPr>
                  <p:sp>
                    <p:nvSpPr>
                      <p:cNvPr id="78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2" name="Group 9"/>
                    <p:cNvGrpSpPr/>
                    <p:nvPr/>
                  </p:nvGrpSpPr>
                  <p:grpSpPr>
                    <a:xfrm rot="19123498">
                      <a:off x="2501621" y="1862460"/>
                      <a:ext cx="542170" cy="1782007"/>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7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3" name="Group 12"/>
                    <p:cNvGrpSpPr/>
                    <p:nvPr/>
                  </p:nvGrpSpPr>
                  <p:grpSpPr>
                    <a:xfrm rot="15530705">
                      <a:off x="2284581" y="2639655"/>
                      <a:ext cx="405591" cy="1883879"/>
                      <a:chOff x="1905000" y="1828800"/>
                      <a:chExt cx="762000" cy="2362200"/>
                    </a:xfrm>
                  </p:grpSpPr>
                  <p:sp>
                    <p:nvSpPr>
                      <p:cNvPr id="784" name="Oval 7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1" name="Group 21"/>
                  <p:cNvGrpSpPr/>
                  <p:nvPr/>
                </p:nvGrpSpPr>
                <p:grpSpPr>
                  <a:xfrm rot="2927600">
                    <a:off x="1498597" y="881328"/>
                    <a:ext cx="1193804" cy="897916"/>
                    <a:chOff x="1111998" y="1862460"/>
                    <a:chExt cx="2362200" cy="1921930"/>
                  </a:xfrm>
                </p:grpSpPr>
                <p:grpSp>
                  <p:nvGrpSpPr>
                    <p:cNvPr id="772" name="Group 6"/>
                    <p:cNvGrpSpPr/>
                    <p:nvPr/>
                  </p:nvGrpSpPr>
                  <p:grpSpPr>
                    <a:xfrm rot="17802976">
                      <a:off x="1912098" y="1823816"/>
                      <a:ext cx="762000" cy="2362200"/>
                      <a:chOff x="1905000" y="1828800"/>
                      <a:chExt cx="762000" cy="2362200"/>
                    </a:xfrm>
                  </p:grpSpPr>
                  <p:sp>
                    <p:nvSpPr>
                      <p:cNvPr id="77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3" name="Group 9"/>
                    <p:cNvGrpSpPr/>
                    <p:nvPr/>
                  </p:nvGrpSpPr>
                  <p:grpSpPr>
                    <a:xfrm rot="19123498">
                      <a:off x="2501621" y="1862460"/>
                      <a:ext cx="542170" cy="1782007"/>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4" name="Group 12"/>
                    <p:cNvGrpSpPr/>
                    <p:nvPr/>
                  </p:nvGrpSpPr>
                  <p:grpSpPr>
                    <a:xfrm rot="15530705">
                      <a:off x="2284581" y="2639655"/>
                      <a:ext cx="405591" cy="1883879"/>
                      <a:chOff x="1905000" y="1828800"/>
                      <a:chExt cx="762000" cy="2362200"/>
                    </a:xfrm>
                  </p:grpSpPr>
                  <p:sp>
                    <p:nvSpPr>
                      <p:cNvPr id="775" name="Oval 7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6" name="Oval 7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2" name="Group 31"/>
                  <p:cNvGrpSpPr/>
                  <p:nvPr/>
                </p:nvGrpSpPr>
                <p:grpSpPr>
                  <a:xfrm rot="20238387">
                    <a:off x="1346199" y="1643328"/>
                    <a:ext cx="1193804" cy="897916"/>
                    <a:chOff x="1111998" y="1862460"/>
                    <a:chExt cx="2362200" cy="1921930"/>
                  </a:xfrm>
                </p:grpSpPr>
                <p:grpSp>
                  <p:nvGrpSpPr>
                    <p:cNvPr id="763" name="Group 6"/>
                    <p:cNvGrpSpPr/>
                    <p:nvPr/>
                  </p:nvGrpSpPr>
                  <p:grpSpPr>
                    <a:xfrm rot="17802976">
                      <a:off x="1912098" y="1823816"/>
                      <a:ext cx="762000" cy="2362200"/>
                      <a:chOff x="1905000" y="1828800"/>
                      <a:chExt cx="762000" cy="2362200"/>
                    </a:xfrm>
                  </p:grpSpPr>
                  <p:sp>
                    <p:nvSpPr>
                      <p:cNvPr id="7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4" name="Group 9"/>
                    <p:cNvGrpSpPr/>
                    <p:nvPr/>
                  </p:nvGrpSpPr>
                  <p:grpSpPr>
                    <a:xfrm rot="19123498">
                      <a:off x="2501621" y="1862460"/>
                      <a:ext cx="542170" cy="1782007"/>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5" name="Group 12"/>
                    <p:cNvGrpSpPr/>
                    <p:nvPr/>
                  </p:nvGrpSpPr>
                  <p:grpSpPr>
                    <a:xfrm rot="15530705">
                      <a:off x="2284581" y="2639655"/>
                      <a:ext cx="405591" cy="1883879"/>
                      <a:chOff x="1905000" y="1828800"/>
                      <a:chExt cx="762000" cy="2362200"/>
                    </a:xfrm>
                  </p:grpSpPr>
                  <p:sp>
                    <p:nvSpPr>
                      <p:cNvPr id="766" name="Oval 7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7" name="Oval 7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39" name="Group 199"/>
                <p:cNvGrpSpPr/>
                <p:nvPr/>
              </p:nvGrpSpPr>
              <p:grpSpPr>
                <a:xfrm rot="3068959">
                  <a:off x="6099454" y="3687064"/>
                  <a:ext cx="1626598" cy="787321"/>
                  <a:chOff x="736597" y="733384"/>
                  <a:chExt cx="1807860" cy="1193804"/>
                </a:xfrm>
              </p:grpSpPr>
              <p:grpSp>
                <p:nvGrpSpPr>
                  <p:cNvPr id="740" name="Group 15"/>
                  <p:cNvGrpSpPr/>
                  <p:nvPr/>
                </p:nvGrpSpPr>
                <p:grpSpPr>
                  <a:xfrm rot="20238387">
                    <a:off x="736597" y="881328"/>
                    <a:ext cx="1193804" cy="897916"/>
                    <a:chOff x="1111998" y="1862460"/>
                    <a:chExt cx="2362200" cy="1921930"/>
                  </a:xfrm>
                </p:grpSpPr>
                <p:grpSp>
                  <p:nvGrpSpPr>
                    <p:cNvPr id="751" name="Group 6"/>
                    <p:cNvGrpSpPr/>
                    <p:nvPr/>
                  </p:nvGrpSpPr>
                  <p:grpSpPr>
                    <a:xfrm rot="17802976">
                      <a:off x="1912098" y="1823816"/>
                      <a:ext cx="762000" cy="2362200"/>
                      <a:chOff x="1905000" y="1828800"/>
                      <a:chExt cx="762000" cy="2362200"/>
                    </a:xfrm>
                  </p:grpSpPr>
                  <p:sp>
                    <p:nvSpPr>
                      <p:cNvPr id="7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2" name="Group 9"/>
                    <p:cNvGrpSpPr/>
                    <p:nvPr/>
                  </p:nvGrpSpPr>
                  <p:grpSpPr>
                    <a:xfrm rot="19123498">
                      <a:off x="2501621" y="1862460"/>
                      <a:ext cx="542170" cy="1782007"/>
                      <a:chOff x="1905000" y="1828800"/>
                      <a:chExt cx="762000" cy="2362200"/>
                    </a:xfrm>
                  </p:grpSpPr>
                  <p:sp>
                    <p:nvSpPr>
                      <p:cNvPr id="756" name="Oval 7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3" name="Group 12"/>
                    <p:cNvGrpSpPr/>
                    <p:nvPr/>
                  </p:nvGrpSpPr>
                  <p:grpSpPr>
                    <a:xfrm rot="15530705">
                      <a:off x="2284581" y="2639655"/>
                      <a:ext cx="405591" cy="1883879"/>
                      <a:chOff x="1905000" y="1828800"/>
                      <a:chExt cx="762000" cy="2362200"/>
                    </a:xfrm>
                  </p:grpSpPr>
                  <p:sp>
                    <p:nvSpPr>
                      <p:cNvPr id="754" name="Oval 7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41" name="Group 21"/>
                  <p:cNvGrpSpPr/>
                  <p:nvPr/>
                </p:nvGrpSpPr>
                <p:grpSpPr>
                  <a:xfrm rot="2927600">
                    <a:off x="1498597" y="881328"/>
                    <a:ext cx="1193804" cy="897916"/>
                    <a:chOff x="1111998" y="1862460"/>
                    <a:chExt cx="2362200" cy="1921930"/>
                  </a:xfrm>
                </p:grpSpPr>
                <p:grpSp>
                  <p:nvGrpSpPr>
                    <p:cNvPr id="742" name="Group 6"/>
                    <p:cNvGrpSpPr/>
                    <p:nvPr/>
                  </p:nvGrpSpPr>
                  <p:grpSpPr>
                    <a:xfrm rot="17802976">
                      <a:off x="1912098" y="1823816"/>
                      <a:ext cx="762000" cy="2362200"/>
                      <a:chOff x="1905000" y="1828800"/>
                      <a:chExt cx="762000" cy="2362200"/>
                    </a:xfrm>
                  </p:grpSpPr>
                  <p:sp>
                    <p:nvSpPr>
                      <p:cNvPr id="7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9"/>
                    <p:cNvGrpSpPr/>
                    <p:nvPr/>
                  </p:nvGrpSpPr>
                  <p:grpSpPr>
                    <a:xfrm rot="19123498">
                      <a:off x="2501621" y="1862460"/>
                      <a:ext cx="542170" cy="1782007"/>
                      <a:chOff x="1905000" y="1828800"/>
                      <a:chExt cx="762000" cy="2362200"/>
                    </a:xfrm>
                  </p:grpSpPr>
                  <p:sp>
                    <p:nvSpPr>
                      <p:cNvPr id="747" name="Oval 7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4" name="Group 12"/>
                    <p:cNvGrpSpPr/>
                    <p:nvPr/>
                  </p:nvGrpSpPr>
                  <p:grpSpPr>
                    <a:xfrm rot="15530705">
                      <a:off x="2284581" y="2639655"/>
                      <a:ext cx="405591" cy="1883879"/>
                      <a:chOff x="1905000" y="1828800"/>
                      <a:chExt cx="762000" cy="2362200"/>
                    </a:xfrm>
                  </p:grpSpPr>
                  <p:sp>
                    <p:nvSpPr>
                      <p:cNvPr id="745" name="Oval 7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7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549" name="Oval 548"/>
              <p:cNvSpPr/>
              <p:nvPr/>
            </p:nvSpPr>
            <p:spPr>
              <a:xfrm rot="8356761" flipV="1">
                <a:off x="6260083" y="937802"/>
                <a:ext cx="360857" cy="177288"/>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Oval 549"/>
              <p:cNvSpPr/>
              <p:nvPr/>
            </p:nvSpPr>
            <p:spPr>
              <a:xfrm rot="20012650" flipV="1">
                <a:off x="6263439" y="1536365"/>
                <a:ext cx="452304" cy="232735"/>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7" name="Group 166"/>
              <p:cNvGrpSpPr/>
              <p:nvPr/>
            </p:nvGrpSpPr>
            <p:grpSpPr>
              <a:xfrm rot="20555714" flipH="1">
                <a:off x="6861742" y="324028"/>
                <a:ext cx="737144" cy="647343"/>
                <a:chOff x="736597" y="733384"/>
                <a:chExt cx="1807860" cy="1807860"/>
              </a:xfrm>
            </p:grpSpPr>
            <p:grpSp>
              <p:nvGrpSpPr>
                <p:cNvPr id="706" name="Group 15"/>
                <p:cNvGrpSpPr/>
                <p:nvPr/>
              </p:nvGrpSpPr>
              <p:grpSpPr>
                <a:xfrm rot="20238387">
                  <a:off x="736597" y="881328"/>
                  <a:ext cx="1193804" cy="897916"/>
                  <a:chOff x="1111998" y="1862460"/>
                  <a:chExt cx="2362200" cy="1921930"/>
                </a:xfrm>
              </p:grpSpPr>
              <p:grpSp>
                <p:nvGrpSpPr>
                  <p:cNvPr id="728" name="Group 6"/>
                  <p:cNvGrpSpPr/>
                  <p:nvPr/>
                </p:nvGrpSpPr>
                <p:grpSpPr>
                  <a:xfrm rot="17802976">
                    <a:off x="1912098" y="1823816"/>
                    <a:ext cx="762000" cy="2362200"/>
                    <a:chOff x="1905000" y="1828800"/>
                    <a:chExt cx="762000" cy="2362200"/>
                  </a:xfrm>
                </p:grpSpPr>
                <p:sp>
                  <p:nvSpPr>
                    <p:cNvPr id="7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9" name="Group 9"/>
                  <p:cNvGrpSpPr/>
                  <p:nvPr/>
                </p:nvGrpSpPr>
                <p:grpSpPr>
                  <a:xfrm rot="19123498">
                    <a:off x="2501621" y="1862460"/>
                    <a:ext cx="542170" cy="1782007"/>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0" name="Group 12"/>
                  <p:cNvGrpSpPr/>
                  <p:nvPr/>
                </p:nvGrpSpPr>
                <p:grpSpPr>
                  <a:xfrm rot="15530705">
                    <a:off x="2284581" y="2639655"/>
                    <a:ext cx="405591" cy="1883879"/>
                    <a:chOff x="1905000" y="1828800"/>
                    <a:chExt cx="762000" cy="2362200"/>
                  </a:xfrm>
                </p:grpSpPr>
                <p:sp>
                  <p:nvSpPr>
                    <p:cNvPr id="731" name="Oval 7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7" name="Group 21"/>
                <p:cNvGrpSpPr/>
                <p:nvPr/>
              </p:nvGrpSpPr>
              <p:grpSpPr>
                <a:xfrm rot="2927600">
                  <a:off x="1498597" y="881328"/>
                  <a:ext cx="1193804" cy="897916"/>
                  <a:chOff x="1111998" y="1862460"/>
                  <a:chExt cx="2362200" cy="1921930"/>
                </a:xfrm>
              </p:grpSpPr>
              <p:grpSp>
                <p:nvGrpSpPr>
                  <p:cNvPr id="719" name="Group 6"/>
                  <p:cNvGrpSpPr/>
                  <p:nvPr/>
                </p:nvGrpSpPr>
                <p:grpSpPr>
                  <a:xfrm rot="17802976">
                    <a:off x="1912098" y="1823816"/>
                    <a:ext cx="762000" cy="2362200"/>
                    <a:chOff x="1905000" y="1828800"/>
                    <a:chExt cx="762000" cy="2362200"/>
                  </a:xfrm>
                </p:grpSpPr>
                <p:sp>
                  <p:nvSpPr>
                    <p:cNvPr id="7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Oval 7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0" name="Group 9"/>
                  <p:cNvGrpSpPr/>
                  <p:nvPr/>
                </p:nvGrpSpPr>
                <p:grpSpPr>
                  <a:xfrm rot="19123498">
                    <a:off x="2501621" y="1862460"/>
                    <a:ext cx="542170" cy="1782007"/>
                    <a:chOff x="1905000" y="1828800"/>
                    <a:chExt cx="762000" cy="2362200"/>
                  </a:xfrm>
                </p:grpSpPr>
                <p:sp>
                  <p:nvSpPr>
                    <p:cNvPr id="724" name="Oval 7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5" name="Oval 7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1" name="Group 12"/>
                  <p:cNvGrpSpPr/>
                  <p:nvPr/>
                </p:nvGrpSpPr>
                <p:grpSpPr>
                  <a:xfrm rot="15530705">
                    <a:off x="2284581" y="2639655"/>
                    <a:ext cx="405591" cy="1883879"/>
                    <a:chOff x="1905000" y="1828800"/>
                    <a:chExt cx="762000" cy="2362200"/>
                  </a:xfrm>
                </p:grpSpPr>
                <p:sp>
                  <p:nvSpPr>
                    <p:cNvPr id="722" name="Oval 7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3" name="Oval 7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8" name="Group 31"/>
                <p:cNvGrpSpPr/>
                <p:nvPr/>
              </p:nvGrpSpPr>
              <p:grpSpPr>
                <a:xfrm rot="20238387">
                  <a:off x="1346199" y="1643328"/>
                  <a:ext cx="1193804" cy="897916"/>
                  <a:chOff x="1111998" y="1862460"/>
                  <a:chExt cx="2362200" cy="1921930"/>
                </a:xfrm>
              </p:grpSpPr>
              <p:grpSp>
                <p:nvGrpSpPr>
                  <p:cNvPr id="710" name="Group 6"/>
                  <p:cNvGrpSpPr/>
                  <p:nvPr/>
                </p:nvGrpSpPr>
                <p:grpSpPr>
                  <a:xfrm rot="17802976">
                    <a:off x="1912098" y="1823816"/>
                    <a:ext cx="762000" cy="2362200"/>
                    <a:chOff x="1905000" y="1828800"/>
                    <a:chExt cx="762000" cy="2362200"/>
                  </a:xfrm>
                </p:grpSpPr>
                <p:sp>
                  <p:nvSpPr>
                    <p:cNvPr id="7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Oval 7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1" name="Group 9"/>
                  <p:cNvGrpSpPr/>
                  <p:nvPr/>
                </p:nvGrpSpPr>
                <p:grpSpPr>
                  <a:xfrm rot="19123498">
                    <a:off x="2501621" y="1862460"/>
                    <a:ext cx="542170" cy="1782007"/>
                    <a:chOff x="1905000" y="1828800"/>
                    <a:chExt cx="762000" cy="2362200"/>
                  </a:xfrm>
                </p:grpSpPr>
                <p:sp>
                  <p:nvSpPr>
                    <p:cNvPr id="715" name="Oval 7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Oval 7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2" name="Group 12"/>
                  <p:cNvGrpSpPr/>
                  <p:nvPr/>
                </p:nvGrpSpPr>
                <p:grpSpPr>
                  <a:xfrm rot="15530705">
                    <a:off x="2284581" y="2639655"/>
                    <a:ext cx="405591" cy="1883879"/>
                    <a:chOff x="1905000" y="1828800"/>
                    <a:chExt cx="762000" cy="2362200"/>
                  </a:xfrm>
                </p:grpSpPr>
                <p:sp>
                  <p:nvSpPr>
                    <p:cNvPr id="713" name="Oval 7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Oval 7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58" name="Group 166"/>
              <p:cNvGrpSpPr/>
              <p:nvPr/>
            </p:nvGrpSpPr>
            <p:grpSpPr>
              <a:xfrm rot="14976137" flipH="1">
                <a:off x="6268721" y="111484"/>
                <a:ext cx="825878" cy="845973"/>
                <a:chOff x="736597" y="733384"/>
                <a:chExt cx="1807860" cy="1807860"/>
              </a:xfrm>
            </p:grpSpPr>
            <p:grpSp>
              <p:nvGrpSpPr>
                <p:cNvPr id="664" name="Group 15"/>
                <p:cNvGrpSpPr/>
                <p:nvPr/>
              </p:nvGrpSpPr>
              <p:grpSpPr>
                <a:xfrm rot="20238387">
                  <a:off x="736597" y="881328"/>
                  <a:ext cx="1193804" cy="897916"/>
                  <a:chOff x="1111998" y="1862460"/>
                  <a:chExt cx="2362200" cy="1921930"/>
                </a:xfrm>
              </p:grpSpPr>
              <p:grpSp>
                <p:nvGrpSpPr>
                  <p:cNvPr id="692" name="Group 6"/>
                  <p:cNvGrpSpPr/>
                  <p:nvPr/>
                </p:nvGrpSpPr>
                <p:grpSpPr>
                  <a:xfrm rot="17802976">
                    <a:off x="1912098" y="1823816"/>
                    <a:ext cx="762000" cy="2362200"/>
                    <a:chOff x="1905000" y="1828800"/>
                    <a:chExt cx="762000" cy="2362200"/>
                  </a:xfrm>
                </p:grpSpPr>
                <p:sp>
                  <p:nvSpPr>
                    <p:cNvPr id="7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3" name="Group 9"/>
                  <p:cNvGrpSpPr/>
                  <p:nvPr/>
                </p:nvGrpSpPr>
                <p:grpSpPr>
                  <a:xfrm rot="19123498">
                    <a:off x="2501621" y="1862460"/>
                    <a:ext cx="542170" cy="1782007"/>
                    <a:chOff x="1905000" y="1828800"/>
                    <a:chExt cx="762000" cy="2362200"/>
                  </a:xfrm>
                </p:grpSpPr>
                <p:sp>
                  <p:nvSpPr>
                    <p:cNvPr id="697" name="Oval 6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Oval 7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4" name="Group 12"/>
                  <p:cNvGrpSpPr/>
                  <p:nvPr/>
                </p:nvGrpSpPr>
                <p:grpSpPr>
                  <a:xfrm rot="15530705">
                    <a:off x="2284581" y="2639655"/>
                    <a:ext cx="405591" cy="1883879"/>
                    <a:chOff x="1905000" y="1828800"/>
                    <a:chExt cx="762000" cy="2362200"/>
                  </a:xfrm>
                </p:grpSpPr>
                <p:sp>
                  <p:nvSpPr>
                    <p:cNvPr id="695" name="Oval 6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65" name="Group 21"/>
                <p:cNvGrpSpPr/>
                <p:nvPr/>
              </p:nvGrpSpPr>
              <p:grpSpPr>
                <a:xfrm rot="2927600">
                  <a:off x="1498597" y="881328"/>
                  <a:ext cx="1193804" cy="897916"/>
                  <a:chOff x="1111998" y="1862460"/>
                  <a:chExt cx="2362200" cy="1921930"/>
                </a:xfrm>
              </p:grpSpPr>
              <p:grpSp>
                <p:nvGrpSpPr>
                  <p:cNvPr id="682" name="Group 6"/>
                  <p:cNvGrpSpPr/>
                  <p:nvPr/>
                </p:nvGrpSpPr>
                <p:grpSpPr>
                  <a:xfrm rot="17802976">
                    <a:off x="1912098" y="1823816"/>
                    <a:ext cx="762000" cy="2362200"/>
                    <a:chOff x="1905000" y="1828800"/>
                    <a:chExt cx="762000" cy="2362200"/>
                  </a:xfrm>
                </p:grpSpPr>
                <p:sp>
                  <p:nvSpPr>
                    <p:cNvPr id="6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Oval 6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3" name="Group 9"/>
                  <p:cNvGrpSpPr/>
                  <p:nvPr/>
                </p:nvGrpSpPr>
                <p:grpSpPr>
                  <a:xfrm rot="19123498">
                    <a:off x="2501621" y="1862460"/>
                    <a:ext cx="542170" cy="1782007"/>
                    <a:chOff x="1905000" y="1828800"/>
                    <a:chExt cx="762000" cy="2362200"/>
                  </a:xfrm>
                </p:grpSpPr>
                <p:sp>
                  <p:nvSpPr>
                    <p:cNvPr id="687" name="Oval 6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6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4" name="Group 12"/>
                  <p:cNvGrpSpPr/>
                  <p:nvPr/>
                </p:nvGrpSpPr>
                <p:grpSpPr>
                  <a:xfrm rot="15530705">
                    <a:off x="2284581" y="2639655"/>
                    <a:ext cx="405591" cy="1883879"/>
                    <a:chOff x="1905000" y="1828800"/>
                    <a:chExt cx="762000" cy="2362200"/>
                  </a:xfrm>
                </p:grpSpPr>
                <p:sp>
                  <p:nvSpPr>
                    <p:cNvPr id="685" name="Oval 6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6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66" name="Group 31"/>
                <p:cNvGrpSpPr/>
                <p:nvPr/>
              </p:nvGrpSpPr>
              <p:grpSpPr>
                <a:xfrm rot="20238387">
                  <a:off x="1346199" y="1643328"/>
                  <a:ext cx="1193804" cy="897916"/>
                  <a:chOff x="1111998" y="1862460"/>
                  <a:chExt cx="2362200" cy="1921930"/>
                </a:xfrm>
              </p:grpSpPr>
              <p:grpSp>
                <p:nvGrpSpPr>
                  <p:cNvPr id="668"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9"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0"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59" name="Oval 558"/>
              <p:cNvSpPr/>
              <p:nvPr/>
            </p:nvSpPr>
            <p:spPr>
              <a:xfrm rot="14905840" flipV="1">
                <a:off x="6903473" y="1263743"/>
                <a:ext cx="399427" cy="20552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6" name="Group 199"/>
              <p:cNvGrpSpPr/>
              <p:nvPr/>
            </p:nvGrpSpPr>
            <p:grpSpPr>
              <a:xfrm rot="886554">
                <a:off x="7299267" y="887349"/>
                <a:ext cx="1062123" cy="610340"/>
                <a:chOff x="736597" y="733384"/>
                <a:chExt cx="1807860" cy="1193804"/>
              </a:xfrm>
            </p:grpSpPr>
            <p:grpSp>
              <p:nvGrpSpPr>
                <p:cNvPr id="633" name="Group 15"/>
                <p:cNvGrpSpPr/>
                <p:nvPr/>
              </p:nvGrpSpPr>
              <p:grpSpPr>
                <a:xfrm rot="20238387">
                  <a:off x="736597" y="881328"/>
                  <a:ext cx="1193804" cy="897916"/>
                  <a:chOff x="1111998" y="1862460"/>
                  <a:chExt cx="2362200" cy="1921930"/>
                </a:xfrm>
              </p:grpSpPr>
              <p:grpSp>
                <p:nvGrpSpPr>
                  <p:cNvPr id="650" name="Group 6"/>
                  <p:cNvGrpSpPr/>
                  <p:nvPr/>
                </p:nvGrpSpPr>
                <p:grpSpPr>
                  <a:xfrm rot="17802976">
                    <a:off x="1912098" y="1823816"/>
                    <a:ext cx="762000" cy="2362200"/>
                    <a:chOff x="1905000" y="1828800"/>
                    <a:chExt cx="762000" cy="2362200"/>
                  </a:xfrm>
                </p:grpSpPr>
                <p:sp>
                  <p:nvSpPr>
                    <p:cNvPr id="66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6" name="Group 9"/>
                  <p:cNvGrpSpPr/>
                  <p:nvPr/>
                </p:nvGrpSpPr>
                <p:grpSpPr>
                  <a:xfrm rot="19123498">
                    <a:off x="2501621" y="1862460"/>
                    <a:ext cx="542170" cy="1782007"/>
                    <a:chOff x="1905000" y="1828800"/>
                    <a:chExt cx="762000" cy="2362200"/>
                  </a:xfrm>
                </p:grpSpPr>
                <p:sp>
                  <p:nvSpPr>
                    <p:cNvPr id="660" name="Oval 65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7" name="Group 12"/>
                  <p:cNvGrpSpPr/>
                  <p:nvPr/>
                </p:nvGrpSpPr>
                <p:grpSpPr>
                  <a:xfrm rot="15530705">
                    <a:off x="2284581" y="2639655"/>
                    <a:ext cx="405591" cy="1883879"/>
                    <a:chOff x="1905000" y="1828800"/>
                    <a:chExt cx="762000" cy="2362200"/>
                  </a:xfrm>
                </p:grpSpPr>
                <p:sp>
                  <p:nvSpPr>
                    <p:cNvPr id="658" name="Oval 6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0" name="Group 21"/>
                <p:cNvGrpSpPr/>
                <p:nvPr/>
              </p:nvGrpSpPr>
              <p:grpSpPr>
                <a:xfrm rot="2927600">
                  <a:off x="1498597" y="881328"/>
                  <a:ext cx="1193804" cy="897916"/>
                  <a:chOff x="1111998" y="1862460"/>
                  <a:chExt cx="2362200" cy="1921930"/>
                </a:xfrm>
              </p:grpSpPr>
              <p:grpSp>
                <p:nvGrpSpPr>
                  <p:cNvPr id="641" name="Group 6"/>
                  <p:cNvGrpSpPr/>
                  <p:nvPr/>
                </p:nvGrpSpPr>
                <p:grpSpPr>
                  <a:xfrm rot="17802976">
                    <a:off x="1912098" y="1823816"/>
                    <a:ext cx="762000" cy="2362200"/>
                    <a:chOff x="1905000" y="1828800"/>
                    <a:chExt cx="762000" cy="2362200"/>
                  </a:xfrm>
                </p:grpSpPr>
                <p:sp>
                  <p:nvSpPr>
                    <p:cNvPr id="6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2" name="Group 9"/>
                  <p:cNvGrpSpPr/>
                  <p:nvPr/>
                </p:nvGrpSpPr>
                <p:grpSpPr>
                  <a:xfrm rot="19123498">
                    <a:off x="2501621" y="1862460"/>
                    <a:ext cx="542170" cy="1782007"/>
                    <a:chOff x="1905000" y="1828800"/>
                    <a:chExt cx="762000" cy="2362200"/>
                  </a:xfrm>
                </p:grpSpPr>
                <p:sp>
                  <p:nvSpPr>
                    <p:cNvPr id="646" name="Oval 6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12"/>
                  <p:cNvGrpSpPr/>
                  <p:nvPr/>
                </p:nvGrpSpPr>
                <p:grpSpPr>
                  <a:xfrm rot="15530705">
                    <a:off x="2284581" y="2639655"/>
                    <a:ext cx="405591" cy="1883879"/>
                    <a:chOff x="1905000" y="1828800"/>
                    <a:chExt cx="762000" cy="2362200"/>
                  </a:xfrm>
                </p:grpSpPr>
                <p:sp>
                  <p:nvSpPr>
                    <p:cNvPr id="644" name="Oval 6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6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67" name="Oval 566"/>
              <p:cNvSpPr/>
              <p:nvPr/>
            </p:nvSpPr>
            <p:spPr>
              <a:xfrm rot="16924120" flipV="1">
                <a:off x="8069467" y="1499199"/>
                <a:ext cx="266964" cy="200103"/>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8" name="Group 199"/>
              <p:cNvGrpSpPr/>
              <p:nvPr/>
            </p:nvGrpSpPr>
            <p:grpSpPr>
              <a:xfrm rot="20847950">
                <a:off x="6911572" y="1327179"/>
                <a:ext cx="1062123" cy="610340"/>
                <a:chOff x="736597" y="733384"/>
                <a:chExt cx="1807860" cy="1193804"/>
              </a:xfrm>
            </p:grpSpPr>
            <p:grpSp>
              <p:nvGrpSpPr>
                <p:cNvPr id="569" name="Group 15"/>
                <p:cNvGrpSpPr/>
                <p:nvPr/>
              </p:nvGrpSpPr>
              <p:grpSpPr>
                <a:xfrm rot="20238387">
                  <a:off x="736597" y="881328"/>
                  <a:ext cx="1193804" cy="897916"/>
                  <a:chOff x="1111998" y="1862460"/>
                  <a:chExt cx="2362200" cy="1921930"/>
                </a:xfrm>
              </p:grpSpPr>
              <p:grpSp>
                <p:nvGrpSpPr>
                  <p:cNvPr id="610" name="Group 6"/>
                  <p:cNvGrpSpPr/>
                  <p:nvPr/>
                </p:nvGrpSpPr>
                <p:grpSpPr>
                  <a:xfrm rot="17802976">
                    <a:off x="1912098" y="1823816"/>
                    <a:ext cx="762000" cy="2362200"/>
                    <a:chOff x="1905000" y="1828800"/>
                    <a:chExt cx="762000" cy="2362200"/>
                  </a:xfrm>
                </p:grpSpPr>
                <p:sp>
                  <p:nvSpPr>
                    <p:cNvPr id="6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3" name="Group 9"/>
                  <p:cNvGrpSpPr/>
                  <p:nvPr/>
                </p:nvGrpSpPr>
                <p:grpSpPr>
                  <a:xfrm rot="19123498">
                    <a:off x="2501621" y="1862460"/>
                    <a:ext cx="542170" cy="1782007"/>
                    <a:chOff x="1905000" y="1828800"/>
                    <a:chExt cx="762000" cy="2362200"/>
                  </a:xfrm>
                </p:grpSpPr>
                <p:sp>
                  <p:nvSpPr>
                    <p:cNvPr id="623" name="Oval 6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4"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0" name="Group 21"/>
                <p:cNvGrpSpPr/>
                <p:nvPr/>
              </p:nvGrpSpPr>
              <p:grpSpPr>
                <a:xfrm rot="2927600">
                  <a:off x="1498597" y="881328"/>
                  <a:ext cx="1193804" cy="897916"/>
                  <a:chOff x="1111998" y="1862460"/>
                  <a:chExt cx="2362200" cy="1921930"/>
                </a:xfrm>
              </p:grpSpPr>
              <p:grpSp>
                <p:nvGrpSpPr>
                  <p:cNvPr id="571" name="Group 6"/>
                  <p:cNvGrpSpPr/>
                  <p:nvPr/>
                </p:nvGrpSpPr>
                <p:grpSpPr>
                  <a:xfrm rot="17802976">
                    <a:off x="1912098" y="1823816"/>
                    <a:ext cx="762000" cy="2362200"/>
                    <a:chOff x="1905000" y="1828800"/>
                    <a:chExt cx="762000" cy="2362200"/>
                  </a:xfrm>
                </p:grpSpPr>
                <p:sp>
                  <p:nvSpPr>
                    <p:cNvPr id="6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8" name="Group 9"/>
                  <p:cNvGrpSpPr/>
                  <p:nvPr/>
                </p:nvGrpSpPr>
                <p:grpSpPr>
                  <a:xfrm rot="19123498">
                    <a:off x="2501621" y="1862460"/>
                    <a:ext cx="542170" cy="1782007"/>
                    <a:chOff x="1905000" y="1828800"/>
                    <a:chExt cx="762000" cy="2362200"/>
                  </a:xfrm>
                </p:grpSpPr>
                <p:sp>
                  <p:nvSpPr>
                    <p:cNvPr id="597" name="Oval 5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5" name="Group 12"/>
                  <p:cNvGrpSpPr/>
                  <p:nvPr/>
                </p:nvGrpSpPr>
                <p:grpSpPr>
                  <a:xfrm rot="15530705">
                    <a:off x="2284581" y="2639655"/>
                    <a:ext cx="405591" cy="1883879"/>
                    <a:chOff x="1905000" y="1828800"/>
                    <a:chExt cx="762000" cy="2362200"/>
                  </a:xfrm>
                </p:grpSpPr>
                <p:sp>
                  <p:nvSpPr>
                    <p:cNvPr id="586" name="Oval 5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Oval 5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59" name="Group 199"/>
            <p:cNvGrpSpPr/>
            <p:nvPr/>
          </p:nvGrpSpPr>
          <p:grpSpPr>
            <a:xfrm rot="20855446">
              <a:off x="6111816" y="1093578"/>
              <a:ext cx="1008233" cy="327446"/>
              <a:chOff x="736597" y="733384"/>
              <a:chExt cx="1807860" cy="1193804"/>
            </a:xfrm>
          </p:grpSpPr>
          <p:grpSp>
            <p:nvGrpSpPr>
              <p:cNvPr id="460" name="Group 15"/>
              <p:cNvGrpSpPr/>
              <p:nvPr/>
            </p:nvGrpSpPr>
            <p:grpSpPr>
              <a:xfrm rot="20238387">
                <a:off x="736597" y="881328"/>
                <a:ext cx="1193804" cy="897916"/>
                <a:chOff x="1111998" y="1862460"/>
                <a:chExt cx="2362200" cy="1921930"/>
              </a:xfrm>
            </p:grpSpPr>
            <p:grpSp>
              <p:nvGrpSpPr>
                <p:cNvPr id="519"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0"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7" name="Group 12"/>
                <p:cNvGrpSpPr/>
                <p:nvPr/>
              </p:nvGrpSpPr>
              <p:grpSpPr>
                <a:xfrm rot="15530705">
                  <a:off x="2284581" y="2639655"/>
                  <a:ext cx="405591" cy="1883879"/>
                  <a:chOff x="1905000" y="1828800"/>
                  <a:chExt cx="762000" cy="2362200"/>
                </a:xfrm>
              </p:grpSpPr>
              <p:sp>
                <p:nvSpPr>
                  <p:cNvPr id="528" name="Oval 5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7" name="Group 21"/>
              <p:cNvGrpSpPr/>
              <p:nvPr/>
            </p:nvGrpSpPr>
            <p:grpSpPr>
              <a:xfrm rot="2927600">
                <a:off x="1498597" y="881328"/>
                <a:ext cx="1193804" cy="897916"/>
                <a:chOff x="1111998" y="1862460"/>
                <a:chExt cx="2362200" cy="1921930"/>
              </a:xfrm>
            </p:grpSpPr>
            <p:grpSp>
              <p:nvGrpSpPr>
                <p:cNvPr id="480" name="Group 6"/>
                <p:cNvGrpSpPr/>
                <p:nvPr/>
              </p:nvGrpSpPr>
              <p:grpSpPr>
                <a:xfrm rot="17802976">
                  <a:off x="1912098" y="1823816"/>
                  <a:ext cx="762000" cy="2362200"/>
                  <a:chOff x="1905000" y="1828800"/>
                  <a:chExt cx="762000" cy="2362200"/>
                </a:xfrm>
              </p:grpSpPr>
              <p:sp>
                <p:nvSpPr>
                  <p:cNvPr id="5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1" name="Group 760"/>
                <p:cNvGrpSpPr/>
                <p:nvPr/>
              </p:nvGrpSpPr>
              <p:grpSpPr>
                <a:xfrm rot="19123498">
                  <a:off x="2501621" y="1862460"/>
                  <a:ext cx="542170" cy="1782007"/>
                  <a:chOff x="1905000" y="1828800"/>
                  <a:chExt cx="762000" cy="2362200"/>
                </a:xfrm>
              </p:grpSpPr>
              <p:sp>
                <p:nvSpPr>
                  <p:cNvPr id="509" name="Oval 5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8" name="Group 12"/>
                <p:cNvGrpSpPr/>
                <p:nvPr/>
              </p:nvGrpSpPr>
              <p:grpSpPr>
                <a:xfrm rot="15530705">
                  <a:off x="2284581" y="2639655"/>
                  <a:ext cx="405591" cy="1883879"/>
                  <a:chOff x="1905000" y="1828800"/>
                  <a:chExt cx="762000" cy="2362200"/>
                </a:xfrm>
              </p:grpSpPr>
              <p:sp>
                <p:nvSpPr>
                  <p:cNvPr id="507" name="Oval 5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Oval 5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878" name="TextBox 877"/>
          <p:cNvSpPr txBox="1"/>
          <p:nvPr/>
        </p:nvSpPr>
        <p:spPr>
          <a:xfrm>
            <a:off x="5105400" y="4419600"/>
            <a:ext cx="5410200" cy="1477328"/>
          </a:xfrm>
          <a:prstGeom prst="rect">
            <a:avLst/>
          </a:prstGeom>
          <a:noFill/>
        </p:spPr>
        <p:txBody>
          <a:bodyPr wrap="square" rtlCol="0">
            <a:spAutoFit/>
          </a:bodyPr>
          <a:lstStyle/>
          <a:p>
            <a:r>
              <a:rPr lang="en-US" dirty="0">
                <a:solidFill>
                  <a:schemeClr val="bg1"/>
                </a:solidFill>
              </a:rPr>
              <a:t>“And it came to pass that the Lord of the vineyard said unto his servant: Let us go down into the nethermost parts of the vineyard, and behold if the natural branches have also brought forth evil fruit.”</a:t>
            </a:r>
          </a:p>
          <a:p>
            <a:endParaRPr lang="en-US" dirty="0"/>
          </a:p>
        </p:txBody>
      </p:sp>
      <p:grpSp>
        <p:nvGrpSpPr>
          <p:cNvPr id="879" name="Group 347"/>
          <p:cNvGrpSpPr/>
          <p:nvPr/>
        </p:nvGrpSpPr>
        <p:grpSpPr>
          <a:xfrm>
            <a:off x="1600200" y="1447800"/>
            <a:ext cx="1587910" cy="1447800"/>
            <a:chOff x="457200" y="2497304"/>
            <a:chExt cx="4781871" cy="4284496"/>
          </a:xfrm>
        </p:grpSpPr>
        <p:grpSp>
          <p:nvGrpSpPr>
            <p:cNvPr id="880" name="Group 230"/>
            <p:cNvGrpSpPr/>
            <p:nvPr/>
          </p:nvGrpSpPr>
          <p:grpSpPr>
            <a:xfrm rot="18989829" flipH="1">
              <a:off x="2994882" y="2720848"/>
              <a:ext cx="1586260" cy="1364114"/>
              <a:chOff x="736597" y="733384"/>
              <a:chExt cx="1807860" cy="1807860"/>
            </a:xfrm>
          </p:grpSpPr>
          <p:grpSp>
            <p:nvGrpSpPr>
              <p:cNvPr id="1114" name="Group 15"/>
              <p:cNvGrpSpPr/>
              <p:nvPr/>
            </p:nvGrpSpPr>
            <p:grpSpPr>
              <a:xfrm rot="20238387">
                <a:off x="736597" y="881328"/>
                <a:ext cx="1193804" cy="897916"/>
                <a:chOff x="1111998" y="1862460"/>
                <a:chExt cx="2362200" cy="1921930"/>
              </a:xfrm>
            </p:grpSpPr>
            <p:grpSp>
              <p:nvGrpSpPr>
                <p:cNvPr id="1135" name="Group 6"/>
                <p:cNvGrpSpPr/>
                <p:nvPr/>
              </p:nvGrpSpPr>
              <p:grpSpPr>
                <a:xfrm rot="17802976">
                  <a:off x="1912098" y="1823816"/>
                  <a:ext cx="762000" cy="2362200"/>
                  <a:chOff x="1905000" y="1828800"/>
                  <a:chExt cx="762000" cy="2362200"/>
                </a:xfrm>
              </p:grpSpPr>
              <p:sp>
                <p:nvSpPr>
                  <p:cNvPr id="114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6" name="Group 9"/>
                <p:cNvGrpSpPr/>
                <p:nvPr/>
              </p:nvGrpSpPr>
              <p:grpSpPr>
                <a:xfrm rot="19123498">
                  <a:off x="2501621" y="1862460"/>
                  <a:ext cx="542170" cy="1782007"/>
                  <a:chOff x="1905000" y="1828800"/>
                  <a:chExt cx="762000" cy="2362200"/>
                </a:xfrm>
              </p:grpSpPr>
              <p:sp>
                <p:nvSpPr>
                  <p:cNvPr id="114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7" name="Group 12"/>
                <p:cNvGrpSpPr/>
                <p:nvPr/>
              </p:nvGrpSpPr>
              <p:grpSpPr>
                <a:xfrm rot="15530705">
                  <a:off x="2284581" y="2639655"/>
                  <a:ext cx="405591" cy="1883879"/>
                  <a:chOff x="1905000" y="1828800"/>
                  <a:chExt cx="762000" cy="2362200"/>
                </a:xfrm>
              </p:grpSpPr>
              <p:sp>
                <p:nvSpPr>
                  <p:cNvPr id="113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5" name="Group 21"/>
              <p:cNvGrpSpPr/>
              <p:nvPr/>
            </p:nvGrpSpPr>
            <p:grpSpPr>
              <a:xfrm rot="2927600">
                <a:off x="1498597" y="881328"/>
                <a:ext cx="1193804" cy="897916"/>
                <a:chOff x="1111998" y="1862460"/>
                <a:chExt cx="2362200" cy="1921930"/>
              </a:xfrm>
            </p:grpSpPr>
            <p:grpSp>
              <p:nvGrpSpPr>
                <p:cNvPr id="1126" name="Group 6"/>
                <p:cNvGrpSpPr/>
                <p:nvPr/>
              </p:nvGrpSpPr>
              <p:grpSpPr>
                <a:xfrm rot="17802976">
                  <a:off x="1912098" y="1823816"/>
                  <a:ext cx="762000" cy="2362200"/>
                  <a:chOff x="1905000" y="1828800"/>
                  <a:chExt cx="762000" cy="2362200"/>
                </a:xfrm>
              </p:grpSpPr>
              <p:sp>
                <p:nvSpPr>
                  <p:cNvPr id="113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Oval 11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7" name="Group 9"/>
                <p:cNvGrpSpPr/>
                <p:nvPr/>
              </p:nvGrpSpPr>
              <p:grpSpPr>
                <a:xfrm rot="19123498">
                  <a:off x="2501621" y="1862460"/>
                  <a:ext cx="542170" cy="1782007"/>
                  <a:chOff x="1905000" y="1828800"/>
                  <a:chExt cx="762000" cy="2362200"/>
                </a:xfrm>
              </p:grpSpPr>
              <p:sp>
                <p:nvSpPr>
                  <p:cNvPr id="113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8" name="Group 12"/>
                <p:cNvGrpSpPr/>
                <p:nvPr/>
              </p:nvGrpSpPr>
              <p:grpSpPr>
                <a:xfrm rot="15530705">
                  <a:off x="2284581" y="2639655"/>
                  <a:ext cx="405591" cy="1883879"/>
                  <a:chOff x="1905000" y="1828800"/>
                  <a:chExt cx="762000" cy="2362200"/>
                </a:xfrm>
              </p:grpSpPr>
              <p:sp>
                <p:nvSpPr>
                  <p:cNvPr id="1129" name="Oval 112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0" name="Oval 11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6" name="Group 31"/>
              <p:cNvGrpSpPr/>
              <p:nvPr/>
            </p:nvGrpSpPr>
            <p:grpSpPr>
              <a:xfrm rot="20238387">
                <a:off x="1346199" y="1643328"/>
                <a:ext cx="1193804" cy="897916"/>
                <a:chOff x="1111998" y="1862460"/>
                <a:chExt cx="2362200" cy="1921930"/>
              </a:xfrm>
            </p:grpSpPr>
            <p:grpSp>
              <p:nvGrpSpPr>
                <p:cNvPr id="1117" name="Group 6"/>
                <p:cNvGrpSpPr/>
                <p:nvPr/>
              </p:nvGrpSpPr>
              <p:grpSpPr>
                <a:xfrm rot="17802976">
                  <a:off x="1912098" y="1823816"/>
                  <a:ext cx="762000" cy="2362200"/>
                  <a:chOff x="1905000" y="1828800"/>
                  <a:chExt cx="762000" cy="2362200"/>
                </a:xfrm>
              </p:grpSpPr>
              <p:sp>
                <p:nvSpPr>
                  <p:cNvPr id="112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5" name="Oval 11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8" name="Group 9"/>
                <p:cNvGrpSpPr/>
                <p:nvPr/>
              </p:nvGrpSpPr>
              <p:grpSpPr>
                <a:xfrm rot="19123498">
                  <a:off x="2501621" y="1862460"/>
                  <a:ext cx="542170" cy="1782007"/>
                  <a:chOff x="1905000" y="1828800"/>
                  <a:chExt cx="762000" cy="2362200"/>
                </a:xfrm>
              </p:grpSpPr>
              <p:sp>
                <p:nvSpPr>
                  <p:cNvPr id="112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9" name="Group 12"/>
                <p:cNvGrpSpPr/>
                <p:nvPr/>
              </p:nvGrpSpPr>
              <p:grpSpPr>
                <a:xfrm rot="15530705">
                  <a:off x="2284581" y="2639655"/>
                  <a:ext cx="405591" cy="1883879"/>
                  <a:chOff x="1905000" y="1828800"/>
                  <a:chExt cx="762000" cy="2362200"/>
                </a:xfrm>
              </p:grpSpPr>
              <p:sp>
                <p:nvSpPr>
                  <p:cNvPr id="112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1" name="Group 199"/>
            <p:cNvGrpSpPr/>
            <p:nvPr/>
          </p:nvGrpSpPr>
          <p:grpSpPr>
            <a:xfrm rot="3068959">
              <a:off x="1334455" y="2628335"/>
              <a:ext cx="1820842" cy="1558779"/>
              <a:chOff x="736597" y="733384"/>
              <a:chExt cx="1807860" cy="1807860"/>
            </a:xfrm>
          </p:grpSpPr>
          <p:grpSp>
            <p:nvGrpSpPr>
              <p:cNvPr id="1084" name="Group 15"/>
              <p:cNvGrpSpPr/>
              <p:nvPr/>
            </p:nvGrpSpPr>
            <p:grpSpPr>
              <a:xfrm rot="20238387">
                <a:off x="736597" y="881328"/>
                <a:ext cx="1193804" cy="897916"/>
                <a:chOff x="1111998" y="1862460"/>
                <a:chExt cx="2362200" cy="1921930"/>
              </a:xfrm>
            </p:grpSpPr>
            <p:grpSp>
              <p:nvGrpSpPr>
                <p:cNvPr id="1105" name="Group 6"/>
                <p:cNvGrpSpPr/>
                <p:nvPr/>
              </p:nvGrpSpPr>
              <p:grpSpPr>
                <a:xfrm rot="17802976">
                  <a:off x="1912098" y="1823816"/>
                  <a:ext cx="762000" cy="2362200"/>
                  <a:chOff x="1905000" y="1828800"/>
                  <a:chExt cx="762000" cy="2362200"/>
                </a:xfrm>
              </p:grpSpPr>
              <p:sp>
                <p:nvSpPr>
                  <p:cNvPr id="111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6" name="Group 9"/>
                <p:cNvGrpSpPr/>
                <p:nvPr/>
              </p:nvGrpSpPr>
              <p:grpSpPr>
                <a:xfrm rot="19123498">
                  <a:off x="2501621" y="1862460"/>
                  <a:ext cx="542170" cy="1782007"/>
                  <a:chOff x="1905000" y="1828800"/>
                  <a:chExt cx="762000" cy="2362200"/>
                </a:xfrm>
              </p:grpSpPr>
              <p:sp>
                <p:nvSpPr>
                  <p:cNvPr id="1110" name="Oval 11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7" name="Group 12"/>
                <p:cNvGrpSpPr/>
                <p:nvPr/>
              </p:nvGrpSpPr>
              <p:grpSpPr>
                <a:xfrm rot="15530705">
                  <a:off x="2284581" y="2639655"/>
                  <a:ext cx="405591" cy="1883879"/>
                  <a:chOff x="1905000" y="1828800"/>
                  <a:chExt cx="762000" cy="2362200"/>
                </a:xfrm>
              </p:grpSpPr>
              <p:sp>
                <p:nvSpPr>
                  <p:cNvPr id="1108" name="Oval 110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5" name="Group 21"/>
              <p:cNvGrpSpPr/>
              <p:nvPr/>
            </p:nvGrpSpPr>
            <p:grpSpPr>
              <a:xfrm rot="2927600">
                <a:off x="1498597" y="881328"/>
                <a:ext cx="1193804" cy="897916"/>
                <a:chOff x="1111998" y="1862460"/>
                <a:chExt cx="2362200" cy="1921930"/>
              </a:xfrm>
            </p:grpSpPr>
            <p:grpSp>
              <p:nvGrpSpPr>
                <p:cNvPr id="1096" name="Group 6"/>
                <p:cNvGrpSpPr/>
                <p:nvPr/>
              </p:nvGrpSpPr>
              <p:grpSpPr>
                <a:xfrm rot="17802976">
                  <a:off x="1912098" y="1823816"/>
                  <a:ext cx="762000" cy="2362200"/>
                  <a:chOff x="1905000" y="1828800"/>
                  <a:chExt cx="762000" cy="2362200"/>
                </a:xfrm>
              </p:grpSpPr>
              <p:sp>
                <p:nvSpPr>
                  <p:cNvPr id="110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7" name="Group 9"/>
                <p:cNvGrpSpPr/>
                <p:nvPr/>
              </p:nvGrpSpPr>
              <p:grpSpPr>
                <a:xfrm rot="19123498">
                  <a:off x="2501621" y="1862460"/>
                  <a:ext cx="542170" cy="1782007"/>
                  <a:chOff x="1905000" y="1828800"/>
                  <a:chExt cx="762000" cy="2362200"/>
                </a:xfrm>
              </p:grpSpPr>
              <p:sp>
                <p:nvSpPr>
                  <p:cNvPr id="1101" name="Oval 1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8" name="Group 12"/>
                <p:cNvGrpSpPr/>
                <p:nvPr/>
              </p:nvGrpSpPr>
              <p:grpSpPr>
                <a:xfrm rot="15530705">
                  <a:off x="2284581" y="2639655"/>
                  <a:ext cx="405591" cy="1883879"/>
                  <a:chOff x="1905000" y="1828800"/>
                  <a:chExt cx="762000" cy="2362200"/>
                </a:xfrm>
              </p:grpSpPr>
              <p:sp>
                <p:nvSpPr>
                  <p:cNvPr id="1099" name="Oval 10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0" name="Oval 109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86" name="Group 31"/>
              <p:cNvGrpSpPr/>
              <p:nvPr/>
            </p:nvGrpSpPr>
            <p:grpSpPr>
              <a:xfrm rot="20238387">
                <a:off x="1346199" y="1643328"/>
                <a:ext cx="1193804" cy="897916"/>
                <a:chOff x="1111998" y="1862460"/>
                <a:chExt cx="2362200" cy="1921930"/>
              </a:xfrm>
            </p:grpSpPr>
            <p:grpSp>
              <p:nvGrpSpPr>
                <p:cNvPr id="1087" name="Group 6"/>
                <p:cNvGrpSpPr/>
                <p:nvPr/>
              </p:nvGrpSpPr>
              <p:grpSpPr>
                <a:xfrm rot="17802976">
                  <a:off x="1912098" y="1823816"/>
                  <a:ext cx="762000" cy="2362200"/>
                  <a:chOff x="1905000" y="1828800"/>
                  <a:chExt cx="762000" cy="2362200"/>
                </a:xfrm>
              </p:grpSpPr>
              <p:sp>
                <p:nvSpPr>
                  <p:cNvPr id="10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8" name="Group 9"/>
                <p:cNvGrpSpPr/>
                <p:nvPr/>
              </p:nvGrpSpPr>
              <p:grpSpPr>
                <a:xfrm rot="19123498">
                  <a:off x="2501621" y="1862460"/>
                  <a:ext cx="542170" cy="1782007"/>
                  <a:chOff x="1905000" y="1828800"/>
                  <a:chExt cx="762000" cy="2362200"/>
                </a:xfrm>
              </p:grpSpPr>
              <p:sp>
                <p:nvSpPr>
                  <p:cNvPr id="109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9" name="Group 12"/>
                <p:cNvGrpSpPr/>
                <p:nvPr/>
              </p:nvGrpSpPr>
              <p:grpSpPr>
                <a:xfrm rot="15530705">
                  <a:off x="2284581" y="2639655"/>
                  <a:ext cx="405591" cy="1883879"/>
                  <a:chOff x="1905000" y="1828800"/>
                  <a:chExt cx="762000" cy="2362200"/>
                </a:xfrm>
              </p:grpSpPr>
              <p:sp>
                <p:nvSpPr>
                  <p:cNvPr id="109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82" name="Double Wave 881"/>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Double Wave 882"/>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Double Wave 883"/>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Oval 884"/>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6" name="Oval 885"/>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7" name="Group 41"/>
            <p:cNvGrpSpPr/>
            <p:nvPr/>
          </p:nvGrpSpPr>
          <p:grpSpPr>
            <a:xfrm>
              <a:off x="457200" y="3352800"/>
              <a:ext cx="1397003" cy="1095416"/>
              <a:chOff x="736597" y="733384"/>
              <a:chExt cx="1807860" cy="1807860"/>
            </a:xfrm>
          </p:grpSpPr>
          <p:grpSp>
            <p:nvGrpSpPr>
              <p:cNvPr id="1054" name="Group 15"/>
              <p:cNvGrpSpPr/>
              <p:nvPr/>
            </p:nvGrpSpPr>
            <p:grpSpPr>
              <a:xfrm rot="20238387">
                <a:off x="736597" y="881328"/>
                <a:ext cx="1193804" cy="897916"/>
                <a:chOff x="1111998" y="1862460"/>
                <a:chExt cx="2362200" cy="1921930"/>
              </a:xfrm>
            </p:grpSpPr>
            <p:grpSp>
              <p:nvGrpSpPr>
                <p:cNvPr id="1075" name="Group 6"/>
                <p:cNvGrpSpPr/>
                <p:nvPr/>
              </p:nvGrpSpPr>
              <p:grpSpPr>
                <a:xfrm rot="17802976">
                  <a:off x="1912098" y="1823816"/>
                  <a:ext cx="762000" cy="2362200"/>
                  <a:chOff x="1905000" y="1828800"/>
                  <a:chExt cx="762000" cy="2362200"/>
                </a:xfrm>
              </p:grpSpPr>
              <p:sp>
                <p:nvSpPr>
                  <p:cNvPr id="108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6" name="Group 9"/>
                <p:cNvGrpSpPr/>
                <p:nvPr/>
              </p:nvGrpSpPr>
              <p:grpSpPr>
                <a:xfrm rot="19123498">
                  <a:off x="2501621" y="1862460"/>
                  <a:ext cx="542170" cy="1782007"/>
                  <a:chOff x="1905000" y="1828800"/>
                  <a:chExt cx="762000" cy="2362200"/>
                </a:xfrm>
              </p:grpSpPr>
              <p:sp>
                <p:nvSpPr>
                  <p:cNvPr id="108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7" name="Group 12"/>
                <p:cNvGrpSpPr/>
                <p:nvPr/>
              </p:nvGrpSpPr>
              <p:grpSpPr>
                <a:xfrm rot="15530705">
                  <a:off x="2284581" y="2639655"/>
                  <a:ext cx="405591" cy="1883879"/>
                  <a:chOff x="1905000" y="1828800"/>
                  <a:chExt cx="762000" cy="2362200"/>
                </a:xfrm>
              </p:grpSpPr>
              <p:sp>
                <p:nvSpPr>
                  <p:cNvPr id="107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5" name="Group 21"/>
              <p:cNvGrpSpPr/>
              <p:nvPr/>
            </p:nvGrpSpPr>
            <p:grpSpPr>
              <a:xfrm rot="2927600">
                <a:off x="1498597" y="881328"/>
                <a:ext cx="1193804" cy="897916"/>
                <a:chOff x="1111998" y="1862460"/>
                <a:chExt cx="2362200" cy="1921930"/>
              </a:xfrm>
            </p:grpSpPr>
            <p:grpSp>
              <p:nvGrpSpPr>
                <p:cNvPr id="1066" name="Group 6"/>
                <p:cNvGrpSpPr/>
                <p:nvPr/>
              </p:nvGrpSpPr>
              <p:grpSpPr>
                <a:xfrm rot="17802976">
                  <a:off x="1912098" y="1823816"/>
                  <a:ext cx="762000" cy="2362200"/>
                  <a:chOff x="1905000" y="1828800"/>
                  <a:chExt cx="762000" cy="2362200"/>
                </a:xfrm>
              </p:grpSpPr>
              <p:sp>
                <p:nvSpPr>
                  <p:cNvPr id="107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7" name="Group 9"/>
                <p:cNvGrpSpPr/>
                <p:nvPr/>
              </p:nvGrpSpPr>
              <p:grpSpPr>
                <a:xfrm rot="19123498">
                  <a:off x="2501621" y="1862460"/>
                  <a:ext cx="542170" cy="1782007"/>
                  <a:chOff x="1905000" y="1828800"/>
                  <a:chExt cx="762000" cy="2362200"/>
                </a:xfrm>
              </p:grpSpPr>
              <p:sp>
                <p:nvSpPr>
                  <p:cNvPr id="107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8" name="Group 12"/>
                <p:cNvGrpSpPr/>
                <p:nvPr/>
              </p:nvGrpSpPr>
              <p:grpSpPr>
                <a:xfrm rot="15530705">
                  <a:off x="2284581" y="2639655"/>
                  <a:ext cx="405591" cy="1883879"/>
                  <a:chOff x="1905000" y="1828800"/>
                  <a:chExt cx="762000" cy="2362200"/>
                </a:xfrm>
              </p:grpSpPr>
              <p:sp>
                <p:nvSpPr>
                  <p:cNvPr id="106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6" name="Group 31"/>
              <p:cNvGrpSpPr/>
              <p:nvPr/>
            </p:nvGrpSpPr>
            <p:grpSpPr>
              <a:xfrm rot="20238387">
                <a:off x="1346199" y="1643328"/>
                <a:ext cx="1193804" cy="897916"/>
                <a:chOff x="1111998" y="1862460"/>
                <a:chExt cx="2362200" cy="1921930"/>
              </a:xfrm>
            </p:grpSpPr>
            <p:grpSp>
              <p:nvGrpSpPr>
                <p:cNvPr id="1057" name="Group 6"/>
                <p:cNvGrpSpPr/>
                <p:nvPr/>
              </p:nvGrpSpPr>
              <p:grpSpPr>
                <a:xfrm rot="17802976">
                  <a:off x="1912098" y="1823816"/>
                  <a:ext cx="762000" cy="2362200"/>
                  <a:chOff x="1905000" y="1828800"/>
                  <a:chExt cx="762000" cy="2362200"/>
                </a:xfrm>
              </p:grpSpPr>
              <p:sp>
                <p:nvSpPr>
                  <p:cNvPr id="10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8" name="Group 9"/>
                <p:cNvGrpSpPr/>
                <p:nvPr/>
              </p:nvGrpSpPr>
              <p:grpSpPr>
                <a:xfrm rot="19123498">
                  <a:off x="2501621" y="1862460"/>
                  <a:ext cx="542170" cy="1782007"/>
                  <a:chOff x="1905000" y="1828800"/>
                  <a:chExt cx="762000" cy="2362200"/>
                </a:xfrm>
              </p:grpSpPr>
              <p:sp>
                <p:nvSpPr>
                  <p:cNvPr id="1062" name="Oval 106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9" name="Group 12"/>
                <p:cNvGrpSpPr/>
                <p:nvPr/>
              </p:nvGrpSpPr>
              <p:grpSpPr>
                <a:xfrm rot="15530705">
                  <a:off x="2284581" y="2639655"/>
                  <a:ext cx="405591" cy="1883879"/>
                  <a:chOff x="1905000" y="1828800"/>
                  <a:chExt cx="762000" cy="2362200"/>
                </a:xfrm>
              </p:grpSpPr>
              <p:sp>
                <p:nvSpPr>
                  <p:cNvPr id="1060" name="Oval 10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1" name="Oval 106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8" name="Group 42"/>
            <p:cNvGrpSpPr/>
            <p:nvPr/>
          </p:nvGrpSpPr>
          <p:grpSpPr>
            <a:xfrm rot="1956276">
              <a:off x="1167495" y="3842653"/>
              <a:ext cx="1397003" cy="1095416"/>
              <a:chOff x="736597" y="733384"/>
              <a:chExt cx="1807860" cy="1807860"/>
            </a:xfrm>
          </p:grpSpPr>
          <p:grpSp>
            <p:nvGrpSpPr>
              <p:cNvPr id="1024" name="Group 15"/>
              <p:cNvGrpSpPr/>
              <p:nvPr/>
            </p:nvGrpSpPr>
            <p:grpSpPr>
              <a:xfrm rot="20238387">
                <a:off x="736597" y="881328"/>
                <a:ext cx="1193804" cy="897916"/>
                <a:chOff x="1111998" y="1862460"/>
                <a:chExt cx="2362200" cy="1921930"/>
              </a:xfrm>
            </p:grpSpPr>
            <p:grpSp>
              <p:nvGrpSpPr>
                <p:cNvPr id="1045" name="Group 6"/>
                <p:cNvGrpSpPr/>
                <p:nvPr/>
              </p:nvGrpSpPr>
              <p:grpSpPr>
                <a:xfrm rot="17802976">
                  <a:off x="1912098" y="1823816"/>
                  <a:ext cx="762000" cy="2362200"/>
                  <a:chOff x="1905000" y="1828800"/>
                  <a:chExt cx="762000" cy="2362200"/>
                </a:xfrm>
              </p:grpSpPr>
              <p:sp>
                <p:nvSpPr>
                  <p:cNvPr id="105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6" name="Group 9"/>
                <p:cNvGrpSpPr/>
                <p:nvPr/>
              </p:nvGrpSpPr>
              <p:grpSpPr>
                <a:xfrm rot="19123498">
                  <a:off x="2501621" y="1862460"/>
                  <a:ext cx="542170" cy="1782007"/>
                  <a:chOff x="1905000" y="1828800"/>
                  <a:chExt cx="762000" cy="2362200"/>
                </a:xfrm>
              </p:grpSpPr>
              <p:sp>
                <p:nvSpPr>
                  <p:cNvPr id="1050"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1"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7" name="Group 12"/>
                <p:cNvGrpSpPr/>
                <p:nvPr/>
              </p:nvGrpSpPr>
              <p:grpSpPr>
                <a:xfrm rot="15530705">
                  <a:off x="2284581" y="2639655"/>
                  <a:ext cx="405591" cy="1883879"/>
                  <a:chOff x="1905000" y="1828800"/>
                  <a:chExt cx="762000" cy="2362200"/>
                </a:xfrm>
              </p:grpSpPr>
              <p:sp>
                <p:nvSpPr>
                  <p:cNvPr id="1048" name="Oval 104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25" name="Group 21"/>
              <p:cNvGrpSpPr/>
              <p:nvPr/>
            </p:nvGrpSpPr>
            <p:grpSpPr>
              <a:xfrm rot="2927600">
                <a:off x="1498597" y="881328"/>
                <a:ext cx="1193804" cy="897916"/>
                <a:chOff x="1111998" y="1862460"/>
                <a:chExt cx="2362200" cy="1921930"/>
              </a:xfrm>
            </p:grpSpPr>
            <p:grpSp>
              <p:nvGrpSpPr>
                <p:cNvPr id="1036" name="Group 6"/>
                <p:cNvGrpSpPr/>
                <p:nvPr/>
              </p:nvGrpSpPr>
              <p:grpSpPr>
                <a:xfrm rot="17802976">
                  <a:off x="1912098" y="1823816"/>
                  <a:ext cx="762000" cy="2362200"/>
                  <a:chOff x="1905000" y="1828800"/>
                  <a:chExt cx="762000" cy="2362200"/>
                </a:xfrm>
              </p:grpSpPr>
              <p:sp>
                <p:nvSpPr>
                  <p:cNvPr id="104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 name="Oval 104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7" name="Group 9"/>
                <p:cNvGrpSpPr/>
                <p:nvPr/>
              </p:nvGrpSpPr>
              <p:grpSpPr>
                <a:xfrm rot="19123498">
                  <a:off x="2501621" y="1862460"/>
                  <a:ext cx="542170" cy="1782007"/>
                  <a:chOff x="1905000" y="1828800"/>
                  <a:chExt cx="762000" cy="2362200"/>
                </a:xfrm>
              </p:grpSpPr>
              <p:sp>
                <p:nvSpPr>
                  <p:cNvPr id="1041"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8" name="Group 12"/>
                <p:cNvGrpSpPr/>
                <p:nvPr/>
              </p:nvGrpSpPr>
              <p:grpSpPr>
                <a:xfrm rot="15530705">
                  <a:off x="2284581" y="2639655"/>
                  <a:ext cx="405591" cy="1883879"/>
                  <a:chOff x="1905000" y="1828800"/>
                  <a:chExt cx="762000" cy="2362200"/>
                </a:xfrm>
              </p:grpSpPr>
              <p:sp>
                <p:nvSpPr>
                  <p:cNvPr id="1039"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0"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26" name="Group 31"/>
              <p:cNvGrpSpPr/>
              <p:nvPr/>
            </p:nvGrpSpPr>
            <p:grpSpPr>
              <a:xfrm rot="20238387">
                <a:off x="1346199" y="1643328"/>
                <a:ext cx="1193804" cy="897916"/>
                <a:chOff x="1111998" y="1862460"/>
                <a:chExt cx="2362200" cy="1921930"/>
              </a:xfrm>
            </p:grpSpPr>
            <p:grpSp>
              <p:nvGrpSpPr>
                <p:cNvPr id="1027" name="Group 6"/>
                <p:cNvGrpSpPr/>
                <p:nvPr/>
              </p:nvGrpSpPr>
              <p:grpSpPr>
                <a:xfrm rot="17802976">
                  <a:off x="1912098" y="1823816"/>
                  <a:ext cx="762000" cy="2362200"/>
                  <a:chOff x="1905000" y="1828800"/>
                  <a:chExt cx="762000" cy="2362200"/>
                </a:xfrm>
              </p:grpSpPr>
              <p:sp>
                <p:nvSpPr>
                  <p:cNvPr id="10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Oval 10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8" name="Group 9"/>
                <p:cNvGrpSpPr/>
                <p:nvPr/>
              </p:nvGrpSpPr>
              <p:grpSpPr>
                <a:xfrm rot="19123498">
                  <a:off x="2501621" y="1862460"/>
                  <a:ext cx="542170" cy="1782007"/>
                  <a:chOff x="1905000" y="1828800"/>
                  <a:chExt cx="762000" cy="2362200"/>
                </a:xfrm>
              </p:grpSpPr>
              <p:sp>
                <p:nvSpPr>
                  <p:cNvPr id="1032" name="Oval 103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Oval 10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9" name="Group 12"/>
                <p:cNvGrpSpPr/>
                <p:nvPr/>
              </p:nvGrpSpPr>
              <p:grpSpPr>
                <a:xfrm rot="15530705">
                  <a:off x="2284581" y="2639655"/>
                  <a:ext cx="405591" cy="1883879"/>
                  <a:chOff x="1905000" y="1828800"/>
                  <a:chExt cx="762000" cy="2362200"/>
                </a:xfrm>
              </p:grpSpPr>
              <p:sp>
                <p:nvSpPr>
                  <p:cNvPr id="1030"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Oval 10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9" name="Group 73"/>
            <p:cNvGrpSpPr/>
            <p:nvPr/>
          </p:nvGrpSpPr>
          <p:grpSpPr>
            <a:xfrm rot="3068959">
              <a:off x="1791654" y="2628338"/>
              <a:ext cx="1820842" cy="1558779"/>
              <a:chOff x="736597" y="733384"/>
              <a:chExt cx="1807860" cy="1807860"/>
            </a:xfrm>
          </p:grpSpPr>
          <p:grpSp>
            <p:nvGrpSpPr>
              <p:cNvPr id="994" name="Group 15"/>
              <p:cNvGrpSpPr/>
              <p:nvPr/>
            </p:nvGrpSpPr>
            <p:grpSpPr>
              <a:xfrm rot="20238387">
                <a:off x="736597" y="881328"/>
                <a:ext cx="1193804" cy="897916"/>
                <a:chOff x="1111998" y="1862460"/>
                <a:chExt cx="2362200" cy="1921930"/>
              </a:xfrm>
            </p:grpSpPr>
            <p:grpSp>
              <p:nvGrpSpPr>
                <p:cNvPr id="1015" name="Group 6"/>
                <p:cNvGrpSpPr/>
                <p:nvPr/>
              </p:nvGrpSpPr>
              <p:grpSpPr>
                <a:xfrm rot="17802976">
                  <a:off x="1912098" y="1823816"/>
                  <a:ext cx="762000" cy="2362200"/>
                  <a:chOff x="1905000" y="1828800"/>
                  <a:chExt cx="762000" cy="2362200"/>
                </a:xfrm>
              </p:grpSpPr>
              <p:sp>
                <p:nvSpPr>
                  <p:cNvPr id="102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6" name="Group 9"/>
                <p:cNvGrpSpPr/>
                <p:nvPr/>
              </p:nvGrpSpPr>
              <p:grpSpPr>
                <a:xfrm rot="19123498">
                  <a:off x="2501621" y="1862460"/>
                  <a:ext cx="542170" cy="1782007"/>
                  <a:chOff x="1905000" y="1828800"/>
                  <a:chExt cx="762000" cy="2362200"/>
                </a:xfrm>
              </p:grpSpPr>
              <p:sp>
                <p:nvSpPr>
                  <p:cNvPr id="1020"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Oval 10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7" name="Group 12"/>
                <p:cNvGrpSpPr/>
                <p:nvPr/>
              </p:nvGrpSpPr>
              <p:grpSpPr>
                <a:xfrm rot="15530705">
                  <a:off x="2284581" y="2639655"/>
                  <a:ext cx="405591" cy="1883879"/>
                  <a:chOff x="1905000" y="1828800"/>
                  <a:chExt cx="762000" cy="2362200"/>
                </a:xfrm>
              </p:grpSpPr>
              <p:sp>
                <p:nvSpPr>
                  <p:cNvPr id="1018"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5" name="Group 21"/>
              <p:cNvGrpSpPr/>
              <p:nvPr/>
            </p:nvGrpSpPr>
            <p:grpSpPr>
              <a:xfrm rot="2927600">
                <a:off x="1498597" y="881328"/>
                <a:ext cx="1193804" cy="897916"/>
                <a:chOff x="1111998" y="1862460"/>
                <a:chExt cx="2362200" cy="1921930"/>
              </a:xfrm>
            </p:grpSpPr>
            <p:grpSp>
              <p:nvGrpSpPr>
                <p:cNvPr id="1006" name="Group 6"/>
                <p:cNvGrpSpPr/>
                <p:nvPr/>
              </p:nvGrpSpPr>
              <p:grpSpPr>
                <a:xfrm rot="17802976">
                  <a:off x="1912098" y="1823816"/>
                  <a:ext cx="762000" cy="2362200"/>
                  <a:chOff x="1905000" y="1828800"/>
                  <a:chExt cx="762000" cy="2362200"/>
                </a:xfrm>
              </p:grpSpPr>
              <p:sp>
                <p:nvSpPr>
                  <p:cNvPr id="101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4" name="Oval 10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7" name="Group 9"/>
                <p:cNvGrpSpPr/>
                <p:nvPr/>
              </p:nvGrpSpPr>
              <p:grpSpPr>
                <a:xfrm rot="19123498">
                  <a:off x="2501621" y="1862460"/>
                  <a:ext cx="542170" cy="1782007"/>
                  <a:chOff x="1905000" y="1828800"/>
                  <a:chExt cx="762000" cy="2362200"/>
                </a:xfrm>
              </p:grpSpPr>
              <p:sp>
                <p:nvSpPr>
                  <p:cNvPr id="1011"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2" name="Oval 10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8" name="Group 12"/>
                <p:cNvGrpSpPr/>
                <p:nvPr/>
              </p:nvGrpSpPr>
              <p:grpSpPr>
                <a:xfrm rot="15530705">
                  <a:off x="2284581" y="2639655"/>
                  <a:ext cx="405591" cy="1883879"/>
                  <a:chOff x="1905000" y="1828800"/>
                  <a:chExt cx="762000" cy="2362200"/>
                </a:xfrm>
              </p:grpSpPr>
              <p:sp>
                <p:nvSpPr>
                  <p:cNvPr id="1009"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0"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6" name="Group 31"/>
              <p:cNvGrpSpPr/>
              <p:nvPr/>
            </p:nvGrpSpPr>
            <p:grpSpPr>
              <a:xfrm rot="20238387">
                <a:off x="1346199" y="1643328"/>
                <a:ext cx="1193804" cy="897916"/>
                <a:chOff x="1111998" y="1862460"/>
                <a:chExt cx="2362200" cy="1921930"/>
              </a:xfrm>
            </p:grpSpPr>
            <p:grpSp>
              <p:nvGrpSpPr>
                <p:cNvPr id="997" name="Group 6"/>
                <p:cNvGrpSpPr/>
                <p:nvPr/>
              </p:nvGrpSpPr>
              <p:grpSpPr>
                <a:xfrm rot="17802976">
                  <a:off x="1912098" y="1823816"/>
                  <a:ext cx="762000" cy="2362200"/>
                  <a:chOff x="1905000" y="1828800"/>
                  <a:chExt cx="762000" cy="2362200"/>
                </a:xfrm>
              </p:grpSpPr>
              <p:sp>
                <p:nvSpPr>
                  <p:cNvPr id="10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5" name="Oval 10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8" name="Group 9"/>
                <p:cNvGrpSpPr/>
                <p:nvPr/>
              </p:nvGrpSpPr>
              <p:grpSpPr>
                <a:xfrm rot="19123498">
                  <a:off x="2501621" y="1862460"/>
                  <a:ext cx="542170" cy="1782007"/>
                  <a:chOff x="1905000" y="1828800"/>
                  <a:chExt cx="762000" cy="2362200"/>
                </a:xfrm>
              </p:grpSpPr>
              <p:sp>
                <p:nvSpPr>
                  <p:cNvPr id="1002" name="Oval 10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3" name="Oval 10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9" name="Group 12"/>
                <p:cNvGrpSpPr/>
                <p:nvPr/>
              </p:nvGrpSpPr>
              <p:grpSpPr>
                <a:xfrm rot="15530705">
                  <a:off x="2284581" y="2639655"/>
                  <a:ext cx="405591" cy="1883879"/>
                  <a:chOff x="1905000" y="1828800"/>
                  <a:chExt cx="762000" cy="2362200"/>
                </a:xfrm>
              </p:grpSpPr>
              <p:sp>
                <p:nvSpPr>
                  <p:cNvPr id="1000" name="Oval 9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1" name="Oval 10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0" name="Group 104"/>
            <p:cNvGrpSpPr/>
            <p:nvPr/>
          </p:nvGrpSpPr>
          <p:grpSpPr>
            <a:xfrm rot="3068959">
              <a:off x="2247659" y="3793897"/>
              <a:ext cx="1143483" cy="840157"/>
              <a:chOff x="736597" y="733384"/>
              <a:chExt cx="1807860" cy="1807860"/>
            </a:xfrm>
          </p:grpSpPr>
          <p:grpSp>
            <p:nvGrpSpPr>
              <p:cNvPr id="964" name="Group 15"/>
              <p:cNvGrpSpPr/>
              <p:nvPr/>
            </p:nvGrpSpPr>
            <p:grpSpPr>
              <a:xfrm rot="20238387">
                <a:off x="736597" y="881328"/>
                <a:ext cx="1193804" cy="897916"/>
                <a:chOff x="1111998" y="1862460"/>
                <a:chExt cx="2362200" cy="1921930"/>
              </a:xfrm>
            </p:grpSpPr>
            <p:grpSp>
              <p:nvGrpSpPr>
                <p:cNvPr id="985" name="Group 6"/>
                <p:cNvGrpSpPr/>
                <p:nvPr/>
              </p:nvGrpSpPr>
              <p:grpSpPr>
                <a:xfrm rot="17802976">
                  <a:off x="1912098" y="1823816"/>
                  <a:ext cx="762000" cy="2362200"/>
                  <a:chOff x="1905000" y="1828800"/>
                  <a:chExt cx="762000" cy="2362200"/>
                </a:xfrm>
              </p:grpSpPr>
              <p:sp>
                <p:nvSpPr>
                  <p:cNvPr id="9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6" name="Group 9"/>
                <p:cNvGrpSpPr/>
                <p:nvPr/>
              </p:nvGrpSpPr>
              <p:grpSpPr>
                <a:xfrm rot="19123498">
                  <a:off x="2501621" y="1862460"/>
                  <a:ext cx="542170" cy="1782007"/>
                  <a:chOff x="1905000" y="1828800"/>
                  <a:chExt cx="762000" cy="2362200"/>
                </a:xfrm>
              </p:grpSpPr>
              <p:sp>
                <p:nvSpPr>
                  <p:cNvPr id="990" name="Oval 9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1" name="Oval 9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7" name="Group 12"/>
                <p:cNvGrpSpPr/>
                <p:nvPr/>
              </p:nvGrpSpPr>
              <p:grpSpPr>
                <a:xfrm rot="15530705">
                  <a:off x="2284581" y="2639655"/>
                  <a:ext cx="405591" cy="1883879"/>
                  <a:chOff x="1905000" y="1828800"/>
                  <a:chExt cx="762000" cy="2362200"/>
                </a:xfrm>
              </p:grpSpPr>
              <p:sp>
                <p:nvSpPr>
                  <p:cNvPr id="988" name="Oval 98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65" name="Group 21"/>
              <p:cNvGrpSpPr/>
              <p:nvPr/>
            </p:nvGrpSpPr>
            <p:grpSpPr>
              <a:xfrm rot="2927600">
                <a:off x="1498597" y="881328"/>
                <a:ext cx="1193804" cy="897916"/>
                <a:chOff x="1111998" y="1862460"/>
                <a:chExt cx="2362200" cy="1921930"/>
              </a:xfrm>
            </p:grpSpPr>
            <p:grpSp>
              <p:nvGrpSpPr>
                <p:cNvPr id="976" name="Group 6"/>
                <p:cNvGrpSpPr/>
                <p:nvPr/>
              </p:nvGrpSpPr>
              <p:grpSpPr>
                <a:xfrm rot="17802976">
                  <a:off x="1912098" y="1823816"/>
                  <a:ext cx="762000" cy="2362200"/>
                  <a:chOff x="1905000" y="1828800"/>
                  <a:chExt cx="762000" cy="2362200"/>
                </a:xfrm>
              </p:grpSpPr>
              <p:sp>
                <p:nvSpPr>
                  <p:cNvPr id="9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4" name="Oval 9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7" name="Group 9"/>
                <p:cNvGrpSpPr/>
                <p:nvPr/>
              </p:nvGrpSpPr>
              <p:grpSpPr>
                <a:xfrm rot="19123498">
                  <a:off x="2501621" y="1862460"/>
                  <a:ext cx="542170" cy="1782007"/>
                  <a:chOff x="1905000" y="1828800"/>
                  <a:chExt cx="762000" cy="2362200"/>
                </a:xfrm>
              </p:grpSpPr>
              <p:sp>
                <p:nvSpPr>
                  <p:cNvPr id="981" name="Oval 98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2" name="Oval 9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8" name="Group 12"/>
                <p:cNvGrpSpPr/>
                <p:nvPr/>
              </p:nvGrpSpPr>
              <p:grpSpPr>
                <a:xfrm rot="15530705">
                  <a:off x="2284581" y="2639655"/>
                  <a:ext cx="405591" cy="1883879"/>
                  <a:chOff x="1905000" y="1828800"/>
                  <a:chExt cx="762000" cy="2362200"/>
                </a:xfrm>
              </p:grpSpPr>
              <p:sp>
                <p:nvSpPr>
                  <p:cNvPr id="979" name="Oval 9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0" name="Oval 9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66" name="Group 31"/>
              <p:cNvGrpSpPr/>
              <p:nvPr/>
            </p:nvGrpSpPr>
            <p:grpSpPr>
              <a:xfrm rot="20238387">
                <a:off x="1346199" y="1643328"/>
                <a:ext cx="1193804" cy="897916"/>
                <a:chOff x="1111998" y="1862460"/>
                <a:chExt cx="2362200" cy="1921930"/>
              </a:xfrm>
            </p:grpSpPr>
            <p:grpSp>
              <p:nvGrpSpPr>
                <p:cNvPr id="967" name="Group 6"/>
                <p:cNvGrpSpPr/>
                <p:nvPr/>
              </p:nvGrpSpPr>
              <p:grpSpPr>
                <a:xfrm rot="17802976">
                  <a:off x="1912098" y="1823816"/>
                  <a:ext cx="762000" cy="2362200"/>
                  <a:chOff x="1905000" y="1828800"/>
                  <a:chExt cx="762000" cy="2362200"/>
                </a:xfrm>
              </p:grpSpPr>
              <p:sp>
                <p:nvSpPr>
                  <p:cNvPr id="9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Oval 9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8" name="Group 9"/>
                <p:cNvGrpSpPr/>
                <p:nvPr/>
              </p:nvGrpSpPr>
              <p:grpSpPr>
                <a:xfrm rot="19123498">
                  <a:off x="2501621" y="1862460"/>
                  <a:ext cx="542170" cy="1782007"/>
                  <a:chOff x="1905000" y="1828800"/>
                  <a:chExt cx="762000" cy="2362200"/>
                </a:xfrm>
              </p:grpSpPr>
              <p:sp>
                <p:nvSpPr>
                  <p:cNvPr id="972" name="Oval 9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Oval 9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9" name="Group 12"/>
                <p:cNvGrpSpPr/>
                <p:nvPr/>
              </p:nvGrpSpPr>
              <p:grpSpPr>
                <a:xfrm rot="15530705">
                  <a:off x="2284581" y="2639655"/>
                  <a:ext cx="405591" cy="1883879"/>
                  <a:chOff x="1905000" y="1828800"/>
                  <a:chExt cx="762000" cy="2362200"/>
                </a:xfrm>
              </p:grpSpPr>
              <p:sp>
                <p:nvSpPr>
                  <p:cNvPr id="970" name="Oval 9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1" name="Oval 9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1" name="Group 135"/>
            <p:cNvGrpSpPr/>
            <p:nvPr/>
          </p:nvGrpSpPr>
          <p:grpSpPr>
            <a:xfrm rot="5892673">
              <a:off x="3061159" y="3301846"/>
              <a:ext cx="1528325" cy="1350205"/>
              <a:chOff x="736597" y="733384"/>
              <a:chExt cx="1807860" cy="1807860"/>
            </a:xfrm>
          </p:grpSpPr>
          <p:grpSp>
            <p:nvGrpSpPr>
              <p:cNvPr id="934" name="Group 15"/>
              <p:cNvGrpSpPr/>
              <p:nvPr/>
            </p:nvGrpSpPr>
            <p:grpSpPr>
              <a:xfrm rot="20238387">
                <a:off x="736597" y="881328"/>
                <a:ext cx="1193804" cy="897916"/>
                <a:chOff x="1111998" y="1862460"/>
                <a:chExt cx="2362200" cy="1921930"/>
              </a:xfrm>
            </p:grpSpPr>
            <p:grpSp>
              <p:nvGrpSpPr>
                <p:cNvPr id="955" name="Group 6"/>
                <p:cNvGrpSpPr/>
                <p:nvPr/>
              </p:nvGrpSpPr>
              <p:grpSpPr>
                <a:xfrm rot="17802976">
                  <a:off x="1912098" y="1823816"/>
                  <a:ext cx="762000" cy="2362200"/>
                  <a:chOff x="1905000" y="1828800"/>
                  <a:chExt cx="762000" cy="2362200"/>
                </a:xfrm>
              </p:grpSpPr>
              <p:sp>
                <p:nvSpPr>
                  <p:cNvPr id="9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6" name="Group 9"/>
                <p:cNvGrpSpPr/>
                <p:nvPr/>
              </p:nvGrpSpPr>
              <p:grpSpPr>
                <a:xfrm rot="19123498">
                  <a:off x="2501621" y="1862460"/>
                  <a:ext cx="542170" cy="1782007"/>
                  <a:chOff x="1905000" y="1828800"/>
                  <a:chExt cx="762000" cy="2362200"/>
                </a:xfrm>
              </p:grpSpPr>
              <p:sp>
                <p:nvSpPr>
                  <p:cNvPr id="960" name="Oval 9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1" name="Oval 96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7" name="Group 12"/>
                <p:cNvGrpSpPr/>
                <p:nvPr/>
              </p:nvGrpSpPr>
              <p:grpSpPr>
                <a:xfrm rot="15530705">
                  <a:off x="2284581" y="2639655"/>
                  <a:ext cx="405591" cy="1883879"/>
                  <a:chOff x="1905000" y="1828800"/>
                  <a:chExt cx="762000" cy="2362200"/>
                </a:xfrm>
              </p:grpSpPr>
              <p:sp>
                <p:nvSpPr>
                  <p:cNvPr id="958" name="Oval 9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5" name="Group 21"/>
              <p:cNvGrpSpPr/>
              <p:nvPr/>
            </p:nvGrpSpPr>
            <p:grpSpPr>
              <a:xfrm rot="2927600">
                <a:off x="1498597" y="881328"/>
                <a:ext cx="1193804" cy="897916"/>
                <a:chOff x="1111998" y="1862460"/>
                <a:chExt cx="2362200" cy="1921930"/>
              </a:xfrm>
            </p:grpSpPr>
            <p:grpSp>
              <p:nvGrpSpPr>
                <p:cNvPr id="946" name="Group 6"/>
                <p:cNvGrpSpPr/>
                <p:nvPr/>
              </p:nvGrpSpPr>
              <p:grpSpPr>
                <a:xfrm rot="17802976">
                  <a:off x="1912098" y="1823816"/>
                  <a:ext cx="762000" cy="2362200"/>
                  <a:chOff x="1905000" y="1828800"/>
                  <a:chExt cx="762000" cy="2362200"/>
                </a:xfrm>
              </p:grpSpPr>
              <p:sp>
                <p:nvSpPr>
                  <p:cNvPr id="9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4" name="Oval 9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7" name="Group 9"/>
                <p:cNvGrpSpPr/>
                <p:nvPr/>
              </p:nvGrpSpPr>
              <p:grpSpPr>
                <a:xfrm rot="19123498">
                  <a:off x="2501621" y="1862460"/>
                  <a:ext cx="542170" cy="1782007"/>
                  <a:chOff x="1905000" y="1828800"/>
                  <a:chExt cx="762000" cy="2362200"/>
                </a:xfrm>
              </p:grpSpPr>
              <p:sp>
                <p:nvSpPr>
                  <p:cNvPr id="951" name="Oval 9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95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8" name="Group 12"/>
                <p:cNvGrpSpPr/>
                <p:nvPr/>
              </p:nvGrpSpPr>
              <p:grpSpPr>
                <a:xfrm rot="15530705">
                  <a:off x="2284581" y="2639655"/>
                  <a:ext cx="405591" cy="1883879"/>
                  <a:chOff x="1905000" y="1828800"/>
                  <a:chExt cx="762000" cy="2362200"/>
                </a:xfrm>
              </p:grpSpPr>
              <p:sp>
                <p:nvSpPr>
                  <p:cNvPr id="949" name="Oval 9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Oval 9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6" name="Group 31"/>
              <p:cNvGrpSpPr/>
              <p:nvPr/>
            </p:nvGrpSpPr>
            <p:grpSpPr>
              <a:xfrm rot="20238387">
                <a:off x="1346199" y="1643328"/>
                <a:ext cx="1193804" cy="897916"/>
                <a:chOff x="1111998" y="1862460"/>
                <a:chExt cx="2362200" cy="1921930"/>
              </a:xfrm>
            </p:grpSpPr>
            <p:grpSp>
              <p:nvGrpSpPr>
                <p:cNvPr id="937" name="Group 6"/>
                <p:cNvGrpSpPr/>
                <p:nvPr/>
              </p:nvGrpSpPr>
              <p:grpSpPr>
                <a:xfrm rot="17802976">
                  <a:off x="1912098" y="1823816"/>
                  <a:ext cx="762000" cy="2362200"/>
                  <a:chOff x="1905000" y="1828800"/>
                  <a:chExt cx="762000" cy="2362200"/>
                </a:xfrm>
              </p:grpSpPr>
              <p:sp>
                <p:nvSpPr>
                  <p:cNvPr id="9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Oval 9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8" name="Group 9"/>
                <p:cNvGrpSpPr/>
                <p:nvPr/>
              </p:nvGrpSpPr>
              <p:grpSpPr>
                <a:xfrm rot="19123498">
                  <a:off x="2501621" y="1862460"/>
                  <a:ext cx="542170" cy="1782007"/>
                  <a:chOff x="1905000" y="1828800"/>
                  <a:chExt cx="762000" cy="2362200"/>
                </a:xfrm>
              </p:grpSpPr>
              <p:sp>
                <p:nvSpPr>
                  <p:cNvPr id="942" name="Oval 9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9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9" name="Group 12"/>
                <p:cNvGrpSpPr/>
                <p:nvPr/>
              </p:nvGrpSpPr>
              <p:grpSpPr>
                <a:xfrm rot="15530705">
                  <a:off x="2284581" y="2639655"/>
                  <a:ext cx="405591" cy="1883879"/>
                  <a:chOff x="1905000" y="1828800"/>
                  <a:chExt cx="762000" cy="2362200"/>
                </a:xfrm>
              </p:grpSpPr>
              <p:sp>
                <p:nvSpPr>
                  <p:cNvPr id="940" name="Oval 9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2" name="Group 166"/>
            <p:cNvGrpSpPr/>
            <p:nvPr/>
          </p:nvGrpSpPr>
          <p:grpSpPr>
            <a:xfrm rot="20555714" flipH="1">
              <a:off x="3652811" y="2791157"/>
              <a:ext cx="1586260" cy="1364114"/>
              <a:chOff x="736597" y="733384"/>
              <a:chExt cx="1807860" cy="1807860"/>
            </a:xfrm>
          </p:grpSpPr>
          <p:grpSp>
            <p:nvGrpSpPr>
              <p:cNvPr id="904" name="Group 15"/>
              <p:cNvGrpSpPr/>
              <p:nvPr/>
            </p:nvGrpSpPr>
            <p:grpSpPr>
              <a:xfrm rot="20238387">
                <a:off x="736597" y="881328"/>
                <a:ext cx="1193804" cy="897916"/>
                <a:chOff x="1111998" y="1862460"/>
                <a:chExt cx="2362200" cy="1921930"/>
              </a:xfrm>
            </p:grpSpPr>
            <p:grpSp>
              <p:nvGrpSpPr>
                <p:cNvPr id="925" name="Group 6"/>
                <p:cNvGrpSpPr/>
                <p:nvPr/>
              </p:nvGrpSpPr>
              <p:grpSpPr>
                <a:xfrm rot="17802976">
                  <a:off x="1912098" y="1823816"/>
                  <a:ext cx="762000" cy="2362200"/>
                  <a:chOff x="1905000" y="1828800"/>
                  <a:chExt cx="762000" cy="2362200"/>
                </a:xfrm>
              </p:grpSpPr>
              <p:sp>
                <p:nvSpPr>
                  <p:cNvPr id="9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9"/>
                <p:cNvGrpSpPr/>
                <p:nvPr/>
              </p:nvGrpSpPr>
              <p:grpSpPr>
                <a:xfrm rot="19123498">
                  <a:off x="2501621" y="1862460"/>
                  <a:ext cx="542170" cy="1782007"/>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7" name="Group 12"/>
                <p:cNvGrpSpPr/>
                <p:nvPr/>
              </p:nvGrpSpPr>
              <p:grpSpPr>
                <a:xfrm rot="15530705">
                  <a:off x="2284581" y="2639655"/>
                  <a:ext cx="405591" cy="1883879"/>
                  <a:chOff x="1905000" y="1828800"/>
                  <a:chExt cx="762000" cy="2362200"/>
                </a:xfrm>
              </p:grpSpPr>
              <p:sp>
                <p:nvSpPr>
                  <p:cNvPr id="928" name="Oval 9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5" name="Group 21"/>
              <p:cNvGrpSpPr/>
              <p:nvPr/>
            </p:nvGrpSpPr>
            <p:grpSpPr>
              <a:xfrm rot="2927600">
                <a:off x="1498597" y="881328"/>
                <a:ext cx="1193804" cy="897916"/>
                <a:chOff x="1111998" y="1862460"/>
                <a:chExt cx="2362200" cy="1921930"/>
              </a:xfrm>
            </p:grpSpPr>
            <p:grpSp>
              <p:nvGrpSpPr>
                <p:cNvPr id="916" name="Group 6"/>
                <p:cNvGrpSpPr/>
                <p:nvPr/>
              </p:nvGrpSpPr>
              <p:grpSpPr>
                <a:xfrm rot="17802976">
                  <a:off x="1912098" y="1823816"/>
                  <a:ext cx="762000" cy="2362200"/>
                  <a:chOff x="1905000" y="1828800"/>
                  <a:chExt cx="762000" cy="2362200"/>
                </a:xfrm>
              </p:grpSpPr>
              <p:sp>
                <p:nvSpPr>
                  <p:cNvPr id="9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4" name="Oval 9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7" name="Group 9"/>
                <p:cNvGrpSpPr/>
                <p:nvPr/>
              </p:nvGrpSpPr>
              <p:grpSpPr>
                <a:xfrm rot="19123498">
                  <a:off x="2501621" y="1862460"/>
                  <a:ext cx="542170" cy="1782007"/>
                  <a:chOff x="1905000" y="1828800"/>
                  <a:chExt cx="762000" cy="2362200"/>
                </a:xfrm>
              </p:grpSpPr>
              <p:sp>
                <p:nvSpPr>
                  <p:cNvPr id="921" name="Oval 9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Oval 92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8" name="Group 12"/>
                <p:cNvGrpSpPr/>
                <p:nvPr/>
              </p:nvGrpSpPr>
              <p:grpSpPr>
                <a:xfrm rot="15530705">
                  <a:off x="2284581" y="2639655"/>
                  <a:ext cx="405591" cy="1883879"/>
                  <a:chOff x="1905000" y="1828800"/>
                  <a:chExt cx="762000" cy="2362200"/>
                </a:xfrm>
              </p:grpSpPr>
              <p:sp>
                <p:nvSpPr>
                  <p:cNvPr id="919" name="Oval 91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6" name="Group 31"/>
              <p:cNvGrpSpPr/>
              <p:nvPr/>
            </p:nvGrpSpPr>
            <p:grpSpPr>
              <a:xfrm rot="20238387">
                <a:off x="1346199" y="1643328"/>
                <a:ext cx="1193804" cy="897916"/>
                <a:chOff x="1111998" y="1862460"/>
                <a:chExt cx="2362200" cy="1921930"/>
              </a:xfrm>
            </p:grpSpPr>
            <p:grpSp>
              <p:nvGrpSpPr>
                <p:cNvPr id="907" name="Group 6"/>
                <p:cNvGrpSpPr/>
                <p:nvPr/>
              </p:nvGrpSpPr>
              <p:grpSpPr>
                <a:xfrm rot="17802976">
                  <a:off x="1912098" y="1823816"/>
                  <a:ext cx="762000" cy="2362200"/>
                  <a:chOff x="1905000" y="1828800"/>
                  <a:chExt cx="762000" cy="2362200"/>
                </a:xfrm>
              </p:grpSpPr>
              <p:sp>
                <p:nvSpPr>
                  <p:cNvPr id="9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Oval 9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8" name="Group 9"/>
                <p:cNvGrpSpPr/>
                <p:nvPr/>
              </p:nvGrpSpPr>
              <p:grpSpPr>
                <a:xfrm rot="19123498">
                  <a:off x="2501621" y="1862460"/>
                  <a:ext cx="542170" cy="1782007"/>
                  <a:chOff x="1905000" y="1828800"/>
                  <a:chExt cx="762000" cy="2362200"/>
                </a:xfrm>
              </p:grpSpPr>
              <p:sp>
                <p:nvSpPr>
                  <p:cNvPr id="912" name="Oval 9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Oval 9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9" name="Group 12"/>
                <p:cNvGrpSpPr/>
                <p:nvPr/>
              </p:nvGrpSpPr>
              <p:grpSpPr>
                <a:xfrm rot="15530705">
                  <a:off x="2284581" y="2639655"/>
                  <a:ext cx="405591" cy="1883879"/>
                  <a:chOff x="1905000" y="1828800"/>
                  <a:chExt cx="762000" cy="2362200"/>
                </a:xfrm>
              </p:grpSpPr>
              <p:sp>
                <p:nvSpPr>
                  <p:cNvPr id="910" name="Oval 9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Oval 9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93" name="Double Wave 892"/>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4" name="Double Wave 893"/>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Oval 894"/>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895"/>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7" name="Oval 896"/>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8" name="Oval 897"/>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9" name="Oval 898"/>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Oval 899"/>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347"/>
          <p:cNvGrpSpPr/>
          <p:nvPr/>
        </p:nvGrpSpPr>
        <p:grpSpPr>
          <a:xfrm>
            <a:off x="2057400" y="990600"/>
            <a:ext cx="2590800" cy="2362200"/>
            <a:chOff x="457200" y="2497304"/>
            <a:chExt cx="4781871" cy="4284496"/>
          </a:xfrm>
        </p:grpSpPr>
        <p:grpSp>
          <p:nvGrpSpPr>
            <p:cNvPr id="7" name="Group 230"/>
            <p:cNvGrpSpPr/>
            <p:nvPr/>
          </p:nvGrpSpPr>
          <p:grpSpPr>
            <a:xfrm rot="18989829" flipH="1">
              <a:off x="2994882" y="2720848"/>
              <a:ext cx="1586260" cy="1364114"/>
              <a:chOff x="736597" y="733384"/>
              <a:chExt cx="1807860" cy="1807860"/>
            </a:xfrm>
          </p:grpSpPr>
          <p:grpSp>
            <p:nvGrpSpPr>
              <p:cNvPr id="8" name="Group 15"/>
              <p:cNvGrpSpPr/>
              <p:nvPr/>
            </p:nvGrpSpPr>
            <p:grpSpPr>
              <a:xfrm rot="20238387">
                <a:off x="736597" y="881328"/>
                <a:ext cx="1193804" cy="897916"/>
                <a:chOff x="1111998" y="1862460"/>
                <a:chExt cx="2362200" cy="1921930"/>
              </a:xfrm>
            </p:grpSpPr>
            <p:grpSp>
              <p:nvGrpSpPr>
                <p:cNvPr id="9" name="Group 6"/>
                <p:cNvGrpSpPr/>
                <p:nvPr/>
              </p:nvGrpSpPr>
              <p:grpSpPr>
                <a:xfrm rot="17802976">
                  <a:off x="1912098" y="1823816"/>
                  <a:ext cx="762000" cy="2362200"/>
                  <a:chOff x="1905000" y="1828800"/>
                  <a:chExt cx="762000" cy="2362200"/>
                </a:xfrm>
              </p:grpSpPr>
              <p:sp>
                <p:nvSpPr>
                  <p:cNvPr id="7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p:grpSpPr>
              <p:sp>
                <p:nvSpPr>
                  <p:cNvPr id="70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p:grpSpPr>
              <p:sp>
                <p:nvSpPr>
                  <p:cNvPr id="69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6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67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671" name="Oval 67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6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653"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651"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99"/>
            <p:cNvGrpSpPr/>
            <p:nvPr/>
          </p:nvGrpSpPr>
          <p:grpSpPr>
            <a:xfrm rot="3068959">
              <a:off x="1334455" y="2628335"/>
              <a:ext cx="1820842" cy="1558779"/>
              <a:chOff x="736597" y="733384"/>
              <a:chExt cx="1807860" cy="1807860"/>
            </a:xfrm>
          </p:grpSpPr>
          <p:grpSp>
            <p:nvGrpSpPr>
              <p:cNvPr id="21" name="Group 15"/>
              <p:cNvGrpSpPr/>
              <p:nvPr/>
            </p:nvGrpSpPr>
            <p:grpSpPr>
              <a:xfrm rot="20238387">
                <a:off x="736597" y="881328"/>
                <a:ext cx="1193804" cy="897916"/>
                <a:chOff x="1111998" y="1862460"/>
                <a:chExt cx="2362200" cy="1921930"/>
              </a:xfrm>
            </p:grpSpPr>
            <p:grpSp>
              <p:nvGrpSpPr>
                <p:cNvPr id="22" name="Group 6"/>
                <p:cNvGrpSpPr/>
                <p:nvPr/>
              </p:nvGrpSpPr>
              <p:grpSpPr>
                <a:xfrm rot="17802976">
                  <a:off x="1912098" y="1823816"/>
                  <a:ext cx="762000" cy="2362200"/>
                  <a:chOff x="1905000" y="1828800"/>
                  <a:chExt cx="762000" cy="2362200"/>
                </a:xfrm>
              </p:grpSpPr>
              <p:sp>
                <p:nvSpPr>
                  <p:cNvPr id="6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p:grpSpPr>
              <p:sp>
                <p:nvSpPr>
                  <p:cNvPr id="636" name="Oval 6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p:grpSpPr>
              <p:sp>
                <p:nvSpPr>
                  <p:cNvPr id="634" name="Oval 6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6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627" name="Oval 6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625" name="Oval 6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6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6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618"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616"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4" name="Double Wave 393"/>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41"/>
            <p:cNvGrpSpPr/>
            <p:nvPr/>
          </p:nvGrpSpPr>
          <p:grpSpPr>
            <a:xfrm>
              <a:off x="457200" y="3352800"/>
              <a:ext cx="1397003" cy="1095416"/>
              <a:chOff x="736597" y="733384"/>
              <a:chExt cx="1807860" cy="1807860"/>
            </a:xfrm>
          </p:grpSpPr>
          <p:grpSp>
            <p:nvGrpSpPr>
              <p:cNvPr id="34" name="Group 15"/>
              <p:cNvGrpSpPr/>
              <p:nvPr/>
            </p:nvGrpSpPr>
            <p:grpSpPr>
              <a:xfrm rot="20238387">
                <a:off x="736597" y="881328"/>
                <a:ext cx="1193804" cy="897916"/>
                <a:chOff x="1111998" y="1862460"/>
                <a:chExt cx="2362200" cy="1921930"/>
              </a:xfrm>
            </p:grpSpPr>
            <p:grpSp>
              <p:nvGrpSpPr>
                <p:cNvPr id="35" name="Group 6"/>
                <p:cNvGrpSpPr/>
                <p:nvPr/>
              </p:nvGrpSpPr>
              <p:grpSpPr>
                <a:xfrm rot="17802976">
                  <a:off x="1912098" y="1823816"/>
                  <a:ext cx="762000" cy="2362200"/>
                  <a:chOff x="1905000" y="1828800"/>
                  <a:chExt cx="762000" cy="2362200"/>
                </a:xfrm>
              </p:grpSpPr>
              <p:sp>
                <p:nvSpPr>
                  <p:cNvPr id="6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p:grpSpPr>
              <p:sp>
                <p:nvSpPr>
                  <p:cNvPr id="60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p:grpSpPr>
              <p:sp>
                <p:nvSpPr>
                  <p:cNvPr id="599"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21"/>
              <p:cNvGrpSpPr/>
              <p:nvPr/>
            </p:nvGrpSpPr>
            <p:grpSpPr>
              <a:xfrm rot="2927600">
                <a:off x="1498597" y="881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58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58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31"/>
              <p:cNvGrpSpPr/>
              <p:nvPr/>
            </p:nvGrpSpPr>
            <p:grpSpPr>
              <a:xfrm rot="20238387">
                <a:off x="1346199" y="1643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5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574" name="Oval 5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572" name="Oval 5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6" name="Group 42"/>
            <p:cNvGrpSpPr/>
            <p:nvPr/>
          </p:nvGrpSpPr>
          <p:grpSpPr>
            <a:xfrm rot="1956276">
              <a:off x="1167495" y="3842653"/>
              <a:ext cx="1397003" cy="1095416"/>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562"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553"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551"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5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5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544" name="Oval 5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542"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5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73"/>
            <p:cNvGrpSpPr/>
            <p:nvPr/>
          </p:nvGrpSpPr>
          <p:grpSpPr>
            <a:xfrm rot="3068959">
              <a:off x="1791654" y="2628338"/>
              <a:ext cx="1820842" cy="1558779"/>
              <a:chOff x="736597" y="733384"/>
              <a:chExt cx="1807860" cy="1807860"/>
            </a:xfrm>
          </p:grpSpPr>
          <p:grpSp>
            <p:nvGrpSpPr>
              <p:cNvPr id="63" name="Group 15"/>
              <p:cNvGrpSpPr/>
              <p:nvPr/>
            </p:nvGrpSpPr>
            <p:grpSpPr>
              <a:xfrm rot="20238387">
                <a:off x="736597" y="881328"/>
                <a:ext cx="1193804" cy="897916"/>
                <a:chOff x="1111998" y="1862460"/>
                <a:chExt cx="2362200" cy="1921930"/>
              </a:xfrm>
            </p:grpSpPr>
            <p:grpSp>
              <p:nvGrpSpPr>
                <p:cNvPr id="64"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p:grpSpPr>
              <p:sp>
                <p:nvSpPr>
                  <p:cNvPr id="532"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12"/>
                <p:cNvGrpSpPr/>
                <p:nvPr/>
              </p:nvGrpSpPr>
              <p:grpSpPr>
                <a:xfrm rot="15530705">
                  <a:off x="2284581" y="2639655"/>
                  <a:ext cx="405591" cy="1883879"/>
                  <a:chOff x="1905000" y="1828800"/>
                  <a:chExt cx="762000" cy="2362200"/>
                </a:xfrm>
              </p:grpSpPr>
              <p:sp>
                <p:nvSpPr>
                  <p:cNvPr id="530"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 name="Group 21"/>
              <p:cNvGrpSpPr/>
              <p:nvPr/>
            </p:nvGrpSpPr>
            <p:grpSpPr>
              <a:xfrm rot="2927600">
                <a:off x="1498597" y="881328"/>
                <a:ext cx="1193804" cy="897916"/>
                <a:chOff x="1111998" y="1862460"/>
                <a:chExt cx="2362200" cy="1921930"/>
              </a:xfrm>
            </p:grpSpPr>
            <p:grpSp>
              <p:nvGrpSpPr>
                <p:cNvPr id="6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9"/>
                <p:cNvGrpSpPr/>
                <p:nvPr/>
              </p:nvGrpSpPr>
              <p:grpSpPr>
                <a:xfrm rot="19123498">
                  <a:off x="2501621" y="1862460"/>
                  <a:ext cx="542170" cy="1782007"/>
                  <a:chOff x="1905000" y="1828800"/>
                  <a:chExt cx="762000" cy="2362200"/>
                </a:xfrm>
              </p:grpSpPr>
              <p:sp>
                <p:nvSpPr>
                  <p:cNvPr id="523"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12"/>
                <p:cNvGrpSpPr/>
                <p:nvPr/>
              </p:nvGrpSpPr>
              <p:grpSpPr>
                <a:xfrm rot="15530705">
                  <a:off x="2284581" y="2639655"/>
                  <a:ext cx="405591" cy="1883879"/>
                  <a:chOff x="1905000" y="1828800"/>
                  <a:chExt cx="762000" cy="2362200"/>
                </a:xfrm>
              </p:grpSpPr>
              <p:sp>
                <p:nvSpPr>
                  <p:cNvPr id="521"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1" name="Group 31"/>
              <p:cNvGrpSpPr/>
              <p:nvPr/>
            </p:nvGrpSpPr>
            <p:grpSpPr>
              <a:xfrm rot="20238387">
                <a:off x="1346199" y="1643328"/>
                <a:ext cx="1193804" cy="897916"/>
                <a:chOff x="1111998" y="1862460"/>
                <a:chExt cx="2362200" cy="1921930"/>
              </a:xfrm>
            </p:grpSpPr>
            <p:grpSp>
              <p:nvGrpSpPr>
                <p:cNvPr id="72" name="Group 6"/>
                <p:cNvGrpSpPr/>
                <p:nvPr/>
              </p:nvGrpSpPr>
              <p:grpSpPr>
                <a:xfrm rot="17802976">
                  <a:off x="1912098" y="1823816"/>
                  <a:ext cx="762000" cy="2362200"/>
                  <a:chOff x="1905000" y="1828800"/>
                  <a:chExt cx="762000" cy="2362200"/>
                </a:xfrm>
              </p:grpSpPr>
              <p:sp>
                <p:nvSpPr>
                  <p:cNvPr id="5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12"/>
                <p:cNvGrpSpPr/>
                <p:nvPr/>
              </p:nvGrpSpPr>
              <p:grpSpPr>
                <a:xfrm rot="15530705">
                  <a:off x="2284581" y="2639655"/>
                  <a:ext cx="405591" cy="1883879"/>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7" name="Group 104"/>
            <p:cNvGrpSpPr/>
            <p:nvPr/>
          </p:nvGrpSpPr>
          <p:grpSpPr>
            <a:xfrm rot="3068959">
              <a:off x="2247659" y="3793897"/>
              <a:ext cx="1143483" cy="840157"/>
              <a:chOff x="736597" y="733384"/>
              <a:chExt cx="1807860" cy="1807860"/>
            </a:xfrm>
          </p:grpSpPr>
          <p:grpSp>
            <p:nvGrpSpPr>
              <p:cNvPr id="78" name="Group 15"/>
              <p:cNvGrpSpPr/>
              <p:nvPr/>
            </p:nvGrpSpPr>
            <p:grpSpPr>
              <a:xfrm rot="20238387">
                <a:off x="736597" y="881328"/>
                <a:ext cx="1193804" cy="897916"/>
                <a:chOff x="1111998" y="1862460"/>
                <a:chExt cx="2362200" cy="1921930"/>
              </a:xfrm>
            </p:grpSpPr>
            <p:grpSp>
              <p:nvGrpSpPr>
                <p:cNvPr id="79"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9"/>
                <p:cNvGrpSpPr/>
                <p:nvPr/>
              </p:nvGrpSpPr>
              <p:grpSpPr>
                <a:xfrm rot="19123498">
                  <a:off x="2501621" y="1862460"/>
                  <a:ext cx="542170" cy="1782007"/>
                  <a:chOff x="1905000" y="1828800"/>
                  <a:chExt cx="762000" cy="2362200"/>
                </a:xfrm>
              </p:grpSpPr>
              <p:sp>
                <p:nvSpPr>
                  <p:cNvPr id="502" name="Oval 5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2"/>
                <p:cNvGrpSpPr/>
                <p:nvPr/>
              </p:nvGrpSpPr>
              <p:grpSpPr>
                <a:xfrm rot="15530705">
                  <a:off x="2284581" y="2639655"/>
                  <a:ext cx="405591" cy="1883879"/>
                  <a:chOff x="1905000" y="1828800"/>
                  <a:chExt cx="762000" cy="2362200"/>
                </a:xfrm>
              </p:grpSpPr>
              <p:sp>
                <p:nvSpPr>
                  <p:cNvPr id="500" name="Oval 4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21"/>
              <p:cNvGrpSpPr/>
              <p:nvPr/>
            </p:nvGrpSpPr>
            <p:grpSpPr>
              <a:xfrm rot="2927600">
                <a:off x="1498597" y="881328"/>
                <a:ext cx="1193804" cy="897916"/>
                <a:chOff x="1111998" y="1862460"/>
                <a:chExt cx="2362200" cy="1921930"/>
              </a:xfrm>
            </p:grpSpPr>
            <p:grpSp>
              <p:nvGrpSpPr>
                <p:cNvPr id="83"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31"/>
              <p:cNvGrpSpPr/>
              <p:nvPr/>
            </p:nvGrpSpPr>
            <p:grpSpPr>
              <a:xfrm rot="20238387">
                <a:off x="1346199" y="1643328"/>
                <a:ext cx="1193804" cy="897916"/>
                <a:chOff x="1111998" y="1862460"/>
                <a:chExt cx="2362200" cy="1921930"/>
              </a:xfrm>
            </p:grpSpPr>
            <p:grpSp>
              <p:nvGrpSpPr>
                <p:cNvPr id="87"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4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9"/>
                <p:cNvGrpSpPr/>
                <p:nvPr/>
              </p:nvGrpSpPr>
              <p:grpSpPr>
                <a:xfrm rot="19123498">
                  <a:off x="2501621" y="1862460"/>
                  <a:ext cx="542170" cy="1782007"/>
                  <a:chOff x="1905000" y="1828800"/>
                  <a:chExt cx="762000" cy="2362200"/>
                </a:xfrm>
              </p:grpSpPr>
              <p:sp>
                <p:nvSpPr>
                  <p:cNvPr id="484" name="Oval 4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12"/>
                <p:cNvGrpSpPr/>
                <p:nvPr/>
              </p:nvGrpSpPr>
              <p:grpSpPr>
                <a:xfrm rot="15530705">
                  <a:off x="2284581" y="2639655"/>
                  <a:ext cx="405591" cy="1883879"/>
                  <a:chOff x="1905000" y="1828800"/>
                  <a:chExt cx="762000" cy="2362200"/>
                </a:xfrm>
              </p:grpSpPr>
              <p:sp>
                <p:nvSpPr>
                  <p:cNvPr id="482" name="Oval 4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135"/>
            <p:cNvGrpSpPr/>
            <p:nvPr/>
          </p:nvGrpSpPr>
          <p:grpSpPr>
            <a:xfrm rot="5892673">
              <a:off x="3061159" y="3301846"/>
              <a:ext cx="1528325" cy="1350205"/>
              <a:chOff x="736597" y="733384"/>
              <a:chExt cx="1807860" cy="1807860"/>
            </a:xfrm>
          </p:grpSpPr>
          <p:grpSp>
            <p:nvGrpSpPr>
              <p:cNvPr id="91" name="Group 15"/>
              <p:cNvGrpSpPr/>
              <p:nvPr/>
            </p:nvGrpSpPr>
            <p:grpSpPr>
              <a:xfrm rot="20238387">
                <a:off x="736597" y="881328"/>
                <a:ext cx="1193804" cy="897916"/>
                <a:chOff x="1111998" y="1862460"/>
                <a:chExt cx="2362200" cy="1921930"/>
              </a:xfrm>
            </p:grpSpPr>
            <p:grpSp>
              <p:nvGrpSpPr>
                <p:cNvPr id="92"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
                <p:cNvGrpSpPr/>
                <p:nvPr/>
              </p:nvGrpSpPr>
              <p:grpSpPr>
                <a:xfrm rot="19123498">
                  <a:off x="2501621" y="1862460"/>
                  <a:ext cx="542170" cy="1782007"/>
                  <a:chOff x="1905000" y="1828800"/>
                  <a:chExt cx="762000" cy="2362200"/>
                </a:xfrm>
              </p:grpSpPr>
              <p:sp>
                <p:nvSpPr>
                  <p:cNvPr id="472" name="Oval 4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21"/>
              <p:cNvGrpSpPr/>
              <p:nvPr/>
            </p:nvGrpSpPr>
            <p:grpSpPr>
              <a:xfrm rot="2927600">
                <a:off x="1498597" y="881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1" name="Group 31"/>
              <p:cNvGrpSpPr/>
              <p:nvPr/>
            </p:nvGrpSpPr>
            <p:grpSpPr>
              <a:xfrm rot="20238387">
                <a:off x="1346199" y="1643328"/>
                <a:ext cx="1193804" cy="897916"/>
                <a:chOff x="1111998" y="1862460"/>
                <a:chExt cx="2362200" cy="1921930"/>
              </a:xfrm>
            </p:grpSpPr>
            <p:grpSp>
              <p:nvGrpSpPr>
                <p:cNvPr id="132"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3"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5" name="Group 166"/>
            <p:cNvGrpSpPr/>
            <p:nvPr/>
          </p:nvGrpSpPr>
          <p:grpSpPr>
            <a:xfrm rot="20555714" flipH="1">
              <a:off x="3652811" y="2791157"/>
              <a:ext cx="1586260" cy="1364114"/>
              <a:chOff x="736597" y="733384"/>
              <a:chExt cx="1807860" cy="1807860"/>
            </a:xfrm>
          </p:grpSpPr>
          <p:grpSp>
            <p:nvGrpSpPr>
              <p:cNvPr id="136" name="Group 15"/>
              <p:cNvGrpSpPr/>
              <p:nvPr/>
            </p:nvGrpSpPr>
            <p:grpSpPr>
              <a:xfrm rot="20238387">
                <a:off x="736597" y="881328"/>
                <a:ext cx="1193804" cy="897916"/>
                <a:chOff x="1111998" y="1862460"/>
                <a:chExt cx="2362200" cy="1921930"/>
              </a:xfrm>
            </p:grpSpPr>
            <p:grpSp>
              <p:nvGrpSpPr>
                <p:cNvPr id="1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21"/>
              <p:cNvGrpSpPr/>
              <p:nvPr/>
            </p:nvGrpSpPr>
            <p:grpSpPr>
              <a:xfrm rot="2927600">
                <a:off x="1498597" y="881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4" name="Group 31"/>
              <p:cNvGrpSpPr/>
              <p:nvPr/>
            </p:nvGrpSpPr>
            <p:grpSpPr>
              <a:xfrm rot="20238387">
                <a:off x="1346199" y="1643328"/>
                <a:ext cx="1193804" cy="897916"/>
                <a:chOff x="1111998" y="1862460"/>
                <a:chExt cx="2362200" cy="1921930"/>
              </a:xfrm>
            </p:grpSpPr>
            <p:grpSp>
              <p:nvGrpSpPr>
                <p:cNvPr id="145"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05" name="Double Wave 404"/>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406"/>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p:cNvSpPr/>
            <p:nvPr/>
          </p:nvSpPr>
          <p:spPr>
            <a:xfrm rot="20438730" flipV="1">
              <a:off x="3136105" y="4523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p:cNvSpPr/>
            <p:nvPr/>
          </p:nvSpPr>
          <p:spPr>
            <a:xfrm rot="2774148" flipV="1">
              <a:off x="1916906" y="4523969"/>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rot="21203502" flipV="1">
              <a:off x="1684156" y="4436632"/>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411"/>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412"/>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91">
            <a:extLst>
              <a:ext uri="{FF2B5EF4-FFF2-40B4-BE49-F238E27FC236}">
                <a16:creationId xmlns:a16="http://schemas.microsoft.com/office/drawing/2014/main" id="{59521093-9D80-F97F-27A8-0075BC2C05DA}"/>
              </a:ext>
            </a:extLst>
          </p:cNvPr>
          <p:cNvGrpSpPr/>
          <p:nvPr/>
        </p:nvGrpSpPr>
        <p:grpSpPr>
          <a:xfrm>
            <a:off x="3010912" y="3223862"/>
            <a:ext cx="1356990" cy="3344532"/>
            <a:chOff x="4054343" y="2362200"/>
            <a:chExt cx="1356990" cy="3344532"/>
          </a:xfrm>
        </p:grpSpPr>
        <p:sp>
          <p:nvSpPr>
            <p:cNvPr id="96" name="Round Diagonal Corner Rectangle 1143">
              <a:extLst>
                <a:ext uri="{FF2B5EF4-FFF2-40B4-BE49-F238E27FC236}">
                  <a16:creationId xmlns:a16="http://schemas.microsoft.com/office/drawing/2014/main" id="{649B7A98-71F3-1C34-92ED-896AB5273545}"/>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Round Diagonal Corner Rectangle 1144">
              <a:extLst>
                <a:ext uri="{FF2B5EF4-FFF2-40B4-BE49-F238E27FC236}">
                  <a16:creationId xmlns:a16="http://schemas.microsoft.com/office/drawing/2014/main" id="{C9348D7E-50EA-E30B-B371-747594E12D0D}"/>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08D16ADB-0F65-3DB0-B0D1-32D8A01E5E4C}"/>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397DCDF0-456E-C6DE-2D3D-CAB4FE1A4F89}"/>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ADA6D50-9117-AA1F-AEF0-28909429E9EE}"/>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B02021E3-4158-1F3C-3C8C-D2814D5EE2D0}"/>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Trapezoid 101">
              <a:extLst>
                <a:ext uri="{FF2B5EF4-FFF2-40B4-BE49-F238E27FC236}">
                  <a16:creationId xmlns:a16="http://schemas.microsoft.com/office/drawing/2014/main" id="{892F7758-AEDF-96D3-17C2-59EFCC0CE4DF}"/>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rapezoid 102">
              <a:extLst>
                <a:ext uri="{FF2B5EF4-FFF2-40B4-BE49-F238E27FC236}">
                  <a16:creationId xmlns:a16="http://schemas.microsoft.com/office/drawing/2014/main" id="{5143E214-5905-5FEB-C052-6C15DDF37429}"/>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rapezoid 103">
              <a:extLst>
                <a:ext uri="{FF2B5EF4-FFF2-40B4-BE49-F238E27FC236}">
                  <a16:creationId xmlns:a16="http://schemas.microsoft.com/office/drawing/2014/main" id="{ACFF0D53-D317-517A-6293-0F4B7E5E35EC}"/>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439DD3BE-7AC6-CE41-4595-B995BD809F3D}"/>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91ADBE6F-8A00-1C78-F71A-7F234B5E8E66}"/>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ound Diagonal Corner Rectangle 1154">
              <a:extLst>
                <a:ext uri="{FF2B5EF4-FFF2-40B4-BE49-F238E27FC236}">
                  <a16:creationId xmlns:a16="http://schemas.microsoft.com/office/drawing/2014/main" id="{68E2D114-1871-EA0A-78FF-9A8DA06AE297}"/>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ound Diagonal Corner Rectangle 1155">
              <a:extLst>
                <a:ext uri="{FF2B5EF4-FFF2-40B4-BE49-F238E27FC236}">
                  <a16:creationId xmlns:a16="http://schemas.microsoft.com/office/drawing/2014/main" id="{530C8294-AFF1-E401-5CEB-99AB4F2AEF94}"/>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C5447602-24FC-2791-2E54-A5A65111D621}"/>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ound Diagonal Corner Rectangle 1157">
              <a:extLst>
                <a:ext uri="{FF2B5EF4-FFF2-40B4-BE49-F238E27FC236}">
                  <a16:creationId xmlns:a16="http://schemas.microsoft.com/office/drawing/2014/main" id="{F514D45F-2A32-5CD6-FAA8-CCF4E2D8C2FE}"/>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82629A7F-8EA1-011A-9C70-13FF4F1A7151}"/>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20">
            <a:extLst>
              <a:ext uri="{FF2B5EF4-FFF2-40B4-BE49-F238E27FC236}">
                <a16:creationId xmlns:a16="http://schemas.microsoft.com/office/drawing/2014/main" id="{86FCF682-0B8A-83AC-129C-67C1AE230BA7}"/>
              </a:ext>
            </a:extLst>
          </p:cNvPr>
          <p:cNvGrpSpPr/>
          <p:nvPr/>
        </p:nvGrpSpPr>
        <p:grpSpPr>
          <a:xfrm>
            <a:off x="1086395" y="3623292"/>
            <a:ext cx="1552632" cy="2828940"/>
            <a:chOff x="624188" y="685800"/>
            <a:chExt cx="2413118" cy="4876800"/>
          </a:xfrm>
        </p:grpSpPr>
        <p:sp>
          <p:nvSpPr>
            <p:cNvPr id="113" name="Cloud 112">
              <a:extLst>
                <a:ext uri="{FF2B5EF4-FFF2-40B4-BE49-F238E27FC236}">
                  <a16:creationId xmlns:a16="http://schemas.microsoft.com/office/drawing/2014/main" id="{061FCBDA-299E-567B-BFB5-5696973B6C08}"/>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70A2F9D4-A4A1-AC6E-668C-47ED4CDD9114}"/>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A433235F-7707-7402-01B5-862E2B752458}"/>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DEEF818-5799-ECFD-3466-661166A32822}"/>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0829EC26-6A1B-A351-E14A-520B2C4B8BBD}"/>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rapezoid 117">
              <a:extLst>
                <a:ext uri="{FF2B5EF4-FFF2-40B4-BE49-F238E27FC236}">
                  <a16:creationId xmlns:a16="http://schemas.microsoft.com/office/drawing/2014/main" id="{E5690EF7-D9A1-B752-EB34-CBB5DFFA661F}"/>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Trapezoid 118">
              <a:extLst>
                <a:ext uri="{FF2B5EF4-FFF2-40B4-BE49-F238E27FC236}">
                  <a16:creationId xmlns:a16="http://schemas.microsoft.com/office/drawing/2014/main" id="{CA08B20A-569A-3CBE-4FE6-D1220D40E020}"/>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rapezoid 119">
              <a:extLst>
                <a:ext uri="{FF2B5EF4-FFF2-40B4-BE49-F238E27FC236}">
                  <a16:creationId xmlns:a16="http://schemas.microsoft.com/office/drawing/2014/main" id="{4E1B383F-F84C-BBA0-FCC7-BB0670B9DEF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B36F046-73DF-AFDF-A98F-B721B1461402}"/>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6B5A946A-952A-5869-7D06-BB0EB208B3B6}"/>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33232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437"/>
                                        </p:tgtEl>
                                        <p:attrNameLst>
                                          <p:attrName>style.visibility</p:attrName>
                                        </p:attrNameLst>
                                      </p:cBhvr>
                                      <p:to>
                                        <p:strVal val="visible"/>
                                      </p:to>
                                    </p:set>
                                    <p:animEffect transition="in" filter="fade">
                                      <p:cBhvr>
                                        <p:cTn id="9" dur="2000"/>
                                        <p:tgtEl>
                                          <p:spTgt spid="437"/>
                                        </p:tgtEl>
                                      </p:cBhvr>
                                    </p:animEffect>
                                  </p:childTnLst>
                                </p:cTn>
                              </p:par>
                              <p:par>
                                <p:cTn id="10" presetID="10"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2000"/>
                                        <p:tgtEl>
                                          <p:spTgt spid="6"/>
                                        </p:tgtEl>
                                      </p:cBhvr>
                                    </p:animEffect>
                                  </p:childTnLst>
                                </p:cTn>
                              </p:par>
                              <p:par>
                                <p:cTn id="13" presetID="10" presetClass="entr" presetSubtype="0" fill="hold" nodeType="withEffect">
                                  <p:stCondLst>
                                    <p:cond delay="0"/>
                                  </p:stCondLst>
                                  <p:childTnLst>
                                    <p:set>
                                      <p:cBhvr>
                                        <p:cTn id="14" dur="1" fill="hold">
                                          <p:stCondLst>
                                            <p:cond delay="0"/>
                                          </p:stCondLst>
                                        </p:cTn>
                                        <p:tgtEl>
                                          <p:spTgt spid="879"/>
                                        </p:tgtEl>
                                        <p:attrNameLst>
                                          <p:attrName>style.visibility</p:attrName>
                                        </p:attrNameLst>
                                      </p:cBhvr>
                                      <p:to>
                                        <p:strVal val="visible"/>
                                      </p:to>
                                    </p:set>
                                    <p:animEffect transition="in" filter="fade">
                                      <p:cBhvr>
                                        <p:cTn id="15" dur="2000"/>
                                        <p:tgtEl>
                                          <p:spTgt spid="879"/>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1000"/>
                                        <p:tgtEl>
                                          <p:spTgt spid="2"/>
                                        </p:tgtEl>
                                      </p:cBhvr>
                                    </p:animEffect>
                                    <p:anim calcmode="lin" valueType="num">
                                      <p:cBhvr>
                                        <p:cTn id="21" dur="1000" fill="hold"/>
                                        <p:tgtEl>
                                          <p:spTgt spid="2"/>
                                        </p:tgtEl>
                                        <p:attrNameLst>
                                          <p:attrName>ppt_x</p:attrName>
                                        </p:attrNameLst>
                                      </p:cBhvr>
                                      <p:tavLst>
                                        <p:tav tm="0">
                                          <p:val>
                                            <p:strVal val="#ppt_x"/>
                                          </p:val>
                                        </p:tav>
                                        <p:tav tm="100000">
                                          <p:val>
                                            <p:strVal val="#ppt_x"/>
                                          </p:val>
                                        </p:tav>
                                      </p:tavLst>
                                    </p:anim>
                                    <p:anim calcmode="lin" valueType="num">
                                      <p:cBhvr>
                                        <p:cTn id="22"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1752600" y="4572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6629400" y="4572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4419600" y="304801"/>
            <a:ext cx="3200400" cy="3030735"/>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21920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82878" y="326146"/>
              <a:ext cx="1088571" cy="1970158"/>
            </a:xfrm>
            <a:prstGeom prst="rect">
              <a:avLst/>
            </a:prstGeom>
            <a:noFill/>
          </p:spPr>
          <p:txBody>
            <a:bodyPr wrap="square" rtlCol="0">
              <a:spAutoFit/>
            </a:bodyPr>
            <a:lstStyle/>
            <a:p>
              <a:pPr fontAlgn="base"/>
              <a:r>
                <a:rPr lang="en-US" sz="1600" dirty="0">
                  <a:solidFill>
                    <a:schemeClr val="bg1"/>
                  </a:solidFill>
                </a:rPr>
                <a:t> ”And the wild fruit of the last had overcome that part of the tree which brought forth good fruit, even that the branch had withered away and died.”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06680" y="6550223"/>
            <a:ext cx="4800600" cy="307777"/>
          </a:xfrm>
          <a:prstGeom prst="rect">
            <a:avLst/>
          </a:prstGeom>
          <a:noFill/>
        </p:spPr>
        <p:txBody>
          <a:bodyPr wrap="square" rtlCol="0">
            <a:spAutoFit/>
          </a:bodyPr>
          <a:lstStyle/>
          <a:p>
            <a:r>
              <a:rPr lang="en-US" sz="1400" dirty="0">
                <a:solidFill>
                  <a:schemeClr val="bg1"/>
                </a:solidFill>
              </a:rPr>
              <a:t>Jacob 5:40-42</a:t>
            </a:r>
          </a:p>
        </p:txBody>
      </p:sp>
      <p:grpSp>
        <p:nvGrpSpPr>
          <p:cNvPr id="5" name="Group 752"/>
          <p:cNvGrpSpPr/>
          <p:nvPr/>
        </p:nvGrpSpPr>
        <p:grpSpPr>
          <a:xfrm>
            <a:off x="7620001" y="-9174"/>
            <a:ext cx="2513265" cy="3291010"/>
            <a:chOff x="6096000" y="-9174"/>
            <a:chExt cx="2513265" cy="3291010"/>
          </a:xfrm>
        </p:grpSpPr>
        <p:grpSp>
          <p:nvGrpSpPr>
            <p:cNvPr id="6" name="Group 199"/>
            <p:cNvGrpSpPr/>
            <p:nvPr/>
          </p:nvGrpSpPr>
          <p:grpSpPr>
            <a:xfrm rot="3068959">
              <a:off x="5676362" y="648238"/>
              <a:ext cx="1626598" cy="787321"/>
              <a:chOff x="736597" y="733384"/>
              <a:chExt cx="1807860" cy="1193804"/>
            </a:xfrm>
          </p:grpSpPr>
          <p:grpSp>
            <p:nvGrpSpPr>
              <p:cNvPr id="7" name="Group 15"/>
              <p:cNvGrpSpPr/>
              <p:nvPr/>
            </p:nvGrpSpPr>
            <p:grpSpPr>
              <a:xfrm rot="20238387">
                <a:off x="736597" y="881328"/>
                <a:ext cx="1193804" cy="897916"/>
                <a:chOff x="1111998" y="1862460"/>
                <a:chExt cx="2362200" cy="1921930"/>
              </a:xfrm>
            </p:grpSpPr>
            <p:grpSp>
              <p:nvGrpSpPr>
                <p:cNvPr id="8" name="Group 6"/>
                <p:cNvGrpSpPr/>
                <p:nvPr/>
              </p:nvGrpSpPr>
              <p:grpSpPr>
                <a:xfrm rot="17802976">
                  <a:off x="1912098" y="1823816"/>
                  <a:ext cx="762000" cy="2362200"/>
                  <a:chOff x="1905000" y="1828800"/>
                  <a:chExt cx="762000" cy="2362200"/>
                </a:xfrm>
              </p:grpSpPr>
              <p:sp>
                <p:nvSpPr>
                  <p:cNvPr id="8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9"/>
                <p:cNvGrpSpPr/>
                <p:nvPr/>
              </p:nvGrpSpPr>
              <p:grpSpPr>
                <a:xfrm rot="19123498">
                  <a:off x="2501621" y="1862460"/>
                  <a:ext cx="542170" cy="1782007"/>
                  <a:chOff x="1905000" y="1828800"/>
                  <a:chExt cx="762000" cy="2362200"/>
                </a:xfrm>
              </p:grpSpPr>
              <p:sp>
                <p:nvSpPr>
                  <p:cNvPr id="874" name="Oval 8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2"/>
                <p:cNvGrpSpPr/>
                <p:nvPr/>
              </p:nvGrpSpPr>
              <p:grpSpPr>
                <a:xfrm rot="15530705">
                  <a:off x="2284581" y="2639655"/>
                  <a:ext cx="405591" cy="1883879"/>
                  <a:chOff x="1905000" y="1828800"/>
                  <a:chExt cx="762000" cy="2362200"/>
                </a:xfrm>
              </p:grpSpPr>
              <p:sp>
                <p:nvSpPr>
                  <p:cNvPr id="872" name="Oval 8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 name="Group 21"/>
              <p:cNvGrpSpPr/>
              <p:nvPr/>
            </p:nvGrpSpPr>
            <p:grpSpPr>
              <a:xfrm rot="2927600">
                <a:off x="1498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86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865" name="Oval 86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863" name="Oval 8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Oval 8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 name="Group 199"/>
            <p:cNvGrpSpPr/>
            <p:nvPr/>
          </p:nvGrpSpPr>
          <p:grpSpPr>
            <a:xfrm rot="3068959">
              <a:off x="7242454" y="410464"/>
              <a:ext cx="1626598" cy="787321"/>
              <a:chOff x="736597" y="733384"/>
              <a:chExt cx="1807860" cy="1193804"/>
            </a:xfrm>
          </p:grpSpPr>
          <p:grpSp>
            <p:nvGrpSpPr>
              <p:cNvPr id="16" name="Group 15"/>
              <p:cNvGrpSpPr/>
              <p:nvPr/>
            </p:nvGrpSpPr>
            <p:grpSpPr>
              <a:xfrm rot="20238387">
                <a:off x="736597" y="881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8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7"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854" name="Oval 8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852" name="Oval 8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 name="Group 21"/>
              <p:cNvGrpSpPr/>
              <p:nvPr/>
            </p:nvGrpSpPr>
            <p:grpSpPr>
              <a:xfrm rot="2927600">
                <a:off x="1498597" y="881328"/>
                <a:ext cx="1193804" cy="897916"/>
                <a:chOff x="1111998" y="1862460"/>
                <a:chExt cx="2362200" cy="1921930"/>
              </a:xfrm>
            </p:grpSpPr>
            <p:grpSp>
              <p:nvGrpSpPr>
                <p:cNvPr id="21" name="Group 6"/>
                <p:cNvGrpSpPr/>
                <p:nvPr/>
              </p:nvGrpSpPr>
              <p:grpSpPr>
                <a:xfrm rot="17802976">
                  <a:off x="1912098" y="1823816"/>
                  <a:ext cx="762000" cy="2362200"/>
                  <a:chOff x="1905000" y="1828800"/>
                  <a:chExt cx="762000" cy="2362200"/>
                </a:xfrm>
              </p:grpSpPr>
              <p:sp>
                <p:nvSpPr>
                  <p:cNvPr id="84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9"/>
                <p:cNvGrpSpPr/>
                <p:nvPr/>
              </p:nvGrpSpPr>
              <p:grpSpPr>
                <a:xfrm rot="19123498">
                  <a:off x="2501621" y="1862460"/>
                  <a:ext cx="542170" cy="1782007"/>
                  <a:chOff x="1905000" y="1828800"/>
                  <a:chExt cx="762000" cy="2362200"/>
                </a:xfrm>
              </p:grpSpPr>
              <p:sp>
                <p:nvSpPr>
                  <p:cNvPr id="845" name="Oval 8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12"/>
                <p:cNvGrpSpPr/>
                <p:nvPr/>
              </p:nvGrpSpPr>
              <p:grpSpPr>
                <a:xfrm rot="15530705">
                  <a:off x="2284581" y="2639655"/>
                  <a:ext cx="405591" cy="1883879"/>
                  <a:chOff x="1905000" y="1828800"/>
                  <a:chExt cx="762000" cy="2362200"/>
                </a:xfrm>
              </p:grpSpPr>
              <p:sp>
                <p:nvSpPr>
                  <p:cNvPr id="843" name="Oval 84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4" name="Oval 84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 name="Group 414"/>
            <p:cNvGrpSpPr/>
            <p:nvPr/>
          </p:nvGrpSpPr>
          <p:grpSpPr>
            <a:xfrm>
              <a:off x="6130108" y="121532"/>
              <a:ext cx="2479157" cy="3160304"/>
              <a:chOff x="6130108" y="121532"/>
              <a:chExt cx="2479157" cy="3160304"/>
            </a:xfrm>
          </p:grpSpPr>
          <p:grpSp>
            <p:nvGrpSpPr>
              <p:cNvPr id="25" name="Group 388"/>
              <p:cNvGrpSpPr/>
              <p:nvPr/>
            </p:nvGrpSpPr>
            <p:grpSpPr>
              <a:xfrm>
                <a:off x="6130108" y="459654"/>
                <a:ext cx="1390649" cy="2822182"/>
                <a:chOff x="6553776" y="3813939"/>
                <a:chExt cx="1162049" cy="2358261"/>
              </a:xfrm>
            </p:grpSpPr>
            <p:sp>
              <p:nvSpPr>
                <p:cNvPr id="829" name="Double Wave 828"/>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0" name="Double Wave 829"/>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1" name="Double Wave 830"/>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2" name="Oval 831"/>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832"/>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Double Wave 833"/>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Double Wave 834"/>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66"/>
              <p:cNvGrpSpPr/>
              <p:nvPr/>
            </p:nvGrpSpPr>
            <p:grpSpPr>
              <a:xfrm rot="20555714" flipH="1">
                <a:off x="7505449" y="257002"/>
                <a:ext cx="737144" cy="647343"/>
                <a:chOff x="736597" y="733384"/>
                <a:chExt cx="1807860" cy="1807860"/>
              </a:xfrm>
            </p:grpSpPr>
            <p:grpSp>
              <p:nvGrpSpPr>
                <p:cNvPr id="27" name="Group 15"/>
                <p:cNvGrpSpPr/>
                <p:nvPr/>
              </p:nvGrpSpPr>
              <p:grpSpPr>
                <a:xfrm rot="20238387">
                  <a:off x="736597" y="881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82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8"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825" name="Oval 82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6" name="Oval 8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823" name="Oval 8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4"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 name="Group 21"/>
                <p:cNvGrpSpPr/>
                <p:nvPr/>
              </p:nvGrpSpPr>
              <p:grpSpPr>
                <a:xfrm rot="2927600">
                  <a:off x="1498597" y="881328"/>
                  <a:ext cx="1193804" cy="897916"/>
                  <a:chOff x="1111998" y="1862460"/>
                  <a:chExt cx="2362200" cy="1921930"/>
                </a:xfrm>
              </p:grpSpPr>
              <p:grpSp>
                <p:nvGrpSpPr>
                  <p:cNvPr id="737" name="Group 6"/>
                  <p:cNvGrpSpPr/>
                  <p:nvPr/>
                </p:nvGrpSpPr>
                <p:grpSpPr>
                  <a:xfrm rot="17802976">
                    <a:off x="1912098" y="1823816"/>
                    <a:ext cx="762000" cy="2362200"/>
                    <a:chOff x="1905000" y="1828800"/>
                    <a:chExt cx="762000" cy="2362200"/>
                  </a:xfrm>
                </p:grpSpPr>
                <p:sp>
                  <p:nvSpPr>
                    <p:cNvPr id="81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 name="Oval 8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8" name="Group 9"/>
                  <p:cNvGrpSpPr/>
                  <p:nvPr/>
                </p:nvGrpSpPr>
                <p:grpSpPr>
                  <a:xfrm rot="19123498">
                    <a:off x="2501621" y="1862460"/>
                    <a:ext cx="542170" cy="1782007"/>
                    <a:chOff x="1905000" y="1828800"/>
                    <a:chExt cx="762000" cy="2362200"/>
                  </a:xfrm>
                </p:grpSpPr>
                <p:sp>
                  <p:nvSpPr>
                    <p:cNvPr id="816" name="Oval 81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7" name="Oval 8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9" name="Group 12"/>
                  <p:cNvGrpSpPr/>
                  <p:nvPr/>
                </p:nvGrpSpPr>
                <p:grpSpPr>
                  <a:xfrm rot="15530705">
                    <a:off x="2284581" y="2639655"/>
                    <a:ext cx="405591" cy="1883879"/>
                    <a:chOff x="1905000" y="1828800"/>
                    <a:chExt cx="762000" cy="2362200"/>
                  </a:xfrm>
                </p:grpSpPr>
                <p:sp>
                  <p:nvSpPr>
                    <p:cNvPr id="814" name="Oval 8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5" name="Oval 8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40" name="Group 31"/>
                <p:cNvGrpSpPr/>
                <p:nvPr/>
              </p:nvGrpSpPr>
              <p:grpSpPr>
                <a:xfrm rot="20238387">
                  <a:off x="1346199" y="1643328"/>
                  <a:ext cx="1193804" cy="897916"/>
                  <a:chOff x="1111998" y="1862460"/>
                  <a:chExt cx="2362200" cy="1921930"/>
                </a:xfrm>
              </p:grpSpPr>
              <p:grpSp>
                <p:nvGrpSpPr>
                  <p:cNvPr id="741" name="Group 6"/>
                  <p:cNvGrpSpPr/>
                  <p:nvPr/>
                </p:nvGrpSpPr>
                <p:grpSpPr>
                  <a:xfrm rot="17802976">
                    <a:off x="1912098" y="1823816"/>
                    <a:ext cx="762000" cy="2362200"/>
                    <a:chOff x="1905000" y="1828800"/>
                    <a:chExt cx="762000" cy="2362200"/>
                  </a:xfrm>
                </p:grpSpPr>
                <p:sp>
                  <p:nvSpPr>
                    <p:cNvPr id="80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0" name="Oval 8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2" name="Group 9"/>
                  <p:cNvGrpSpPr/>
                  <p:nvPr/>
                </p:nvGrpSpPr>
                <p:grpSpPr>
                  <a:xfrm rot="19123498">
                    <a:off x="2501621" y="1862460"/>
                    <a:ext cx="542170" cy="1782007"/>
                    <a:chOff x="1905000" y="1828800"/>
                    <a:chExt cx="762000" cy="2362200"/>
                  </a:xfrm>
                </p:grpSpPr>
                <p:sp>
                  <p:nvSpPr>
                    <p:cNvPr id="807" name="Oval 8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 name="Oval 8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3" name="Group 12"/>
                  <p:cNvGrpSpPr/>
                  <p:nvPr/>
                </p:nvGrpSpPr>
                <p:grpSpPr>
                  <a:xfrm rot="15530705">
                    <a:off x="2284581" y="2639655"/>
                    <a:ext cx="405591" cy="1883879"/>
                    <a:chOff x="1905000" y="1828800"/>
                    <a:chExt cx="762000" cy="2362200"/>
                  </a:xfrm>
                </p:grpSpPr>
                <p:sp>
                  <p:nvSpPr>
                    <p:cNvPr id="805" name="Oval 8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6" name="Oval 8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44" name="Group 813"/>
              <p:cNvGrpSpPr/>
              <p:nvPr/>
            </p:nvGrpSpPr>
            <p:grpSpPr>
              <a:xfrm flipH="1">
                <a:off x="7162800" y="1066800"/>
                <a:ext cx="1446465" cy="2057400"/>
                <a:chOff x="6519092" y="3267426"/>
                <a:chExt cx="2146593" cy="3053236"/>
              </a:xfrm>
            </p:grpSpPr>
            <p:grpSp>
              <p:nvGrpSpPr>
                <p:cNvPr id="751" name="Group 388"/>
                <p:cNvGrpSpPr/>
                <p:nvPr/>
              </p:nvGrpSpPr>
              <p:grpSpPr>
                <a:xfrm>
                  <a:off x="6553200" y="3498480"/>
                  <a:ext cx="1390649" cy="2822182"/>
                  <a:chOff x="6553776" y="3813939"/>
                  <a:chExt cx="1162049" cy="2358261"/>
                </a:xfrm>
              </p:grpSpPr>
              <p:sp>
                <p:nvSpPr>
                  <p:cNvPr id="790" name="Double Wave 789"/>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Double Wave 790"/>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2" name="Double Wave 791"/>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3" name="Oval 792"/>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4" name="Oval 793"/>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5" name="Double Wave 794"/>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6" name="Double Wave 795"/>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7" name="Oval 796"/>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8" name="Oval 797"/>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2" name="Group 166"/>
                <p:cNvGrpSpPr/>
                <p:nvPr/>
              </p:nvGrpSpPr>
              <p:grpSpPr>
                <a:xfrm rot="20555714" flipH="1">
                  <a:off x="7928541" y="3295828"/>
                  <a:ext cx="737144" cy="647343"/>
                  <a:chOff x="736597" y="733384"/>
                  <a:chExt cx="1807860" cy="1807860"/>
                </a:xfrm>
              </p:grpSpPr>
              <p:grpSp>
                <p:nvGrpSpPr>
                  <p:cNvPr id="753" name="Group 15"/>
                  <p:cNvGrpSpPr/>
                  <p:nvPr/>
                </p:nvGrpSpPr>
                <p:grpSpPr>
                  <a:xfrm rot="20238387">
                    <a:off x="736597" y="881328"/>
                    <a:ext cx="1193804" cy="897916"/>
                    <a:chOff x="1111998" y="1862460"/>
                    <a:chExt cx="2362200" cy="1921930"/>
                  </a:xfrm>
                </p:grpSpPr>
                <p:grpSp>
                  <p:nvGrpSpPr>
                    <p:cNvPr id="760" name="Group 6"/>
                    <p:cNvGrpSpPr/>
                    <p:nvPr/>
                  </p:nvGrpSpPr>
                  <p:grpSpPr>
                    <a:xfrm rot="17802976">
                      <a:off x="1912098" y="1823816"/>
                      <a:ext cx="762000" cy="2362200"/>
                      <a:chOff x="1905000" y="1828800"/>
                      <a:chExt cx="762000" cy="2362200"/>
                    </a:xfrm>
                  </p:grpSpPr>
                  <p:sp>
                    <p:nvSpPr>
                      <p:cNvPr id="78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1" name="Group 9"/>
                    <p:cNvGrpSpPr/>
                    <p:nvPr/>
                  </p:nvGrpSpPr>
                  <p:grpSpPr>
                    <a:xfrm rot="19123498">
                      <a:off x="2501621" y="1862460"/>
                      <a:ext cx="542170" cy="1782007"/>
                      <a:chOff x="1905000" y="1828800"/>
                      <a:chExt cx="762000" cy="2362200"/>
                    </a:xfrm>
                  </p:grpSpPr>
                  <p:sp>
                    <p:nvSpPr>
                      <p:cNvPr id="786" name="Oval 7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7" name="Oval 7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2" name="Group 12"/>
                    <p:cNvGrpSpPr/>
                    <p:nvPr/>
                  </p:nvGrpSpPr>
                  <p:grpSpPr>
                    <a:xfrm rot="15530705">
                      <a:off x="2284581" y="2639655"/>
                      <a:ext cx="405591" cy="1883879"/>
                      <a:chOff x="1905000" y="1828800"/>
                      <a:chExt cx="762000" cy="2362200"/>
                    </a:xfrm>
                  </p:grpSpPr>
                  <p:sp>
                    <p:nvSpPr>
                      <p:cNvPr id="784" name="Oval 7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3" name="Group 21"/>
                  <p:cNvGrpSpPr/>
                  <p:nvPr/>
                </p:nvGrpSpPr>
                <p:grpSpPr>
                  <a:xfrm rot="2927600">
                    <a:off x="1498597" y="881328"/>
                    <a:ext cx="1193804" cy="897916"/>
                    <a:chOff x="1111998" y="1862460"/>
                    <a:chExt cx="2362200" cy="1921930"/>
                  </a:xfrm>
                </p:grpSpPr>
                <p:grpSp>
                  <p:nvGrpSpPr>
                    <p:cNvPr id="764" name="Group 6"/>
                    <p:cNvGrpSpPr/>
                    <p:nvPr/>
                  </p:nvGrpSpPr>
                  <p:grpSpPr>
                    <a:xfrm rot="17802976">
                      <a:off x="1912098" y="1823816"/>
                      <a:ext cx="762000" cy="2362200"/>
                      <a:chOff x="1905000" y="1828800"/>
                      <a:chExt cx="762000" cy="2362200"/>
                    </a:xfrm>
                  </p:grpSpPr>
                  <p:sp>
                    <p:nvSpPr>
                      <p:cNvPr id="77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0" name="Oval 7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5" name="Group 9"/>
                    <p:cNvGrpSpPr/>
                    <p:nvPr/>
                  </p:nvGrpSpPr>
                  <p:grpSpPr>
                    <a:xfrm rot="19123498">
                      <a:off x="2501621" y="1862460"/>
                      <a:ext cx="542170" cy="1782007"/>
                      <a:chOff x="1905000" y="1828800"/>
                      <a:chExt cx="762000" cy="2362200"/>
                    </a:xfrm>
                  </p:grpSpPr>
                  <p:sp>
                    <p:nvSpPr>
                      <p:cNvPr id="777" name="Oval 77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8" name="Oval 7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775" name="Oval 7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6" name="Oval 7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 name="Group 31"/>
                  <p:cNvGrpSpPr/>
                  <p:nvPr/>
                </p:nvGrpSpPr>
                <p:grpSpPr>
                  <a:xfrm rot="20238387">
                    <a:off x="1346199" y="1643328"/>
                    <a:ext cx="1193804" cy="897916"/>
                    <a:chOff x="1111998" y="1862460"/>
                    <a:chExt cx="2362200" cy="1921930"/>
                  </a:xfrm>
                </p:grpSpPr>
                <p:grpSp>
                  <p:nvGrpSpPr>
                    <p:cNvPr id="34" name="Group 6"/>
                    <p:cNvGrpSpPr/>
                    <p:nvPr/>
                  </p:nvGrpSpPr>
                  <p:grpSpPr>
                    <a:xfrm rot="17802976">
                      <a:off x="1912098" y="1823816"/>
                      <a:ext cx="762000" cy="2362200"/>
                      <a:chOff x="1905000" y="1828800"/>
                      <a:chExt cx="762000" cy="2362200"/>
                    </a:xfrm>
                  </p:grpSpPr>
                  <p:sp>
                    <p:nvSpPr>
                      <p:cNvPr id="7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1" name="Oval 7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p:grpSpPr>
                  <p:sp>
                    <p:nvSpPr>
                      <p:cNvPr id="768" name="Oval 7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9" name="Oval 76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p:grpSpPr>
                  <p:sp>
                    <p:nvSpPr>
                      <p:cNvPr id="766" name="Oval 7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7" name="Oval 7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7" name="Group 199"/>
                <p:cNvGrpSpPr/>
                <p:nvPr/>
              </p:nvGrpSpPr>
              <p:grpSpPr>
                <a:xfrm rot="3068959">
                  <a:off x="6099454" y="3687064"/>
                  <a:ext cx="1626598" cy="787321"/>
                  <a:chOff x="736597" y="733384"/>
                  <a:chExt cx="1807860" cy="1193804"/>
                </a:xfrm>
              </p:grpSpPr>
              <p:grpSp>
                <p:nvGrpSpPr>
                  <p:cNvPr id="38" name="Group 15"/>
                  <p:cNvGrpSpPr/>
                  <p:nvPr/>
                </p:nvGrpSpPr>
                <p:grpSpPr>
                  <a:xfrm rot="20238387">
                    <a:off x="736597" y="881328"/>
                    <a:ext cx="1193804" cy="897916"/>
                    <a:chOff x="1111998" y="1862460"/>
                    <a:chExt cx="2362200" cy="1921930"/>
                  </a:xfrm>
                </p:grpSpPr>
                <p:grpSp>
                  <p:nvGrpSpPr>
                    <p:cNvPr id="39" name="Group 6"/>
                    <p:cNvGrpSpPr/>
                    <p:nvPr/>
                  </p:nvGrpSpPr>
                  <p:grpSpPr>
                    <a:xfrm rot="17802976">
                      <a:off x="1912098" y="1823816"/>
                      <a:ext cx="762000" cy="2362200"/>
                      <a:chOff x="1905000" y="1828800"/>
                      <a:chExt cx="762000" cy="2362200"/>
                    </a:xfrm>
                  </p:grpSpPr>
                  <p:sp>
                    <p:nvSpPr>
                      <p:cNvPr id="75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p:grpSpPr>
                  <p:sp>
                    <p:nvSpPr>
                      <p:cNvPr id="756" name="Oval 7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p:grpSpPr>
                  <p:sp>
                    <p:nvSpPr>
                      <p:cNvPr id="754" name="Oval 7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21"/>
                  <p:cNvGrpSpPr/>
                  <p:nvPr/>
                </p:nvGrpSpPr>
                <p:grpSpPr>
                  <a:xfrm rot="2927600">
                    <a:off x="1498597" y="881328"/>
                    <a:ext cx="1193804" cy="897916"/>
                    <a:chOff x="1111998" y="1862460"/>
                    <a:chExt cx="2362200" cy="1921930"/>
                  </a:xfrm>
                </p:grpSpPr>
                <p:grpSp>
                  <p:nvGrpSpPr>
                    <p:cNvPr id="43" name="Group 6"/>
                    <p:cNvGrpSpPr/>
                    <p:nvPr/>
                  </p:nvGrpSpPr>
                  <p:grpSpPr>
                    <a:xfrm rot="17802976">
                      <a:off x="1912098" y="1823816"/>
                      <a:ext cx="762000" cy="2362200"/>
                      <a:chOff x="1905000" y="1828800"/>
                      <a:chExt cx="762000" cy="2362200"/>
                    </a:xfrm>
                  </p:grpSpPr>
                  <p:sp>
                    <p:nvSpPr>
                      <p:cNvPr id="7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9"/>
                    <p:cNvGrpSpPr/>
                    <p:nvPr/>
                  </p:nvGrpSpPr>
                  <p:grpSpPr>
                    <a:xfrm rot="19123498">
                      <a:off x="2501621" y="1862460"/>
                      <a:ext cx="542170" cy="1782007"/>
                      <a:chOff x="1905000" y="1828800"/>
                      <a:chExt cx="762000" cy="2362200"/>
                    </a:xfrm>
                  </p:grpSpPr>
                  <p:sp>
                    <p:nvSpPr>
                      <p:cNvPr id="747" name="Oval 74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p:grpSpPr>
                  <p:sp>
                    <p:nvSpPr>
                      <p:cNvPr id="745" name="Oval 74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6" name="Oval 7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6" name="Group 166"/>
              <p:cNvGrpSpPr/>
              <p:nvPr/>
            </p:nvGrpSpPr>
            <p:grpSpPr>
              <a:xfrm rot="20555714" flipH="1">
                <a:off x="6861742" y="324028"/>
                <a:ext cx="737144" cy="647343"/>
                <a:chOff x="736597" y="733384"/>
                <a:chExt cx="1807860" cy="1807860"/>
              </a:xfrm>
            </p:grpSpPr>
            <p:grpSp>
              <p:nvGrpSpPr>
                <p:cNvPr id="50" name="Group 15"/>
                <p:cNvGrpSpPr/>
                <p:nvPr/>
              </p:nvGrpSpPr>
              <p:grpSpPr>
                <a:xfrm rot="20238387">
                  <a:off x="736597" y="881328"/>
                  <a:ext cx="1193804" cy="897916"/>
                  <a:chOff x="1111998" y="1862460"/>
                  <a:chExt cx="2362200" cy="1921930"/>
                </a:xfrm>
              </p:grpSpPr>
              <p:grpSp>
                <p:nvGrpSpPr>
                  <p:cNvPr id="51" name="Group 6"/>
                  <p:cNvGrpSpPr/>
                  <p:nvPr/>
                </p:nvGrpSpPr>
                <p:grpSpPr>
                  <a:xfrm rot="17802976">
                    <a:off x="1912098" y="1823816"/>
                    <a:ext cx="762000" cy="2362200"/>
                    <a:chOff x="1905000" y="1828800"/>
                    <a:chExt cx="762000" cy="2362200"/>
                  </a:xfrm>
                </p:grpSpPr>
                <p:sp>
                  <p:nvSpPr>
                    <p:cNvPr id="7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p:grpSpPr>
                <p:sp>
                  <p:nvSpPr>
                    <p:cNvPr id="733" name="Oval 7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4" name="Oval 7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p:grpSpPr>
                <p:sp>
                  <p:nvSpPr>
                    <p:cNvPr id="731" name="Oval 7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p:grpSpPr>
              <p:grpSp>
                <p:nvGrpSpPr>
                  <p:cNvPr id="55" name="Group 6"/>
                  <p:cNvGrpSpPr/>
                  <p:nvPr/>
                </p:nvGrpSpPr>
                <p:grpSpPr>
                  <a:xfrm rot="17802976">
                    <a:off x="1912098" y="1823816"/>
                    <a:ext cx="762000" cy="2362200"/>
                    <a:chOff x="1905000" y="1828800"/>
                    <a:chExt cx="762000" cy="2362200"/>
                  </a:xfrm>
                </p:grpSpPr>
                <p:sp>
                  <p:nvSpPr>
                    <p:cNvPr id="72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7" name="Oval 7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p:grpSpPr>
                <p:sp>
                  <p:nvSpPr>
                    <p:cNvPr id="724" name="Oval 7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5" name="Oval 72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p:grpSpPr>
                <p:sp>
                  <p:nvSpPr>
                    <p:cNvPr id="722" name="Oval 7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3" name="Oval 72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p:grpSpPr>
              <p:grpSp>
                <p:nvGrpSpPr>
                  <p:cNvPr id="59" name="Group 6"/>
                  <p:cNvGrpSpPr/>
                  <p:nvPr/>
                </p:nvGrpSpPr>
                <p:grpSpPr>
                  <a:xfrm rot="17802976">
                    <a:off x="1912098" y="1823816"/>
                    <a:ext cx="762000" cy="2362200"/>
                    <a:chOff x="1905000" y="1828800"/>
                    <a:chExt cx="762000" cy="2362200"/>
                  </a:xfrm>
                </p:grpSpPr>
                <p:sp>
                  <p:nvSpPr>
                    <p:cNvPr id="71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Oval 71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9"/>
                  <p:cNvGrpSpPr/>
                  <p:nvPr/>
                </p:nvGrpSpPr>
                <p:grpSpPr>
                  <a:xfrm rot="19123498">
                    <a:off x="2501621" y="1862460"/>
                    <a:ext cx="542170" cy="1782007"/>
                    <a:chOff x="1905000" y="1828800"/>
                    <a:chExt cx="762000" cy="2362200"/>
                  </a:xfrm>
                </p:grpSpPr>
                <p:sp>
                  <p:nvSpPr>
                    <p:cNvPr id="715" name="Oval 7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Oval 7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p:grpSpPr>
                <p:sp>
                  <p:nvSpPr>
                    <p:cNvPr id="713" name="Oval 7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Oval 7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166"/>
              <p:cNvGrpSpPr/>
              <p:nvPr/>
            </p:nvGrpSpPr>
            <p:grpSpPr>
              <a:xfrm rot="14976137" flipH="1">
                <a:off x="6268721" y="111484"/>
                <a:ext cx="825878" cy="845973"/>
                <a:chOff x="736597" y="733384"/>
                <a:chExt cx="1807860" cy="1807860"/>
              </a:xfrm>
            </p:grpSpPr>
            <p:grpSp>
              <p:nvGrpSpPr>
                <p:cNvPr id="63" name="Group 15"/>
                <p:cNvGrpSpPr/>
                <p:nvPr/>
              </p:nvGrpSpPr>
              <p:grpSpPr>
                <a:xfrm rot="20238387">
                  <a:off x="736597" y="881328"/>
                  <a:ext cx="1193804" cy="897916"/>
                  <a:chOff x="1111998" y="1862460"/>
                  <a:chExt cx="2362200" cy="1921930"/>
                </a:xfrm>
              </p:grpSpPr>
              <p:grpSp>
                <p:nvGrpSpPr>
                  <p:cNvPr id="772" name="Group 6"/>
                  <p:cNvGrpSpPr/>
                  <p:nvPr/>
                </p:nvGrpSpPr>
                <p:grpSpPr>
                  <a:xfrm rot="17802976">
                    <a:off x="1912098" y="1823816"/>
                    <a:ext cx="762000" cy="2362200"/>
                    <a:chOff x="1905000" y="1828800"/>
                    <a:chExt cx="762000" cy="2362200"/>
                  </a:xfrm>
                </p:grpSpPr>
                <p:sp>
                  <p:nvSpPr>
                    <p:cNvPr id="7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3" name="Group 9"/>
                  <p:cNvGrpSpPr/>
                  <p:nvPr/>
                </p:nvGrpSpPr>
                <p:grpSpPr>
                  <a:xfrm rot="19123498">
                    <a:off x="2501621" y="1862460"/>
                    <a:ext cx="542170" cy="1782007"/>
                    <a:chOff x="1905000" y="1828800"/>
                    <a:chExt cx="762000" cy="2362200"/>
                  </a:xfrm>
                </p:grpSpPr>
                <p:sp>
                  <p:nvSpPr>
                    <p:cNvPr id="697" name="Oval 6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Oval 7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4" name="Group 12"/>
                  <p:cNvGrpSpPr/>
                  <p:nvPr/>
                </p:nvGrpSpPr>
                <p:grpSpPr>
                  <a:xfrm rot="15530705">
                    <a:off x="2284581" y="2639655"/>
                    <a:ext cx="405591" cy="1883879"/>
                    <a:chOff x="1905000" y="1828800"/>
                    <a:chExt cx="762000" cy="2362200"/>
                  </a:xfrm>
                </p:grpSpPr>
                <p:sp>
                  <p:nvSpPr>
                    <p:cNvPr id="695" name="Oval 69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1" name="Group 21"/>
                <p:cNvGrpSpPr/>
                <p:nvPr/>
              </p:nvGrpSpPr>
              <p:grpSpPr>
                <a:xfrm rot="2927600">
                  <a:off x="1498597" y="881328"/>
                  <a:ext cx="1193804" cy="897916"/>
                  <a:chOff x="1111998" y="1862460"/>
                  <a:chExt cx="2362200" cy="1921930"/>
                </a:xfrm>
              </p:grpSpPr>
              <p:grpSp>
                <p:nvGrpSpPr>
                  <p:cNvPr id="782" name="Group 6"/>
                  <p:cNvGrpSpPr/>
                  <p:nvPr/>
                </p:nvGrpSpPr>
                <p:grpSpPr>
                  <a:xfrm rot="17802976">
                    <a:off x="1912098" y="1823816"/>
                    <a:ext cx="762000" cy="2362200"/>
                    <a:chOff x="1905000" y="1828800"/>
                    <a:chExt cx="762000" cy="2362200"/>
                  </a:xfrm>
                </p:grpSpPr>
                <p:sp>
                  <p:nvSpPr>
                    <p:cNvPr id="69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Oval 6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3" name="Group 9"/>
                  <p:cNvGrpSpPr/>
                  <p:nvPr/>
                </p:nvGrpSpPr>
                <p:grpSpPr>
                  <a:xfrm rot="19123498">
                    <a:off x="2501621" y="1862460"/>
                    <a:ext cx="542170" cy="1782007"/>
                    <a:chOff x="1905000" y="1828800"/>
                    <a:chExt cx="762000" cy="2362200"/>
                  </a:xfrm>
                </p:grpSpPr>
                <p:sp>
                  <p:nvSpPr>
                    <p:cNvPr id="687" name="Oval 6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6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9" name="Group 12"/>
                  <p:cNvGrpSpPr/>
                  <p:nvPr/>
                </p:nvGrpSpPr>
                <p:grpSpPr>
                  <a:xfrm rot="15530705">
                    <a:off x="2284581" y="2639655"/>
                    <a:ext cx="405591" cy="1883879"/>
                    <a:chOff x="1905000" y="1828800"/>
                    <a:chExt cx="762000" cy="2362200"/>
                  </a:xfrm>
                </p:grpSpPr>
                <p:sp>
                  <p:nvSpPr>
                    <p:cNvPr id="685" name="Oval 6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6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31"/>
                <p:cNvGrpSpPr/>
                <p:nvPr/>
              </p:nvGrpSpPr>
              <p:grpSpPr>
                <a:xfrm rot="20238387">
                  <a:off x="1346199" y="1643328"/>
                  <a:ext cx="1193804" cy="897916"/>
                  <a:chOff x="1111998" y="1862460"/>
                  <a:chExt cx="2362200" cy="1921930"/>
                </a:xfrm>
              </p:grpSpPr>
              <p:grpSp>
                <p:nvGrpSpPr>
                  <p:cNvPr id="65" name="Group 6"/>
                  <p:cNvGrpSpPr/>
                  <p:nvPr/>
                </p:nvGrpSpPr>
                <p:grpSpPr>
                  <a:xfrm rot="17802976">
                    <a:off x="1912098" y="1823816"/>
                    <a:ext cx="762000" cy="2362200"/>
                    <a:chOff x="1905000" y="1828800"/>
                    <a:chExt cx="762000" cy="2362200"/>
                  </a:xfrm>
                </p:grpSpPr>
                <p:sp>
                  <p:nvSpPr>
                    <p:cNvPr id="6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Oval 6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9"/>
                  <p:cNvGrpSpPr/>
                  <p:nvPr/>
                </p:nvGrpSpPr>
                <p:grpSpPr>
                  <a:xfrm rot="19123498">
                    <a:off x="2501621" y="1862460"/>
                    <a:ext cx="542170" cy="1782007"/>
                    <a:chOff x="1905000" y="1828800"/>
                    <a:chExt cx="762000" cy="2362200"/>
                  </a:xfrm>
                </p:grpSpPr>
                <p:sp>
                  <p:nvSpPr>
                    <p:cNvPr id="675" name="Oval 6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12"/>
                  <p:cNvGrpSpPr/>
                  <p:nvPr/>
                </p:nvGrpSpPr>
                <p:grpSpPr>
                  <a:xfrm rot="15530705">
                    <a:off x="2284581" y="2639655"/>
                    <a:ext cx="405591" cy="1883879"/>
                    <a:chOff x="1905000" y="1828800"/>
                    <a:chExt cx="762000" cy="2362200"/>
                  </a:xfrm>
                </p:grpSpPr>
                <p:sp>
                  <p:nvSpPr>
                    <p:cNvPr id="673" name="Oval 6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8" name="Group 199"/>
              <p:cNvGrpSpPr/>
              <p:nvPr/>
            </p:nvGrpSpPr>
            <p:grpSpPr>
              <a:xfrm rot="886554">
                <a:off x="7299267" y="887349"/>
                <a:ext cx="1062123" cy="610340"/>
                <a:chOff x="736597" y="733384"/>
                <a:chExt cx="1807860" cy="1193804"/>
              </a:xfrm>
            </p:grpSpPr>
            <p:grpSp>
              <p:nvGrpSpPr>
                <p:cNvPr id="69" name="Group 15"/>
                <p:cNvGrpSpPr/>
                <p:nvPr/>
              </p:nvGrpSpPr>
              <p:grpSpPr>
                <a:xfrm rot="20238387">
                  <a:off x="736597" y="881328"/>
                  <a:ext cx="1193804" cy="897916"/>
                  <a:chOff x="1111998" y="1862460"/>
                  <a:chExt cx="2362200" cy="1921930"/>
                </a:xfrm>
              </p:grpSpPr>
              <p:grpSp>
                <p:nvGrpSpPr>
                  <p:cNvPr id="70" name="Group 6"/>
                  <p:cNvGrpSpPr/>
                  <p:nvPr/>
                </p:nvGrpSpPr>
                <p:grpSpPr>
                  <a:xfrm rot="17802976">
                    <a:off x="1912098" y="1823816"/>
                    <a:ext cx="762000" cy="2362200"/>
                    <a:chOff x="1905000" y="1828800"/>
                    <a:chExt cx="762000" cy="2362200"/>
                  </a:xfrm>
                </p:grpSpPr>
                <p:sp>
                  <p:nvSpPr>
                    <p:cNvPr id="66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9"/>
                  <p:cNvGrpSpPr/>
                  <p:nvPr/>
                </p:nvGrpSpPr>
                <p:grpSpPr>
                  <a:xfrm rot="19123498">
                    <a:off x="2501621" y="1862460"/>
                    <a:ext cx="542170" cy="1782007"/>
                    <a:chOff x="1905000" y="1828800"/>
                    <a:chExt cx="762000" cy="2362200"/>
                  </a:xfrm>
                </p:grpSpPr>
                <p:sp>
                  <p:nvSpPr>
                    <p:cNvPr id="660" name="Oval 65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12"/>
                  <p:cNvGrpSpPr/>
                  <p:nvPr/>
                </p:nvGrpSpPr>
                <p:grpSpPr>
                  <a:xfrm rot="15530705">
                    <a:off x="2284581" y="2639655"/>
                    <a:ext cx="405591" cy="1883879"/>
                    <a:chOff x="1905000" y="1828800"/>
                    <a:chExt cx="762000" cy="2362200"/>
                  </a:xfrm>
                </p:grpSpPr>
                <p:sp>
                  <p:nvSpPr>
                    <p:cNvPr id="658" name="Oval 6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4" name="Group 21"/>
                <p:cNvGrpSpPr/>
                <p:nvPr/>
              </p:nvGrpSpPr>
              <p:grpSpPr>
                <a:xfrm rot="2927600">
                  <a:off x="1498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64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9"/>
                  <p:cNvGrpSpPr/>
                  <p:nvPr/>
                </p:nvGrpSpPr>
                <p:grpSpPr>
                  <a:xfrm rot="19123498">
                    <a:off x="2501621" y="1862460"/>
                    <a:ext cx="542170" cy="1782007"/>
                    <a:chOff x="1905000" y="1828800"/>
                    <a:chExt cx="762000" cy="2362200"/>
                  </a:xfrm>
                </p:grpSpPr>
                <p:sp>
                  <p:nvSpPr>
                    <p:cNvPr id="646" name="Oval 64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12"/>
                  <p:cNvGrpSpPr/>
                  <p:nvPr/>
                </p:nvGrpSpPr>
                <p:grpSpPr>
                  <a:xfrm rot="15530705">
                    <a:off x="2284581" y="2639655"/>
                    <a:ext cx="405591" cy="1883879"/>
                    <a:chOff x="1905000" y="1828800"/>
                    <a:chExt cx="762000" cy="2362200"/>
                  </a:xfrm>
                </p:grpSpPr>
                <p:sp>
                  <p:nvSpPr>
                    <p:cNvPr id="644" name="Oval 6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6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8" name="Group 199"/>
              <p:cNvGrpSpPr/>
              <p:nvPr/>
            </p:nvGrpSpPr>
            <p:grpSpPr>
              <a:xfrm rot="20847950">
                <a:off x="6911572" y="1327179"/>
                <a:ext cx="1062123" cy="610340"/>
                <a:chOff x="736597" y="733384"/>
                <a:chExt cx="1807860" cy="1193804"/>
              </a:xfrm>
            </p:grpSpPr>
            <p:grpSp>
              <p:nvGrpSpPr>
                <p:cNvPr id="79" name="Group 15"/>
                <p:cNvGrpSpPr/>
                <p:nvPr/>
              </p:nvGrpSpPr>
              <p:grpSpPr>
                <a:xfrm rot="20238387">
                  <a:off x="736597" y="881328"/>
                  <a:ext cx="1193804" cy="897916"/>
                  <a:chOff x="1111998" y="1862460"/>
                  <a:chExt cx="2362200" cy="1921930"/>
                </a:xfrm>
              </p:grpSpPr>
              <p:grpSp>
                <p:nvGrpSpPr>
                  <p:cNvPr id="80" name="Group 6"/>
                  <p:cNvGrpSpPr/>
                  <p:nvPr/>
                </p:nvGrpSpPr>
                <p:grpSpPr>
                  <a:xfrm rot="17802976">
                    <a:off x="1912098" y="1823816"/>
                    <a:ext cx="762000" cy="2362200"/>
                    <a:chOff x="1905000" y="1828800"/>
                    <a:chExt cx="762000" cy="2362200"/>
                  </a:xfrm>
                </p:grpSpPr>
                <p:sp>
                  <p:nvSpPr>
                    <p:cNvPr id="63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9"/>
                  <p:cNvGrpSpPr/>
                  <p:nvPr/>
                </p:nvGrpSpPr>
                <p:grpSpPr>
                  <a:xfrm rot="19123498">
                    <a:off x="2501621" y="1862460"/>
                    <a:ext cx="542170" cy="1782007"/>
                    <a:chOff x="1905000" y="1828800"/>
                    <a:chExt cx="762000" cy="2362200"/>
                  </a:xfrm>
                </p:grpSpPr>
                <p:sp>
                  <p:nvSpPr>
                    <p:cNvPr id="623" name="Oval 6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p:grpSpPr>
                <p:sp>
                  <p:nvSpPr>
                    <p:cNvPr id="615" name="Oval 6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21"/>
                <p:cNvGrpSpPr/>
                <p:nvPr/>
              </p:nvGrpSpPr>
              <p:grpSpPr>
                <a:xfrm rot="2927600">
                  <a:off x="1498597" y="881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60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597" name="Oval 5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586" name="Oval 5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Oval 5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 name="Group 199"/>
            <p:cNvGrpSpPr/>
            <p:nvPr/>
          </p:nvGrpSpPr>
          <p:grpSpPr>
            <a:xfrm rot="20855446">
              <a:off x="6111816" y="1093578"/>
              <a:ext cx="1008233" cy="327446"/>
              <a:chOff x="736597" y="733384"/>
              <a:chExt cx="1807860" cy="1193804"/>
            </a:xfrm>
          </p:grpSpPr>
          <p:grpSp>
            <p:nvGrpSpPr>
              <p:cNvPr id="88" name="Group 15"/>
              <p:cNvGrpSpPr/>
              <p:nvPr/>
            </p:nvGrpSpPr>
            <p:grpSpPr>
              <a:xfrm rot="20238387">
                <a:off x="736597" y="881328"/>
                <a:ext cx="1193804" cy="897916"/>
                <a:chOff x="1111998" y="1862460"/>
                <a:chExt cx="2362200" cy="1921930"/>
              </a:xfrm>
            </p:grpSpPr>
            <p:grpSp>
              <p:nvGrpSpPr>
                <p:cNvPr id="89" name="Group 6"/>
                <p:cNvGrpSpPr/>
                <p:nvPr/>
              </p:nvGrpSpPr>
              <p:grpSpPr>
                <a:xfrm rot="17802976">
                  <a:off x="1912098" y="1823816"/>
                  <a:ext cx="762000" cy="2362200"/>
                  <a:chOff x="1905000" y="1828800"/>
                  <a:chExt cx="762000" cy="2362200"/>
                </a:xfrm>
              </p:grpSpPr>
              <p:sp>
                <p:nvSpPr>
                  <p:cNvPr id="53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9"/>
                <p:cNvGrpSpPr/>
                <p:nvPr/>
              </p:nvGrpSpPr>
              <p:grpSpPr>
                <a:xfrm rot="19123498">
                  <a:off x="2501621" y="1862460"/>
                  <a:ext cx="542170" cy="1782007"/>
                  <a:chOff x="1905000" y="1828800"/>
                  <a:chExt cx="762000" cy="2362200"/>
                </a:xfrm>
              </p:grpSpPr>
              <p:sp>
                <p:nvSpPr>
                  <p:cNvPr id="536" name="Oval 53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12"/>
                <p:cNvGrpSpPr/>
                <p:nvPr/>
              </p:nvGrpSpPr>
              <p:grpSpPr>
                <a:xfrm rot="15530705">
                  <a:off x="2284581" y="2639655"/>
                  <a:ext cx="405591" cy="1883879"/>
                  <a:chOff x="1905000" y="1828800"/>
                  <a:chExt cx="762000" cy="2362200"/>
                </a:xfrm>
              </p:grpSpPr>
              <p:sp>
                <p:nvSpPr>
                  <p:cNvPr id="528" name="Oval 5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 name="Group 21"/>
              <p:cNvGrpSpPr/>
              <p:nvPr/>
            </p:nvGrpSpPr>
            <p:grpSpPr>
              <a:xfrm rot="2927600">
                <a:off x="1498597" y="881328"/>
                <a:ext cx="1193804" cy="897916"/>
                <a:chOff x="1111998" y="1862460"/>
                <a:chExt cx="2362200" cy="1921930"/>
              </a:xfrm>
            </p:grpSpPr>
            <p:grpSp>
              <p:nvGrpSpPr>
                <p:cNvPr id="93" name="Group 6"/>
                <p:cNvGrpSpPr/>
                <p:nvPr/>
              </p:nvGrpSpPr>
              <p:grpSpPr>
                <a:xfrm rot="17802976">
                  <a:off x="1912098" y="1823816"/>
                  <a:ext cx="762000" cy="2362200"/>
                  <a:chOff x="1905000" y="1828800"/>
                  <a:chExt cx="762000" cy="2362200"/>
                </a:xfrm>
              </p:grpSpPr>
              <p:sp>
                <p:nvSpPr>
                  <p:cNvPr id="51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760"/>
                <p:cNvGrpSpPr/>
                <p:nvPr/>
              </p:nvGrpSpPr>
              <p:grpSpPr>
                <a:xfrm rot="19123498">
                  <a:off x="2501621" y="1862460"/>
                  <a:ext cx="542170" cy="1782007"/>
                  <a:chOff x="1905000" y="1828800"/>
                  <a:chExt cx="762000" cy="2362200"/>
                </a:xfrm>
              </p:grpSpPr>
              <p:sp>
                <p:nvSpPr>
                  <p:cNvPr id="509" name="Oval 5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12"/>
                <p:cNvGrpSpPr/>
                <p:nvPr/>
              </p:nvGrpSpPr>
              <p:grpSpPr>
                <a:xfrm rot="15530705">
                  <a:off x="2284581" y="2639655"/>
                  <a:ext cx="405591" cy="1883879"/>
                  <a:chOff x="1905000" y="1828800"/>
                  <a:chExt cx="762000" cy="2362200"/>
                </a:xfrm>
              </p:grpSpPr>
              <p:sp>
                <p:nvSpPr>
                  <p:cNvPr id="507" name="Oval 5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Oval 5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878" name="TextBox 877"/>
          <p:cNvSpPr txBox="1"/>
          <p:nvPr/>
        </p:nvSpPr>
        <p:spPr>
          <a:xfrm>
            <a:off x="4800600" y="3962401"/>
            <a:ext cx="5867400" cy="3139321"/>
          </a:xfrm>
          <a:prstGeom prst="rect">
            <a:avLst/>
          </a:prstGeom>
          <a:noFill/>
        </p:spPr>
        <p:txBody>
          <a:bodyPr wrap="square" rtlCol="0">
            <a:spAutoFit/>
          </a:bodyPr>
          <a:lstStyle/>
          <a:p>
            <a:pPr fontAlgn="base"/>
            <a:r>
              <a:rPr lang="en-US" dirty="0">
                <a:solidFill>
                  <a:schemeClr val="bg1"/>
                </a:solidFill>
              </a:rPr>
              <a:t>“And it came to pass that the Lord of the vineyard wept, and said unto the servant: What could I have done more for my vineyard?</a:t>
            </a:r>
          </a:p>
          <a:p>
            <a:pPr fontAlgn="base"/>
            <a:endParaRPr lang="en-US" dirty="0">
              <a:solidFill>
                <a:schemeClr val="bg1"/>
              </a:solidFill>
            </a:endParaRPr>
          </a:p>
          <a:p>
            <a:pPr fontAlgn="base"/>
            <a:r>
              <a:rPr lang="en-US" dirty="0">
                <a:solidFill>
                  <a:schemeClr val="bg1"/>
                </a:solidFill>
              </a:rPr>
              <a:t>Behold, I knew that all the fruit of the vineyard, save it were these, had become corrupted. And now these which have once brought forth good fruit have also become corrupted; and now all the trees of my vineyard are good for nothing save it be to be</a:t>
            </a:r>
            <a:r>
              <a:rPr lang="en-US" baseline="30000" dirty="0">
                <a:solidFill>
                  <a:schemeClr val="bg1"/>
                </a:solidFill>
              </a:rPr>
              <a:t> </a:t>
            </a:r>
            <a:r>
              <a:rPr lang="en-US" dirty="0">
                <a:solidFill>
                  <a:schemeClr val="bg1"/>
                </a:solidFill>
              </a:rPr>
              <a:t>hewn down and cast into the fire.”</a:t>
            </a:r>
          </a:p>
          <a:p>
            <a:endParaRPr lang="en-US" dirty="0">
              <a:solidFill>
                <a:schemeClr val="bg1"/>
              </a:solidFill>
            </a:endParaRPr>
          </a:p>
          <a:p>
            <a:endParaRPr lang="en-US" dirty="0">
              <a:solidFill>
                <a:schemeClr val="bg1"/>
              </a:solidFill>
            </a:endParaRPr>
          </a:p>
        </p:txBody>
      </p:sp>
      <p:grpSp>
        <p:nvGrpSpPr>
          <p:cNvPr id="800" name="Group 347"/>
          <p:cNvGrpSpPr/>
          <p:nvPr/>
        </p:nvGrpSpPr>
        <p:grpSpPr>
          <a:xfrm>
            <a:off x="1600200" y="1447800"/>
            <a:ext cx="1587910" cy="1447800"/>
            <a:chOff x="457200" y="2497304"/>
            <a:chExt cx="4781871" cy="4284496"/>
          </a:xfrm>
        </p:grpSpPr>
        <p:grpSp>
          <p:nvGrpSpPr>
            <p:cNvPr id="801" name="Group 230"/>
            <p:cNvGrpSpPr/>
            <p:nvPr/>
          </p:nvGrpSpPr>
          <p:grpSpPr>
            <a:xfrm rot="18989829" flipH="1">
              <a:off x="2994882" y="2720848"/>
              <a:ext cx="1586260" cy="1364114"/>
              <a:chOff x="736597" y="733384"/>
              <a:chExt cx="1807860" cy="1807860"/>
            </a:xfrm>
          </p:grpSpPr>
          <p:grpSp>
            <p:nvGrpSpPr>
              <p:cNvPr id="802" name="Group 15"/>
              <p:cNvGrpSpPr/>
              <p:nvPr/>
            </p:nvGrpSpPr>
            <p:grpSpPr>
              <a:xfrm rot="20238387">
                <a:off x="736597" y="881328"/>
                <a:ext cx="1193804" cy="897916"/>
                <a:chOff x="1111998" y="1862460"/>
                <a:chExt cx="2362200" cy="1921930"/>
              </a:xfrm>
            </p:grpSpPr>
            <p:grpSp>
              <p:nvGrpSpPr>
                <p:cNvPr id="803" name="Group 6"/>
                <p:cNvGrpSpPr/>
                <p:nvPr/>
              </p:nvGrpSpPr>
              <p:grpSpPr>
                <a:xfrm rot="17802976">
                  <a:off x="1912098" y="1823816"/>
                  <a:ext cx="762000" cy="2362200"/>
                  <a:chOff x="1905000" y="1828800"/>
                  <a:chExt cx="762000" cy="2362200"/>
                </a:xfrm>
              </p:grpSpPr>
              <p:sp>
                <p:nvSpPr>
                  <p:cNvPr id="114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4" name="Group 9"/>
                <p:cNvGrpSpPr/>
                <p:nvPr/>
              </p:nvGrpSpPr>
              <p:grpSpPr>
                <a:xfrm rot="19123498">
                  <a:off x="2501621" y="1862460"/>
                  <a:ext cx="542170" cy="1782007"/>
                  <a:chOff x="1905000" y="1828800"/>
                  <a:chExt cx="762000" cy="2362200"/>
                </a:xfrm>
              </p:grpSpPr>
              <p:sp>
                <p:nvSpPr>
                  <p:cNvPr id="114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1" name="Group 12"/>
                <p:cNvGrpSpPr/>
                <p:nvPr/>
              </p:nvGrpSpPr>
              <p:grpSpPr>
                <a:xfrm rot="15530705">
                  <a:off x="2284581" y="2639655"/>
                  <a:ext cx="405591" cy="1883879"/>
                  <a:chOff x="1905000" y="1828800"/>
                  <a:chExt cx="762000" cy="2362200"/>
                </a:xfrm>
              </p:grpSpPr>
              <p:sp>
                <p:nvSpPr>
                  <p:cNvPr id="113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12" name="Group 21"/>
              <p:cNvGrpSpPr/>
              <p:nvPr/>
            </p:nvGrpSpPr>
            <p:grpSpPr>
              <a:xfrm rot="2927600">
                <a:off x="1498597" y="881328"/>
                <a:ext cx="1193804" cy="897916"/>
                <a:chOff x="1111998" y="1862460"/>
                <a:chExt cx="2362200" cy="1921930"/>
              </a:xfrm>
            </p:grpSpPr>
            <p:grpSp>
              <p:nvGrpSpPr>
                <p:cNvPr id="813" name="Group 6"/>
                <p:cNvGrpSpPr/>
                <p:nvPr/>
              </p:nvGrpSpPr>
              <p:grpSpPr>
                <a:xfrm rot="17802976">
                  <a:off x="1912098" y="1823816"/>
                  <a:ext cx="762000" cy="2362200"/>
                  <a:chOff x="1905000" y="1828800"/>
                  <a:chExt cx="762000" cy="2362200"/>
                </a:xfrm>
              </p:grpSpPr>
              <p:sp>
                <p:nvSpPr>
                  <p:cNvPr id="113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Oval 11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0" name="Group 9"/>
                <p:cNvGrpSpPr/>
                <p:nvPr/>
              </p:nvGrpSpPr>
              <p:grpSpPr>
                <a:xfrm rot="19123498">
                  <a:off x="2501621" y="1862460"/>
                  <a:ext cx="542170" cy="1782007"/>
                  <a:chOff x="1905000" y="1828800"/>
                  <a:chExt cx="762000" cy="2362200"/>
                </a:xfrm>
              </p:grpSpPr>
              <p:sp>
                <p:nvSpPr>
                  <p:cNvPr id="1131"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2"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1" name="Group 12"/>
                <p:cNvGrpSpPr/>
                <p:nvPr/>
              </p:nvGrpSpPr>
              <p:grpSpPr>
                <a:xfrm rot="15530705">
                  <a:off x="2284581" y="2639655"/>
                  <a:ext cx="405591" cy="1883879"/>
                  <a:chOff x="1905000" y="1828800"/>
                  <a:chExt cx="762000" cy="2362200"/>
                </a:xfrm>
              </p:grpSpPr>
              <p:sp>
                <p:nvSpPr>
                  <p:cNvPr id="1129" name="Oval 112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0" name="Oval 112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2" name="Group 31"/>
              <p:cNvGrpSpPr/>
              <p:nvPr/>
            </p:nvGrpSpPr>
            <p:grpSpPr>
              <a:xfrm rot="20238387">
                <a:off x="1346199" y="1643328"/>
                <a:ext cx="1193804" cy="897916"/>
                <a:chOff x="1111998" y="1862460"/>
                <a:chExt cx="2362200" cy="1921930"/>
              </a:xfrm>
            </p:grpSpPr>
            <p:grpSp>
              <p:nvGrpSpPr>
                <p:cNvPr id="838" name="Group 6"/>
                <p:cNvGrpSpPr/>
                <p:nvPr/>
              </p:nvGrpSpPr>
              <p:grpSpPr>
                <a:xfrm rot="17802976">
                  <a:off x="1912098" y="1823816"/>
                  <a:ext cx="762000" cy="2362200"/>
                  <a:chOff x="1905000" y="1828800"/>
                  <a:chExt cx="762000" cy="2362200"/>
                </a:xfrm>
              </p:grpSpPr>
              <p:sp>
                <p:nvSpPr>
                  <p:cNvPr id="112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5" name="Oval 11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9" name="Group 9"/>
                <p:cNvGrpSpPr/>
                <p:nvPr/>
              </p:nvGrpSpPr>
              <p:grpSpPr>
                <a:xfrm rot="19123498">
                  <a:off x="2501621" y="1862460"/>
                  <a:ext cx="542170" cy="1782007"/>
                  <a:chOff x="1905000" y="1828800"/>
                  <a:chExt cx="762000" cy="2362200"/>
                </a:xfrm>
              </p:grpSpPr>
              <p:sp>
                <p:nvSpPr>
                  <p:cNvPr id="1122"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3"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0" name="Group 12"/>
                <p:cNvGrpSpPr/>
                <p:nvPr/>
              </p:nvGrpSpPr>
              <p:grpSpPr>
                <a:xfrm rot="15530705">
                  <a:off x="2284581" y="2639655"/>
                  <a:ext cx="405591" cy="1883879"/>
                  <a:chOff x="1905000" y="1828800"/>
                  <a:chExt cx="762000" cy="2362200"/>
                </a:xfrm>
              </p:grpSpPr>
              <p:sp>
                <p:nvSpPr>
                  <p:cNvPr id="1120"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1"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41" name="Group 199"/>
            <p:cNvGrpSpPr/>
            <p:nvPr/>
          </p:nvGrpSpPr>
          <p:grpSpPr>
            <a:xfrm rot="3068959">
              <a:off x="1334455" y="2628335"/>
              <a:ext cx="1820842" cy="1558779"/>
              <a:chOff x="736597" y="733384"/>
              <a:chExt cx="1807860" cy="1807860"/>
            </a:xfrm>
          </p:grpSpPr>
          <p:grpSp>
            <p:nvGrpSpPr>
              <p:cNvPr id="842" name="Group 15"/>
              <p:cNvGrpSpPr/>
              <p:nvPr/>
            </p:nvGrpSpPr>
            <p:grpSpPr>
              <a:xfrm rot="20238387">
                <a:off x="736597" y="881328"/>
                <a:ext cx="1193804" cy="897916"/>
                <a:chOff x="1111998" y="1862460"/>
                <a:chExt cx="2362200" cy="1921930"/>
              </a:xfrm>
            </p:grpSpPr>
            <p:grpSp>
              <p:nvGrpSpPr>
                <p:cNvPr id="849" name="Group 6"/>
                <p:cNvGrpSpPr/>
                <p:nvPr/>
              </p:nvGrpSpPr>
              <p:grpSpPr>
                <a:xfrm rot="17802976">
                  <a:off x="1912098" y="1823816"/>
                  <a:ext cx="762000" cy="2362200"/>
                  <a:chOff x="1905000" y="1828800"/>
                  <a:chExt cx="762000" cy="2362200"/>
                </a:xfrm>
              </p:grpSpPr>
              <p:sp>
                <p:nvSpPr>
                  <p:cNvPr id="111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0" name="Group 9"/>
                <p:cNvGrpSpPr/>
                <p:nvPr/>
              </p:nvGrpSpPr>
              <p:grpSpPr>
                <a:xfrm rot="19123498">
                  <a:off x="2501621" y="1862460"/>
                  <a:ext cx="542170" cy="1782007"/>
                  <a:chOff x="1905000" y="1828800"/>
                  <a:chExt cx="762000" cy="2362200"/>
                </a:xfrm>
              </p:grpSpPr>
              <p:sp>
                <p:nvSpPr>
                  <p:cNvPr id="1110" name="Oval 11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1"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1" name="Group 12"/>
                <p:cNvGrpSpPr/>
                <p:nvPr/>
              </p:nvGrpSpPr>
              <p:grpSpPr>
                <a:xfrm rot="15530705">
                  <a:off x="2284581" y="2639655"/>
                  <a:ext cx="405591" cy="1883879"/>
                  <a:chOff x="1905000" y="1828800"/>
                  <a:chExt cx="762000" cy="2362200"/>
                </a:xfrm>
              </p:grpSpPr>
              <p:sp>
                <p:nvSpPr>
                  <p:cNvPr id="1108" name="Oval 110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8" name="Group 21"/>
              <p:cNvGrpSpPr/>
              <p:nvPr/>
            </p:nvGrpSpPr>
            <p:grpSpPr>
              <a:xfrm rot="2927600">
                <a:off x="1498597" y="881328"/>
                <a:ext cx="1193804" cy="897916"/>
                <a:chOff x="1111998" y="1862460"/>
                <a:chExt cx="2362200" cy="1921930"/>
              </a:xfrm>
            </p:grpSpPr>
            <p:grpSp>
              <p:nvGrpSpPr>
                <p:cNvPr id="859" name="Group 6"/>
                <p:cNvGrpSpPr/>
                <p:nvPr/>
              </p:nvGrpSpPr>
              <p:grpSpPr>
                <a:xfrm rot="17802976">
                  <a:off x="1912098" y="1823816"/>
                  <a:ext cx="762000" cy="2362200"/>
                  <a:chOff x="1905000" y="1828800"/>
                  <a:chExt cx="762000" cy="2362200"/>
                </a:xfrm>
              </p:grpSpPr>
              <p:sp>
                <p:nvSpPr>
                  <p:cNvPr id="110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0" name="Group 9"/>
                <p:cNvGrpSpPr/>
                <p:nvPr/>
              </p:nvGrpSpPr>
              <p:grpSpPr>
                <a:xfrm rot="19123498">
                  <a:off x="2501621" y="1862460"/>
                  <a:ext cx="542170" cy="1782007"/>
                  <a:chOff x="1905000" y="1828800"/>
                  <a:chExt cx="762000" cy="2362200"/>
                </a:xfrm>
              </p:grpSpPr>
              <p:sp>
                <p:nvSpPr>
                  <p:cNvPr id="1101" name="Oval 1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2"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1" name="Group 12"/>
                <p:cNvGrpSpPr/>
                <p:nvPr/>
              </p:nvGrpSpPr>
              <p:grpSpPr>
                <a:xfrm rot="15530705">
                  <a:off x="2284581" y="2639655"/>
                  <a:ext cx="405591" cy="1883879"/>
                  <a:chOff x="1905000" y="1828800"/>
                  <a:chExt cx="762000" cy="2362200"/>
                </a:xfrm>
              </p:grpSpPr>
              <p:sp>
                <p:nvSpPr>
                  <p:cNvPr id="1099" name="Oval 10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0" name="Oval 109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2" name="Group 31"/>
              <p:cNvGrpSpPr/>
              <p:nvPr/>
            </p:nvGrpSpPr>
            <p:grpSpPr>
              <a:xfrm rot="20238387">
                <a:off x="1346199" y="1643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10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5"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9"/>
                <p:cNvGrpSpPr/>
                <p:nvPr/>
              </p:nvGrpSpPr>
              <p:grpSpPr>
                <a:xfrm rot="19123498">
                  <a:off x="2501621" y="1862460"/>
                  <a:ext cx="542170" cy="1782007"/>
                  <a:chOff x="1905000" y="1828800"/>
                  <a:chExt cx="762000" cy="2362200"/>
                </a:xfrm>
              </p:grpSpPr>
              <p:sp>
                <p:nvSpPr>
                  <p:cNvPr id="1092"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3"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
                <p:cNvGrpSpPr/>
                <p:nvPr/>
              </p:nvGrpSpPr>
              <p:grpSpPr>
                <a:xfrm rot="15530705">
                  <a:off x="2284581" y="2639655"/>
                  <a:ext cx="405591" cy="1883879"/>
                  <a:chOff x="1905000" y="1828800"/>
                  <a:chExt cx="762000" cy="2362200"/>
                </a:xfrm>
              </p:grpSpPr>
              <p:sp>
                <p:nvSpPr>
                  <p:cNvPr id="1090"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82" name="Double Wave 881"/>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Double Wave 882"/>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Double Wave 883"/>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Oval 884"/>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6" name="Oval 885"/>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41"/>
            <p:cNvGrpSpPr/>
            <p:nvPr/>
          </p:nvGrpSpPr>
          <p:grpSpPr>
            <a:xfrm>
              <a:off x="457200" y="3352800"/>
              <a:ext cx="1397003" cy="1095416"/>
              <a:chOff x="736597" y="733384"/>
              <a:chExt cx="1807860" cy="1807860"/>
            </a:xfrm>
          </p:grpSpPr>
          <p:grpSp>
            <p:nvGrpSpPr>
              <p:cNvPr id="132" name="Group 15"/>
              <p:cNvGrpSpPr/>
              <p:nvPr/>
            </p:nvGrpSpPr>
            <p:grpSpPr>
              <a:xfrm rot="20238387">
                <a:off x="736597" y="881328"/>
                <a:ext cx="1193804" cy="897916"/>
                <a:chOff x="1111998" y="1862460"/>
                <a:chExt cx="2362200" cy="1921930"/>
              </a:xfrm>
            </p:grpSpPr>
            <p:grpSp>
              <p:nvGrpSpPr>
                <p:cNvPr id="133" name="Group 6"/>
                <p:cNvGrpSpPr/>
                <p:nvPr/>
              </p:nvGrpSpPr>
              <p:grpSpPr>
                <a:xfrm rot="17802976">
                  <a:off x="1912098" y="1823816"/>
                  <a:ext cx="762000" cy="2362200"/>
                  <a:chOff x="1905000" y="1828800"/>
                  <a:chExt cx="762000" cy="2362200"/>
                </a:xfrm>
              </p:grpSpPr>
              <p:sp>
                <p:nvSpPr>
                  <p:cNvPr id="108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4" name="Group 9"/>
                <p:cNvGrpSpPr/>
                <p:nvPr/>
              </p:nvGrpSpPr>
              <p:grpSpPr>
                <a:xfrm rot="19123498">
                  <a:off x="2501621" y="1862460"/>
                  <a:ext cx="542170" cy="1782007"/>
                  <a:chOff x="1905000" y="1828800"/>
                  <a:chExt cx="762000" cy="2362200"/>
                </a:xfrm>
              </p:grpSpPr>
              <p:sp>
                <p:nvSpPr>
                  <p:cNvPr id="1080"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1"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5" name="Group 12"/>
                <p:cNvGrpSpPr/>
                <p:nvPr/>
              </p:nvGrpSpPr>
              <p:grpSpPr>
                <a:xfrm rot="15530705">
                  <a:off x="2284581" y="2639655"/>
                  <a:ext cx="405591" cy="1883879"/>
                  <a:chOff x="1905000" y="1828800"/>
                  <a:chExt cx="762000" cy="2362200"/>
                </a:xfrm>
              </p:grpSpPr>
              <p:sp>
                <p:nvSpPr>
                  <p:cNvPr id="1078"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6" name="Group 21"/>
              <p:cNvGrpSpPr/>
              <p:nvPr/>
            </p:nvGrpSpPr>
            <p:grpSpPr>
              <a:xfrm rot="2927600">
                <a:off x="1498597" y="881328"/>
                <a:ext cx="1193804" cy="897916"/>
                <a:chOff x="1111998" y="1862460"/>
                <a:chExt cx="2362200" cy="1921930"/>
              </a:xfrm>
            </p:grpSpPr>
            <p:grpSp>
              <p:nvGrpSpPr>
                <p:cNvPr id="137" name="Group 6"/>
                <p:cNvGrpSpPr/>
                <p:nvPr/>
              </p:nvGrpSpPr>
              <p:grpSpPr>
                <a:xfrm rot="17802976">
                  <a:off x="1912098" y="1823816"/>
                  <a:ext cx="762000" cy="2362200"/>
                  <a:chOff x="1905000" y="1828800"/>
                  <a:chExt cx="762000" cy="2362200"/>
                </a:xfrm>
              </p:grpSpPr>
              <p:sp>
                <p:nvSpPr>
                  <p:cNvPr id="107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4"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9"/>
                <p:cNvGrpSpPr/>
                <p:nvPr/>
              </p:nvGrpSpPr>
              <p:grpSpPr>
                <a:xfrm rot="19123498">
                  <a:off x="2501621" y="1862460"/>
                  <a:ext cx="542170" cy="1782007"/>
                  <a:chOff x="1905000" y="1828800"/>
                  <a:chExt cx="762000" cy="2362200"/>
                </a:xfrm>
              </p:grpSpPr>
              <p:sp>
                <p:nvSpPr>
                  <p:cNvPr id="1071"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2"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12"/>
                <p:cNvGrpSpPr/>
                <p:nvPr/>
              </p:nvGrpSpPr>
              <p:grpSpPr>
                <a:xfrm rot="15530705">
                  <a:off x="2284581" y="2639655"/>
                  <a:ext cx="405591" cy="1883879"/>
                  <a:chOff x="1905000" y="1828800"/>
                  <a:chExt cx="762000" cy="2362200"/>
                </a:xfrm>
              </p:grpSpPr>
              <p:sp>
                <p:nvSpPr>
                  <p:cNvPr id="1069"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0"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0" name="Group 31"/>
              <p:cNvGrpSpPr/>
              <p:nvPr/>
            </p:nvGrpSpPr>
            <p:grpSpPr>
              <a:xfrm rot="20238387">
                <a:off x="1346199" y="1643328"/>
                <a:ext cx="1193804" cy="897916"/>
                <a:chOff x="1111998" y="1862460"/>
                <a:chExt cx="2362200" cy="1921930"/>
              </a:xfrm>
            </p:grpSpPr>
            <p:grpSp>
              <p:nvGrpSpPr>
                <p:cNvPr id="141" name="Group 6"/>
                <p:cNvGrpSpPr/>
                <p:nvPr/>
              </p:nvGrpSpPr>
              <p:grpSpPr>
                <a:xfrm rot="17802976">
                  <a:off x="1912098" y="1823816"/>
                  <a:ext cx="762000" cy="2362200"/>
                  <a:chOff x="1905000" y="1828800"/>
                  <a:chExt cx="762000" cy="2362200"/>
                </a:xfrm>
              </p:grpSpPr>
              <p:sp>
                <p:nvSpPr>
                  <p:cNvPr id="10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5"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9"/>
                <p:cNvGrpSpPr/>
                <p:nvPr/>
              </p:nvGrpSpPr>
              <p:grpSpPr>
                <a:xfrm rot="19123498">
                  <a:off x="2501621" y="1862460"/>
                  <a:ext cx="542170" cy="1782007"/>
                  <a:chOff x="1905000" y="1828800"/>
                  <a:chExt cx="762000" cy="2362200"/>
                </a:xfrm>
              </p:grpSpPr>
              <p:sp>
                <p:nvSpPr>
                  <p:cNvPr id="1062" name="Oval 106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3"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Group 12"/>
                <p:cNvGrpSpPr/>
                <p:nvPr/>
              </p:nvGrpSpPr>
              <p:grpSpPr>
                <a:xfrm rot="15530705">
                  <a:off x="2284581" y="2639655"/>
                  <a:ext cx="405591" cy="1883879"/>
                  <a:chOff x="1905000" y="1828800"/>
                  <a:chExt cx="762000" cy="2362200"/>
                </a:xfrm>
              </p:grpSpPr>
              <p:sp>
                <p:nvSpPr>
                  <p:cNvPr id="1060" name="Oval 10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1" name="Oval 106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4" name="Group 42"/>
            <p:cNvGrpSpPr/>
            <p:nvPr/>
          </p:nvGrpSpPr>
          <p:grpSpPr>
            <a:xfrm rot="1956276">
              <a:off x="1167495" y="3842653"/>
              <a:ext cx="1397003" cy="1095416"/>
              <a:chOff x="736597" y="733384"/>
              <a:chExt cx="1807860" cy="1807860"/>
            </a:xfrm>
          </p:grpSpPr>
          <p:grpSp>
            <p:nvGrpSpPr>
              <p:cNvPr id="145" name="Group 15"/>
              <p:cNvGrpSpPr/>
              <p:nvPr/>
            </p:nvGrpSpPr>
            <p:grpSpPr>
              <a:xfrm rot="20238387">
                <a:off x="736597" y="881328"/>
                <a:ext cx="1193804" cy="897916"/>
                <a:chOff x="1111998" y="1862460"/>
                <a:chExt cx="2362200" cy="1921930"/>
              </a:xfrm>
            </p:grpSpPr>
            <p:grpSp>
              <p:nvGrpSpPr>
                <p:cNvPr id="146" name="Group 6"/>
                <p:cNvGrpSpPr/>
                <p:nvPr/>
              </p:nvGrpSpPr>
              <p:grpSpPr>
                <a:xfrm rot="17802976">
                  <a:off x="1912098" y="1823816"/>
                  <a:ext cx="762000" cy="2362200"/>
                  <a:chOff x="1905000" y="1828800"/>
                  <a:chExt cx="762000" cy="2362200"/>
                </a:xfrm>
              </p:grpSpPr>
              <p:sp>
                <p:nvSpPr>
                  <p:cNvPr id="105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9"/>
                <p:cNvGrpSpPr/>
                <p:nvPr/>
              </p:nvGrpSpPr>
              <p:grpSpPr>
                <a:xfrm rot="19123498">
                  <a:off x="2501621" y="1862460"/>
                  <a:ext cx="542170" cy="1782007"/>
                  <a:chOff x="1905000" y="1828800"/>
                  <a:chExt cx="762000" cy="2362200"/>
                </a:xfrm>
              </p:grpSpPr>
              <p:sp>
                <p:nvSpPr>
                  <p:cNvPr id="1050"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1"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2"/>
                <p:cNvGrpSpPr/>
                <p:nvPr/>
              </p:nvGrpSpPr>
              <p:grpSpPr>
                <a:xfrm rot="15530705">
                  <a:off x="2284581" y="2639655"/>
                  <a:ext cx="405591" cy="1883879"/>
                  <a:chOff x="1905000" y="1828800"/>
                  <a:chExt cx="762000" cy="2362200"/>
                </a:xfrm>
              </p:grpSpPr>
              <p:sp>
                <p:nvSpPr>
                  <p:cNvPr id="1048" name="Oval 104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9" name="Group 21"/>
              <p:cNvGrpSpPr/>
              <p:nvPr/>
            </p:nvGrpSpPr>
            <p:grpSpPr>
              <a:xfrm rot="2927600">
                <a:off x="1498597" y="881328"/>
                <a:ext cx="1193804" cy="897916"/>
                <a:chOff x="1111998" y="1862460"/>
                <a:chExt cx="2362200" cy="1921930"/>
              </a:xfrm>
            </p:grpSpPr>
            <p:grpSp>
              <p:nvGrpSpPr>
                <p:cNvPr id="150" name="Group 6"/>
                <p:cNvGrpSpPr/>
                <p:nvPr/>
              </p:nvGrpSpPr>
              <p:grpSpPr>
                <a:xfrm rot="17802976">
                  <a:off x="1912098" y="1823816"/>
                  <a:ext cx="762000" cy="2362200"/>
                  <a:chOff x="1905000" y="1828800"/>
                  <a:chExt cx="762000" cy="2362200"/>
                </a:xfrm>
              </p:grpSpPr>
              <p:sp>
                <p:nvSpPr>
                  <p:cNvPr id="104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 name="Oval 104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9"/>
                <p:cNvGrpSpPr/>
                <p:nvPr/>
              </p:nvGrpSpPr>
              <p:grpSpPr>
                <a:xfrm rot="19123498">
                  <a:off x="2501621" y="1862460"/>
                  <a:ext cx="542170" cy="1782007"/>
                  <a:chOff x="1905000" y="1828800"/>
                  <a:chExt cx="762000" cy="2362200"/>
                </a:xfrm>
              </p:grpSpPr>
              <p:sp>
                <p:nvSpPr>
                  <p:cNvPr id="1041"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2"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2"/>
                <p:cNvGrpSpPr/>
                <p:nvPr/>
              </p:nvGrpSpPr>
              <p:grpSpPr>
                <a:xfrm rot="15530705">
                  <a:off x="2284581" y="2639655"/>
                  <a:ext cx="405591" cy="1883879"/>
                  <a:chOff x="1905000" y="1828800"/>
                  <a:chExt cx="762000" cy="2362200"/>
                </a:xfrm>
              </p:grpSpPr>
              <p:sp>
                <p:nvSpPr>
                  <p:cNvPr id="1039"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0"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4" name="Group 31"/>
              <p:cNvGrpSpPr/>
              <p:nvPr/>
            </p:nvGrpSpPr>
            <p:grpSpPr>
              <a:xfrm rot="20238387">
                <a:off x="1346199" y="1643328"/>
                <a:ext cx="1193804" cy="897916"/>
                <a:chOff x="1111998" y="1862460"/>
                <a:chExt cx="2362200" cy="1921930"/>
              </a:xfrm>
            </p:grpSpPr>
            <p:grpSp>
              <p:nvGrpSpPr>
                <p:cNvPr id="155" name="Group 6"/>
                <p:cNvGrpSpPr/>
                <p:nvPr/>
              </p:nvGrpSpPr>
              <p:grpSpPr>
                <a:xfrm rot="17802976">
                  <a:off x="1912098" y="1823816"/>
                  <a:ext cx="762000" cy="2362200"/>
                  <a:chOff x="1905000" y="1828800"/>
                  <a:chExt cx="762000" cy="2362200"/>
                </a:xfrm>
              </p:grpSpPr>
              <p:sp>
                <p:nvSpPr>
                  <p:cNvPr id="10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Oval 103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9"/>
                <p:cNvGrpSpPr/>
                <p:nvPr/>
              </p:nvGrpSpPr>
              <p:grpSpPr>
                <a:xfrm rot="19123498">
                  <a:off x="2501621" y="1862460"/>
                  <a:ext cx="542170" cy="1782007"/>
                  <a:chOff x="1905000" y="1828800"/>
                  <a:chExt cx="762000" cy="2362200"/>
                </a:xfrm>
              </p:grpSpPr>
              <p:sp>
                <p:nvSpPr>
                  <p:cNvPr id="1032" name="Oval 103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Oval 10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 name="Group 12"/>
                <p:cNvGrpSpPr/>
                <p:nvPr/>
              </p:nvGrpSpPr>
              <p:grpSpPr>
                <a:xfrm rot="15530705">
                  <a:off x="2284581" y="2639655"/>
                  <a:ext cx="405591" cy="1883879"/>
                  <a:chOff x="1905000" y="1828800"/>
                  <a:chExt cx="762000" cy="2362200"/>
                </a:xfrm>
              </p:grpSpPr>
              <p:sp>
                <p:nvSpPr>
                  <p:cNvPr id="1030"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1" name="Oval 10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8" name="Group 73"/>
            <p:cNvGrpSpPr/>
            <p:nvPr/>
          </p:nvGrpSpPr>
          <p:grpSpPr>
            <a:xfrm rot="3068959">
              <a:off x="1791654" y="2628338"/>
              <a:ext cx="1820842" cy="1558779"/>
              <a:chOff x="736597" y="733384"/>
              <a:chExt cx="1807860" cy="1807860"/>
            </a:xfrm>
          </p:grpSpPr>
          <p:grpSp>
            <p:nvGrpSpPr>
              <p:cNvPr id="159" name="Group 15"/>
              <p:cNvGrpSpPr/>
              <p:nvPr/>
            </p:nvGrpSpPr>
            <p:grpSpPr>
              <a:xfrm rot="20238387">
                <a:off x="736597" y="881328"/>
                <a:ext cx="1193804" cy="897916"/>
                <a:chOff x="1111998" y="1862460"/>
                <a:chExt cx="2362200" cy="1921930"/>
              </a:xfrm>
            </p:grpSpPr>
            <p:grpSp>
              <p:nvGrpSpPr>
                <p:cNvPr id="869" name="Group 6"/>
                <p:cNvGrpSpPr/>
                <p:nvPr/>
              </p:nvGrpSpPr>
              <p:grpSpPr>
                <a:xfrm rot="17802976">
                  <a:off x="1912098" y="1823816"/>
                  <a:ext cx="762000" cy="2362200"/>
                  <a:chOff x="1905000" y="1828800"/>
                  <a:chExt cx="762000" cy="2362200"/>
                </a:xfrm>
              </p:grpSpPr>
              <p:sp>
                <p:nvSpPr>
                  <p:cNvPr id="102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p:grpSpPr>
              <p:sp>
                <p:nvSpPr>
                  <p:cNvPr id="1020"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1" name="Oval 10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p:grpSpPr>
              <p:sp>
                <p:nvSpPr>
                  <p:cNvPr id="1018"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9" name="Group 21"/>
              <p:cNvGrpSpPr/>
              <p:nvPr/>
            </p:nvGrpSpPr>
            <p:grpSpPr>
              <a:xfrm rot="2927600">
                <a:off x="1498597" y="881328"/>
                <a:ext cx="1193804" cy="897916"/>
                <a:chOff x="1111998" y="1862460"/>
                <a:chExt cx="2362200" cy="1921930"/>
              </a:xfrm>
            </p:grpSpPr>
            <p:grpSp>
              <p:nvGrpSpPr>
                <p:cNvPr id="880" name="Group 6"/>
                <p:cNvGrpSpPr/>
                <p:nvPr/>
              </p:nvGrpSpPr>
              <p:grpSpPr>
                <a:xfrm rot="17802976">
                  <a:off x="1912098" y="1823816"/>
                  <a:ext cx="762000" cy="2362200"/>
                  <a:chOff x="1905000" y="1828800"/>
                  <a:chExt cx="762000" cy="2362200"/>
                </a:xfrm>
              </p:grpSpPr>
              <p:sp>
                <p:nvSpPr>
                  <p:cNvPr id="101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4" name="Oval 101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1" name="Group 9"/>
                <p:cNvGrpSpPr/>
                <p:nvPr/>
              </p:nvGrpSpPr>
              <p:grpSpPr>
                <a:xfrm rot="19123498">
                  <a:off x="2501621" y="1862460"/>
                  <a:ext cx="542170" cy="1782007"/>
                  <a:chOff x="1905000" y="1828800"/>
                  <a:chExt cx="762000" cy="2362200"/>
                </a:xfrm>
              </p:grpSpPr>
              <p:sp>
                <p:nvSpPr>
                  <p:cNvPr id="1011"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2" name="Oval 10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7" name="Group 12"/>
                <p:cNvGrpSpPr/>
                <p:nvPr/>
              </p:nvGrpSpPr>
              <p:grpSpPr>
                <a:xfrm rot="15530705">
                  <a:off x="2284581" y="2639655"/>
                  <a:ext cx="405591" cy="1883879"/>
                  <a:chOff x="1905000" y="1828800"/>
                  <a:chExt cx="762000" cy="2362200"/>
                </a:xfrm>
              </p:grpSpPr>
              <p:sp>
                <p:nvSpPr>
                  <p:cNvPr id="1009"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0"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8" name="Group 31"/>
              <p:cNvGrpSpPr/>
              <p:nvPr/>
            </p:nvGrpSpPr>
            <p:grpSpPr>
              <a:xfrm rot="20238387">
                <a:off x="1346199" y="1643328"/>
                <a:ext cx="1193804" cy="897916"/>
                <a:chOff x="1111998" y="1862460"/>
                <a:chExt cx="2362200" cy="1921930"/>
              </a:xfrm>
            </p:grpSpPr>
            <p:grpSp>
              <p:nvGrpSpPr>
                <p:cNvPr id="889" name="Group 6"/>
                <p:cNvGrpSpPr/>
                <p:nvPr/>
              </p:nvGrpSpPr>
              <p:grpSpPr>
                <a:xfrm rot="17802976">
                  <a:off x="1912098" y="1823816"/>
                  <a:ext cx="762000" cy="2362200"/>
                  <a:chOff x="1905000" y="1828800"/>
                  <a:chExt cx="762000" cy="2362200"/>
                </a:xfrm>
              </p:grpSpPr>
              <p:sp>
                <p:nvSpPr>
                  <p:cNvPr id="10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5" name="Oval 100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0" name="Group 9"/>
                <p:cNvGrpSpPr/>
                <p:nvPr/>
              </p:nvGrpSpPr>
              <p:grpSpPr>
                <a:xfrm rot="19123498">
                  <a:off x="2501621" y="1862460"/>
                  <a:ext cx="542170" cy="1782007"/>
                  <a:chOff x="1905000" y="1828800"/>
                  <a:chExt cx="762000" cy="2362200"/>
                </a:xfrm>
              </p:grpSpPr>
              <p:sp>
                <p:nvSpPr>
                  <p:cNvPr id="1002" name="Oval 10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3" name="Oval 10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1" name="Group 12"/>
                <p:cNvGrpSpPr/>
                <p:nvPr/>
              </p:nvGrpSpPr>
              <p:grpSpPr>
                <a:xfrm rot="15530705">
                  <a:off x="2284581" y="2639655"/>
                  <a:ext cx="405591" cy="1883879"/>
                  <a:chOff x="1905000" y="1828800"/>
                  <a:chExt cx="762000" cy="2362200"/>
                </a:xfrm>
              </p:grpSpPr>
              <p:sp>
                <p:nvSpPr>
                  <p:cNvPr id="1000" name="Oval 9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1" name="Oval 100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92" name="Group 104"/>
            <p:cNvGrpSpPr/>
            <p:nvPr/>
          </p:nvGrpSpPr>
          <p:grpSpPr>
            <a:xfrm rot="3068959">
              <a:off x="2247659" y="3793897"/>
              <a:ext cx="1143483" cy="840157"/>
              <a:chOff x="736597" y="733384"/>
              <a:chExt cx="1807860" cy="1807860"/>
            </a:xfrm>
          </p:grpSpPr>
          <p:grpSp>
            <p:nvGrpSpPr>
              <p:cNvPr id="904" name="Group 15"/>
              <p:cNvGrpSpPr/>
              <p:nvPr/>
            </p:nvGrpSpPr>
            <p:grpSpPr>
              <a:xfrm rot="20238387">
                <a:off x="736597" y="881328"/>
                <a:ext cx="1193804" cy="897916"/>
                <a:chOff x="1111998" y="1862460"/>
                <a:chExt cx="2362200" cy="1921930"/>
              </a:xfrm>
            </p:grpSpPr>
            <p:grpSp>
              <p:nvGrpSpPr>
                <p:cNvPr id="905" name="Group 6"/>
                <p:cNvGrpSpPr/>
                <p:nvPr/>
              </p:nvGrpSpPr>
              <p:grpSpPr>
                <a:xfrm rot="17802976">
                  <a:off x="1912098" y="1823816"/>
                  <a:ext cx="762000" cy="2362200"/>
                  <a:chOff x="1905000" y="1828800"/>
                  <a:chExt cx="762000" cy="2362200"/>
                </a:xfrm>
              </p:grpSpPr>
              <p:sp>
                <p:nvSpPr>
                  <p:cNvPr id="99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6" name="Group 9"/>
                <p:cNvGrpSpPr/>
                <p:nvPr/>
              </p:nvGrpSpPr>
              <p:grpSpPr>
                <a:xfrm rot="19123498">
                  <a:off x="2501621" y="1862460"/>
                  <a:ext cx="542170" cy="1782007"/>
                  <a:chOff x="1905000" y="1828800"/>
                  <a:chExt cx="762000" cy="2362200"/>
                </a:xfrm>
              </p:grpSpPr>
              <p:sp>
                <p:nvSpPr>
                  <p:cNvPr id="990" name="Oval 9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1" name="Oval 9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7" name="Group 12"/>
                <p:cNvGrpSpPr/>
                <p:nvPr/>
              </p:nvGrpSpPr>
              <p:grpSpPr>
                <a:xfrm rot="15530705">
                  <a:off x="2284581" y="2639655"/>
                  <a:ext cx="405591" cy="1883879"/>
                  <a:chOff x="1905000" y="1828800"/>
                  <a:chExt cx="762000" cy="2362200"/>
                </a:xfrm>
              </p:grpSpPr>
              <p:sp>
                <p:nvSpPr>
                  <p:cNvPr id="988" name="Oval 98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8" name="Group 21"/>
              <p:cNvGrpSpPr/>
              <p:nvPr/>
            </p:nvGrpSpPr>
            <p:grpSpPr>
              <a:xfrm rot="2927600">
                <a:off x="1498597" y="881328"/>
                <a:ext cx="1193804" cy="897916"/>
                <a:chOff x="1111998" y="1862460"/>
                <a:chExt cx="2362200" cy="1921930"/>
              </a:xfrm>
            </p:grpSpPr>
            <p:grpSp>
              <p:nvGrpSpPr>
                <p:cNvPr id="909" name="Group 6"/>
                <p:cNvGrpSpPr/>
                <p:nvPr/>
              </p:nvGrpSpPr>
              <p:grpSpPr>
                <a:xfrm rot="17802976">
                  <a:off x="1912098" y="1823816"/>
                  <a:ext cx="762000" cy="2362200"/>
                  <a:chOff x="1905000" y="1828800"/>
                  <a:chExt cx="762000" cy="2362200"/>
                </a:xfrm>
              </p:grpSpPr>
              <p:sp>
                <p:nvSpPr>
                  <p:cNvPr id="98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4" name="Oval 98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6" name="Group 9"/>
                <p:cNvGrpSpPr/>
                <p:nvPr/>
              </p:nvGrpSpPr>
              <p:grpSpPr>
                <a:xfrm rot="19123498">
                  <a:off x="2501621" y="1862460"/>
                  <a:ext cx="542170" cy="1782007"/>
                  <a:chOff x="1905000" y="1828800"/>
                  <a:chExt cx="762000" cy="2362200"/>
                </a:xfrm>
              </p:grpSpPr>
              <p:sp>
                <p:nvSpPr>
                  <p:cNvPr id="981" name="Oval 98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2" name="Oval 98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7" name="Group 12"/>
                <p:cNvGrpSpPr/>
                <p:nvPr/>
              </p:nvGrpSpPr>
              <p:grpSpPr>
                <a:xfrm rot="15530705">
                  <a:off x="2284581" y="2639655"/>
                  <a:ext cx="405591" cy="1883879"/>
                  <a:chOff x="1905000" y="1828800"/>
                  <a:chExt cx="762000" cy="2362200"/>
                </a:xfrm>
              </p:grpSpPr>
              <p:sp>
                <p:nvSpPr>
                  <p:cNvPr id="979" name="Oval 97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0" name="Oval 97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8" name="Group 31"/>
              <p:cNvGrpSpPr/>
              <p:nvPr/>
            </p:nvGrpSpPr>
            <p:grpSpPr>
              <a:xfrm rot="20238387">
                <a:off x="1346199" y="1643328"/>
                <a:ext cx="1193804" cy="897916"/>
                <a:chOff x="1111998" y="1862460"/>
                <a:chExt cx="2362200" cy="1921930"/>
              </a:xfrm>
            </p:grpSpPr>
            <p:grpSp>
              <p:nvGrpSpPr>
                <p:cNvPr id="925" name="Group 6"/>
                <p:cNvGrpSpPr/>
                <p:nvPr/>
              </p:nvGrpSpPr>
              <p:grpSpPr>
                <a:xfrm rot="17802976">
                  <a:off x="1912098" y="1823816"/>
                  <a:ext cx="762000" cy="2362200"/>
                  <a:chOff x="1905000" y="1828800"/>
                  <a:chExt cx="762000" cy="2362200"/>
                </a:xfrm>
              </p:grpSpPr>
              <p:sp>
                <p:nvSpPr>
                  <p:cNvPr id="9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5" name="Oval 97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6" name="Group 9"/>
                <p:cNvGrpSpPr/>
                <p:nvPr/>
              </p:nvGrpSpPr>
              <p:grpSpPr>
                <a:xfrm rot="19123498">
                  <a:off x="2501621" y="1862460"/>
                  <a:ext cx="542170" cy="1782007"/>
                  <a:chOff x="1905000" y="1828800"/>
                  <a:chExt cx="762000" cy="2362200"/>
                </a:xfrm>
              </p:grpSpPr>
              <p:sp>
                <p:nvSpPr>
                  <p:cNvPr id="972" name="Oval 9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3" name="Oval 9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7" name="Group 12"/>
                <p:cNvGrpSpPr/>
                <p:nvPr/>
              </p:nvGrpSpPr>
              <p:grpSpPr>
                <a:xfrm rot="15530705">
                  <a:off x="2284581" y="2639655"/>
                  <a:ext cx="405591" cy="1883879"/>
                  <a:chOff x="1905000" y="1828800"/>
                  <a:chExt cx="762000" cy="2362200"/>
                </a:xfrm>
              </p:grpSpPr>
              <p:sp>
                <p:nvSpPr>
                  <p:cNvPr id="970" name="Oval 9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1" name="Oval 9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34" name="Group 135"/>
            <p:cNvGrpSpPr/>
            <p:nvPr/>
          </p:nvGrpSpPr>
          <p:grpSpPr>
            <a:xfrm rot="5892673">
              <a:off x="3061159" y="3301846"/>
              <a:ext cx="1528325" cy="1350205"/>
              <a:chOff x="736597" y="733384"/>
              <a:chExt cx="1807860" cy="1807860"/>
            </a:xfrm>
          </p:grpSpPr>
          <p:grpSp>
            <p:nvGrpSpPr>
              <p:cNvPr id="935" name="Group 15"/>
              <p:cNvGrpSpPr/>
              <p:nvPr/>
            </p:nvGrpSpPr>
            <p:grpSpPr>
              <a:xfrm rot="20238387">
                <a:off x="736597" y="881328"/>
                <a:ext cx="1193804" cy="897916"/>
                <a:chOff x="1111998" y="1862460"/>
                <a:chExt cx="2362200" cy="1921930"/>
              </a:xfrm>
            </p:grpSpPr>
            <p:grpSp>
              <p:nvGrpSpPr>
                <p:cNvPr id="936" name="Group 6"/>
                <p:cNvGrpSpPr/>
                <p:nvPr/>
              </p:nvGrpSpPr>
              <p:grpSpPr>
                <a:xfrm rot="17802976">
                  <a:off x="1912098" y="1823816"/>
                  <a:ext cx="762000" cy="2362200"/>
                  <a:chOff x="1905000" y="1828800"/>
                  <a:chExt cx="762000" cy="2362200"/>
                </a:xfrm>
              </p:grpSpPr>
              <p:sp>
                <p:nvSpPr>
                  <p:cNvPr id="96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7" name="Group 9"/>
                <p:cNvGrpSpPr/>
                <p:nvPr/>
              </p:nvGrpSpPr>
              <p:grpSpPr>
                <a:xfrm rot="19123498">
                  <a:off x="2501621" y="1862460"/>
                  <a:ext cx="542170" cy="1782007"/>
                  <a:chOff x="1905000" y="1828800"/>
                  <a:chExt cx="762000" cy="2362200"/>
                </a:xfrm>
              </p:grpSpPr>
              <p:sp>
                <p:nvSpPr>
                  <p:cNvPr id="960" name="Oval 9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1" name="Oval 96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8" name="Group 12"/>
                <p:cNvGrpSpPr/>
                <p:nvPr/>
              </p:nvGrpSpPr>
              <p:grpSpPr>
                <a:xfrm rot="15530705">
                  <a:off x="2284581" y="2639655"/>
                  <a:ext cx="405591" cy="1883879"/>
                  <a:chOff x="1905000" y="1828800"/>
                  <a:chExt cx="762000" cy="2362200"/>
                </a:xfrm>
              </p:grpSpPr>
              <p:sp>
                <p:nvSpPr>
                  <p:cNvPr id="958" name="Oval 9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9" name="Group 21"/>
              <p:cNvGrpSpPr/>
              <p:nvPr/>
            </p:nvGrpSpPr>
            <p:grpSpPr>
              <a:xfrm rot="2927600">
                <a:off x="1498597" y="881328"/>
                <a:ext cx="1193804" cy="897916"/>
                <a:chOff x="1111998" y="1862460"/>
                <a:chExt cx="2362200" cy="1921930"/>
              </a:xfrm>
            </p:grpSpPr>
            <p:grpSp>
              <p:nvGrpSpPr>
                <p:cNvPr id="946" name="Group 6"/>
                <p:cNvGrpSpPr/>
                <p:nvPr/>
              </p:nvGrpSpPr>
              <p:grpSpPr>
                <a:xfrm rot="17802976">
                  <a:off x="1912098" y="1823816"/>
                  <a:ext cx="762000" cy="2362200"/>
                  <a:chOff x="1905000" y="1828800"/>
                  <a:chExt cx="762000" cy="2362200"/>
                </a:xfrm>
              </p:grpSpPr>
              <p:sp>
                <p:nvSpPr>
                  <p:cNvPr id="95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4" name="Oval 95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7" name="Group 9"/>
                <p:cNvGrpSpPr/>
                <p:nvPr/>
              </p:nvGrpSpPr>
              <p:grpSpPr>
                <a:xfrm rot="19123498">
                  <a:off x="2501621" y="1862460"/>
                  <a:ext cx="542170" cy="1782007"/>
                  <a:chOff x="1905000" y="1828800"/>
                  <a:chExt cx="762000" cy="2362200"/>
                </a:xfrm>
              </p:grpSpPr>
              <p:sp>
                <p:nvSpPr>
                  <p:cNvPr id="951" name="Oval 95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Oval 95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8" name="Group 12"/>
                <p:cNvGrpSpPr/>
                <p:nvPr/>
              </p:nvGrpSpPr>
              <p:grpSpPr>
                <a:xfrm rot="15530705">
                  <a:off x="2284581" y="2639655"/>
                  <a:ext cx="405591" cy="1883879"/>
                  <a:chOff x="1905000" y="1828800"/>
                  <a:chExt cx="762000" cy="2362200"/>
                </a:xfrm>
              </p:grpSpPr>
              <p:sp>
                <p:nvSpPr>
                  <p:cNvPr id="949" name="Oval 9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0" name="Oval 9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5" name="Group 31"/>
              <p:cNvGrpSpPr/>
              <p:nvPr/>
            </p:nvGrpSpPr>
            <p:grpSpPr>
              <a:xfrm rot="20238387">
                <a:off x="1346199" y="1643328"/>
                <a:ext cx="1193804" cy="897916"/>
                <a:chOff x="1111998" y="1862460"/>
                <a:chExt cx="2362200" cy="1921930"/>
              </a:xfrm>
            </p:grpSpPr>
            <p:grpSp>
              <p:nvGrpSpPr>
                <p:cNvPr id="956" name="Group 6"/>
                <p:cNvGrpSpPr/>
                <p:nvPr/>
              </p:nvGrpSpPr>
              <p:grpSpPr>
                <a:xfrm rot="17802976">
                  <a:off x="1912098" y="1823816"/>
                  <a:ext cx="762000" cy="2362200"/>
                  <a:chOff x="1905000" y="1828800"/>
                  <a:chExt cx="762000" cy="2362200"/>
                </a:xfrm>
              </p:grpSpPr>
              <p:sp>
                <p:nvSpPr>
                  <p:cNvPr id="9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Oval 9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7" name="Group 9"/>
                <p:cNvGrpSpPr/>
                <p:nvPr/>
              </p:nvGrpSpPr>
              <p:grpSpPr>
                <a:xfrm rot="19123498">
                  <a:off x="2501621" y="1862460"/>
                  <a:ext cx="542170" cy="1782007"/>
                  <a:chOff x="1905000" y="1828800"/>
                  <a:chExt cx="762000" cy="2362200"/>
                </a:xfrm>
              </p:grpSpPr>
              <p:sp>
                <p:nvSpPr>
                  <p:cNvPr id="942" name="Oval 9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Oval 9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2" name="Group 12"/>
                <p:cNvGrpSpPr/>
                <p:nvPr/>
              </p:nvGrpSpPr>
              <p:grpSpPr>
                <a:xfrm rot="15530705">
                  <a:off x="2284581" y="2639655"/>
                  <a:ext cx="405591" cy="1883879"/>
                  <a:chOff x="1905000" y="1828800"/>
                  <a:chExt cx="762000" cy="2362200"/>
                </a:xfrm>
              </p:grpSpPr>
              <p:sp>
                <p:nvSpPr>
                  <p:cNvPr id="940" name="Oval 9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3" name="Group 166"/>
            <p:cNvGrpSpPr/>
            <p:nvPr/>
          </p:nvGrpSpPr>
          <p:grpSpPr>
            <a:xfrm rot="20555714" flipH="1">
              <a:off x="3652811" y="2791157"/>
              <a:ext cx="1586260" cy="1364114"/>
              <a:chOff x="736597" y="733384"/>
              <a:chExt cx="1807860" cy="1807860"/>
            </a:xfrm>
          </p:grpSpPr>
          <p:grpSp>
            <p:nvGrpSpPr>
              <p:cNvPr id="194" name="Group 15"/>
              <p:cNvGrpSpPr/>
              <p:nvPr/>
            </p:nvGrpSpPr>
            <p:grpSpPr>
              <a:xfrm rot="20238387">
                <a:off x="736597" y="881328"/>
                <a:ext cx="1193804" cy="897916"/>
                <a:chOff x="1111998" y="1862460"/>
                <a:chExt cx="2362200" cy="1921930"/>
              </a:xfrm>
            </p:grpSpPr>
            <p:grpSp>
              <p:nvGrpSpPr>
                <p:cNvPr id="195" name="Group 6"/>
                <p:cNvGrpSpPr/>
                <p:nvPr/>
              </p:nvGrpSpPr>
              <p:grpSpPr>
                <a:xfrm rot="17802976">
                  <a:off x="1912098" y="1823816"/>
                  <a:ext cx="762000" cy="2362200"/>
                  <a:chOff x="1905000" y="1828800"/>
                  <a:chExt cx="762000" cy="2362200"/>
                </a:xfrm>
              </p:grpSpPr>
              <p:sp>
                <p:nvSpPr>
                  <p:cNvPr id="93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3"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9"/>
                <p:cNvGrpSpPr/>
                <p:nvPr/>
              </p:nvGrpSpPr>
              <p:grpSpPr>
                <a:xfrm rot="19123498">
                  <a:off x="2501621" y="1862460"/>
                  <a:ext cx="542170" cy="1782007"/>
                  <a:chOff x="1905000" y="1828800"/>
                  <a:chExt cx="762000" cy="2362200"/>
                </a:xfrm>
              </p:grpSpPr>
              <p:sp>
                <p:nvSpPr>
                  <p:cNvPr id="930" name="Oval 92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Oval 9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2"/>
                <p:cNvGrpSpPr/>
                <p:nvPr/>
              </p:nvGrpSpPr>
              <p:grpSpPr>
                <a:xfrm rot="15530705">
                  <a:off x="2284581" y="2639655"/>
                  <a:ext cx="405591" cy="1883879"/>
                  <a:chOff x="1905000" y="1828800"/>
                  <a:chExt cx="762000" cy="2362200"/>
                </a:xfrm>
              </p:grpSpPr>
              <p:sp>
                <p:nvSpPr>
                  <p:cNvPr id="928" name="Oval 9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8" name="Group 21"/>
              <p:cNvGrpSpPr/>
              <p:nvPr/>
            </p:nvGrpSpPr>
            <p:grpSpPr>
              <a:xfrm rot="2927600">
                <a:off x="1498597" y="881328"/>
                <a:ext cx="1193804" cy="897916"/>
                <a:chOff x="1111998" y="1862460"/>
                <a:chExt cx="2362200" cy="1921930"/>
              </a:xfrm>
            </p:grpSpPr>
            <p:grpSp>
              <p:nvGrpSpPr>
                <p:cNvPr id="199" name="Group 6"/>
                <p:cNvGrpSpPr/>
                <p:nvPr/>
              </p:nvGrpSpPr>
              <p:grpSpPr>
                <a:xfrm rot="17802976">
                  <a:off x="1912098" y="1823816"/>
                  <a:ext cx="762000" cy="2362200"/>
                  <a:chOff x="1905000" y="1828800"/>
                  <a:chExt cx="762000" cy="2362200"/>
                </a:xfrm>
              </p:grpSpPr>
              <p:sp>
                <p:nvSpPr>
                  <p:cNvPr id="923"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4" name="Oval 9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9"/>
                <p:cNvGrpSpPr/>
                <p:nvPr/>
              </p:nvGrpSpPr>
              <p:grpSpPr>
                <a:xfrm rot="19123498">
                  <a:off x="2501621" y="1862460"/>
                  <a:ext cx="542170" cy="1782007"/>
                  <a:chOff x="1905000" y="1828800"/>
                  <a:chExt cx="762000" cy="2362200"/>
                </a:xfrm>
              </p:grpSpPr>
              <p:sp>
                <p:nvSpPr>
                  <p:cNvPr id="921" name="Oval 92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Oval 92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1" name="Group 12"/>
                <p:cNvGrpSpPr/>
                <p:nvPr/>
              </p:nvGrpSpPr>
              <p:grpSpPr>
                <a:xfrm rot="15530705">
                  <a:off x="2284581" y="2639655"/>
                  <a:ext cx="405591" cy="1883879"/>
                  <a:chOff x="1905000" y="1828800"/>
                  <a:chExt cx="762000" cy="2362200"/>
                </a:xfrm>
              </p:grpSpPr>
              <p:sp>
                <p:nvSpPr>
                  <p:cNvPr id="919" name="Oval 91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0" name="Oval 91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2" name="Group 31"/>
              <p:cNvGrpSpPr/>
              <p:nvPr/>
            </p:nvGrpSpPr>
            <p:grpSpPr>
              <a:xfrm rot="20238387">
                <a:off x="1346199" y="1643328"/>
                <a:ext cx="1193804" cy="897916"/>
                <a:chOff x="1111998" y="1862460"/>
                <a:chExt cx="2362200" cy="1921930"/>
              </a:xfrm>
            </p:grpSpPr>
            <p:grpSp>
              <p:nvGrpSpPr>
                <p:cNvPr id="203" name="Group 6"/>
                <p:cNvGrpSpPr/>
                <p:nvPr/>
              </p:nvGrpSpPr>
              <p:grpSpPr>
                <a:xfrm rot="17802976">
                  <a:off x="1912098" y="1823816"/>
                  <a:ext cx="762000" cy="2362200"/>
                  <a:chOff x="1905000" y="1828800"/>
                  <a:chExt cx="762000" cy="2362200"/>
                </a:xfrm>
              </p:grpSpPr>
              <p:sp>
                <p:nvSpPr>
                  <p:cNvPr id="91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5" name="Oval 9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4" name="Group 9"/>
                <p:cNvGrpSpPr/>
                <p:nvPr/>
              </p:nvGrpSpPr>
              <p:grpSpPr>
                <a:xfrm rot="19123498">
                  <a:off x="2501621" y="1862460"/>
                  <a:ext cx="542170" cy="1782007"/>
                  <a:chOff x="1905000" y="1828800"/>
                  <a:chExt cx="762000" cy="2362200"/>
                </a:xfrm>
              </p:grpSpPr>
              <p:sp>
                <p:nvSpPr>
                  <p:cNvPr id="912" name="Oval 9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Oval 9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5" name="Group 12"/>
                <p:cNvGrpSpPr/>
                <p:nvPr/>
              </p:nvGrpSpPr>
              <p:grpSpPr>
                <a:xfrm rot="15530705">
                  <a:off x="2284581" y="2639655"/>
                  <a:ext cx="405591" cy="1883879"/>
                  <a:chOff x="1905000" y="1828800"/>
                  <a:chExt cx="762000" cy="2362200"/>
                </a:xfrm>
              </p:grpSpPr>
              <p:sp>
                <p:nvSpPr>
                  <p:cNvPr id="910" name="Oval 90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1" name="Oval 91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93" name="Double Wave 892"/>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4" name="Double Wave 893"/>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5" name="Oval 894"/>
            <p:cNvSpPr/>
            <p:nvPr/>
          </p:nvSpPr>
          <p:spPr>
            <a:xfrm rot="672509" flipV="1">
              <a:off x="1600200" y="426720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6" name="Oval 895"/>
            <p:cNvSpPr/>
            <p:nvPr/>
          </p:nvSpPr>
          <p:spPr>
            <a:xfrm rot="1677072" flipV="1">
              <a:off x="3517105" y="44477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0" name="Oval 899"/>
            <p:cNvSpPr/>
            <p:nvPr/>
          </p:nvSpPr>
          <p:spPr>
            <a:xfrm rot="672509" flipV="1">
              <a:off x="2907505" y="39905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1" name="Oval 900"/>
            <p:cNvSpPr/>
            <p:nvPr/>
          </p:nvSpPr>
          <p:spPr>
            <a:xfrm rot="2578358" flipV="1">
              <a:off x="2601850" y="3893437"/>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2" name="Oval 901"/>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3" name="Oval 902"/>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347"/>
          <p:cNvGrpSpPr/>
          <p:nvPr/>
        </p:nvGrpSpPr>
        <p:grpSpPr>
          <a:xfrm>
            <a:off x="2057400" y="990600"/>
            <a:ext cx="2590800" cy="2362200"/>
            <a:chOff x="457200" y="2497304"/>
            <a:chExt cx="4781871" cy="4284496"/>
          </a:xfrm>
        </p:grpSpPr>
        <p:grpSp>
          <p:nvGrpSpPr>
            <p:cNvPr id="207" name="Group 230"/>
            <p:cNvGrpSpPr/>
            <p:nvPr/>
          </p:nvGrpSpPr>
          <p:grpSpPr>
            <a:xfrm rot="18989829" flipH="1">
              <a:off x="2994882" y="2720848"/>
              <a:ext cx="1586260" cy="1364114"/>
              <a:chOff x="736597" y="733384"/>
              <a:chExt cx="1807860" cy="1807860"/>
            </a:xfrm>
          </p:grpSpPr>
          <p:grpSp>
            <p:nvGrpSpPr>
              <p:cNvPr id="208" name="Group 15"/>
              <p:cNvGrpSpPr/>
              <p:nvPr/>
            </p:nvGrpSpPr>
            <p:grpSpPr>
              <a:xfrm rot="20238387">
                <a:off x="736597" y="881328"/>
                <a:ext cx="1193804" cy="897916"/>
                <a:chOff x="1111998" y="1862460"/>
                <a:chExt cx="2362200" cy="1921930"/>
              </a:xfrm>
            </p:grpSpPr>
            <p:grpSp>
              <p:nvGrpSpPr>
                <p:cNvPr id="209" name="Group 6"/>
                <p:cNvGrpSpPr/>
                <p:nvPr/>
              </p:nvGrpSpPr>
              <p:grpSpPr>
                <a:xfrm rot="17802976">
                  <a:off x="1912098" y="1823816"/>
                  <a:ext cx="762000" cy="2362200"/>
                  <a:chOff x="1905000" y="1828800"/>
                  <a:chExt cx="762000" cy="2362200"/>
                </a:xfrm>
              </p:grpSpPr>
              <p:sp>
                <p:nvSpPr>
                  <p:cNvPr id="702"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9"/>
                <p:cNvGrpSpPr/>
                <p:nvPr/>
              </p:nvGrpSpPr>
              <p:grpSpPr>
                <a:xfrm rot="19123498">
                  <a:off x="2501621" y="1862460"/>
                  <a:ext cx="542170" cy="1782007"/>
                  <a:chOff x="1905000" y="1828800"/>
                  <a:chExt cx="762000" cy="2362200"/>
                </a:xfrm>
              </p:grpSpPr>
              <p:sp>
                <p:nvSpPr>
                  <p:cNvPr id="700" name="Oval 25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25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12"/>
                <p:cNvGrpSpPr/>
                <p:nvPr/>
              </p:nvGrpSpPr>
              <p:grpSpPr>
                <a:xfrm rot="15530705">
                  <a:off x="2284581" y="2639655"/>
                  <a:ext cx="405591" cy="1883879"/>
                  <a:chOff x="1905000" y="1828800"/>
                  <a:chExt cx="762000" cy="2362200"/>
                </a:xfrm>
              </p:grpSpPr>
              <p:sp>
                <p:nvSpPr>
                  <p:cNvPr id="698" name="Oval 25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2" name="Group 21"/>
              <p:cNvGrpSpPr/>
              <p:nvPr/>
            </p:nvGrpSpPr>
            <p:grpSpPr>
              <a:xfrm rot="2927600">
                <a:off x="1498597" y="881328"/>
                <a:ext cx="1193804" cy="897916"/>
                <a:chOff x="1111998" y="1862460"/>
                <a:chExt cx="2362200" cy="1921930"/>
              </a:xfrm>
            </p:grpSpPr>
            <p:grpSp>
              <p:nvGrpSpPr>
                <p:cNvPr id="213" name="Group 6"/>
                <p:cNvGrpSpPr/>
                <p:nvPr/>
              </p:nvGrpSpPr>
              <p:grpSpPr>
                <a:xfrm rot="17802976">
                  <a:off x="1912098" y="1823816"/>
                  <a:ext cx="762000" cy="2362200"/>
                  <a:chOff x="1905000" y="1828800"/>
                  <a:chExt cx="762000" cy="2362200"/>
                </a:xfrm>
              </p:grpSpPr>
              <p:sp>
                <p:nvSpPr>
                  <p:cNvPr id="681"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4" name="Group 9"/>
                <p:cNvGrpSpPr/>
                <p:nvPr/>
              </p:nvGrpSpPr>
              <p:grpSpPr>
                <a:xfrm rot="19123498">
                  <a:off x="2501621" y="1862460"/>
                  <a:ext cx="542170" cy="1782007"/>
                  <a:chOff x="1905000" y="1828800"/>
                  <a:chExt cx="762000" cy="2362200"/>
                </a:xfrm>
              </p:grpSpPr>
              <p:sp>
                <p:nvSpPr>
                  <p:cNvPr id="679" name="Oval 24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Oval 24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5" name="Group 12"/>
                <p:cNvGrpSpPr/>
                <p:nvPr/>
              </p:nvGrpSpPr>
              <p:grpSpPr>
                <a:xfrm rot="15530705">
                  <a:off x="2284581" y="2639655"/>
                  <a:ext cx="405591" cy="1883879"/>
                  <a:chOff x="1905000" y="1828800"/>
                  <a:chExt cx="762000" cy="2362200"/>
                </a:xfrm>
              </p:grpSpPr>
              <p:sp>
                <p:nvSpPr>
                  <p:cNvPr id="671" name="Oval 67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6" name="Group 31"/>
              <p:cNvGrpSpPr/>
              <p:nvPr/>
            </p:nvGrpSpPr>
            <p:grpSpPr>
              <a:xfrm rot="20238387">
                <a:off x="1346199" y="1643328"/>
                <a:ext cx="1193804" cy="897916"/>
                <a:chOff x="1111998" y="1862460"/>
                <a:chExt cx="2362200" cy="1921930"/>
              </a:xfrm>
            </p:grpSpPr>
            <p:grpSp>
              <p:nvGrpSpPr>
                <p:cNvPr id="217" name="Group 6"/>
                <p:cNvGrpSpPr/>
                <p:nvPr/>
              </p:nvGrpSpPr>
              <p:grpSpPr>
                <a:xfrm rot="17802976">
                  <a:off x="1912098" y="1823816"/>
                  <a:ext cx="762000" cy="2362200"/>
                  <a:chOff x="1905000" y="1828800"/>
                  <a:chExt cx="762000" cy="2362200"/>
                </a:xfrm>
              </p:grpSpPr>
              <p:sp>
                <p:nvSpPr>
                  <p:cNvPr id="6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Oval 66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9"/>
                <p:cNvGrpSpPr/>
                <p:nvPr/>
              </p:nvGrpSpPr>
              <p:grpSpPr>
                <a:xfrm rot="19123498">
                  <a:off x="2501621" y="1862460"/>
                  <a:ext cx="542170" cy="1782007"/>
                  <a:chOff x="1905000" y="1828800"/>
                  <a:chExt cx="762000" cy="2362200"/>
                </a:xfrm>
              </p:grpSpPr>
              <p:sp>
                <p:nvSpPr>
                  <p:cNvPr id="653" name="Oval 2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Oval 2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12"/>
                <p:cNvGrpSpPr/>
                <p:nvPr/>
              </p:nvGrpSpPr>
              <p:grpSpPr>
                <a:xfrm rot="15530705">
                  <a:off x="2284581" y="2639655"/>
                  <a:ext cx="405591" cy="1883879"/>
                  <a:chOff x="1905000" y="1828800"/>
                  <a:chExt cx="762000" cy="2362200"/>
                </a:xfrm>
              </p:grpSpPr>
              <p:sp>
                <p:nvSpPr>
                  <p:cNvPr id="651" name="Oval 23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2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3" name="Group 199"/>
            <p:cNvGrpSpPr/>
            <p:nvPr/>
          </p:nvGrpSpPr>
          <p:grpSpPr>
            <a:xfrm rot="3068959">
              <a:off x="1334455" y="2628335"/>
              <a:ext cx="1820842" cy="1558779"/>
              <a:chOff x="736597" y="733384"/>
              <a:chExt cx="1807860" cy="1807860"/>
            </a:xfrm>
          </p:grpSpPr>
          <p:grpSp>
            <p:nvGrpSpPr>
              <p:cNvPr id="964" name="Group 15"/>
              <p:cNvGrpSpPr/>
              <p:nvPr/>
            </p:nvGrpSpPr>
            <p:grpSpPr>
              <a:xfrm rot="20238387">
                <a:off x="736597" y="881328"/>
                <a:ext cx="1193804" cy="897916"/>
                <a:chOff x="1111998" y="1862460"/>
                <a:chExt cx="2362200" cy="1921930"/>
              </a:xfrm>
            </p:grpSpPr>
            <p:grpSp>
              <p:nvGrpSpPr>
                <p:cNvPr id="965" name="Group 6"/>
                <p:cNvGrpSpPr/>
                <p:nvPr/>
              </p:nvGrpSpPr>
              <p:grpSpPr>
                <a:xfrm rot="17802976">
                  <a:off x="1912098" y="1823816"/>
                  <a:ext cx="762000" cy="2362200"/>
                  <a:chOff x="1905000" y="1828800"/>
                  <a:chExt cx="762000" cy="2362200"/>
                </a:xfrm>
              </p:grpSpPr>
              <p:sp>
                <p:nvSpPr>
                  <p:cNvPr id="638"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6" name="Group 9"/>
                <p:cNvGrpSpPr/>
                <p:nvPr/>
              </p:nvGrpSpPr>
              <p:grpSpPr>
                <a:xfrm rot="19123498">
                  <a:off x="2501621" y="1862460"/>
                  <a:ext cx="542170" cy="1782007"/>
                  <a:chOff x="1905000" y="1828800"/>
                  <a:chExt cx="762000" cy="2362200"/>
                </a:xfrm>
              </p:grpSpPr>
              <p:sp>
                <p:nvSpPr>
                  <p:cNvPr id="636" name="Oval 63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22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7" name="Group 12"/>
                <p:cNvGrpSpPr/>
                <p:nvPr/>
              </p:nvGrpSpPr>
              <p:grpSpPr>
                <a:xfrm rot="15530705">
                  <a:off x="2284581" y="2639655"/>
                  <a:ext cx="405591" cy="1883879"/>
                  <a:chOff x="1905000" y="1828800"/>
                  <a:chExt cx="762000" cy="2362200"/>
                </a:xfrm>
              </p:grpSpPr>
              <p:sp>
                <p:nvSpPr>
                  <p:cNvPr id="634" name="Oval 63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68" name="Group 21"/>
              <p:cNvGrpSpPr/>
              <p:nvPr/>
            </p:nvGrpSpPr>
            <p:grpSpPr>
              <a:xfrm rot="2927600">
                <a:off x="1498597" y="881328"/>
                <a:ext cx="1193804" cy="897916"/>
                <a:chOff x="1111998" y="1862460"/>
                <a:chExt cx="2362200" cy="1921930"/>
              </a:xfrm>
            </p:grpSpPr>
            <p:grpSp>
              <p:nvGrpSpPr>
                <p:cNvPr id="969" name="Group 6"/>
                <p:cNvGrpSpPr/>
                <p:nvPr/>
              </p:nvGrpSpPr>
              <p:grpSpPr>
                <a:xfrm rot="17802976">
                  <a:off x="1912098" y="1823816"/>
                  <a:ext cx="762000" cy="2362200"/>
                  <a:chOff x="1905000" y="1828800"/>
                  <a:chExt cx="762000" cy="2362200"/>
                </a:xfrm>
              </p:grpSpPr>
              <p:sp>
                <p:nvSpPr>
                  <p:cNvPr id="629"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Oval 22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6" name="Group 9"/>
                <p:cNvGrpSpPr/>
                <p:nvPr/>
              </p:nvGrpSpPr>
              <p:grpSpPr>
                <a:xfrm rot="19123498">
                  <a:off x="2501621" y="1862460"/>
                  <a:ext cx="542170" cy="1782007"/>
                  <a:chOff x="1905000" y="1828800"/>
                  <a:chExt cx="762000" cy="2362200"/>
                </a:xfrm>
              </p:grpSpPr>
              <p:sp>
                <p:nvSpPr>
                  <p:cNvPr id="627" name="Oval 62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21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7" name="Group 12"/>
                <p:cNvGrpSpPr/>
                <p:nvPr/>
              </p:nvGrpSpPr>
              <p:grpSpPr>
                <a:xfrm rot="15530705">
                  <a:off x="2284581" y="2639655"/>
                  <a:ext cx="405591" cy="1883879"/>
                  <a:chOff x="1905000" y="1828800"/>
                  <a:chExt cx="762000" cy="2362200"/>
                </a:xfrm>
              </p:grpSpPr>
              <p:sp>
                <p:nvSpPr>
                  <p:cNvPr id="625" name="Oval 62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Oval 6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8" name="Group 31"/>
              <p:cNvGrpSpPr/>
              <p:nvPr/>
            </p:nvGrpSpPr>
            <p:grpSpPr>
              <a:xfrm rot="20238387">
                <a:off x="1346199" y="1643328"/>
                <a:ext cx="1193804" cy="897916"/>
                <a:chOff x="1111998" y="1862460"/>
                <a:chExt cx="2362200" cy="1921930"/>
              </a:xfrm>
            </p:grpSpPr>
            <p:grpSp>
              <p:nvGrpSpPr>
                <p:cNvPr id="985" name="Group 6"/>
                <p:cNvGrpSpPr/>
                <p:nvPr/>
              </p:nvGrpSpPr>
              <p:grpSpPr>
                <a:xfrm rot="17802976">
                  <a:off x="1912098" y="1823816"/>
                  <a:ext cx="762000" cy="2362200"/>
                  <a:chOff x="1905000" y="1828800"/>
                  <a:chExt cx="762000" cy="2362200"/>
                </a:xfrm>
              </p:grpSpPr>
              <p:sp>
                <p:nvSpPr>
                  <p:cNvPr id="620"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2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6" name="Group 9"/>
                <p:cNvGrpSpPr/>
                <p:nvPr/>
              </p:nvGrpSpPr>
              <p:grpSpPr>
                <a:xfrm rot="19123498">
                  <a:off x="2501621" y="1862460"/>
                  <a:ext cx="542170" cy="1782007"/>
                  <a:chOff x="1905000" y="1828800"/>
                  <a:chExt cx="762000" cy="2362200"/>
                </a:xfrm>
              </p:grpSpPr>
              <p:sp>
                <p:nvSpPr>
                  <p:cNvPr id="618" name="Oval 20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Oval 20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7" name="Group 12"/>
                <p:cNvGrpSpPr/>
                <p:nvPr/>
              </p:nvGrpSpPr>
              <p:grpSpPr>
                <a:xfrm rot="15530705">
                  <a:off x="2284581" y="2639655"/>
                  <a:ext cx="405591" cy="1883879"/>
                  <a:chOff x="1905000" y="1828800"/>
                  <a:chExt cx="762000" cy="2362200"/>
                </a:xfrm>
              </p:grpSpPr>
              <p:sp>
                <p:nvSpPr>
                  <p:cNvPr id="616" name="Oval 206"/>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Oval 207"/>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4" name="Double Wave 393"/>
            <p:cNvSpPr/>
            <p:nvPr/>
          </p:nvSpPr>
          <p:spPr>
            <a:xfrm rot="16200000">
              <a:off x="1676400" y="5181600"/>
              <a:ext cx="2438400" cy="457200"/>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2238001" y="4743309"/>
              <a:ext cx="2121362" cy="290552"/>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453875" y="5448530"/>
              <a:ext cx="2089633" cy="300693"/>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743200" y="5105400"/>
              <a:ext cx="304800" cy="9144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2590800" y="5867400"/>
              <a:ext cx="381000" cy="762000"/>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4" name="Group 41"/>
            <p:cNvGrpSpPr/>
            <p:nvPr/>
          </p:nvGrpSpPr>
          <p:grpSpPr>
            <a:xfrm>
              <a:off x="457200" y="3352800"/>
              <a:ext cx="1397003" cy="1095416"/>
              <a:chOff x="736597" y="733384"/>
              <a:chExt cx="1807860" cy="1807860"/>
            </a:xfrm>
          </p:grpSpPr>
          <p:grpSp>
            <p:nvGrpSpPr>
              <p:cNvPr id="995" name="Group 15"/>
              <p:cNvGrpSpPr/>
              <p:nvPr/>
            </p:nvGrpSpPr>
            <p:grpSpPr>
              <a:xfrm rot="20238387">
                <a:off x="736597" y="881328"/>
                <a:ext cx="1193804" cy="897916"/>
                <a:chOff x="1111998" y="1862460"/>
                <a:chExt cx="2362200" cy="1921930"/>
              </a:xfrm>
            </p:grpSpPr>
            <p:grpSp>
              <p:nvGrpSpPr>
                <p:cNvPr id="996" name="Group 6"/>
                <p:cNvGrpSpPr/>
                <p:nvPr/>
              </p:nvGrpSpPr>
              <p:grpSpPr>
                <a:xfrm rot="17802976">
                  <a:off x="1912098" y="1823816"/>
                  <a:ext cx="762000" cy="2362200"/>
                  <a:chOff x="1905000" y="1828800"/>
                  <a:chExt cx="762000" cy="2362200"/>
                </a:xfrm>
              </p:grpSpPr>
              <p:sp>
                <p:nvSpPr>
                  <p:cNvPr id="60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7" name="Group 9"/>
                <p:cNvGrpSpPr/>
                <p:nvPr/>
              </p:nvGrpSpPr>
              <p:grpSpPr>
                <a:xfrm rot="19123498">
                  <a:off x="2501621" y="1862460"/>
                  <a:ext cx="542170" cy="1782007"/>
                  <a:chOff x="1905000" y="1828800"/>
                  <a:chExt cx="762000" cy="2362200"/>
                </a:xfrm>
              </p:grpSpPr>
              <p:sp>
                <p:nvSpPr>
                  <p:cNvPr id="604" name="Oval 1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1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8" name="Group 12"/>
                <p:cNvGrpSpPr/>
                <p:nvPr/>
              </p:nvGrpSpPr>
              <p:grpSpPr>
                <a:xfrm rot="15530705">
                  <a:off x="2284581" y="2639655"/>
                  <a:ext cx="405591" cy="1883879"/>
                  <a:chOff x="1905000" y="1828800"/>
                  <a:chExt cx="762000" cy="2362200"/>
                </a:xfrm>
              </p:grpSpPr>
              <p:sp>
                <p:nvSpPr>
                  <p:cNvPr id="599" name="Oval 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9" name="Group 21"/>
              <p:cNvGrpSpPr/>
              <p:nvPr/>
            </p:nvGrpSpPr>
            <p:grpSpPr>
              <a:xfrm rot="2927600">
                <a:off x="1498597" y="881328"/>
                <a:ext cx="1193804" cy="897916"/>
                <a:chOff x="1111998" y="1862460"/>
                <a:chExt cx="2362200" cy="1921930"/>
              </a:xfrm>
            </p:grpSpPr>
            <p:grpSp>
              <p:nvGrpSpPr>
                <p:cNvPr id="1006"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3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7" name="Group 9"/>
                <p:cNvGrpSpPr/>
                <p:nvPr/>
              </p:nvGrpSpPr>
              <p:grpSpPr>
                <a:xfrm rot="19123498">
                  <a:off x="2501621" y="1862460"/>
                  <a:ext cx="542170" cy="1782007"/>
                  <a:chOff x="1905000" y="1828800"/>
                  <a:chExt cx="762000" cy="2362200"/>
                </a:xfrm>
              </p:grpSpPr>
              <p:sp>
                <p:nvSpPr>
                  <p:cNvPr id="589" name="Oval 27"/>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2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8" name="Group 12"/>
                <p:cNvGrpSpPr/>
                <p:nvPr/>
              </p:nvGrpSpPr>
              <p:grpSpPr>
                <a:xfrm rot="15530705">
                  <a:off x="2284581" y="2639655"/>
                  <a:ext cx="405591" cy="1883879"/>
                  <a:chOff x="1905000" y="1828800"/>
                  <a:chExt cx="762000" cy="2362200"/>
                </a:xfrm>
              </p:grpSpPr>
              <p:sp>
                <p:nvSpPr>
                  <p:cNvPr id="587" name="Oval 25"/>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5" name="Group 31"/>
              <p:cNvGrpSpPr/>
              <p:nvPr/>
            </p:nvGrpSpPr>
            <p:grpSpPr>
              <a:xfrm rot="20238387">
                <a:off x="1346199" y="1643328"/>
                <a:ext cx="1193804" cy="897916"/>
                <a:chOff x="1111998" y="1862460"/>
                <a:chExt cx="2362200" cy="1921930"/>
              </a:xfrm>
            </p:grpSpPr>
            <p:grpSp>
              <p:nvGrpSpPr>
                <p:cNvPr id="1016" name="Group 6"/>
                <p:cNvGrpSpPr/>
                <p:nvPr/>
              </p:nvGrpSpPr>
              <p:grpSpPr>
                <a:xfrm rot="17802976">
                  <a:off x="1912098" y="1823816"/>
                  <a:ext cx="762000" cy="2362200"/>
                  <a:chOff x="1905000" y="1828800"/>
                  <a:chExt cx="762000" cy="2362200"/>
                </a:xfrm>
              </p:grpSpPr>
              <p:sp>
                <p:nvSpPr>
                  <p:cNvPr id="57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4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7" name="Group 9"/>
                <p:cNvGrpSpPr/>
                <p:nvPr/>
              </p:nvGrpSpPr>
              <p:grpSpPr>
                <a:xfrm rot="19123498">
                  <a:off x="2501621" y="1862460"/>
                  <a:ext cx="542170" cy="1782007"/>
                  <a:chOff x="1905000" y="1828800"/>
                  <a:chExt cx="762000" cy="2362200"/>
                </a:xfrm>
              </p:grpSpPr>
              <p:sp>
                <p:nvSpPr>
                  <p:cNvPr id="574" name="Oval 57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38"/>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4" name="Group 12"/>
                <p:cNvGrpSpPr/>
                <p:nvPr/>
              </p:nvGrpSpPr>
              <p:grpSpPr>
                <a:xfrm rot="15530705">
                  <a:off x="2284581" y="2639655"/>
                  <a:ext cx="405591" cy="1883879"/>
                  <a:chOff x="1905000" y="1828800"/>
                  <a:chExt cx="762000" cy="2362200"/>
                </a:xfrm>
              </p:grpSpPr>
              <p:sp>
                <p:nvSpPr>
                  <p:cNvPr id="572" name="Oval 5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25" name="Group 42"/>
            <p:cNvGrpSpPr/>
            <p:nvPr/>
          </p:nvGrpSpPr>
          <p:grpSpPr>
            <a:xfrm rot="1956276">
              <a:off x="1167495" y="3842653"/>
              <a:ext cx="1397003" cy="1095416"/>
              <a:chOff x="736597" y="733384"/>
              <a:chExt cx="1807860" cy="1807860"/>
            </a:xfrm>
          </p:grpSpPr>
          <p:grpSp>
            <p:nvGrpSpPr>
              <p:cNvPr id="1026" name="Group 15"/>
              <p:cNvGrpSpPr/>
              <p:nvPr/>
            </p:nvGrpSpPr>
            <p:grpSpPr>
              <a:xfrm rot="20238387">
                <a:off x="736597" y="881328"/>
                <a:ext cx="1193804" cy="897916"/>
                <a:chOff x="1111998" y="1862460"/>
                <a:chExt cx="2362200" cy="1921930"/>
              </a:xfrm>
            </p:grpSpPr>
            <p:grpSp>
              <p:nvGrpSpPr>
                <p:cNvPr id="1027"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8" name="Group 9"/>
                <p:cNvGrpSpPr/>
                <p:nvPr/>
              </p:nvGrpSpPr>
              <p:grpSpPr>
                <a:xfrm rot="19123498">
                  <a:off x="2501621" y="1862460"/>
                  <a:ext cx="542170" cy="1782007"/>
                  <a:chOff x="1905000" y="1828800"/>
                  <a:chExt cx="762000" cy="2362200"/>
                </a:xfrm>
              </p:grpSpPr>
              <p:sp>
                <p:nvSpPr>
                  <p:cNvPr id="562" name="Oval 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7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9"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6" name="Group 21"/>
              <p:cNvGrpSpPr/>
              <p:nvPr/>
            </p:nvGrpSpPr>
            <p:grpSpPr>
              <a:xfrm rot="2927600">
                <a:off x="1498597" y="881328"/>
                <a:ext cx="1193804" cy="897916"/>
                <a:chOff x="1111998" y="1862460"/>
                <a:chExt cx="2362200" cy="1921930"/>
              </a:xfrm>
            </p:grpSpPr>
            <p:grpSp>
              <p:nvGrpSpPr>
                <p:cNvPr id="1037"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8" name="Group 9"/>
                <p:cNvGrpSpPr/>
                <p:nvPr/>
              </p:nvGrpSpPr>
              <p:grpSpPr>
                <a:xfrm rot="19123498">
                  <a:off x="2501621" y="1862460"/>
                  <a:ext cx="542170" cy="1782007"/>
                  <a:chOff x="1905000" y="1828800"/>
                  <a:chExt cx="762000" cy="2362200"/>
                </a:xfrm>
              </p:grpSpPr>
              <p:sp>
                <p:nvSpPr>
                  <p:cNvPr id="553" name="Oval 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5" name="Group 12"/>
                <p:cNvGrpSpPr/>
                <p:nvPr/>
              </p:nvGrpSpPr>
              <p:grpSpPr>
                <a:xfrm rot="15530705">
                  <a:off x="2284581" y="2639655"/>
                  <a:ext cx="405591" cy="1883879"/>
                  <a:chOff x="1905000" y="1828800"/>
                  <a:chExt cx="762000" cy="2362200"/>
                </a:xfrm>
              </p:grpSpPr>
              <p:sp>
                <p:nvSpPr>
                  <p:cNvPr id="551" name="Oval 5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9"/>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6" name="Group 31"/>
              <p:cNvGrpSpPr/>
              <p:nvPr/>
            </p:nvGrpSpPr>
            <p:grpSpPr>
              <a:xfrm rot="20238387">
                <a:off x="1346199" y="1643328"/>
                <a:ext cx="1193804" cy="897916"/>
                <a:chOff x="1111998" y="1862460"/>
                <a:chExt cx="2362200" cy="1921930"/>
              </a:xfrm>
            </p:grpSpPr>
            <p:grpSp>
              <p:nvGrpSpPr>
                <p:cNvPr id="1047" name="Group 6"/>
                <p:cNvGrpSpPr/>
                <p:nvPr/>
              </p:nvGrpSpPr>
              <p:grpSpPr>
                <a:xfrm rot="17802976">
                  <a:off x="1912098" y="1823816"/>
                  <a:ext cx="762000" cy="2362200"/>
                  <a:chOff x="1905000" y="1828800"/>
                  <a:chExt cx="762000" cy="2362200"/>
                </a:xfrm>
              </p:grpSpPr>
              <p:sp>
                <p:nvSpPr>
                  <p:cNvPr id="54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54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4" name="Group 9"/>
                <p:cNvGrpSpPr/>
                <p:nvPr/>
              </p:nvGrpSpPr>
              <p:grpSpPr>
                <a:xfrm rot="19123498">
                  <a:off x="2501621" y="1862460"/>
                  <a:ext cx="542170" cy="1782007"/>
                  <a:chOff x="1905000" y="1828800"/>
                  <a:chExt cx="762000" cy="2362200"/>
                </a:xfrm>
              </p:grpSpPr>
              <p:sp>
                <p:nvSpPr>
                  <p:cNvPr id="544" name="Oval 54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5" name="Group 12"/>
                <p:cNvGrpSpPr/>
                <p:nvPr/>
              </p:nvGrpSpPr>
              <p:grpSpPr>
                <a:xfrm rot="15530705">
                  <a:off x="2284581" y="2639655"/>
                  <a:ext cx="405591" cy="1883879"/>
                  <a:chOff x="1905000" y="1828800"/>
                  <a:chExt cx="762000" cy="2362200"/>
                </a:xfrm>
              </p:grpSpPr>
              <p:sp>
                <p:nvSpPr>
                  <p:cNvPr id="542" name="Oval 4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Oval 5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56" name="Group 73"/>
            <p:cNvGrpSpPr/>
            <p:nvPr/>
          </p:nvGrpSpPr>
          <p:grpSpPr>
            <a:xfrm rot="3068959">
              <a:off x="1791654" y="2628338"/>
              <a:ext cx="1820842" cy="1558779"/>
              <a:chOff x="736597" y="733384"/>
              <a:chExt cx="1807860" cy="1807860"/>
            </a:xfrm>
          </p:grpSpPr>
          <p:grpSp>
            <p:nvGrpSpPr>
              <p:cNvPr id="1057" name="Group 15"/>
              <p:cNvGrpSpPr/>
              <p:nvPr/>
            </p:nvGrpSpPr>
            <p:grpSpPr>
              <a:xfrm rot="20238387">
                <a:off x="736597" y="881328"/>
                <a:ext cx="1193804" cy="897916"/>
                <a:chOff x="1111998" y="1862460"/>
                <a:chExt cx="2362200" cy="1921930"/>
              </a:xfrm>
            </p:grpSpPr>
            <p:grpSp>
              <p:nvGrpSpPr>
                <p:cNvPr id="1058"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9" name="Group 9"/>
                <p:cNvGrpSpPr/>
                <p:nvPr/>
              </p:nvGrpSpPr>
              <p:grpSpPr>
                <a:xfrm rot="19123498">
                  <a:off x="2501621" y="1862460"/>
                  <a:ext cx="542170" cy="1782007"/>
                  <a:chOff x="1905000" y="1828800"/>
                  <a:chExt cx="762000" cy="2362200"/>
                </a:xfrm>
              </p:grpSpPr>
              <p:sp>
                <p:nvSpPr>
                  <p:cNvPr id="532" name="Oval 10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6" name="Group 12"/>
                <p:cNvGrpSpPr/>
                <p:nvPr/>
              </p:nvGrpSpPr>
              <p:grpSpPr>
                <a:xfrm rot="15530705">
                  <a:off x="2284581" y="2639655"/>
                  <a:ext cx="405591" cy="1883879"/>
                  <a:chOff x="1905000" y="1828800"/>
                  <a:chExt cx="762000" cy="2362200"/>
                </a:xfrm>
              </p:grpSpPr>
              <p:sp>
                <p:nvSpPr>
                  <p:cNvPr id="530" name="Oval 98"/>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67" name="Group 21"/>
              <p:cNvGrpSpPr/>
              <p:nvPr/>
            </p:nvGrpSpPr>
            <p:grpSpPr>
              <a:xfrm rot="2927600">
                <a:off x="1498597" y="881328"/>
                <a:ext cx="1193804" cy="897916"/>
                <a:chOff x="1111998" y="1862460"/>
                <a:chExt cx="2362200" cy="1921930"/>
              </a:xfrm>
            </p:grpSpPr>
            <p:grpSp>
              <p:nvGrpSpPr>
                <p:cNvPr id="106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52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5" name="Group 9"/>
                <p:cNvGrpSpPr/>
                <p:nvPr/>
              </p:nvGrpSpPr>
              <p:grpSpPr>
                <a:xfrm rot="19123498">
                  <a:off x="2501621" y="1862460"/>
                  <a:ext cx="542170" cy="1782007"/>
                  <a:chOff x="1905000" y="1828800"/>
                  <a:chExt cx="762000" cy="2362200"/>
                </a:xfrm>
              </p:grpSpPr>
              <p:sp>
                <p:nvSpPr>
                  <p:cNvPr id="523" name="Oval 9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52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6" name="Group 12"/>
                <p:cNvGrpSpPr/>
                <p:nvPr/>
              </p:nvGrpSpPr>
              <p:grpSpPr>
                <a:xfrm rot="15530705">
                  <a:off x="2284581" y="2639655"/>
                  <a:ext cx="405591" cy="1883879"/>
                  <a:chOff x="1905000" y="1828800"/>
                  <a:chExt cx="762000" cy="2362200"/>
                </a:xfrm>
              </p:grpSpPr>
              <p:sp>
                <p:nvSpPr>
                  <p:cNvPr id="521" name="Oval 8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90"/>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77" name="Group 31"/>
              <p:cNvGrpSpPr/>
              <p:nvPr/>
            </p:nvGrpSpPr>
            <p:grpSpPr>
              <a:xfrm rot="20238387">
                <a:off x="1346199" y="1643328"/>
                <a:ext cx="1193804" cy="897916"/>
                <a:chOff x="1111998" y="1862460"/>
                <a:chExt cx="2362200" cy="1921930"/>
              </a:xfrm>
            </p:grpSpPr>
            <p:grpSp>
              <p:nvGrpSpPr>
                <p:cNvPr id="1084" name="Group 6"/>
                <p:cNvGrpSpPr/>
                <p:nvPr/>
              </p:nvGrpSpPr>
              <p:grpSpPr>
                <a:xfrm rot="17802976">
                  <a:off x="1912098" y="1823816"/>
                  <a:ext cx="762000" cy="2362200"/>
                  <a:chOff x="1905000" y="1828800"/>
                  <a:chExt cx="762000" cy="2362200"/>
                </a:xfrm>
              </p:grpSpPr>
              <p:sp>
                <p:nvSpPr>
                  <p:cNvPr id="51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51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5" name="Group 9"/>
                <p:cNvGrpSpPr/>
                <p:nvPr/>
              </p:nvGrpSpPr>
              <p:grpSpPr>
                <a:xfrm rot="19123498">
                  <a:off x="2501621" y="1862460"/>
                  <a:ext cx="542170" cy="1782007"/>
                  <a:chOff x="1905000" y="1828800"/>
                  <a:chExt cx="762000" cy="2362200"/>
                </a:xfrm>
              </p:grpSpPr>
              <p:sp>
                <p:nvSpPr>
                  <p:cNvPr id="514" name="Oval 51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6" name="Group 12"/>
                <p:cNvGrpSpPr/>
                <p:nvPr/>
              </p:nvGrpSpPr>
              <p:grpSpPr>
                <a:xfrm rot="15530705">
                  <a:off x="2284581" y="2639655"/>
                  <a:ext cx="405591" cy="1883879"/>
                  <a:chOff x="1905000" y="1828800"/>
                  <a:chExt cx="762000" cy="2362200"/>
                </a:xfrm>
              </p:grpSpPr>
              <p:sp>
                <p:nvSpPr>
                  <p:cNvPr id="512" name="Oval 51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87" name="Group 104"/>
            <p:cNvGrpSpPr/>
            <p:nvPr/>
          </p:nvGrpSpPr>
          <p:grpSpPr>
            <a:xfrm rot="3068959">
              <a:off x="2247659" y="3793897"/>
              <a:ext cx="1143483" cy="840157"/>
              <a:chOff x="736597" y="733384"/>
              <a:chExt cx="1807860" cy="1807860"/>
            </a:xfrm>
          </p:grpSpPr>
          <p:grpSp>
            <p:nvGrpSpPr>
              <p:cNvPr id="1088" name="Group 15"/>
              <p:cNvGrpSpPr/>
              <p:nvPr/>
            </p:nvGrpSpPr>
            <p:grpSpPr>
              <a:xfrm rot="20238387">
                <a:off x="736597" y="881328"/>
                <a:ext cx="1193804" cy="897916"/>
                <a:chOff x="1111998" y="1862460"/>
                <a:chExt cx="2362200" cy="1921930"/>
              </a:xfrm>
            </p:grpSpPr>
            <p:grpSp>
              <p:nvGrpSpPr>
                <p:cNvPr id="1089"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6" name="Group 9"/>
                <p:cNvGrpSpPr/>
                <p:nvPr/>
              </p:nvGrpSpPr>
              <p:grpSpPr>
                <a:xfrm rot="19123498">
                  <a:off x="2501621" y="1862460"/>
                  <a:ext cx="542170" cy="1782007"/>
                  <a:chOff x="1905000" y="1828800"/>
                  <a:chExt cx="762000" cy="2362200"/>
                </a:xfrm>
              </p:grpSpPr>
              <p:sp>
                <p:nvSpPr>
                  <p:cNvPr id="502" name="Oval 50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7" name="Group 12"/>
                <p:cNvGrpSpPr/>
                <p:nvPr/>
              </p:nvGrpSpPr>
              <p:grpSpPr>
                <a:xfrm rot="15530705">
                  <a:off x="2284581" y="2639655"/>
                  <a:ext cx="405591" cy="1883879"/>
                  <a:chOff x="1905000" y="1828800"/>
                  <a:chExt cx="762000" cy="2362200"/>
                </a:xfrm>
              </p:grpSpPr>
              <p:sp>
                <p:nvSpPr>
                  <p:cNvPr id="500" name="Oval 49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98" name="Group 21"/>
              <p:cNvGrpSpPr/>
              <p:nvPr/>
            </p:nvGrpSpPr>
            <p:grpSpPr>
              <a:xfrm rot="2927600">
                <a:off x="1498597" y="881328"/>
                <a:ext cx="1193804" cy="897916"/>
                <a:chOff x="1111998" y="1862460"/>
                <a:chExt cx="2362200" cy="1921930"/>
              </a:xfrm>
            </p:grpSpPr>
            <p:grpSp>
              <p:nvGrpSpPr>
                <p:cNvPr id="1105"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6"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7" name="Group 12"/>
                <p:cNvGrpSpPr/>
                <p:nvPr/>
              </p:nvGrpSpPr>
              <p:grpSpPr>
                <a:xfrm rot="15530705">
                  <a:off x="2284581" y="2639655"/>
                  <a:ext cx="405591" cy="1883879"/>
                  <a:chOff x="1905000" y="1828800"/>
                  <a:chExt cx="762000" cy="2362200"/>
                </a:xfrm>
              </p:grpSpPr>
              <p:sp>
                <p:nvSpPr>
                  <p:cNvPr id="491" name="Oval 49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14" name="Group 31"/>
              <p:cNvGrpSpPr/>
              <p:nvPr/>
            </p:nvGrpSpPr>
            <p:grpSpPr>
              <a:xfrm rot="20238387">
                <a:off x="1346199" y="1643328"/>
                <a:ext cx="1193804" cy="897916"/>
                <a:chOff x="1111998" y="1862460"/>
                <a:chExt cx="2362200" cy="1921930"/>
              </a:xfrm>
            </p:grpSpPr>
            <p:grpSp>
              <p:nvGrpSpPr>
                <p:cNvPr id="1115" name="Group 6"/>
                <p:cNvGrpSpPr/>
                <p:nvPr/>
              </p:nvGrpSpPr>
              <p:grpSpPr>
                <a:xfrm rot="17802976">
                  <a:off x="1912098" y="1823816"/>
                  <a:ext cx="762000" cy="2362200"/>
                  <a:chOff x="1905000" y="1828800"/>
                  <a:chExt cx="762000" cy="2362200"/>
                </a:xfrm>
              </p:grpSpPr>
              <p:sp>
                <p:nvSpPr>
                  <p:cNvPr id="48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48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6" name="Group 9"/>
                <p:cNvGrpSpPr/>
                <p:nvPr/>
              </p:nvGrpSpPr>
              <p:grpSpPr>
                <a:xfrm rot="19123498">
                  <a:off x="2501621" y="1862460"/>
                  <a:ext cx="542170" cy="1782007"/>
                  <a:chOff x="1905000" y="1828800"/>
                  <a:chExt cx="762000" cy="2362200"/>
                </a:xfrm>
              </p:grpSpPr>
              <p:sp>
                <p:nvSpPr>
                  <p:cNvPr id="484" name="Oval 48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7" name="Group 12"/>
                <p:cNvGrpSpPr/>
                <p:nvPr/>
              </p:nvGrpSpPr>
              <p:grpSpPr>
                <a:xfrm rot="15530705">
                  <a:off x="2284581" y="2639655"/>
                  <a:ext cx="405591" cy="1883879"/>
                  <a:chOff x="1905000" y="1828800"/>
                  <a:chExt cx="762000" cy="2362200"/>
                </a:xfrm>
              </p:grpSpPr>
              <p:sp>
                <p:nvSpPr>
                  <p:cNvPr id="482" name="Oval 48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Oval 48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18" name="Group 135"/>
            <p:cNvGrpSpPr/>
            <p:nvPr/>
          </p:nvGrpSpPr>
          <p:grpSpPr>
            <a:xfrm rot="5892673">
              <a:off x="3061159" y="3301846"/>
              <a:ext cx="1528325" cy="1350205"/>
              <a:chOff x="736597" y="733384"/>
              <a:chExt cx="1807860" cy="1807860"/>
            </a:xfrm>
          </p:grpSpPr>
          <p:grpSp>
            <p:nvGrpSpPr>
              <p:cNvPr id="1119" name="Group 15"/>
              <p:cNvGrpSpPr/>
              <p:nvPr/>
            </p:nvGrpSpPr>
            <p:grpSpPr>
              <a:xfrm rot="20238387">
                <a:off x="736597" y="881328"/>
                <a:ext cx="1193804" cy="897916"/>
                <a:chOff x="1111998" y="1862460"/>
                <a:chExt cx="2362200" cy="1921930"/>
              </a:xfrm>
            </p:grpSpPr>
            <p:grpSp>
              <p:nvGrpSpPr>
                <p:cNvPr id="1126"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7" name="Group 9"/>
                <p:cNvGrpSpPr/>
                <p:nvPr/>
              </p:nvGrpSpPr>
              <p:grpSpPr>
                <a:xfrm rot="19123498">
                  <a:off x="2501621" y="1862460"/>
                  <a:ext cx="542170" cy="1782007"/>
                  <a:chOff x="1905000" y="1828800"/>
                  <a:chExt cx="762000" cy="2362200"/>
                </a:xfrm>
              </p:grpSpPr>
              <p:sp>
                <p:nvSpPr>
                  <p:cNvPr id="472" name="Oval 47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8" name="Group 12"/>
                <p:cNvGrpSpPr/>
                <p:nvPr/>
              </p:nvGrpSpPr>
              <p:grpSpPr>
                <a:xfrm rot="15530705">
                  <a:off x="2284581" y="2639655"/>
                  <a:ext cx="405591" cy="1883879"/>
                  <a:chOff x="1905000" y="1828800"/>
                  <a:chExt cx="762000" cy="2362200"/>
                </a:xfrm>
              </p:grpSpPr>
              <p:sp>
                <p:nvSpPr>
                  <p:cNvPr id="470" name="Oval 46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35" name="Group 21"/>
              <p:cNvGrpSpPr/>
              <p:nvPr/>
            </p:nvGrpSpPr>
            <p:grpSpPr>
              <a:xfrm rot="2927600">
                <a:off x="1498597" y="881328"/>
                <a:ext cx="1193804" cy="897916"/>
                <a:chOff x="1111998" y="1862460"/>
                <a:chExt cx="2362200" cy="1921930"/>
              </a:xfrm>
            </p:grpSpPr>
            <p:grpSp>
              <p:nvGrpSpPr>
                <p:cNvPr id="1136"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7"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4"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5" name="Group 31"/>
              <p:cNvGrpSpPr/>
              <p:nvPr/>
            </p:nvGrpSpPr>
            <p:grpSpPr>
              <a:xfrm rot="20238387">
                <a:off x="1346199" y="1643328"/>
                <a:ext cx="1193804" cy="897916"/>
                <a:chOff x="1111998" y="1862460"/>
                <a:chExt cx="2362200" cy="1921930"/>
              </a:xfrm>
            </p:grpSpPr>
            <p:grpSp>
              <p:nvGrpSpPr>
                <p:cNvPr id="386" name="Group 6"/>
                <p:cNvGrpSpPr/>
                <p:nvPr/>
              </p:nvGrpSpPr>
              <p:grpSpPr>
                <a:xfrm rot="17802976">
                  <a:off x="1912098" y="1823816"/>
                  <a:ext cx="762000" cy="2362200"/>
                  <a:chOff x="1905000" y="1828800"/>
                  <a:chExt cx="762000" cy="2362200"/>
                </a:xfrm>
              </p:grpSpPr>
              <p:sp>
                <p:nvSpPr>
                  <p:cNvPr id="45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7" name="Group 9"/>
                <p:cNvGrpSpPr/>
                <p:nvPr/>
              </p:nvGrpSpPr>
              <p:grpSpPr>
                <a:xfrm rot="19123498">
                  <a:off x="2501621" y="1862460"/>
                  <a:ext cx="542170" cy="1782007"/>
                  <a:chOff x="1905000" y="1828800"/>
                  <a:chExt cx="762000" cy="2362200"/>
                </a:xfrm>
              </p:grpSpPr>
              <p:sp>
                <p:nvSpPr>
                  <p:cNvPr id="454" name="Oval 45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45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8" name="Group 12"/>
                <p:cNvGrpSpPr/>
                <p:nvPr/>
              </p:nvGrpSpPr>
              <p:grpSpPr>
                <a:xfrm rot="15530705">
                  <a:off x="2284581" y="2639655"/>
                  <a:ext cx="405591" cy="1883879"/>
                  <a:chOff x="1905000" y="1828800"/>
                  <a:chExt cx="762000" cy="2362200"/>
                </a:xfrm>
              </p:grpSpPr>
              <p:sp>
                <p:nvSpPr>
                  <p:cNvPr id="452" name="Oval 45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Oval 45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89" name="Group 166"/>
            <p:cNvGrpSpPr/>
            <p:nvPr/>
          </p:nvGrpSpPr>
          <p:grpSpPr>
            <a:xfrm rot="20555714" flipH="1">
              <a:off x="3652811" y="2791157"/>
              <a:ext cx="1586260" cy="1364114"/>
              <a:chOff x="736597" y="733384"/>
              <a:chExt cx="1807860" cy="1807860"/>
            </a:xfrm>
          </p:grpSpPr>
          <p:grpSp>
            <p:nvGrpSpPr>
              <p:cNvPr id="390" name="Group 15"/>
              <p:cNvGrpSpPr/>
              <p:nvPr/>
            </p:nvGrpSpPr>
            <p:grpSpPr>
              <a:xfrm rot="20238387">
                <a:off x="736597" y="881328"/>
                <a:ext cx="1193804" cy="897916"/>
                <a:chOff x="1111998" y="1862460"/>
                <a:chExt cx="2362200" cy="1921930"/>
              </a:xfrm>
            </p:grpSpPr>
            <p:grpSp>
              <p:nvGrpSpPr>
                <p:cNvPr id="391"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2"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3"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1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9" name="Group 21"/>
              <p:cNvGrpSpPr/>
              <p:nvPr/>
            </p:nvGrpSpPr>
            <p:grpSpPr>
              <a:xfrm rot="2927600">
                <a:off x="1498597" y="881328"/>
                <a:ext cx="1193804" cy="897916"/>
                <a:chOff x="1111998" y="1862460"/>
                <a:chExt cx="2362200" cy="1921930"/>
              </a:xfrm>
            </p:grpSpPr>
            <p:grpSp>
              <p:nvGrpSpPr>
                <p:cNvPr id="400"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1"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2"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3" name="Group 31"/>
              <p:cNvGrpSpPr/>
              <p:nvPr/>
            </p:nvGrpSpPr>
            <p:grpSpPr>
              <a:xfrm rot="20238387">
                <a:off x="1346199" y="1643328"/>
                <a:ext cx="1193804" cy="897916"/>
                <a:chOff x="1111998" y="1862460"/>
                <a:chExt cx="2362200" cy="1921930"/>
              </a:xfrm>
            </p:grpSpPr>
            <p:grpSp>
              <p:nvGrpSpPr>
                <p:cNvPr id="404" name="Group 6"/>
                <p:cNvGrpSpPr/>
                <p:nvPr/>
              </p:nvGrpSpPr>
              <p:grpSpPr>
                <a:xfrm rot="17802976">
                  <a:off x="1912098" y="1823816"/>
                  <a:ext cx="762000" cy="2362200"/>
                  <a:chOff x="1905000" y="1828800"/>
                  <a:chExt cx="762000" cy="2362200"/>
                </a:xfrm>
              </p:grpSpPr>
              <p:sp>
                <p:nvSpPr>
                  <p:cNvPr id="426" name="Oval 4"/>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0" name="Group 9"/>
                <p:cNvGrpSpPr/>
                <p:nvPr/>
              </p:nvGrpSpPr>
              <p:grpSpPr>
                <a:xfrm rot="19123498">
                  <a:off x="2501621" y="1862460"/>
                  <a:ext cx="542170" cy="1782007"/>
                  <a:chOff x="1905000" y="1828800"/>
                  <a:chExt cx="762000" cy="2362200"/>
                </a:xfrm>
              </p:grpSpPr>
              <p:sp>
                <p:nvSpPr>
                  <p:cNvPr id="424" name="Oval 423"/>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1" name="Group 12"/>
                <p:cNvGrpSpPr/>
                <p:nvPr/>
              </p:nvGrpSpPr>
              <p:grpSpPr>
                <a:xfrm rot="15530705">
                  <a:off x="2284581" y="2639655"/>
                  <a:ext cx="405591" cy="1883879"/>
                  <a:chOff x="1905000" y="1828800"/>
                  <a:chExt cx="762000" cy="2362200"/>
                </a:xfrm>
              </p:grpSpPr>
              <p:sp>
                <p:nvSpPr>
                  <p:cNvPr id="422" name="Oval 421"/>
                  <p:cNvSpPr/>
                  <p:nvPr/>
                </p:nvSpPr>
                <p:spPr>
                  <a:xfrm>
                    <a:off x="1905000" y="1828800"/>
                    <a:ext cx="762000" cy="2362200"/>
                  </a:xfrm>
                  <a:prstGeom prst="ellipse">
                    <a:avLst/>
                  </a:prstGeom>
                  <a:solidFill>
                    <a:schemeClr val="accent3">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Oval 422"/>
                  <p:cNvSpPr/>
                  <p:nvPr/>
                </p:nvSpPr>
                <p:spPr>
                  <a:xfrm>
                    <a:off x="2209800" y="1905000"/>
                    <a:ext cx="76200" cy="2133600"/>
                  </a:xfrm>
                  <a:prstGeom prst="ellipse">
                    <a:avLst/>
                  </a:prstGeom>
                  <a:solidFill>
                    <a:srgbClr val="F6ED7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05" name="Double Wave 404"/>
            <p:cNvSpPr/>
            <p:nvPr/>
          </p:nvSpPr>
          <p:spPr>
            <a:xfrm>
              <a:off x="1447800" y="66294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2286000" y="6553200"/>
              <a:ext cx="1676400" cy="152400"/>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2221704"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993106" y="6428970"/>
              <a:ext cx="304800" cy="152400"/>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3" name="Group 1162"/>
          <p:cNvGrpSpPr/>
          <p:nvPr/>
        </p:nvGrpSpPr>
        <p:grpSpPr>
          <a:xfrm>
            <a:off x="5958741" y="2130640"/>
            <a:ext cx="1611086" cy="1842902"/>
            <a:chOff x="7239000" y="4191000"/>
            <a:chExt cx="1465528" cy="1676400"/>
          </a:xfrm>
        </p:grpSpPr>
        <p:grpSp>
          <p:nvGrpSpPr>
            <p:cNvPr id="1164" name="Group 142"/>
            <p:cNvGrpSpPr/>
            <p:nvPr/>
          </p:nvGrpSpPr>
          <p:grpSpPr>
            <a:xfrm>
              <a:off x="7239000" y="4191000"/>
              <a:ext cx="1209773" cy="1676400"/>
              <a:chOff x="2693577" y="332956"/>
              <a:chExt cx="3581718" cy="5813514"/>
            </a:xfrm>
          </p:grpSpPr>
          <p:sp>
            <p:nvSpPr>
              <p:cNvPr id="1227" name="Freeform 1226"/>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28" name="Group 238"/>
              <p:cNvGrpSpPr/>
              <p:nvPr/>
            </p:nvGrpSpPr>
            <p:grpSpPr>
              <a:xfrm rot="20759234">
                <a:off x="2693577" y="332956"/>
                <a:ext cx="3369457" cy="5039361"/>
                <a:chOff x="6477000" y="2667000"/>
                <a:chExt cx="2057400" cy="3011575"/>
              </a:xfrm>
            </p:grpSpPr>
            <p:sp>
              <p:nvSpPr>
                <p:cNvPr id="1230" name="Wave 1229"/>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1"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2" name="Wave 1231"/>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3" name="Wave 1232"/>
                <p:cNvSpPr/>
                <p:nvPr/>
              </p:nvSpPr>
              <p:spPr>
                <a:xfrm rot="6369781">
                  <a:off x="6956492" y="3437258"/>
                  <a:ext cx="1230892" cy="729059"/>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4" name="Wave 1233"/>
                <p:cNvSpPr/>
                <p:nvPr/>
              </p:nvSpPr>
              <p:spPr>
                <a:xfrm rot="6369781">
                  <a:off x="6962887" y="3563109"/>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5" name="Wave 1234"/>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6" name="Wave 1235"/>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7" name="Wave 1236"/>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8" name="Wave 1237"/>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9" name="Oval 1238"/>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0" name="Wave 1239"/>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1" name="Wave 1240"/>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2" name="Oval 1241"/>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29" name="Freeform 1228"/>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5" name="Group 159"/>
            <p:cNvGrpSpPr/>
            <p:nvPr/>
          </p:nvGrpSpPr>
          <p:grpSpPr>
            <a:xfrm rot="1956276">
              <a:off x="7355994" y="4657621"/>
              <a:ext cx="795691" cy="666957"/>
              <a:chOff x="736597" y="733384"/>
              <a:chExt cx="1807860" cy="1807860"/>
            </a:xfrm>
          </p:grpSpPr>
          <p:grpSp>
            <p:nvGrpSpPr>
              <p:cNvPr id="1197" name="Group 15"/>
              <p:cNvGrpSpPr/>
              <p:nvPr/>
            </p:nvGrpSpPr>
            <p:grpSpPr>
              <a:xfrm rot="20238387">
                <a:off x="736597" y="881328"/>
                <a:ext cx="1193804" cy="897916"/>
                <a:chOff x="1111998" y="1862460"/>
                <a:chExt cx="2362200" cy="1921930"/>
              </a:xfrm>
            </p:grpSpPr>
            <p:grpSp>
              <p:nvGrpSpPr>
                <p:cNvPr id="1218" name="Group 6"/>
                <p:cNvGrpSpPr/>
                <p:nvPr/>
              </p:nvGrpSpPr>
              <p:grpSpPr>
                <a:xfrm rot="17802976">
                  <a:off x="1912098" y="1823816"/>
                  <a:ext cx="762000" cy="2362200"/>
                  <a:chOff x="1905000" y="1828800"/>
                  <a:chExt cx="762000" cy="2362200"/>
                </a:xfrm>
              </p:grpSpPr>
              <p:sp>
                <p:nvSpPr>
                  <p:cNvPr id="122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9" name="Group 9"/>
                <p:cNvGrpSpPr/>
                <p:nvPr/>
              </p:nvGrpSpPr>
              <p:grpSpPr>
                <a:xfrm rot="19123498">
                  <a:off x="2501621" y="1862460"/>
                  <a:ext cx="542170" cy="1782007"/>
                  <a:chOff x="1905000" y="1828800"/>
                  <a:chExt cx="762000" cy="2362200"/>
                </a:xfrm>
              </p:grpSpPr>
              <p:sp>
                <p:nvSpPr>
                  <p:cNvPr id="1223"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4"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0" name="Group 12"/>
                <p:cNvGrpSpPr/>
                <p:nvPr/>
              </p:nvGrpSpPr>
              <p:grpSpPr>
                <a:xfrm rot="15530705">
                  <a:off x="2284581" y="2639655"/>
                  <a:ext cx="405591" cy="1883879"/>
                  <a:chOff x="1905000" y="1828800"/>
                  <a:chExt cx="762000" cy="2362200"/>
                </a:xfrm>
              </p:grpSpPr>
              <p:sp>
                <p:nvSpPr>
                  <p:cNvPr id="1221" name="Oval 122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8" name="Group 21"/>
              <p:cNvGrpSpPr/>
              <p:nvPr/>
            </p:nvGrpSpPr>
            <p:grpSpPr>
              <a:xfrm rot="2927600">
                <a:off x="1498597" y="881328"/>
                <a:ext cx="1193804" cy="897916"/>
                <a:chOff x="1111998" y="1862460"/>
                <a:chExt cx="2362200" cy="1921930"/>
              </a:xfrm>
            </p:grpSpPr>
            <p:grpSp>
              <p:nvGrpSpPr>
                <p:cNvPr id="1209" name="Group 6"/>
                <p:cNvGrpSpPr/>
                <p:nvPr/>
              </p:nvGrpSpPr>
              <p:grpSpPr>
                <a:xfrm rot="17802976">
                  <a:off x="1912098" y="1823816"/>
                  <a:ext cx="762000" cy="2362200"/>
                  <a:chOff x="1905000" y="1828800"/>
                  <a:chExt cx="762000" cy="2362200"/>
                </a:xfrm>
              </p:grpSpPr>
              <p:sp>
                <p:nvSpPr>
                  <p:cNvPr id="12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7" name="Oval 12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0" name="Group 9"/>
                <p:cNvGrpSpPr/>
                <p:nvPr/>
              </p:nvGrpSpPr>
              <p:grpSpPr>
                <a:xfrm rot="19123498">
                  <a:off x="2501621" y="1862460"/>
                  <a:ext cx="542170" cy="1782007"/>
                  <a:chOff x="1905000" y="1828800"/>
                  <a:chExt cx="762000" cy="2362200"/>
                </a:xfrm>
              </p:grpSpPr>
              <p:sp>
                <p:nvSpPr>
                  <p:cNvPr id="1214"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5"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1" name="Group 12"/>
                <p:cNvGrpSpPr/>
                <p:nvPr/>
              </p:nvGrpSpPr>
              <p:grpSpPr>
                <a:xfrm rot="15530705">
                  <a:off x="2284581" y="2639655"/>
                  <a:ext cx="405591" cy="1883879"/>
                  <a:chOff x="1905000" y="1828800"/>
                  <a:chExt cx="762000" cy="2362200"/>
                </a:xfrm>
              </p:grpSpPr>
              <p:sp>
                <p:nvSpPr>
                  <p:cNvPr id="1212"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3"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9" name="Group 31"/>
              <p:cNvGrpSpPr/>
              <p:nvPr/>
            </p:nvGrpSpPr>
            <p:grpSpPr>
              <a:xfrm rot="20238387">
                <a:off x="1346199" y="1643328"/>
                <a:ext cx="1193804" cy="897916"/>
                <a:chOff x="1111998" y="1862460"/>
                <a:chExt cx="2362200" cy="1921930"/>
              </a:xfrm>
            </p:grpSpPr>
            <p:grpSp>
              <p:nvGrpSpPr>
                <p:cNvPr id="1200" name="Group 6"/>
                <p:cNvGrpSpPr/>
                <p:nvPr/>
              </p:nvGrpSpPr>
              <p:grpSpPr>
                <a:xfrm rot="17802976">
                  <a:off x="1912098" y="1823816"/>
                  <a:ext cx="762000" cy="2362200"/>
                  <a:chOff x="1905000" y="1828800"/>
                  <a:chExt cx="762000" cy="2362200"/>
                </a:xfrm>
              </p:grpSpPr>
              <p:sp>
                <p:nvSpPr>
                  <p:cNvPr id="120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8" name="Oval 1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1" name="Group 9"/>
                <p:cNvGrpSpPr/>
                <p:nvPr/>
              </p:nvGrpSpPr>
              <p:grpSpPr>
                <a:xfrm rot="19123498">
                  <a:off x="2501621" y="1862460"/>
                  <a:ext cx="542170" cy="1782007"/>
                  <a:chOff x="1905000" y="1828800"/>
                  <a:chExt cx="762000" cy="2362200"/>
                </a:xfrm>
              </p:grpSpPr>
              <p:sp>
                <p:nvSpPr>
                  <p:cNvPr id="1205" name="Oval 120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6" name="Oval 12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2" name="Group 12"/>
                <p:cNvGrpSpPr/>
                <p:nvPr/>
              </p:nvGrpSpPr>
              <p:grpSpPr>
                <a:xfrm rot="15530705">
                  <a:off x="2284581" y="2639655"/>
                  <a:ext cx="405591" cy="1883879"/>
                  <a:chOff x="1905000" y="1828800"/>
                  <a:chExt cx="762000" cy="2362200"/>
                </a:xfrm>
              </p:grpSpPr>
              <p:sp>
                <p:nvSpPr>
                  <p:cNvPr id="1203"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4" name="Oval 12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66" name="Group 166"/>
            <p:cNvGrpSpPr/>
            <p:nvPr/>
          </p:nvGrpSpPr>
          <p:grpSpPr>
            <a:xfrm rot="494407" flipH="1">
              <a:off x="7967384" y="4850083"/>
              <a:ext cx="737144" cy="647343"/>
              <a:chOff x="736597" y="733384"/>
              <a:chExt cx="1807860" cy="1807860"/>
            </a:xfrm>
          </p:grpSpPr>
          <p:grpSp>
            <p:nvGrpSpPr>
              <p:cNvPr id="1167" name="Group 15"/>
              <p:cNvGrpSpPr/>
              <p:nvPr/>
            </p:nvGrpSpPr>
            <p:grpSpPr>
              <a:xfrm rot="20238387">
                <a:off x="736597" y="881328"/>
                <a:ext cx="1193804" cy="897916"/>
                <a:chOff x="1111998" y="1862460"/>
                <a:chExt cx="2362200" cy="1921930"/>
              </a:xfrm>
            </p:grpSpPr>
            <p:grpSp>
              <p:nvGrpSpPr>
                <p:cNvPr id="1188" name="Group 6"/>
                <p:cNvGrpSpPr/>
                <p:nvPr/>
              </p:nvGrpSpPr>
              <p:grpSpPr>
                <a:xfrm rot="17802976">
                  <a:off x="1912098" y="1823816"/>
                  <a:ext cx="762000" cy="2362200"/>
                  <a:chOff x="1905000" y="1828800"/>
                  <a:chExt cx="762000" cy="2362200"/>
                </a:xfrm>
              </p:grpSpPr>
              <p:sp>
                <p:nvSpPr>
                  <p:cNvPr id="11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9" name="Group 9"/>
                <p:cNvGrpSpPr/>
                <p:nvPr/>
              </p:nvGrpSpPr>
              <p:grpSpPr>
                <a:xfrm rot="19123498">
                  <a:off x="2501621" y="1862460"/>
                  <a:ext cx="542170" cy="1782007"/>
                  <a:chOff x="1905000" y="1828800"/>
                  <a:chExt cx="762000" cy="2362200"/>
                </a:xfrm>
              </p:grpSpPr>
              <p:sp>
                <p:nvSpPr>
                  <p:cNvPr id="1193" name="Oval 11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4" name="Oval 11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0" name="Group 12"/>
                <p:cNvGrpSpPr/>
                <p:nvPr/>
              </p:nvGrpSpPr>
              <p:grpSpPr>
                <a:xfrm rot="15530705">
                  <a:off x="2284581" y="2639655"/>
                  <a:ext cx="405591" cy="1883879"/>
                  <a:chOff x="1905000" y="1828800"/>
                  <a:chExt cx="762000" cy="2362200"/>
                </a:xfrm>
              </p:grpSpPr>
              <p:sp>
                <p:nvSpPr>
                  <p:cNvPr id="1191" name="Oval 11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68" name="Group 21"/>
              <p:cNvGrpSpPr/>
              <p:nvPr/>
            </p:nvGrpSpPr>
            <p:grpSpPr>
              <a:xfrm rot="2927600">
                <a:off x="1498597" y="881328"/>
                <a:ext cx="1193804" cy="897916"/>
                <a:chOff x="1111998" y="1862460"/>
                <a:chExt cx="2362200" cy="1921930"/>
              </a:xfrm>
            </p:grpSpPr>
            <p:grpSp>
              <p:nvGrpSpPr>
                <p:cNvPr id="1179" name="Group 6"/>
                <p:cNvGrpSpPr/>
                <p:nvPr/>
              </p:nvGrpSpPr>
              <p:grpSpPr>
                <a:xfrm rot="17802976">
                  <a:off x="1912098" y="1823816"/>
                  <a:ext cx="762000" cy="2362200"/>
                  <a:chOff x="1905000" y="1828800"/>
                  <a:chExt cx="762000" cy="2362200"/>
                </a:xfrm>
              </p:grpSpPr>
              <p:sp>
                <p:nvSpPr>
                  <p:cNvPr id="11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7" name="Oval 11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0" name="Group 9"/>
                <p:cNvGrpSpPr/>
                <p:nvPr/>
              </p:nvGrpSpPr>
              <p:grpSpPr>
                <a:xfrm rot="19123498">
                  <a:off x="2501621" y="1862460"/>
                  <a:ext cx="542170" cy="1782007"/>
                  <a:chOff x="1905000" y="1828800"/>
                  <a:chExt cx="762000" cy="2362200"/>
                </a:xfrm>
              </p:grpSpPr>
              <p:sp>
                <p:nvSpPr>
                  <p:cNvPr id="1184" name="Oval 11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5" name="Oval 11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1" name="Group 12"/>
                <p:cNvGrpSpPr/>
                <p:nvPr/>
              </p:nvGrpSpPr>
              <p:grpSpPr>
                <a:xfrm rot="15530705">
                  <a:off x="2284581" y="2639655"/>
                  <a:ext cx="405591" cy="1883879"/>
                  <a:chOff x="1905000" y="1828800"/>
                  <a:chExt cx="762000" cy="2362200"/>
                </a:xfrm>
              </p:grpSpPr>
              <p:sp>
                <p:nvSpPr>
                  <p:cNvPr id="1182" name="Oval 11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3" name="Oval 11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69" name="Group 31"/>
              <p:cNvGrpSpPr/>
              <p:nvPr/>
            </p:nvGrpSpPr>
            <p:grpSpPr>
              <a:xfrm rot="20238387">
                <a:off x="1346199" y="1643328"/>
                <a:ext cx="1193804" cy="897916"/>
                <a:chOff x="1111998" y="1862460"/>
                <a:chExt cx="2362200" cy="1921930"/>
              </a:xfrm>
            </p:grpSpPr>
            <p:grpSp>
              <p:nvGrpSpPr>
                <p:cNvPr id="1170" name="Group 6"/>
                <p:cNvGrpSpPr/>
                <p:nvPr/>
              </p:nvGrpSpPr>
              <p:grpSpPr>
                <a:xfrm rot="17802976">
                  <a:off x="1912098" y="1823816"/>
                  <a:ext cx="762000" cy="2362200"/>
                  <a:chOff x="1905000" y="1828800"/>
                  <a:chExt cx="762000" cy="2362200"/>
                </a:xfrm>
              </p:grpSpPr>
              <p:sp>
                <p:nvSpPr>
                  <p:cNvPr id="1177"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8" name="Oval 117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1" name="Group 317"/>
                <p:cNvGrpSpPr/>
                <p:nvPr/>
              </p:nvGrpSpPr>
              <p:grpSpPr>
                <a:xfrm rot="19123498">
                  <a:off x="2501621" y="1862460"/>
                  <a:ext cx="542170" cy="1782007"/>
                  <a:chOff x="1905000" y="1828800"/>
                  <a:chExt cx="762000" cy="2362200"/>
                </a:xfrm>
              </p:grpSpPr>
              <p:sp>
                <p:nvSpPr>
                  <p:cNvPr id="1175" name="Oval 117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6" name="Oval 11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2" name="Group 12"/>
                <p:cNvGrpSpPr/>
                <p:nvPr/>
              </p:nvGrpSpPr>
              <p:grpSpPr>
                <a:xfrm rot="15530705">
                  <a:off x="2284581" y="2639655"/>
                  <a:ext cx="405591" cy="1883879"/>
                  <a:chOff x="1905000" y="1828800"/>
                  <a:chExt cx="762000" cy="2362200"/>
                </a:xfrm>
              </p:grpSpPr>
              <p:sp>
                <p:nvSpPr>
                  <p:cNvPr id="1173" name="Oval 11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4" name="Oval 11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96" name="Group 91">
            <a:extLst>
              <a:ext uri="{FF2B5EF4-FFF2-40B4-BE49-F238E27FC236}">
                <a16:creationId xmlns:a16="http://schemas.microsoft.com/office/drawing/2014/main" id="{73217D93-5625-9D55-E687-49079FF731ED}"/>
              </a:ext>
            </a:extLst>
          </p:cNvPr>
          <p:cNvGrpSpPr/>
          <p:nvPr/>
        </p:nvGrpSpPr>
        <p:grpSpPr>
          <a:xfrm>
            <a:off x="3010912" y="3223862"/>
            <a:ext cx="1356990" cy="3344532"/>
            <a:chOff x="4054343" y="2362200"/>
            <a:chExt cx="1356990" cy="3344532"/>
          </a:xfrm>
        </p:grpSpPr>
        <p:sp>
          <p:nvSpPr>
            <p:cNvPr id="97" name="Round Diagonal Corner Rectangle 1143">
              <a:extLst>
                <a:ext uri="{FF2B5EF4-FFF2-40B4-BE49-F238E27FC236}">
                  <a16:creationId xmlns:a16="http://schemas.microsoft.com/office/drawing/2014/main" id="{B5CB1679-3266-0E82-16F5-D3D57299D2DE}"/>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Round Diagonal Corner Rectangle 1144">
              <a:extLst>
                <a:ext uri="{FF2B5EF4-FFF2-40B4-BE49-F238E27FC236}">
                  <a16:creationId xmlns:a16="http://schemas.microsoft.com/office/drawing/2014/main" id="{E5EC91BE-D6DF-3A55-834C-F8994C8826A9}"/>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350060B3-C70A-9726-CD36-4FFD84EAEE92}"/>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06DC3828-1AD4-53F9-05A6-90321C566C44}"/>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C81B0EB1-6E88-F6D6-C702-A935E8F59BBD}"/>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C9ED61BC-33AB-FD9E-3023-55FF2E2D91CD}"/>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rapezoid 102">
              <a:extLst>
                <a:ext uri="{FF2B5EF4-FFF2-40B4-BE49-F238E27FC236}">
                  <a16:creationId xmlns:a16="http://schemas.microsoft.com/office/drawing/2014/main" id="{AFAE43F8-E7D1-F55C-89E1-3DDF1565ECE9}"/>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rapezoid 103">
              <a:extLst>
                <a:ext uri="{FF2B5EF4-FFF2-40B4-BE49-F238E27FC236}">
                  <a16:creationId xmlns:a16="http://schemas.microsoft.com/office/drawing/2014/main" id="{3DAFF1C6-7AFB-CCD1-57DD-3CA85E0EF699}"/>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rapezoid 104">
              <a:extLst>
                <a:ext uri="{FF2B5EF4-FFF2-40B4-BE49-F238E27FC236}">
                  <a16:creationId xmlns:a16="http://schemas.microsoft.com/office/drawing/2014/main" id="{E14B4A54-D27B-E73C-161E-960AA55D23C5}"/>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FA1C35DE-63EE-3281-007D-8873CC898802}"/>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DBF07DD4-34D9-6682-7330-C00C53BEB93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ound Diagonal Corner Rectangle 1154">
              <a:extLst>
                <a:ext uri="{FF2B5EF4-FFF2-40B4-BE49-F238E27FC236}">
                  <a16:creationId xmlns:a16="http://schemas.microsoft.com/office/drawing/2014/main" id="{F43CF12D-4D60-D529-1706-1A7B619CBD92}"/>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ound Diagonal Corner Rectangle 1155">
              <a:extLst>
                <a:ext uri="{FF2B5EF4-FFF2-40B4-BE49-F238E27FC236}">
                  <a16:creationId xmlns:a16="http://schemas.microsoft.com/office/drawing/2014/main" id="{02FEEE81-D76F-BB89-7494-069586E97C4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B58DA534-C7CF-57E9-CEDA-0E471DB2E809}"/>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ound Diagonal Corner Rectangle 1157">
              <a:extLst>
                <a:ext uri="{FF2B5EF4-FFF2-40B4-BE49-F238E27FC236}">
                  <a16:creationId xmlns:a16="http://schemas.microsoft.com/office/drawing/2014/main" id="{7C88D8F8-526F-6BC8-12B7-A9F202FE95B8}"/>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7873D724-7B62-0440-9A72-C0FF37A4E6D4}"/>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20">
            <a:extLst>
              <a:ext uri="{FF2B5EF4-FFF2-40B4-BE49-F238E27FC236}">
                <a16:creationId xmlns:a16="http://schemas.microsoft.com/office/drawing/2014/main" id="{7CB74B88-077C-D790-41E1-9900BD753479}"/>
              </a:ext>
            </a:extLst>
          </p:cNvPr>
          <p:cNvGrpSpPr/>
          <p:nvPr/>
        </p:nvGrpSpPr>
        <p:grpSpPr>
          <a:xfrm>
            <a:off x="1086395" y="3623292"/>
            <a:ext cx="1552632" cy="2828940"/>
            <a:chOff x="624188" y="685800"/>
            <a:chExt cx="2413118" cy="4876800"/>
          </a:xfrm>
        </p:grpSpPr>
        <p:sp>
          <p:nvSpPr>
            <p:cNvPr id="114" name="Cloud 113">
              <a:extLst>
                <a:ext uri="{FF2B5EF4-FFF2-40B4-BE49-F238E27FC236}">
                  <a16:creationId xmlns:a16="http://schemas.microsoft.com/office/drawing/2014/main" id="{57F005C5-F8FF-F7C1-2E62-B8116FFF6C91}"/>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AA0C39AD-3D01-AE6A-C31B-A72160F151C9}"/>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0BE8D01A-6793-83AF-D294-E2D401EF22D9}"/>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C7434D-2DD5-6A93-A0A1-3EE86C887EB4}"/>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E8DA0440-E221-E64F-6212-076FF0756D03}"/>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Trapezoid 118">
              <a:extLst>
                <a:ext uri="{FF2B5EF4-FFF2-40B4-BE49-F238E27FC236}">
                  <a16:creationId xmlns:a16="http://schemas.microsoft.com/office/drawing/2014/main" id="{DDE0DADD-B545-5598-4D30-CF2DADC5892C}"/>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rapezoid 119">
              <a:extLst>
                <a:ext uri="{FF2B5EF4-FFF2-40B4-BE49-F238E27FC236}">
                  <a16:creationId xmlns:a16="http://schemas.microsoft.com/office/drawing/2014/main" id="{5BF2B28C-E3D9-4485-36BF-95B0DA9AC765}"/>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Trapezoid 120">
              <a:extLst>
                <a:ext uri="{FF2B5EF4-FFF2-40B4-BE49-F238E27FC236}">
                  <a16:creationId xmlns:a16="http://schemas.microsoft.com/office/drawing/2014/main" id="{3F9D6535-4509-8E1D-0D8E-9F73C472F297}"/>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C256A59F-7646-7F3B-86ED-82324A98AAE8}"/>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22">
              <a:extLst>
                <a:ext uri="{FF2B5EF4-FFF2-40B4-BE49-F238E27FC236}">
                  <a16:creationId xmlns:a16="http://schemas.microsoft.com/office/drawing/2014/main" id="{8437A686-391B-5601-F913-776FB18F4507}"/>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58159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8">
                                            <p:txEl>
                                              <p:pRg st="2" end="2"/>
                                            </p:txEl>
                                          </p:spTgt>
                                        </p:tgtEl>
                                        <p:attrNameLst>
                                          <p:attrName>style.visibility</p:attrName>
                                        </p:attrNameLst>
                                      </p:cBhvr>
                                      <p:to>
                                        <p:strVal val="visible"/>
                                      </p:to>
                                    </p:set>
                                  </p:childTnLst>
                                </p:cTn>
                              </p:par>
                              <p:par>
                                <p:cTn id="11" presetID="9" presetClass="entr" presetSubtype="0" fill="hold" nodeType="withEffect">
                                  <p:stCondLst>
                                    <p:cond delay="0"/>
                                  </p:stCondLst>
                                  <p:childTnLst>
                                    <p:set>
                                      <p:cBhvr>
                                        <p:cTn id="12" dur="1" fill="hold">
                                          <p:stCondLst>
                                            <p:cond delay="0"/>
                                          </p:stCondLst>
                                        </p:cTn>
                                        <p:tgtEl>
                                          <p:spTgt spid="1163"/>
                                        </p:tgtEl>
                                        <p:attrNameLst>
                                          <p:attrName>style.visibility</p:attrName>
                                        </p:attrNameLst>
                                      </p:cBhvr>
                                      <p:to>
                                        <p:strVal val="visible"/>
                                      </p:to>
                                    </p:set>
                                    <p:animEffect transition="in" filter="dissolve">
                                      <p:cBhvr>
                                        <p:cTn id="13" dur="500"/>
                                        <p:tgtEl>
                                          <p:spTgt spid="1163"/>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anim calcmode="lin" valueType="num">
                                      <p:cBhvr>
                                        <p:cTn id="19" dur="1000" fill="hold"/>
                                        <p:tgtEl>
                                          <p:spTgt spid="2"/>
                                        </p:tgtEl>
                                        <p:attrNameLst>
                                          <p:attrName>ppt_x</p:attrName>
                                        </p:attrNameLst>
                                      </p:cBhvr>
                                      <p:tavLst>
                                        <p:tav tm="0">
                                          <p:val>
                                            <p:strVal val="#ppt_x"/>
                                          </p:val>
                                        </p:tav>
                                        <p:tav tm="100000">
                                          <p:val>
                                            <p:strVal val="#ppt_x"/>
                                          </p:val>
                                        </p:tav>
                                      </p:tavLst>
                                    </p:anim>
                                    <p:anim calcmode="lin" valueType="num">
                                      <p:cBhvr>
                                        <p:cTn id="2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Double Wave 152"/>
          <p:cNvSpPr/>
          <p:nvPr/>
        </p:nvSpPr>
        <p:spPr>
          <a:xfrm>
            <a:off x="0" y="2209800"/>
            <a:ext cx="12192000" cy="1447800"/>
          </a:xfrm>
          <a:prstGeom prst="doubleWav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2667000" y="5334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3581400" y="228601"/>
            <a:ext cx="3886200" cy="3030735"/>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436914"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58343" y="301402"/>
              <a:ext cx="1393371" cy="2205400"/>
            </a:xfrm>
            <a:prstGeom prst="rect">
              <a:avLst/>
            </a:prstGeom>
            <a:noFill/>
          </p:spPr>
          <p:txBody>
            <a:bodyPr wrap="square" rtlCol="0">
              <a:spAutoFit/>
            </a:bodyPr>
            <a:lstStyle/>
            <a:p>
              <a:pPr fontAlgn="base"/>
              <a:r>
                <a:rPr lang="en-US" sz="1600" dirty="0">
                  <a:solidFill>
                    <a:schemeClr val="bg1"/>
                  </a:solidFill>
                </a:rPr>
                <a:t>“And thou </a:t>
              </a:r>
              <a:r>
                <a:rPr lang="en-US" sz="1600" dirty="0" err="1">
                  <a:solidFill>
                    <a:schemeClr val="bg1"/>
                  </a:solidFill>
                </a:rPr>
                <a:t>beheldest</a:t>
              </a:r>
              <a:r>
                <a:rPr lang="en-US" sz="1600" dirty="0">
                  <a:solidFill>
                    <a:schemeClr val="bg1"/>
                  </a:solidFill>
                </a:rPr>
                <a:t> that a part thereof brought forth good fruit, and a part thereof brought forth wild fruit; and because I plucked not the branches thereof and cast them into the fire, behold, they have overcome the good branch that it hath withered away.”</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88392" y="6477072"/>
            <a:ext cx="4800600" cy="307777"/>
          </a:xfrm>
          <a:prstGeom prst="rect">
            <a:avLst/>
          </a:prstGeom>
          <a:noFill/>
        </p:spPr>
        <p:txBody>
          <a:bodyPr wrap="square" rtlCol="0">
            <a:spAutoFit/>
          </a:bodyPr>
          <a:lstStyle/>
          <a:p>
            <a:r>
              <a:rPr lang="en-US" sz="1400" dirty="0">
                <a:solidFill>
                  <a:schemeClr val="bg1"/>
                </a:solidFill>
              </a:rPr>
              <a:t>Jacob 5:43-45 Commentary Ralph E. Swiss</a:t>
            </a:r>
          </a:p>
        </p:txBody>
      </p:sp>
      <p:sp>
        <p:nvSpPr>
          <p:cNvPr id="878" name="TextBox 877"/>
          <p:cNvSpPr txBox="1"/>
          <p:nvPr/>
        </p:nvSpPr>
        <p:spPr>
          <a:xfrm>
            <a:off x="4800600" y="3962401"/>
            <a:ext cx="5867400" cy="2585323"/>
          </a:xfrm>
          <a:prstGeom prst="rect">
            <a:avLst/>
          </a:prstGeom>
          <a:noFill/>
        </p:spPr>
        <p:txBody>
          <a:bodyPr wrap="square" rtlCol="0">
            <a:spAutoFit/>
          </a:bodyPr>
          <a:lstStyle/>
          <a:p>
            <a:pPr fontAlgn="base"/>
            <a:r>
              <a:rPr lang="en-US" dirty="0">
                <a:solidFill>
                  <a:schemeClr val="bg1"/>
                </a:solidFill>
              </a:rPr>
              <a:t>“And behold this last, whose branch hath withered away, I did plant in a good spot of ground; yea, even that which was choice unto me above all other parts of the land of my vineyard.</a:t>
            </a:r>
          </a:p>
          <a:p>
            <a:pPr fontAlgn="base"/>
            <a:r>
              <a:rPr lang="en-US" dirty="0">
                <a:solidFill>
                  <a:schemeClr val="bg1"/>
                </a:solidFill>
              </a:rPr>
              <a:t> And thou </a:t>
            </a:r>
            <a:r>
              <a:rPr lang="en-US" dirty="0" err="1">
                <a:solidFill>
                  <a:schemeClr val="bg1"/>
                </a:solidFill>
              </a:rPr>
              <a:t>beheldest</a:t>
            </a:r>
            <a:r>
              <a:rPr lang="en-US" dirty="0">
                <a:solidFill>
                  <a:schemeClr val="bg1"/>
                </a:solidFill>
              </a:rPr>
              <a:t> that I also cut down that which cumbered this spot of ground, that I might plant this tree in the stead thereof.”</a:t>
            </a:r>
          </a:p>
          <a:p>
            <a:endParaRPr lang="en-US" dirty="0">
              <a:solidFill>
                <a:schemeClr val="bg1"/>
              </a:solidFill>
            </a:endParaRPr>
          </a:p>
          <a:p>
            <a:endParaRPr lang="en-US" dirty="0">
              <a:solidFill>
                <a:schemeClr val="bg1"/>
              </a:solidFill>
            </a:endParaRPr>
          </a:p>
        </p:txBody>
      </p:sp>
      <p:grpSp>
        <p:nvGrpSpPr>
          <p:cNvPr id="966" name="Group 965"/>
          <p:cNvGrpSpPr/>
          <p:nvPr/>
        </p:nvGrpSpPr>
        <p:grpSpPr>
          <a:xfrm>
            <a:off x="6400800" y="1295400"/>
            <a:ext cx="1905000" cy="2695392"/>
            <a:chOff x="1070103" y="1724208"/>
            <a:chExt cx="1362401" cy="1628592"/>
          </a:xfrm>
        </p:grpSpPr>
        <p:sp>
          <p:nvSpPr>
            <p:cNvPr id="394" name="Double Wave 393"/>
            <p:cNvSpPr/>
            <p:nvPr/>
          </p:nvSpPr>
          <p:spPr>
            <a:xfrm rot="16200000">
              <a:off x="1182326" y="2472732"/>
              <a:ext cx="1344379" cy="247709"/>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Double Wave 394"/>
            <p:cNvSpPr/>
            <p:nvPr/>
          </p:nvSpPr>
          <p:spPr>
            <a:xfrm rot="17901630">
              <a:off x="1488112" y="2230291"/>
              <a:ext cx="1169585" cy="157420"/>
            </a:xfrm>
            <a:prstGeom prst="doubleWave">
              <a:avLst>
                <a:gd name="adj1" fmla="val 625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Double Wave 395"/>
            <p:cNvSpPr/>
            <p:nvPr/>
          </p:nvSpPr>
          <p:spPr>
            <a:xfrm rot="15202940">
              <a:off x="1063427" y="2619154"/>
              <a:ext cx="1152091" cy="162914"/>
            </a:xfrm>
            <a:prstGeom prst="doubleWave">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1771946" y="2428539"/>
              <a:ext cx="165140" cy="504142"/>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Oval 397"/>
            <p:cNvSpPr/>
            <p:nvPr/>
          </p:nvSpPr>
          <p:spPr>
            <a:xfrm>
              <a:off x="1689377" y="2848658"/>
              <a:ext cx="206424" cy="420119"/>
            </a:xfrm>
            <a:prstGeom prst="ellipse">
              <a:avLst/>
            </a:prstGeom>
            <a:solidFill>
              <a:srgbClr val="663300"/>
            </a:solidFill>
            <a:ln w="635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Double Wave 404"/>
            <p:cNvSpPr/>
            <p:nvPr/>
          </p:nvSpPr>
          <p:spPr>
            <a:xfrm>
              <a:off x="1070103" y="3268776"/>
              <a:ext cx="908267" cy="84024"/>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Double Wave 405"/>
            <p:cNvSpPr/>
            <p:nvPr/>
          </p:nvSpPr>
          <p:spPr>
            <a:xfrm>
              <a:off x="1524237" y="3226764"/>
              <a:ext cx="908267" cy="84024"/>
            </a:xfrm>
            <a:prstGeom prst="doubleWave">
              <a:avLst>
                <a:gd name="adj1" fmla="val 12500"/>
                <a:gd name="adj2" fmla="val 10000"/>
              </a:avLst>
            </a:prstGeom>
            <a:solidFill>
              <a:srgbClr val="6633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rot="672509" flipV="1">
              <a:off x="1489402" y="3158272"/>
              <a:ext cx="165140" cy="84024"/>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rot="20012650" flipV="1">
              <a:off x="1365548" y="3158272"/>
              <a:ext cx="165140" cy="84024"/>
            </a:xfrm>
            <a:prstGeom prst="ellipse">
              <a:avLst/>
            </a:prstGeom>
            <a:solidFill>
              <a:srgbClr val="66343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9" name="Group 159"/>
          <p:cNvGrpSpPr/>
          <p:nvPr/>
        </p:nvGrpSpPr>
        <p:grpSpPr>
          <a:xfrm>
            <a:off x="5257801" y="3048001"/>
            <a:ext cx="795691" cy="666957"/>
            <a:chOff x="736597" y="733384"/>
            <a:chExt cx="1807860" cy="1807860"/>
          </a:xfrm>
          <a:solidFill>
            <a:schemeClr val="bg2">
              <a:lumMod val="90000"/>
            </a:schemeClr>
          </a:solidFill>
        </p:grpSpPr>
        <p:grpSp>
          <p:nvGrpSpPr>
            <p:cNvPr id="1055" name="Group 15"/>
            <p:cNvGrpSpPr/>
            <p:nvPr/>
          </p:nvGrpSpPr>
          <p:grpSpPr>
            <a:xfrm rot="20238387">
              <a:off x="736597" y="881328"/>
              <a:ext cx="1193804" cy="897916"/>
              <a:chOff x="1111998" y="1862460"/>
              <a:chExt cx="2362200" cy="1921930"/>
            </a:xfrm>
            <a:grpFill/>
          </p:grpSpPr>
          <p:grpSp>
            <p:nvGrpSpPr>
              <p:cNvPr id="1106" name="Group 6"/>
              <p:cNvGrpSpPr/>
              <p:nvPr/>
            </p:nvGrpSpPr>
            <p:grpSpPr>
              <a:xfrm rot="17802976">
                <a:off x="1912098" y="1823816"/>
                <a:ext cx="762000" cy="2362200"/>
                <a:chOff x="1905000" y="1828800"/>
                <a:chExt cx="762000" cy="2362200"/>
              </a:xfrm>
              <a:grpFill/>
            </p:grpSpPr>
            <p:sp>
              <p:nvSpPr>
                <p:cNvPr id="111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7" name="Group 9"/>
              <p:cNvGrpSpPr/>
              <p:nvPr/>
            </p:nvGrpSpPr>
            <p:grpSpPr>
              <a:xfrm rot="19123498">
                <a:off x="2501621" y="1862460"/>
                <a:ext cx="542170" cy="1782007"/>
                <a:chOff x="1905000" y="1828800"/>
                <a:chExt cx="762000" cy="2362200"/>
              </a:xfrm>
              <a:grpFill/>
            </p:grpSpPr>
            <p:sp>
              <p:nvSpPr>
                <p:cNvPr id="1117"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8"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4" name="Group 12"/>
              <p:cNvGrpSpPr/>
              <p:nvPr/>
            </p:nvGrpSpPr>
            <p:grpSpPr>
              <a:xfrm rot="15530705">
                <a:off x="2284581" y="2639655"/>
                <a:ext cx="405591" cy="1883879"/>
                <a:chOff x="1905000" y="1828800"/>
                <a:chExt cx="762000" cy="2362200"/>
              </a:xfrm>
              <a:grpFill/>
            </p:grpSpPr>
            <p:sp>
              <p:nvSpPr>
                <p:cNvPr id="1115" name="Oval 111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6" name="Group 21"/>
            <p:cNvGrpSpPr/>
            <p:nvPr/>
          </p:nvGrpSpPr>
          <p:grpSpPr>
            <a:xfrm rot="2927600">
              <a:off x="1498597" y="881328"/>
              <a:ext cx="1193804" cy="897916"/>
              <a:chOff x="1111998" y="1862460"/>
              <a:chExt cx="2362200" cy="1921930"/>
            </a:xfrm>
            <a:grpFill/>
          </p:grpSpPr>
          <p:grpSp>
            <p:nvGrpSpPr>
              <p:cNvPr id="1085" name="Group 6"/>
              <p:cNvGrpSpPr/>
              <p:nvPr/>
            </p:nvGrpSpPr>
            <p:grpSpPr>
              <a:xfrm rot="17802976">
                <a:off x="1912098" y="1823816"/>
                <a:ext cx="762000" cy="2362200"/>
                <a:chOff x="1905000" y="1828800"/>
                <a:chExt cx="762000" cy="2362200"/>
              </a:xfrm>
              <a:grpFill/>
            </p:grpSpPr>
            <p:sp>
              <p:nvSpPr>
                <p:cNvPr id="109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Oval 110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6" name="Group 9"/>
              <p:cNvGrpSpPr/>
              <p:nvPr/>
            </p:nvGrpSpPr>
            <p:grpSpPr>
              <a:xfrm rot="19123498">
                <a:off x="2501621" y="1862460"/>
                <a:ext cx="542170" cy="1782007"/>
                <a:chOff x="1905000" y="1828800"/>
                <a:chExt cx="762000" cy="2362200"/>
              </a:xfrm>
              <a:grpFill/>
            </p:grpSpPr>
            <p:sp>
              <p:nvSpPr>
                <p:cNvPr id="1096"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7" name="Group 12"/>
              <p:cNvGrpSpPr/>
              <p:nvPr/>
            </p:nvGrpSpPr>
            <p:grpSpPr>
              <a:xfrm rot="15530705">
                <a:off x="2284581" y="2639655"/>
                <a:ext cx="405591" cy="1883879"/>
                <a:chOff x="1905000" y="1828800"/>
                <a:chExt cx="762000" cy="2362200"/>
              </a:xfrm>
              <a:grpFill/>
            </p:grpSpPr>
            <p:sp>
              <p:nvSpPr>
                <p:cNvPr id="1088"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9"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7" name="Group 31"/>
            <p:cNvGrpSpPr/>
            <p:nvPr/>
          </p:nvGrpSpPr>
          <p:grpSpPr>
            <a:xfrm rot="20238387">
              <a:off x="1346199" y="1643328"/>
              <a:ext cx="1193804" cy="897916"/>
              <a:chOff x="1111998" y="1862460"/>
              <a:chExt cx="2362200" cy="1921930"/>
            </a:xfrm>
            <a:grpFill/>
          </p:grpSpPr>
          <p:grpSp>
            <p:nvGrpSpPr>
              <p:cNvPr id="1058" name="Group 6"/>
              <p:cNvGrpSpPr/>
              <p:nvPr/>
            </p:nvGrpSpPr>
            <p:grpSpPr>
              <a:xfrm rot="17802976">
                <a:off x="1912098" y="1823816"/>
                <a:ext cx="762000" cy="2362200"/>
                <a:chOff x="1905000" y="1828800"/>
                <a:chExt cx="762000" cy="2362200"/>
              </a:xfrm>
              <a:grpFill/>
            </p:grpSpPr>
            <p:sp>
              <p:nvSpPr>
                <p:cNvPr id="107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4" name="Oval 108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9" name="Group 9"/>
              <p:cNvGrpSpPr/>
              <p:nvPr/>
            </p:nvGrpSpPr>
            <p:grpSpPr>
              <a:xfrm rot="19123498">
                <a:off x="2501621" y="1862460"/>
                <a:ext cx="542170" cy="1782007"/>
                <a:chOff x="1905000" y="1828800"/>
                <a:chExt cx="762000" cy="2362200"/>
              </a:xfrm>
              <a:grpFill/>
            </p:grpSpPr>
            <p:sp>
              <p:nvSpPr>
                <p:cNvPr id="1075" name="Oval 107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6" name="Oval 107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6" name="Group 12"/>
              <p:cNvGrpSpPr/>
              <p:nvPr/>
            </p:nvGrpSpPr>
            <p:grpSpPr>
              <a:xfrm rot="15530705">
                <a:off x="2284581" y="2639655"/>
                <a:ext cx="405591" cy="1883879"/>
                <a:chOff x="1905000" y="1828800"/>
                <a:chExt cx="762000" cy="2362200"/>
              </a:xfrm>
              <a:grpFill/>
            </p:grpSpPr>
            <p:sp>
              <p:nvSpPr>
                <p:cNvPr id="1067"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10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76" name="Group 166"/>
          <p:cNvGrpSpPr/>
          <p:nvPr/>
        </p:nvGrpSpPr>
        <p:grpSpPr>
          <a:xfrm rot="494407" flipH="1">
            <a:off x="6138584" y="2945084"/>
            <a:ext cx="737144" cy="647343"/>
            <a:chOff x="736597" y="733384"/>
            <a:chExt cx="1807860" cy="1807860"/>
          </a:xfrm>
          <a:solidFill>
            <a:schemeClr val="bg2">
              <a:lumMod val="90000"/>
            </a:schemeClr>
          </a:solidFill>
        </p:grpSpPr>
        <p:grpSp>
          <p:nvGrpSpPr>
            <p:cNvPr id="977" name="Group 15"/>
            <p:cNvGrpSpPr/>
            <p:nvPr/>
          </p:nvGrpSpPr>
          <p:grpSpPr>
            <a:xfrm rot="20238387">
              <a:off x="736597" y="881328"/>
              <a:ext cx="1193804" cy="897916"/>
              <a:chOff x="1111998" y="1862460"/>
              <a:chExt cx="2362200" cy="1921930"/>
            </a:xfrm>
            <a:grpFill/>
          </p:grpSpPr>
          <p:grpSp>
            <p:nvGrpSpPr>
              <p:cNvPr id="1028" name="Group 6"/>
              <p:cNvGrpSpPr/>
              <p:nvPr/>
            </p:nvGrpSpPr>
            <p:grpSpPr>
              <a:xfrm rot="17802976">
                <a:off x="1912098" y="1823816"/>
                <a:ext cx="762000" cy="2362200"/>
                <a:chOff x="1905000" y="1828800"/>
                <a:chExt cx="762000" cy="2362200"/>
              </a:xfrm>
              <a:grpFill/>
            </p:grpSpPr>
            <p:sp>
              <p:nvSpPr>
                <p:cNvPr id="104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4"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9" name="Group 9"/>
              <p:cNvGrpSpPr/>
              <p:nvPr/>
            </p:nvGrpSpPr>
            <p:grpSpPr>
              <a:xfrm rot="19123498">
                <a:off x="2501621" y="1862460"/>
                <a:ext cx="542170" cy="1782007"/>
                <a:chOff x="1905000" y="1828800"/>
                <a:chExt cx="762000" cy="2362200"/>
              </a:xfrm>
              <a:grpFill/>
            </p:grpSpPr>
            <p:sp>
              <p:nvSpPr>
                <p:cNvPr id="1045" name="Oval 104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6" name="Oval 10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6" name="Group 12"/>
              <p:cNvGrpSpPr/>
              <p:nvPr/>
            </p:nvGrpSpPr>
            <p:grpSpPr>
              <a:xfrm rot="15530705">
                <a:off x="2284581" y="2639655"/>
                <a:ext cx="405591" cy="1883879"/>
                <a:chOff x="1905000" y="1828800"/>
                <a:chExt cx="762000" cy="2362200"/>
              </a:xfrm>
              <a:grpFill/>
            </p:grpSpPr>
            <p:sp>
              <p:nvSpPr>
                <p:cNvPr id="1037" name="Oval 103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8" name="Group 21"/>
            <p:cNvGrpSpPr/>
            <p:nvPr/>
          </p:nvGrpSpPr>
          <p:grpSpPr>
            <a:xfrm rot="2927600">
              <a:off x="1498597" y="881328"/>
              <a:ext cx="1193804" cy="897916"/>
              <a:chOff x="1111998" y="1862460"/>
              <a:chExt cx="2362200" cy="1921930"/>
            </a:xfrm>
            <a:grpFill/>
          </p:grpSpPr>
          <p:grpSp>
            <p:nvGrpSpPr>
              <p:cNvPr id="1007" name="Group 6"/>
              <p:cNvGrpSpPr/>
              <p:nvPr/>
            </p:nvGrpSpPr>
            <p:grpSpPr>
              <a:xfrm rot="17802976">
                <a:off x="1912098" y="1823816"/>
                <a:ext cx="762000" cy="2362200"/>
                <a:chOff x="1905000" y="1828800"/>
                <a:chExt cx="762000" cy="2362200"/>
              </a:xfrm>
              <a:grpFill/>
            </p:grpSpPr>
            <p:sp>
              <p:nvSpPr>
                <p:cNvPr id="102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Oval 102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8" name="Group 9"/>
              <p:cNvGrpSpPr/>
              <p:nvPr/>
            </p:nvGrpSpPr>
            <p:grpSpPr>
              <a:xfrm rot="19123498">
                <a:off x="2501621" y="1862460"/>
                <a:ext cx="542170" cy="1782007"/>
                <a:chOff x="1905000" y="1828800"/>
                <a:chExt cx="762000" cy="2362200"/>
              </a:xfrm>
              <a:grpFill/>
            </p:grpSpPr>
            <p:sp>
              <p:nvSpPr>
                <p:cNvPr id="1024" name="Oval 102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5" name="Oval 102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5" name="Group 12"/>
              <p:cNvGrpSpPr/>
              <p:nvPr/>
            </p:nvGrpSpPr>
            <p:grpSpPr>
              <a:xfrm rot="15530705">
                <a:off x="2284581" y="2639655"/>
                <a:ext cx="405591" cy="1883879"/>
                <a:chOff x="1905000" y="1828800"/>
                <a:chExt cx="762000" cy="2362200"/>
              </a:xfrm>
              <a:grpFill/>
            </p:grpSpPr>
            <p:sp>
              <p:nvSpPr>
                <p:cNvPr id="1016" name="Oval 101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Oval 101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5" name="Group 31"/>
            <p:cNvGrpSpPr/>
            <p:nvPr/>
          </p:nvGrpSpPr>
          <p:grpSpPr>
            <a:xfrm rot="20238387">
              <a:off x="1346199" y="1643328"/>
              <a:ext cx="1193804" cy="897916"/>
              <a:chOff x="1111998" y="1862460"/>
              <a:chExt cx="2362200" cy="1921930"/>
            </a:xfrm>
            <a:grpFill/>
          </p:grpSpPr>
          <p:grpSp>
            <p:nvGrpSpPr>
              <p:cNvPr id="986" name="Group 6"/>
              <p:cNvGrpSpPr/>
              <p:nvPr/>
            </p:nvGrpSpPr>
            <p:grpSpPr>
              <a:xfrm rot="17802976">
                <a:off x="1912098" y="1823816"/>
                <a:ext cx="762000" cy="2362200"/>
                <a:chOff x="1905000" y="1828800"/>
                <a:chExt cx="762000" cy="2362200"/>
              </a:xfrm>
              <a:grpFill/>
            </p:grpSpPr>
            <p:sp>
              <p:nvSpPr>
                <p:cNvPr id="99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6" name="Oval 100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7" name="Group 317"/>
              <p:cNvGrpSpPr/>
              <p:nvPr/>
            </p:nvGrpSpPr>
            <p:grpSpPr>
              <a:xfrm rot="19123498">
                <a:off x="2501621" y="1862460"/>
                <a:ext cx="542170" cy="1782007"/>
                <a:chOff x="1905000" y="1828800"/>
                <a:chExt cx="762000" cy="2362200"/>
              </a:xfrm>
              <a:grpFill/>
            </p:grpSpPr>
            <p:sp>
              <p:nvSpPr>
                <p:cNvPr id="997" name="Oval 99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4" name="Group 12"/>
              <p:cNvGrpSpPr/>
              <p:nvPr/>
            </p:nvGrpSpPr>
            <p:grpSpPr>
              <a:xfrm rot="15530705">
                <a:off x="2284581" y="2639655"/>
                <a:ext cx="405591" cy="1883879"/>
                <a:chOff x="1905000" y="1828800"/>
                <a:chExt cx="762000" cy="2362200"/>
              </a:xfrm>
              <a:grpFill/>
            </p:grpSpPr>
            <p:sp>
              <p:nvSpPr>
                <p:cNvPr id="995" name="Oval 99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6" name="Oval 9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 name="Group 91">
            <a:extLst>
              <a:ext uri="{FF2B5EF4-FFF2-40B4-BE49-F238E27FC236}">
                <a16:creationId xmlns:a16="http://schemas.microsoft.com/office/drawing/2014/main" id="{D88FE822-91FE-B882-671A-CBC9A8DA8CFC}"/>
              </a:ext>
            </a:extLst>
          </p:cNvPr>
          <p:cNvGrpSpPr/>
          <p:nvPr/>
        </p:nvGrpSpPr>
        <p:grpSpPr>
          <a:xfrm>
            <a:off x="2861278" y="2933700"/>
            <a:ext cx="1356990" cy="3344532"/>
            <a:chOff x="4054343" y="2362200"/>
            <a:chExt cx="1356990" cy="3344532"/>
          </a:xfrm>
        </p:grpSpPr>
        <p:sp>
          <p:nvSpPr>
            <p:cNvPr id="6" name="Round Diagonal Corner Rectangle 1143">
              <a:extLst>
                <a:ext uri="{FF2B5EF4-FFF2-40B4-BE49-F238E27FC236}">
                  <a16:creationId xmlns:a16="http://schemas.microsoft.com/office/drawing/2014/main" id="{4849BA2A-5A38-41FC-4958-97FC22A2E85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 Diagonal Corner Rectangle 1144">
              <a:extLst>
                <a:ext uri="{FF2B5EF4-FFF2-40B4-BE49-F238E27FC236}">
                  <a16:creationId xmlns:a16="http://schemas.microsoft.com/office/drawing/2014/main" id="{0DAF472D-2FE8-9892-FBCC-0B3E0FEF2D1D}"/>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A4C1F20-4335-0EBA-D71D-A16CAA798FD8}"/>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946E4D7-D1CF-0F1B-9E50-4E41572830C0}"/>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10A4E451-1F17-5922-91EF-A5DAE4359F6E}"/>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E760D253-AB85-DC4E-0405-105A351C3427}"/>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EA21630F-B180-F76A-F910-9F0D37C8CCF2}"/>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B55C90FD-F1F1-617F-701A-9CC6280F8B45}"/>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FF9192F7-1579-0C67-6703-BF51DEB0CF7E}"/>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104CA353-7101-38C7-E060-358BD9CEC92B}"/>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5BB6BA5F-F8E3-7D87-7D94-AEB94B0B108C}"/>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Diagonal Corner Rectangle 1154">
              <a:extLst>
                <a:ext uri="{FF2B5EF4-FFF2-40B4-BE49-F238E27FC236}">
                  <a16:creationId xmlns:a16="http://schemas.microsoft.com/office/drawing/2014/main" id="{7DB58535-3B6E-547A-D2CC-12B68D21DE9E}"/>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5">
              <a:extLst>
                <a:ext uri="{FF2B5EF4-FFF2-40B4-BE49-F238E27FC236}">
                  <a16:creationId xmlns:a16="http://schemas.microsoft.com/office/drawing/2014/main" id="{4B169970-1C51-4A71-3562-D20BECB0C9D8}"/>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DA3047EC-8CAC-B767-90AC-ACB2E9860461}"/>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 Diagonal Corner Rectangle 1157">
              <a:extLst>
                <a:ext uri="{FF2B5EF4-FFF2-40B4-BE49-F238E27FC236}">
                  <a16:creationId xmlns:a16="http://schemas.microsoft.com/office/drawing/2014/main" id="{9148B76E-1489-C263-F5BD-F2BD69915EAC}"/>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1AA13C92-D16D-56E6-4C82-B35462AF8A2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0">
            <a:extLst>
              <a:ext uri="{FF2B5EF4-FFF2-40B4-BE49-F238E27FC236}">
                <a16:creationId xmlns:a16="http://schemas.microsoft.com/office/drawing/2014/main" id="{08152842-E1CA-8485-1CAA-F9BCD59D7579}"/>
              </a:ext>
            </a:extLst>
          </p:cNvPr>
          <p:cNvGrpSpPr/>
          <p:nvPr/>
        </p:nvGrpSpPr>
        <p:grpSpPr>
          <a:xfrm>
            <a:off x="1021755" y="3436530"/>
            <a:ext cx="1552632" cy="2828940"/>
            <a:chOff x="624188" y="685800"/>
            <a:chExt cx="2413118" cy="4876800"/>
          </a:xfrm>
        </p:grpSpPr>
        <p:sp>
          <p:nvSpPr>
            <p:cNvPr id="23" name="Cloud 22">
              <a:extLst>
                <a:ext uri="{FF2B5EF4-FFF2-40B4-BE49-F238E27FC236}">
                  <a16:creationId xmlns:a16="http://schemas.microsoft.com/office/drawing/2014/main" id="{74D5CA86-5B93-9570-D6C0-6C33FEE8229A}"/>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4B92ED93-1643-CCC6-D725-A9532016409E}"/>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E4A6CC25-1231-BC63-2AA0-43B7C9A822AA}"/>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0DB7B855-5001-217A-9BFF-212A9D5AB517}"/>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EB8C5766-6712-E3C3-055E-65223616A949}"/>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9607554E-CA13-EE85-0021-30E772D05FD2}"/>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rapezoid 28">
              <a:extLst>
                <a:ext uri="{FF2B5EF4-FFF2-40B4-BE49-F238E27FC236}">
                  <a16:creationId xmlns:a16="http://schemas.microsoft.com/office/drawing/2014/main" id="{C1A11764-EDB3-E4F3-12A4-BB95F276C51E}"/>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rapezoid 29">
              <a:extLst>
                <a:ext uri="{FF2B5EF4-FFF2-40B4-BE49-F238E27FC236}">
                  <a16:creationId xmlns:a16="http://schemas.microsoft.com/office/drawing/2014/main" id="{3FBCCF30-9456-2E1D-0299-FCB5D3B4B7AF}"/>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8AC8655A-8E55-8685-419F-822F413FBB9D}"/>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1B60FDED-D59C-F922-4354-0EC2E9FB84E5}"/>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226046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8">
                                            <p:txEl>
                                              <p:pRg st="1" end="1"/>
                                            </p:txEl>
                                          </p:spTgt>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976"/>
                                        </p:tgtEl>
                                        <p:attrNameLst>
                                          <p:attrName>style.visibility</p:attrName>
                                        </p:attrNameLst>
                                      </p:cBhvr>
                                      <p:to>
                                        <p:strVal val="visible"/>
                                      </p:to>
                                    </p:set>
                                    <p:animEffect transition="in" filter="fade">
                                      <p:cBhvr>
                                        <p:cTn id="13" dur="2000"/>
                                        <p:tgtEl>
                                          <p:spTgt spid="976"/>
                                        </p:tgtEl>
                                      </p:cBhvr>
                                    </p:animEffect>
                                  </p:childTnLst>
                                </p:cTn>
                              </p:par>
                              <p:par>
                                <p:cTn id="14" presetID="10" presetClass="entr" presetSubtype="0" fill="hold" nodeType="withEffect">
                                  <p:stCondLst>
                                    <p:cond delay="0"/>
                                  </p:stCondLst>
                                  <p:childTnLst>
                                    <p:set>
                                      <p:cBhvr>
                                        <p:cTn id="15" dur="1" fill="hold">
                                          <p:stCondLst>
                                            <p:cond delay="0"/>
                                          </p:stCondLst>
                                        </p:cTn>
                                        <p:tgtEl>
                                          <p:spTgt spid="969"/>
                                        </p:tgtEl>
                                        <p:attrNameLst>
                                          <p:attrName>style.visibility</p:attrName>
                                        </p:attrNameLst>
                                      </p:cBhvr>
                                      <p:to>
                                        <p:strVal val="visible"/>
                                      </p:to>
                                    </p:set>
                                    <p:animEffect transition="in" filter="fade">
                                      <p:cBhvr>
                                        <p:cTn id="16" dur="2000"/>
                                        <p:tgtEl>
                                          <p:spTgt spid="969"/>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6858000" y="3810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7848600" y="762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228601"/>
            <a:ext cx="5334000" cy="3030735"/>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181600" y="152400"/>
                <a:ext cx="1436914"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186518" y="228600"/>
              <a:ext cx="1393371" cy="2146590"/>
            </a:xfrm>
            <a:prstGeom prst="rect">
              <a:avLst/>
            </a:prstGeom>
            <a:noFill/>
          </p:spPr>
          <p:txBody>
            <a:bodyPr wrap="square" rtlCol="0">
              <a:spAutoFit/>
            </a:bodyPr>
            <a:lstStyle/>
            <a:p>
              <a:pPr fontAlgn="base"/>
              <a:r>
                <a:rPr lang="en-US" sz="1400" dirty="0">
                  <a:solidFill>
                    <a:schemeClr val="bg1"/>
                  </a:solidFill>
                </a:rPr>
                <a:t>“But what could I have done more in my vineyard? Have I slackened mine hand, that I have not nourished it? Nay, I have nourished it, and I have </a:t>
              </a:r>
              <a:r>
                <a:rPr lang="en-US" sz="1400" dirty="0" err="1">
                  <a:solidFill>
                    <a:schemeClr val="bg1"/>
                  </a:solidFill>
                </a:rPr>
                <a:t>digged</a:t>
              </a:r>
              <a:r>
                <a:rPr lang="en-US" sz="1400" dirty="0">
                  <a:solidFill>
                    <a:schemeClr val="bg1"/>
                  </a:solidFill>
                </a:rPr>
                <a:t> about it, and I have pruned it, and I have dunged it; and I have stretched forth mine hand almost all the day long, and the end </a:t>
              </a:r>
              <a:r>
                <a:rPr lang="en-US" sz="1400" dirty="0" err="1">
                  <a:solidFill>
                    <a:schemeClr val="bg1"/>
                  </a:solidFill>
                </a:rPr>
                <a:t>draweth</a:t>
              </a:r>
              <a:r>
                <a:rPr lang="en-US" sz="1400" dirty="0">
                  <a:solidFill>
                    <a:schemeClr val="bg1"/>
                  </a:solidFill>
                </a:rPr>
                <a:t> nigh. And it </a:t>
              </a:r>
              <a:r>
                <a:rPr lang="en-US" sz="1400" dirty="0" err="1">
                  <a:solidFill>
                    <a:schemeClr val="bg1"/>
                  </a:solidFill>
                </a:rPr>
                <a:t>grieveth</a:t>
              </a:r>
              <a:r>
                <a:rPr lang="en-US" sz="1400" dirty="0">
                  <a:solidFill>
                    <a:schemeClr val="bg1"/>
                  </a:solidFill>
                </a:rPr>
                <a:t> me that I should hew down all the trees of my vineyard, and cast them into the fire that they should be burned. Who is it that has corrupted my vineyard?”</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43256" y="6550223"/>
            <a:ext cx="4800600" cy="307777"/>
          </a:xfrm>
          <a:prstGeom prst="rect">
            <a:avLst/>
          </a:prstGeom>
          <a:noFill/>
        </p:spPr>
        <p:txBody>
          <a:bodyPr wrap="square" rtlCol="0">
            <a:spAutoFit/>
          </a:bodyPr>
          <a:lstStyle/>
          <a:p>
            <a:r>
              <a:rPr lang="en-US" sz="1400" dirty="0">
                <a:solidFill>
                  <a:schemeClr val="bg1"/>
                </a:solidFill>
              </a:rPr>
              <a:t>Jacob 5:46-47</a:t>
            </a:r>
          </a:p>
        </p:txBody>
      </p:sp>
      <p:sp>
        <p:nvSpPr>
          <p:cNvPr id="878" name="TextBox 877"/>
          <p:cNvSpPr txBox="1"/>
          <p:nvPr/>
        </p:nvSpPr>
        <p:spPr>
          <a:xfrm>
            <a:off x="4800600" y="3962401"/>
            <a:ext cx="5867400" cy="2585323"/>
          </a:xfrm>
          <a:prstGeom prst="rect">
            <a:avLst/>
          </a:prstGeom>
          <a:noFill/>
        </p:spPr>
        <p:txBody>
          <a:bodyPr wrap="square" rtlCol="0">
            <a:spAutoFit/>
          </a:bodyPr>
          <a:lstStyle/>
          <a:p>
            <a:pPr fontAlgn="base"/>
            <a:r>
              <a:rPr lang="en-US" dirty="0">
                <a:solidFill>
                  <a:schemeClr val="bg1"/>
                </a:solidFill>
              </a:rPr>
              <a:t>“And now, behold, notwithstanding all the care which we have taken of my vineyard, the trees thereof have become corrupted, that they bring forth no good fruit; and these I had hoped to preserve, to have laid up fruit thereof against the season, unto mine own self. But, behold, they have become like unto the wild olive tree, and they are of no worth but to be hewn down and cast into the fire; and it </a:t>
            </a:r>
            <a:r>
              <a:rPr lang="en-US" dirty="0" err="1">
                <a:solidFill>
                  <a:schemeClr val="bg1"/>
                </a:solidFill>
              </a:rPr>
              <a:t>grieveth</a:t>
            </a:r>
            <a:r>
              <a:rPr lang="en-US" dirty="0">
                <a:solidFill>
                  <a:schemeClr val="bg1"/>
                </a:solidFill>
              </a:rPr>
              <a:t> me that I should lose </a:t>
            </a:r>
            <a:r>
              <a:rPr lang="en-US">
                <a:solidFill>
                  <a:schemeClr val="bg1"/>
                </a:solidFill>
              </a:rPr>
              <a:t>them.”</a:t>
            </a:r>
            <a:endParaRPr lang="en-US" dirty="0">
              <a:solidFill>
                <a:schemeClr val="bg1"/>
              </a:solidFill>
            </a:endParaRPr>
          </a:p>
          <a:p>
            <a:endParaRPr lang="en-US" dirty="0">
              <a:solidFill>
                <a:schemeClr val="bg1"/>
              </a:solidFill>
            </a:endParaRPr>
          </a:p>
        </p:txBody>
      </p:sp>
      <p:grpSp>
        <p:nvGrpSpPr>
          <p:cNvPr id="7" name="Group 159"/>
          <p:cNvGrpSpPr/>
          <p:nvPr/>
        </p:nvGrpSpPr>
        <p:grpSpPr>
          <a:xfrm>
            <a:off x="5257801" y="3048001"/>
            <a:ext cx="795691" cy="666957"/>
            <a:chOff x="736597" y="733384"/>
            <a:chExt cx="1807860" cy="1807860"/>
          </a:xfrm>
          <a:solidFill>
            <a:schemeClr val="bg2">
              <a:lumMod val="90000"/>
            </a:schemeClr>
          </a:solidFill>
        </p:grpSpPr>
        <p:grpSp>
          <p:nvGrpSpPr>
            <p:cNvPr id="8" name="Group 15"/>
            <p:cNvGrpSpPr/>
            <p:nvPr/>
          </p:nvGrpSpPr>
          <p:grpSpPr>
            <a:xfrm rot="20238387">
              <a:off x="736597" y="881328"/>
              <a:ext cx="1193804" cy="897916"/>
              <a:chOff x="1111998" y="1862460"/>
              <a:chExt cx="2362200" cy="1921930"/>
            </a:xfrm>
            <a:grpFill/>
          </p:grpSpPr>
          <p:grpSp>
            <p:nvGrpSpPr>
              <p:cNvPr id="9" name="Group 6"/>
              <p:cNvGrpSpPr/>
              <p:nvPr/>
            </p:nvGrpSpPr>
            <p:grpSpPr>
              <a:xfrm rot="17802976">
                <a:off x="1912098" y="1823816"/>
                <a:ext cx="762000" cy="2362200"/>
                <a:chOff x="1905000" y="1828800"/>
                <a:chExt cx="762000" cy="2362200"/>
              </a:xfrm>
              <a:grpFill/>
            </p:grpSpPr>
            <p:sp>
              <p:nvSpPr>
                <p:cNvPr id="111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rot="19123498">
                <a:off x="2501621" y="1862460"/>
                <a:ext cx="542170" cy="1782007"/>
                <a:chOff x="1905000" y="1828800"/>
                <a:chExt cx="762000" cy="2362200"/>
              </a:xfrm>
              <a:grpFill/>
            </p:grpSpPr>
            <p:sp>
              <p:nvSpPr>
                <p:cNvPr id="1117"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8"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2"/>
              <p:cNvGrpSpPr/>
              <p:nvPr/>
            </p:nvGrpSpPr>
            <p:grpSpPr>
              <a:xfrm rot="15530705">
                <a:off x="2284581" y="2639655"/>
                <a:ext cx="405591" cy="1883879"/>
                <a:chOff x="1905000" y="1828800"/>
                <a:chExt cx="762000" cy="2362200"/>
              </a:xfrm>
              <a:grpFill/>
            </p:grpSpPr>
            <p:sp>
              <p:nvSpPr>
                <p:cNvPr id="1115" name="Oval 111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21"/>
            <p:cNvGrpSpPr/>
            <p:nvPr/>
          </p:nvGrpSpPr>
          <p:grpSpPr>
            <a:xfrm rot="2927600">
              <a:off x="1498597" y="881328"/>
              <a:ext cx="1193804" cy="897916"/>
              <a:chOff x="1111998" y="1862460"/>
              <a:chExt cx="2362200" cy="1921930"/>
            </a:xfrm>
            <a:grpFill/>
          </p:grpSpPr>
          <p:grpSp>
            <p:nvGrpSpPr>
              <p:cNvPr id="13" name="Group 6"/>
              <p:cNvGrpSpPr/>
              <p:nvPr/>
            </p:nvGrpSpPr>
            <p:grpSpPr>
              <a:xfrm rot="17802976">
                <a:off x="1912098" y="1823816"/>
                <a:ext cx="762000" cy="2362200"/>
                <a:chOff x="1905000" y="1828800"/>
                <a:chExt cx="762000" cy="2362200"/>
              </a:xfrm>
              <a:grpFill/>
            </p:grpSpPr>
            <p:sp>
              <p:nvSpPr>
                <p:cNvPr id="109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Oval 110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a:grpFill/>
            </p:grpSpPr>
            <p:sp>
              <p:nvSpPr>
                <p:cNvPr id="1096"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a:grpFill/>
            </p:grpSpPr>
            <p:sp>
              <p:nvSpPr>
                <p:cNvPr id="1088"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9"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31"/>
            <p:cNvGrpSpPr/>
            <p:nvPr/>
          </p:nvGrpSpPr>
          <p:grpSpPr>
            <a:xfrm rot="20238387">
              <a:off x="1346199" y="1643328"/>
              <a:ext cx="1193804" cy="897916"/>
              <a:chOff x="1111998" y="1862460"/>
              <a:chExt cx="2362200" cy="1921930"/>
            </a:xfrm>
            <a:grpFill/>
          </p:grpSpPr>
          <p:grpSp>
            <p:nvGrpSpPr>
              <p:cNvPr id="17" name="Group 6"/>
              <p:cNvGrpSpPr/>
              <p:nvPr/>
            </p:nvGrpSpPr>
            <p:grpSpPr>
              <a:xfrm rot="17802976">
                <a:off x="1912098" y="1823816"/>
                <a:ext cx="762000" cy="2362200"/>
                <a:chOff x="1905000" y="1828800"/>
                <a:chExt cx="762000" cy="2362200"/>
              </a:xfrm>
              <a:grpFill/>
            </p:grpSpPr>
            <p:sp>
              <p:nvSpPr>
                <p:cNvPr id="107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4" name="Oval 108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a:grpFill/>
            </p:grpSpPr>
            <p:sp>
              <p:nvSpPr>
                <p:cNvPr id="1075" name="Oval 107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6" name="Oval 107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a:grpFill/>
            </p:grpSpPr>
            <p:sp>
              <p:nvSpPr>
                <p:cNvPr id="1067"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10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 name="Group 166"/>
          <p:cNvGrpSpPr/>
          <p:nvPr/>
        </p:nvGrpSpPr>
        <p:grpSpPr>
          <a:xfrm rot="494407" flipH="1">
            <a:off x="6138584" y="2945084"/>
            <a:ext cx="737144" cy="647343"/>
            <a:chOff x="736597" y="733384"/>
            <a:chExt cx="1807860" cy="1807860"/>
          </a:xfrm>
          <a:solidFill>
            <a:schemeClr val="bg2">
              <a:lumMod val="90000"/>
            </a:schemeClr>
          </a:solidFill>
        </p:grpSpPr>
        <p:grpSp>
          <p:nvGrpSpPr>
            <p:cNvPr id="21" name="Group 15"/>
            <p:cNvGrpSpPr/>
            <p:nvPr/>
          </p:nvGrpSpPr>
          <p:grpSpPr>
            <a:xfrm rot="20238387">
              <a:off x="736597" y="881328"/>
              <a:ext cx="1193804" cy="897916"/>
              <a:chOff x="1111998" y="1862460"/>
              <a:chExt cx="2362200" cy="1921930"/>
            </a:xfrm>
            <a:grpFill/>
          </p:grpSpPr>
          <p:grpSp>
            <p:nvGrpSpPr>
              <p:cNvPr id="22" name="Group 6"/>
              <p:cNvGrpSpPr/>
              <p:nvPr/>
            </p:nvGrpSpPr>
            <p:grpSpPr>
              <a:xfrm rot="17802976">
                <a:off x="1912098" y="1823816"/>
                <a:ext cx="762000" cy="2362200"/>
                <a:chOff x="1905000" y="1828800"/>
                <a:chExt cx="762000" cy="2362200"/>
              </a:xfrm>
              <a:grpFill/>
            </p:grpSpPr>
            <p:sp>
              <p:nvSpPr>
                <p:cNvPr id="104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4"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9"/>
              <p:cNvGrpSpPr/>
              <p:nvPr/>
            </p:nvGrpSpPr>
            <p:grpSpPr>
              <a:xfrm rot="19123498">
                <a:off x="2501621" y="1862460"/>
                <a:ext cx="542170" cy="1782007"/>
                <a:chOff x="1905000" y="1828800"/>
                <a:chExt cx="762000" cy="2362200"/>
              </a:xfrm>
              <a:grpFill/>
            </p:grpSpPr>
            <p:sp>
              <p:nvSpPr>
                <p:cNvPr id="1045" name="Oval 104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6" name="Oval 10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12"/>
              <p:cNvGrpSpPr/>
              <p:nvPr/>
            </p:nvGrpSpPr>
            <p:grpSpPr>
              <a:xfrm rot="15530705">
                <a:off x="2284581" y="2639655"/>
                <a:ext cx="405591" cy="1883879"/>
                <a:chOff x="1905000" y="1828800"/>
                <a:chExt cx="762000" cy="2362200"/>
              </a:xfrm>
              <a:grpFill/>
            </p:grpSpPr>
            <p:sp>
              <p:nvSpPr>
                <p:cNvPr id="1037" name="Oval 103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 name="Group 21"/>
            <p:cNvGrpSpPr/>
            <p:nvPr/>
          </p:nvGrpSpPr>
          <p:grpSpPr>
            <a:xfrm rot="2927600">
              <a:off x="1498597" y="881328"/>
              <a:ext cx="1193804" cy="897916"/>
              <a:chOff x="1111998" y="1862460"/>
              <a:chExt cx="2362200" cy="1921930"/>
            </a:xfrm>
            <a:grpFill/>
          </p:grpSpPr>
          <p:grpSp>
            <p:nvGrpSpPr>
              <p:cNvPr id="26" name="Group 6"/>
              <p:cNvGrpSpPr/>
              <p:nvPr/>
            </p:nvGrpSpPr>
            <p:grpSpPr>
              <a:xfrm rot="17802976">
                <a:off x="1912098" y="1823816"/>
                <a:ext cx="762000" cy="2362200"/>
                <a:chOff x="1905000" y="1828800"/>
                <a:chExt cx="762000" cy="2362200"/>
              </a:xfrm>
              <a:grpFill/>
            </p:grpSpPr>
            <p:sp>
              <p:nvSpPr>
                <p:cNvPr id="102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Oval 102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a:grpFill/>
            </p:grpSpPr>
            <p:sp>
              <p:nvSpPr>
                <p:cNvPr id="1024" name="Oval 102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5" name="Oval 102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a:grpFill/>
            </p:grpSpPr>
            <p:sp>
              <p:nvSpPr>
                <p:cNvPr id="1016" name="Oval 101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Oval 101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31"/>
            <p:cNvGrpSpPr/>
            <p:nvPr/>
          </p:nvGrpSpPr>
          <p:grpSpPr>
            <a:xfrm rot="20238387">
              <a:off x="1346199" y="1643328"/>
              <a:ext cx="1193804" cy="897916"/>
              <a:chOff x="1111998" y="1862460"/>
              <a:chExt cx="2362200" cy="1921930"/>
            </a:xfrm>
            <a:grpFill/>
          </p:grpSpPr>
          <p:grpSp>
            <p:nvGrpSpPr>
              <p:cNvPr id="30" name="Group 6"/>
              <p:cNvGrpSpPr/>
              <p:nvPr/>
            </p:nvGrpSpPr>
            <p:grpSpPr>
              <a:xfrm rot="17802976">
                <a:off x="1912098" y="1823816"/>
                <a:ext cx="762000" cy="2362200"/>
                <a:chOff x="1905000" y="1828800"/>
                <a:chExt cx="762000" cy="2362200"/>
              </a:xfrm>
              <a:grpFill/>
            </p:grpSpPr>
            <p:sp>
              <p:nvSpPr>
                <p:cNvPr id="99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6" name="Oval 100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17"/>
              <p:cNvGrpSpPr/>
              <p:nvPr/>
            </p:nvGrpSpPr>
            <p:grpSpPr>
              <a:xfrm rot="19123498">
                <a:off x="2501621" y="1862460"/>
                <a:ext cx="542170" cy="1782007"/>
                <a:chOff x="1905000" y="1828800"/>
                <a:chExt cx="762000" cy="2362200"/>
              </a:xfrm>
              <a:grpFill/>
            </p:grpSpPr>
            <p:sp>
              <p:nvSpPr>
                <p:cNvPr id="997" name="Oval 99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a:grpFill/>
            </p:grpSpPr>
            <p:sp>
              <p:nvSpPr>
                <p:cNvPr id="995" name="Oval 99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6" name="Oval 9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8" name="Group 142"/>
          <p:cNvGrpSpPr/>
          <p:nvPr/>
        </p:nvGrpSpPr>
        <p:grpSpPr>
          <a:xfrm>
            <a:off x="7772401" y="2209800"/>
            <a:ext cx="1438373" cy="1752600"/>
            <a:chOff x="2693577" y="332956"/>
            <a:chExt cx="3581718" cy="5813514"/>
          </a:xfrm>
        </p:grpSpPr>
        <p:sp>
          <p:nvSpPr>
            <p:cNvPr id="182" name="Freeform 181"/>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238"/>
            <p:cNvGrpSpPr/>
            <p:nvPr/>
          </p:nvGrpSpPr>
          <p:grpSpPr>
            <a:xfrm rot="20759234">
              <a:off x="2693577" y="332956"/>
              <a:ext cx="3369457" cy="5039361"/>
              <a:chOff x="6477000" y="2667000"/>
              <a:chExt cx="2057400" cy="3011575"/>
            </a:xfrm>
          </p:grpSpPr>
          <p:sp>
            <p:nvSpPr>
              <p:cNvPr id="185" name="Wave 184"/>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Wave 186"/>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Wave 187"/>
              <p:cNvSpPr/>
              <p:nvPr/>
            </p:nvSpPr>
            <p:spPr>
              <a:xfrm rot="6369781">
                <a:off x="6956492" y="3437258"/>
                <a:ext cx="1230892" cy="729059"/>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Wave 188"/>
              <p:cNvSpPr/>
              <p:nvPr/>
            </p:nvSpPr>
            <p:spPr>
              <a:xfrm rot="6369781">
                <a:off x="6962887" y="3563109"/>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Wave 189"/>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Wave 190"/>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Wave 191"/>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Wave 192"/>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Wave 194"/>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Wave 195"/>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4" name="Freeform 183"/>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66"/>
          <p:cNvGrpSpPr/>
          <p:nvPr/>
        </p:nvGrpSpPr>
        <p:grpSpPr>
          <a:xfrm rot="494407" flipH="1">
            <a:off x="8573323" y="3017770"/>
            <a:ext cx="684155" cy="592431"/>
            <a:chOff x="736597" y="733384"/>
            <a:chExt cx="1807860" cy="1807860"/>
          </a:xfrm>
          <a:solidFill>
            <a:schemeClr val="bg2">
              <a:lumMod val="90000"/>
            </a:schemeClr>
          </a:solidFill>
        </p:grpSpPr>
        <p:grpSp>
          <p:nvGrpSpPr>
            <p:cNvPr id="199" name="Group 15"/>
            <p:cNvGrpSpPr/>
            <p:nvPr/>
          </p:nvGrpSpPr>
          <p:grpSpPr>
            <a:xfrm rot="20238387">
              <a:off x="736597" y="881328"/>
              <a:ext cx="1193804" cy="897916"/>
              <a:chOff x="1111998" y="1862460"/>
              <a:chExt cx="2362200" cy="1921930"/>
            </a:xfrm>
            <a:grpFill/>
          </p:grpSpPr>
          <p:grpSp>
            <p:nvGrpSpPr>
              <p:cNvPr id="223" name="Group 6"/>
              <p:cNvGrpSpPr/>
              <p:nvPr/>
            </p:nvGrpSpPr>
            <p:grpSpPr>
              <a:xfrm rot="17802976">
                <a:off x="1912098" y="1823816"/>
                <a:ext cx="762000" cy="2362200"/>
                <a:chOff x="1905000" y="1828800"/>
                <a:chExt cx="762000" cy="2362200"/>
              </a:xfrm>
              <a:grpFill/>
            </p:grpSpPr>
            <p:sp>
              <p:nvSpPr>
                <p:cNvPr id="23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4" name="Group 9"/>
              <p:cNvGrpSpPr/>
              <p:nvPr/>
            </p:nvGrpSpPr>
            <p:grpSpPr>
              <a:xfrm rot="19123498">
                <a:off x="2501621" y="1862460"/>
                <a:ext cx="542170" cy="1782007"/>
                <a:chOff x="1905000" y="1828800"/>
                <a:chExt cx="762000" cy="2362200"/>
              </a:xfrm>
              <a:grpFill/>
            </p:grpSpPr>
            <p:sp>
              <p:nvSpPr>
                <p:cNvPr id="228" name="Oval 22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5" name="Group 12"/>
              <p:cNvGrpSpPr/>
              <p:nvPr/>
            </p:nvGrpSpPr>
            <p:grpSpPr>
              <a:xfrm rot="15530705">
                <a:off x="2284581" y="2639655"/>
                <a:ext cx="405591" cy="1883879"/>
                <a:chOff x="1905000" y="1828800"/>
                <a:chExt cx="762000" cy="2362200"/>
              </a:xfrm>
              <a:grpFill/>
            </p:grpSpPr>
            <p:sp>
              <p:nvSpPr>
                <p:cNvPr id="226" name="Oval 22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0" name="Group 21"/>
            <p:cNvGrpSpPr/>
            <p:nvPr/>
          </p:nvGrpSpPr>
          <p:grpSpPr>
            <a:xfrm rot="2927600">
              <a:off x="1498597" y="881328"/>
              <a:ext cx="1193804" cy="897916"/>
              <a:chOff x="1111998" y="1862460"/>
              <a:chExt cx="2362200" cy="1921930"/>
            </a:xfrm>
            <a:grpFill/>
          </p:grpSpPr>
          <p:grpSp>
            <p:nvGrpSpPr>
              <p:cNvPr id="211" name="Group 6"/>
              <p:cNvGrpSpPr/>
              <p:nvPr/>
            </p:nvGrpSpPr>
            <p:grpSpPr>
              <a:xfrm rot="17802976">
                <a:off x="1912098" y="1823816"/>
                <a:ext cx="762000" cy="2362200"/>
                <a:chOff x="1905000" y="1828800"/>
                <a:chExt cx="762000" cy="2362200"/>
              </a:xfrm>
              <a:grpFill/>
            </p:grpSpPr>
            <p:sp>
              <p:nvSpPr>
                <p:cNvPr id="21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9"/>
              <p:cNvGrpSpPr/>
              <p:nvPr/>
            </p:nvGrpSpPr>
            <p:grpSpPr>
              <a:xfrm rot="19123498">
                <a:off x="2501621" y="1862460"/>
                <a:ext cx="542170" cy="1782007"/>
                <a:chOff x="1905000" y="1828800"/>
                <a:chExt cx="762000" cy="2362200"/>
              </a:xfrm>
              <a:grpFill/>
            </p:grpSpPr>
            <p:sp>
              <p:nvSpPr>
                <p:cNvPr id="216" name="Oval 21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21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3" name="Group 12"/>
              <p:cNvGrpSpPr/>
              <p:nvPr/>
            </p:nvGrpSpPr>
            <p:grpSpPr>
              <a:xfrm rot="15530705">
                <a:off x="2284581" y="2639655"/>
                <a:ext cx="405591" cy="1883879"/>
                <a:chOff x="1905000" y="1828800"/>
                <a:chExt cx="762000" cy="2362200"/>
              </a:xfrm>
              <a:grpFill/>
            </p:grpSpPr>
            <p:sp>
              <p:nvSpPr>
                <p:cNvPr id="214" name="Oval 21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2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1" name="Group 31"/>
            <p:cNvGrpSpPr/>
            <p:nvPr/>
          </p:nvGrpSpPr>
          <p:grpSpPr>
            <a:xfrm rot="20238387">
              <a:off x="1346199" y="1643328"/>
              <a:ext cx="1193804" cy="897916"/>
              <a:chOff x="1111998" y="1862460"/>
              <a:chExt cx="2362200" cy="1921930"/>
            </a:xfrm>
            <a:grpFill/>
          </p:grpSpPr>
          <p:grpSp>
            <p:nvGrpSpPr>
              <p:cNvPr id="202" name="Group 6"/>
              <p:cNvGrpSpPr/>
              <p:nvPr/>
            </p:nvGrpSpPr>
            <p:grpSpPr>
              <a:xfrm rot="17802976">
                <a:off x="1912098" y="1823816"/>
                <a:ext cx="762000" cy="2362200"/>
                <a:chOff x="1905000" y="1828800"/>
                <a:chExt cx="762000" cy="2362200"/>
              </a:xfrm>
              <a:grpFill/>
            </p:grpSpPr>
            <p:sp>
              <p:nvSpPr>
                <p:cNvPr id="2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317"/>
              <p:cNvGrpSpPr/>
              <p:nvPr/>
            </p:nvGrpSpPr>
            <p:grpSpPr>
              <a:xfrm rot="19123498">
                <a:off x="2501621" y="1862460"/>
                <a:ext cx="542170" cy="1782007"/>
                <a:chOff x="1905000" y="1828800"/>
                <a:chExt cx="762000" cy="2362200"/>
              </a:xfrm>
              <a:grpFill/>
            </p:grpSpPr>
            <p:sp>
              <p:nvSpPr>
                <p:cNvPr id="207" name="Oval 2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4" name="Group 12"/>
              <p:cNvGrpSpPr/>
              <p:nvPr/>
            </p:nvGrpSpPr>
            <p:grpSpPr>
              <a:xfrm rot="15530705">
                <a:off x="2284581" y="2639655"/>
                <a:ext cx="405591" cy="1883879"/>
                <a:chOff x="1905000" y="1828800"/>
                <a:chExt cx="762000" cy="2362200"/>
              </a:xfrm>
              <a:grpFill/>
            </p:grpSpPr>
            <p:sp>
              <p:nvSpPr>
                <p:cNvPr id="205" name="Oval 2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20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 name="Group 91">
            <a:extLst>
              <a:ext uri="{FF2B5EF4-FFF2-40B4-BE49-F238E27FC236}">
                <a16:creationId xmlns:a16="http://schemas.microsoft.com/office/drawing/2014/main" id="{6035E760-F56E-907D-1778-960BB3BFB249}"/>
              </a:ext>
            </a:extLst>
          </p:cNvPr>
          <p:cNvGrpSpPr/>
          <p:nvPr/>
        </p:nvGrpSpPr>
        <p:grpSpPr>
          <a:xfrm>
            <a:off x="2191822" y="2497445"/>
            <a:ext cx="1568326" cy="3865405"/>
            <a:chOff x="4054343" y="2362200"/>
            <a:chExt cx="1356990" cy="3344532"/>
          </a:xfrm>
        </p:grpSpPr>
        <p:sp>
          <p:nvSpPr>
            <p:cNvPr id="5" name="Round Diagonal Corner Rectangle 1143">
              <a:extLst>
                <a:ext uri="{FF2B5EF4-FFF2-40B4-BE49-F238E27FC236}">
                  <a16:creationId xmlns:a16="http://schemas.microsoft.com/office/drawing/2014/main" id="{BE11E4C6-A36C-5D06-8D63-E0B0018B0EA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 Diagonal Corner Rectangle 1144">
              <a:extLst>
                <a:ext uri="{FF2B5EF4-FFF2-40B4-BE49-F238E27FC236}">
                  <a16:creationId xmlns:a16="http://schemas.microsoft.com/office/drawing/2014/main" id="{7BD58E11-F578-8287-E232-0202931D3D3A}"/>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B399464-E276-E8CA-77D0-1990788CB27F}"/>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F5847F2-1996-413D-7DBA-7F5403071B3A}"/>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772A1715-060E-308E-A46F-C1F5B05ADB63}"/>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941D091-444A-9F81-39F9-179C01FE5BF5}"/>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37">
              <a:extLst>
                <a:ext uri="{FF2B5EF4-FFF2-40B4-BE49-F238E27FC236}">
                  <a16:creationId xmlns:a16="http://schemas.microsoft.com/office/drawing/2014/main" id="{5E74A016-4A17-03BF-27D2-CA0C8C9A4F07}"/>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rapezoid 38">
              <a:extLst>
                <a:ext uri="{FF2B5EF4-FFF2-40B4-BE49-F238E27FC236}">
                  <a16:creationId xmlns:a16="http://schemas.microsoft.com/office/drawing/2014/main" id="{72B5A159-78FC-2DA6-688A-40517D52652F}"/>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rapezoid 39">
              <a:extLst>
                <a:ext uri="{FF2B5EF4-FFF2-40B4-BE49-F238E27FC236}">
                  <a16:creationId xmlns:a16="http://schemas.microsoft.com/office/drawing/2014/main" id="{4BFCB5BA-3B30-AE5B-41AE-376ACE763176}"/>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190D9349-7907-FFE2-6FDB-1E680051157C}"/>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090F9D49-8587-383B-EDDC-2FD277AFA943}"/>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 Diagonal Corner Rectangle 1154">
              <a:extLst>
                <a:ext uri="{FF2B5EF4-FFF2-40B4-BE49-F238E27FC236}">
                  <a16:creationId xmlns:a16="http://schemas.microsoft.com/office/drawing/2014/main" id="{EA47F2AC-D723-6D8B-F6D7-F014D851168F}"/>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ound Diagonal Corner Rectangle 1155">
              <a:extLst>
                <a:ext uri="{FF2B5EF4-FFF2-40B4-BE49-F238E27FC236}">
                  <a16:creationId xmlns:a16="http://schemas.microsoft.com/office/drawing/2014/main" id="{44E61FC2-C03A-AD99-A44D-A30D3A4158A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FF63E2B-E5BE-4888-9FEE-8F5062F0D2BB}"/>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ound Diagonal Corner Rectangle 1157">
              <a:extLst>
                <a:ext uri="{FF2B5EF4-FFF2-40B4-BE49-F238E27FC236}">
                  <a16:creationId xmlns:a16="http://schemas.microsoft.com/office/drawing/2014/main" id="{5139CFB1-AA6B-604D-8EF7-BD1969C79B40}"/>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063EB07C-A95F-7B3A-C58B-3D27A7B87874}"/>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3300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118"/>
                                        </p:tgtEl>
                                        <p:attrNameLst>
                                          <p:attrName>style.visibility</p:attrName>
                                        </p:attrNameLst>
                                      </p:cBhvr>
                                      <p:to>
                                        <p:strVal val="visible"/>
                                      </p:to>
                                    </p:set>
                                    <p:animEffect transition="in" filter="dissolve">
                                      <p:cBhvr>
                                        <p:cTn id="11" dur="500"/>
                                        <p:tgtEl>
                                          <p:spTgt spid="118"/>
                                        </p:tgtEl>
                                      </p:cBhvr>
                                    </p:animEffect>
                                  </p:childTnLst>
                                </p:cTn>
                              </p:par>
                              <p:par>
                                <p:cTn id="12" presetID="10" presetClass="entr" presetSubtype="0" fill="hold" nodeType="withEffect">
                                  <p:stCondLst>
                                    <p:cond delay="0"/>
                                  </p:stCondLst>
                                  <p:childTnLst>
                                    <p:set>
                                      <p:cBhvr>
                                        <p:cTn id="13" dur="1" fill="hold">
                                          <p:stCondLst>
                                            <p:cond delay="0"/>
                                          </p:stCondLst>
                                        </p:cTn>
                                        <p:tgtEl>
                                          <p:spTgt spid="198"/>
                                        </p:tgtEl>
                                        <p:attrNameLst>
                                          <p:attrName>style.visibility</p:attrName>
                                        </p:attrNameLst>
                                      </p:cBhvr>
                                      <p:to>
                                        <p:strVal val="visible"/>
                                      </p:to>
                                    </p:set>
                                    <p:animEffect transition="in" filter="fade">
                                      <p:cBhvr>
                                        <p:cTn id="14" dur="2000"/>
                                        <p:tgtEl>
                                          <p:spTgt spid="198"/>
                                        </p:tgtEl>
                                      </p:cBhvr>
                                    </p:animEffect>
                                  </p:childTnLst>
                                </p:cTn>
                              </p:par>
                              <p:par>
                                <p:cTn id="15" presetID="10"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2000"/>
                                        <p:tgtEl>
                                          <p:spTgt spid="20"/>
                                        </p:tgtEl>
                                      </p:cBhvr>
                                    </p:animEffect>
                                  </p:childTnLst>
                                </p:cTn>
                              </p:par>
                              <p:par>
                                <p:cTn id="18" presetID="10" presetClass="entr" presetSubtype="0" fill="hold"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20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anim calcmode="lin" valueType="num">
                                      <p:cBhvr>
                                        <p:cTn id="26" dur="1000" fill="hold"/>
                                        <p:tgtEl>
                                          <p:spTgt spid="2"/>
                                        </p:tgtEl>
                                        <p:attrNameLst>
                                          <p:attrName>ppt_x</p:attrName>
                                        </p:attrNameLst>
                                      </p:cBhvr>
                                      <p:tavLst>
                                        <p:tav tm="0">
                                          <p:val>
                                            <p:strVal val="#ppt_x"/>
                                          </p:val>
                                        </p:tav>
                                        <p:tav tm="100000">
                                          <p:val>
                                            <p:strVal val="#ppt_x"/>
                                          </p:val>
                                        </p:tav>
                                      </p:tavLst>
                                    </p:anim>
                                    <p:anim calcmode="lin" valueType="num">
                                      <p:cBhvr>
                                        <p:cTn id="2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524000" y="0"/>
            <a:ext cx="9144000" cy="707886"/>
          </a:xfrm>
          <a:prstGeom prst="rect">
            <a:avLst/>
          </a:prstGeom>
          <a:noFill/>
        </p:spPr>
        <p:txBody>
          <a:bodyPr wrap="square" rtlCol="0">
            <a:spAutoFit/>
          </a:bodyPr>
          <a:lstStyle/>
          <a:p>
            <a:pPr algn="ctr"/>
            <a:r>
              <a:rPr lang="en-US" sz="4000" dirty="0">
                <a:solidFill>
                  <a:schemeClr val="bg1"/>
                </a:solidFill>
                <a:latin typeface="Papyrus" panose="03070502060502030205" pitchFamily="66" charset="0"/>
              </a:rPr>
              <a:t>What is an Allegory?</a:t>
            </a:r>
          </a:p>
        </p:txBody>
      </p:sp>
      <p:sp>
        <p:nvSpPr>
          <p:cNvPr id="4" name="Rectangle 3"/>
          <p:cNvSpPr/>
          <p:nvPr/>
        </p:nvSpPr>
        <p:spPr>
          <a:xfrm>
            <a:off x="1828800" y="1066801"/>
            <a:ext cx="3429000" cy="3170099"/>
          </a:xfrm>
          <a:prstGeom prst="rect">
            <a:avLst/>
          </a:prstGeom>
        </p:spPr>
        <p:txBody>
          <a:bodyPr wrap="square">
            <a:spAutoFit/>
          </a:bodyPr>
          <a:lstStyle/>
          <a:p>
            <a:r>
              <a:rPr lang="en-US" sz="2000" dirty="0">
                <a:solidFill>
                  <a:schemeClr val="bg1"/>
                </a:solidFill>
              </a:rPr>
              <a:t>A story with more than one level of meaning</a:t>
            </a:r>
          </a:p>
          <a:p>
            <a:endParaRPr lang="en-US" sz="2000" dirty="0">
              <a:solidFill>
                <a:schemeClr val="bg1"/>
              </a:solidFill>
            </a:endParaRPr>
          </a:p>
          <a:p>
            <a:r>
              <a:rPr lang="en-US" sz="2000" dirty="0">
                <a:solidFill>
                  <a:schemeClr val="bg1"/>
                </a:solidFill>
              </a:rPr>
              <a:t>It uses symbolic representations to stand for moral or spiritual ideas</a:t>
            </a:r>
          </a:p>
          <a:p>
            <a:endParaRPr lang="en-US" sz="2000" dirty="0">
              <a:solidFill>
                <a:schemeClr val="bg1"/>
              </a:solidFill>
            </a:endParaRPr>
          </a:p>
          <a:p>
            <a:r>
              <a:rPr lang="en-US" sz="2000" dirty="0">
                <a:solidFill>
                  <a:schemeClr val="bg1"/>
                </a:solidFill>
              </a:rPr>
              <a:t>Almost everything in an allegory represents something else.</a:t>
            </a:r>
          </a:p>
        </p:txBody>
      </p:sp>
      <p:sp>
        <p:nvSpPr>
          <p:cNvPr id="285" name="TextBox 284"/>
          <p:cNvSpPr txBox="1"/>
          <p:nvPr/>
        </p:nvSpPr>
        <p:spPr>
          <a:xfrm>
            <a:off x="0" y="6525785"/>
            <a:ext cx="4800600" cy="307777"/>
          </a:xfrm>
          <a:prstGeom prst="rect">
            <a:avLst/>
          </a:prstGeom>
          <a:noFill/>
        </p:spPr>
        <p:txBody>
          <a:bodyPr wrap="square" rtlCol="0">
            <a:spAutoFit/>
          </a:bodyPr>
          <a:lstStyle/>
          <a:p>
            <a:r>
              <a:rPr lang="en-US" sz="1400" dirty="0">
                <a:solidFill>
                  <a:schemeClr val="bg1"/>
                </a:solidFill>
              </a:rPr>
              <a:t>B of M Student Manual</a:t>
            </a:r>
          </a:p>
        </p:txBody>
      </p:sp>
      <p:sp>
        <p:nvSpPr>
          <p:cNvPr id="286" name="Rectangle 285"/>
          <p:cNvSpPr/>
          <p:nvPr/>
        </p:nvSpPr>
        <p:spPr>
          <a:xfrm>
            <a:off x="2133600" y="4495800"/>
            <a:ext cx="3733800" cy="1631216"/>
          </a:xfrm>
          <a:prstGeom prst="rect">
            <a:avLst/>
          </a:prstGeom>
        </p:spPr>
        <p:txBody>
          <a:bodyPr wrap="square">
            <a:spAutoFit/>
          </a:bodyPr>
          <a:lstStyle/>
          <a:p>
            <a:r>
              <a:rPr lang="en-US" sz="2000" dirty="0">
                <a:solidFill>
                  <a:schemeClr val="bg1"/>
                </a:solidFill>
              </a:rPr>
              <a:t>Parable--Simile—an expression of relationship between two or more things, a comparison being made generally through the use of such words as </a:t>
            </a:r>
            <a:r>
              <a:rPr lang="en-US" sz="2000" i="1" dirty="0">
                <a:solidFill>
                  <a:schemeClr val="bg1"/>
                </a:solidFill>
              </a:rPr>
              <a:t>like</a:t>
            </a:r>
            <a:r>
              <a:rPr lang="en-US" sz="2000" dirty="0">
                <a:solidFill>
                  <a:schemeClr val="bg1"/>
                </a:solidFill>
              </a:rPr>
              <a:t> or </a:t>
            </a:r>
            <a:r>
              <a:rPr lang="en-US" sz="2000" i="1" dirty="0">
                <a:solidFill>
                  <a:schemeClr val="bg1"/>
                </a:solidFill>
              </a:rPr>
              <a:t>as</a:t>
            </a:r>
            <a:r>
              <a:rPr lang="en-US" sz="2000" dirty="0">
                <a:solidFill>
                  <a:schemeClr val="bg1"/>
                </a:solidFill>
              </a:rPr>
              <a:t>. </a:t>
            </a:r>
          </a:p>
        </p:txBody>
      </p:sp>
      <p:sp>
        <p:nvSpPr>
          <p:cNvPr id="287" name="Rectangle 286"/>
          <p:cNvSpPr/>
          <p:nvPr/>
        </p:nvSpPr>
        <p:spPr>
          <a:xfrm>
            <a:off x="6858000" y="5486401"/>
            <a:ext cx="3581400" cy="1015663"/>
          </a:xfrm>
          <a:prstGeom prst="rect">
            <a:avLst/>
          </a:prstGeom>
        </p:spPr>
        <p:txBody>
          <a:bodyPr wrap="square">
            <a:spAutoFit/>
          </a:bodyPr>
          <a:lstStyle/>
          <a:p>
            <a:r>
              <a:rPr lang="en-US" sz="2000" dirty="0">
                <a:solidFill>
                  <a:schemeClr val="bg1"/>
                </a:solidFill>
              </a:rPr>
              <a:t>Allegory--Metaphor—similar expression but without </a:t>
            </a:r>
            <a:r>
              <a:rPr lang="en-US" sz="2000" i="1" dirty="0">
                <a:solidFill>
                  <a:schemeClr val="bg1"/>
                </a:solidFill>
              </a:rPr>
              <a:t>like</a:t>
            </a:r>
            <a:r>
              <a:rPr lang="en-US" sz="2000" dirty="0">
                <a:solidFill>
                  <a:schemeClr val="bg1"/>
                </a:solidFill>
              </a:rPr>
              <a:t> or </a:t>
            </a:r>
            <a:r>
              <a:rPr lang="en-US" sz="2000" i="1" dirty="0">
                <a:solidFill>
                  <a:schemeClr val="bg1"/>
                </a:solidFill>
              </a:rPr>
              <a:t>as </a:t>
            </a:r>
            <a:r>
              <a:rPr lang="en-US" sz="2000" dirty="0">
                <a:solidFill>
                  <a:schemeClr val="bg1"/>
                </a:solidFill>
              </a:rPr>
              <a:t>to denote likeness.</a:t>
            </a:r>
          </a:p>
        </p:txBody>
      </p:sp>
      <p:grpSp>
        <p:nvGrpSpPr>
          <p:cNvPr id="5" name="Group 4">
            <a:extLst>
              <a:ext uri="{FF2B5EF4-FFF2-40B4-BE49-F238E27FC236}">
                <a16:creationId xmlns:a16="http://schemas.microsoft.com/office/drawing/2014/main" id="{69AB3D91-C5DD-865F-DB40-4FF22330EF38}"/>
              </a:ext>
            </a:extLst>
          </p:cNvPr>
          <p:cNvGrpSpPr/>
          <p:nvPr/>
        </p:nvGrpSpPr>
        <p:grpSpPr>
          <a:xfrm rot="20673143">
            <a:off x="5854399" y="1108859"/>
            <a:ext cx="2727960" cy="3085981"/>
            <a:chOff x="7553891" y="2220415"/>
            <a:chExt cx="2727960" cy="3085981"/>
          </a:xfrm>
        </p:grpSpPr>
        <p:grpSp>
          <p:nvGrpSpPr>
            <p:cNvPr id="553" name="Group 16">
              <a:extLst>
                <a:ext uri="{FF2B5EF4-FFF2-40B4-BE49-F238E27FC236}">
                  <a16:creationId xmlns:a16="http://schemas.microsoft.com/office/drawing/2014/main" id="{AA47AACE-594D-F5A3-094F-0290445F5200}"/>
                </a:ext>
              </a:extLst>
            </p:cNvPr>
            <p:cNvGrpSpPr/>
            <p:nvPr/>
          </p:nvGrpSpPr>
          <p:grpSpPr>
            <a:xfrm rot="956985">
              <a:off x="7553891" y="2220415"/>
              <a:ext cx="2727960" cy="3085981"/>
              <a:chOff x="914400" y="1300914"/>
              <a:chExt cx="4546599" cy="6395285"/>
            </a:xfrm>
          </p:grpSpPr>
          <p:grpSp>
            <p:nvGrpSpPr>
              <p:cNvPr id="555" name="Group 1">
                <a:extLst>
                  <a:ext uri="{FF2B5EF4-FFF2-40B4-BE49-F238E27FC236}">
                    <a16:creationId xmlns:a16="http://schemas.microsoft.com/office/drawing/2014/main" id="{3C92B0A2-80C8-94B6-6BAA-7AD2CCD13C50}"/>
                  </a:ext>
                </a:extLst>
              </p:cNvPr>
              <p:cNvGrpSpPr/>
              <p:nvPr/>
            </p:nvGrpSpPr>
            <p:grpSpPr>
              <a:xfrm>
                <a:off x="914400" y="1300914"/>
                <a:ext cx="4546599" cy="6395285"/>
                <a:chOff x="838200" y="1413833"/>
                <a:chExt cx="1515533" cy="1710367"/>
              </a:xfrm>
            </p:grpSpPr>
            <p:sp>
              <p:nvSpPr>
                <p:cNvPr id="560" name="Rounded Rectangle 2">
                  <a:extLst>
                    <a:ext uri="{FF2B5EF4-FFF2-40B4-BE49-F238E27FC236}">
                      <a16:creationId xmlns:a16="http://schemas.microsoft.com/office/drawing/2014/main" id="{0EA3C4A8-04E7-6353-5E8C-E9EA883F5901}"/>
                    </a:ext>
                  </a:extLst>
                </p:cNvPr>
                <p:cNvSpPr/>
                <p:nvPr/>
              </p:nvSpPr>
              <p:spPr>
                <a:xfrm>
                  <a:off x="9906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Rounded Rectangle 3">
                  <a:extLst>
                    <a:ext uri="{FF2B5EF4-FFF2-40B4-BE49-F238E27FC236}">
                      <a16:creationId xmlns:a16="http://schemas.microsoft.com/office/drawing/2014/main" id="{4EBDD826-AA2C-9F2F-B88A-A98F9AAC0D20}"/>
                    </a:ext>
                  </a:extLst>
                </p:cNvPr>
                <p:cNvSpPr/>
                <p:nvPr/>
              </p:nvSpPr>
              <p:spPr>
                <a:xfrm>
                  <a:off x="10668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Rounded Rectangle 4">
                  <a:extLst>
                    <a:ext uri="{FF2B5EF4-FFF2-40B4-BE49-F238E27FC236}">
                      <a16:creationId xmlns:a16="http://schemas.microsoft.com/office/drawing/2014/main" id="{E886074F-6842-37B7-6069-0F0FDDF98199}"/>
                    </a:ext>
                  </a:extLst>
                </p:cNvPr>
                <p:cNvSpPr/>
                <p:nvPr/>
              </p:nvSpPr>
              <p:spPr>
                <a:xfrm>
                  <a:off x="1134533" y="1413833"/>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Donut 5">
                  <a:extLst>
                    <a:ext uri="{FF2B5EF4-FFF2-40B4-BE49-F238E27FC236}">
                      <a16:creationId xmlns:a16="http://schemas.microsoft.com/office/drawing/2014/main" id="{E7EAD21D-D867-8174-975B-C24D9A917796}"/>
                    </a:ext>
                  </a:extLst>
                </p:cNvPr>
                <p:cNvSpPr/>
                <p:nvPr/>
              </p:nvSpPr>
              <p:spPr>
                <a:xfrm>
                  <a:off x="838200" y="2057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64" name="Donut 6">
                  <a:extLst>
                    <a:ext uri="{FF2B5EF4-FFF2-40B4-BE49-F238E27FC236}">
                      <a16:creationId xmlns:a16="http://schemas.microsoft.com/office/drawing/2014/main" id="{B3DCFAAE-D14E-E6B9-0296-CC69DDF4E1B8}"/>
                    </a:ext>
                  </a:extLst>
                </p:cNvPr>
                <p:cNvSpPr/>
                <p:nvPr/>
              </p:nvSpPr>
              <p:spPr>
                <a:xfrm>
                  <a:off x="838200" y="2438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65" name="Donut 7">
                  <a:extLst>
                    <a:ext uri="{FF2B5EF4-FFF2-40B4-BE49-F238E27FC236}">
                      <a16:creationId xmlns:a16="http://schemas.microsoft.com/office/drawing/2014/main" id="{F53170E8-4401-7A52-3666-FE28BCF1BD79}"/>
                    </a:ext>
                  </a:extLst>
                </p:cNvPr>
                <p:cNvSpPr/>
                <p:nvPr/>
              </p:nvSpPr>
              <p:spPr>
                <a:xfrm>
                  <a:off x="838200" y="1676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56" name="Frame 12">
                <a:extLst>
                  <a:ext uri="{FF2B5EF4-FFF2-40B4-BE49-F238E27FC236}">
                    <a16:creationId xmlns:a16="http://schemas.microsoft.com/office/drawing/2014/main" id="{381E31DE-D3A7-EF62-1F17-F45C56F15938}"/>
                  </a:ext>
                </a:extLst>
              </p:cNvPr>
              <p:cNvSpPr/>
              <p:nvPr/>
            </p:nvSpPr>
            <p:spPr>
              <a:xfrm>
                <a:off x="1219200" y="24384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57" name="Frame 556">
                <a:extLst>
                  <a:ext uri="{FF2B5EF4-FFF2-40B4-BE49-F238E27FC236}">
                    <a16:creationId xmlns:a16="http://schemas.microsoft.com/office/drawing/2014/main" id="{1D603F8B-E28E-3B11-CEC9-2BAD57716C7D}"/>
                  </a:ext>
                </a:extLst>
              </p:cNvPr>
              <p:cNvSpPr/>
              <p:nvPr/>
            </p:nvSpPr>
            <p:spPr>
              <a:xfrm>
                <a:off x="1219200" y="38862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58" name="Frame 557">
                <a:extLst>
                  <a:ext uri="{FF2B5EF4-FFF2-40B4-BE49-F238E27FC236}">
                    <a16:creationId xmlns:a16="http://schemas.microsoft.com/office/drawing/2014/main" id="{9CA53C99-22A3-59E4-8A3E-9AFC7CB01AAC}"/>
                  </a:ext>
                </a:extLst>
              </p:cNvPr>
              <p:cNvSpPr/>
              <p:nvPr/>
            </p:nvSpPr>
            <p:spPr>
              <a:xfrm>
                <a:off x="1219200" y="52578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59" name="Rectangle 558">
                <a:extLst>
                  <a:ext uri="{FF2B5EF4-FFF2-40B4-BE49-F238E27FC236}">
                    <a16:creationId xmlns:a16="http://schemas.microsoft.com/office/drawing/2014/main" id="{84B13AF4-FF82-0DC4-0CC9-2C41CF13148E}"/>
                  </a:ext>
                </a:extLst>
              </p:cNvPr>
              <p:cNvSpPr/>
              <p:nvPr/>
            </p:nvSpPr>
            <p:spPr>
              <a:xfrm>
                <a:off x="2133600" y="1447800"/>
                <a:ext cx="3124200" cy="5715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288">
              <a:extLst>
                <a:ext uri="{FF2B5EF4-FFF2-40B4-BE49-F238E27FC236}">
                  <a16:creationId xmlns:a16="http://schemas.microsoft.com/office/drawing/2014/main" id="{BDF506C8-2632-A1B9-090C-972185514333}"/>
                </a:ext>
              </a:extLst>
            </p:cNvPr>
            <p:cNvGrpSpPr/>
            <p:nvPr/>
          </p:nvGrpSpPr>
          <p:grpSpPr>
            <a:xfrm rot="1154035">
              <a:off x="8308250" y="2869973"/>
              <a:ext cx="1911477" cy="1973023"/>
              <a:chOff x="2617938" y="1235035"/>
              <a:chExt cx="4684735" cy="4835576"/>
            </a:xfrm>
          </p:grpSpPr>
          <p:grpSp>
            <p:nvGrpSpPr>
              <p:cNvPr id="290" name="Group 289">
                <a:extLst>
                  <a:ext uri="{FF2B5EF4-FFF2-40B4-BE49-F238E27FC236}">
                    <a16:creationId xmlns:a16="http://schemas.microsoft.com/office/drawing/2014/main" id="{DD75E86E-0213-BD43-E85C-8B0AEC08BE84}"/>
                  </a:ext>
                </a:extLst>
              </p:cNvPr>
              <p:cNvGrpSpPr/>
              <p:nvPr/>
            </p:nvGrpSpPr>
            <p:grpSpPr>
              <a:xfrm>
                <a:off x="3647856" y="2798985"/>
                <a:ext cx="2804061" cy="3252047"/>
                <a:chOff x="7146899" y="2821909"/>
                <a:chExt cx="2804061" cy="3252047"/>
              </a:xfrm>
            </p:grpSpPr>
            <p:sp>
              <p:nvSpPr>
                <p:cNvPr id="550" name="Freeform: Shape 549">
                  <a:extLst>
                    <a:ext uri="{FF2B5EF4-FFF2-40B4-BE49-F238E27FC236}">
                      <a16:creationId xmlns:a16="http://schemas.microsoft.com/office/drawing/2014/main" id="{0606ECDF-D9A6-03D7-238B-AB4C0E56890A}"/>
                    </a:ext>
                  </a:extLst>
                </p:cNvPr>
                <p:cNvSpPr/>
                <p:nvPr/>
              </p:nvSpPr>
              <p:spPr>
                <a:xfrm rot="15202940">
                  <a:off x="7445958" y="3195501"/>
                  <a:ext cx="2878593" cy="2131410"/>
                </a:xfrm>
                <a:custGeom>
                  <a:avLst/>
                  <a:gdLst>
                    <a:gd name="connsiteX0" fmla="*/ 1173029 w 2878593"/>
                    <a:gd name="connsiteY0" fmla="*/ 343415 h 2131410"/>
                    <a:gd name="connsiteX1" fmla="*/ 1161207 w 2878593"/>
                    <a:gd name="connsiteY1" fmla="*/ 308386 h 2131410"/>
                    <a:gd name="connsiteX2" fmla="*/ 1071958 w 2878593"/>
                    <a:gd name="connsiteY2" fmla="*/ 309631 h 2131410"/>
                    <a:gd name="connsiteX3" fmla="*/ 1142019 w 2878593"/>
                    <a:gd name="connsiteY3" fmla="*/ 334771 h 2131410"/>
                    <a:gd name="connsiteX4" fmla="*/ 2718504 w 2878593"/>
                    <a:gd name="connsiteY4" fmla="*/ 2131410 h 2131410"/>
                    <a:gd name="connsiteX5" fmla="*/ 2007813 w 2878593"/>
                    <a:gd name="connsiteY5" fmla="*/ 1421261 h 2131410"/>
                    <a:gd name="connsiteX6" fmla="*/ 1486584 w 2878593"/>
                    <a:gd name="connsiteY6" fmla="*/ 876851 h 2131410"/>
                    <a:gd name="connsiteX7" fmla="*/ 1397490 w 2878593"/>
                    <a:gd name="connsiteY7" fmla="*/ 790732 h 2131410"/>
                    <a:gd name="connsiteX8" fmla="*/ 1383254 w 2878593"/>
                    <a:gd name="connsiteY8" fmla="*/ 788385 h 2131410"/>
                    <a:gd name="connsiteX9" fmla="*/ 0 w 2878593"/>
                    <a:gd name="connsiteY9" fmla="*/ 375554 h 2131410"/>
                    <a:gd name="connsiteX10" fmla="*/ 99363 w 2878593"/>
                    <a:gd name="connsiteY10" fmla="*/ 42621 h 2131410"/>
                    <a:gd name="connsiteX11" fmla="*/ 99363 w 2878593"/>
                    <a:gd name="connsiteY11" fmla="*/ 35234 h 2131410"/>
                    <a:gd name="connsiteX12" fmla="*/ 101634 w 2878593"/>
                    <a:gd name="connsiteY12" fmla="*/ 35012 h 2131410"/>
                    <a:gd name="connsiteX13" fmla="*/ 112083 w 2878593"/>
                    <a:gd name="connsiteY13" fmla="*/ 0 h 2131410"/>
                    <a:gd name="connsiteX14" fmla="*/ 241533 w 2878593"/>
                    <a:gd name="connsiteY14" fmla="*/ 21348 h 2131410"/>
                    <a:gd name="connsiteX15" fmla="*/ 253997 w 2878593"/>
                    <a:gd name="connsiteY15" fmla="*/ 20130 h 2131410"/>
                    <a:gd name="connsiteX16" fmla="*/ 1336436 w 2878593"/>
                    <a:gd name="connsiteY16" fmla="*/ 35234 h 2131410"/>
                    <a:gd name="connsiteX17" fmla="*/ 2573509 w 2878593"/>
                    <a:gd name="connsiteY17" fmla="*/ 35234 h 2131410"/>
                    <a:gd name="connsiteX18" fmla="*/ 2573509 w 2878593"/>
                    <a:gd name="connsiteY18" fmla="*/ 292995 h 2131410"/>
                    <a:gd name="connsiteX19" fmla="*/ 1336436 w 2878593"/>
                    <a:gd name="connsiteY19" fmla="*/ 292995 h 2131410"/>
                    <a:gd name="connsiteX20" fmla="*/ 1260544 w 2878593"/>
                    <a:gd name="connsiteY20" fmla="*/ 300407 h 2131410"/>
                    <a:gd name="connsiteX21" fmla="*/ 1307290 w 2878593"/>
                    <a:gd name="connsiteY21" fmla="*/ 345592 h 2131410"/>
                    <a:gd name="connsiteX22" fmla="*/ 1344389 w 2878593"/>
                    <a:gd name="connsiteY22" fmla="*/ 387936 h 2131410"/>
                    <a:gd name="connsiteX23" fmla="*/ 1495338 w 2878593"/>
                    <a:gd name="connsiteY23" fmla="*/ 412830 h 2131410"/>
                    <a:gd name="connsiteX24" fmla="*/ 2878593 w 2878593"/>
                    <a:gd name="connsiteY24" fmla="*/ 825661 h 2131410"/>
                    <a:gd name="connsiteX25" fmla="*/ 2766509 w 2878593"/>
                    <a:gd name="connsiteY25" fmla="*/ 1201215 h 2131410"/>
                    <a:gd name="connsiteX26" fmla="*/ 1906666 w 2878593"/>
                    <a:gd name="connsiteY26" fmla="*/ 927478 h 2131410"/>
                    <a:gd name="connsiteX27" fmla="*/ 1850343 w 2878593"/>
                    <a:gd name="connsiteY27" fmla="*/ 907268 h 2131410"/>
                    <a:gd name="connsiteX28" fmla="*/ 1927671 w 2878593"/>
                    <a:gd name="connsiteY28" fmla="*/ 968446 h 2131410"/>
                    <a:gd name="connsiteX29" fmla="*/ 2539209 w 2878593"/>
                    <a:gd name="connsiteY29" fmla="*/ 1600150 h 213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593" h="2131410">
                      <a:moveTo>
                        <a:pt x="1173029" y="343415"/>
                      </a:moveTo>
                      <a:lnTo>
                        <a:pt x="1161207" y="308386"/>
                      </a:lnTo>
                      <a:lnTo>
                        <a:pt x="1071958" y="309631"/>
                      </a:lnTo>
                      <a:lnTo>
                        <a:pt x="1142019" y="334771"/>
                      </a:lnTo>
                      <a:close/>
                      <a:moveTo>
                        <a:pt x="2718504" y="2131410"/>
                      </a:moveTo>
                      <a:cubicBezTo>
                        <a:pt x="2439690" y="1936643"/>
                        <a:pt x="2286627" y="1616029"/>
                        <a:pt x="2007813" y="1421261"/>
                      </a:cubicBezTo>
                      <a:cubicBezTo>
                        <a:pt x="1798703" y="1275185"/>
                        <a:pt x="1660327" y="1058320"/>
                        <a:pt x="1486584" y="876851"/>
                      </a:cubicBezTo>
                      <a:lnTo>
                        <a:pt x="1397490" y="790732"/>
                      </a:lnTo>
                      <a:lnTo>
                        <a:pt x="1383254" y="788385"/>
                      </a:lnTo>
                      <a:cubicBezTo>
                        <a:pt x="895482" y="740193"/>
                        <a:pt x="487772" y="423746"/>
                        <a:pt x="0" y="375554"/>
                      </a:cubicBezTo>
                      <a:lnTo>
                        <a:pt x="99363" y="42621"/>
                      </a:lnTo>
                      <a:lnTo>
                        <a:pt x="99363" y="35234"/>
                      </a:lnTo>
                      <a:lnTo>
                        <a:pt x="101634" y="35012"/>
                      </a:lnTo>
                      <a:lnTo>
                        <a:pt x="112083" y="0"/>
                      </a:lnTo>
                      <a:lnTo>
                        <a:pt x="241533" y="21348"/>
                      </a:lnTo>
                      <a:lnTo>
                        <a:pt x="253997" y="20130"/>
                      </a:lnTo>
                      <a:cubicBezTo>
                        <a:pt x="614810" y="1671"/>
                        <a:pt x="975622" y="88934"/>
                        <a:pt x="1336436" y="35234"/>
                      </a:cubicBezTo>
                      <a:cubicBezTo>
                        <a:pt x="1748794" y="-26138"/>
                        <a:pt x="2161151" y="96605"/>
                        <a:pt x="2573509" y="35234"/>
                      </a:cubicBezTo>
                      <a:lnTo>
                        <a:pt x="2573509" y="292995"/>
                      </a:lnTo>
                      <a:cubicBezTo>
                        <a:pt x="2161151" y="354367"/>
                        <a:pt x="1748794" y="231624"/>
                        <a:pt x="1336436" y="292995"/>
                      </a:cubicBezTo>
                      <a:lnTo>
                        <a:pt x="1260544" y="300407"/>
                      </a:lnTo>
                      <a:lnTo>
                        <a:pt x="1307290" y="345592"/>
                      </a:lnTo>
                      <a:lnTo>
                        <a:pt x="1344389" y="387936"/>
                      </a:lnTo>
                      <a:lnTo>
                        <a:pt x="1495338" y="412830"/>
                      </a:lnTo>
                      <a:cubicBezTo>
                        <a:pt x="1983110" y="461022"/>
                        <a:pt x="2390821" y="777468"/>
                        <a:pt x="2878593" y="825661"/>
                      </a:cubicBezTo>
                      <a:lnTo>
                        <a:pt x="2766509" y="1201215"/>
                      </a:lnTo>
                      <a:cubicBezTo>
                        <a:pt x="2461651" y="1171096"/>
                        <a:pt x="2188068" y="1036188"/>
                        <a:pt x="1906666" y="927478"/>
                      </a:cubicBezTo>
                      <a:lnTo>
                        <a:pt x="1850343" y="907268"/>
                      </a:lnTo>
                      <a:lnTo>
                        <a:pt x="1927671" y="968446"/>
                      </a:lnTo>
                      <a:cubicBezTo>
                        <a:pt x="2147563" y="1162956"/>
                        <a:pt x="2295247" y="1429729"/>
                        <a:pt x="2539209" y="1600150"/>
                      </a:cubicBezTo>
                      <a:close/>
                    </a:path>
                  </a:pathLst>
                </a:cu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1" name="Double Wave 550">
                  <a:extLst>
                    <a:ext uri="{FF2B5EF4-FFF2-40B4-BE49-F238E27FC236}">
                      <a16:creationId xmlns:a16="http://schemas.microsoft.com/office/drawing/2014/main" id="{39E74789-978D-8F81-3BC9-4D86C2678976}"/>
                    </a:ext>
                  </a:extLst>
                </p:cNvPr>
                <p:cNvSpPr/>
                <p:nvPr/>
              </p:nvSpPr>
              <p:spPr>
                <a:xfrm>
                  <a:off x="7146899" y="5893513"/>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Double Wave 551">
                  <a:extLst>
                    <a:ext uri="{FF2B5EF4-FFF2-40B4-BE49-F238E27FC236}">
                      <a16:creationId xmlns:a16="http://schemas.microsoft.com/office/drawing/2014/main" id="{FF766106-0302-C872-781F-91477E40D173}"/>
                    </a:ext>
                  </a:extLst>
                </p:cNvPr>
                <p:cNvSpPr/>
                <p:nvPr/>
              </p:nvSpPr>
              <p:spPr>
                <a:xfrm>
                  <a:off x="7968072" y="5803291"/>
                  <a:ext cx="1642347" cy="180443"/>
                </a:xfrm>
                <a:prstGeom prst="doubleWave">
                  <a:avLst>
                    <a:gd name="adj1" fmla="val 12500"/>
                    <a:gd name="adj2" fmla="val 10000"/>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1" name="Group 290">
                <a:extLst>
                  <a:ext uri="{FF2B5EF4-FFF2-40B4-BE49-F238E27FC236}">
                    <a16:creationId xmlns:a16="http://schemas.microsoft.com/office/drawing/2014/main" id="{BDC2FCA0-F627-AF57-E91E-A38F04989804}"/>
                  </a:ext>
                </a:extLst>
              </p:cNvPr>
              <p:cNvGrpSpPr/>
              <p:nvPr/>
            </p:nvGrpSpPr>
            <p:grpSpPr>
              <a:xfrm>
                <a:off x="2617938" y="1235035"/>
                <a:ext cx="4684735" cy="2889891"/>
                <a:chOff x="2617938" y="1235035"/>
                <a:chExt cx="4684735" cy="2889891"/>
              </a:xfrm>
              <a:solidFill>
                <a:schemeClr val="accent6">
                  <a:lumMod val="40000"/>
                  <a:lumOff val="60000"/>
                </a:schemeClr>
              </a:solidFill>
            </p:grpSpPr>
            <p:grpSp>
              <p:nvGrpSpPr>
                <p:cNvPr id="302" name="Group 230">
                  <a:extLst>
                    <a:ext uri="{FF2B5EF4-FFF2-40B4-BE49-F238E27FC236}">
                      <a16:creationId xmlns:a16="http://schemas.microsoft.com/office/drawing/2014/main" id="{53738EBE-13FA-2FD3-5529-B6D07079D7D2}"/>
                    </a:ext>
                  </a:extLst>
                </p:cNvPr>
                <p:cNvGrpSpPr/>
                <p:nvPr/>
              </p:nvGrpSpPr>
              <p:grpSpPr>
                <a:xfrm rot="18989829" flipH="1">
                  <a:off x="5104071" y="1499714"/>
                  <a:ext cx="1554038" cy="1615125"/>
                  <a:chOff x="736597" y="733384"/>
                  <a:chExt cx="1807860" cy="1807860"/>
                </a:xfrm>
                <a:grpFill/>
              </p:grpSpPr>
              <p:grpSp>
                <p:nvGrpSpPr>
                  <p:cNvPr id="520" name="Group 15">
                    <a:extLst>
                      <a:ext uri="{FF2B5EF4-FFF2-40B4-BE49-F238E27FC236}">
                        <a16:creationId xmlns:a16="http://schemas.microsoft.com/office/drawing/2014/main" id="{ACEE2F97-B610-5B78-AD0A-0472EBC36EC5}"/>
                      </a:ext>
                    </a:extLst>
                  </p:cNvPr>
                  <p:cNvGrpSpPr/>
                  <p:nvPr/>
                </p:nvGrpSpPr>
                <p:grpSpPr>
                  <a:xfrm rot="20238387">
                    <a:off x="736597" y="881328"/>
                    <a:ext cx="1193804" cy="897916"/>
                    <a:chOff x="1111998" y="1862460"/>
                    <a:chExt cx="2362200" cy="1921930"/>
                  </a:xfrm>
                  <a:grpFill/>
                </p:grpSpPr>
                <p:grpSp>
                  <p:nvGrpSpPr>
                    <p:cNvPr id="541" name="Group 6">
                      <a:extLst>
                        <a:ext uri="{FF2B5EF4-FFF2-40B4-BE49-F238E27FC236}">
                          <a16:creationId xmlns:a16="http://schemas.microsoft.com/office/drawing/2014/main" id="{994B6C48-3B4C-7FB3-0373-E713E2FC577F}"/>
                        </a:ext>
                      </a:extLst>
                    </p:cNvPr>
                    <p:cNvGrpSpPr/>
                    <p:nvPr/>
                  </p:nvGrpSpPr>
                  <p:grpSpPr>
                    <a:xfrm rot="17802976">
                      <a:off x="1912098" y="1823816"/>
                      <a:ext cx="762000" cy="2362200"/>
                      <a:chOff x="1905000" y="1828800"/>
                      <a:chExt cx="762000" cy="2362200"/>
                    </a:xfrm>
                    <a:grpFill/>
                  </p:grpSpPr>
                  <p:sp>
                    <p:nvSpPr>
                      <p:cNvPr id="548" name="Oval 4">
                        <a:extLst>
                          <a:ext uri="{FF2B5EF4-FFF2-40B4-BE49-F238E27FC236}">
                            <a16:creationId xmlns:a16="http://schemas.microsoft.com/office/drawing/2014/main" id="{F14A7366-B995-3286-D217-AA1908FE5F2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Oval 5">
                        <a:extLst>
                          <a:ext uri="{FF2B5EF4-FFF2-40B4-BE49-F238E27FC236}">
                            <a16:creationId xmlns:a16="http://schemas.microsoft.com/office/drawing/2014/main" id="{89B8D3A6-0D50-C67C-B8C2-44097467AD1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2" name="Group 9">
                      <a:extLst>
                        <a:ext uri="{FF2B5EF4-FFF2-40B4-BE49-F238E27FC236}">
                          <a16:creationId xmlns:a16="http://schemas.microsoft.com/office/drawing/2014/main" id="{65FC804C-B047-52C5-BC55-D6DBF0B4C1B4}"/>
                        </a:ext>
                      </a:extLst>
                    </p:cNvPr>
                    <p:cNvGrpSpPr/>
                    <p:nvPr/>
                  </p:nvGrpSpPr>
                  <p:grpSpPr>
                    <a:xfrm rot="19123498">
                      <a:off x="2501621" y="1862460"/>
                      <a:ext cx="542170" cy="1782007"/>
                      <a:chOff x="1905000" y="1828800"/>
                      <a:chExt cx="762000" cy="2362200"/>
                    </a:xfrm>
                    <a:grpFill/>
                  </p:grpSpPr>
                  <p:sp>
                    <p:nvSpPr>
                      <p:cNvPr id="546" name="Oval 257">
                        <a:extLst>
                          <a:ext uri="{FF2B5EF4-FFF2-40B4-BE49-F238E27FC236}">
                            <a16:creationId xmlns:a16="http://schemas.microsoft.com/office/drawing/2014/main" id="{55D09CA7-532C-8B92-F36B-E063A9217E3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Oval 258">
                        <a:extLst>
                          <a:ext uri="{FF2B5EF4-FFF2-40B4-BE49-F238E27FC236}">
                            <a16:creationId xmlns:a16="http://schemas.microsoft.com/office/drawing/2014/main" id="{9B0B9BCB-8851-D105-0D72-5313D67CBE4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3" name="Group 12">
                      <a:extLst>
                        <a:ext uri="{FF2B5EF4-FFF2-40B4-BE49-F238E27FC236}">
                          <a16:creationId xmlns:a16="http://schemas.microsoft.com/office/drawing/2014/main" id="{F68D3A13-F842-E084-3D03-17339BC9D358}"/>
                        </a:ext>
                      </a:extLst>
                    </p:cNvPr>
                    <p:cNvGrpSpPr/>
                    <p:nvPr/>
                  </p:nvGrpSpPr>
                  <p:grpSpPr>
                    <a:xfrm rot="15530705">
                      <a:off x="2284581" y="2639655"/>
                      <a:ext cx="405591" cy="1883879"/>
                      <a:chOff x="1905000" y="1828800"/>
                      <a:chExt cx="762000" cy="2362200"/>
                    </a:xfrm>
                    <a:grpFill/>
                  </p:grpSpPr>
                  <p:sp>
                    <p:nvSpPr>
                      <p:cNvPr id="544" name="Oval 255">
                        <a:extLst>
                          <a:ext uri="{FF2B5EF4-FFF2-40B4-BE49-F238E27FC236}">
                            <a16:creationId xmlns:a16="http://schemas.microsoft.com/office/drawing/2014/main" id="{8CBAB551-92B7-8789-B494-3D469184AF3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14">
                        <a:extLst>
                          <a:ext uri="{FF2B5EF4-FFF2-40B4-BE49-F238E27FC236}">
                            <a16:creationId xmlns:a16="http://schemas.microsoft.com/office/drawing/2014/main" id="{734A16DA-17EA-D9B0-D49D-FF7C6800E13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1" name="Group 21">
                    <a:extLst>
                      <a:ext uri="{FF2B5EF4-FFF2-40B4-BE49-F238E27FC236}">
                        <a16:creationId xmlns:a16="http://schemas.microsoft.com/office/drawing/2014/main" id="{DB69BBDB-8084-0FAB-49CE-01BEAD1FB4BC}"/>
                      </a:ext>
                    </a:extLst>
                  </p:cNvPr>
                  <p:cNvGrpSpPr/>
                  <p:nvPr/>
                </p:nvGrpSpPr>
                <p:grpSpPr>
                  <a:xfrm rot="2927600">
                    <a:off x="1498597" y="881328"/>
                    <a:ext cx="1193804" cy="897916"/>
                    <a:chOff x="1111998" y="1862460"/>
                    <a:chExt cx="2362200" cy="1921930"/>
                  </a:xfrm>
                  <a:grpFill/>
                </p:grpSpPr>
                <p:grpSp>
                  <p:nvGrpSpPr>
                    <p:cNvPr id="532" name="Group 6">
                      <a:extLst>
                        <a:ext uri="{FF2B5EF4-FFF2-40B4-BE49-F238E27FC236}">
                          <a16:creationId xmlns:a16="http://schemas.microsoft.com/office/drawing/2014/main" id="{6426AF41-1EDC-A485-85B2-D098C1BF7EDE}"/>
                        </a:ext>
                      </a:extLst>
                    </p:cNvPr>
                    <p:cNvGrpSpPr/>
                    <p:nvPr/>
                  </p:nvGrpSpPr>
                  <p:grpSpPr>
                    <a:xfrm rot="17802976">
                      <a:off x="1912098" y="1823816"/>
                      <a:ext cx="762000" cy="2362200"/>
                      <a:chOff x="1905000" y="1828800"/>
                      <a:chExt cx="762000" cy="2362200"/>
                    </a:xfrm>
                    <a:grpFill/>
                  </p:grpSpPr>
                  <p:sp>
                    <p:nvSpPr>
                      <p:cNvPr id="539" name="Oval 4">
                        <a:extLst>
                          <a:ext uri="{FF2B5EF4-FFF2-40B4-BE49-F238E27FC236}">
                            <a16:creationId xmlns:a16="http://schemas.microsoft.com/office/drawing/2014/main" id="{41707F39-96A3-EDBD-70C0-05D71DBB3BF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Oval 539">
                        <a:extLst>
                          <a:ext uri="{FF2B5EF4-FFF2-40B4-BE49-F238E27FC236}">
                            <a16:creationId xmlns:a16="http://schemas.microsoft.com/office/drawing/2014/main" id="{9B863FE5-17ED-3F7C-CEBC-899D12DBD69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3" name="Group 9">
                      <a:extLst>
                        <a:ext uri="{FF2B5EF4-FFF2-40B4-BE49-F238E27FC236}">
                          <a16:creationId xmlns:a16="http://schemas.microsoft.com/office/drawing/2014/main" id="{2D32A72C-B6B8-AE83-C31C-4C97A48BAC89}"/>
                        </a:ext>
                      </a:extLst>
                    </p:cNvPr>
                    <p:cNvGrpSpPr/>
                    <p:nvPr/>
                  </p:nvGrpSpPr>
                  <p:grpSpPr>
                    <a:xfrm rot="19123498">
                      <a:off x="2501621" y="1862460"/>
                      <a:ext cx="542170" cy="1782007"/>
                      <a:chOff x="1905000" y="1828800"/>
                      <a:chExt cx="762000" cy="2362200"/>
                    </a:xfrm>
                    <a:grpFill/>
                  </p:grpSpPr>
                  <p:sp>
                    <p:nvSpPr>
                      <p:cNvPr id="537" name="Oval 248">
                        <a:extLst>
                          <a:ext uri="{FF2B5EF4-FFF2-40B4-BE49-F238E27FC236}">
                            <a16:creationId xmlns:a16="http://schemas.microsoft.com/office/drawing/2014/main" id="{104218DE-DD00-1A9B-4DAC-172E5619629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Oval 249">
                        <a:extLst>
                          <a:ext uri="{FF2B5EF4-FFF2-40B4-BE49-F238E27FC236}">
                            <a16:creationId xmlns:a16="http://schemas.microsoft.com/office/drawing/2014/main" id="{54D376A3-97C6-2747-B412-0CDDF91015C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4" name="Group 12">
                      <a:extLst>
                        <a:ext uri="{FF2B5EF4-FFF2-40B4-BE49-F238E27FC236}">
                          <a16:creationId xmlns:a16="http://schemas.microsoft.com/office/drawing/2014/main" id="{B9116EC5-3DD8-AB9D-94EE-B23CC6A50529}"/>
                        </a:ext>
                      </a:extLst>
                    </p:cNvPr>
                    <p:cNvGrpSpPr/>
                    <p:nvPr/>
                  </p:nvGrpSpPr>
                  <p:grpSpPr>
                    <a:xfrm rot="15530705">
                      <a:off x="2284581" y="2639655"/>
                      <a:ext cx="405591" cy="1883879"/>
                      <a:chOff x="1905000" y="1828800"/>
                      <a:chExt cx="762000" cy="2362200"/>
                    </a:xfrm>
                    <a:grpFill/>
                  </p:grpSpPr>
                  <p:sp>
                    <p:nvSpPr>
                      <p:cNvPr id="535" name="Oval 534">
                        <a:extLst>
                          <a:ext uri="{FF2B5EF4-FFF2-40B4-BE49-F238E27FC236}">
                            <a16:creationId xmlns:a16="http://schemas.microsoft.com/office/drawing/2014/main" id="{A4D4FEDF-8DA6-55DC-EFBB-634018FA4F3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Oval 535">
                        <a:extLst>
                          <a:ext uri="{FF2B5EF4-FFF2-40B4-BE49-F238E27FC236}">
                            <a16:creationId xmlns:a16="http://schemas.microsoft.com/office/drawing/2014/main" id="{B56CCAA9-A420-D5BF-D8A8-42C3A11AD1D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2" name="Group 31">
                    <a:extLst>
                      <a:ext uri="{FF2B5EF4-FFF2-40B4-BE49-F238E27FC236}">
                        <a16:creationId xmlns:a16="http://schemas.microsoft.com/office/drawing/2014/main" id="{7DC3741B-AC96-5D69-F497-93CC42DC012B}"/>
                      </a:ext>
                    </a:extLst>
                  </p:cNvPr>
                  <p:cNvGrpSpPr/>
                  <p:nvPr/>
                </p:nvGrpSpPr>
                <p:grpSpPr>
                  <a:xfrm rot="20238387">
                    <a:off x="1346199" y="1643328"/>
                    <a:ext cx="1193804" cy="897916"/>
                    <a:chOff x="1111998" y="1862460"/>
                    <a:chExt cx="2362200" cy="1921930"/>
                  </a:xfrm>
                  <a:grpFill/>
                </p:grpSpPr>
                <p:grpSp>
                  <p:nvGrpSpPr>
                    <p:cNvPr id="523" name="Group 6">
                      <a:extLst>
                        <a:ext uri="{FF2B5EF4-FFF2-40B4-BE49-F238E27FC236}">
                          <a16:creationId xmlns:a16="http://schemas.microsoft.com/office/drawing/2014/main" id="{F549A5CF-8712-F1DE-FAAE-FB4DB61A2BA4}"/>
                        </a:ext>
                      </a:extLst>
                    </p:cNvPr>
                    <p:cNvGrpSpPr/>
                    <p:nvPr/>
                  </p:nvGrpSpPr>
                  <p:grpSpPr>
                    <a:xfrm rot="17802976">
                      <a:off x="1912098" y="1823816"/>
                      <a:ext cx="762000" cy="2362200"/>
                      <a:chOff x="1905000" y="1828800"/>
                      <a:chExt cx="762000" cy="2362200"/>
                    </a:xfrm>
                    <a:grpFill/>
                  </p:grpSpPr>
                  <p:sp>
                    <p:nvSpPr>
                      <p:cNvPr id="530" name="Oval 4">
                        <a:extLst>
                          <a:ext uri="{FF2B5EF4-FFF2-40B4-BE49-F238E27FC236}">
                            <a16:creationId xmlns:a16="http://schemas.microsoft.com/office/drawing/2014/main" id="{6FA64D12-8A09-CB86-EB13-E514EFBE786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530">
                        <a:extLst>
                          <a:ext uri="{FF2B5EF4-FFF2-40B4-BE49-F238E27FC236}">
                            <a16:creationId xmlns:a16="http://schemas.microsoft.com/office/drawing/2014/main" id="{44F30266-07F1-8A61-1B22-740B70BFDF1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4" name="Group 9">
                      <a:extLst>
                        <a:ext uri="{FF2B5EF4-FFF2-40B4-BE49-F238E27FC236}">
                          <a16:creationId xmlns:a16="http://schemas.microsoft.com/office/drawing/2014/main" id="{C0FACC18-D74E-4B0C-4EEA-F7841EDF948E}"/>
                        </a:ext>
                      </a:extLst>
                    </p:cNvPr>
                    <p:cNvGrpSpPr/>
                    <p:nvPr/>
                  </p:nvGrpSpPr>
                  <p:grpSpPr>
                    <a:xfrm rot="19123498">
                      <a:off x="2501621" y="1862460"/>
                      <a:ext cx="542170" cy="1782007"/>
                      <a:chOff x="1905000" y="1828800"/>
                      <a:chExt cx="762000" cy="2362200"/>
                    </a:xfrm>
                    <a:grpFill/>
                  </p:grpSpPr>
                  <p:sp>
                    <p:nvSpPr>
                      <p:cNvPr id="528" name="Oval 239">
                        <a:extLst>
                          <a:ext uri="{FF2B5EF4-FFF2-40B4-BE49-F238E27FC236}">
                            <a16:creationId xmlns:a16="http://schemas.microsoft.com/office/drawing/2014/main" id="{9B8305E9-3523-B13A-06BF-606F8D91135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Oval 240">
                        <a:extLst>
                          <a:ext uri="{FF2B5EF4-FFF2-40B4-BE49-F238E27FC236}">
                            <a16:creationId xmlns:a16="http://schemas.microsoft.com/office/drawing/2014/main" id="{DDDEB5AA-FE25-6ECD-B0FE-CBEE2A9F30F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5" name="Group 12">
                      <a:extLst>
                        <a:ext uri="{FF2B5EF4-FFF2-40B4-BE49-F238E27FC236}">
                          <a16:creationId xmlns:a16="http://schemas.microsoft.com/office/drawing/2014/main" id="{F294C3DA-583F-52BD-FF84-5DD9D64BA991}"/>
                        </a:ext>
                      </a:extLst>
                    </p:cNvPr>
                    <p:cNvGrpSpPr/>
                    <p:nvPr/>
                  </p:nvGrpSpPr>
                  <p:grpSpPr>
                    <a:xfrm rot="15530705">
                      <a:off x="2284581" y="2639655"/>
                      <a:ext cx="405591" cy="1883879"/>
                      <a:chOff x="1905000" y="1828800"/>
                      <a:chExt cx="762000" cy="2362200"/>
                    </a:xfrm>
                    <a:grpFill/>
                  </p:grpSpPr>
                  <p:sp>
                    <p:nvSpPr>
                      <p:cNvPr id="526" name="Oval 237">
                        <a:extLst>
                          <a:ext uri="{FF2B5EF4-FFF2-40B4-BE49-F238E27FC236}">
                            <a16:creationId xmlns:a16="http://schemas.microsoft.com/office/drawing/2014/main" id="{DB32CDAE-2201-BF23-76E0-A44CBE4C7A7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Oval 238">
                        <a:extLst>
                          <a:ext uri="{FF2B5EF4-FFF2-40B4-BE49-F238E27FC236}">
                            <a16:creationId xmlns:a16="http://schemas.microsoft.com/office/drawing/2014/main" id="{3C2E6309-C28E-BDBA-D2A8-111BE5BF8F0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3" name="Group 199">
                  <a:extLst>
                    <a:ext uri="{FF2B5EF4-FFF2-40B4-BE49-F238E27FC236}">
                      <a16:creationId xmlns:a16="http://schemas.microsoft.com/office/drawing/2014/main" id="{245D01B7-C9F5-DB96-FB2A-72781A3BFE53}"/>
                    </a:ext>
                  </a:extLst>
                </p:cNvPr>
                <p:cNvGrpSpPr/>
                <p:nvPr/>
              </p:nvGrpSpPr>
              <p:grpSpPr>
                <a:xfrm rot="3068959">
                  <a:off x="3291353" y="1549425"/>
                  <a:ext cx="2155895" cy="1527115"/>
                  <a:chOff x="736597" y="733384"/>
                  <a:chExt cx="1807860" cy="1807860"/>
                </a:xfrm>
                <a:grpFill/>
              </p:grpSpPr>
              <p:grpSp>
                <p:nvGrpSpPr>
                  <p:cNvPr id="490" name="Group 15">
                    <a:extLst>
                      <a:ext uri="{FF2B5EF4-FFF2-40B4-BE49-F238E27FC236}">
                        <a16:creationId xmlns:a16="http://schemas.microsoft.com/office/drawing/2014/main" id="{BA512EED-C9BE-E150-3346-8B19F2E69870}"/>
                      </a:ext>
                    </a:extLst>
                  </p:cNvPr>
                  <p:cNvGrpSpPr/>
                  <p:nvPr/>
                </p:nvGrpSpPr>
                <p:grpSpPr>
                  <a:xfrm rot="20238387">
                    <a:off x="736597" y="881328"/>
                    <a:ext cx="1193804" cy="897916"/>
                    <a:chOff x="1111998" y="1862460"/>
                    <a:chExt cx="2362200" cy="1921930"/>
                  </a:xfrm>
                  <a:grpFill/>
                </p:grpSpPr>
                <p:grpSp>
                  <p:nvGrpSpPr>
                    <p:cNvPr id="511" name="Group 6">
                      <a:extLst>
                        <a:ext uri="{FF2B5EF4-FFF2-40B4-BE49-F238E27FC236}">
                          <a16:creationId xmlns:a16="http://schemas.microsoft.com/office/drawing/2014/main" id="{7E362AF9-0B0E-C078-D739-50BAB6B5B74C}"/>
                        </a:ext>
                      </a:extLst>
                    </p:cNvPr>
                    <p:cNvGrpSpPr/>
                    <p:nvPr/>
                  </p:nvGrpSpPr>
                  <p:grpSpPr>
                    <a:xfrm rot="17802976">
                      <a:off x="1912098" y="1823816"/>
                      <a:ext cx="762000" cy="2362200"/>
                      <a:chOff x="1905000" y="1828800"/>
                      <a:chExt cx="762000" cy="2362200"/>
                    </a:xfrm>
                    <a:grpFill/>
                  </p:grpSpPr>
                  <p:sp>
                    <p:nvSpPr>
                      <p:cNvPr id="518" name="Oval 4">
                        <a:extLst>
                          <a:ext uri="{FF2B5EF4-FFF2-40B4-BE49-F238E27FC236}">
                            <a16:creationId xmlns:a16="http://schemas.microsoft.com/office/drawing/2014/main" id="{850F1E59-1C60-FF03-1EC2-BD77E47632C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Oval 5">
                        <a:extLst>
                          <a:ext uri="{FF2B5EF4-FFF2-40B4-BE49-F238E27FC236}">
                            <a16:creationId xmlns:a16="http://schemas.microsoft.com/office/drawing/2014/main" id="{41F8239B-CAE9-6BF4-9614-5475F791CDF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2" name="Group 9">
                      <a:extLst>
                        <a:ext uri="{FF2B5EF4-FFF2-40B4-BE49-F238E27FC236}">
                          <a16:creationId xmlns:a16="http://schemas.microsoft.com/office/drawing/2014/main" id="{719B903E-54D9-6BE9-10EE-7EFB73380C4B}"/>
                        </a:ext>
                      </a:extLst>
                    </p:cNvPr>
                    <p:cNvGrpSpPr/>
                    <p:nvPr/>
                  </p:nvGrpSpPr>
                  <p:grpSpPr>
                    <a:xfrm rot="19123498">
                      <a:off x="2501621" y="1862460"/>
                      <a:ext cx="542170" cy="1782007"/>
                      <a:chOff x="1905000" y="1828800"/>
                      <a:chExt cx="762000" cy="2362200"/>
                    </a:xfrm>
                    <a:grpFill/>
                  </p:grpSpPr>
                  <p:sp>
                    <p:nvSpPr>
                      <p:cNvPr id="516" name="Oval 515">
                        <a:extLst>
                          <a:ext uri="{FF2B5EF4-FFF2-40B4-BE49-F238E27FC236}">
                            <a16:creationId xmlns:a16="http://schemas.microsoft.com/office/drawing/2014/main" id="{A696E819-902E-8507-8B06-BDB47DD4AB6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Oval 227">
                        <a:extLst>
                          <a:ext uri="{FF2B5EF4-FFF2-40B4-BE49-F238E27FC236}">
                            <a16:creationId xmlns:a16="http://schemas.microsoft.com/office/drawing/2014/main" id="{3B625363-57C8-9671-AE78-77D79E42D44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3" name="Group 12">
                      <a:extLst>
                        <a:ext uri="{FF2B5EF4-FFF2-40B4-BE49-F238E27FC236}">
                          <a16:creationId xmlns:a16="http://schemas.microsoft.com/office/drawing/2014/main" id="{77B27530-5CAA-6251-9257-223A7C396A7B}"/>
                        </a:ext>
                      </a:extLst>
                    </p:cNvPr>
                    <p:cNvGrpSpPr/>
                    <p:nvPr/>
                  </p:nvGrpSpPr>
                  <p:grpSpPr>
                    <a:xfrm rot="15530705">
                      <a:off x="2284581" y="2639655"/>
                      <a:ext cx="405591" cy="1883879"/>
                      <a:chOff x="1905000" y="1828800"/>
                      <a:chExt cx="762000" cy="2362200"/>
                    </a:xfrm>
                    <a:grpFill/>
                  </p:grpSpPr>
                  <p:sp>
                    <p:nvSpPr>
                      <p:cNvPr id="514" name="Oval 513">
                        <a:extLst>
                          <a:ext uri="{FF2B5EF4-FFF2-40B4-BE49-F238E27FC236}">
                            <a16:creationId xmlns:a16="http://schemas.microsoft.com/office/drawing/2014/main" id="{EE63852C-EA53-0500-8F9E-F2C39BBA0E2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14">
                        <a:extLst>
                          <a:ext uri="{FF2B5EF4-FFF2-40B4-BE49-F238E27FC236}">
                            <a16:creationId xmlns:a16="http://schemas.microsoft.com/office/drawing/2014/main" id="{5A477616-CB38-B6D8-D51B-8384C420CC2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1" name="Group 21">
                    <a:extLst>
                      <a:ext uri="{FF2B5EF4-FFF2-40B4-BE49-F238E27FC236}">
                        <a16:creationId xmlns:a16="http://schemas.microsoft.com/office/drawing/2014/main" id="{0A5ED354-602A-DF83-546C-9DDB8698B884}"/>
                      </a:ext>
                    </a:extLst>
                  </p:cNvPr>
                  <p:cNvGrpSpPr/>
                  <p:nvPr/>
                </p:nvGrpSpPr>
                <p:grpSpPr>
                  <a:xfrm rot="2927600">
                    <a:off x="1498597" y="881328"/>
                    <a:ext cx="1193804" cy="897916"/>
                    <a:chOff x="1111998" y="1862460"/>
                    <a:chExt cx="2362200" cy="1921930"/>
                  </a:xfrm>
                  <a:grpFill/>
                </p:grpSpPr>
                <p:grpSp>
                  <p:nvGrpSpPr>
                    <p:cNvPr id="502" name="Group 6">
                      <a:extLst>
                        <a:ext uri="{FF2B5EF4-FFF2-40B4-BE49-F238E27FC236}">
                          <a16:creationId xmlns:a16="http://schemas.microsoft.com/office/drawing/2014/main" id="{BC2A47EB-4D08-0E00-EEA6-F51BFDF0C3B1}"/>
                        </a:ext>
                      </a:extLst>
                    </p:cNvPr>
                    <p:cNvGrpSpPr/>
                    <p:nvPr/>
                  </p:nvGrpSpPr>
                  <p:grpSpPr>
                    <a:xfrm rot="17802976">
                      <a:off x="1912098" y="1823816"/>
                      <a:ext cx="762000" cy="2362200"/>
                      <a:chOff x="1905000" y="1828800"/>
                      <a:chExt cx="762000" cy="2362200"/>
                    </a:xfrm>
                    <a:grpFill/>
                  </p:grpSpPr>
                  <p:sp>
                    <p:nvSpPr>
                      <p:cNvPr id="509" name="Oval 4">
                        <a:extLst>
                          <a:ext uri="{FF2B5EF4-FFF2-40B4-BE49-F238E27FC236}">
                            <a16:creationId xmlns:a16="http://schemas.microsoft.com/office/drawing/2014/main" id="{88FB58E8-153A-64D7-6A75-D8B79F46723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220">
                        <a:extLst>
                          <a:ext uri="{FF2B5EF4-FFF2-40B4-BE49-F238E27FC236}">
                            <a16:creationId xmlns:a16="http://schemas.microsoft.com/office/drawing/2014/main" id="{B90ED0AD-A9AD-B88A-DA56-C49C439E20E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3" name="Group 9">
                      <a:extLst>
                        <a:ext uri="{FF2B5EF4-FFF2-40B4-BE49-F238E27FC236}">
                          <a16:creationId xmlns:a16="http://schemas.microsoft.com/office/drawing/2014/main" id="{0658FA73-78C8-A70D-14CA-92429FEA5BF4}"/>
                        </a:ext>
                      </a:extLst>
                    </p:cNvPr>
                    <p:cNvGrpSpPr/>
                    <p:nvPr/>
                  </p:nvGrpSpPr>
                  <p:grpSpPr>
                    <a:xfrm rot="19123498">
                      <a:off x="2501621" y="1862460"/>
                      <a:ext cx="542170" cy="1782007"/>
                      <a:chOff x="1905000" y="1828800"/>
                      <a:chExt cx="762000" cy="2362200"/>
                    </a:xfrm>
                    <a:grpFill/>
                  </p:grpSpPr>
                  <p:sp>
                    <p:nvSpPr>
                      <p:cNvPr id="507" name="Oval 506">
                        <a:extLst>
                          <a:ext uri="{FF2B5EF4-FFF2-40B4-BE49-F238E27FC236}">
                            <a16:creationId xmlns:a16="http://schemas.microsoft.com/office/drawing/2014/main" id="{92647864-6D4F-081C-D6C8-DE5D2F78943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Oval 218">
                        <a:extLst>
                          <a:ext uri="{FF2B5EF4-FFF2-40B4-BE49-F238E27FC236}">
                            <a16:creationId xmlns:a16="http://schemas.microsoft.com/office/drawing/2014/main" id="{3F7FEC75-8F62-9F90-DBD2-A71F2DC0907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4" name="Group 12">
                      <a:extLst>
                        <a:ext uri="{FF2B5EF4-FFF2-40B4-BE49-F238E27FC236}">
                          <a16:creationId xmlns:a16="http://schemas.microsoft.com/office/drawing/2014/main" id="{E6C5AAD9-57A1-E280-2EAA-E90B436A06B0}"/>
                        </a:ext>
                      </a:extLst>
                    </p:cNvPr>
                    <p:cNvGrpSpPr/>
                    <p:nvPr/>
                  </p:nvGrpSpPr>
                  <p:grpSpPr>
                    <a:xfrm rot="15530705">
                      <a:off x="2284581" y="2639655"/>
                      <a:ext cx="405591" cy="1883879"/>
                      <a:chOff x="1905000" y="1828800"/>
                      <a:chExt cx="762000" cy="2362200"/>
                    </a:xfrm>
                    <a:grpFill/>
                  </p:grpSpPr>
                  <p:sp>
                    <p:nvSpPr>
                      <p:cNvPr id="505" name="Oval 504">
                        <a:extLst>
                          <a:ext uri="{FF2B5EF4-FFF2-40B4-BE49-F238E27FC236}">
                            <a16:creationId xmlns:a16="http://schemas.microsoft.com/office/drawing/2014/main" id="{4FF0AE19-20A3-4F5D-8EDF-21191AFFFB4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Oval 505">
                        <a:extLst>
                          <a:ext uri="{FF2B5EF4-FFF2-40B4-BE49-F238E27FC236}">
                            <a16:creationId xmlns:a16="http://schemas.microsoft.com/office/drawing/2014/main" id="{B28C8948-F684-B6AF-DCCA-C3D2635BE47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92" name="Group 31">
                    <a:extLst>
                      <a:ext uri="{FF2B5EF4-FFF2-40B4-BE49-F238E27FC236}">
                        <a16:creationId xmlns:a16="http://schemas.microsoft.com/office/drawing/2014/main" id="{B6E5D374-725D-ADB8-EE96-D6E3C9777DC5}"/>
                      </a:ext>
                    </a:extLst>
                  </p:cNvPr>
                  <p:cNvGrpSpPr/>
                  <p:nvPr/>
                </p:nvGrpSpPr>
                <p:grpSpPr>
                  <a:xfrm rot="20238387">
                    <a:off x="1346199" y="1643328"/>
                    <a:ext cx="1193804" cy="897916"/>
                    <a:chOff x="1111998" y="1862460"/>
                    <a:chExt cx="2362200" cy="1921930"/>
                  </a:xfrm>
                  <a:grpFill/>
                </p:grpSpPr>
                <p:grpSp>
                  <p:nvGrpSpPr>
                    <p:cNvPr id="493" name="Group 6">
                      <a:extLst>
                        <a:ext uri="{FF2B5EF4-FFF2-40B4-BE49-F238E27FC236}">
                          <a16:creationId xmlns:a16="http://schemas.microsoft.com/office/drawing/2014/main" id="{8C793C7C-6076-20DC-EFE8-D2650BD5F25F}"/>
                        </a:ext>
                      </a:extLst>
                    </p:cNvPr>
                    <p:cNvGrpSpPr/>
                    <p:nvPr/>
                  </p:nvGrpSpPr>
                  <p:grpSpPr>
                    <a:xfrm rot="17802976">
                      <a:off x="1912098" y="1823816"/>
                      <a:ext cx="762000" cy="2362200"/>
                      <a:chOff x="1905000" y="1828800"/>
                      <a:chExt cx="762000" cy="2362200"/>
                    </a:xfrm>
                    <a:grpFill/>
                  </p:grpSpPr>
                  <p:sp>
                    <p:nvSpPr>
                      <p:cNvPr id="500" name="Oval 4">
                        <a:extLst>
                          <a:ext uri="{FF2B5EF4-FFF2-40B4-BE49-F238E27FC236}">
                            <a16:creationId xmlns:a16="http://schemas.microsoft.com/office/drawing/2014/main" id="{3AFCB5EC-EEDF-E275-6B10-1D7534EA886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211">
                        <a:extLst>
                          <a:ext uri="{FF2B5EF4-FFF2-40B4-BE49-F238E27FC236}">
                            <a16:creationId xmlns:a16="http://schemas.microsoft.com/office/drawing/2014/main" id="{0747E89F-FC56-5F0B-F505-DF7C5114A8C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4" name="Group 9">
                      <a:extLst>
                        <a:ext uri="{FF2B5EF4-FFF2-40B4-BE49-F238E27FC236}">
                          <a16:creationId xmlns:a16="http://schemas.microsoft.com/office/drawing/2014/main" id="{D5B37204-363B-FD41-64EB-E8C3331654BD}"/>
                        </a:ext>
                      </a:extLst>
                    </p:cNvPr>
                    <p:cNvGrpSpPr/>
                    <p:nvPr/>
                  </p:nvGrpSpPr>
                  <p:grpSpPr>
                    <a:xfrm rot="19123498">
                      <a:off x="2501621" y="1862460"/>
                      <a:ext cx="542170" cy="1782007"/>
                      <a:chOff x="1905000" y="1828800"/>
                      <a:chExt cx="762000" cy="2362200"/>
                    </a:xfrm>
                    <a:grpFill/>
                  </p:grpSpPr>
                  <p:sp>
                    <p:nvSpPr>
                      <p:cNvPr id="498" name="Oval 208">
                        <a:extLst>
                          <a:ext uri="{FF2B5EF4-FFF2-40B4-BE49-F238E27FC236}">
                            <a16:creationId xmlns:a16="http://schemas.microsoft.com/office/drawing/2014/main" id="{05F2A50A-8797-FD03-717A-ADFF147E606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209">
                        <a:extLst>
                          <a:ext uri="{FF2B5EF4-FFF2-40B4-BE49-F238E27FC236}">
                            <a16:creationId xmlns:a16="http://schemas.microsoft.com/office/drawing/2014/main" id="{782135CE-5F7E-EEFA-F9BB-FBC9ADEEE240}"/>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5" name="Group 12">
                      <a:extLst>
                        <a:ext uri="{FF2B5EF4-FFF2-40B4-BE49-F238E27FC236}">
                          <a16:creationId xmlns:a16="http://schemas.microsoft.com/office/drawing/2014/main" id="{93602504-DED7-773D-E661-0E7F08FC8080}"/>
                        </a:ext>
                      </a:extLst>
                    </p:cNvPr>
                    <p:cNvGrpSpPr/>
                    <p:nvPr/>
                  </p:nvGrpSpPr>
                  <p:grpSpPr>
                    <a:xfrm rot="15530705">
                      <a:off x="2284581" y="2639655"/>
                      <a:ext cx="405591" cy="1883879"/>
                      <a:chOff x="1905000" y="1828800"/>
                      <a:chExt cx="762000" cy="2362200"/>
                    </a:xfrm>
                    <a:grpFill/>
                  </p:grpSpPr>
                  <p:sp>
                    <p:nvSpPr>
                      <p:cNvPr id="496" name="Oval 206">
                        <a:extLst>
                          <a:ext uri="{FF2B5EF4-FFF2-40B4-BE49-F238E27FC236}">
                            <a16:creationId xmlns:a16="http://schemas.microsoft.com/office/drawing/2014/main" id="{475C27A1-537A-B26D-921E-9C4C9D1277F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207">
                        <a:extLst>
                          <a:ext uri="{FF2B5EF4-FFF2-40B4-BE49-F238E27FC236}">
                            <a16:creationId xmlns:a16="http://schemas.microsoft.com/office/drawing/2014/main" id="{E4F21657-1F5C-74E7-4682-42D73FAC24A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4" name="Group 41">
                  <a:extLst>
                    <a:ext uri="{FF2B5EF4-FFF2-40B4-BE49-F238E27FC236}">
                      <a16:creationId xmlns:a16="http://schemas.microsoft.com/office/drawing/2014/main" id="{1D9D4DEC-AE55-878B-9F1B-F069E420FD23}"/>
                    </a:ext>
                  </a:extLst>
                </p:cNvPr>
                <p:cNvGrpSpPr/>
                <p:nvPr/>
              </p:nvGrpSpPr>
              <p:grpSpPr>
                <a:xfrm>
                  <a:off x="2617938" y="2247952"/>
                  <a:ext cx="1368625" cy="1296983"/>
                  <a:chOff x="736597" y="733384"/>
                  <a:chExt cx="1807860" cy="1807860"/>
                </a:xfrm>
                <a:grpFill/>
              </p:grpSpPr>
              <p:grpSp>
                <p:nvGrpSpPr>
                  <p:cNvPr id="460" name="Group 15">
                    <a:extLst>
                      <a:ext uri="{FF2B5EF4-FFF2-40B4-BE49-F238E27FC236}">
                        <a16:creationId xmlns:a16="http://schemas.microsoft.com/office/drawing/2014/main" id="{95A0392F-7271-CCC7-8600-49A9E7CDCE64}"/>
                      </a:ext>
                    </a:extLst>
                  </p:cNvPr>
                  <p:cNvGrpSpPr/>
                  <p:nvPr/>
                </p:nvGrpSpPr>
                <p:grpSpPr>
                  <a:xfrm rot="20238387">
                    <a:off x="736597" y="881328"/>
                    <a:ext cx="1193804" cy="897916"/>
                    <a:chOff x="1111998" y="1862460"/>
                    <a:chExt cx="2362200" cy="1921930"/>
                  </a:xfrm>
                  <a:grpFill/>
                </p:grpSpPr>
                <p:grpSp>
                  <p:nvGrpSpPr>
                    <p:cNvPr id="481" name="Group 6">
                      <a:extLst>
                        <a:ext uri="{FF2B5EF4-FFF2-40B4-BE49-F238E27FC236}">
                          <a16:creationId xmlns:a16="http://schemas.microsoft.com/office/drawing/2014/main" id="{522ADAD3-603B-B8CC-976C-08423BB2F040}"/>
                        </a:ext>
                      </a:extLst>
                    </p:cNvPr>
                    <p:cNvGrpSpPr/>
                    <p:nvPr/>
                  </p:nvGrpSpPr>
                  <p:grpSpPr>
                    <a:xfrm rot="17802976">
                      <a:off x="1912098" y="1823816"/>
                      <a:ext cx="762000" cy="2362200"/>
                      <a:chOff x="1905000" y="1828800"/>
                      <a:chExt cx="762000" cy="2362200"/>
                    </a:xfrm>
                    <a:grpFill/>
                  </p:grpSpPr>
                  <p:sp>
                    <p:nvSpPr>
                      <p:cNvPr id="488" name="Oval 4">
                        <a:extLst>
                          <a:ext uri="{FF2B5EF4-FFF2-40B4-BE49-F238E27FC236}">
                            <a16:creationId xmlns:a16="http://schemas.microsoft.com/office/drawing/2014/main" id="{3B01B7BF-9F1D-3AB5-8330-EAF06D19086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Oval 5">
                        <a:extLst>
                          <a:ext uri="{FF2B5EF4-FFF2-40B4-BE49-F238E27FC236}">
                            <a16:creationId xmlns:a16="http://schemas.microsoft.com/office/drawing/2014/main" id="{6F3CAF60-F9D2-152D-BE88-334CD4C7C4F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2" name="Group 9">
                      <a:extLst>
                        <a:ext uri="{FF2B5EF4-FFF2-40B4-BE49-F238E27FC236}">
                          <a16:creationId xmlns:a16="http://schemas.microsoft.com/office/drawing/2014/main" id="{81CA914F-769B-D219-8A33-E1F4EE9AE802}"/>
                        </a:ext>
                      </a:extLst>
                    </p:cNvPr>
                    <p:cNvGrpSpPr/>
                    <p:nvPr/>
                  </p:nvGrpSpPr>
                  <p:grpSpPr>
                    <a:xfrm rot="19123498">
                      <a:off x="2501621" y="1862460"/>
                      <a:ext cx="542170" cy="1782007"/>
                      <a:chOff x="1905000" y="1828800"/>
                      <a:chExt cx="762000" cy="2362200"/>
                    </a:xfrm>
                    <a:grpFill/>
                  </p:grpSpPr>
                  <p:sp>
                    <p:nvSpPr>
                      <p:cNvPr id="486" name="Oval 10">
                        <a:extLst>
                          <a:ext uri="{FF2B5EF4-FFF2-40B4-BE49-F238E27FC236}">
                            <a16:creationId xmlns:a16="http://schemas.microsoft.com/office/drawing/2014/main" id="{ABC23122-AC6C-0D61-15FB-975AFEBE9CD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Oval 11">
                        <a:extLst>
                          <a:ext uri="{FF2B5EF4-FFF2-40B4-BE49-F238E27FC236}">
                            <a16:creationId xmlns:a16="http://schemas.microsoft.com/office/drawing/2014/main" id="{B95EA22E-1B65-40AF-F44B-9EA3BE1666F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3" name="Group 12">
                      <a:extLst>
                        <a:ext uri="{FF2B5EF4-FFF2-40B4-BE49-F238E27FC236}">
                          <a16:creationId xmlns:a16="http://schemas.microsoft.com/office/drawing/2014/main" id="{012C46F0-6BAE-F219-6C23-DD5D504A271A}"/>
                        </a:ext>
                      </a:extLst>
                    </p:cNvPr>
                    <p:cNvGrpSpPr/>
                    <p:nvPr/>
                  </p:nvGrpSpPr>
                  <p:grpSpPr>
                    <a:xfrm rot="15530705">
                      <a:off x="2284581" y="2639655"/>
                      <a:ext cx="405591" cy="1883879"/>
                      <a:chOff x="1905000" y="1828800"/>
                      <a:chExt cx="762000" cy="2362200"/>
                    </a:xfrm>
                    <a:grpFill/>
                  </p:grpSpPr>
                  <p:sp>
                    <p:nvSpPr>
                      <p:cNvPr id="484" name="Oval 13">
                        <a:extLst>
                          <a:ext uri="{FF2B5EF4-FFF2-40B4-BE49-F238E27FC236}">
                            <a16:creationId xmlns:a16="http://schemas.microsoft.com/office/drawing/2014/main" id="{B9A0C472-16A0-2CEF-C57F-4FD441615CA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14">
                        <a:extLst>
                          <a:ext uri="{FF2B5EF4-FFF2-40B4-BE49-F238E27FC236}">
                            <a16:creationId xmlns:a16="http://schemas.microsoft.com/office/drawing/2014/main" id="{4B6AAED5-AEAD-9058-A262-5DCE5CD391C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1" name="Group 21">
                    <a:extLst>
                      <a:ext uri="{FF2B5EF4-FFF2-40B4-BE49-F238E27FC236}">
                        <a16:creationId xmlns:a16="http://schemas.microsoft.com/office/drawing/2014/main" id="{9DE0FB2B-A545-43C4-F778-38C3A6CB4665}"/>
                      </a:ext>
                    </a:extLst>
                  </p:cNvPr>
                  <p:cNvGrpSpPr/>
                  <p:nvPr/>
                </p:nvGrpSpPr>
                <p:grpSpPr>
                  <a:xfrm rot="2927600">
                    <a:off x="1498597" y="881328"/>
                    <a:ext cx="1193804" cy="897916"/>
                    <a:chOff x="1111998" y="1862460"/>
                    <a:chExt cx="2362200" cy="1921930"/>
                  </a:xfrm>
                  <a:grpFill/>
                </p:grpSpPr>
                <p:grpSp>
                  <p:nvGrpSpPr>
                    <p:cNvPr id="472" name="Group 6">
                      <a:extLst>
                        <a:ext uri="{FF2B5EF4-FFF2-40B4-BE49-F238E27FC236}">
                          <a16:creationId xmlns:a16="http://schemas.microsoft.com/office/drawing/2014/main" id="{287EE9EB-2F49-D8AA-B936-1AC4C5F569B5}"/>
                        </a:ext>
                      </a:extLst>
                    </p:cNvPr>
                    <p:cNvGrpSpPr/>
                    <p:nvPr/>
                  </p:nvGrpSpPr>
                  <p:grpSpPr>
                    <a:xfrm rot="17802976">
                      <a:off x="1912098" y="1823816"/>
                      <a:ext cx="762000" cy="2362200"/>
                      <a:chOff x="1905000" y="1828800"/>
                      <a:chExt cx="762000" cy="2362200"/>
                    </a:xfrm>
                    <a:grpFill/>
                  </p:grpSpPr>
                  <p:sp>
                    <p:nvSpPr>
                      <p:cNvPr id="479" name="Oval 4">
                        <a:extLst>
                          <a:ext uri="{FF2B5EF4-FFF2-40B4-BE49-F238E27FC236}">
                            <a16:creationId xmlns:a16="http://schemas.microsoft.com/office/drawing/2014/main" id="{AD479FFD-227A-AE72-476F-BC3E0F51C15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30">
                        <a:extLst>
                          <a:ext uri="{FF2B5EF4-FFF2-40B4-BE49-F238E27FC236}">
                            <a16:creationId xmlns:a16="http://schemas.microsoft.com/office/drawing/2014/main" id="{FD80E83A-BFA9-54CC-0AF6-514F256DF7D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3" name="Group 9">
                      <a:extLst>
                        <a:ext uri="{FF2B5EF4-FFF2-40B4-BE49-F238E27FC236}">
                          <a16:creationId xmlns:a16="http://schemas.microsoft.com/office/drawing/2014/main" id="{436B469E-E06C-75D4-EAA3-1E0B492CB7A5}"/>
                        </a:ext>
                      </a:extLst>
                    </p:cNvPr>
                    <p:cNvGrpSpPr/>
                    <p:nvPr/>
                  </p:nvGrpSpPr>
                  <p:grpSpPr>
                    <a:xfrm rot="19123498">
                      <a:off x="2501621" y="1862460"/>
                      <a:ext cx="542170" cy="1782007"/>
                      <a:chOff x="1905000" y="1828800"/>
                      <a:chExt cx="762000" cy="2362200"/>
                    </a:xfrm>
                    <a:grpFill/>
                  </p:grpSpPr>
                  <p:sp>
                    <p:nvSpPr>
                      <p:cNvPr id="477" name="Oval 27">
                        <a:extLst>
                          <a:ext uri="{FF2B5EF4-FFF2-40B4-BE49-F238E27FC236}">
                            <a16:creationId xmlns:a16="http://schemas.microsoft.com/office/drawing/2014/main" id="{DCE1BEF0-698F-F938-AFBF-3705ECFE96E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Oval 28">
                        <a:extLst>
                          <a:ext uri="{FF2B5EF4-FFF2-40B4-BE49-F238E27FC236}">
                            <a16:creationId xmlns:a16="http://schemas.microsoft.com/office/drawing/2014/main" id="{7F119E96-AE3D-B85D-A671-9AE38C68F13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4" name="Group 12">
                      <a:extLst>
                        <a:ext uri="{FF2B5EF4-FFF2-40B4-BE49-F238E27FC236}">
                          <a16:creationId xmlns:a16="http://schemas.microsoft.com/office/drawing/2014/main" id="{32657278-1EAB-FD17-AAAC-32AD224969DA}"/>
                        </a:ext>
                      </a:extLst>
                    </p:cNvPr>
                    <p:cNvGrpSpPr/>
                    <p:nvPr/>
                  </p:nvGrpSpPr>
                  <p:grpSpPr>
                    <a:xfrm rot="15530705">
                      <a:off x="2284581" y="2639655"/>
                      <a:ext cx="405591" cy="1883879"/>
                      <a:chOff x="1905000" y="1828800"/>
                      <a:chExt cx="762000" cy="2362200"/>
                    </a:xfrm>
                    <a:grpFill/>
                  </p:grpSpPr>
                  <p:sp>
                    <p:nvSpPr>
                      <p:cNvPr id="475" name="Oval 25">
                        <a:extLst>
                          <a:ext uri="{FF2B5EF4-FFF2-40B4-BE49-F238E27FC236}">
                            <a16:creationId xmlns:a16="http://schemas.microsoft.com/office/drawing/2014/main" id="{B9CBC583-4C05-B48E-C38C-B7BF10FE3FE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Oval 26">
                        <a:extLst>
                          <a:ext uri="{FF2B5EF4-FFF2-40B4-BE49-F238E27FC236}">
                            <a16:creationId xmlns:a16="http://schemas.microsoft.com/office/drawing/2014/main" id="{AB9645F7-BD09-35D6-8255-5F24557498F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2" name="Group 31">
                    <a:extLst>
                      <a:ext uri="{FF2B5EF4-FFF2-40B4-BE49-F238E27FC236}">
                        <a16:creationId xmlns:a16="http://schemas.microsoft.com/office/drawing/2014/main" id="{FD4A49CD-4D4A-B23C-9878-1C18564236E0}"/>
                      </a:ext>
                    </a:extLst>
                  </p:cNvPr>
                  <p:cNvGrpSpPr/>
                  <p:nvPr/>
                </p:nvGrpSpPr>
                <p:grpSpPr>
                  <a:xfrm rot="20238387">
                    <a:off x="1346199" y="1643328"/>
                    <a:ext cx="1193804" cy="897916"/>
                    <a:chOff x="1111998" y="1862460"/>
                    <a:chExt cx="2362200" cy="1921930"/>
                  </a:xfrm>
                  <a:grpFill/>
                </p:grpSpPr>
                <p:grpSp>
                  <p:nvGrpSpPr>
                    <p:cNvPr id="463" name="Group 6">
                      <a:extLst>
                        <a:ext uri="{FF2B5EF4-FFF2-40B4-BE49-F238E27FC236}">
                          <a16:creationId xmlns:a16="http://schemas.microsoft.com/office/drawing/2014/main" id="{27AD5F8C-9C1D-8ED7-7CCD-F241188E8C77}"/>
                        </a:ext>
                      </a:extLst>
                    </p:cNvPr>
                    <p:cNvGrpSpPr/>
                    <p:nvPr/>
                  </p:nvGrpSpPr>
                  <p:grpSpPr>
                    <a:xfrm rot="17802976">
                      <a:off x="1912098" y="1823816"/>
                      <a:ext cx="762000" cy="2362200"/>
                      <a:chOff x="1905000" y="1828800"/>
                      <a:chExt cx="762000" cy="2362200"/>
                    </a:xfrm>
                    <a:grpFill/>
                  </p:grpSpPr>
                  <p:sp>
                    <p:nvSpPr>
                      <p:cNvPr id="470" name="Oval 4">
                        <a:extLst>
                          <a:ext uri="{FF2B5EF4-FFF2-40B4-BE49-F238E27FC236}">
                            <a16:creationId xmlns:a16="http://schemas.microsoft.com/office/drawing/2014/main" id="{40B0CE7D-1F36-8810-66D6-C4AE30E2ABA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40">
                        <a:extLst>
                          <a:ext uri="{FF2B5EF4-FFF2-40B4-BE49-F238E27FC236}">
                            <a16:creationId xmlns:a16="http://schemas.microsoft.com/office/drawing/2014/main" id="{10C720CD-B461-D91D-F6F4-8D7037D5F006}"/>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9">
                      <a:extLst>
                        <a:ext uri="{FF2B5EF4-FFF2-40B4-BE49-F238E27FC236}">
                          <a16:creationId xmlns:a16="http://schemas.microsoft.com/office/drawing/2014/main" id="{C9E71CEB-57C8-D8FD-9C5D-84967598E07C}"/>
                        </a:ext>
                      </a:extLst>
                    </p:cNvPr>
                    <p:cNvGrpSpPr/>
                    <p:nvPr/>
                  </p:nvGrpSpPr>
                  <p:grpSpPr>
                    <a:xfrm rot="19123498">
                      <a:off x="2501621" y="1862460"/>
                      <a:ext cx="542170" cy="1782007"/>
                      <a:chOff x="1905000" y="1828800"/>
                      <a:chExt cx="762000" cy="2362200"/>
                    </a:xfrm>
                    <a:grpFill/>
                  </p:grpSpPr>
                  <p:sp>
                    <p:nvSpPr>
                      <p:cNvPr id="468" name="Oval 467">
                        <a:extLst>
                          <a:ext uri="{FF2B5EF4-FFF2-40B4-BE49-F238E27FC236}">
                            <a16:creationId xmlns:a16="http://schemas.microsoft.com/office/drawing/2014/main" id="{9CD54697-76CE-CEAD-450E-C64F2B8E5B7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Oval 38">
                        <a:extLst>
                          <a:ext uri="{FF2B5EF4-FFF2-40B4-BE49-F238E27FC236}">
                            <a16:creationId xmlns:a16="http://schemas.microsoft.com/office/drawing/2014/main" id="{D208897F-7C8F-7DB4-C56D-7212C0611D8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5" name="Group 12">
                      <a:extLst>
                        <a:ext uri="{FF2B5EF4-FFF2-40B4-BE49-F238E27FC236}">
                          <a16:creationId xmlns:a16="http://schemas.microsoft.com/office/drawing/2014/main" id="{1A973BB9-EAC1-C975-5D88-3FE2813D2E00}"/>
                        </a:ext>
                      </a:extLst>
                    </p:cNvPr>
                    <p:cNvGrpSpPr/>
                    <p:nvPr/>
                  </p:nvGrpSpPr>
                  <p:grpSpPr>
                    <a:xfrm rot="15530705">
                      <a:off x="2284581" y="2639655"/>
                      <a:ext cx="405591" cy="1883879"/>
                      <a:chOff x="1905000" y="1828800"/>
                      <a:chExt cx="762000" cy="2362200"/>
                    </a:xfrm>
                    <a:grpFill/>
                  </p:grpSpPr>
                  <p:sp>
                    <p:nvSpPr>
                      <p:cNvPr id="466" name="Oval 465">
                        <a:extLst>
                          <a:ext uri="{FF2B5EF4-FFF2-40B4-BE49-F238E27FC236}">
                            <a16:creationId xmlns:a16="http://schemas.microsoft.com/office/drawing/2014/main" id="{10D1B7D2-6521-0682-9D6D-BF2B7F30FF0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Oval 466">
                        <a:extLst>
                          <a:ext uri="{FF2B5EF4-FFF2-40B4-BE49-F238E27FC236}">
                            <a16:creationId xmlns:a16="http://schemas.microsoft.com/office/drawing/2014/main" id="{12857D62-B277-446D-7CAA-EAAC5193625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5" name="Group 42">
                  <a:extLst>
                    <a:ext uri="{FF2B5EF4-FFF2-40B4-BE49-F238E27FC236}">
                      <a16:creationId xmlns:a16="http://schemas.microsoft.com/office/drawing/2014/main" id="{B2D07578-1C29-879F-4D0C-4B84CF01435B}"/>
                    </a:ext>
                  </a:extLst>
                </p:cNvPr>
                <p:cNvGrpSpPr/>
                <p:nvPr/>
              </p:nvGrpSpPr>
              <p:grpSpPr>
                <a:xfrm rot="1956276">
                  <a:off x="3313805" y="2827943"/>
                  <a:ext cx="1368625" cy="1296983"/>
                  <a:chOff x="736597" y="733384"/>
                  <a:chExt cx="1807860" cy="1807860"/>
                </a:xfrm>
                <a:grpFill/>
              </p:grpSpPr>
              <p:grpSp>
                <p:nvGrpSpPr>
                  <p:cNvPr id="430" name="Group 15">
                    <a:extLst>
                      <a:ext uri="{FF2B5EF4-FFF2-40B4-BE49-F238E27FC236}">
                        <a16:creationId xmlns:a16="http://schemas.microsoft.com/office/drawing/2014/main" id="{A77E2879-1756-16D4-52C2-4498E7EDCB21}"/>
                      </a:ext>
                    </a:extLst>
                  </p:cNvPr>
                  <p:cNvGrpSpPr/>
                  <p:nvPr/>
                </p:nvGrpSpPr>
                <p:grpSpPr>
                  <a:xfrm rot="20238387">
                    <a:off x="736597" y="881328"/>
                    <a:ext cx="1193804" cy="897916"/>
                    <a:chOff x="1111998" y="1862460"/>
                    <a:chExt cx="2362200" cy="1921930"/>
                  </a:xfrm>
                  <a:grpFill/>
                </p:grpSpPr>
                <p:grpSp>
                  <p:nvGrpSpPr>
                    <p:cNvPr id="451" name="Group 6">
                      <a:extLst>
                        <a:ext uri="{FF2B5EF4-FFF2-40B4-BE49-F238E27FC236}">
                          <a16:creationId xmlns:a16="http://schemas.microsoft.com/office/drawing/2014/main" id="{3B8DB15B-6458-FD65-D93E-C3ED770FE0F9}"/>
                        </a:ext>
                      </a:extLst>
                    </p:cNvPr>
                    <p:cNvGrpSpPr/>
                    <p:nvPr/>
                  </p:nvGrpSpPr>
                  <p:grpSpPr>
                    <a:xfrm rot="17802976">
                      <a:off x="1912098" y="1823816"/>
                      <a:ext cx="762000" cy="2362200"/>
                      <a:chOff x="1905000" y="1828800"/>
                      <a:chExt cx="762000" cy="2362200"/>
                    </a:xfrm>
                    <a:grpFill/>
                  </p:grpSpPr>
                  <p:sp>
                    <p:nvSpPr>
                      <p:cNvPr id="458" name="Oval 4">
                        <a:extLst>
                          <a:ext uri="{FF2B5EF4-FFF2-40B4-BE49-F238E27FC236}">
                            <a16:creationId xmlns:a16="http://schemas.microsoft.com/office/drawing/2014/main" id="{5CA77591-CFBB-EDB0-2554-D1C47F479CA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Oval 5">
                        <a:extLst>
                          <a:ext uri="{FF2B5EF4-FFF2-40B4-BE49-F238E27FC236}">
                            <a16:creationId xmlns:a16="http://schemas.microsoft.com/office/drawing/2014/main" id="{7FB483B0-129A-B7B7-3436-6D3855397D4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2" name="Group 9">
                      <a:extLst>
                        <a:ext uri="{FF2B5EF4-FFF2-40B4-BE49-F238E27FC236}">
                          <a16:creationId xmlns:a16="http://schemas.microsoft.com/office/drawing/2014/main" id="{5B158062-B4F3-53FD-ADA4-EAAC96E365B5}"/>
                        </a:ext>
                      </a:extLst>
                    </p:cNvPr>
                    <p:cNvGrpSpPr/>
                    <p:nvPr/>
                  </p:nvGrpSpPr>
                  <p:grpSpPr>
                    <a:xfrm rot="19123498">
                      <a:off x="2501621" y="1862460"/>
                      <a:ext cx="542170" cy="1782007"/>
                      <a:chOff x="1905000" y="1828800"/>
                      <a:chExt cx="762000" cy="2362200"/>
                    </a:xfrm>
                    <a:grpFill/>
                  </p:grpSpPr>
                  <p:sp>
                    <p:nvSpPr>
                      <p:cNvPr id="456" name="Oval 69">
                        <a:extLst>
                          <a:ext uri="{FF2B5EF4-FFF2-40B4-BE49-F238E27FC236}">
                            <a16:creationId xmlns:a16="http://schemas.microsoft.com/office/drawing/2014/main" id="{E423A731-5EB5-7B0A-FF35-2B7C6EBAC48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70">
                        <a:extLst>
                          <a:ext uri="{FF2B5EF4-FFF2-40B4-BE49-F238E27FC236}">
                            <a16:creationId xmlns:a16="http://schemas.microsoft.com/office/drawing/2014/main" id="{86232745-3876-5742-4826-E925BDB26ADA}"/>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3" name="Group 12">
                      <a:extLst>
                        <a:ext uri="{FF2B5EF4-FFF2-40B4-BE49-F238E27FC236}">
                          <a16:creationId xmlns:a16="http://schemas.microsoft.com/office/drawing/2014/main" id="{37DC2713-65DC-73D3-DB82-4CC0C5B7735C}"/>
                        </a:ext>
                      </a:extLst>
                    </p:cNvPr>
                    <p:cNvGrpSpPr/>
                    <p:nvPr/>
                  </p:nvGrpSpPr>
                  <p:grpSpPr>
                    <a:xfrm rot="15530705">
                      <a:off x="2284581" y="2639655"/>
                      <a:ext cx="405591" cy="1883879"/>
                      <a:chOff x="1905000" y="1828800"/>
                      <a:chExt cx="762000" cy="2362200"/>
                    </a:xfrm>
                    <a:grpFill/>
                  </p:grpSpPr>
                  <p:sp>
                    <p:nvSpPr>
                      <p:cNvPr id="454" name="Oval 453">
                        <a:extLst>
                          <a:ext uri="{FF2B5EF4-FFF2-40B4-BE49-F238E27FC236}">
                            <a16:creationId xmlns:a16="http://schemas.microsoft.com/office/drawing/2014/main" id="{1E78E410-0AAF-2B3A-F333-4877B82DD19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Oval 14">
                        <a:extLst>
                          <a:ext uri="{FF2B5EF4-FFF2-40B4-BE49-F238E27FC236}">
                            <a16:creationId xmlns:a16="http://schemas.microsoft.com/office/drawing/2014/main" id="{A7026B57-C282-B505-B95E-52B813DE987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1" name="Group 21">
                    <a:extLst>
                      <a:ext uri="{FF2B5EF4-FFF2-40B4-BE49-F238E27FC236}">
                        <a16:creationId xmlns:a16="http://schemas.microsoft.com/office/drawing/2014/main" id="{D8106E66-9560-F5AF-3F71-01E8077777CF}"/>
                      </a:ext>
                    </a:extLst>
                  </p:cNvPr>
                  <p:cNvGrpSpPr/>
                  <p:nvPr/>
                </p:nvGrpSpPr>
                <p:grpSpPr>
                  <a:xfrm rot="2927600">
                    <a:off x="1498597" y="881328"/>
                    <a:ext cx="1193804" cy="897916"/>
                    <a:chOff x="1111998" y="1862460"/>
                    <a:chExt cx="2362200" cy="1921930"/>
                  </a:xfrm>
                  <a:grpFill/>
                </p:grpSpPr>
                <p:grpSp>
                  <p:nvGrpSpPr>
                    <p:cNvPr id="442" name="Group 6">
                      <a:extLst>
                        <a:ext uri="{FF2B5EF4-FFF2-40B4-BE49-F238E27FC236}">
                          <a16:creationId xmlns:a16="http://schemas.microsoft.com/office/drawing/2014/main" id="{40D8FE05-5BC4-6BF7-9325-390A8038B492}"/>
                        </a:ext>
                      </a:extLst>
                    </p:cNvPr>
                    <p:cNvGrpSpPr/>
                    <p:nvPr/>
                  </p:nvGrpSpPr>
                  <p:grpSpPr>
                    <a:xfrm rot="17802976">
                      <a:off x="1912098" y="1823816"/>
                      <a:ext cx="762000" cy="2362200"/>
                      <a:chOff x="1905000" y="1828800"/>
                      <a:chExt cx="762000" cy="2362200"/>
                    </a:xfrm>
                    <a:grpFill/>
                  </p:grpSpPr>
                  <p:sp>
                    <p:nvSpPr>
                      <p:cNvPr id="449" name="Oval 4">
                        <a:extLst>
                          <a:ext uri="{FF2B5EF4-FFF2-40B4-BE49-F238E27FC236}">
                            <a16:creationId xmlns:a16="http://schemas.microsoft.com/office/drawing/2014/main" id="{AF390C58-78DA-4686-2F45-1B60ECE670E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a:extLst>
                          <a:ext uri="{FF2B5EF4-FFF2-40B4-BE49-F238E27FC236}">
                            <a16:creationId xmlns:a16="http://schemas.microsoft.com/office/drawing/2014/main" id="{1F43B30B-100A-A202-409D-6F4275A895F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3" name="Group 9">
                      <a:extLst>
                        <a:ext uri="{FF2B5EF4-FFF2-40B4-BE49-F238E27FC236}">
                          <a16:creationId xmlns:a16="http://schemas.microsoft.com/office/drawing/2014/main" id="{9B72217A-D0F9-418A-BB64-967432AC53CB}"/>
                        </a:ext>
                      </a:extLst>
                    </p:cNvPr>
                    <p:cNvGrpSpPr/>
                    <p:nvPr/>
                  </p:nvGrpSpPr>
                  <p:grpSpPr>
                    <a:xfrm rot="19123498">
                      <a:off x="2501621" y="1862460"/>
                      <a:ext cx="542170" cy="1782007"/>
                      <a:chOff x="1905000" y="1828800"/>
                      <a:chExt cx="762000" cy="2362200"/>
                    </a:xfrm>
                    <a:grpFill/>
                  </p:grpSpPr>
                  <p:sp>
                    <p:nvSpPr>
                      <p:cNvPr id="447" name="Oval 60">
                        <a:extLst>
                          <a:ext uri="{FF2B5EF4-FFF2-40B4-BE49-F238E27FC236}">
                            <a16:creationId xmlns:a16="http://schemas.microsoft.com/office/drawing/2014/main" id="{36A057FA-68F0-7667-EB17-7F237335974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Oval 61">
                        <a:extLst>
                          <a:ext uri="{FF2B5EF4-FFF2-40B4-BE49-F238E27FC236}">
                            <a16:creationId xmlns:a16="http://schemas.microsoft.com/office/drawing/2014/main" id="{8AA408BF-A953-8C57-5E14-E038C68AB5A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4" name="Group 12">
                      <a:extLst>
                        <a:ext uri="{FF2B5EF4-FFF2-40B4-BE49-F238E27FC236}">
                          <a16:creationId xmlns:a16="http://schemas.microsoft.com/office/drawing/2014/main" id="{37C2AFF6-603C-639A-DFA0-471EA29AC4D3}"/>
                        </a:ext>
                      </a:extLst>
                    </p:cNvPr>
                    <p:cNvGrpSpPr/>
                    <p:nvPr/>
                  </p:nvGrpSpPr>
                  <p:grpSpPr>
                    <a:xfrm rot="15530705">
                      <a:off x="2284581" y="2639655"/>
                      <a:ext cx="405591" cy="1883879"/>
                      <a:chOff x="1905000" y="1828800"/>
                      <a:chExt cx="762000" cy="2362200"/>
                    </a:xfrm>
                    <a:grpFill/>
                  </p:grpSpPr>
                  <p:sp>
                    <p:nvSpPr>
                      <p:cNvPr id="445" name="Oval 58">
                        <a:extLst>
                          <a:ext uri="{FF2B5EF4-FFF2-40B4-BE49-F238E27FC236}">
                            <a16:creationId xmlns:a16="http://schemas.microsoft.com/office/drawing/2014/main" id="{0E16EAAA-6778-AEB3-95C3-3FBEAF1624F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59">
                        <a:extLst>
                          <a:ext uri="{FF2B5EF4-FFF2-40B4-BE49-F238E27FC236}">
                            <a16:creationId xmlns:a16="http://schemas.microsoft.com/office/drawing/2014/main" id="{0C1BA0D8-FEF7-ED4E-D6F3-72CA8276D33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2" name="Group 31">
                    <a:extLst>
                      <a:ext uri="{FF2B5EF4-FFF2-40B4-BE49-F238E27FC236}">
                        <a16:creationId xmlns:a16="http://schemas.microsoft.com/office/drawing/2014/main" id="{85907978-D51B-380A-956A-9DD7EBA93D5E}"/>
                      </a:ext>
                    </a:extLst>
                  </p:cNvPr>
                  <p:cNvGrpSpPr/>
                  <p:nvPr/>
                </p:nvGrpSpPr>
                <p:grpSpPr>
                  <a:xfrm rot="20238387">
                    <a:off x="1346199" y="1643328"/>
                    <a:ext cx="1193804" cy="897916"/>
                    <a:chOff x="1111998" y="1862460"/>
                    <a:chExt cx="2362200" cy="1921930"/>
                  </a:xfrm>
                  <a:grpFill/>
                </p:grpSpPr>
                <p:grpSp>
                  <p:nvGrpSpPr>
                    <p:cNvPr id="433" name="Group 6">
                      <a:extLst>
                        <a:ext uri="{FF2B5EF4-FFF2-40B4-BE49-F238E27FC236}">
                          <a16:creationId xmlns:a16="http://schemas.microsoft.com/office/drawing/2014/main" id="{145B7B49-08FE-8615-29D1-D96A4A38D4B5}"/>
                        </a:ext>
                      </a:extLst>
                    </p:cNvPr>
                    <p:cNvGrpSpPr/>
                    <p:nvPr/>
                  </p:nvGrpSpPr>
                  <p:grpSpPr>
                    <a:xfrm rot="17802976">
                      <a:off x="1912098" y="1823816"/>
                      <a:ext cx="762000" cy="2362200"/>
                      <a:chOff x="1905000" y="1828800"/>
                      <a:chExt cx="762000" cy="2362200"/>
                    </a:xfrm>
                    <a:grpFill/>
                  </p:grpSpPr>
                  <p:sp>
                    <p:nvSpPr>
                      <p:cNvPr id="440" name="Oval 4">
                        <a:extLst>
                          <a:ext uri="{FF2B5EF4-FFF2-40B4-BE49-F238E27FC236}">
                            <a16:creationId xmlns:a16="http://schemas.microsoft.com/office/drawing/2014/main" id="{62472F38-33BB-A45D-D822-0FFE31F04F6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440">
                        <a:extLst>
                          <a:ext uri="{FF2B5EF4-FFF2-40B4-BE49-F238E27FC236}">
                            <a16:creationId xmlns:a16="http://schemas.microsoft.com/office/drawing/2014/main" id="{59D1BB73-D1E4-CD52-F458-C1FFCFA3A40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4" name="Group 9">
                      <a:extLst>
                        <a:ext uri="{FF2B5EF4-FFF2-40B4-BE49-F238E27FC236}">
                          <a16:creationId xmlns:a16="http://schemas.microsoft.com/office/drawing/2014/main" id="{C8DE6482-F5ED-9998-0A4E-869F13573106}"/>
                        </a:ext>
                      </a:extLst>
                    </p:cNvPr>
                    <p:cNvGrpSpPr/>
                    <p:nvPr/>
                  </p:nvGrpSpPr>
                  <p:grpSpPr>
                    <a:xfrm rot="19123498">
                      <a:off x="2501621" y="1862460"/>
                      <a:ext cx="542170" cy="1782007"/>
                      <a:chOff x="1905000" y="1828800"/>
                      <a:chExt cx="762000" cy="2362200"/>
                    </a:xfrm>
                    <a:grpFill/>
                  </p:grpSpPr>
                  <p:sp>
                    <p:nvSpPr>
                      <p:cNvPr id="438" name="Oval 437">
                        <a:extLst>
                          <a:ext uri="{FF2B5EF4-FFF2-40B4-BE49-F238E27FC236}">
                            <a16:creationId xmlns:a16="http://schemas.microsoft.com/office/drawing/2014/main" id="{2C22A4EA-1D87-AF38-6670-658B8E417FB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Oval 438">
                        <a:extLst>
                          <a:ext uri="{FF2B5EF4-FFF2-40B4-BE49-F238E27FC236}">
                            <a16:creationId xmlns:a16="http://schemas.microsoft.com/office/drawing/2014/main" id="{2CB273D4-5C96-4504-4C28-61FA52D43EB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5" name="Group 12">
                      <a:extLst>
                        <a:ext uri="{FF2B5EF4-FFF2-40B4-BE49-F238E27FC236}">
                          <a16:creationId xmlns:a16="http://schemas.microsoft.com/office/drawing/2014/main" id="{275CE1C5-00A5-9DAA-A5B5-885E691E1065}"/>
                        </a:ext>
                      </a:extLst>
                    </p:cNvPr>
                    <p:cNvGrpSpPr/>
                    <p:nvPr/>
                  </p:nvGrpSpPr>
                  <p:grpSpPr>
                    <a:xfrm rot="15530705">
                      <a:off x="2284581" y="2639655"/>
                      <a:ext cx="405591" cy="1883879"/>
                      <a:chOff x="1905000" y="1828800"/>
                      <a:chExt cx="762000" cy="2362200"/>
                    </a:xfrm>
                    <a:grpFill/>
                  </p:grpSpPr>
                  <p:sp>
                    <p:nvSpPr>
                      <p:cNvPr id="436" name="Oval 49">
                        <a:extLst>
                          <a:ext uri="{FF2B5EF4-FFF2-40B4-BE49-F238E27FC236}">
                            <a16:creationId xmlns:a16="http://schemas.microsoft.com/office/drawing/2014/main" id="{EF83DF86-5153-4A95-0BBC-54CAE856D91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a:extLst>
                          <a:ext uri="{FF2B5EF4-FFF2-40B4-BE49-F238E27FC236}">
                            <a16:creationId xmlns:a16="http://schemas.microsoft.com/office/drawing/2014/main" id="{FE9C8E63-1D45-11ED-37EB-EF572278D79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6" name="Group 73">
                  <a:extLst>
                    <a:ext uri="{FF2B5EF4-FFF2-40B4-BE49-F238E27FC236}">
                      <a16:creationId xmlns:a16="http://schemas.microsoft.com/office/drawing/2014/main" id="{4C965A52-D8A8-D620-2624-B6E0CDA5BBA5}"/>
                    </a:ext>
                  </a:extLst>
                </p:cNvPr>
                <p:cNvGrpSpPr/>
                <p:nvPr/>
              </p:nvGrpSpPr>
              <p:grpSpPr>
                <a:xfrm rot="3068959">
                  <a:off x="3739264" y="1549429"/>
                  <a:ext cx="2155895" cy="1527115"/>
                  <a:chOff x="736597" y="733384"/>
                  <a:chExt cx="1807860" cy="1807860"/>
                </a:xfrm>
                <a:grpFill/>
              </p:grpSpPr>
              <p:grpSp>
                <p:nvGrpSpPr>
                  <p:cNvPr id="400" name="Group 15">
                    <a:extLst>
                      <a:ext uri="{FF2B5EF4-FFF2-40B4-BE49-F238E27FC236}">
                        <a16:creationId xmlns:a16="http://schemas.microsoft.com/office/drawing/2014/main" id="{469463EF-DC67-9B73-A830-AE3008FF26A4}"/>
                      </a:ext>
                    </a:extLst>
                  </p:cNvPr>
                  <p:cNvGrpSpPr/>
                  <p:nvPr/>
                </p:nvGrpSpPr>
                <p:grpSpPr>
                  <a:xfrm rot="20238387">
                    <a:off x="736597" y="881328"/>
                    <a:ext cx="1193804" cy="897916"/>
                    <a:chOff x="1111998" y="1862460"/>
                    <a:chExt cx="2362200" cy="1921930"/>
                  </a:xfrm>
                  <a:grpFill/>
                </p:grpSpPr>
                <p:grpSp>
                  <p:nvGrpSpPr>
                    <p:cNvPr id="421" name="Group 6">
                      <a:extLst>
                        <a:ext uri="{FF2B5EF4-FFF2-40B4-BE49-F238E27FC236}">
                          <a16:creationId xmlns:a16="http://schemas.microsoft.com/office/drawing/2014/main" id="{A198DA4C-B191-5DA9-F4DA-71E68317BFA7}"/>
                        </a:ext>
                      </a:extLst>
                    </p:cNvPr>
                    <p:cNvGrpSpPr/>
                    <p:nvPr/>
                  </p:nvGrpSpPr>
                  <p:grpSpPr>
                    <a:xfrm rot="17802976">
                      <a:off x="1912098" y="1823816"/>
                      <a:ext cx="762000" cy="2362200"/>
                      <a:chOff x="1905000" y="1828800"/>
                      <a:chExt cx="762000" cy="2362200"/>
                    </a:xfrm>
                    <a:grpFill/>
                  </p:grpSpPr>
                  <p:sp>
                    <p:nvSpPr>
                      <p:cNvPr id="428" name="Oval 4">
                        <a:extLst>
                          <a:ext uri="{FF2B5EF4-FFF2-40B4-BE49-F238E27FC236}">
                            <a16:creationId xmlns:a16="http://schemas.microsoft.com/office/drawing/2014/main" id="{66AE984B-FEEF-3B9C-6A76-02D77F484E5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5">
                        <a:extLst>
                          <a:ext uri="{FF2B5EF4-FFF2-40B4-BE49-F238E27FC236}">
                            <a16:creationId xmlns:a16="http://schemas.microsoft.com/office/drawing/2014/main" id="{BC597AD5-A8AE-F16C-D5E5-3A03AC80F90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2" name="Group 9">
                      <a:extLst>
                        <a:ext uri="{FF2B5EF4-FFF2-40B4-BE49-F238E27FC236}">
                          <a16:creationId xmlns:a16="http://schemas.microsoft.com/office/drawing/2014/main" id="{D0ADAE40-C217-88CD-1A96-4A3FB6C9DD09}"/>
                        </a:ext>
                      </a:extLst>
                    </p:cNvPr>
                    <p:cNvGrpSpPr/>
                    <p:nvPr/>
                  </p:nvGrpSpPr>
                  <p:grpSpPr>
                    <a:xfrm rot="19123498">
                      <a:off x="2501621" y="1862460"/>
                      <a:ext cx="542170" cy="1782007"/>
                      <a:chOff x="1905000" y="1828800"/>
                      <a:chExt cx="762000" cy="2362200"/>
                    </a:xfrm>
                    <a:grpFill/>
                  </p:grpSpPr>
                  <p:sp>
                    <p:nvSpPr>
                      <p:cNvPr id="426" name="Oval 100">
                        <a:extLst>
                          <a:ext uri="{FF2B5EF4-FFF2-40B4-BE49-F238E27FC236}">
                            <a16:creationId xmlns:a16="http://schemas.microsoft.com/office/drawing/2014/main" id="{D7D52F03-9582-56D4-233D-3CAAECA706C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Oval 426">
                        <a:extLst>
                          <a:ext uri="{FF2B5EF4-FFF2-40B4-BE49-F238E27FC236}">
                            <a16:creationId xmlns:a16="http://schemas.microsoft.com/office/drawing/2014/main" id="{3E9FAED8-FCB3-1D3F-5FF9-2F6CCD89ADC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3" name="Group 12">
                      <a:extLst>
                        <a:ext uri="{FF2B5EF4-FFF2-40B4-BE49-F238E27FC236}">
                          <a16:creationId xmlns:a16="http://schemas.microsoft.com/office/drawing/2014/main" id="{C73C3527-3EA8-F8FE-487B-87E7A22A7470}"/>
                        </a:ext>
                      </a:extLst>
                    </p:cNvPr>
                    <p:cNvGrpSpPr/>
                    <p:nvPr/>
                  </p:nvGrpSpPr>
                  <p:grpSpPr>
                    <a:xfrm rot="15530705">
                      <a:off x="2284581" y="2639655"/>
                      <a:ext cx="405591" cy="1883879"/>
                      <a:chOff x="1905000" y="1828800"/>
                      <a:chExt cx="762000" cy="2362200"/>
                    </a:xfrm>
                    <a:grpFill/>
                  </p:grpSpPr>
                  <p:sp>
                    <p:nvSpPr>
                      <p:cNvPr id="424" name="Oval 98">
                        <a:extLst>
                          <a:ext uri="{FF2B5EF4-FFF2-40B4-BE49-F238E27FC236}">
                            <a16:creationId xmlns:a16="http://schemas.microsoft.com/office/drawing/2014/main" id="{41335268-024E-2C97-E52F-74C1CA2DA1C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14">
                        <a:extLst>
                          <a:ext uri="{FF2B5EF4-FFF2-40B4-BE49-F238E27FC236}">
                            <a16:creationId xmlns:a16="http://schemas.microsoft.com/office/drawing/2014/main" id="{4F0BB4E8-D65B-653E-6D68-AEF413CE8F9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1" name="Group 21">
                    <a:extLst>
                      <a:ext uri="{FF2B5EF4-FFF2-40B4-BE49-F238E27FC236}">
                        <a16:creationId xmlns:a16="http://schemas.microsoft.com/office/drawing/2014/main" id="{7B7DE3BB-E0B4-E179-69C3-EAF6B1220F11}"/>
                      </a:ext>
                    </a:extLst>
                  </p:cNvPr>
                  <p:cNvGrpSpPr/>
                  <p:nvPr/>
                </p:nvGrpSpPr>
                <p:grpSpPr>
                  <a:xfrm rot="2927600">
                    <a:off x="1498597" y="881328"/>
                    <a:ext cx="1193804" cy="897916"/>
                    <a:chOff x="1111998" y="1862460"/>
                    <a:chExt cx="2362200" cy="1921930"/>
                  </a:xfrm>
                  <a:grpFill/>
                </p:grpSpPr>
                <p:grpSp>
                  <p:nvGrpSpPr>
                    <p:cNvPr id="412" name="Group 6">
                      <a:extLst>
                        <a:ext uri="{FF2B5EF4-FFF2-40B4-BE49-F238E27FC236}">
                          <a16:creationId xmlns:a16="http://schemas.microsoft.com/office/drawing/2014/main" id="{A1E45102-94C3-C224-40E2-126E7E6EE77E}"/>
                        </a:ext>
                      </a:extLst>
                    </p:cNvPr>
                    <p:cNvGrpSpPr/>
                    <p:nvPr/>
                  </p:nvGrpSpPr>
                  <p:grpSpPr>
                    <a:xfrm rot="17802976">
                      <a:off x="1912098" y="1823816"/>
                      <a:ext cx="762000" cy="2362200"/>
                      <a:chOff x="1905000" y="1828800"/>
                      <a:chExt cx="762000" cy="2362200"/>
                    </a:xfrm>
                    <a:grpFill/>
                  </p:grpSpPr>
                  <p:sp>
                    <p:nvSpPr>
                      <p:cNvPr id="419" name="Oval 4">
                        <a:extLst>
                          <a:ext uri="{FF2B5EF4-FFF2-40B4-BE49-F238E27FC236}">
                            <a16:creationId xmlns:a16="http://schemas.microsoft.com/office/drawing/2014/main" id="{20822ED6-23BF-A50A-E696-991A506BFE4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a:extLst>
                          <a:ext uri="{FF2B5EF4-FFF2-40B4-BE49-F238E27FC236}">
                            <a16:creationId xmlns:a16="http://schemas.microsoft.com/office/drawing/2014/main" id="{AE495A6A-9201-27D2-B7A5-C7833992929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3" name="Group 9">
                      <a:extLst>
                        <a:ext uri="{FF2B5EF4-FFF2-40B4-BE49-F238E27FC236}">
                          <a16:creationId xmlns:a16="http://schemas.microsoft.com/office/drawing/2014/main" id="{6EA2AAA4-0E08-7CFB-31F4-9697D7A09CC0}"/>
                        </a:ext>
                      </a:extLst>
                    </p:cNvPr>
                    <p:cNvGrpSpPr/>
                    <p:nvPr/>
                  </p:nvGrpSpPr>
                  <p:grpSpPr>
                    <a:xfrm rot="19123498">
                      <a:off x="2501621" y="1862460"/>
                      <a:ext cx="542170" cy="1782007"/>
                      <a:chOff x="1905000" y="1828800"/>
                      <a:chExt cx="762000" cy="2362200"/>
                    </a:xfrm>
                    <a:grpFill/>
                  </p:grpSpPr>
                  <p:sp>
                    <p:nvSpPr>
                      <p:cNvPr id="417" name="Oval 91">
                        <a:extLst>
                          <a:ext uri="{FF2B5EF4-FFF2-40B4-BE49-F238E27FC236}">
                            <a16:creationId xmlns:a16="http://schemas.microsoft.com/office/drawing/2014/main" id="{A5791E6F-783B-717F-B58D-55FB0B878790}"/>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Oval 417">
                        <a:extLst>
                          <a:ext uri="{FF2B5EF4-FFF2-40B4-BE49-F238E27FC236}">
                            <a16:creationId xmlns:a16="http://schemas.microsoft.com/office/drawing/2014/main" id="{FC8F0637-A7BA-9C3B-7D97-6876CA7CC83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4" name="Group 12">
                      <a:extLst>
                        <a:ext uri="{FF2B5EF4-FFF2-40B4-BE49-F238E27FC236}">
                          <a16:creationId xmlns:a16="http://schemas.microsoft.com/office/drawing/2014/main" id="{0C59DD36-543C-C6CE-A51F-618B4FDBBBC5}"/>
                        </a:ext>
                      </a:extLst>
                    </p:cNvPr>
                    <p:cNvGrpSpPr/>
                    <p:nvPr/>
                  </p:nvGrpSpPr>
                  <p:grpSpPr>
                    <a:xfrm rot="15530705">
                      <a:off x="2284581" y="2639655"/>
                      <a:ext cx="405591" cy="1883879"/>
                      <a:chOff x="1905000" y="1828800"/>
                      <a:chExt cx="762000" cy="2362200"/>
                    </a:xfrm>
                    <a:grpFill/>
                  </p:grpSpPr>
                  <p:sp>
                    <p:nvSpPr>
                      <p:cNvPr id="415" name="Oval 89">
                        <a:extLst>
                          <a:ext uri="{FF2B5EF4-FFF2-40B4-BE49-F238E27FC236}">
                            <a16:creationId xmlns:a16="http://schemas.microsoft.com/office/drawing/2014/main" id="{81949393-F24F-1150-651F-B40B9D9AD77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90">
                        <a:extLst>
                          <a:ext uri="{FF2B5EF4-FFF2-40B4-BE49-F238E27FC236}">
                            <a16:creationId xmlns:a16="http://schemas.microsoft.com/office/drawing/2014/main" id="{05F997DC-FBB8-F26C-37C4-027CB6DE0B4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2" name="Group 31">
                    <a:extLst>
                      <a:ext uri="{FF2B5EF4-FFF2-40B4-BE49-F238E27FC236}">
                        <a16:creationId xmlns:a16="http://schemas.microsoft.com/office/drawing/2014/main" id="{0A6FD6B2-7DB4-B695-52E7-5C7E40E9DCD1}"/>
                      </a:ext>
                    </a:extLst>
                  </p:cNvPr>
                  <p:cNvGrpSpPr/>
                  <p:nvPr/>
                </p:nvGrpSpPr>
                <p:grpSpPr>
                  <a:xfrm rot="20238387">
                    <a:off x="1346199" y="1643328"/>
                    <a:ext cx="1193804" cy="897916"/>
                    <a:chOff x="1111998" y="1862460"/>
                    <a:chExt cx="2362200" cy="1921930"/>
                  </a:xfrm>
                  <a:grpFill/>
                </p:grpSpPr>
                <p:grpSp>
                  <p:nvGrpSpPr>
                    <p:cNvPr id="403" name="Group 6">
                      <a:extLst>
                        <a:ext uri="{FF2B5EF4-FFF2-40B4-BE49-F238E27FC236}">
                          <a16:creationId xmlns:a16="http://schemas.microsoft.com/office/drawing/2014/main" id="{F341E056-0FFF-770B-3F19-26242CF67DDD}"/>
                        </a:ext>
                      </a:extLst>
                    </p:cNvPr>
                    <p:cNvGrpSpPr/>
                    <p:nvPr/>
                  </p:nvGrpSpPr>
                  <p:grpSpPr>
                    <a:xfrm rot="17802976">
                      <a:off x="1912098" y="1823816"/>
                      <a:ext cx="762000" cy="2362200"/>
                      <a:chOff x="1905000" y="1828800"/>
                      <a:chExt cx="762000" cy="2362200"/>
                    </a:xfrm>
                    <a:grpFill/>
                  </p:grpSpPr>
                  <p:sp>
                    <p:nvSpPr>
                      <p:cNvPr id="410" name="Oval 4">
                        <a:extLst>
                          <a:ext uri="{FF2B5EF4-FFF2-40B4-BE49-F238E27FC236}">
                            <a16:creationId xmlns:a16="http://schemas.microsoft.com/office/drawing/2014/main" id="{99BFD8A6-4C80-6CFE-3B16-EF2B39DBF384}"/>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a:extLst>
                          <a:ext uri="{FF2B5EF4-FFF2-40B4-BE49-F238E27FC236}">
                            <a16:creationId xmlns:a16="http://schemas.microsoft.com/office/drawing/2014/main" id="{5A46A8AB-3B99-4A0C-3D38-E463B870FD1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4" name="Group 9">
                      <a:extLst>
                        <a:ext uri="{FF2B5EF4-FFF2-40B4-BE49-F238E27FC236}">
                          <a16:creationId xmlns:a16="http://schemas.microsoft.com/office/drawing/2014/main" id="{E491B779-2B65-4CC8-2DB4-9F4C347C56D0}"/>
                        </a:ext>
                      </a:extLst>
                    </p:cNvPr>
                    <p:cNvGrpSpPr/>
                    <p:nvPr/>
                  </p:nvGrpSpPr>
                  <p:grpSpPr>
                    <a:xfrm rot="19123498">
                      <a:off x="2501621" y="1862460"/>
                      <a:ext cx="542170" cy="1782007"/>
                      <a:chOff x="1905000" y="1828800"/>
                      <a:chExt cx="762000" cy="2362200"/>
                    </a:xfrm>
                    <a:grpFill/>
                  </p:grpSpPr>
                  <p:sp>
                    <p:nvSpPr>
                      <p:cNvPr id="408" name="Oval 407">
                        <a:extLst>
                          <a:ext uri="{FF2B5EF4-FFF2-40B4-BE49-F238E27FC236}">
                            <a16:creationId xmlns:a16="http://schemas.microsoft.com/office/drawing/2014/main" id="{81E5F245-9B67-6852-EEA5-0E5F717CAB4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a:extLst>
                          <a:ext uri="{FF2B5EF4-FFF2-40B4-BE49-F238E27FC236}">
                            <a16:creationId xmlns:a16="http://schemas.microsoft.com/office/drawing/2014/main" id="{8547A32B-C852-678E-B982-E7C76D3160E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5" name="Group 12">
                      <a:extLst>
                        <a:ext uri="{FF2B5EF4-FFF2-40B4-BE49-F238E27FC236}">
                          <a16:creationId xmlns:a16="http://schemas.microsoft.com/office/drawing/2014/main" id="{FFF63134-F660-BD1C-9CFB-9B4D8D6734B6}"/>
                        </a:ext>
                      </a:extLst>
                    </p:cNvPr>
                    <p:cNvGrpSpPr/>
                    <p:nvPr/>
                  </p:nvGrpSpPr>
                  <p:grpSpPr>
                    <a:xfrm rot="15530705">
                      <a:off x="2284581" y="2639655"/>
                      <a:ext cx="405591" cy="1883879"/>
                      <a:chOff x="1905000" y="1828800"/>
                      <a:chExt cx="762000" cy="2362200"/>
                    </a:xfrm>
                    <a:grpFill/>
                  </p:grpSpPr>
                  <p:sp>
                    <p:nvSpPr>
                      <p:cNvPr id="406" name="Oval 405">
                        <a:extLst>
                          <a:ext uri="{FF2B5EF4-FFF2-40B4-BE49-F238E27FC236}">
                            <a16:creationId xmlns:a16="http://schemas.microsoft.com/office/drawing/2014/main" id="{D67A1D11-20B3-31FA-1B8D-E9C4026E4E6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406">
                        <a:extLst>
                          <a:ext uri="{FF2B5EF4-FFF2-40B4-BE49-F238E27FC236}">
                            <a16:creationId xmlns:a16="http://schemas.microsoft.com/office/drawing/2014/main" id="{420EDCED-C327-27C0-F587-C558D2978ED7}"/>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7" name="Group 104">
                  <a:extLst>
                    <a:ext uri="{FF2B5EF4-FFF2-40B4-BE49-F238E27FC236}">
                      <a16:creationId xmlns:a16="http://schemas.microsoft.com/office/drawing/2014/main" id="{3F949700-ADD9-6F38-6A6A-B81046DF86AE}"/>
                    </a:ext>
                  </a:extLst>
                </p:cNvPr>
                <p:cNvGrpSpPr/>
                <p:nvPr/>
              </p:nvGrpSpPr>
              <p:grpSpPr>
                <a:xfrm rot="3068959">
                  <a:off x="4255207" y="2856047"/>
                  <a:ext cx="1353895" cy="823091"/>
                  <a:chOff x="736597" y="733384"/>
                  <a:chExt cx="1807860" cy="1807860"/>
                </a:xfrm>
                <a:grpFill/>
              </p:grpSpPr>
              <p:grpSp>
                <p:nvGrpSpPr>
                  <p:cNvPr id="370" name="Group 15">
                    <a:extLst>
                      <a:ext uri="{FF2B5EF4-FFF2-40B4-BE49-F238E27FC236}">
                        <a16:creationId xmlns:a16="http://schemas.microsoft.com/office/drawing/2014/main" id="{6CF5CD02-A529-9D03-2CDF-9AC9860FC916}"/>
                      </a:ext>
                    </a:extLst>
                  </p:cNvPr>
                  <p:cNvGrpSpPr/>
                  <p:nvPr/>
                </p:nvGrpSpPr>
                <p:grpSpPr>
                  <a:xfrm rot="20238387">
                    <a:off x="736597" y="881328"/>
                    <a:ext cx="1193804" cy="897916"/>
                    <a:chOff x="1111998" y="1862460"/>
                    <a:chExt cx="2362200" cy="1921930"/>
                  </a:xfrm>
                  <a:grpFill/>
                </p:grpSpPr>
                <p:grpSp>
                  <p:nvGrpSpPr>
                    <p:cNvPr id="391" name="Group 6">
                      <a:extLst>
                        <a:ext uri="{FF2B5EF4-FFF2-40B4-BE49-F238E27FC236}">
                          <a16:creationId xmlns:a16="http://schemas.microsoft.com/office/drawing/2014/main" id="{4CC01DD6-8108-AD8A-FFCC-98232B309CD6}"/>
                        </a:ext>
                      </a:extLst>
                    </p:cNvPr>
                    <p:cNvGrpSpPr/>
                    <p:nvPr/>
                  </p:nvGrpSpPr>
                  <p:grpSpPr>
                    <a:xfrm rot="17802976">
                      <a:off x="1912098" y="1823816"/>
                      <a:ext cx="762000" cy="2362200"/>
                      <a:chOff x="1905000" y="1828800"/>
                      <a:chExt cx="762000" cy="2362200"/>
                    </a:xfrm>
                    <a:grpFill/>
                  </p:grpSpPr>
                  <p:sp>
                    <p:nvSpPr>
                      <p:cNvPr id="398" name="Oval 4">
                        <a:extLst>
                          <a:ext uri="{FF2B5EF4-FFF2-40B4-BE49-F238E27FC236}">
                            <a16:creationId xmlns:a16="http://schemas.microsoft.com/office/drawing/2014/main" id="{E3465315-5DEF-C8F7-2C41-5871F7D77DB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5">
                        <a:extLst>
                          <a:ext uri="{FF2B5EF4-FFF2-40B4-BE49-F238E27FC236}">
                            <a16:creationId xmlns:a16="http://schemas.microsoft.com/office/drawing/2014/main" id="{627F3644-C9D9-4583-77F9-E5AF4ADCD3A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2" name="Group 9">
                      <a:extLst>
                        <a:ext uri="{FF2B5EF4-FFF2-40B4-BE49-F238E27FC236}">
                          <a16:creationId xmlns:a16="http://schemas.microsoft.com/office/drawing/2014/main" id="{E5B95FD4-CEE8-97A8-4027-261433AA022A}"/>
                        </a:ext>
                      </a:extLst>
                    </p:cNvPr>
                    <p:cNvGrpSpPr/>
                    <p:nvPr/>
                  </p:nvGrpSpPr>
                  <p:grpSpPr>
                    <a:xfrm rot="19123498">
                      <a:off x="2501621" y="1862460"/>
                      <a:ext cx="542170" cy="1782007"/>
                      <a:chOff x="1905000" y="1828800"/>
                      <a:chExt cx="762000" cy="2362200"/>
                    </a:xfrm>
                    <a:grpFill/>
                  </p:grpSpPr>
                  <p:sp>
                    <p:nvSpPr>
                      <p:cNvPr id="396" name="Oval 395">
                        <a:extLst>
                          <a:ext uri="{FF2B5EF4-FFF2-40B4-BE49-F238E27FC236}">
                            <a16:creationId xmlns:a16="http://schemas.microsoft.com/office/drawing/2014/main" id="{95926073-A855-DCA9-5ACF-AE19348856F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a:extLst>
                          <a:ext uri="{FF2B5EF4-FFF2-40B4-BE49-F238E27FC236}">
                            <a16:creationId xmlns:a16="http://schemas.microsoft.com/office/drawing/2014/main" id="{54F69259-C4BA-1758-2DDD-2E346F01B69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3" name="Group 12">
                      <a:extLst>
                        <a:ext uri="{FF2B5EF4-FFF2-40B4-BE49-F238E27FC236}">
                          <a16:creationId xmlns:a16="http://schemas.microsoft.com/office/drawing/2014/main" id="{171CD415-61DD-CAA3-AA4A-006C103BF22C}"/>
                        </a:ext>
                      </a:extLst>
                    </p:cNvPr>
                    <p:cNvGrpSpPr/>
                    <p:nvPr/>
                  </p:nvGrpSpPr>
                  <p:grpSpPr>
                    <a:xfrm rot="15530705">
                      <a:off x="2284581" y="2639655"/>
                      <a:ext cx="405591" cy="1883879"/>
                      <a:chOff x="1905000" y="1828800"/>
                      <a:chExt cx="762000" cy="2362200"/>
                    </a:xfrm>
                    <a:grpFill/>
                  </p:grpSpPr>
                  <p:sp>
                    <p:nvSpPr>
                      <p:cNvPr id="394" name="Oval 393">
                        <a:extLst>
                          <a:ext uri="{FF2B5EF4-FFF2-40B4-BE49-F238E27FC236}">
                            <a16:creationId xmlns:a16="http://schemas.microsoft.com/office/drawing/2014/main" id="{5B79E336-A54A-399D-2429-5273A9FF130E}"/>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14">
                        <a:extLst>
                          <a:ext uri="{FF2B5EF4-FFF2-40B4-BE49-F238E27FC236}">
                            <a16:creationId xmlns:a16="http://schemas.microsoft.com/office/drawing/2014/main" id="{20AB207A-AE79-59B4-675C-522023F7A41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1" name="Group 21">
                    <a:extLst>
                      <a:ext uri="{FF2B5EF4-FFF2-40B4-BE49-F238E27FC236}">
                        <a16:creationId xmlns:a16="http://schemas.microsoft.com/office/drawing/2014/main" id="{98D16673-8972-5B3D-CB3D-2D63A9FD72B3}"/>
                      </a:ext>
                    </a:extLst>
                  </p:cNvPr>
                  <p:cNvGrpSpPr/>
                  <p:nvPr/>
                </p:nvGrpSpPr>
                <p:grpSpPr>
                  <a:xfrm rot="2927600">
                    <a:off x="1498597" y="881328"/>
                    <a:ext cx="1193804" cy="897916"/>
                    <a:chOff x="1111998" y="1862460"/>
                    <a:chExt cx="2362200" cy="1921930"/>
                  </a:xfrm>
                  <a:grpFill/>
                </p:grpSpPr>
                <p:grpSp>
                  <p:nvGrpSpPr>
                    <p:cNvPr id="382" name="Group 6">
                      <a:extLst>
                        <a:ext uri="{FF2B5EF4-FFF2-40B4-BE49-F238E27FC236}">
                          <a16:creationId xmlns:a16="http://schemas.microsoft.com/office/drawing/2014/main" id="{B85C6EE3-A759-0B03-9D9A-A87744DFE6FA}"/>
                        </a:ext>
                      </a:extLst>
                    </p:cNvPr>
                    <p:cNvGrpSpPr/>
                    <p:nvPr/>
                  </p:nvGrpSpPr>
                  <p:grpSpPr>
                    <a:xfrm rot="17802976">
                      <a:off x="1912098" y="1823816"/>
                      <a:ext cx="762000" cy="2362200"/>
                      <a:chOff x="1905000" y="1828800"/>
                      <a:chExt cx="762000" cy="2362200"/>
                    </a:xfrm>
                    <a:grpFill/>
                  </p:grpSpPr>
                  <p:sp>
                    <p:nvSpPr>
                      <p:cNvPr id="389" name="Oval 4">
                        <a:extLst>
                          <a:ext uri="{FF2B5EF4-FFF2-40B4-BE49-F238E27FC236}">
                            <a16:creationId xmlns:a16="http://schemas.microsoft.com/office/drawing/2014/main" id="{270E903D-EC42-C8B1-8C75-93D25243E22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a:extLst>
                          <a:ext uri="{FF2B5EF4-FFF2-40B4-BE49-F238E27FC236}">
                            <a16:creationId xmlns:a16="http://schemas.microsoft.com/office/drawing/2014/main" id="{D46FEDBB-B050-72E3-02D9-ED11081DC5D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3" name="Group 9">
                      <a:extLst>
                        <a:ext uri="{FF2B5EF4-FFF2-40B4-BE49-F238E27FC236}">
                          <a16:creationId xmlns:a16="http://schemas.microsoft.com/office/drawing/2014/main" id="{1C81D481-839F-1DCC-DF1C-7C87340BF7BD}"/>
                        </a:ext>
                      </a:extLst>
                    </p:cNvPr>
                    <p:cNvGrpSpPr/>
                    <p:nvPr/>
                  </p:nvGrpSpPr>
                  <p:grpSpPr>
                    <a:xfrm rot="19123498">
                      <a:off x="2501621" y="1862460"/>
                      <a:ext cx="542170" cy="1782007"/>
                      <a:chOff x="1905000" y="1828800"/>
                      <a:chExt cx="762000" cy="2362200"/>
                    </a:xfrm>
                    <a:grpFill/>
                  </p:grpSpPr>
                  <p:sp>
                    <p:nvSpPr>
                      <p:cNvPr id="387" name="Oval 386">
                        <a:extLst>
                          <a:ext uri="{FF2B5EF4-FFF2-40B4-BE49-F238E27FC236}">
                            <a16:creationId xmlns:a16="http://schemas.microsoft.com/office/drawing/2014/main" id="{78410C03-D4C3-6D5D-36BB-A228B6080B8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a:extLst>
                          <a:ext uri="{FF2B5EF4-FFF2-40B4-BE49-F238E27FC236}">
                            <a16:creationId xmlns:a16="http://schemas.microsoft.com/office/drawing/2014/main" id="{C2351AE3-474A-8333-B50E-6E98A906A76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4" name="Group 12">
                      <a:extLst>
                        <a:ext uri="{FF2B5EF4-FFF2-40B4-BE49-F238E27FC236}">
                          <a16:creationId xmlns:a16="http://schemas.microsoft.com/office/drawing/2014/main" id="{AE767681-0D3F-01C6-BB9D-8119D8756817}"/>
                        </a:ext>
                      </a:extLst>
                    </p:cNvPr>
                    <p:cNvGrpSpPr/>
                    <p:nvPr/>
                  </p:nvGrpSpPr>
                  <p:grpSpPr>
                    <a:xfrm rot="15530705">
                      <a:off x="2284581" y="2639655"/>
                      <a:ext cx="405591" cy="1883879"/>
                      <a:chOff x="1905000" y="1828800"/>
                      <a:chExt cx="762000" cy="2362200"/>
                    </a:xfrm>
                    <a:grpFill/>
                  </p:grpSpPr>
                  <p:sp>
                    <p:nvSpPr>
                      <p:cNvPr id="385" name="Oval 384">
                        <a:extLst>
                          <a:ext uri="{FF2B5EF4-FFF2-40B4-BE49-F238E27FC236}">
                            <a16:creationId xmlns:a16="http://schemas.microsoft.com/office/drawing/2014/main" id="{9553B0B6-A281-9329-2341-BC5001538F89}"/>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Oval 385">
                        <a:extLst>
                          <a:ext uri="{FF2B5EF4-FFF2-40B4-BE49-F238E27FC236}">
                            <a16:creationId xmlns:a16="http://schemas.microsoft.com/office/drawing/2014/main" id="{1C4E9B7C-88F9-9E5C-00B3-4CBF4977D2A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2" name="Group 31">
                    <a:extLst>
                      <a:ext uri="{FF2B5EF4-FFF2-40B4-BE49-F238E27FC236}">
                        <a16:creationId xmlns:a16="http://schemas.microsoft.com/office/drawing/2014/main" id="{D581A1A3-9173-DCB5-AF34-06C80B3C5985}"/>
                      </a:ext>
                    </a:extLst>
                  </p:cNvPr>
                  <p:cNvGrpSpPr/>
                  <p:nvPr/>
                </p:nvGrpSpPr>
                <p:grpSpPr>
                  <a:xfrm rot="20238387">
                    <a:off x="1346199" y="1643328"/>
                    <a:ext cx="1193804" cy="897916"/>
                    <a:chOff x="1111998" y="1862460"/>
                    <a:chExt cx="2362200" cy="1921930"/>
                  </a:xfrm>
                  <a:grpFill/>
                </p:grpSpPr>
                <p:grpSp>
                  <p:nvGrpSpPr>
                    <p:cNvPr id="373" name="Group 6">
                      <a:extLst>
                        <a:ext uri="{FF2B5EF4-FFF2-40B4-BE49-F238E27FC236}">
                          <a16:creationId xmlns:a16="http://schemas.microsoft.com/office/drawing/2014/main" id="{0C580117-5700-2553-F751-83D34B874A63}"/>
                        </a:ext>
                      </a:extLst>
                    </p:cNvPr>
                    <p:cNvGrpSpPr/>
                    <p:nvPr/>
                  </p:nvGrpSpPr>
                  <p:grpSpPr>
                    <a:xfrm rot="17802976">
                      <a:off x="1912098" y="1823816"/>
                      <a:ext cx="762000" cy="2362200"/>
                      <a:chOff x="1905000" y="1828800"/>
                      <a:chExt cx="762000" cy="2362200"/>
                    </a:xfrm>
                    <a:grpFill/>
                  </p:grpSpPr>
                  <p:sp>
                    <p:nvSpPr>
                      <p:cNvPr id="380" name="Oval 4">
                        <a:extLst>
                          <a:ext uri="{FF2B5EF4-FFF2-40B4-BE49-F238E27FC236}">
                            <a16:creationId xmlns:a16="http://schemas.microsoft.com/office/drawing/2014/main" id="{8199173E-B664-0491-D6DB-AE56C3E8536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a:extLst>
                          <a:ext uri="{FF2B5EF4-FFF2-40B4-BE49-F238E27FC236}">
                            <a16:creationId xmlns:a16="http://schemas.microsoft.com/office/drawing/2014/main" id="{5E9BA8D2-61D0-C5BF-0376-15D2D383187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9">
                      <a:extLst>
                        <a:ext uri="{FF2B5EF4-FFF2-40B4-BE49-F238E27FC236}">
                          <a16:creationId xmlns:a16="http://schemas.microsoft.com/office/drawing/2014/main" id="{AAEB1BC8-0BF2-3445-2513-1CBBD6FBE041}"/>
                        </a:ext>
                      </a:extLst>
                    </p:cNvPr>
                    <p:cNvGrpSpPr/>
                    <p:nvPr/>
                  </p:nvGrpSpPr>
                  <p:grpSpPr>
                    <a:xfrm rot="19123498">
                      <a:off x="2501621" y="1862460"/>
                      <a:ext cx="542170" cy="1782007"/>
                      <a:chOff x="1905000" y="1828800"/>
                      <a:chExt cx="762000" cy="2362200"/>
                    </a:xfrm>
                    <a:grpFill/>
                  </p:grpSpPr>
                  <p:sp>
                    <p:nvSpPr>
                      <p:cNvPr id="378" name="Oval 377">
                        <a:extLst>
                          <a:ext uri="{FF2B5EF4-FFF2-40B4-BE49-F238E27FC236}">
                            <a16:creationId xmlns:a16="http://schemas.microsoft.com/office/drawing/2014/main" id="{802524F1-00C2-9FAA-33CD-B6DFE3124D6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378">
                        <a:extLst>
                          <a:ext uri="{FF2B5EF4-FFF2-40B4-BE49-F238E27FC236}">
                            <a16:creationId xmlns:a16="http://schemas.microsoft.com/office/drawing/2014/main" id="{88077A90-C3D1-5FB1-1365-A13548929E9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5" name="Group 12">
                      <a:extLst>
                        <a:ext uri="{FF2B5EF4-FFF2-40B4-BE49-F238E27FC236}">
                          <a16:creationId xmlns:a16="http://schemas.microsoft.com/office/drawing/2014/main" id="{1972A9E5-25E9-6F2C-3B57-46DB87E88CD2}"/>
                        </a:ext>
                      </a:extLst>
                    </p:cNvPr>
                    <p:cNvGrpSpPr/>
                    <p:nvPr/>
                  </p:nvGrpSpPr>
                  <p:grpSpPr>
                    <a:xfrm rot="15530705">
                      <a:off x="2284581" y="2639655"/>
                      <a:ext cx="405591" cy="1883879"/>
                      <a:chOff x="1905000" y="1828800"/>
                      <a:chExt cx="762000" cy="2362200"/>
                    </a:xfrm>
                    <a:grpFill/>
                  </p:grpSpPr>
                  <p:sp>
                    <p:nvSpPr>
                      <p:cNvPr id="376" name="Oval 375">
                        <a:extLst>
                          <a:ext uri="{FF2B5EF4-FFF2-40B4-BE49-F238E27FC236}">
                            <a16:creationId xmlns:a16="http://schemas.microsoft.com/office/drawing/2014/main" id="{81203D98-BB9B-ADB2-999C-B88B9A69FE7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a:extLst>
                          <a:ext uri="{FF2B5EF4-FFF2-40B4-BE49-F238E27FC236}">
                            <a16:creationId xmlns:a16="http://schemas.microsoft.com/office/drawing/2014/main" id="{7BD36C8A-7C8B-B209-D760-D9A53A2F4AB1}"/>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8" name="Group 135">
                  <a:extLst>
                    <a:ext uri="{FF2B5EF4-FFF2-40B4-BE49-F238E27FC236}">
                      <a16:creationId xmlns:a16="http://schemas.microsoft.com/office/drawing/2014/main" id="{2A7DCA07-F8D4-1C83-0E01-71B157161B45}"/>
                    </a:ext>
                  </a:extLst>
                </p:cNvPr>
                <p:cNvGrpSpPr/>
                <p:nvPr/>
              </p:nvGrpSpPr>
              <p:grpSpPr>
                <a:xfrm rot="5892673">
                  <a:off x="5012866" y="2325561"/>
                  <a:ext cx="1809552" cy="1322778"/>
                  <a:chOff x="736597" y="733384"/>
                  <a:chExt cx="1807860" cy="1807860"/>
                </a:xfrm>
                <a:grpFill/>
              </p:grpSpPr>
              <p:grpSp>
                <p:nvGrpSpPr>
                  <p:cNvPr id="340" name="Group 15">
                    <a:extLst>
                      <a:ext uri="{FF2B5EF4-FFF2-40B4-BE49-F238E27FC236}">
                        <a16:creationId xmlns:a16="http://schemas.microsoft.com/office/drawing/2014/main" id="{88A3D830-8949-EC19-7EFD-7D0A818E0DD1}"/>
                      </a:ext>
                    </a:extLst>
                  </p:cNvPr>
                  <p:cNvGrpSpPr/>
                  <p:nvPr/>
                </p:nvGrpSpPr>
                <p:grpSpPr>
                  <a:xfrm rot="20238387">
                    <a:off x="736597" y="881328"/>
                    <a:ext cx="1193804" cy="897916"/>
                    <a:chOff x="1111998" y="1862460"/>
                    <a:chExt cx="2362200" cy="1921930"/>
                  </a:xfrm>
                  <a:grpFill/>
                </p:grpSpPr>
                <p:grpSp>
                  <p:nvGrpSpPr>
                    <p:cNvPr id="361" name="Group 6">
                      <a:extLst>
                        <a:ext uri="{FF2B5EF4-FFF2-40B4-BE49-F238E27FC236}">
                          <a16:creationId xmlns:a16="http://schemas.microsoft.com/office/drawing/2014/main" id="{AD4C1042-BC57-FE16-5923-BAEBAEA5B77F}"/>
                        </a:ext>
                      </a:extLst>
                    </p:cNvPr>
                    <p:cNvGrpSpPr/>
                    <p:nvPr/>
                  </p:nvGrpSpPr>
                  <p:grpSpPr>
                    <a:xfrm rot="17802976">
                      <a:off x="1912098" y="1823816"/>
                      <a:ext cx="762000" cy="2362200"/>
                      <a:chOff x="1905000" y="1828800"/>
                      <a:chExt cx="762000" cy="2362200"/>
                    </a:xfrm>
                    <a:grpFill/>
                  </p:grpSpPr>
                  <p:sp>
                    <p:nvSpPr>
                      <p:cNvPr id="368" name="Oval 4">
                        <a:extLst>
                          <a:ext uri="{FF2B5EF4-FFF2-40B4-BE49-F238E27FC236}">
                            <a16:creationId xmlns:a16="http://schemas.microsoft.com/office/drawing/2014/main" id="{9528249C-2FFA-0A83-3AA4-A30EBEC5184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5">
                        <a:extLst>
                          <a:ext uri="{FF2B5EF4-FFF2-40B4-BE49-F238E27FC236}">
                            <a16:creationId xmlns:a16="http://schemas.microsoft.com/office/drawing/2014/main" id="{276AFEFE-02D2-CF4C-1D3D-90AE79A84938}"/>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 name="Group 9">
                      <a:extLst>
                        <a:ext uri="{FF2B5EF4-FFF2-40B4-BE49-F238E27FC236}">
                          <a16:creationId xmlns:a16="http://schemas.microsoft.com/office/drawing/2014/main" id="{F5D1472D-2CF8-49DB-DB27-4DB35F04195F}"/>
                        </a:ext>
                      </a:extLst>
                    </p:cNvPr>
                    <p:cNvGrpSpPr/>
                    <p:nvPr/>
                  </p:nvGrpSpPr>
                  <p:grpSpPr>
                    <a:xfrm rot="19123498">
                      <a:off x="2501621" y="1862460"/>
                      <a:ext cx="542170" cy="1782007"/>
                      <a:chOff x="1905000" y="1828800"/>
                      <a:chExt cx="762000" cy="2362200"/>
                    </a:xfrm>
                    <a:grpFill/>
                  </p:grpSpPr>
                  <p:sp>
                    <p:nvSpPr>
                      <p:cNvPr id="366" name="Oval 365">
                        <a:extLst>
                          <a:ext uri="{FF2B5EF4-FFF2-40B4-BE49-F238E27FC236}">
                            <a16:creationId xmlns:a16="http://schemas.microsoft.com/office/drawing/2014/main" id="{68BC2CF7-58D1-2F01-52F4-3D0F85FED45F}"/>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9B54C1F3-F803-5231-EE04-DE1458B361A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3" name="Group 12">
                      <a:extLst>
                        <a:ext uri="{FF2B5EF4-FFF2-40B4-BE49-F238E27FC236}">
                          <a16:creationId xmlns:a16="http://schemas.microsoft.com/office/drawing/2014/main" id="{9E814771-461F-2CDD-92D9-BCABA549DFD6}"/>
                        </a:ext>
                      </a:extLst>
                    </p:cNvPr>
                    <p:cNvGrpSpPr/>
                    <p:nvPr/>
                  </p:nvGrpSpPr>
                  <p:grpSpPr>
                    <a:xfrm rot="15530705">
                      <a:off x="2284581" y="2639655"/>
                      <a:ext cx="405591" cy="1883879"/>
                      <a:chOff x="1905000" y="1828800"/>
                      <a:chExt cx="762000" cy="2362200"/>
                    </a:xfrm>
                    <a:grpFill/>
                  </p:grpSpPr>
                  <p:sp>
                    <p:nvSpPr>
                      <p:cNvPr id="364" name="Oval 363">
                        <a:extLst>
                          <a:ext uri="{FF2B5EF4-FFF2-40B4-BE49-F238E27FC236}">
                            <a16:creationId xmlns:a16="http://schemas.microsoft.com/office/drawing/2014/main" id="{2DC98625-DF46-EEAB-79DF-7191CF4B850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14">
                        <a:extLst>
                          <a:ext uri="{FF2B5EF4-FFF2-40B4-BE49-F238E27FC236}">
                            <a16:creationId xmlns:a16="http://schemas.microsoft.com/office/drawing/2014/main" id="{0480C4B8-229E-E414-977F-D8E9F838CDBB}"/>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1" name="Group 21">
                    <a:extLst>
                      <a:ext uri="{FF2B5EF4-FFF2-40B4-BE49-F238E27FC236}">
                        <a16:creationId xmlns:a16="http://schemas.microsoft.com/office/drawing/2014/main" id="{299738D0-4A10-B00F-6306-477326FF3ED5}"/>
                      </a:ext>
                    </a:extLst>
                  </p:cNvPr>
                  <p:cNvGrpSpPr/>
                  <p:nvPr/>
                </p:nvGrpSpPr>
                <p:grpSpPr>
                  <a:xfrm rot="2927600">
                    <a:off x="1498597" y="881328"/>
                    <a:ext cx="1193804" cy="897916"/>
                    <a:chOff x="1111998" y="1862460"/>
                    <a:chExt cx="2362200" cy="1921930"/>
                  </a:xfrm>
                  <a:grpFill/>
                </p:grpSpPr>
                <p:grpSp>
                  <p:nvGrpSpPr>
                    <p:cNvPr id="352" name="Group 6">
                      <a:extLst>
                        <a:ext uri="{FF2B5EF4-FFF2-40B4-BE49-F238E27FC236}">
                          <a16:creationId xmlns:a16="http://schemas.microsoft.com/office/drawing/2014/main" id="{987DACF1-BE04-B6F8-70CE-DDA756889285}"/>
                        </a:ext>
                      </a:extLst>
                    </p:cNvPr>
                    <p:cNvGrpSpPr/>
                    <p:nvPr/>
                  </p:nvGrpSpPr>
                  <p:grpSpPr>
                    <a:xfrm rot="17802976">
                      <a:off x="1912098" y="1823816"/>
                      <a:ext cx="762000" cy="2362200"/>
                      <a:chOff x="1905000" y="1828800"/>
                      <a:chExt cx="762000" cy="2362200"/>
                    </a:xfrm>
                    <a:grpFill/>
                  </p:grpSpPr>
                  <p:sp>
                    <p:nvSpPr>
                      <p:cNvPr id="359" name="Oval 4">
                        <a:extLst>
                          <a:ext uri="{FF2B5EF4-FFF2-40B4-BE49-F238E27FC236}">
                            <a16:creationId xmlns:a16="http://schemas.microsoft.com/office/drawing/2014/main" id="{C784E076-960F-E9BA-DF81-DDBB5B204F9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DC1F7BC1-115C-0BFF-F40B-D8157C032BF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3" name="Group 9">
                      <a:extLst>
                        <a:ext uri="{FF2B5EF4-FFF2-40B4-BE49-F238E27FC236}">
                          <a16:creationId xmlns:a16="http://schemas.microsoft.com/office/drawing/2014/main" id="{2D7404F2-62E7-DAC1-75A8-7FFD23F79A1E}"/>
                        </a:ext>
                      </a:extLst>
                    </p:cNvPr>
                    <p:cNvGrpSpPr/>
                    <p:nvPr/>
                  </p:nvGrpSpPr>
                  <p:grpSpPr>
                    <a:xfrm rot="19123498">
                      <a:off x="2501621" y="1862460"/>
                      <a:ext cx="542170" cy="1782007"/>
                      <a:chOff x="1905000" y="1828800"/>
                      <a:chExt cx="762000" cy="2362200"/>
                    </a:xfrm>
                    <a:grpFill/>
                  </p:grpSpPr>
                  <p:sp>
                    <p:nvSpPr>
                      <p:cNvPr id="357" name="Oval 356">
                        <a:extLst>
                          <a:ext uri="{FF2B5EF4-FFF2-40B4-BE49-F238E27FC236}">
                            <a16:creationId xmlns:a16="http://schemas.microsoft.com/office/drawing/2014/main" id="{7EF18FE6-CBCA-0C96-C484-B09284C1422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a:extLst>
                          <a:ext uri="{FF2B5EF4-FFF2-40B4-BE49-F238E27FC236}">
                            <a16:creationId xmlns:a16="http://schemas.microsoft.com/office/drawing/2014/main" id="{C5434720-19B9-7950-96D0-6CC3F66C6A6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4" name="Group 12">
                      <a:extLst>
                        <a:ext uri="{FF2B5EF4-FFF2-40B4-BE49-F238E27FC236}">
                          <a16:creationId xmlns:a16="http://schemas.microsoft.com/office/drawing/2014/main" id="{A8205BAD-8556-245A-CE1B-3D13F52ADE80}"/>
                        </a:ext>
                      </a:extLst>
                    </p:cNvPr>
                    <p:cNvGrpSpPr/>
                    <p:nvPr/>
                  </p:nvGrpSpPr>
                  <p:grpSpPr>
                    <a:xfrm rot="15530705">
                      <a:off x="2284581" y="2639655"/>
                      <a:ext cx="405591" cy="1883879"/>
                      <a:chOff x="1905000" y="1828800"/>
                      <a:chExt cx="762000" cy="2362200"/>
                    </a:xfrm>
                    <a:grpFill/>
                  </p:grpSpPr>
                  <p:sp>
                    <p:nvSpPr>
                      <p:cNvPr id="355" name="Oval 354">
                        <a:extLst>
                          <a:ext uri="{FF2B5EF4-FFF2-40B4-BE49-F238E27FC236}">
                            <a16:creationId xmlns:a16="http://schemas.microsoft.com/office/drawing/2014/main" id="{70CC5F69-6334-A967-E64A-B26E14248D3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a:extLst>
                          <a:ext uri="{FF2B5EF4-FFF2-40B4-BE49-F238E27FC236}">
                            <a16:creationId xmlns:a16="http://schemas.microsoft.com/office/drawing/2014/main" id="{03204E4A-FE8D-13D3-7F81-1AA2430EBF4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2" name="Group 31">
                    <a:extLst>
                      <a:ext uri="{FF2B5EF4-FFF2-40B4-BE49-F238E27FC236}">
                        <a16:creationId xmlns:a16="http://schemas.microsoft.com/office/drawing/2014/main" id="{13C64330-0686-D63F-17D8-3E937B1F4D34}"/>
                      </a:ext>
                    </a:extLst>
                  </p:cNvPr>
                  <p:cNvGrpSpPr/>
                  <p:nvPr/>
                </p:nvGrpSpPr>
                <p:grpSpPr>
                  <a:xfrm rot="20238387">
                    <a:off x="1346199" y="1643328"/>
                    <a:ext cx="1193804" cy="897916"/>
                    <a:chOff x="1111998" y="1862460"/>
                    <a:chExt cx="2362200" cy="1921930"/>
                  </a:xfrm>
                  <a:grpFill/>
                </p:grpSpPr>
                <p:grpSp>
                  <p:nvGrpSpPr>
                    <p:cNvPr id="343" name="Group 6">
                      <a:extLst>
                        <a:ext uri="{FF2B5EF4-FFF2-40B4-BE49-F238E27FC236}">
                          <a16:creationId xmlns:a16="http://schemas.microsoft.com/office/drawing/2014/main" id="{21F722B9-8AC1-4FBC-3B25-55139EAAFCD1}"/>
                        </a:ext>
                      </a:extLst>
                    </p:cNvPr>
                    <p:cNvGrpSpPr/>
                    <p:nvPr/>
                  </p:nvGrpSpPr>
                  <p:grpSpPr>
                    <a:xfrm rot="17802976">
                      <a:off x="1912098" y="1823816"/>
                      <a:ext cx="762000" cy="2362200"/>
                      <a:chOff x="1905000" y="1828800"/>
                      <a:chExt cx="762000" cy="2362200"/>
                    </a:xfrm>
                    <a:grpFill/>
                  </p:grpSpPr>
                  <p:sp>
                    <p:nvSpPr>
                      <p:cNvPr id="350" name="Oval 4">
                        <a:extLst>
                          <a:ext uri="{FF2B5EF4-FFF2-40B4-BE49-F238E27FC236}">
                            <a16:creationId xmlns:a16="http://schemas.microsoft.com/office/drawing/2014/main" id="{B57128B0-119F-D0E4-6A8B-C4A9FAA3AD51}"/>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Oval 350">
                        <a:extLst>
                          <a:ext uri="{FF2B5EF4-FFF2-40B4-BE49-F238E27FC236}">
                            <a16:creationId xmlns:a16="http://schemas.microsoft.com/office/drawing/2014/main" id="{576B1266-F93B-A1C0-A663-06C2A9B66753}"/>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4" name="Group 9">
                      <a:extLst>
                        <a:ext uri="{FF2B5EF4-FFF2-40B4-BE49-F238E27FC236}">
                          <a16:creationId xmlns:a16="http://schemas.microsoft.com/office/drawing/2014/main" id="{CE1AE928-643C-FAF0-08D5-B51F49F17470}"/>
                        </a:ext>
                      </a:extLst>
                    </p:cNvPr>
                    <p:cNvGrpSpPr/>
                    <p:nvPr/>
                  </p:nvGrpSpPr>
                  <p:grpSpPr>
                    <a:xfrm rot="19123498">
                      <a:off x="2501621" y="1862460"/>
                      <a:ext cx="542170" cy="1782007"/>
                      <a:chOff x="1905000" y="1828800"/>
                      <a:chExt cx="762000" cy="2362200"/>
                    </a:xfrm>
                    <a:grpFill/>
                  </p:grpSpPr>
                  <p:sp>
                    <p:nvSpPr>
                      <p:cNvPr id="348" name="Oval 347">
                        <a:extLst>
                          <a:ext uri="{FF2B5EF4-FFF2-40B4-BE49-F238E27FC236}">
                            <a16:creationId xmlns:a16="http://schemas.microsoft.com/office/drawing/2014/main" id="{AB453FE9-D01E-5B71-9DD6-1BB07DC79FAD}"/>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Oval 348">
                        <a:extLst>
                          <a:ext uri="{FF2B5EF4-FFF2-40B4-BE49-F238E27FC236}">
                            <a16:creationId xmlns:a16="http://schemas.microsoft.com/office/drawing/2014/main" id="{D6D52657-659F-C359-C1A8-5CBCBD18F75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5" name="Group 12">
                      <a:extLst>
                        <a:ext uri="{FF2B5EF4-FFF2-40B4-BE49-F238E27FC236}">
                          <a16:creationId xmlns:a16="http://schemas.microsoft.com/office/drawing/2014/main" id="{40598D1F-67FF-8EF7-DFD5-F7F7B139CF94}"/>
                        </a:ext>
                      </a:extLst>
                    </p:cNvPr>
                    <p:cNvGrpSpPr/>
                    <p:nvPr/>
                  </p:nvGrpSpPr>
                  <p:grpSpPr>
                    <a:xfrm rot="15530705">
                      <a:off x="2284581" y="2639655"/>
                      <a:ext cx="405591" cy="1883879"/>
                      <a:chOff x="1905000" y="1828800"/>
                      <a:chExt cx="762000" cy="2362200"/>
                    </a:xfrm>
                    <a:grpFill/>
                  </p:grpSpPr>
                  <p:sp>
                    <p:nvSpPr>
                      <p:cNvPr id="346" name="Oval 345">
                        <a:extLst>
                          <a:ext uri="{FF2B5EF4-FFF2-40B4-BE49-F238E27FC236}">
                            <a16:creationId xmlns:a16="http://schemas.microsoft.com/office/drawing/2014/main" id="{67E9D669-B898-D30C-EBE4-EA28BA3345B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a:extLst>
                          <a:ext uri="{FF2B5EF4-FFF2-40B4-BE49-F238E27FC236}">
                            <a16:creationId xmlns:a16="http://schemas.microsoft.com/office/drawing/2014/main" id="{A00D193D-AEA1-F917-67DF-802091AD8A15}"/>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9" name="Group 166">
                  <a:extLst>
                    <a:ext uri="{FF2B5EF4-FFF2-40B4-BE49-F238E27FC236}">
                      <a16:creationId xmlns:a16="http://schemas.microsoft.com/office/drawing/2014/main" id="{5FB8DE3B-0B71-08A1-40F1-ADAC5AC096F9}"/>
                    </a:ext>
                  </a:extLst>
                </p:cNvPr>
                <p:cNvGrpSpPr/>
                <p:nvPr/>
              </p:nvGrpSpPr>
              <p:grpSpPr>
                <a:xfrm rot="20555714" flipH="1">
                  <a:off x="5748635" y="1582961"/>
                  <a:ext cx="1554038" cy="1615125"/>
                  <a:chOff x="736597" y="733384"/>
                  <a:chExt cx="1807860" cy="1807860"/>
                </a:xfrm>
                <a:grpFill/>
              </p:grpSpPr>
              <p:grpSp>
                <p:nvGrpSpPr>
                  <p:cNvPr id="310" name="Group 15">
                    <a:extLst>
                      <a:ext uri="{FF2B5EF4-FFF2-40B4-BE49-F238E27FC236}">
                        <a16:creationId xmlns:a16="http://schemas.microsoft.com/office/drawing/2014/main" id="{7FEF6CF8-088A-C59B-B398-4D2522697C02}"/>
                      </a:ext>
                    </a:extLst>
                  </p:cNvPr>
                  <p:cNvGrpSpPr/>
                  <p:nvPr/>
                </p:nvGrpSpPr>
                <p:grpSpPr>
                  <a:xfrm rot="20238387">
                    <a:off x="736597" y="881328"/>
                    <a:ext cx="1193804" cy="897916"/>
                    <a:chOff x="1111998" y="1862460"/>
                    <a:chExt cx="2362200" cy="1921930"/>
                  </a:xfrm>
                  <a:grpFill/>
                </p:grpSpPr>
                <p:grpSp>
                  <p:nvGrpSpPr>
                    <p:cNvPr id="331" name="Group 6">
                      <a:extLst>
                        <a:ext uri="{FF2B5EF4-FFF2-40B4-BE49-F238E27FC236}">
                          <a16:creationId xmlns:a16="http://schemas.microsoft.com/office/drawing/2014/main" id="{31531F46-EAAF-3C06-DB46-D7CB672D31FF}"/>
                        </a:ext>
                      </a:extLst>
                    </p:cNvPr>
                    <p:cNvGrpSpPr/>
                    <p:nvPr/>
                  </p:nvGrpSpPr>
                  <p:grpSpPr>
                    <a:xfrm rot="17802976">
                      <a:off x="1912098" y="1823816"/>
                      <a:ext cx="762000" cy="2362200"/>
                      <a:chOff x="1905000" y="1828800"/>
                      <a:chExt cx="762000" cy="2362200"/>
                    </a:xfrm>
                    <a:grpFill/>
                  </p:grpSpPr>
                  <p:sp>
                    <p:nvSpPr>
                      <p:cNvPr id="338" name="Oval 4">
                        <a:extLst>
                          <a:ext uri="{FF2B5EF4-FFF2-40B4-BE49-F238E27FC236}">
                            <a16:creationId xmlns:a16="http://schemas.microsoft.com/office/drawing/2014/main" id="{3185929C-8213-0079-DFC5-CB47CCA7820C}"/>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5">
                        <a:extLst>
                          <a:ext uri="{FF2B5EF4-FFF2-40B4-BE49-F238E27FC236}">
                            <a16:creationId xmlns:a16="http://schemas.microsoft.com/office/drawing/2014/main" id="{3119EC42-6444-E9A9-CAD2-908E04DE01BD}"/>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2" name="Group 9">
                      <a:extLst>
                        <a:ext uri="{FF2B5EF4-FFF2-40B4-BE49-F238E27FC236}">
                          <a16:creationId xmlns:a16="http://schemas.microsoft.com/office/drawing/2014/main" id="{8F70ADDE-7B52-F126-5689-A27D857B1809}"/>
                        </a:ext>
                      </a:extLst>
                    </p:cNvPr>
                    <p:cNvGrpSpPr/>
                    <p:nvPr/>
                  </p:nvGrpSpPr>
                  <p:grpSpPr>
                    <a:xfrm rot="19123498">
                      <a:off x="2501621" y="1862460"/>
                      <a:ext cx="542170" cy="1782007"/>
                      <a:chOff x="1905000" y="1828800"/>
                      <a:chExt cx="762000" cy="2362200"/>
                    </a:xfrm>
                    <a:grpFill/>
                  </p:grpSpPr>
                  <p:sp>
                    <p:nvSpPr>
                      <p:cNvPr id="336" name="Oval 335">
                        <a:extLst>
                          <a:ext uri="{FF2B5EF4-FFF2-40B4-BE49-F238E27FC236}">
                            <a16:creationId xmlns:a16="http://schemas.microsoft.com/office/drawing/2014/main" id="{B7352607-77A3-5846-6C61-9C87DF3F1FC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336">
                        <a:extLst>
                          <a:ext uri="{FF2B5EF4-FFF2-40B4-BE49-F238E27FC236}">
                            <a16:creationId xmlns:a16="http://schemas.microsoft.com/office/drawing/2014/main" id="{C20AD38C-4AAF-27EB-2E28-67EEA94149E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3" name="Group 12">
                      <a:extLst>
                        <a:ext uri="{FF2B5EF4-FFF2-40B4-BE49-F238E27FC236}">
                          <a16:creationId xmlns:a16="http://schemas.microsoft.com/office/drawing/2014/main" id="{68C64CEC-A606-481F-E88D-866B8A4FA480}"/>
                        </a:ext>
                      </a:extLst>
                    </p:cNvPr>
                    <p:cNvGrpSpPr/>
                    <p:nvPr/>
                  </p:nvGrpSpPr>
                  <p:grpSpPr>
                    <a:xfrm rot="15530705">
                      <a:off x="2284581" y="2639655"/>
                      <a:ext cx="405591" cy="1883879"/>
                      <a:chOff x="1905000" y="1828800"/>
                      <a:chExt cx="762000" cy="2362200"/>
                    </a:xfrm>
                    <a:grpFill/>
                  </p:grpSpPr>
                  <p:sp>
                    <p:nvSpPr>
                      <p:cNvPr id="334" name="Oval 333">
                        <a:extLst>
                          <a:ext uri="{FF2B5EF4-FFF2-40B4-BE49-F238E27FC236}">
                            <a16:creationId xmlns:a16="http://schemas.microsoft.com/office/drawing/2014/main" id="{E9E65CE5-FB78-FBB4-86A9-E10A21124288}"/>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Oval 14">
                        <a:extLst>
                          <a:ext uri="{FF2B5EF4-FFF2-40B4-BE49-F238E27FC236}">
                            <a16:creationId xmlns:a16="http://schemas.microsoft.com/office/drawing/2014/main" id="{5EA5DEBC-CF1B-CB01-60F3-5ED9223D8B1F}"/>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1" name="Group 21">
                    <a:extLst>
                      <a:ext uri="{FF2B5EF4-FFF2-40B4-BE49-F238E27FC236}">
                        <a16:creationId xmlns:a16="http://schemas.microsoft.com/office/drawing/2014/main" id="{BF6C6287-2EDE-7610-B154-BABD3A1769D6}"/>
                      </a:ext>
                    </a:extLst>
                  </p:cNvPr>
                  <p:cNvGrpSpPr/>
                  <p:nvPr/>
                </p:nvGrpSpPr>
                <p:grpSpPr>
                  <a:xfrm rot="2927600">
                    <a:off x="1498597" y="881328"/>
                    <a:ext cx="1193804" cy="897916"/>
                    <a:chOff x="1111998" y="1862460"/>
                    <a:chExt cx="2362200" cy="1921930"/>
                  </a:xfrm>
                  <a:grpFill/>
                </p:grpSpPr>
                <p:grpSp>
                  <p:nvGrpSpPr>
                    <p:cNvPr id="322" name="Group 6">
                      <a:extLst>
                        <a:ext uri="{FF2B5EF4-FFF2-40B4-BE49-F238E27FC236}">
                          <a16:creationId xmlns:a16="http://schemas.microsoft.com/office/drawing/2014/main" id="{DC1D4DC9-2483-BDE1-ABF5-60729D005BBD}"/>
                        </a:ext>
                      </a:extLst>
                    </p:cNvPr>
                    <p:cNvGrpSpPr/>
                    <p:nvPr/>
                  </p:nvGrpSpPr>
                  <p:grpSpPr>
                    <a:xfrm rot="17802976">
                      <a:off x="1912098" y="1823816"/>
                      <a:ext cx="762000" cy="2362200"/>
                      <a:chOff x="1905000" y="1828800"/>
                      <a:chExt cx="762000" cy="2362200"/>
                    </a:xfrm>
                    <a:grpFill/>
                  </p:grpSpPr>
                  <p:sp>
                    <p:nvSpPr>
                      <p:cNvPr id="329" name="Oval 4">
                        <a:extLst>
                          <a:ext uri="{FF2B5EF4-FFF2-40B4-BE49-F238E27FC236}">
                            <a16:creationId xmlns:a16="http://schemas.microsoft.com/office/drawing/2014/main" id="{F9334AD9-C781-0240-D0DD-6D978114B465}"/>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B3604AD3-5D55-B243-53D6-D0039DEA5F72}"/>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3" name="Group 9">
                      <a:extLst>
                        <a:ext uri="{FF2B5EF4-FFF2-40B4-BE49-F238E27FC236}">
                          <a16:creationId xmlns:a16="http://schemas.microsoft.com/office/drawing/2014/main" id="{1E995620-1844-27E5-D3A0-E723F8FE134C}"/>
                        </a:ext>
                      </a:extLst>
                    </p:cNvPr>
                    <p:cNvGrpSpPr/>
                    <p:nvPr/>
                  </p:nvGrpSpPr>
                  <p:grpSpPr>
                    <a:xfrm rot="19123498">
                      <a:off x="2501621" y="1862460"/>
                      <a:ext cx="542170" cy="1782007"/>
                      <a:chOff x="1905000" y="1828800"/>
                      <a:chExt cx="762000" cy="2362200"/>
                    </a:xfrm>
                    <a:grpFill/>
                  </p:grpSpPr>
                  <p:sp>
                    <p:nvSpPr>
                      <p:cNvPr id="327" name="Oval 326">
                        <a:extLst>
                          <a:ext uri="{FF2B5EF4-FFF2-40B4-BE49-F238E27FC236}">
                            <a16:creationId xmlns:a16="http://schemas.microsoft.com/office/drawing/2014/main" id="{4E37958F-DEC8-296F-D40C-3D62E2054A6B}"/>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41CF83FA-3675-3DE9-853E-012A1505ACBC}"/>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4" name="Group 12">
                      <a:extLst>
                        <a:ext uri="{FF2B5EF4-FFF2-40B4-BE49-F238E27FC236}">
                          <a16:creationId xmlns:a16="http://schemas.microsoft.com/office/drawing/2014/main" id="{E018352C-CCD2-A773-17B6-6D187EE4AD82}"/>
                        </a:ext>
                      </a:extLst>
                    </p:cNvPr>
                    <p:cNvGrpSpPr/>
                    <p:nvPr/>
                  </p:nvGrpSpPr>
                  <p:grpSpPr>
                    <a:xfrm rot="15530705">
                      <a:off x="2284581" y="2639655"/>
                      <a:ext cx="405591" cy="1883879"/>
                      <a:chOff x="1905000" y="1828800"/>
                      <a:chExt cx="762000" cy="2362200"/>
                    </a:xfrm>
                    <a:grpFill/>
                  </p:grpSpPr>
                  <p:sp>
                    <p:nvSpPr>
                      <p:cNvPr id="325" name="Oval 324">
                        <a:extLst>
                          <a:ext uri="{FF2B5EF4-FFF2-40B4-BE49-F238E27FC236}">
                            <a16:creationId xmlns:a16="http://schemas.microsoft.com/office/drawing/2014/main" id="{81EC1D08-275C-AAFD-EAFB-7ECAB234E983}"/>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91E6353C-0A68-EA2A-1C67-EDF91F17F77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2" name="Group 31">
                    <a:extLst>
                      <a:ext uri="{FF2B5EF4-FFF2-40B4-BE49-F238E27FC236}">
                        <a16:creationId xmlns:a16="http://schemas.microsoft.com/office/drawing/2014/main" id="{9C6C6FDE-2715-8CB8-21E0-20F613D1E4D9}"/>
                      </a:ext>
                    </a:extLst>
                  </p:cNvPr>
                  <p:cNvGrpSpPr/>
                  <p:nvPr/>
                </p:nvGrpSpPr>
                <p:grpSpPr>
                  <a:xfrm rot="20238387">
                    <a:off x="1346199" y="1643328"/>
                    <a:ext cx="1193804" cy="897916"/>
                    <a:chOff x="1111998" y="1862460"/>
                    <a:chExt cx="2362200" cy="1921930"/>
                  </a:xfrm>
                  <a:grpFill/>
                </p:grpSpPr>
                <p:grpSp>
                  <p:nvGrpSpPr>
                    <p:cNvPr id="313" name="Group 6">
                      <a:extLst>
                        <a:ext uri="{FF2B5EF4-FFF2-40B4-BE49-F238E27FC236}">
                          <a16:creationId xmlns:a16="http://schemas.microsoft.com/office/drawing/2014/main" id="{F7270233-FBC6-B688-D27D-62A22496AA15}"/>
                        </a:ext>
                      </a:extLst>
                    </p:cNvPr>
                    <p:cNvGrpSpPr/>
                    <p:nvPr/>
                  </p:nvGrpSpPr>
                  <p:grpSpPr>
                    <a:xfrm rot="17802976">
                      <a:off x="1912098" y="1823816"/>
                      <a:ext cx="762000" cy="2362200"/>
                      <a:chOff x="1905000" y="1828800"/>
                      <a:chExt cx="762000" cy="2362200"/>
                    </a:xfrm>
                    <a:grpFill/>
                  </p:grpSpPr>
                  <p:sp>
                    <p:nvSpPr>
                      <p:cNvPr id="320" name="Oval 4">
                        <a:extLst>
                          <a:ext uri="{FF2B5EF4-FFF2-40B4-BE49-F238E27FC236}">
                            <a16:creationId xmlns:a16="http://schemas.microsoft.com/office/drawing/2014/main" id="{881BA1A3-DA23-53F4-8FD3-CA377E266727}"/>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Oval 320">
                        <a:extLst>
                          <a:ext uri="{FF2B5EF4-FFF2-40B4-BE49-F238E27FC236}">
                            <a16:creationId xmlns:a16="http://schemas.microsoft.com/office/drawing/2014/main" id="{9D456761-5363-0CCD-D1D7-506E9F44FC89}"/>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4" name="Group 9">
                      <a:extLst>
                        <a:ext uri="{FF2B5EF4-FFF2-40B4-BE49-F238E27FC236}">
                          <a16:creationId xmlns:a16="http://schemas.microsoft.com/office/drawing/2014/main" id="{4032123B-2710-B200-3AB5-6F4FA3B226EC}"/>
                        </a:ext>
                      </a:extLst>
                    </p:cNvPr>
                    <p:cNvGrpSpPr/>
                    <p:nvPr/>
                  </p:nvGrpSpPr>
                  <p:grpSpPr>
                    <a:xfrm rot="19123498">
                      <a:off x="2501621" y="1862460"/>
                      <a:ext cx="542170" cy="1782007"/>
                      <a:chOff x="1905000" y="1828800"/>
                      <a:chExt cx="762000" cy="2362200"/>
                    </a:xfrm>
                    <a:grpFill/>
                  </p:grpSpPr>
                  <p:sp>
                    <p:nvSpPr>
                      <p:cNvPr id="318" name="Oval 317">
                        <a:extLst>
                          <a:ext uri="{FF2B5EF4-FFF2-40B4-BE49-F238E27FC236}">
                            <a16:creationId xmlns:a16="http://schemas.microsoft.com/office/drawing/2014/main" id="{79784121-9D24-6BE5-6ED3-B9E3E127E7AA}"/>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Oval 318">
                        <a:extLst>
                          <a:ext uri="{FF2B5EF4-FFF2-40B4-BE49-F238E27FC236}">
                            <a16:creationId xmlns:a16="http://schemas.microsoft.com/office/drawing/2014/main" id="{55A04505-05E7-2234-8609-B1F80AE96BA4}"/>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5" name="Group 12">
                      <a:extLst>
                        <a:ext uri="{FF2B5EF4-FFF2-40B4-BE49-F238E27FC236}">
                          <a16:creationId xmlns:a16="http://schemas.microsoft.com/office/drawing/2014/main" id="{F6F9A2C5-9E7D-FDDB-D52C-F22F634BD01F}"/>
                        </a:ext>
                      </a:extLst>
                    </p:cNvPr>
                    <p:cNvGrpSpPr/>
                    <p:nvPr/>
                  </p:nvGrpSpPr>
                  <p:grpSpPr>
                    <a:xfrm rot="15530705">
                      <a:off x="2284581" y="2639655"/>
                      <a:ext cx="405591" cy="1883879"/>
                      <a:chOff x="1905000" y="1828800"/>
                      <a:chExt cx="762000" cy="2362200"/>
                    </a:xfrm>
                    <a:grpFill/>
                  </p:grpSpPr>
                  <p:sp>
                    <p:nvSpPr>
                      <p:cNvPr id="316" name="Oval 315">
                        <a:extLst>
                          <a:ext uri="{FF2B5EF4-FFF2-40B4-BE49-F238E27FC236}">
                            <a16:creationId xmlns:a16="http://schemas.microsoft.com/office/drawing/2014/main" id="{2D37192C-2AA3-08E9-F683-F0E613CDD0A2}"/>
                          </a:ext>
                        </a:extLst>
                      </p:cNvPr>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Oval 316">
                        <a:extLst>
                          <a:ext uri="{FF2B5EF4-FFF2-40B4-BE49-F238E27FC236}">
                            <a16:creationId xmlns:a16="http://schemas.microsoft.com/office/drawing/2014/main" id="{8DDAD506-B7FD-7B48-9D3C-7644D86A8E2E}"/>
                          </a:ext>
                        </a:extLst>
                      </p:cNvPr>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92" name="Group 291">
                <a:extLst>
                  <a:ext uri="{FF2B5EF4-FFF2-40B4-BE49-F238E27FC236}">
                    <a16:creationId xmlns:a16="http://schemas.microsoft.com/office/drawing/2014/main" id="{4FEB9ED0-DCFF-58F2-20D2-C318AB3D6721}"/>
                  </a:ext>
                </a:extLst>
              </p:cNvPr>
              <p:cNvGrpSpPr/>
              <p:nvPr/>
            </p:nvGrpSpPr>
            <p:grpSpPr>
              <a:xfrm>
                <a:off x="3762234" y="2370021"/>
                <a:ext cx="2176574" cy="1017221"/>
                <a:chOff x="3737720" y="2888071"/>
                <a:chExt cx="2176574" cy="1017221"/>
              </a:xfrm>
            </p:grpSpPr>
            <p:sp>
              <p:nvSpPr>
                <p:cNvPr id="295" name="Oval 294">
                  <a:extLst>
                    <a:ext uri="{FF2B5EF4-FFF2-40B4-BE49-F238E27FC236}">
                      <a16:creationId xmlns:a16="http://schemas.microsoft.com/office/drawing/2014/main" id="{8FAA08D5-CCA9-BC72-18B4-CBB42E7CC8BD}"/>
                    </a:ext>
                  </a:extLst>
                </p:cNvPr>
                <p:cNvSpPr/>
                <p:nvPr/>
              </p:nvSpPr>
              <p:spPr>
                <a:xfrm rot="672509" flipV="1">
                  <a:off x="3737720" y="333061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a:extLst>
                    <a:ext uri="{FF2B5EF4-FFF2-40B4-BE49-F238E27FC236}">
                      <a16:creationId xmlns:a16="http://schemas.microsoft.com/office/drawing/2014/main" id="{D081B1CE-C531-70A0-A496-4B34C310E47A}"/>
                    </a:ext>
                  </a:extLst>
                </p:cNvPr>
                <p:cNvSpPr/>
                <p:nvPr/>
              </p:nvSpPr>
              <p:spPr>
                <a:xfrm rot="1677072" flipV="1">
                  <a:off x="5615686" y="3544407"/>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C5E0A8B1-601F-18CC-5B67-A2677225EA3A}"/>
                    </a:ext>
                  </a:extLst>
                </p:cNvPr>
                <p:cNvSpPr/>
                <p:nvPr/>
              </p:nvSpPr>
              <p:spPr>
                <a:xfrm rot="20438730" flipV="1">
                  <a:off x="5242425" y="3634629"/>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a:extLst>
                    <a:ext uri="{FF2B5EF4-FFF2-40B4-BE49-F238E27FC236}">
                      <a16:creationId xmlns:a16="http://schemas.microsoft.com/office/drawing/2014/main" id="{48E0862C-1F43-F774-4FCA-7258B3F2AD09}"/>
                    </a:ext>
                  </a:extLst>
                </p:cNvPr>
                <p:cNvSpPr/>
                <p:nvPr/>
              </p:nvSpPr>
              <p:spPr>
                <a:xfrm rot="2774148" flipV="1">
                  <a:off x="4016854" y="3650197"/>
                  <a:ext cx="360886" cy="149304"/>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98">
                  <a:extLst>
                    <a:ext uri="{FF2B5EF4-FFF2-40B4-BE49-F238E27FC236}">
                      <a16:creationId xmlns:a16="http://schemas.microsoft.com/office/drawing/2014/main" id="{B0ED05CF-9030-E8CE-EF97-0242FC4BA67B}"/>
                    </a:ext>
                  </a:extLst>
                </p:cNvPr>
                <p:cNvSpPr/>
                <p:nvPr/>
              </p:nvSpPr>
              <p:spPr>
                <a:xfrm rot="21203502" flipV="1">
                  <a:off x="3819970" y="3531220"/>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Oval 299">
                  <a:extLst>
                    <a:ext uri="{FF2B5EF4-FFF2-40B4-BE49-F238E27FC236}">
                      <a16:creationId xmlns:a16="http://schemas.microsoft.com/office/drawing/2014/main" id="{5570E53C-3FCB-9F9B-B6DB-731264BDE82D}"/>
                    </a:ext>
                  </a:extLst>
                </p:cNvPr>
                <p:cNvSpPr/>
                <p:nvPr/>
              </p:nvSpPr>
              <p:spPr>
                <a:xfrm rot="672509" flipV="1">
                  <a:off x="5018469" y="300307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300">
                  <a:extLst>
                    <a:ext uri="{FF2B5EF4-FFF2-40B4-BE49-F238E27FC236}">
                      <a16:creationId xmlns:a16="http://schemas.microsoft.com/office/drawing/2014/main" id="{6AFCFE1D-421A-C8DD-D014-73DA85891B66}"/>
                    </a:ext>
                  </a:extLst>
                </p:cNvPr>
                <p:cNvSpPr/>
                <p:nvPr/>
              </p:nvSpPr>
              <p:spPr>
                <a:xfrm rot="2578358" flipV="1">
                  <a:off x="4719023" y="2888071"/>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3" name="Oval 292">
                <a:extLst>
                  <a:ext uri="{FF2B5EF4-FFF2-40B4-BE49-F238E27FC236}">
                    <a16:creationId xmlns:a16="http://schemas.microsoft.com/office/drawing/2014/main" id="{2B80C016-A7A2-29A9-4807-6FC8A2D481B6}"/>
                  </a:ext>
                </a:extLst>
              </p:cNvPr>
              <p:cNvSpPr/>
              <p:nvPr/>
            </p:nvSpPr>
            <p:spPr>
              <a:xfrm rot="672509" flipV="1">
                <a:off x="4346599"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a:extLst>
                  <a:ext uri="{FF2B5EF4-FFF2-40B4-BE49-F238E27FC236}">
                    <a16:creationId xmlns:a16="http://schemas.microsoft.com/office/drawing/2014/main" id="{C47CA18E-D922-95C4-1848-F3A18B7FB38A}"/>
                  </a:ext>
                </a:extLst>
              </p:cNvPr>
              <p:cNvSpPr/>
              <p:nvPr/>
            </p:nvSpPr>
            <p:spPr>
              <a:xfrm rot="20012650" flipV="1">
                <a:off x="4122645" y="5890168"/>
                <a:ext cx="298608" cy="180443"/>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83004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 grpId="0"/>
      <p:bldP spid="28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6858000" y="3810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7848600" y="762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228601"/>
            <a:ext cx="5334000" cy="3030735"/>
            <a:chOff x="4114800" y="228600"/>
            <a:chExt cx="1828800" cy="2895600"/>
          </a:xfrm>
        </p:grpSpPr>
        <p:grpSp>
          <p:nvGrpSpPr>
            <p:cNvPr id="3" name="Group 238"/>
            <p:cNvGrpSpPr/>
            <p:nvPr/>
          </p:nvGrpSpPr>
          <p:grpSpPr>
            <a:xfrm>
              <a:off x="4114800" y="228600"/>
              <a:ext cx="1828800" cy="2895600"/>
              <a:chOff x="5181600" y="152400"/>
              <a:chExt cx="1828800" cy="2895600"/>
            </a:xfrm>
          </p:grpSpPr>
          <p:sp>
            <p:nvSpPr>
              <p:cNvPr id="219" name="Rounded Rectangle 218"/>
              <p:cNvSpPr/>
              <p:nvPr/>
            </p:nvSpPr>
            <p:spPr>
              <a:xfrm>
                <a:off x="5286103" y="152400"/>
                <a:ext cx="1097280" cy="28956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271554" y="301402"/>
              <a:ext cx="992777" cy="2205400"/>
            </a:xfrm>
            <a:prstGeom prst="rect">
              <a:avLst/>
            </a:prstGeom>
            <a:noFill/>
          </p:spPr>
          <p:txBody>
            <a:bodyPr wrap="square" rtlCol="0">
              <a:spAutoFit/>
            </a:bodyPr>
            <a:lstStyle/>
            <a:p>
              <a:pPr fontAlgn="base"/>
              <a:r>
                <a:rPr lang="en-US" dirty="0">
                  <a:solidFill>
                    <a:schemeClr val="bg1"/>
                  </a:solidFill>
                </a:rPr>
                <a:t>Even with a good solid foundation of the gospel there are those who fail to have the strength to endure to the end. There are those who seek worldly advice, pleasure, and things—(loftiness)</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234696" y="6550223"/>
            <a:ext cx="4800600" cy="307777"/>
          </a:xfrm>
          <a:prstGeom prst="rect">
            <a:avLst/>
          </a:prstGeom>
          <a:noFill/>
        </p:spPr>
        <p:txBody>
          <a:bodyPr wrap="square" rtlCol="0">
            <a:spAutoFit/>
          </a:bodyPr>
          <a:lstStyle/>
          <a:p>
            <a:r>
              <a:rPr lang="en-US" sz="1400" dirty="0">
                <a:solidFill>
                  <a:schemeClr val="bg1"/>
                </a:solidFill>
              </a:rPr>
              <a:t>Jacob 5:48</a:t>
            </a:r>
          </a:p>
        </p:txBody>
      </p:sp>
      <p:sp>
        <p:nvSpPr>
          <p:cNvPr id="878" name="TextBox 877"/>
          <p:cNvSpPr txBox="1"/>
          <p:nvPr/>
        </p:nvSpPr>
        <p:spPr>
          <a:xfrm>
            <a:off x="1752600" y="3810001"/>
            <a:ext cx="5867400" cy="2031325"/>
          </a:xfrm>
          <a:prstGeom prst="rect">
            <a:avLst/>
          </a:prstGeom>
          <a:noFill/>
        </p:spPr>
        <p:txBody>
          <a:bodyPr wrap="square" rtlCol="0">
            <a:spAutoFit/>
          </a:bodyPr>
          <a:lstStyle/>
          <a:p>
            <a:pPr fontAlgn="base"/>
            <a:r>
              <a:rPr lang="en-US" dirty="0">
                <a:solidFill>
                  <a:schemeClr val="bg1"/>
                </a:solidFill>
              </a:rPr>
              <a:t>“And it came to pass that the servant said unto his master: Is it not the loftiness of thy vineyard—have not the branches thereof overcome the roots which are good? And because the branches have overcome the roots thereof, behold they grew faster than the strength of the roots, taking strength unto themselves. Behold, I say, is not this the cause that the trees of thy vineyard have become corrupted?”</a:t>
            </a:r>
          </a:p>
        </p:txBody>
      </p:sp>
      <p:grpSp>
        <p:nvGrpSpPr>
          <p:cNvPr id="5" name="Group 159"/>
          <p:cNvGrpSpPr/>
          <p:nvPr/>
        </p:nvGrpSpPr>
        <p:grpSpPr>
          <a:xfrm>
            <a:off x="5257801" y="3048001"/>
            <a:ext cx="795691" cy="666957"/>
            <a:chOff x="736597" y="733384"/>
            <a:chExt cx="1807860" cy="1807860"/>
          </a:xfrm>
          <a:solidFill>
            <a:schemeClr val="bg2">
              <a:lumMod val="90000"/>
            </a:schemeClr>
          </a:solidFill>
        </p:grpSpPr>
        <p:grpSp>
          <p:nvGrpSpPr>
            <p:cNvPr id="6" name="Group 15"/>
            <p:cNvGrpSpPr/>
            <p:nvPr/>
          </p:nvGrpSpPr>
          <p:grpSpPr>
            <a:xfrm rot="20238387">
              <a:off x="736597" y="881328"/>
              <a:ext cx="1193804" cy="897916"/>
              <a:chOff x="1111998" y="1862460"/>
              <a:chExt cx="2362200" cy="1921930"/>
            </a:xfrm>
            <a:grpFill/>
          </p:grpSpPr>
          <p:grpSp>
            <p:nvGrpSpPr>
              <p:cNvPr id="7" name="Group 6"/>
              <p:cNvGrpSpPr/>
              <p:nvPr/>
            </p:nvGrpSpPr>
            <p:grpSpPr>
              <a:xfrm rot="17802976">
                <a:off x="1912098" y="1823816"/>
                <a:ext cx="762000" cy="2362200"/>
                <a:chOff x="1905000" y="1828800"/>
                <a:chExt cx="762000" cy="2362200"/>
              </a:xfrm>
              <a:grpFill/>
            </p:grpSpPr>
            <p:sp>
              <p:nvSpPr>
                <p:cNvPr id="111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9"/>
              <p:cNvGrpSpPr/>
              <p:nvPr/>
            </p:nvGrpSpPr>
            <p:grpSpPr>
              <a:xfrm rot="19123498">
                <a:off x="2501621" y="1862460"/>
                <a:ext cx="542170" cy="1782007"/>
                <a:chOff x="1905000" y="1828800"/>
                <a:chExt cx="762000" cy="2362200"/>
              </a:xfrm>
              <a:grpFill/>
            </p:grpSpPr>
            <p:sp>
              <p:nvSpPr>
                <p:cNvPr id="1117" name="Oval 6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8" name="Oval 7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12"/>
              <p:cNvGrpSpPr/>
              <p:nvPr/>
            </p:nvGrpSpPr>
            <p:grpSpPr>
              <a:xfrm rot="15530705">
                <a:off x="2284581" y="2639655"/>
                <a:ext cx="405591" cy="1883879"/>
                <a:chOff x="1905000" y="1828800"/>
                <a:chExt cx="762000" cy="2362200"/>
              </a:xfrm>
              <a:grpFill/>
            </p:grpSpPr>
            <p:sp>
              <p:nvSpPr>
                <p:cNvPr id="1115" name="Oval 111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 name="Group 21"/>
            <p:cNvGrpSpPr/>
            <p:nvPr/>
          </p:nvGrpSpPr>
          <p:grpSpPr>
            <a:xfrm rot="2927600">
              <a:off x="1498597" y="881328"/>
              <a:ext cx="1193804" cy="897916"/>
              <a:chOff x="1111998" y="1862460"/>
              <a:chExt cx="2362200" cy="1921930"/>
            </a:xfrm>
            <a:grpFill/>
          </p:grpSpPr>
          <p:grpSp>
            <p:nvGrpSpPr>
              <p:cNvPr id="11" name="Group 6"/>
              <p:cNvGrpSpPr/>
              <p:nvPr/>
            </p:nvGrpSpPr>
            <p:grpSpPr>
              <a:xfrm rot="17802976">
                <a:off x="1912098" y="1823816"/>
                <a:ext cx="762000" cy="2362200"/>
                <a:chOff x="1905000" y="1828800"/>
                <a:chExt cx="762000" cy="2362200"/>
              </a:xfrm>
              <a:grpFill/>
            </p:grpSpPr>
            <p:sp>
              <p:nvSpPr>
                <p:cNvPr id="109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Oval 110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9"/>
              <p:cNvGrpSpPr/>
              <p:nvPr/>
            </p:nvGrpSpPr>
            <p:grpSpPr>
              <a:xfrm rot="19123498">
                <a:off x="2501621" y="1862460"/>
                <a:ext cx="542170" cy="1782007"/>
                <a:chOff x="1905000" y="1828800"/>
                <a:chExt cx="762000" cy="2362200"/>
              </a:xfrm>
              <a:grpFill/>
            </p:grpSpPr>
            <p:sp>
              <p:nvSpPr>
                <p:cNvPr id="1096" name="Oval 6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6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rot="15530705">
                <a:off x="2284581" y="2639655"/>
                <a:ext cx="405591" cy="1883879"/>
                <a:chOff x="1905000" y="1828800"/>
                <a:chExt cx="762000" cy="2362200"/>
              </a:xfrm>
              <a:grpFill/>
            </p:grpSpPr>
            <p:sp>
              <p:nvSpPr>
                <p:cNvPr id="1088" name="Oval 5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9" name="Oval 5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31"/>
            <p:cNvGrpSpPr/>
            <p:nvPr/>
          </p:nvGrpSpPr>
          <p:grpSpPr>
            <a:xfrm rot="20238387">
              <a:off x="1346199" y="1643328"/>
              <a:ext cx="1193804" cy="897916"/>
              <a:chOff x="1111998" y="1862460"/>
              <a:chExt cx="2362200" cy="1921930"/>
            </a:xfrm>
            <a:grpFill/>
          </p:grpSpPr>
          <p:grpSp>
            <p:nvGrpSpPr>
              <p:cNvPr id="15" name="Group 6"/>
              <p:cNvGrpSpPr/>
              <p:nvPr/>
            </p:nvGrpSpPr>
            <p:grpSpPr>
              <a:xfrm rot="17802976">
                <a:off x="1912098" y="1823816"/>
                <a:ext cx="762000" cy="2362200"/>
                <a:chOff x="1905000" y="1828800"/>
                <a:chExt cx="762000" cy="2362200"/>
              </a:xfrm>
              <a:grpFill/>
            </p:grpSpPr>
            <p:sp>
              <p:nvSpPr>
                <p:cNvPr id="107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4" name="Oval 108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a:grpFill/>
            </p:grpSpPr>
            <p:sp>
              <p:nvSpPr>
                <p:cNvPr id="1075" name="Oval 107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6" name="Oval 107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a:grpFill/>
            </p:grpSpPr>
            <p:sp>
              <p:nvSpPr>
                <p:cNvPr id="1067" name="Oval 4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8" name="Oval 10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 name="Group 166"/>
          <p:cNvGrpSpPr/>
          <p:nvPr/>
        </p:nvGrpSpPr>
        <p:grpSpPr>
          <a:xfrm rot="494407" flipH="1">
            <a:off x="6138584" y="2945084"/>
            <a:ext cx="737144" cy="647343"/>
            <a:chOff x="736597" y="733384"/>
            <a:chExt cx="1807860" cy="1807860"/>
          </a:xfrm>
          <a:solidFill>
            <a:schemeClr val="bg2">
              <a:lumMod val="90000"/>
            </a:schemeClr>
          </a:solidFill>
        </p:grpSpPr>
        <p:grpSp>
          <p:nvGrpSpPr>
            <p:cNvPr id="19" name="Group 15"/>
            <p:cNvGrpSpPr/>
            <p:nvPr/>
          </p:nvGrpSpPr>
          <p:grpSpPr>
            <a:xfrm rot="20238387">
              <a:off x="736597" y="881328"/>
              <a:ext cx="1193804" cy="897916"/>
              <a:chOff x="1111998" y="1862460"/>
              <a:chExt cx="2362200" cy="1921930"/>
            </a:xfrm>
            <a:grpFill/>
          </p:grpSpPr>
          <p:grpSp>
            <p:nvGrpSpPr>
              <p:cNvPr id="20" name="Group 6"/>
              <p:cNvGrpSpPr/>
              <p:nvPr/>
            </p:nvGrpSpPr>
            <p:grpSpPr>
              <a:xfrm rot="17802976">
                <a:off x="1912098" y="1823816"/>
                <a:ext cx="762000" cy="2362200"/>
                <a:chOff x="1905000" y="1828800"/>
                <a:chExt cx="762000" cy="2362200"/>
              </a:xfrm>
              <a:grpFill/>
            </p:grpSpPr>
            <p:sp>
              <p:nvSpPr>
                <p:cNvPr id="104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4"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a:grpFill/>
            </p:grpSpPr>
            <p:sp>
              <p:nvSpPr>
                <p:cNvPr id="1045" name="Oval 104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6" name="Oval 10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a:grpFill/>
            </p:grpSpPr>
            <p:sp>
              <p:nvSpPr>
                <p:cNvPr id="1037" name="Oval 103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 name="Group 21"/>
            <p:cNvGrpSpPr/>
            <p:nvPr/>
          </p:nvGrpSpPr>
          <p:grpSpPr>
            <a:xfrm rot="2927600">
              <a:off x="1498597" y="881328"/>
              <a:ext cx="1193804" cy="897916"/>
              <a:chOff x="1111998" y="1862460"/>
              <a:chExt cx="2362200" cy="1921930"/>
            </a:xfrm>
            <a:grpFill/>
          </p:grpSpPr>
          <p:grpSp>
            <p:nvGrpSpPr>
              <p:cNvPr id="24" name="Group 6"/>
              <p:cNvGrpSpPr/>
              <p:nvPr/>
            </p:nvGrpSpPr>
            <p:grpSpPr>
              <a:xfrm rot="17802976">
                <a:off x="1912098" y="1823816"/>
                <a:ext cx="762000" cy="2362200"/>
                <a:chOff x="1905000" y="1828800"/>
                <a:chExt cx="762000" cy="2362200"/>
              </a:xfrm>
              <a:grpFill/>
            </p:grpSpPr>
            <p:sp>
              <p:nvSpPr>
                <p:cNvPr id="102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7" name="Oval 102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a:grpFill/>
            </p:grpSpPr>
            <p:sp>
              <p:nvSpPr>
                <p:cNvPr id="1024" name="Oval 102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5" name="Oval 102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a:grpFill/>
            </p:grpSpPr>
            <p:sp>
              <p:nvSpPr>
                <p:cNvPr id="1016" name="Oval 101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7" name="Oval 101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31"/>
            <p:cNvGrpSpPr/>
            <p:nvPr/>
          </p:nvGrpSpPr>
          <p:grpSpPr>
            <a:xfrm rot="20238387">
              <a:off x="1346199" y="1643328"/>
              <a:ext cx="1193804" cy="897916"/>
              <a:chOff x="1111998" y="1862460"/>
              <a:chExt cx="2362200" cy="1921930"/>
            </a:xfrm>
            <a:grpFill/>
          </p:grpSpPr>
          <p:grpSp>
            <p:nvGrpSpPr>
              <p:cNvPr id="28" name="Group 6"/>
              <p:cNvGrpSpPr/>
              <p:nvPr/>
            </p:nvGrpSpPr>
            <p:grpSpPr>
              <a:xfrm rot="17802976">
                <a:off x="1912098" y="1823816"/>
                <a:ext cx="762000" cy="2362200"/>
                <a:chOff x="1905000" y="1828800"/>
                <a:chExt cx="762000" cy="2362200"/>
              </a:xfrm>
              <a:grpFill/>
            </p:grpSpPr>
            <p:sp>
              <p:nvSpPr>
                <p:cNvPr id="99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6" name="Oval 100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317"/>
              <p:cNvGrpSpPr/>
              <p:nvPr/>
            </p:nvGrpSpPr>
            <p:grpSpPr>
              <a:xfrm rot="19123498">
                <a:off x="2501621" y="1862460"/>
                <a:ext cx="542170" cy="1782007"/>
                <a:chOff x="1905000" y="1828800"/>
                <a:chExt cx="762000" cy="2362200"/>
              </a:xfrm>
              <a:grpFill/>
            </p:grpSpPr>
            <p:sp>
              <p:nvSpPr>
                <p:cNvPr id="997" name="Oval 99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8" name="Oval 99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a:grpFill/>
            </p:grpSpPr>
            <p:sp>
              <p:nvSpPr>
                <p:cNvPr id="995" name="Oval 99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6" name="Oval 9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 name="Group 120">
            <a:extLst>
              <a:ext uri="{FF2B5EF4-FFF2-40B4-BE49-F238E27FC236}">
                <a16:creationId xmlns:a16="http://schemas.microsoft.com/office/drawing/2014/main" id="{1D1F5BC2-2645-C2BC-695A-9C49C4204F54}"/>
              </a:ext>
            </a:extLst>
          </p:cNvPr>
          <p:cNvGrpSpPr/>
          <p:nvPr/>
        </p:nvGrpSpPr>
        <p:grpSpPr>
          <a:xfrm>
            <a:off x="8210396" y="2485213"/>
            <a:ext cx="2039389" cy="3715825"/>
            <a:chOff x="624188" y="685800"/>
            <a:chExt cx="2413118" cy="4876800"/>
          </a:xfrm>
        </p:grpSpPr>
        <p:sp>
          <p:nvSpPr>
            <p:cNvPr id="31" name="Cloud 30">
              <a:extLst>
                <a:ext uri="{FF2B5EF4-FFF2-40B4-BE49-F238E27FC236}">
                  <a16:creationId xmlns:a16="http://schemas.microsoft.com/office/drawing/2014/main" id="{506852EC-8943-7E51-2B1E-683BB4642611}"/>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7A5ADD96-1810-9DB9-5BE3-75B453970F07}"/>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B606BB0-B35E-39A0-B404-370F5C062EAA}"/>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51DBD7EB-8927-FF76-ED9F-96EBE1141138}"/>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D15CAD5-0B03-FFBB-D731-9E98116682E1}"/>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rapezoid 35">
              <a:extLst>
                <a:ext uri="{FF2B5EF4-FFF2-40B4-BE49-F238E27FC236}">
                  <a16:creationId xmlns:a16="http://schemas.microsoft.com/office/drawing/2014/main" id="{2F2D99DA-C8B1-26E3-2828-A27005E42704}"/>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7584884C-9DC9-8090-C4EB-BDDAB84C9A31}"/>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37">
              <a:extLst>
                <a:ext uri="{FF2B5EF4-FFF2-40B4-BE49-F238E27FC236}">
                  <a16:creationId xmlns:a16="http://schemas.microsoft.com/office/drawing/2014/main" id="{3596F86B-5790-C99A-B36A-9A643B06B01A}"/>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4D789B9F-8475-6E04-2DFE-9F0EDC75C83E}"/>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893C56D4-1B1A-E33B-0F01-F8E6BF269447}"/>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9884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animEffect transition="in" filter="fade">
                                      <p:cBhvr>
                                        <p:cTn id="9" dur="2000"/>
                                        <p:tgtEl>
                                          <p:spTgt spid="18"/>
                                        </p:tgtEl>
                                      </p:cBhvr>
                                    </p:animEffect>
                                  </p:childTnLst>
                                </p:cTn>
                              </p:par>
                              <p:par>
                                <p:cTn id="10" presetID="10"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Cloud 611"/>
          <p:cNvSpPr/>
          <p:nvPr/>
        </p:nvSpPr>
        <p:spPr>
          <a:xfrm>
            <a:off x="2514600" y="304800"/>
            <a:ext cx="1219200" cy="762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Cloud 610"/>
          <p:cNvSpPr/>
          <p:nvPr/>
        </p:nvSpPr>
        <p:spPr>
          <a:xfrm>
            <a:off x="3200400" y="762000"/>
            <a:ext cx="609600" cy="3810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308357"/>
            <a:ext cx="5334000" cy="3255779"/>
            <a:chOff x="4114800" y="304800"/>
            <a:chExt cx="1828800" cy="3110609"/>
          </a:xfrm>
        </p:grpSpPr>
        <p:grpSp>
          <p:nvGrpSpPr>
            <p:cNvPr id="3" name="Group 238"/>
            <p:cNvGrpSpPr/>
            <p:nvPr/>
          </p:nvGrpSpPr>
          <p:grpSpPr>
            <a:xfrm>
              <a:off x="4114800" y="304800"/>
              <a:ext cx="1828800" cy="3110609"/>
              <a:chOff x="5181600" y="228600"/>
              <a:chExt cx="1828800" cy="3110609"/>
            </a:xfrm>
          </p:grpSpPr>
          <p:sp>
            <p:nvSpPr>
              <p:cNvPr id="219" name="Rounded Rectangle 218"/>
              <p:cNvSpPr/>
              <p:nvPr/>
            </p:nvSpPr>
            <p:spPr>
              <a:xfrm>
                <a:off x="5965371" y="807621"/>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950823" y="1029426"/>
              <a:ext cx="627017" cy="1146808"/>
            </a:xfrm>
            <a:prstGeom prst="rect">
              <a:avLst/>
            </a:prstGeom>
            <a:noFill/>
          </p:spPr>
          <p:txBody>
            <a:bodyPr wrap="square" rtlCol="0">
              <a:spAutoFit/>
            </a:bodyPr>
            <a:lstStyle/>
            <a:p>
              <a:pPr fontAlgn="base"/>
              <a:r>
                <a:rPr lang="en-US" dirty="0">
                  <a:solidFill>
                    <a:schemeClr val="bg1"/>
                  </a:solidFill>
                </a:rPr>
                <a:t>The Lord pronounces that He has done all that He could do.</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88392" y="6550223"/>
            <a:ext cx="4800600" cy="307777"/>
          </a:xfrm>
          <a:prstGeom prst="rect">
            <a:avLst/>
          </a:prstGeom>
          <a:noFill/>
        </p:spPr>
        <p:txBody>
          <a:bodyPr wrap="square" rtlCol="0">
            <a:spAutoFit/>
          </a:bodyPr>
          <a:lstStyle/>
          <a:p>
            <a:r>
              <a:rPr lang="en-US" sz="1400" dirty="0">
                <a:solidFill>
                  <a:schemeClr val="bg1"/>
                </a:solidFill>
              </a:rPr>
              <a:t>Jacob 5:49</a:t>
            </a:r>
          </a:p>
        </p:txBody>
      </p:sp>
      <p:sp>
        <p:nvSpPr>
          <p:cNvPr id="878" name="TextBox 877"/>
          <p:cNvSpPr txBox="1"/>
          <p:nvPr/>
        </p:nvSpPr>
        <p:spPr>
          <a:xfrm>
            <a:off x="4495800" y="4495800"/>
            <a:ext cx="5867400" cy="1477328"/>
          </a:xfrm>
          <a:prstGeom prst="rect">
            <a:avLst/>
          </a:prstGeom>
          <a:noFill/>
        </p:spPr>
        <p:txBody>
          <a:bodyPr wrap="square" rtlCol="0">
            <a:spAutoFit/>
          </a:bodyPr>
          <a:lstStyle/>
          <a:p>
            <a:pPr fontAlgn="base"/>
            <a:r>
              <a:rPr lang="en-US" dirty="0">
                <a:solidFill>
                  <a:schemeClr val="bg1"/>
                </a:solidFill>
              </a:rPr>
              <a:t>“And it came to pass that the Lord of the vineyard said unto the servant: Let us go to and hew down the trees of the vineyard and cast them into the fire, that they shall not cumber the ground of my vineyard, for I have done all. What could I have done more for my vineyard?”</a:t>
            </a:r>
          </a:p>
        </p:txBody>
      </p:sp>
      <p:grpSp>
        <p:nvGrpSpPr>
          <p:cNvPr id="5" name="Group 91">
            <a:extLst>
              <a:ext uri="{FF2B5EF4-FFF2-40B4-BE49-F238E27FC236}">
                <a16:creationId xmlns:a16="http://schemas.microsoft.com/office/drawing/2014/main" id="{05040E21-28D1-D8A3-59B1-4F870B864168}"/>
              </a:ext>
            </a:extLst>
          </p:cNvPr>
          <p:cNvGrpSpPr/>
          <p:nvPr/>
        </p:nvGrpSpPr>
        <p:grpSpPr>
          <a:xfrm>
            <a:off x="2239125" y="3102406"/>
            <a:ext cx="1356990" cy="3344532"/>
            <a:chOff x="4054343" y="2362200"/>
            <a:chExt cx="1356990" cy="3344532"/>
          </a:xfrm>
        </p:grpSpPr>
        <p:sp>
          <p:nvSpPr>
            <p:cNvPr id="6" name="Round Diagonal Corner Rectangle 1143">
              <a:extLst>
                <a:ext uri="{FF2B5EF4-FFF2-40B4-BE49-F238E27FC236}">
                  <a16:creationId xmlns:a16="http://schemas.microsoft.com/office/drawing/2014/main" id="{3330FBC4-EE99-4EE6-FFCC-3A263C80E765}"/>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 Diagonal Corner Rectangle 1144">
              <a:extLst>
                <a:ext uri="{FF2B5EF4-FFF2-40B4-BE49-F238E27FC236}">
                  <a16:creationId xmlns:a16="http://schemas.microsoft.com/office/drawing/2014/main" id="{70E8EC5F-AE4A-0D89-6B83-38D737EAA23E}"/>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58AEAC3F-3EFD-23A5-2C89-F530E719EC7A}"/>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6FA63E00-5FD6-7E1B-031C-F284CD221F81}"/>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1C3FA429-423E-0B23-2E5B-F862412A0687}"/>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98035295-B330-FF76-067B-992F753616A6}"/>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rapezoid 11">
              <a:extLst>
                <a:ext uri="{FF2B5EF4-FFF2-40B4-BE49-F238E27FC236}">
                  <a16:creationId xmlns:a16="http://schemas.microsoft.com/office/drawing/2014/main" id="{C3E941D0-5F79-7DCE-B3B7-89CB1BA5B1AF}"/>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AFC4CBD8-40E9-2233-9C6F-636E33215B5D}"/>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0CE89969-C3A6-41C2-7FC1-6355FE4DE195}"/>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3CAD25D2-EFFD-463A-5997-01C9655108D2}"/>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66228F1D-EA10-3E5F-034D-773D2002908B}"/>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Diagonal Corner Rectangle 1154">
              <a:extLst>
                <a:ext uri="{FF2B5EF4-FFF2-40B4-BE49-F238E27FC236}">
                  <a16:creationId xmlns:a16="http://schemas.microsoft.com/office/drawing/2014/main" id="{6367FD23-2603-FA7C-E632-6EEBE1DB3B90}"/>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5">
              <a:extLst>
                <a:ext uri="{FF2B5EF4-FFF2-40B4-BE49-F238E27FC236}">
                  <a16:creationId xmlns:a16="http://schemas.microsoft.com/office/drawing/2014/main" id="{4B406268-1468-FFFC-51EA-EDFE2BD033FF}"/>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C0BE8E8-ABCB-E26E-F272-9A94EC253335}"/>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 Diagonal Corner Rectangle 1157">
              <a:extLst>
                <a:ext uri="{FF2B5EF4-FFF2-40B4-BE49-F238E27FC236}">
                  <a16:creationId xmlns:a16="http://schemas.microsoft.com/office/drawing/2014/main" id="{56B1AD02-C886-4F21-CE0F-DE6EE72DA5CF}"/>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DD175D10-65A1-1339-5E64-4278411678BF}"/>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22">
            <a:extLst>
              <a:ext uri="{FF2B5EF4-FFF2-40B4-BE49-F238E27FC236}">
                <a16:creationId xmlns:a16="http://schemas.microsoft.com/office/drawing/2014/main" id="{B280B744-4E72-2648-422A-D137399D4B4A}"/>
              </a:ext>
            </a:extLst>
          </p:cNvPr>
          <p:cNvGrpSpPr/>
          <p:nvPr/>
        </p:nvGrpSpPr>
        <p:grpSpPr>
          <a:xfrm>
            <a:off x="7836869" y="2543328"/>
            <a:ext cx="1277894" cy="1878260"/>
            <a:chOff x="2693577" y="332956"/>
            <a:chExt cx="3581718" cy="5813514"/>
          </a:xfrm>
        </p:grpSpPr>
        <p:sp>
          <p:nvSpPr>
            <p:cNvPr id="92" name="Freeform 292">
              <a:extLst>
                <a:ext uri="{FF2B5EF4-FFF2-40B4-BE49-F238E27FC236}">
                  <a16:creationId xmlns:a16="http://schemas.microsoft.com/office/drawing/2014/main" id="{080A2BD6-51EA-B015-DD07-41CF7760EB2F}"/>
                </a:ext>
              </a:extLst>
            </p:cNvPr>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238">
              <a:extLst>
                <a:ext uri="{FF2B5EF4-FFF2-40B4-BE49-F238E27FC236}">
                  <a16:creationId xmlns:a16="http://schemas.microsoft.com/office/drawing/2014/main" id="{B7EDABE0-FDC2-37AF-5F59-386D1CC32EF5}"/>
                </a:ext>
              </a:extLst>
            </p:cNvPr>
            <p:cNvGrpSpPr/>
            <p:nvPr/>
          </p:nvGrpSpPr>
          <p:grpSpPr>
            <a:xfrm rot="20759234">
              <a:off x="2693577" y="332956"/>
              <a:ext cx="3369457" cy="5039361"/>
              <a:chOff x="6477000" y="2667000"/>
              <a:chExt cx="2057400" cy="3011575"/>
            </a:xfrm>
          </p:grpSpPr>
          <p:sp>
            <p:nvSpPr>
              <p:cNvPr id="95" name="Wave 94">
                <a:extLst>
                  <a:ext uri="{FF2B5EF4-FFF2-40B4-BE49-F238E27FC236}">
                    <a16:creationId xmlns:a16="http://schemas.microsoft.com/office/drawing/2014/main" id="{2ECD0E11-D524-2773-B3D5-7D48CD4917A9}"/>
                  </a:ext>
                </a:extLst>
              </p:cNvPr>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Wave 3">
                <a:extLst>
                  <a:ext uri="{FF2B5EF4-FFF2-40B4-BE49-F238E27FC236}">
                    <a16:creationId xmlns:a16="http://schemas.microsoft.com/office/drawing/2014/main" id="{F072FC52-1B27-5FB0-3B98-38ACF9D2E9D9}"/>
                  </a:ext>
                </a:extLst>
              </p:cNvPr>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Wave 96">
                <a:extLst>
                  <a:ext uri="{FF2B5EF4-FFF2-40B4-BE49-F238E27FC236}">
                    <a16:creationId xmlns:a16="http://schemas.microsoft.com/office/drawing/2014/main" id="{BFF5F703-5B2F-B4B6-608F-CA60A3A368B6}"/>
                  </a:ext>
                </a:extLst>
              </p:cNvPr>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Wave 97">
                <a:extLst>
                  <a:ext uri="{FF2B5EF4-FFF2-40B4-BE49-F238E27FC236}">
                    <a16:creationId xmlns:a16="http://schemas.microsoft.com/office/drawing/2014/main" id="{BA27EF1A-72F3-B52C-6987-786C8A4519BD}"/>
                  </a:ext>
                </a:extLst>
              </p:cNvPr>
              <p:cNvSpPr/>
              <p:nvPr/>
            </p:nvSpPr>
            <p:spPr>
              <a:xfrm rot="6369781">
                <a:off x="6904335" y="3475397"/>
                <a:ext cx="1230892" cy="620450"/>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Wave 98">
                <a:extLst>
                  <a:ext uri="{FF2B5EF4-FFF2-40B4-BE49-F238E27FC236}">
                    <a16:creationId xmlns:a16="http://schemas.microsoft.com/office/drawing/2014/main" id="{5CD4434E-50F9-BA76-0118-7DD630796325}"/>
                  </a:ext>
                </a:extLst>
              </p:cNvPr>
              <p:cNvSpPr/>
              <p:nvPr/>
            </p:nvSpPr>
            <p:spPr>
              <a:xfrm rot="6369781">
                <a:off x="6979191" y="3645390"/>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Wave 99">
                <a:extLst>
                  <a:ext uri="{FF2B5EF4-FFF2-40B4-BE49-F238E27FC236}">
                    <a16:creationId xmlns:a16="http://schemas.microsoft.com/office/drawing/2014/main" id="{3E44C254-9201-E7D6-A242-B4DAB0AF011F}"/>
                  </a:ext>
                </a:extLst>
              </p:cNvPr>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Wave 100">
                <a:extLst>
                  <a:ext uri="{FF2B5EF4-FFF2-40B4-BE49-F238E27FC236}">
                    <a16:creationId xmlns:a16="http://schemas.microsoft.com/office/drawing/2014/main" id="{4FC21662-2985-1750-BF18-98F1C61FA052}"/>
                  </a:ext>
                </a:extLst>
              </p:cNvPr>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Wave 101">
                <a:extLst>
                  <a:ext uri="{FF2B5EF4-FFF2-40B4-BE49-F238E27FC236}">
                    <a16:creationId xmlns:a16="http://schemas.microsoft.com/office/drawing/2014/main" id="{DB721903-1CF2-5E4E-5526-44BC9627450A}"/>
                  </a:ext>
                </a:extLst>
              </p:cNvPr>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Wave 102">
                <a:extLst>
                  <a:ext uri="{FF2B5EF4-FFF2-40B4-BE49-F238E27FC236}">
                    <a16:creationId xmlns:a16="http://schemas.microsoft.com/office/drawing/2014/main" id="{A2219A39-1820-80D3-4687-E070D02A238B}"/>
                  </a:ext>
                </a:extLst>
              </p:cNvPr>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14D73062-D665-B204-054E-BB02AFB243CF}"/>
                  </a:ext>
                </a:extLst>
              </p:cNvPr>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Wave 104">
                <a:extLst>
                  <a:ext uri="{FF2B5EF4-FFF2-40B4-BE49-F238E27FC236}">
                    <a16:creationId xmlns:a16="http://schemas.microsoft.com/office/drawing/2014/main" id="{9C8B449C-4A7D-7482-832B-06EF779E2A62}"/>
                  </a:ext>
                </a:extLst>
              </p:cNvPr>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Wave 105">
                <a:extLst>
                  <a:ext uri="{FF2B5EF4-FFF2-40B4-BE49-F238E27FC236}">
                    <a16:creationId xmlns:a16="http://schemas.microsoft.com/office/drawing/2014/main" id="{2453F066-3C07-BAEF-0907-BB4A0E71F272}"/>
                  </a:ext>
                </a:extLst>
              </p:cNvPr>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977BCEBA-8BDA-A7DD-16C7-45CA9F6579B5}"/>
                  </a:ext>
                </a:extLst>
              </p:cNvPr>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Freeform 300">
              <a:extLst>
                <a:ext uri="{FF2B5EF4-FFF2-40B4-BE49-F238E27FC236}">
                  <a16:creationId xmlns:a16="http://schemas.microsoft.com/office/drawing/2014/main" id="{F7978C50-2CE8-CD46-4D43-85AD8ECACB3E}"/>
                </a:ext>
              </a:extLst>
            </p:cNvPr>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343108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308357"/>
            <a:ext cx="5334000" cy="3255779"/>
            <a:chOff x="4114800" y="304800"/>
            <a:chExt cx="1828800" cy="3110609"/>
          </a:xfrm>
        </p:grpSpPr>
        <p:grpSp>
          <p:nvGrpSpPr>
            <p:cNvPr id="3" name="Group 238"/>
            <p:cNvGrpSpPr/>
            <p:nvPr/>
          </p:nvGrpSpPr>
          <p:grpSpPr>
            <a:xfrm>
              <a:off x="4114800" y="304800"/>
              <a:ext cx="1828800" cy="3110609"/>
              <a:chOff x="5181600" y="228600"/>
              <a:chExt cx="1828800" cy="3110609"/>
            </a:xfrm>
          </p:grpSpPr>
          <p:sp>
            <p:nvSpPr>
              <p:cNvPr id="219" name="Rounded Rectangle 218"/>
              <p:cNvSpPr/>
              <p:nvPr/>
            </p:nvSpPr>
            <p:spPr>
              <a:xfrm>
                <a:off x="5495109" y="807621"/>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480560" y="956624"/>
              <a:ext cx="607550" cy="1676103"/>
            </a:xfrm>
            <a:prstGeom prst="rect">
              <a:avLst/>
            </a:prstGeom>
            <a:noFill/>
          </p:spPr>
          <p:txBody>
            <a:bodyPr wrap="square" rtlCol="0">
              <a:spAutoFit/>
            </a:bodyPr>
            <a:lstStyle/>
            <a:p>
              <a:pPr fontAlgn="base"/>
              <a:r>
                <a:rPr lang="en-US" dirty="0">
                  <a:solidFill>
                    <a:schemeClr val="bg1"/>
                  </a:solidFill>
                </a:rPr>
                <a:t>The Lord is always aware of what we need…and stretches His hand out further</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70688" y="6550223"/>
            <a:ext cx="4800600" cy="307777"/>
          </a:xfrm>
          <a:prstGeom prst="rect">
            <a:avLst/>
          </a:prstGeom>
          <a:noFill/>
        </p:spPr>
        <p:txBody>
          <a:bodyPr wrap="square" rtlCol="0">
            <a:spAutoFit/>
          </a:bodyPr>
          <a:lstStyle/>
          <a:p>
            <a:r>
              <a:rPr lang="en-US" sz="1400" dirty="0">
                <a:solidFill>
                  <a:schemeClr val="bg1"/>
                </a:solidFill>
              </a:rPr>
              <a:t>Jacob 5:50-51</a:t>
            </a:r>
          </a:p>
        </p:txBody>
      </p:sp>
      <p:sp>
        <p:nvSpPr>
          <p:cNvPr id="878" name="TextBox 877"/>
          <p:cNvSpPr txBox="1"/>
          <p:nvPr/>
        </p:nvSpPr>
        <p:spPr>
          <a:xfrm>
            <a:off x="1828800" y="3048001"/>
            <a:ext cx="4038600" cy="2031325"/>
          </a:xfrm>
          <a:prstGeom prst="rect">
            <a:avLst/>
          </a:prstGeom>
          <a:noFill/>
        </p:spPr>
        <p:txBody>
          <a:bodyPr wrap="square" rtlCol="0">
            <a:spAutoFit/>
          </a:bodyPr>
          <a:lstStyle/>
          <a:p>
            <a:pPr fontAlgn="base"/>
            <a:r>
              <a:rPr lang="en-US" dirty="0">
                <a:solidFill>
                  <a:schemeClr val="bg1"/>
                </a:solidFill>
              </a:rPr>
              <a:t>“But, behold, the servant said unto the Lord of the vineyard: Spare it a little longer</a:t>
            </a:r>
          </a:p>
          <a:p>
            <a:pPr fontAlgn="base"/>
            <a:endParaRPr lang="en-US" dirty="0">
              <a:solidFill>
                <a:schemeClr val="bg1"/>
              </a:solidFill>
            </a:endParaRPr>
          </a:p>
          <a:p>
            <a:pPr fontAlgn="base"/>
            <a:r>
              <a:rPr lang="en-US" dirty="0">
                <a:solidFill>
                  <a:schemeClr val="bg1"/>
                </a:solidFill>
              </a:rPr>
              <a:t>And the Lord said: Yea, I will spare it a little longer, for it </a:t>
            </a:r>
            <a:r>
              <a:rPr lang="en-US" dirty="0" err="1">
                <a:solidFill>
                  <a:schemeClr val="bg1"/>
                </a:solidFill>
              </a:rPr>
              <a:t>grieveth</a:t>
            </a:r>
            <a:r>
              <a:rPr lang="en-US" dirty="0">
                <a:solidFill>
                  <a:schemeClr val="bg1"/>
                </a:solidFill>
              </a:rPr>
              <a:t> me that I should lose the trees of my vineyard.”</a:t>
            </a:r>
          </a:p>
        </p:txBody>
      </p:sp>
      <p:grpSp>
        <p:nvGrpSpPr>
          <p:cNvPr id="18" name="Group 91">
            <a:extLst>
              <a:ext uri="{FF2B5EF4-FFF2-40B4-BE49-F238E27FC236}">
                <a16:creationId xmlns:a16="http://schemas.microsoft.com/office/drawing/2014/main" id="{F8587B0B-B601-E736-DB85-513586DEF336}"/>
              </a:ext>
            </a:extLst>
          </p:cNvPr>
          <p:cNvGrpSpPr/>
          <p:nvPr/>
        </p:nvGrpSpPr>
        <p:grpSpPr>
          <a:xfrm>
            <a:off x="6836958" y="3146470"/>
            <a:ext cx="1356990" cy="3344532"/>
            <a:chOff x="4054343" y="2362200"/>
            <a:chExt cx="1356990" cy="3344532"/>
          </a:xfrm>
        </p:grpSpPr>
        <p:sp>
          <p:nvSpPr>
            <p:cNvPr id="19" name="Round Diagonal Corner Rectangle 1143">
              <a:extLst>
                <a:ext uri="{FF2B5EF4-FFF2-40B4-BE49-F238E27FC236}">
                  <a16:creationId xmlns:a16="http://schemas.microsoft.com/office/drawing/2014/main" id="{71112317-FA9A-8FB0-F5F4-CF298B4D3723}"/>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 Diagonal Corner Rectangle 1144">
              <a:extLst>
                <a:ext uri="{FF2B5EF4-FFF2-40B4-BE49-F238E27FC236}">
                  <a16:creationId xmlns:a16="http://schemas.microsoft.com/office/drawing/2014/main" id="{109CE5A9-0590-A506-61FD-2D7E2ECC077C}"/>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59DE111-1E3B-CCAC-3DA0-80A5199D430C}"/>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1DF54-9889-5401-DEA7-918E3AC6EA67}"/>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74882B4-A4A1-5888-D797-DBB34B22782A}"/>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08CB76C3-B825-F171-93A0-4F668A247E23}"/>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rapezoid 24">
              <a:extLst>
                <a:ext uri="{FF2B5EF4-FFF2-40B4-BE49-F238E27FC236}">
                  <a16:creationId xmlns:a16="http://schemas.microsoft.com/office/drawing/2014/main" id="{78CA7358-218C-2D6E-A795-B33D947609DF}"/>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25">
              <a:extLst>
                <a:ext uri="{FF2B5EF4-FFF2-40B4-BE49-F238E27FC236}">
                  <a16:creationId xmlns:a16="http://schemas.microsoft.com/office/drawing/2014/main" id="{2AEFA435-CB19-6A33-FBEE-F573062F0D26}"/>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9CDEDCBB-24D2-55AF-DFB1-A38E292CA1E1}"/>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12B09230-E351-79F0-D785-1580D7222125}"/>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54013A8C-1611-B2D3-142A-AA16C32D0232}"/>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ound Diagonal Corner Rectangle 1154">
              <a:extLst>
                <a:ext uri="{FF2B5EF4-FFF2-40B4-BE49-F238E27FC236}">
                  <a16:creationId xmlns:a16="http://schemas.microsoft.com/office/drawing/2014/main" id="{F1190DF5-612B-F185-6A25-0874C532158C}"/>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 Diagonal Corner Rectangle 1155">
              <a:extLst>
                <a:ext uri="{FF2B5EF4-FFF2-40B4-BE49-F238E27FC236}">
                  <a16:creationId xmlns:a16="http://schemas.microsoft.com/office/drawing/2014/main" id="{2BB7C93C-7B39-2458-F438-84374D06E235}"/>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305232E-8853-ADB5-D6F6-A9CDE02CA9E5}"/>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 Diagonal Corner Rectangle 1157">
              <a:extLst>
                <a:ext uri="{FF2B5EF4-FFF2-40B4-BE49-F238E27FC236}">
                  <a16:creationId xmlns:a16="http://schemas.microsoft.com/office/drawing/2014/main" id="{61C685E3-C4E2-E783-C0B0-2A6444CACE93}"/>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89AD761A-AF10-78DD-06DE-93CB95EB68A7}"/>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120">
            <a:extLst>
              <a:ext uri="{FF2B5EF4-FFF2-40B4-BE49-F238E27FC236}">
                <a16:creationId xmlns:a16="http://schemas.microsoft.com/office/drawing/2014/main" id="{6E1D8D84-608B-9BC1-9FFD-8E5660CACB3C}"/>
              </a:ext>
            </a:extLst>
          </p:cNvPr>
          <p:cNvGrpSpPr/>
          <p:nvPr/>
        </p:nvGrpSpPr>
        <p:grpSpPr>
          <a:xfrm>
            <a:off x="8433198" y="3678220"/>
            <a:ext cx="1552632" cy="2828940"/>
            <a:chOff x="624188" y="685800"/>
            <a:chExt cx="2413118" cy="4876800"/>
          </a:xfrm>
        </p:grpSpPr>
        <p:sp>
          <p:nvSpPr>
            <p:cNvPr id="36" name="Cloud 35">
              <a:extLst>
                <a:ext uri="{FF2B5EF4-FFF2-40B4-BE49-F238E27FC236}">
                  <a16:creationId xmlns:a16="http://schemas.microsoft.com/office/drawing/2014/main" id="{C60BDD6C-AFFD-2AB6-6CAE-A6735020378C}"/>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3A907703-7922-B57D-30F1-CC7932A7C752}"/>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B70559EF-6117-2FFF-52DF-6765E972C0BA}"/>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650D12DF-1A13-6C66-5D4B-4C6A38127AD1}"/>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DB5CB8B0-A4F1-6AF9-CD1F-AEC33E2AEBA2}"/>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rapezoid 40">
              <a:extLst>
                <a:ext uri="{FF2B5EF4-FFF2-40B4-BE49-F238E27FC236}">
                  <a16:creationId xmlns:a16="http://schemas.microsoft.com/office/drawing/2014/main" id="{B2647AEB-678E-8264-4ECA-1C13DBDC7325}"/>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rapezoid 41">
              <a:extLst>
                <a:ext uri="{FF2B5EF4-FFF2-40B4-BE49-F238E27FC236}">
                  <a16:creationId xmlns:a16="http://schemas.microsoft.com/office/drawing/2014/main" id="{3B3263C3-2001-B5AC-0CCF-1E0DEE011B99}"/>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rapezoid 42">
              <a:extLst>
                <a:ext uri="{FF2B5EF4-FFF2-40B4-BE49-F238E27FC236}">
                  <a16:creationId xmlns:a16="http://schemas.microsoft.com/office/drawing/2014/main" id="{903F6E07-A12E-4DFB-D26B-44BB5A2404BC}"/>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9FC211BE-9C0F-BD48-6F21-BBE0B4E20FA1}"/>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AC0F1C03-AD33-8BD3-A945-4C7BF7EE50AA}"/>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221878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308357"/>
            <a:ext cx="5334000" cy="3255779"/>
            <a:chOff x="4114800" y="304800"/>
            <a:chExt cx="1828800" cy="3110609"/>
          </a:xfrm>
        </p:grpSpPr>
        <p:grpSp>
          <p:nvGrpSpPr>
            <p:cNvPr id="3" name="Group 238"/>
            <p:cNvGrpSpPr/>
            <p:nvPr/>
          </p:nvGrpSpPr>
          <p:grpSpPr>
            <a:xfrm>
              <a:off x="4114800" y="304800"/>
              <a:ext cx="1828800" cy="3110609"/>
              <a:chOff x="5181600" y="228600"/>
              <a:chExt cx="1828800" cy="3110609"/>
            </a:xfrm>
          </p:grpSpPr>
          <p:sp>
            <p:nvSpPr>
              <p:cNvPr id="219" name="Rounded Rectangle 218"/>
              <p:cNvSpPr/>
              <p:nvPr/>
            </p:nvSpPr>
            <p:spPr>
              <a:xfrm>
                <a:off x="5495109" y="807621"/>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454434" y="1102229"/>
              <a:ext cx="679269" cy="1146808"/>
            </a:xfrm>
            <a:prstGeom prst="rect">
              <a:avLst/>
            </a:prstGeom>
            <a:noFill/>
          </p:spPr>
          <p:txBody>
            <a:bodyPr wrap="square" rtlCol="0">
              <a:spAutoFit/>
            </a:bodyPr>
            <a:lstStyle/>
            <a:p>
              <a:pPr fontAlgn="base"/>
              <a:r>
                <a:rPr lang="en-US" dirty="0">
                  <a:solidFill>
                    <a:schemeClr val="bg1"/>
                  </a:solidFill>
                </a:rPr>
                <a:t>Sparing the branches and grafting them back in---Restoration</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9248" y="6513647"/>
            <a:ext cx="4800600" cy="523220"/>
          </a:xfrm>
          <a:prstGeom prst="rect">
            <a:avLst/>
          </a:prstGeom>
          <a:noFill/>
        </p:spPr>
        <p:txBody>
          <a:bodyPr wrap="square" rtlCol="0">
            <a:spAutoFit/>
          </a:bodyPr>
          <a:lstStyle/>
          <a:p>
            <a:r>
              <a:rPr lang="en-US" sz="1400" dirty="0">
                <a:solidFill>
                  <a:schemeClr val="bg1"/>
                </a:solidFill>
              </a:rPr>
              <a:t>Jacob 5:52-53  Commentary Ralph E. Swiss</a:t>
            </a:r>
          </a:p>
          <a:p>
            <a:endParaRPr lang="en-US" sz="1400" dirty="0">
              <a:solidFill>
                <a:schemeClr val="bg1"/>
              </a:solidFill>
            </a:endParaRPr>
          </a:p>
        </p:txBody>
      </p:sp>
      <p:sp>
        <p:nvSpPr>
          <p:cNvPr id="878" name="TextBox 877"/>
          <p:cNvSpPr txBox="1"/>
          <p:nvPr/>
        </p:nvSpPr>
        <p:spPr>
          <a:xfrm>
            <a:off x="1752600" y="2971800"/>
            <a:ext cx="4648200" cy="2862322"/>
          </a:xfrm>
          <a:prstGeom prst="rect">
            <a:avLst/>
          </a:prstGeom>
          <a:noFill/>
        </p:spPr>
        <p:txBody>
          <a:bodyPr wrap="square" rtlCol="0">
            <a:spAutoFit/>
          </a:bodyPr>
          <a:lstStyle/>
          <a:p>
            <a:pPr fontAlgn="base"/>
            <a:r>
              <a:rPr lang="en-US" dirty="0">
                <a:solidFill>
                  <a:schemeClr val="bg1"/>
                </a:solidFill>
              </a:rPr>
              <a:t>“Wherefore, let us take of the branches of these which I have planted in the nethermost parts of my vineyard, and let us graft them into the tree from whence they came; and let us pluck from the tree those branches whose fruit is most bitter, and graft in the natural branches of the tree in the stead thereof.</a:t>
            </a:r>
          </a:p>
          <a:p>
            <a:pPr fontAlgn="base"/>
            <a:r>
              <a:rPr lang="en-US" dirty="0">
                <a:solidFill>
                  <a:schemeClr val="bg1"/>
                </a:solidFill>
              </a:rPr>
              <a:t> And this will I do that the tree may not perish, that, perhaps, I may preserve unto myself the roots thereof for mine own purpose.”</a:t>
            </a:r>
          </a:p>
        </p:txBody>
      </p:sp>
      <p:grpSp>
        <p:nvGrpSpPr>
          <p:cNvPr id="42" name="Group 41"/>
          <p:cNvGrpSpPr/>
          <p:nvPr/>
        </p:nvGrpSpPr>
        <p:grpSpPr>
          <a:xfrm>
            <a:off x="7620001" y="228600"/>
            <a:ext cx="2146593" cy="3053236"/>
            <a:chOff x="6519092" y="3267426"/>
            <a:chExt cx="2146593" cy="3053236"/>
          </a:xfrm>
        </p:grpSpPr>
        <p:grpSp>
          <p:nvGrpSpPr>
            <p:cNvPr id="43" name="Group 388"/>
            <p:cNvGrpSpPr/>
            <p:nvPr/>
          </p:nvGrpSpPr>
          <p:grpSpPr>
            <a:xfrm>
              <a:off x="6553200" y="3498480"/>
              <a:ext cx="1390649" cy="2822182"/>
              <a:chOff x="6553776" y="3813939"/>
              <a:chExt cx="1162049" cy="2358261"/>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901630">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Double Wave 116"/>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Double Wave 117"/>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166"/>
            <p:cNvGrpSpPr/>
            <p:nvPr/>
          </p:nvGrpSpPr>
          <p:grpSpPr>
            <a:xfrm rot="20555714" flipH="1">
              <a:off x="7928541" y="3295828"/>
              <a:ext cx="737144" cy="647343"/>
              <a:chOff x="736597" y="733384"/>
              <a:chExt cx="1807860" cy="1807860"/>
            </a:xfrm>
          </p:grpSpPr>
          <p:grpSp>
            <p:nvGrpSpPr>
              <p:cNvPr id="82" name="Group 15"/>
              <p:cNvGrpSpPr/>
              <p:nvPr/>
            </p:nvGrpSpPr>
            <p:grpSpPr>
              <a:xfrm rot="20238387">
                <a:off x="736597" y="881328"/>
                <a:ext cx="1193804" cy="897916"/>
                <a:chOff x="1111998" y="1862460"/>
                <a:chExt cx="2362200" cy="1921930"/>
              </a:xfrm>
            </p:grpSpPr>
            <p:grpSp>
              <p:nvGrpSpPr>
                <p:cNvPr id="103"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21"/>
              <p:cNvGrpSpPr/>
              <p:nvPr/>
            </p:nvGrpSpPr>
            <p:grpSpPr>
              <a:xfrm rot="2927600">
                <a:off x="1498597" y="881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 name="Group 31"/>
              <p:cNvGrpSpPr/>
              <p:nvPr/>
            </p:nvGrpSpPr>
            <p:grpSpPr>
              <a:xfrm rot="20238387">
                <a:off x="1346199" y="1643328"/>
                <a:ext cx="1193804" cy="897916"/>
                <a:chOff x="1111998" y="1862460"/>
                <a:chExt cx="2362200" cy="1921930"/>
              </a:xfrm>
            </p:grpSpPr>
            <p:grpSp>
              <p:nvGrpSpPr>
                <p:cNvPr id="85"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5" name="Group 199"/>
            <p:cNvGrpSpPr/>
            <p:nvPr/>
          </p:nvGrpSpPr>
          <p:grpSpPr>
            <a:xfrm rot="3068959">
              <a:off x="6099454" y="3687064"/>
              <a:ext cx="1626598" cy="787321"/>
              <a:chOff x="736597" y="733384"/>
              <a:chExt cx="1807860" cy="1193804"/>
            </a:xfrm>
          </p:grpSpPr>
          <p:grpSp>
            <p:nvGrpSpPr>
              <p:cNvPr id="46" name="Group 15"/>
              <p:cNvGrpSpPr/>
              <p:nvPr/>
            </p:nvGrpSpPr>
            <p:grpSpPr>
              <a:xfrm rot="20238387">
                <a:off x="736597" y="881328"/>
                <a:ext cx="1193804" cy="897916"/>
                <a:chOff x="1111998" y="1862460"/>
                <a:chExt cx="2362200" cy="1921930"/>
              </a:xfrm>
            </p:grpSpPr>
            <p:grpSp>
              <p:nvGrpSpPr>
                <p:cNvPr id="72"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 name="Group 21"/>
              <p:cNvGrpSpPr/>
              <p:nvPr/>
            </p:nvGrpSpPr>
            <p:grpSpPr>
              <a:xfrm rot="2927600">
                <a:off x="1498597" y="881328"/>
                <a:ext cx="1193804" cy="897916"/>
                <a:chOff x="1111998" y="1862460"/>
                <a:chExt cx="2362200" cy="1921930"/>
              </a:xfrm>
            </p:grpSpPr>
            <p:grpSp>
              <p:nvGrpSpPr>
                <p:cNvPr id="63"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9" name="Group 91">
            <a:extLst>
              <a:ext uri="{FF2B5EF4-FFF2-40B4-BE49-F238E27FC236}">
                <a16:creationId xmlns:a16="http://schemas.microsoft.com/office/drawing/2014/main" id="{AD61EBD0-EEE0-C8EE-F4B4-A839BA5B140C}"/>
              </a:ext>
            </a:extLst>
          </p:cNvPr>
          <p:cNvGrpSpPr/>
          <p:nvPr/>
        </p:nvGrpSpPr>
        <p:grpSpPr>
          <a:xfrm>
            <a:off x="7250079" y="3297969"/>
            <a:ext cx="1356990" cy="3344532"/>
            <a:chOff x="4054343" y="2362200"/>
            <a:chExt cx="1356990" cy="3344532"/>
          </a:xfrm>
        </p:grpSpPr>
        <p:sp>
          <p:nvSpPr>
            <p:cNvPr id="20" name="Round Diagonal Corner Rectangle 1143">
              <a:extLst>
                <a:ext uri="{FF2B5EF4-FFF2-40B4-BE49-F238E27FC236}">
                  <a16:creationId xmlns:a16="http://schemas.microsoft.com/office/drawing/2014/main" id="{0D324844-BADB-01A3-A30E-79840FC45F32}"/>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 Diagonal Corner Rectangle 1144">
              <a:extLst>
                <a:ext uri="{FF2B5EF4-FFF2-40B4-BE49-F238E27FC236}">
                  <a16:creationId xmlns:a16="http://schemas.microsoft.com/office/drawing/2014/main" id="{A6C16D29-87D2-7114-D802-AEA25E034F77}"/>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FB7BED3-DE52-886A-6614-187EC7CA5887}"/>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CE2D26F-7893-7F2A-7E02-E9BD539BB1BE}"/>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74D96D51-37E1-D88B-1B73-FF34FDC3447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4822B08F-EEBB-D2F4-5754-ED4DB8F22C90}"/>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25">
              <a:extLst>
                <a:ext uri="{FF2B5EF4-FFF2-40B4-BE49-F238E27FC236}">
                  <a16:creationId xmlns:a16="http://schemas.microsoft.com/office/drawing/2014/main" id="{59BCF9FA-9795-7168-D6B4-6B6C81ED3619}"/>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D5367371-CE06-CAFE-D1BF-462FDAF0B508}"/>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DDD7D7D1-C623-97E2-CDC1-2E77A9FDFF07}"/>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06EC808D-AEF5-3F3B-86E1-0D4FBE0F3741}"/>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F3A8D575-0574-CCCF-FB4F-8449B37EDBF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 Diagonal Corner Rectangle 1154">
              <a:extLst>
                <a:ext uri="{FF2B5EF4-FFF2-40B4-BE49-F238E27FC236}">
                  <a16:creationId xmlns:a16="http://schemas.microsoft.com/office/drawing/2014/main" id="{2902AB33-08A3-2E5B-4DFF-382233B13C74}"/>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ound Diagonal Corner Rectangle 1155">
              <a:extLst>
                <a:ext uri="{FF2B5EF4-FFF2-40B4-BE49-F238E27FC236}">
                  <a16:creationId xmlns:a16="http://schemas.microsoft.com/office/drawing/2014/main" id="{B0F51B29-92AB-4736-23F9-CB7FE369895C}"/>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B44C6578-9471-11D8-2D04-F47CC454D7CF}"/>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 Diagonal Corner Rectangle 1157">
              <a:extLst>
                <a:ext uri="{FF2B5EF4-FFF2-40B4-BE49-F238E27FC236}">
                  <a16:creationId xmlns:a16="http://schemas.microsoft.com/office/drawing/2014/main" id="{B2B0BC84-34DF-97B5-3F75-46310C2682AD}"/>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A754833E-2D4E-217C-D400-115897060254}"/>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0">
            <a:extLst>
              <a:ext uri="{FF2B5EF4-FFF2-40B4-BE49-F238E27FC236}">
                <a16:creationId xmlns:a16="http://schemas.microsoft.com/office/drawing/2014/main" id="{04A1A709-ED66-F354-5D0B-3D466B7DE04E}"/>
              </a:ext>
            </a:extLst>
          </p:cNvPr>
          <p:cNvGrpSpPr/>
          <p:nvPr/>
        </p:nvGrpSpPr>
        <p:grpSpPr>
          <a:xfrm>
            <a:off x="8847790" y="3729458"/>
            <a:ext cx="1552632" cy="2828940"/>
            <a:chOff x="624188" y="685800"/>
            <a:chExt cx="2413118" cy="4876800"/>
          </a:xfrm>
        </p:grpSpPr>
        <p:sp>
          <p:nvSpPr>
            <p:cNvPr id="37" name="Cloud 36">
              <a:extLst>
                <a:ext uri="{FF2B5EF4-FFF2-40B4-BE49-F238E27FC236}">
                  <a16:creationId xmlns:a16="http://schemas.microsoft.com/office/drawing/2014/main" id="{C51DC859-358C-7CFD-66B8-E3C778492701}"/>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B29080B-94A4-7615-1C76-91CAFAF25813}"/>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A3566D29-9E60-C216-E09E-7394FFCFC4B3}"/>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4410114A-0AA9-F2DB-09CB-E0140B51BACB}"/>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2ADC1B83-F991-C35B-83DA-51CC03A4A8F0}"/>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Trapezoid 120">
              <a:extLst>
                <a:ext uri="{FF2B5EF4-FFF2-40B4-BE49-F238E27FC236}">
                  <a16:creationId xmlns:a16="http://schemas.microsoft.com/office/drawing/2014/main" id="{EF98A322-DF81-D036-28B3-40B491F590A7}"/>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rapezoid 121">
              <a:extLst>
                <a:ext uri="{FF2B5EF4-FFF2-40B4-BE49-F238E27FC236}">
                  <a16:creationId xmlns:a16="http://schemas.microsoft.com/office/drawing/2014/main" id="{CDF9B8CB-61E5-6731-0492-55A35CB6D447}"/>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rapezoid 122">
              <a:extLst>
                <a:ext uri="{FF2B5EF4-FFF2-40B4-BE49-F238E27FC236}">
                  <a16:creationId xmlns:a16="http://schemas.microsoft.com/office/drawing/2014/main" id="{E79E3D8B-CFAF-7E2F-A575-90691F540EC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A96B39AD-F48C-D556-78B0-5BB80BAB66ED}"/>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A83195DB-0F49-CE58-9556-C2E0B994C276}"/>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525533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2590800" y="308357"/>
            <a:ext cx="5334000" cy="2798579"/>
            <a:chOff x="4114800" y="304800"/>
            <a:chExt cx="1828800" cy="2673795"/>
          </a:xfrm>
        </p:grpSpPr>
        <p:grpSp>
          <p:nvGrpSpPr>
            <p:cNvPr id="3" name="Group 238"/>
            <p:cNvGrpSpPr/>
            <p:nvPr/>
          </p:nvGrpSpPr>
          <p:grpSpPr>
            <a:xfrm>
              <a:off x="4114800" y="304800"/>
              <a:ext cx="1828800" cy="2673795"/>
              <a:chOff x="5181600" y="228600"/>
              <a:chExt cx="1828800" cy="2673795"/>
            </a:xfrm>
          </p:grpSpPr>
          <p:sp>
            <p:nvSpPr>
              <p:cNvPr id="219" name="Rounded Rectangle 218"/>
              <p:cNvSpPr/>
              <p:nvPr/>
            </p:nvSpPr>
            <p:spPr>
              <a:xfrm>
                <a:off x="5442857" y="370807"/>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4402183" y="665414"/>
              <a:ext cx="679269" cy="1411456"/>
            </a:xfrm>
            <a:prstGeom prst="rect">
              <a:avLst/>
            </a:prstGeom>
            <a:noFill/>
          </p:spPr>
          <p:txBody>
            <a:bodyPr wrap="square" rtlCol="0">
              <a:spAutoFit/>
            </a:bodyPr>
            <a:lstStyle/>
            <a:p>
              <a:pPr fontAlgn="base"/>
              <a:r>
                <a:rPr lang="en-US" dirty="0">
                  <a:solidFill>
                    <a:schemeClr val="bg1"/>
                  </a:solidFill>
                </a:rPr>
                <a:t>The Lord will have the gospel restored in hopes of producing good fruit.</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5:54  </a:t>
            </a:r>
          </a:p>
        </p:txBody>
      </p:sp>
      <p:sp>
        <p:nvSpPr>
          <p:cNvPr id="878" name="TextBox 877"/>
          <p:cNvSpPr txBox="1"/>
          <p:nvPr/>
        </p:nvSpPr>
        <p:spPr>
          <a:xfrm>
            <a:off x="1752600" y="2971800"/>
            <a:ext cx="4648200" cy="3416320"/>
          </a:xfrm>
          <a:prstGeom prst="rect">
            <a:avLst/>
          </a:prstGeom>
          <a:noFill/>
        </p:spPr>
        <p:txBody>
          <a:bodyPr wrap="square" rtlCol="0">
            <a:spAutoFit/>
          </a:bodyPr>
          <a:lstStyle/>
          <a:p>
            <a:pPr fontAlgn="base"/>
            <a:r>
              <a:rPr lang="en-US" dirty="0">
                <a:solidFill>
                  <a:schemeClr val="bg1"/>
                </a:solidFill>
              </a:rPr>
              <a:t>“And, behold, the roots of the natural branches of the tree which I planted whithersoever I would are yet alive; wherefore, that I may preserve them also for mine own purpose, I will take of the branches of this tree, and I will graft them in unto them. Yea, I will graft in unto them the branches of their mother tree, that I may preserve the roots also unto mine own self, that when they shall be sufficiently strong perhaps they may bring forth good fruit unto me, and I may yet have glory in the fruit of my vineyard.”</a:t>
            </a:r>
          </a:p>
        </p:txBody>
      </p:sp>
      <p:grpSp>
        <p:nvGrpSpPr>
          <p:cNvPr id="105" name="Group 41"/>
          <p:cNvGrpSpPr/>
          <p:nvPr/>
        </p:nvGrpSpPr>
        <p:grpSpPr>
          <a:xfrm>
            <a:off x="8763001" y="990600"/>
            <a:ext cx="1765593" cy="2133600"/>
            <a:chOff x="6519092" y="3267426"/>
            <a:chExt cx="2146593" cy="3053236"/>
          </a:xfrm>
        </p:grpSpPr>
        <p:grpSp>
          <p:nvGrpSpPr>
            <p:cNvPr id="121" name="Group 388"/>
            <p:cNvGrpSpPr/>
            <p:nvPr/>
          </p:nvGrpSpPr>
          <p:grpSpPr>
            <a:xfrm>
              <a:off x="6553200" y="3498480"/>
              <a:ext cx="1390649" cy="2822182"/>
              <a:chOff x="6553776" y="3813939"/>
              <a:chExt cx="1162049" cy="2358261"/>
            </a:xfrm>
          </p:grpSpPr>
          <p:sp>
            <p:nvSpPr>
              <p:cNvPr id="174" name="Double Wave 173"/>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Double Wave 175"/>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Double Wave 178"/>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Double Wave 179"/>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66"/>
            <p:cNvGrpSpPr/>
            <p:nvPr/>
          </p:nvGrpSpPr>
          <p:grpSpPr>
            <a:xfrm rot="20555714" flipH="1">
              <a:off x="7928541" y="3295828"/>
              <a:ext cx="737144" cy="647343"/>
              <a:chOff x="736597" y="733384"/>
              <a:chExt cx="1807860" cy="1807860"/>
            </a:xfrm>
          </p:grpSpPr>
          <p:grpSp>
            <p:nvGrpSpPr>
              <p:cNvPr id="144" name="Group 15"/>
              <p:cNvGrpSpPr/>
              <p:nvPr/>
            </p:nvGrpSpPr>
            <p:grpSpPr>
              <a:xfrm rot="20238387">
                <a:off x="736597" y="881328"/>
                <a:ext cx="1193804" cy="897916"/>
                <a:chOff x="1111998" y="1862460"/>
                <a:chExt cx="2362200" cy="1921930"/>
              </a:xfrm>
            </p:grpSpPr>
            <p:grpSp>
              <p:nvGrpSpPr>
                <p:cNvPr id="165" name="Group 6"/>
                <p:cNvGrpSpPr/>
                <p:nvPr/>
              </p:nvGrpSpPr>
              <p:grpSpPr>
                <a:xfrm rot="17802976">
                  <a:off x="1912098" y="1823816"/>
                  <a:ext cx="762000" cy="2362200"/>
                  <a:chOff x="1905000" y="1828800"/>
                  <a:chExt cx="762000" cy="2362200"/>
                </a:xfrm>
              </p:grpSpPr>
              <p:sp>
                <p:nvSpPr>
                  <p:cNvPr id="1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9"/>
                <p:cNvGrpSpPr/>
                <p:nvPr/>
              </p:nvGrpSpPr>
              <p:grpSpPr>
                <a:xfrm rot="19123498">
                  <a:off x="2501621" y="1862460"/>
                  <a:ext cx="542170" cy="1782007"/>
                  <a:chOff x="1905000" y="1828800"/>
                  <a:chExt cx="762000" cy="2362200"/>
                </a:xfrm>
              </p:grpSpPr>
              <p:sp>
                <p:nvSpPr>
                  <p:cNvPr id="170" name="Oval 1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2"/>
                <p:cNvGrpSpPr/>
                <p:nvPr/>
              </p:nvGrpSpPr>
              <p:grpSpPr>
                <a:xfrm rot="15530705">
                  <a:off x="2284581" y="2639655"/>
                  <a:ext cx="405591" cy="1883879"/>
                  <a:chOff x="1905000" y="1828800"/>
                  <a:chExt cx="762000" cy="2362200"/>
                </a:xfrm>
              </p:grpSpPr>
              <p:sp>
                <p:nvSpPr>
                  <p:cNvPr id="168" name="Oval 1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5" name="Group 21"/>
              <p:cNvGrpSpPr/>
              <p:nvPr/>
            </p:nvGrpSpPr>
            <p:grpSpPr>
              <a:xfrm rot="2927600">
                <a:off x="1498597" y="881328"/>
                <a:ext cx="1193804" cy="897916"/>
                <a:chOff x="1111998" y="1862460"/>
                <a:chExt cx="2362200" cy="1921930"/>
              </a:xfrm>
            </p:grpSpPr>
            <p:grpSp>
              <p:nvGrpSpPr>
                <p:cNvPr id="156" name="Group 6"/>
                <p:cNvGrpSpPr/>
                <p:nvPr/>
              </p:nvGrpSpPr>
              <p:grpSpPr>
                <a:xfrm rot="17802976">
                  <a:off x="1912098" y="1823816"/>
                  <a:ext cx="762000" cy="2362200"/>
                  <a:chOff x="1905000" y="1828800"/>
                  <a:chExt cx="762000" cy="2362200"/>
                </a:xfrm>
              </p:grpSpPr>
              <p:sp>
                <p:nvSpPr>
                  <p:cNvPr id="1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 name="Group 9"/>
                <p:cNvGrpSpPr/>
                <p:nvPr/>
              </p:nvGrpSpPr>
              <p:grpSpPr>
                <a:xfrm rot="19123498">
                  <a:off x="2501621" y="1862460"/>
                  <a:ext cx="542170" cy="1782007"/>
                  <a:chOff x="1905000" y="1828800"/>
                  <a:chExt cx="762000" cy="2362200"/>
                </a:xfrm>
              </p:grpSpPr>
              <p:sp>
                <p:nvSpPr>
                  <p:cNvPr id="161" name="Oval 1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 name="Group 12"/>
                <p:cNvGrpSpPr/>
                <p:nvPr/>
              </p:nvGrpSpPr>
              <p:grpSpPr>
                <a:xfrm rot="15530705">
                  <a:off x="2284581" y="2639655"/>
                  <a:ext cx="405591" cy="1883879"/>
                  <a:chOff x="1905000" y="1828800"/>
                  <a:chExt cx="762000" cy="2362200"/>
                </a:xfrm>
              </p:grpSpPr>
              <p:sp>
                <p:nvSpPr>
                  <p:cNvPr id="159" name="Oval 1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6" name="Group 31"/>
              <p:cNvGrpSpPr/>
              <p:nvPr/>
            </p:nvGrpSpPr>
            <p:grpSpPr>
              <a:xfrm rot="20238387">
                <a:off x="1346199" y="1643328"/>
                <a:ext cx="1193804" cy="897916"/>
                <a:chOff x="1111998" y="1862460"/>
                <a:chExt cx="2362200" cy="1921930"/>
              </a:xfrm>
            </p:grpSpPr>
            <p:grpSp>
              <p:nvGrpSpPr>
                <p:cNvPr id="147" name="Group 6"/>
                <p:cNvGrpSpPr/>
                <p:nvPr/>
              </p:nvGrpSpPr>
              <p:grpSpPr>
                <a:xfrm rot="17802976">
                  <a:off x="1912098" y="1823816"/>
                  <a:ext cx="762000" cy="2362200"/>
                  <a:chOff x="1905000" y="1828800"/>
                  <a:chExt cx="762000" cy="2362200"/>
                </a:xfrm>
              </p:grpSpPr>
              <p:sp>
                <p:nvSpPr>
                  <p:cNvPr id="15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9"/>
                <p:cNvGrpSpPr/>
                <p:nvPr/>
              </p:nvGrpSpPr>
              <p:grpSpPr>
                <a:xfrm rot="19123498">
                  <a:off x="2501621" y="1862460"/>
                  <a:ext cx="542170" cy="1782007"/>
                  <a:chOff x="1905000" y="1828800"/>
                  <a:chExt cx="762000" cy="2362200"/>
                </a:xfrm>
              </p:grpSpPr>
              <p:sp>
                <p:nvSpPr>
                  <p:cNvPr id="152" name="Oval 1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2"/>
                <p:cNvGrpSpPr/>
                <p:nvPr/>
              </p:nvGrpSpPr>
              <p:grpSpPr>
                <a:xfrm rot="15530705">
                  <a:off x="2284581" y="2639655"/>
                  <a:ext cx="405591" cy="1883879"/>
                  <a:chOff x="1905000" y="1828800"/>
                  <a:chExt cx="762000" cy="2362200"/>
                </a:xfrm>
              </p:grpSpPr>
              <p:sp>
                <p:nvSpPr>
                  <p:cNvPr id="150" name="Oval 1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3" name="Group 199"/>
            <p:cNvGrpSpPr/>
            <p:nvPr/>
          </p:nvGrpSpPr>
          <p:grpSpPr>
            <a:xfrm rot="3068959">
              <a:off x="6099454" y="3687064"/>
              <a:ext cx="1626598" cy="787321"/>
              <a:chOff x="736597" y="733384"/>
              <a:chExt cx="1807860" cy="1193804"/>
            </a:xfrm>
          </p:grpSpPr>
          <p:grpSp>
            <p:nvGrpSpPr>
              <p:cNvPr id="124" name="Group 15"/>
              <p:cNvGrpSpPr/>
              <p:nvPr/>
            </p:nvGrpSpPr>
            <p:grpSpPr>
              <a:xfrm rot="20238387">
                <a:off x="736597" y="881328"/>
                <a:ext cx="1193804" cy="897916"/>
                <a:chOff x="1111998" y="1862460"/>
                <a:chExt cx="2362200" cy="1921930"/>
              </a:xfrm>
            </p:grpSpPr>
            <p:grpSp>
              <p:nvGrpSpPr>
                <p:cNvPr id="135" name="Group 6"/>
                <p:cNvGrpSpPr/>
                <p:nvPr/>
              </p:nvGrpSpPr>
              <p:grpSpPr>
                <a:xfrm rot="17802976">
                  <a:off x="1912098" y="1823816"/>
                  <a:ext cx="762000" cy="2362200"/>
                  <a:chOff x="1905000" y="1828800"/>
                  <a:chExt cx="762000" cy="2362200"/>
                </a:xfrm>
              </p:grpSpPr>
              <p:sp>
                <p:nvSpPr>
                  <p:cNvPr id="1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6" name="Group 9"/>
                <p:cNvGrpSpPr/>
                <p:nvPr/>
              </p:nvGrpSpPr>
              <p:grpSpPr>
                <a:xfrm rot="19123498">
                  <a:off x="2501621" y="1862460"/>
                  <a:ext cx="542170" cy="1782007"/>
                  <a:chOff x="1905000" y="1828800"/>
                  <a:chExt cx="762000" cy="2362200"/>
                </a:xfrm>
              </p:grpSpPr>
              <p:sp>
                <p:nvSpPr>
                  <p:cNvPr id="140" name="Oval 1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12"/>
                <p:cNvGrpSpPr/>
                <p:nvPr/>
              </p:nvGrpSpPr>
              <p:grpSpPr>
                <a:xfrm rot="15530705">
                  <a:off x="2284581" y="2639655"/>
                  <a:ext cx="405591" cy="1883879"/>
                  <a:chOff x="1905000" y="1828800"/>
                  <a:chExt cx="762000" cy="2362200"/>
                </a:xfrm>
              </p:grpSpPr>
              <p:sp>
                <p:nvSpPr>
                  <p:cNvPr id="138" name="Oval 1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5" name="Group 21"/>
              <p:cNvGrpSpPr/>
              <p:nvPr/>
            </p:nvGrpSpPr>
            <p:grpSpPr>
              <a:xfrm rot="2927600">
                <a:off x="1498597" y="881328"/>
                <a:ext cx="1193804" cy="897916"/>
                <a:chOff x="1111998" y="1862460"/>
                <a:chExt cx="2362200" cy="1921930"/>
              </a:xfrm>
            </p:grpSpPr>
            <p:grpSp>
              <p:nvGrpSpPr>
                <p:cNvPr id="126" name="Group 6"/>
                <p:cNvGrpSpPr/>
                <p:nvPr/>
              </p:nvGrpSpPr>
              <p:grpSpPr>
                <a:xfrm rot="17802976">
                  <a:off x="1912098" y="1823816"/>
                  <a:ext cx="762000" cy="2362200"/>
                  <a:chOff x="1905000" y="1828800"/>
                  <a:chExt cx="762000" cy="2362200"/>
                </a:xfrm>
              </p:grpSpPr>
              <p:sp>
                <p:nvSpPr>
                  <p:cNvPr id="1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p:cNvGrpSpPr/>
                <p:nvPr/>
              </p:nvGrpSpPr>
              <p:grpSpPr>
                <a:xfrm rot="19123498">
                  <a:off x="2501621" y="1862460"/>
                  <a:ext cx="542170" cy="1782007"/>
                  <a:chOff x="1905000" y="1828800"/>
                  <a:chExt cx="762000" cy="2362200"/>
                </a:xfrm>
              </p:grpSpPr>
              <p:sp>
                <p:nvSpPr>
                  <p:cNvPr id="131" name="Oval 1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
                <p:cNvGrpSpPr/>
                <p:nvPr/>
              </p:nvGrpSpPr>
              <p:grpSpPr>
                <a:xfrm rot="15530705">
                  <a:off x="2284581" y="2639655"/>
                  <a:ext cx="405591" cy="1883879"/>
                  <a:chOff x="1905000" y="1828800"/>
                  <a:chExt cx="762000" cy="2362200"/>
                </a:xfrm>
              </p:grpSpPr>
              <p:sp>
                <p:nvSpPr>
                  <p:cNvPr id="129" name="Oval 1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3" name="Group 166"/>
          <p:cNvGrpSpPr/>
          <p:nvPr/>
        </p:nvGrpSpPr>
        <p:grpSpPr>
          <a:xfrm rot="494407" flipH="1">
            <a:off x="9411524" y="1036570"/>
            <a:ext cx="684155" cy="592431"/>
            <a:chOff x="736597" y="733384"/>
            <a:chExt cx="1807860" cy="1807860"/>
          </a:xfrm>
          <a:solidFill>
            <a:schemeClr val="accent3">
              <a:lumMod val="40000"/>
              <a:lumOff val="60000"/>
            </a:schemeClr>
          </a:solidFill>
        </p:grpSpPr>
        <p:grpSp>
          <p:nvGrpSpPr>
            <p:cNvPr id="184" name="Group 15"/>
            <p:cNvGrpSpPr/>
            <p:nvPr/>
          </p:nvGrpSpPr>
          <p:grpSpPr>
            <a:xfrm rot="20238387">
              <a:off x="736597" y="881328"/>
              <a:ext cx="1193804" cy="897916"/>
              <a:chOff x="1111998" y="1862460"/>
              <a:chExt cx="2362200" cy="1921930"/>
            </a:xfrm>
            <a:grpFill/>
          </p:grpSpPr>
          <p:grpSp>
            <p:nvGrpSpPr>
              <p:cNvPr id="205" name="Group 6"/>
              <p:cNvGrpSpPr/>
              <p:nvPr/>
            </p:nvGrpSpPr>
            <p:grpSpPr>
              <a:xfrm rot="17802976">
                <a:off x="1912098" y="1823816"/>
                <a:ext cx="762000" cy="2362200"/>
                <a:chOff x="1905000" y="1828800"/>
                <a:chExt cx="762000" cy="2362200"/>
              </a:xfrm>
              <a:grpFill/>
            </p:grpSpPr>
            <p:sp>
              <p:nvSpPr>
                <p:cNvPr id="21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9"/>
              <p:cNvGrpSpPr/>
              <p:nvPr/>
            </p:nvGrpSpPr>
            <p:grpSpPr>
              <a:xfrm rot="19123498">
                <a:off x="2501621" y="1862460"/>
                <a:ext cx="542170" cy="1782007"/>
                <a:chOff x="1905000" y="1828800"/>
                <a:chExt cx="762000" cy="2362200"/>
              </a:xfrm>
              <a:grpFill/>
            </p:grpSpPr>
            <p:sp>
              <p:nvSpPr>
                <p:cNvPr id="210" name="Oval 20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12"/>
              <p:cNvGrpSpPr/>
              <p:nvPr/>
            </p:nvGrpSpPr>
            <p:grpSpPr>
              <a:xfrm rot="15530705">
                <a:off x="2284581" y="2639655"/>
                <a:ext cx="405591" cy="1883879"/>
                <a:chOff x="1905000" y="1828800"/>
                <a:chExt cx="762000" cy="2362200"/>
              </a:xfrm>
              <a:grpFill/>
            </p:grpSpPr>
            <p:sp>
              <p:nvSpPr>
                <p:cNvPr id="208" name="Oval 20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5" name="Group 21"/>
            <p:cNvGrpSpPr/>
            <p:nvPr/>
          </p:nvGrpSpPr>
          <p:grpSpPr>
            <a:xfrm rot="2927600">
              <a:off x="1498597" y="881328"/>
              <a:ext cx="1193804" cy="897916"/>
              <a:chOff x="1111998" y="1862460"/>
              <a:chExt cx="2362200" cy="1921930"/>
            </a:xfrm>
            <a:grpFill/>
          </p:grpSpPr>
          <p:grpSp>
            <p:nvGrpSpPr>
              <p:cNvPr id="196" name="Group 6"/>
              <p:cNvGrpSpPr/>
              <p:nvPr/>
            </p:nvGrpSpPr>
            <p:grpSpPr>
              <a:xfrm rot="17802976">
                <a:off x="1912098" y="1823816"/>
                <a:ext cx="762000" cy="2362200"/>
                <a:chOff x="1905000" y="1828800"/>
                <a:chExt cx="762000" cy="2362200"/>
              </a:xfrm>
              <a:grpFill/>
            </p:grpSpPr>
            <p:sp>
              <p:nvSpPr>
                <p:cNvPr id="20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9"/>
              <p:cNvGrpSpPr/>
              <p:nvPr/>
            </p:nvGrpSpPr>
            <p:grpSpPr>
              <a:xfrm rot="19123498">
                <a:off x="2501621" y="1862460"/>
                <a:ext cx="542170" cy="1782007"/>
                <a:chOff x="1905000" y="1828800"/>
                <a:chExt cx="762000" cy="2362200"/>
              </a:xfrm>
              <a:grpFill/>
            </p:grpSpPr>
            <p:sp>
              <p:nvSpPr>
                <p:cNvPr id="201" name="Oval 20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a:grpFill/>
            </p:grpSpPr>
            <p:sp>
              <p:nvSpPr>
                <p:cNvPr id="199" name="Oval 19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6" name="Group 31"/>
            <p:cNvGrpSpPr/>
            <p:nvPr/>
          </p:nvGrpSpPr>
          <p:grpSpPr>
            <a:xfrm rot="20238387">
              <a:off x="1346199" y="1643328"/>
              <a:ext cx="1193804" cy="897916"/>
              <a:chOff x="1111998" y="1862460"/>
              <a:chExt cx="2362200" cy="1921930"/>
            </a:xfrm>
            <a:grpFill/>
          </p:grpSpPr>
          <p:grpSp>
            <p:nvGrpSpPr>
              <p:cNvPr id="187" name="Group 6"/>
              <p:cNvGrpSpPr/>
              <p:nvPr/>
            </p:nvGrpSpPr>
            <p:grpSpPr>
              <a:xfrm rot="17802976">
                <a:off x="1912098" y="1823816"/>
                <a:ext cx="762000" cy="2362200"/>
                <a:chOff x="1905000" y="1828800"/>
                <a:chExt cx="762000" cy="2362200"/>
              </a:xfrm>
              <a:grpFill/>
            </p:grpSpPr>
            <p:sp>
              <p:nvSpPr>
                <p:cNvPr id="19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317"/>
              <p:cNvGrpSpPr/>
              <p:nvPr/>
            </p:nvGrpSpPr>
            <p:grpSpPr>
              <a:xfrm rot="19123498">
                <a:off x="2501621" y="1862460"/>
                <a:ext cx="542170" cy="1782007"/>
                <a:chOff x="1905000" y="1828800"/>
                <a:chExt cx="762000" cy="2362200"/>
              </a:xfrm>
              <a:grpFill/>
            </p:grpSpPr>
            <p:sp>
              <p:nvSpPr>
                <p:cNvPr id="192" name="Oval 19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9" name="Group 12"/>
              <p:cNvGrpSpPr/>
              <p:nvPr/>
            </p:nvGrpSpPr>
            <p:grpSpPr>
              <a:xfrm rot="15530705">
                <a:off x="2284581" y="2639655"/>
                <a:ext cx="405591" cy="1883879"/>
                <a:chOff x="1905000" y="1828800"/>
                <a:chExt cx="762000" cy="2362200"/>
              </a:xfrm>
              <a:grpFill/>
            </p:grpSpPr>
            <p:sp>
              <p:nvSpPr>
                <p:cNvPr id="190" name="Oval 18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4" name="Group 166"/>
          <p:cNvGrpSpPr/>
          <p:nvPr/>
        </p:nvGrpSpPr>
        <p:grpSpPr>
          <a:xfrm rot="17507914" flipH="1">
            <a:off x="8962903" y="783809"/>
            <a:ext cx="886490" cy="755080"/>
            <a:chOff x="736597" y="733384"/>
            <a:chExt cx="1807860" cy="1807860"/>
          </a:xfrm>
          <a:solidFill>
            <a:schemeClr val="accent3">
              <a:lumMod val="40000"/>
              <a:lumOff val="60000"/>
            </a:schemeClr>
          </a:solidFill>
        </p:grpSpPr>
        <p:grpSp>
          <p:nvGrpSpPr>
            <p:cNvPr id="215" name="Group 15"/>
            <p:cNvGrpSpPr/>
            <p:nvPr/>
          </p:nvGrpSpPr>
          <p:grpSpPr>
            <a:xfrm rot="20238387">
              <a:off x="736597" y="881328"/>
              <a:ext cx="1193804" cy="897916"/>
              <a:chOff x="1111998" y="1862460"/>
              <a:chExt cx="2362200" cy="1921930"/>
            </a:xfrm>
            <a:grpFill/>
          </p:grpSpPr>
          <p:grpSp>
            <p:nvGrpSpPr>
              <p:cNvPr id="239" name="Group 6"/>
              <p:cNvGrpSpPr/>
              <p:nvPr/>
            </p:nvGrpSpPr>
            <p:grpSpPr>
              <a:xfrm rot="17802976">
                <a:off x="1912098" y="1823816"/>
                <a:ext cx="762000" cy="2362200"/>
                <a:chOff x="1905000" y="1828800"/>
                <a:chExt cx="762000" cy="2362200"/>
              </a:xfrm>
              <a:grpFill/>
            </p:grpSpPr>
            <p:sp>
              <p:nvSpPr>
                <p:cNvPr id="24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0" name="Group 9"/>
              <p:cNvGrpSpPr/>
              <p:nvPr/>
            </p:nvGrpSpPr>
            <p:grpSpPr>
              <a:xfrm rot="19123498">
                <a:off x="2501621" y="1862460"/>
                <a:ext cx="542170" cy="1782007"/>
                <a:chOff x="1905000" y="1828800"/>
                <a:chExt cx="762000" cy="2362200"/>
              </a:xfrm>
              <a:grpFill/>
            </p:grpSpPr>
            <p:sp>
              <p:nvSpPr>
                <p:cNvPr id="244" name="Oval 24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12"/>
              <p:cNvGrpSpPr/>
              <p:nvPr/>
            </p:nvGrpSpPr>
            <p:grpSpPr>
              <a:xfrm rot="15530705">
                <a:off x="2284581" y="2639655"/>
                <a:ext cx="405591" cy="1883879"/>
                <a:chOff x="1905000" y="1828800"/>
                <a:chExt cx="762000" cy="2362200"/>
              </a:xfrm>
              <a:grpFill/>
            </p:grpSpPr>
            <p:sp>
              <p:nvSpPr>
                <p:cNvPr id="242" name="Oval 24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6" name="Group 21"/>
            <p:cNvGrpSpPr/>
            <p:nvPr/>
          </p:nvGrpSpPr>
          <p:grpSpPr>
            <a:xfrm rot="2927600">
              <a:off x="1498597" y="881328"/>
              <a:ext cx="1193804" cy="897916"/>
              <a:chOff x="1111998" y="1862460"/>
              <a:chExt cx="2362200" cy="1921930"/>
            </a:xfrm>
            <a:grpFill/>
          </p:grpSpPr>
          <p:grpSp>
            <p:nvGrpSpPr>
              <p:cNvPr id="230" name="Group 6"/>
              <p:cNvGrpSpPr/>
              <p:nvPr/>
            </p:nvGrpSpPr>
            <p:grpSpPr>
              <a:xfrm rot="17802976">
                <a:off x="1912098" y="1823816"/>
                <a:ext cx="762000" cy="2362200"/>
                <a:chOff x="1905000" y="1828800"/>
                <a:chExt cx="762000" cy="2362200"/>
              </a:xfrm>
              <a:grpFill/>
            </p:grpSpPr>
            <p:sp>
              <p:nvSpPr>
                <p:cNvPr id="23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9"/>
              <p:cNvGrpSpPr/>
              <p:nvPr/>
            </p:nvGrpSpPr>
            <p:grpSpPr>
              <a:xfrm rot="19123498">
                <a:off x="2501621" y="1862460"/>
                <a:ext cx="542170" cy="1782007"/>
                <a:chOff x="1905000" y="1828800"/>
                <a:chExt cx="762000" cy="2362200"/>
              </a:xfrm>
              <a:grpFill/>
            </p:grpSpPr>
            <p:sp>
              <p:nvSpPr>
                <p:cNvPr id="235" name="Oval 23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23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 name="Group 12"/>
              <p:cNvGrpSpPr/>
              <p:nvPr/>
            </p:nvGrpSpPr>
            <p:grpSpPr>
              <a:xfrm rot="15530705">
                <a:off x="2284581" y="2639655"/>
                <a:ext cx="405591" cy="1883879"/>
                <a:chOff x="1905000" y="1828800"/>
                <a:chExt cx="762000" cy="2362200"/>
              </a:xfrm>
              <a:grpFill/>
            </p:grpSpPr>
            <p:sp>
              <p:nvSpPr>
                <p:cNvPr id="233" name="Oval 23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23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7" name="Group 31"/>
            <p:cNvGrpSpPr/>
            <p:nvPr/>
          </p:nvGrpSpPr>
          <p:grpSpPr>
            <a:xfrm rot="20238387">
              <a:off x="1346199" y="1643328"/>
              <a:ext cx="1193804" cy="897916"/>
              <a:chOff x="1111998" y="1862460"/>
              <a:chExt cx="2362200" cy="1921930"/>
            </a:xfrm>
            <a:grpFill/>
          </p:grpSpPr>
          <p:grpSp>
            <p:nvGrpSpPr>
              <p:cNvPr id="218" name="Group 6"/>
              <p:cNvGrpSpPr/>
              <p:nvPr/>
            </p:nvGrpSpPr>
            <p:grpSpPr>
              <a:xfrm rot="17802976">
                <a:off x="1912098" y="1823816"/>
                <a:ext cx="762000" cy="2362200"/>
                <a:chOff x="1905000" y="1828800"/>
                <a:chExt cx="762000" cy="2362200"/>
              </a:xfrm>
              <a:grpFill/>
            </p:grpSpPr>
            <p:sp>
              <p:nvSpPr>
                <p:cNvPr id="22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317"/>
              <p:cNvGrpSpPr/>
              <p:nvPr/>
            </p:nvGrpSpPr>
            <p:grpSpPr>
              <a:xfrm rot="19123498">
                <a:off x="2501621" y="1862460"/>
                <a:ext cx="542170" cy="1782007"/>
                <a:chOff x="1905000" y="1828800"/>
                <a:chExt cx="762000" cy="2362200"/>
              </a:xfrm>
              <a:grpFill/>
            </p:grpSpPr>
            <p:sp>
              <p:nvSpPr>
                <p:cNvPr id="226" name="Oval 22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3" name="Group 12"/>
              <p:cNvGrpSpPr/>
              <p:nvPr/>
            </p:nvGrpSpPr>
            <p:grpSpPr>
              <a:xfrm rot="15530705">
                <a:off x="2284581" y="2639655"/>
                <a:ext cx="405591" cy="1883879"/>
                <a:chOff x="1905000" y="1828800"/>
                <a:chExt cx="762000" cy="2362200"/>
              </a:xfrm>
              <a:grpFill/>
            </p:grpSpPr>
            <p:sp>
              <p:nvSpPr>
                <p:cNvPr id="224" name="Oval 22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 name="Group 41"/>
          <p:cNvGrpSpPr/>
          <p:nvPr/>
        </p:nvGrpSpPr>
        <p:grpSpPr>
          <a:xfrm>
            <a:off x="7391401" y="152400"/>
            <a:ext cx="2146593" cy="3053236"/>
            <a:chOff x="6519092" y="3267426"/>
            <a:chExt cx="2146593" cy="3053236"/>
          </a:xfrm>
        </p:grpSpPr>
        <p:grpSp>
          <p:nvGrpSpPr>
            <p:cNvPr id="7" name="Group 388"/>
            <p:cNvGrpSpPr/>
            <p:nvPr/>
          </p:nvGrpSpPr>
          <p:grpSpPr>
            <a:xfrm>
              <a:off x="6553200" y="3498480"/>
              <a:ext cx="1390649" cy="2822182"/>
              <a:chOff x="6553776" y="3813939"/>
              <a:chExt cx="1162049" cy="2358261"/>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Double Wave 116"/>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Double Wave 117"/>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66"/>
            <p:cNvGrpSpPr/>
            <p:nvPr/>
          </p:nvGrpSpPr>
          <p:grpSpPr>
            <a:xfrm rot="20555714" flipH="1">
              <a:off x="7928541" y="3295828"/>
              <a:ext cx="737144" cy="647343"/>
              <a:chOff x="736597" y="733384"/>
              <a:chExt cx="1807860" cy="1807860"/>
            </a:xfrm>
          </p:grpSpPr>
          <p:grpSp>
            <p:nvGrpSpPr>
              <p:cNvPr id="9" name="Group 15"/>
              <p:cNvGrpSpPr/>
              <p:nvPr/>
            </p:nvGrpSpPr>
            <p:grpSpPr>
              <a:xfrm rot="20238387">
                <a:off x="736597" y="881328"/>
                <a:ext cx="1193804" cy="897916"/>
                <a:chOff x="1111998" y="1862460"/>
                <a:chExt cx="2362200" cy="1921930"/>
              </a:xfrm>
            </p:grpSpPr>
            <p:grpSp>
              <p:nvGrpSpPr>
                <p:cNvPr id="10"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 name="Group 21"/>
              <p:cNvGrpSpPr/>
              <p:nvPr/>
            </p:nvGrpSpPr>
            <p:grpSpPr>
              <a:xfrm rot="2927600">
                <a:off x="1498597" y="881328"/>
                <a:ext cx="1193804" cy="897916"/>
                <a:chOff x="1111998" y="1862460"/>
                <a:chExt cx="2362200" cy="1921930"/>
              </a:xfrm>
            </p:grpSpPr>
            <p:grpSp>
              <p:nvGrpSpPr>
                <p:cNvPr id="14"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 name="Group 31"/>
              <p:cNvGrpSpPr/>
              <p:nvPr/>
            </p:nvGrpSpPr>
            <p:grpSpPr>
              <a:xfrm rot="20238387">
                <a:off x="1346199" y="1643328"/>
                <a:ext cx="1193804" cy="897916"/>
                <a:chOff x="1111998" y="1862460"/>
                <a:chExt cx="2362200" cy="1921930"/>
              </a:xfrm>
            </p:grpSpPr>
            <p:grpSp>
              <p:nvGrpSpPr>
                <p:cNvPr id="18"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 name="Group 199"/>
            <p:cNvGrpSpPr/>
            <p:nvPr/>
          </p:nvGrpSpPr>
          <p:grpSpPr>
            <a:xfrm rot="3068959">
              <a:off x="6099454" y="3687064"/>
              <a:ext cx="1626598" cy="787321"/>
              <a:chOff x="736597" y="733384"/>
              <a:chExt cx="1807860" cy="1193804"/>
            </a:xfrm>
          </p:grpSpPr>
          <p:grpSp>
            <p:nvGrpSpPr>
              <p:cNvPr id="22" name="Group 15"/>
              <p:cNvGrpSpPr/>
              <p:nvPr/>
            </p:nvGrpSpPr>
            <p:grpSpPr>
              <a:xfrm rot="20238387">
                <a:off x="736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 name="Group 21"/>
              <p:cNvGrpSpPr/>
              <p:nvPr/>
            </p:nvGrpSpPr>
            <p:grpSpPr>
              <a:xfrm rot="2927600">
                <a:off x="1498597" y="881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3" name="Group 91">
            <a:extLst>
              <a:ext uri="{FF2B5EF4-FFF2-40B4-BE49-F238E27FC236}">
                <a16:creationId xmlns:a16="http://schemas.microsoft.com/office/drawing/2014/main" id="{32515010-248E-3FF2-AB65-179ADBA3AAE9}"/>
              </a:ext>
            </a:extLst>
          </p:cNvPr>
          <p:cNvGrpSpPr/>
          <p:nvPr/>
        </p:nvGrpSpPr>
        <p:grpSpPr>
          <a:xfrm>
            <a:off x="7241323" y="3074406"/>
            <a:ext cx="1356990" cy="3344532"/>
            <a:chOff x="4054343" y="2362200"/>
            <a:chExt cx="1356990" cy="3344532"/>
          </a:xfrm>
        </p:grpSpPr>
        <p:sp>
          <p:nvSpPr>
            <p:cNvPr id="44" name="Round Diagonal Corner Rectangle 1143">
              <a:extLst>
                <a:ext uri="{FF2B5EF4-FFF2-40B4-BE49-F238E27FC236}">
                  <a16:creationId xmlns:a16="http://schemas.microsoft.com/office/drawing/2014/main" id="{31CF5C47-8F60-1A0A-CEC2-6769467F44CC}"/>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ound Diagonal Corner Rectangle 1144">
              <a:extLst>
                <a:ext uri="{FF2B5EF4-FFF2-40B4-BE49-F238E27FC236}">
                  <a16:creationId xmlns:a16="http://schemas.microsoft.com/office/drawing/2014/main" id="{CB935E11-D14B-C9FE-B804-C62D8D207039}"/>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469EA574-90D0-9D21-8104-D8B1896F2946}"/>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225D8CED-FCEA-CA63-A156-B5BE2E0AA7AD}"/>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EF5017BA-EBE1-EFFE-DA2D-F2FA81A61F3F}"/>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2627D524-87EB-80C2-1CC0-244B3A7C02C7}"/>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rapezoid 64">
              <a:extLst>
                <a:ext uri="{FF2B5EF4-FFF2-40B4-BE49-F238E27FC236}">
                  <a16:creationId xmlns:a16="http://schemas.microsoft.com/office/drawing/2014/main" id="{30E61C70-A64C-ADD1-A32B-CA929A09D4C3}"/>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rapezoid 71">
              <a:extLst>
                <a:ext uri="{FF2B5EF4-FFF2-40B4-BE49-F238E27FC236}">
                  <a16:creationId xmlns:a16="http://schemas.microsoft.com/office/drawing/2014/main" id="{0A39A9F9-98B7-D714-5B08-BC107553B350}"/>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rapezoid 73">
              <a:extLst>
                <a:ext uri="{FF2B5EF4-FFF2-40B4-BE49-F238E27FC236}">
                  <a16:creationId xmlns:a16="http://schemas.microsoft.com/office/drawing/2014/main" id="{96E1F123-2463-7F3C-C613-9C9C6D28736A}"/>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5554CB50-739C-BF6A-16D5-F33962CCA3DB}"/>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891A5398-37B9-4D32-4374-B5F3EFA78DD6}"/>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ound Diagonal Corner Rectangle 1154">
              <a:extLst>
                <a:ext uri="{FF2B5EF4-FFF2-40B4-BE49-F238E27FC236}">
                  <a16:creationId xmlns:a16="http://schemas.microsoft.com/office/drawing/2014/main" id="{EBD36324-ADEC-E2C3-8DD7-257CC7B58842}"/>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ound Diagonal Corner Rectangle 1155">
              <a:extLst>
                <a:ext uri="{FF2B5EF4-FFF2-40B4-BE49-F238E27FC236}">
                  <a16:creationId xmlns:a16="http://schemas.microsoft.com/office/drawing/2014/main" id="{2FE9992D-6BDA-E4FA-7F53-923A8828978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19E775E2-4C26-BABE-8A74-BC1699721704}"/>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ound Diagonal Corner Rectangle 1157">
              <a:extLst>
                <a:ext uri="{FF2B5EF4-FFF2-40B4-BE49-F238E27FC236}">
                  <a16:creationId xmlns:a16="http://schemas.microsoft.com/office/drawing/2014/main" id="{4A6801A4-E70F-3120-DEEB-1B241FFB9E0B}"/>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87DBC73A-39F8-B1F8-3B86-64D7EE9D972F}"/>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0">
            <a:extLst>
              <a:ext uri="{FF2B5EF4-FFF2-40B4-BE49-F238E27FC236}">
                <a16:creationId xmlns:a16="http://schemas.microsoft.com/office/drawing/2014/main" id="{428E379E-8146-7641-44EC-EF5BF053F494}"/>
              </a:ext>
            </a:extLst>
          </p:cNvPr>
          <p:cNvGrpSpPr/>
          <p:nvPr/>
        </p:nvGrpSpPr>
        <p:grpSpPr>
          <a:xfrm>
            <a:off x="8763743" y="3452754"/>
            <a:ext cx="1552632" cy="2828940"/>
            <a:chOff x="624188" y="685800"/>
            <a:chExt cx="2413118" cy="4876800"/>
          </a:xfrm>
        </p:grpSpPr>
        <p:sp>
          <p:nvSpPr>
            <p:cNvPr id="95" name="Cloud 94">
              <a:extLst>
                <a:ext uri="{FF2B5EF4-FFF2-40B4-BE49-F238E27FC236}">
                  <a16:creationId xmlns:a16="http://schemas.microsoft.com/office/drawing/2014/main" id="{0C93DAFB-ACE0-99E2-36FB-017817A825CF}"/>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35F5DC53-5907-312D-685F-B78EEEDCAF07}"/>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332D551-D862-777A-71BC-1963FC67F5E3}"/>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7A1C32E6-F4CD-2F70-5580-FE86EFE85754}"/>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a:extLst>
                <a:ext uri="{FF2B5EF4-FFF2-40B4-BE49-F238E27FC236}">
                  <a16:creationId xmlns:a16="http://schemas.microsoft.com/office/drawing/2014/main" id="{B85EFEFA-E788-E1EB-FE44-875F45879825}"/>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Trapezoid 248">
              <a:extLst>
                <a:ext uri="{FF2B5EF4-FFF2-40B4-BE49-F238E27FC236}">
                  <a16:creationId xmlns:a16="http://schemas.microsoft.com/office/drawing/2014/main" id="{4E1FA1D1-E30D-BCB4-8B6D-1E3E74B52C2D}"/>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rapezoid 249">
              <a:extLst>
                <a:ext uri="{FF2B5EF4-FFF2-40B4-BE49-F238E27FC236}">
                  <a16:creationId xmlns:a16="http://schemas.microsoft.com/office/drawing/2014/main" id="{FA4AB72B-BD70-DAAA-C165-F92FC9353D47}"/>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Trapezoid 250">
              <a:extLst>
                <a:ext uri="{FF2B5EF4-FFF2-40B4-BE49-F238E27FC236}">
                  <a16:creationId xmlns:a16="http://schemas.microsoft.com/office/drawing/2014/main" id="{4F36FE46-D666-C2FE-701B-0F31BCACE0E2}"/>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a:extLst>
                <a:ext uri="{FF2B5EF4-FFF2-40B4-BE49-F238E27FC236}">
                  <a16:creationId xmlns:a16="http://schemas.microsoft.com/office/drawing/2014/main" id="{1E771081-1573-193A-48FA-97F0A04F3574}"/>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252">
              <a:extLst>
                <a:ext uri="{FF2B5EF4-FFF2-40B4-BE49-F238E27FC236}">
                  <a16:creationId xmlns:a16="http://schemas.microsoft.com/office/drawing/2014/main" id="{8E1A8A50-59DA-38C1-0D24-583A7483BAB2}"/>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2329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9" name="Group 308"/>
          <p:cNvGrpSpPr/>
          <p:nvPr/>
        </p:nvGrpSpPr>
        <p:grpSpPr>
          <a:xfrm>
            <a:off x="7467600" y="457200"/>
            <a:ext cx="2885090" cy="3124200"/>
            <a:chOff x="5943600" y="808463"/>
            <a:chExt cx="2885090" cy="2819400"/>
          </a:xfrm>
        </p:grpSpPr>
        <p:sp>
          <p:nvSpPr>
            <p:cNvPr id="307" name="Rounded Rectangle 306"/>
            <p:cNvSpPr/>
            <p:nvPr/>
          </p:nvSpPr>
          <p:spPr>
            <a:xfrm>
              <a:off x="5943600" y="808463"/>
              <a:ext cx="2819400" cy="28194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8" name="TextBox 307"/>
            <p:cNvSpPr txBox="1"/>
            <p:nvPr/>
          </p:nvSpPr>
          <p:spPr>
            <a:xfrm>
              <a:off x="6085490" y="870115"/>
              <a:ext cx="2743200" cy="1860922"/>
            </a:xfrm>
            <a:prstGeom prst="rect">
              <a:avLst/>
            </a:prstGeom>
            <a:noFill/>
          </p:spPr>
          <p:txBody>
            <a:bodyPr wrap="square" rtlCol="0">
              <a:spAutoFit/>
            </a:bodyPr>
            <a:lstStyle/>
            <a:p>
              <a:r>
                <a:rPr lang="en-US" sz="1600" dirty="0">
                  <a:solidFill>
                    <a:schemeClr val="bg1"/>
                  </a:solidFill>
                </a:rPr>
                <a:t>“And we will nourish again the trees of the vineyard, and we will trim up the branches thereof; and we will pluck from the trees those branches which are ripened, that must perish, and cast them into the fire.”</a:t>
              </a:r>
            </a:p>
          </p:txBody>
        </p:sp>
      </p:grpSp>
      <p:grpSp>
        <p:nvGrpSpPr>
          <p:cNvPr id="2" name="Group 222"/>
          <p:cNvGrpSpPr/>
          <p:nvPr/>
        </p:nvGrpSpPr>
        <p:grpSpPr>
          <a:xfrm>
            <a:off x="1904999" y="308356"/>
            <a:ext cx="6019802" cy="2722380"/>
            <a:chOff x="3879668" y="304800"/>
            <a:chExt cx="2063932" cy="2600993"/>
          </a:xfrm>
        </p:grpSpPr>
        <p:grpSp>
          <p:nvGrpSpPr>
            <p:cNvPr id="3" name="Group 238"/>
            <p:cNvGrpSpPr/>
            <p:nvPr/>
          </p:nvGrpSpPr>
          <p:grpSpPr>
            <a:xfrm>
              <a:off x="3879669" y="304800"/>
              <a:ext cx="2063931" cy="2600993"/>
              <a:chOff x="4946469" y="228600"/>
              <a:chExt cx="2063931" cy="2600993"/>
            </a:xfrm>
          </p:grpSpPr>
          <p:sp>
            <p:nvSpPr>
              <p:cNvPr id="219" name="Rounded Rectangle 218"/>
              <p:cNvSpPr/>
              <p:nvPr/>
            </p:nvSpPr>
            <p:spPr>
              <a:xfrm>
                <a:off x="4946469" y="298005"/>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879668" y="447007"/>
              <a:ext cx="679269" cy="1940751"/>
            </a:xfrm>
            <a:prstGeom prst="rect">
              <a:avLst/>
            </a:prstGeom>
            <a:noFill/>
          </p:spPr>
          <p:txBody>
            <a:bodyPr wrap="square" rtlCol="0">
              <a:spAutoFit/>
            </a:bodyPr>
            <a:lstStyle/>
            <a:p>
              <a:pPr fontAlgn="base"/>
              <a:r>
                <a:rPr lang="en-US" sz="1400" dirty="0">
                  <a:solidFill>
                    <a:schemeClr val="bg1"/>
                  </a:solidFill>
                </a:rPr>
                <a:t>“And the Lord of the vineyard said unto the servant: Pluck not the wild branches from the trees, save it be those which are most bitter; and in them ye shall graft according to that which I have said.”</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79832" y="6550223"/>
            <a:ext cx="4800600" cy="307777"/>
          </a:xfrm>
          <a:prstGeom prst="rect">
            <a:avLst/>
          </a:prstGeom>
          <a:noFill/>
        </p:spPr>
        <p:txBody>
          <a:bodyPr wrap="square" rtlCol="0">
            <a:spAutoFit/>
          </a:bodyPr>
          <a:lstStyle/>
          <a:p>
            <a:r>
              <a:rPr lang="en-US" sz="1400" dirty="0">
                <a:solidFill>
                  <a:schemeClr val="bg1"/>
                </a:solidFill>
              </a:rPr>
              <a:t>Jacob 5:55-58</a:t>
            </a:r>
          </a:p>
        </p:txBody>
      </p:sp>
      <p:sp>
        <p:nvSpPr>
          <p:cNvPr id="878" name="TextBox 877"/>
          <p:cNvSpPr txBox="1"/>
          <p:nvPr/>
        </p:nvSpPr>
        <p:spPr>
          <a:xfrm>
            <a:off x="4038600" y="4038601"/>
            <a:ext cx="4648200" cy="2031325"/>
          </a:xfrm>
          <a:prstGeom prst="rect">
            <a:avLst/>
          </a:prstGeom>
          <a:noFill/>
        </p:spPr>
        <p:txBody>
          <a:bodyPr wrap="square" rtlCol="0">
            <a:spAutoFit/>
          </a:bodyPr>
          <a:lstStyle/>
          <a:p>
            <a:pPr fontAlgn="base"/>
            <a:r>
              <a:rPr lang="en-US" dirty="0">
                <a:solidFill>
                  <a:schemeClr val="bg1"/>
                </a:solidFill>
              </a:rPr>
              <a:t>“And it came to pass that they took from the natural tree which had become wild, and grafted in unto the natural trees, which also had become wild.</a:t>
            </a:r>
          </a:p>
          <a:p>
            <a:pPr fontAlgn="base"/>
            <a:r>
              <a:rPr lang="en-US" dirty="0">
                <a:solidFill>
                  <a:schemeClr val="bg1"/>
                </a:solidFill>
              </a:rPr>
              <a:t>And they also took of the natural trees which had become wild, and grafted into their mother tree.”</a:t>
            </a:r>
          </a:p>
        </p:txBody>
      </p:sp>
      <p:grpSp>
        <p:nvGrpSpPr>
          <p:cNvPr id="274" name="Group 273"/>
          <p:cNvGrpSpPr/>
          <p:nvPr/>
        </p:nvGrpSpPr>
        <p:grpSpPr>
          <a:xfrm>
            <a:off x="4343401" y="304801"/>
            <a:ext cx="2146593" cy="3608803"/>
            <a:chOff x="4495800" y="587433"/>
            <a:chExt cx="2146593" cy="3608803"/>
          </a:xfrm>
        </p:grpSpPr>
        <p:grpSp>
          <p:nvGrpSpPr>
            <p:cNvPr id="84" name="Group 41"/>
            <p:cNvGrpSpPr/>
            <p:nvPr/>
          </p:nvGrpSpPr>
          <p:grpSpPr>
            <a:xfrm>
              <a:off x="4495800" y="1143000"/>
              <a:ext cx="2146593" cy="3053236"/>
              <a:chOff x="6519092" y="3267426"/>
              <a:chExt cx="2146593" cy="3053236"/>
            </a:xfrm>
          </p:grpSpPr>
          <p:grpSp>
            <p:nvGrpSpPr>
              <p:cNvPr id="85" name="Group 388"/>
              <p:cNvGrpSpPr/>
              <p:nvPr/>
            </p:nvGrpSpPr>
            <p:grpSpPr>
              <a:xfrm>
                <a:off x="6553200" y="3498480"/>
                <a:ext cx="1390649" cy="2822182"/>
                <a:chOff x="6553776" y="3813939"/>
                <a:chExt cx="1162049" cy="2358261"/>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Double Wave 116"/>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Double Wave 117"/>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66"/>
              <p:cNvGrpSpPr/>
              <p:nvPr/>
            </p:nvGrpSpPr>
            <p:grpSpPr>
              <a:xfrm rot="20555714" flipH="1">
                <a:off x="7928541" y="3295828"/>
                <a:ext cx="737144" cy="647343"/>
                <a:chOff x="736597" y="733384"/>
                <a:chExt cx="1807860" cy="1807860"/>
              </a:xfrm>
            </p:grpSpPr>
            <p:grpSp>
              <p:nvGrpSpPr>
                <p:cNvPr id="87" name="Group 15"/>
                <p:cNvGrpSpPr/>
                <p:nvPr/>
              </p:nvGrpSpPr>
              <p:grpSpPr>
                <a:xfrm rot="20238387">
                  <a:off x="736597" y="881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 name="Group 21"/>
                <p:cNvGrpSpPr/>
                <p:nvPr/>
              </p:nvGrpSpPr>
              <p:grpSpPr>
                <a:xfrm rot="2927600">
                  <a:off x="1498597" y="881328"/>
                  <a:ext cx="1193804" cy="897916"/>
                  <a:chOff x="1111998" y="1862460"/>
                  <a:chExt cx="2362200" cy="1921930"/>
                </a:xfrm>
              </p:grpSpPr>
              <p:grpSp>
                <p:nvGrpSpPr>
                  <p:cNvPr id="104"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2" name="Group 31"/>
                <p:cNvGrpSpPr/>
                <p:nvPr/>
              </p:nvGrpSpPr>
              <p:grpSpPr>
                <a:xfrm rot="20238387">
                  <a:off x="1346199" y="1643328"/>
                  <a:ext cx="1193804" cy="897916"/>
                  <a:chOff x="1111998" y="1862460"/>
                  <a:chExt cx="2362200" cy="1921930"/>
                </a:xfrm>
              </p:grpSpPr>
              <p:grpSp>
                <p:nvGrpSpPr>
                  <p:cNvPr id="123"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6" name="Group 199"/>
              <p:cNvGrpSpPr/>
              <p:nvPr/>
            </p:nvGrpSpPr>
            <p:grpSpPr>
              <a:xfrm rot="3068959">
                <a:off x="6099454" y="3687064"/>
                <a:ext cx="1626598" cy="787321"/>
                <a:chOff x="736597" y="733384"/>
                <a:chExt cx="1807860" cy="1193804"/>
              </a:xfrm>
            </p:grpSpPr>
            <p:grpSp>
              <p:nvGrpSpPr>
                <p:cNvPr id="127" name="Group 15"/>
                <p:cNvGrpSpPr/>
                <p:nvPr/>
              </p:nvGrpSpPr>
              <p:grpSpPr>
                <a:xfrm rot="20238387">
                  <a:off x="736597" y="881328"/>
                  <a:ext cx="1193804" cy="897916"/>
                  <a:chOff x="1111998" y="1862460"/>
                  <a:chExt cx="2362200" cy="1921930"/>
                </a:xfrm>
              </p:grpSpPr>
              <p:grpSp>
                <p:nvGrpSpPr>
                  <p:cNvPr id="128"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5"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6"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7" name="Group 21"/>
                <p:cNvGrpSpPr/>
                <p:nvPr/>
              </p:nvGrpSpPr>
              <p:grpSpPr>
                <a:xfrm rot="2927600">
                  <a:off x="1498597" y="881328"/>
                  <a:ext cx="1193804" cy="897916"/>
                  <a:chOff x="1111998" y="1862460"/>
                  <a:chExt cx="2362200" cy="1921930"/>
                </a:xfrm>
              </p:grpSpPr>
              <p:grpSp>
                <p:nvGrpSpPr>
                  <p:cNvPr id="144"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30"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231" name="Group 15"/>
              <p:cNvGrpSpPr/>
              <p:nvPr/>
            </p:nvGrpSpPr>
            <p:grpSpPr>
              <a:xfrm rot="20238387">
                <a:off x="736597" y="881328"/>
                <a:ext cx="1193804" cy="897916"/>
                <a:chOff x="1111998" y="1862460"/>
                <a:chExt cx="2362200" cy="1921930"/>
              </a:xfrm>
              <a:grpFill/>
            </p:grpSpPr>
            <p:grpSp>
              <p:nvGrpSpPr>
                <p:cNvPr id="264"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5"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6"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2" name="Group 21"/>
              <p:cNvGrpSpPr/>
              <p:nvPr/>
            </p:nvGrpSpPr>
            <p:grpSpPr>
              <a:xfrm rot="2927600">
                <a:off x="1498597" y="881328"/>
                <a:ext cx="1193804" cy="897916"/>
                <a:chOff x="1111998" y="1862460"/>
                <a:chExt cx="2362200" cy="1921930"/>
              </a:xfrm>
              <a:grpFill/>
            </p:grpSpPr>
            <p:grpSp>
              <p:nvGrpSpPr>
                <p:cNvPr id="255"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6"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9" name="Group 31"/>
              <p:cNvGrpSpPr/>
              <p:nvPr/>
            </p:nvGrpSpPr>
            <p:grpSpPr>
              <a:xfrm rot="20238387">
                <a:off x="1346199" y="1643328"/>
                <a:ext cx="1193804" cy="897916"/>
                <a:chOff x="1111998" y="1862460"/>
                <a:chExt cx="2362200" cy="1921930"/>
              </a:xfrm>
              <a:grpFill/>
            </p:grpSpPr>
            <p:grpSp>
              <p:nvGrpSpPr>
                <p:cNvPr id="240"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06" name="Group 305"/>
          <p:cNvGrpSpPr/>
          <p:nvPr/>
        </p:nvGrpSpPr>
        <p:grpSpPr>
          <a:xfrm>
            <a:off x="5943601" y="1143000"/>
            <a:ext cx="1765593" cy="2710896"/>
            <a:chOff x="4419600" y="1219200"/>
            <a:chExt cx="1765593" cy="2710896"/>
          </a:xfrm>
        </p:grpSpPr>
        <p:grpSp>
          <p:nvGrpSpPr>
            <p:cNvPr id="273" name="Group 272"/>
            <p:cNvGrpSpPr/>
            <p:nvPr/>
          </p:nvGrpSpPr>
          <p:grpSpPr>
            <a:xfrm>
              <a:off x="4419600" y="1219200"/>
              <a:ext cx="1765593" cy="2710896"/>
              <a:chOff x="6477000" y="1480104"/>
              <a:chExt cx="1765593" cy="2710896"/>
            </a:xfrm>
          </p:grpSpPr>
          <p:grpSp>
            <p:nvGrpSpPr>
              <p:cNvPr id="6" name="Group 41"/>
              <p:cNvGrpSpPr/>
              <p:nvPr/>
            </p:nvGrpSpPr>
            <p:grpSpPr>
              <a:xfrm>
                <a:off x="6477000" y="2057400"/>
                <a:ext cx="1765593" cy="2133600"/>
                <a:chOff x="6519092" y="3267426"/>
                <a:chExt cx="2146593" cy="3053236"/>
              </a:xfrm>
            </p:grpSpPr>
            <p:grpSp>
              <p:nvGrpSpPr>
                <p:cNvPr id="7" name="Group 388"/>
                <p:cNvGrpSpPr/>
                <p:nvPr/>
              </p:nvGrpSpPr>
              <p:grpSpPr>
                <a:xfrm>
                  <a:off x="6553200" y="3498480"/>
                  <a:ext cx="1390649" cy="2822182"/>
                  <a:chOff x="6553776" y="3813939"/>
                  <a:chExt cx="1162049" cy="2358261"/>
                </a:xfrm>
              </p:grpSpPr>
              <p:sp>
                <p:nvSpPr>
                  <p:cNvPr id="174" name="Double Wave 173"/>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Double Wave 174"/>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Double Wave 175"/>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Double Wave 178"/>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Double Wave 179"/>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66"/>
                <p:cNvGrpSpPr/>
                <p:nvPr/>
              </p:nvGrpSpPr>
              <p:grpSpPr>
                <a:xfrm rot="20555714" flipH="1">
                  <a:off x="7928541" y="3295828"/>
                  <a:ext cx="737144" cy="647343"/>
                  <a:chOff x="736597" y="733384"/>
                  <a:chExt cx="1807860" cy="1807860"/>
                </a:xfrm>
              </p:grpSpPr>
              <p:grpSp>
                <p:nvGrpSpPr>
                  <p:cNvPr id="9" name="Group 15"/>
                  <p:cNvGrpSpPr/>
                  <p:nvPr/>
                </p:nvGrpSpPr>
                <p:grpSpPr>
                  <a:xfrm rot="20238387">
                    <a:off x="736597" y="881328"/>
                    <a:ext cx="1193804" cy="897916"/>
                    <a:chOff x="1111998" y="1862460"/>
                    <a:chExt cx="2362200" cy="1921930"/>
                  </a:xfrm>
                </p:grpSpPr>
                <p:grpSp>
                  <p:nvGrpSpPr>
                    <p:cNvPr id="10" name="Group 6"/>
                    <p:cNvGrpSpPr/>
                    <p:nvPr/>
                  </p:nvGrpSpPr>
                  <p:grpSpPr>
                    <a:xfrm rot="17802976">
                      <a:off x="1912098" y="1823816"/>
                      <a:ext cx="762000" cy="2362200"/>
                      <a:chOff x="1905000" y="1828800"/>
                      <a:chExt cx="762000" cy="2362200"/>
                    </a:xfrm>
                  </p:grpSpPr>
                  <p:sp>
                    <p:nvSpPr>
                      <p:cNvPr id="17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
                    <p:cNvGrpSpPr/>
                    <p:nvPr/>
                  </p:nvGrpSpPr>
                  <p:grpSpPr>
                    <a:xfrm rot="19123498">
                      <a:off x="2501621" y="1862460"/>
                      <a:ext cx="542170" cy="1782007"/>
                      <a:chOff x="1905000" y="1828800"/>
                      <a:chExt cx="762000" cy="2362200"/>
                    </a:xfrm>
                  </p:grpSpPr>
                  <p:sp>
                    <p:nvSpPr>
                      <p:cNvPr id="170" name="Oval 1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2"/>
                    <p:cNvGrpSpPr/>
                    <p:nvPr/>
                  </p:nvGrpSpPr>
                  <p:grpSpPr>
                    <a:xfrm rot="15530705">
                      <a:off x="2284581" y="2639655"/>
                      <a:ext cx="405591" cy="1883879"/>
                      <a:chOff x="1905000" y="1828800"/>
                      <a:chExt cx="762000" cy="2362200"/>
                    </a:xfrm>
                  </p:grpSpPr>
                  <p:sp>
                    <p:nvSpPr>
                      <p:cNvPr id="168" name="Oval 1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 name="Group 21"/>
                  <p:cNvGrpSpPr/>
                  <p:nvPr/>
                </p:nvGrpSpPr>
                <p:grpSpPr>
                  <a:xfrm rot="2927600">
                    <a:off x="1498597" y="881328"/>
                    <a:ext cx="1193804" cy="897916"/>
                    <a:chOff x="1111998" y="1862460"/>
                    <a:chExt cx="2362200" cy="1921930"/>
                  </a:xfrm>
                </p:grpSpPr>
                <p:grpSp>
                  <p:nvGrpSpPr>
                    <p:cNvPr id="14" name="Group 6"/>
                    <p:cNvGrpSpPr/>
                    <p:nvPr/>
                  </p:nvGrpSpPr>
                  <p:grpSpPr>
                    <a:xfrm rot="17802976">
                      <a:off x="1912098" y="1823816"/>
                      <a:ext cx="762000" cy="2362200"/>
                      <a:chOff x="1905000" y="1828800"/>
                      <a:chExt cx="762000" cy="2362200"/>
                    </a:xfrm>
                  </p:grpSpPr>
                  <p:sp>
                    <p:nvSpPr>
                      <p:cNvPr id="16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9"/>
                    <p:cNvGrpSpPr/>
                    <p:nvPr/>
                  </p:nvGrpSpPr>
                  <p:grpSpPr>
                    <a:xfrm rot="19123498">
                      <a:off x="2501621" y="1862460"/>
                      <a:ext cx="542170" cy="1782007"/>
                      <a:chOff x="1905000" y="1828800"/>
                      <a:chExt cx="762000" cy="2362200"/>
                    </a:xfrm>
                  </p:grpSpPr>
                  <p:sp>
                    <p:nvSpPr>
                      <p:cNvPr id="161" name="Oval 1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2"/>
                    <p:cNvGrpSpPr/>
                    <p:nvPr/>
                  </p:nvGrpSpPr>
                  <p:grpSpPr>
                    <a:xfrm rot="15530705">
                      <a:off x="2284581" y="2639655"/>
                      <a:ext cx="405591" cy="1883879"/>
                      <a:chOff x="1905000" y="1828800"/>
                      <a:chExt cx="762000" cy="2362200"/>
                    </a:xfrm>
                  </p:grpSpPr>
                  <p:sp>
                    <p:nvSpPr>
                      <p:cNvPr id="159" name="Oval 1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 name="Group 31"/>
                  <p:cNvGrpSpPr/>
                  <p:nvPr/>
                </p:nvGrpSpPr>
                <p:grpSpPr>
                  <a:xfrm rot="20238387">
                    <a:off x="1346199" y="1643328"/>
                    <a:ext cx="1193804" cy="897916"/>
                    <a:chOff x="1111998" y="1862460"/>
                    <a:chExt cx="2362200" cy="1921930"/>
                  </a:xfrm>
                </p:grpSpPr>
                <p:grpSp>
                  <p:nvGrpSpPr>
                    <p:cNvPr id="18" name="Group 6"/>
                    <p:cNvGrpSpPr/>
                    <p:nvPr/>
                  </p:nvGrpSpPr>
                  <p:grpSpPr>
                    <a:xfrm rot="17802976">
                      <a:off x="1912098" y="1823816"/>
                      <a:ext cx="762000" cy="2362200"/>
                      <a:chOff x="1905000" y="1828800"/>
                      <a:chExt cx="762000" cy="2362200"/>
                    </a:xfrm>
                  </p:grpSpPr>
                  <p:sp>
                    <p:nvSpPr>
                      <p:cNvPr id="15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9"/>
                    <p:cNvGrpSpPr/>
                    <p:nvPr/>
                  </p:nvGrpSpPr>
                  <p:grpSpPr>
                    <a:xfrm rot="19123498">
                      <a:off x="2501621" y="1862460"/>
                      <a:ext cx="542170" cy="1782007"/>
                      <a:chOff x="1905000" y="1828800"/>
                      <a:chExt cx="762000" cy="2362200"/>
                    </a:xfrm>
                  </p:grpSpPr>
                  <p:sp>
                    <p:nvSpPr>
                      <p:cNvPr id="152" name="Oval 1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2"/>
                    <p:cNvGrpSpPr/>
                    <p:nvPr/>
                  </p:nvGrpSpPr>
                  <p:grpSpPr>
                    <a:xfrm rot="15530705">
                      <a:off x="2284581" y="2639655"/>
                      <a:ext cx="405591" cy="1883879"/>
                      <a:chOff x="1905000" y="1828800"/>
                      <a:chExt cx="762000" cy="2362200"/>
                    </a:xfrm>
                  </p:grpSpPr>
                  <p:sp>
                    <p:nvSpPr>
                      <p:cNvPr id="150" name="Oval 1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 name="Group 199"/>
                <p:cNvGrpSpPr/>
                <p:nvPr/>
              </p:nvGrpSpPr>
              <p:grpSpPr>
                <a:xfrm rot="3068959">
                  <a:off x="6099454" y="3687064"/>
                  <a:ext cx="1626598" cy="787321"/>
                  <a:chOff x="736597" y="733384"/>
                  <a:chExt cx="1807860" cy="1193804"/>
                </a:xfrm>
              </p:grpSpPr>
              <p:grpSp>
                <p:nvGrpSpPr>
                  <p:cNvPr id="22" name="Group 15"/>
                  <p:cNvGrpSpPr/>
                  <p:nvPr/>
                </p:nvGrpSpPr>
                <p:grpSpPr>
                  <a:xfrm rot="20238387">
                    <a:off x="736597" y="881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14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140" name="Oval 1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138" name="Oval 1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6" name="Group 21"/>
                  <p:cNvGrpSpPr/>
                  <p:nvPr/>
                </p:nvGrpSpPr>
                <p:grpSpPr>
                  <a:xfrm rot="2927600">
                    <a:off x="1498597" y="881328"/>
                    <a:ext cx="1193804" cy="897916"/>
                    <a:chOff x="1111998" y="1862460"/>
                    <a:chExt cx="2362200" cy="1921930"/>
                  </a:xfrm>
                </p:grpSpPr>
                <p:grpSp>
                  <p:nvGrpSpPr>
                    <p:cNvPr id="27" name="Group 6"/>
                    <p:cNvGrpSpPr/>
                    <p:nvPr/>
                  </p:nvGrpSpPr>
                  <p:grpSpPr>
                    <a:xfrm rot="17802976">
                      <a:off x="1912098" y="1823816"/>
                      <a:ext cx="762000" cy="2362200"/>
                      <a:chOff x="1905000" y="1828800"/>
                      <a:chExt cx="762000" cy="2362200"/>
                    </a:xfrm>
                  </p:grpSpPr>
                  <p:sp>
                    <p:nvSpPr>
                      <p:cNvPr id="13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6"/>
                    <p:cNvGrpSpPr/>
                    <p:nvPr/>
                  </p:nvGrpSpPr>
                  <p:grpSpPr>
                    <a:xfrm rot="19123498">
                      <a:off x="2501621" y="1862460"/>
                      <a:ext cx="542170" cy="1782007"/>
                      <a:chOff x="1905000" y="1828800"/>
                      <a:chExt cx="762000" cy="2362200"/>
                    </a:xfrm>
                  </p:grpSpPr>
                  <p:sp>
                    <p:nvSpPr>
                      <p:cNvPr id="131" name="Oval 1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12"/>
                    <p:cNvGrpSpPr/>
                    <p:nvPr/>
                  </p:nvGrpSpPr>
                  <p:grpSpPr>
                    <a:xfrm rot="15530705">
                      <a:off x="2284581" y="2639655"/>
                      <a:ext cx="405591" cy="1883879"/>
                      <a:chOff x="1905000" y="1828800"/>
                      <a:chExt cx="762000" cy="2362200"/>
                    </a:xfrm>
                  </p:grpSpPr>
                  <p:sp>
                    <p:nvSpPr>
                      <p:cNvPr id="129" name="Oval 12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3"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44" name="Group 15"/>
                <p:cNvGrpSpPr/>
                <p:nvPr/>
              </p:nvGrpSpPr>
              <p:grpSpPr>
                <a:xfrm rot="20238387">
                  <a:off x="736597" y="881328"/>
                  <a:ext cx="1193804" cy="897916"/>
                  <a:chOff x="1111998" y="1862460"/>
                  <a:chExt cx="2362200" cy="1921930"/>
                </a:xfrm>
                <a:grpFill/>
              </p:grpSpPr>
              <p:grpSp>
                <p:nvGrpSpPr>
                  <p:cNvPr id="45" name="Group 6"/>
                  <p:cNvGrpSpPr/>
                  <p:nvPr/>
                </p:nvGrpSpPr>
                <p:grpSpPr>
                  <a:xfrm rot="17802976">
                    <a:off x="1912098" y="1823816"/>
                    <a:ext cx="762000" cy="2362200"/>
                    <a:chOff x="1905000" y="1828800"/>
                    <a:chExt cx="762000" cy="2362200"/>
                  </a:xfrm>
                  <a:grpFill/>
                </p:grpSpPr>
                <p:sp>
                  <p:nvSpPr>
                    <p:cNvPr id="24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9"/>
                  <p:cNvGrpSpPr/>
                  <p:nvPr/>
                </p:nvGrpSpPr>
                <p:grpSpPr>
                  <a:xfrm rot="19123498">
                    <a:off x="2501621" y="1862460"/>
                    <a:ext cx="542170" cy="1782007"/>
                    <a:chOff x="1905000" y="1828800"/>
                    <a:chExt cx="762000" cy="2362200"/>
                  </a:xfrm>
                  <a:grpFill/>
                </p:grpSpPr>
                <p:sp>
                  <p:nvSpPr>
                    <p:cNvPr id="244" name="Oval 24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p:cNvGrpSpPr/>
                  <p:nvPr/>
                </p:nvGrpSpPr>
                <p:grpSpPr>
                  <a:xfrm rot="15530705">
                    <a:off x="2284581" y="2639655"/>
                    <a:ext cx="405591" cy="1883879"/>
                    <a:chOff x="1905000" y="1828800"/>
                    <a:chExt cx="762000" cy="2362200"/>
                  </a:xfrm>
                  <a:grpFill/>
                </p:grpSpPr>
                <p:sp>
                  <p:nvSpPr>
                    <p:cNvPr id="242" name="Oval 24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3" name="Group 21"/>
                <p:cNvGrpSpPr/>
                <p:nvPr/>
              </p:nvGrpSpPr>
              <p:grpSpPr>
                <a:xfrm rot="2927600">
                  <a:off x="1498597" y="881328"/>
                  <a:ext cx="1193804" cy="897916"/>
                  <a:chOff x="1111998" y="1862460"/>
                  <a:chExt cx="2362200" cy="1921930"/>
                </a:xfrm>
                <a:grpFill/>
              </p:grpSpPr>
              <p:grpSp>
                <p:nvGrpSpPr>
                  <p:cNvPr id="64" name="Group 6"/>
                  <p:cNvGrpSpPr/>
                  <p:nvPr/>
                </p:nvGrpSpPr>
                <p:grpSpPr>
                  <a:xfrm rot="17802976">
                    <a:off x="1912098" y="1823816"/>
                    <a:ext cx="762000" cy="2362200"/>
                    <a:chOff x="1905000" y="1828800"/>
                    <a:chExt cx="762000" cy="2362200"/>
                  </a:xfrm>
                  <a:grpFill/>
                </p:grpSpPr>
                <p:sp>
                  <p:nvSpPr>
                    <p:cNvPr id="237"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9"/>
                  <p:cNvGrpSpPr/>
                  <p:nvPr/>
                </p:nvGrpSpPr>
                <p:grpSpPr>
                  <a:xfrm rot="19123498">
                    <a:off x="2501621" y="1862460"/>
                    <a:ext cx="542170" cy="1782007"/>
                    <a:chOff x="1905000" y="1828800"/>
                    <a:chExt cx="762000" cy="2362200"/>
                  </a:xfrm>
                  <a:grpFill/>
                </p:grpSpPr>
                <p:sp>
                  <p:nvSpPr>
                    <p:cNvPr id="235" name="Oval 23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23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12"/>
                  <p:cNvGrpSpPr/>
                  <p:nvPr/>
                </p:nvGrpSpPr>
                <p:grpSpPr>
                  <a:xfrm rot="15530705">
                    <a:off x="2284581" y="2639655"/>
                    <a:ext cx="405591" cy="1883879"/>
                    <a:chOff x="1905000" y="1828800"/>
                    <a:chExt cx="762000" cy="2362200"/>
                  </a:xfrm>
                  <a:grpFill/>
                </p:grpSpPr>
                <p:sp>
                  <p:nvSpPr>
                    <p:cNvPr id="233" name="Oval 23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23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4" name="Group 31"/>
                <p:cNvGrpSpPr/>
                <p:nvPr/>
              </p:nvGrpSpPr>
              <p:grpSpPr>
                <a:xfrm rot="20238387">
                  <a:off x="1346199" y="1643328"/>
                  <a:ext cx="1193804" cy="897916"/>
                  <a:chOff x="1111998" y="1862460"/>
                  <a:chExt cx="2362200" cy="1921930"/>
                </a:xfrm>
                <a:grpFill/>
              </p:grpSpPr>
              <p:grpSp>
                <p:nvGrpSpPr>
                  <p:cNvPr id="75" name="Group 6"/>
                  <p:cNvGrpSpPr/>
                  <p:nvPr/>
                </p:nvGrpSpPr>
                <p:grpSpPr>
                  <a:xfrm rot="17802976">
                    <a:off x="1912098" y="1823816"/>
                    <a:ext cx="762000" cy="2362200"/>
                    <a:chOff x="1905000" y="1828800"/>
                    <a:chExt cx="762000" cy="2362200"/>
                  </a:xfrm>
                  <a:grpFill/>
                </p:grpSpPr>
                <p:sp>
                  <p:nvSpPr>
                    <p:cNvPr id="22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317"/>
                  <p:cNvGrpSpPr/>
                  <p:nvPr/>
                </p:nvGrpSpPr>
                <p:grpSpPr>
                  <a:xfrm rot="19123498">
                    <a:off x="2501621" y="1862460"/>
                    <a:ext cx="542170" cy="1782007"/>
                    <a:chOff x="1905000" y="1828800"/>
                    <a:chExt cx="762000" cy="2362200"/>
                  </a:xfrm>
                  <a:grpFill/>
                </p:grpSpPr>
                <p:sp>
                  <p:nvSpPr>
                    <p:cNvPr id="226" name="Oval 22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12"/>
                  <p:cNvGrpSpPr/>
                  <p:nvPr/>
                </p:nvGrpSpPr>
                <p:grpSpPr>
                  <a:xfrm rot="15530705">
                    <a:off x="2284581" y="2639655"/>
                    <a:ext cx="405591" cy="1883879"/>
                    <a:chOff x="1905000" y="1828800"/>
                    <a:chExt cx="762000" cy="2362200"/>
                  </a:xfrm>
                  <a:grpFill/>
                </p:grpSpPr>
                <p:sp>
                  <p:nvSpPr>
                    <p:cNvPr id="224" name="Oval 22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75"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276" name="Group 15"/>
              <p:cNvGrpSpPr/>
              <p:nvPr/>
            </p:nvGrpSpPr>
            <p:grpSpPr>
              <a:xfrm rot="20238387">
                <a:off x="736597" y="881328"/>
                <a:ext cx="1193804" cy="897916"/>
                <a:chOff x="1111998" y="1862460"/>
                <a:chExt cx="2362200" cy="1921930"/>
              </a:xfrm>
              <a:grpFill/>
            </p:grpSpPr>
            <p:grpSp>
              <p:nvGrpSpPr>
                <p:cNvPr id="297"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8"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9"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7" name="Group 21"/>
              <p:cNvGrpSpPr/>
              <p:nvPr/>
            </p:nvGrpSpPr>
            <p:grpSpPr>
              <a:xfrm rot="2927600">
                <a:off x="1498597" y="881328"/>
                <a:ext cx="1193804" cy="897916"/>
                <a:chOff x="1111998" y="1862460"/>
                <a:chExt cx="2362200" cy="1921930"/>
              </a:xfrm>
              <a:grpFill/>
            </p:grpSpPr>
            <p:grpSp>
              <p:nvGrpSpPr>
                <p:cNvPr id="288"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0"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8" name="Group 31"/>
              <p:cNvGrpSpPr/>
              <p:nvPr/>
            </p:nvGrpSpPr>
            <p:grpSpPr>
              <a:xfrm rot="20238387">
                <a:off x="1346199" y="1643328"/>
                <a:ext cx="1193804" cy="897916"/>
                <a:chOff x="1111998" y="1862460"/>
                <a:chExt cx="2362200" cy="1921930"/>
              </a:xfrm>
              <a:grpFill/>
            </p:grpSpPr>
            <p:grpSp>
              <p:nvGrpSpPr>
                <p:cNvPr id="279"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0"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10" name="Group 142"/>
          <p:cNvGrpSpPr/>
          <p:nvPr/>
        </p:nvGrpSpPr>
        <p:grpSpPr>
          <a:xfrm>
            <a:off x="7543801" y="2590801"/>
            <a:ext cx="1438373" cy="1496355"/>
            <a:chOff x="2693577" y="332956"/>
            <a:chExt cx="3581718" cy="5813514"/>
          </a:xfrm>
        </p:grpSpPr>
        <p:sp>
          <p:nvSpPr>
            <p:cNvPr id="311" name="Freeform 310"/>
            <p:cNvSpPr/>
            <p:nvPr/>
          </p:nvSpPr>
          <p:spPr>
            <a:xfrm>
              <a:off x="2697661" y="3337352"/>
              <a:ext cx="3160002" cy="2137556"/>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2" name="Group 238"/>
            <p:cNvGrpSpPr/>
            <p:nvPr/>
          </p:nvGrpSpPr>
          <p:grpSpPr>
            <a:xfrm rot="20759234">
              <a:off x="2693577" y="332956"/>
              <a:ext cx="3369457" cy="5039361"/>
              <a:chOff x="6477000" y="2667000"/>
              <a:chExt cx="2057400" cy="3011575"/>
            </a:xfrm>
          </p:grpSpPr>
          <p:sp>
            <p:nvSpPr>
              <p:cNvPr id="314" name="Wave 313"/>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Wave 315"/>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Wave 316"/>
              <p:cNvSpPr/>
              <p:nvPr/>
            </p:nvSpPr>
            <p:spPr>
              <a:xfrm rot="6369781">
                <a:off x="6956492" y="3437258"/>
                <a:ext cx="1230892" cy="729059"/>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Wave 317"/>
              <p:cNvSpPr/>
              <p:nvPr/>
            </p:nvSpPr>
            <p:spPr>
              <a:xfrm rot="6369781">
                <a:off x="6962887" y="3563109"/>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Wave 318"/>
              <p:cNvSpPr/>
              <p:nvPr/>
            </p:nvSpPr>
            <p:spPr>
              <a:xfrm rot="5400000">
                <a:off x="6314583" y="4001034"/>
                <a:ext cx="1779819" cy="935224"/>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Wave 319"/>
              <p:cNvSpPr/>
              <p:nvPr/>
            </p:nvSpPr>
            <p:spPr>
              <a:xfrm rot="6864377">
                <a:off x="6889146" y="4236960"/>
                <a:ext cx="1779819" cy="935224"/>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Wave 320"/>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Wave 321"/>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Wave 323"/>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Wave 324"/>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3" name="Freeform 312"/>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61">
            <a:extLst>
              <a:ext uri="{FF2B5EF4-FFF2-40B4-BE49-F238E27FC236}">
                <a16:creationId xmlns:a16="http://schemas.microsoft.com/office/drawing/2014/main" id="{3F41B56C-D89D-515B-D11B-B2C5AB09EA41}"/>
              </a:ext>
            </a:extLst>
          </p:cNvPr>
          <p:cNvGrpSpPr/>
          <p:nvPr/>
        </p:nvGrpSpPr>
        <p:grpSpPr>
          <a:xfrm>
            <a:off x="9267780" y="3519185"/>
            <a:ext cx="1276026" cy="2552051"/>
            <a:chOff x="4796444" y="836392"/>
            <a:chExt cx="1380536" cy="3344532"/>
          </a:xfrm>
        </p:grpSpPr>
        <p:sp>
          <p:nvSpPr>
            <p:cNvPr id="31" name="Oval 30">
              <a:extLst>
                <a:ext uri="{FF2B5EF4-FFF2-40B4-BE49-F238E27FC236}">
                  <a16:creationId xmlns:a16="http://schemas.microsoft.com/office/drawing/2014/main" id="{49CEE7F9-451D-9C5E-F269-AFE36FCF9308}"/>
                </a:ext>
              </a:extLst>
            </p:cNvPr>
            <p:cNvSpPr/>
            <p:nvPr/>
          </p:nvSpPr>
          <p:spPr>
            <a:xfrm rot="19671902">
              <a:off x="5788292" y="2538865"/>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262E7BB7-F6AB-A012-CD7E-1EA658A0728E}"/>
                </a:ext>
              </a:extLst>
            </p:cNvPr>
            <p:cNvSpPr/>
            <p:nvPr/>
          </p:nvSpPr>
          <p:spPr>
            <a:xfrm rot="2647766">
              <a:off x="4796444" y="2491396"/>
              <a:ext cx="388688"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D6BA23C-E83F-0349-3824-9B57B9B8B23D}"/>
                </a:ext>
              </a:extLst>
            </p:cNvPr>
            <p:cNvSpPr/>
            <p:nvPr/>
          </p:nvSpPr>
          <p:spPr>
            <a:xfrm rot="19352409">
              <a:off x="5561730" y="3597557"/>
              <a:ext cx="250930"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7D8A68F0-8EAE-CC47-D489-0B2E4E3D0734}"/>
                </a:ext>
              </a:extLst>
            </p:cNvPr>
            <p:cNvSpPr/>
            <p:nvPr/>
          </p:nvSpPr>
          <p:spPr>
            <a:xfrm rot="2647766">
              <a:off x="5273253" y="3586018"/>
              <a:ext cx="249729" cy="58336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rapezoid 34">
              <a:extLst>
                <a:ext uri="{FF2B5EF4-FFF2-40B4-BE49-F238E27FC236}">
                  <a16:creationId xmlns:a16="http://schemas.microsoft.com/office/drawing/2014/main" id="{18542DEC-3C2F-71D9-CD69-4286B237595F}"/>
                </a:ext>
              </a:extLst>
            </p:cNvPr>
            <p:cNvSpPr/>
            <p:nvPr/>
          </p:nvSpPr>
          <p:spPr>
            <a:xfrm rot="20169292">
              <a:off x="5532668" y="1851040"/>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rapezoid 35">
              <a:extLst>
                <a:ext uri="{FF2B5EF4-FFF2-40B4-BE49-F238E27FC236}">
                  <a16:creationId xmlns:a16="http://schemas.microsoft.com/office/drawing/2014/main" id="{F77CE6CE-2DFA-1319-C99A-99E42A278272}"/>
                </a:ext>
              </a:extLst>
            </p:cNvPr>
            <p:cNvSpPr/>
            <p:nvPr/>
          </p:nvSpPr>
          <p:spPr>
            <a:xfrm rot="1790291">
              <a:off x="4947748" y="1816946"/>
              <a:ext cx="535898" cy="1040568"/>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1D325923-85AE-8523-0089-2F0D2B571C62}"/>
                </a:ext>
              </a:extLst>
            </p:cNvPr>
            <p:cNvSpPr/>
            <p:nvPr/>
          </p:nvSpPr>
          <p:spPr>
            <a:xfrm>
              <a:off x="5105400" y="1984946"/>
              <a:ext cx="799476" cy="190125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8AD158A2-949B-9E4E-C8C8-3D50FF372E55}"/>
                </a:ext>
              </a:extLst>
            </p:cNvPr>
            <p:cNvSpPr/>
            <p:nvPr/>
          </p:nvSpPr>
          <p:spPr>
            <a:xfrm>
              <a:off x="5287780" y="1660161"/>
              <a:ext cx="393492" cy="573374"/>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1FD57447-1D08-C58B-C6FC-8EF62E4B7F9B}"/>
                </a:ext>
              </a:extLst>
            </p:cNvPr>
            <p:cNvSpPr/>
            <p:nvPr/>
          </p:nvSpPr>
          <p:spPr>
            <a:xfrm>
              <a:off x="5105400" y="990600"/>
              <a:ext cx="762000" cy="1090246"/>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ound Diagonal Corner Rectangle 599">
              <a:extLst>
                <a:ext uri="{FF2B5EF4-FFF2-40B4-BE49-F238E27FC236}">
                  <a16:creationId xmlns:a16="http://schemas.microsoft.com/office/drawing/2014/main" id="{C7860126-EF33-9D28-6EC2-D507927A544E}"/>
                </a:ext>
              </a:extLst>
            </p:cNvPr>
            <p:cNvSpPr/>
            <p:nvPr/>
          </p:nvSpPr>
          <p:spPr>
            <a:xfrm rot="1236535">
              <a:off x="5067163" y="836392"/>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 Diagonal Corner Rectangle 600">
              <a:extLst>
                <a:ext uri="{FF2B5EF4-FFF2-40B4-BE49-F238E27FC236}">
                  <a16:creationId xmlns:a16="http://schemas.microsoft.com/office/drawing/2014/main" id="{81F3779D-71D0-A9D8-E30A-FF407871A38C}"/>
                </a:ext>
              </a:extLst>
            </p:cNvPr>
            <p:cNvSpPr/>
            <p:nvPr/>
          </p:nvSpPr>
          <p:spPr>
            <a:xfrm rot="5076663">
              <a:off x="5462955" y="903719"/>
              <a:ext cx="436755" cy="503473"/>
            </a:xfrm>
            <a:prstGeom prst="round2Diag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BAAB703B-DE25-A6A1-BCED-4F21E157DE57}"/>
                </a:ext>
              </a:extLst>
            </p:cNvPr>
            <p:cNvSpPr/>
            <p:nvPr/>
          </p:nvSpPr>
          <p:spPr>
            <a:xfrm>
              <a:off x="5257800" y="914400"/>
              <a:ext cx="381000" cy="381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91">
            <a:extLst>
              <a:ext uri="{FF2B5EF4-FFF2-40B4-BE49-F238E27FC236}">
                <a16:creationId xmlns:a16="http://schemas.microsoft.com/office/drawing/2014/main" id="{C00676F3-F18A-CB72-3869-53BB61D57936}"/>
              </a:ext>
            </a:extLst>
          </p:cNvPr>
          <p:cNvGrpSpPr/>
          <p:nvPr/>
        </p:nvGrpSpPr>
        <p:grpSpPr>
          <a:xfrm>
            <a:off x="2020992" y="3073989"/>
            <a:ext cx="1356990" cy="3344532"/>
            <a:chOff x="4054343" y="2362200"/>
            <a:chExt cx="1356990" cy="3344532"/>
          </a:xfrm>
        </p:grpSpPr>
        <p:sp>
          <p:nvSpPr>
            <p:cNvPr id="148" name="Round Diagonal Corner Rectangle 1143">
              <a:extLst>
                <a:ext uri="{FF2B5EF4-FFF2-40B4-BE49-F238E27FC236}">
                  <a16:creationId xmlns:a16="http://schemas.microsoft.com/office/drawing/2014/main" id="{DE17C873-A8B3-0124-8465-BDD5788CE9B2}"/>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ound Diagonal Corner Rectangle 1144">
              <a:extLst>
                <a:ext uri="{FF2B5EF4-FFF2-40B4-BE49-F238E27FC236}">
                  <a16:creationId xmlns:a16="http://schemas.microsoft.com/office/drawing/2014/main" id="{845B57F5-05E3-F12E-F9B7-D3B76901513A}"/>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8B2D4D4B-BC44-9FDC-E0C9-BBAF695CDF85}"/>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F42E65C9-C4EA-7D19-9AC6-40FDF5B6796B}"/>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E6FAC01F-FB3E-B20A-7EE8-F58BD49EC2D6}"/>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a:extLst>
                <a:ext uri="{FF2B5EF4-FFF2-40B4-BE49-F238E27FC236}">
                  <a16:creationId xmlns:a16="http://schemas.microsoft.com/office/drawing/2014/main" id="{85118047-1ABB-7776-77EC-74C963468857}"/>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Trapezoid 165">
              <a:extLst>
                <a:ext uri="{FF2B5EF4-FFF2-40B4-BE49-F238E27FC236}">
                  <a16:creationId xmlns:a16="http://schemas.microsoft.com/office/drawing/2014/main" id="{6ACB5A0B-4AFF-0874-06C8-A96B4C338E09}"/>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Trapezoid 166">
              <a:extLst>
                <a:ext uri="{FF2B5EF4-FFF2-40B4-BE49-F238E27FC236}">
                  <a16:creationId xmlns:a16="http://schemas.microsoft.com/office/drawing/2014/main" id="{9030EFB9-8EF5-435E-81EE-0F666912C5D9}"/>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Trapezoid 182">
              <a:extLst>
                <a:ext uri="{FF2B5EF4-FFF2-40B4-BE49-F238E27FC236}">
                  <a16:creationId xmlns:a16="http://schemas.microsoft.com/office/drawing/2014/main" id="{4C9E6C0F-B7F0-1EBC-2E89-C26A78691677}"/>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AF3E3FC4-2002-BBF4-BF04-25551F7D1970}"/>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699D157E-2009-6AB0-F980-90A8FD6636C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Round Diagonal Corner Rectangle 1154">
              <a:extLst>
                <a:ext uri="{FF2B5EF4-FFF2-40B4-BE49-F238E27FC236}">
                  <a16:creationId xmlns:a16="http://schemas.microsoft.com/office/drawing/2014/main" id="{828294BE-24A2-F9B0-63B5-BBC881541C2E}"/>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Round Diagonal Corner Rectangle 1155">
              <a:extLst>
                <a:ext uri="{FF2B5EF4-FFF2-40B4-BE49-F238E27FC236}">
                  <a16:creationId xmlns:a16="http://schemas.microsoft.com/office/drawing/2014/main" id="{41FB5B02-18CF-AEAD-18EA-BEA01B4F4E8E}"/>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a:extLst>
                <a:ext uri="{FF2B5EF4-FFF2-40B4-BE49-F238E27FC236}">
                  <a16:creationId xmlns:a16="http://schemas.microsoft.com/office/drawing/2014/main" id="{A953A2A8-A354-3396-0033-0D59FEA28E1D}"/>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Round Diagonal Corner Rectangle 1157">
              <a:extLst>
                <a:ext uri="{FF2B5EF4-FFF2-40B4-BE49-F238E27FC236}">
                  <a16:creationId xmlns:a16="http://schemas.microsoft.com/office/drawing/2014/main" id="{31440101-DA40-5BFD-775B-F4AEE7F7790E}"/>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a:extLst>
                <a:ext uri="{FF2B5EF4-FFF2-40B4-BE49-F238E27FC236}">
                  <a16:creationId xmlns:a16="http://schemas.microsoft.com/office/drawing/2014/main" id="{B2F95D32-A77C-8584-098D-A9B005816D6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074926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0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8">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7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09"/>
                                        </p:tgtEl>
                                        <p:attrNameLst>
                                          <p:attrName>style.visibility</p:attrName>
                                        </p:attrNameLst>
                                      </p:cBhvr>
                                      <p:to>
                                        <p:strVal val="visible"/>
                                      </p:to>
                                    </p:set>
                                    <p:animEffect transition="in" filter="fade">
                                      <p:cBhvr>
                                        <p:cTn id="28" dur="1000"/>
                                        <p:tgtEl>
                                          <p:spTgt spid="309"/>
                                        </p:tgtEl>
                                      </p:cBhvr>
                                    </p:animEffect>
                                    <p:anim calcmode="lin" valueType="num">
                                      <p:cBhvr>
                                        <p:cTn id="29" dur="1000" fill="hold"/>
                                        <p:tgtEl>
                                          <p:spTgt spid="309"/>
                                        </p:tgtEl>
                                        <p:attrNameLst>
                                          <p:attrName>ppt_x</p:attrName>
                                        </p:attrNameLst>
                                      </p:cBhvr>
                                      <p:tavLst>
                                        <p:tav tm="0">
                                          <p:val>
                                            <p:strVal val="#ppt_x"/>
                                          </p:val>
                                        </p:tav>
                                        <p:tav tm="100000">
                                          <p:val>
                                            <p:strVal val="#ppt_x"/>
                                          </p:val>
                                        </p:tav>
                                      </p:tavLst>
                                    </p:anim>
                                    <p:anim calcmode="lin" valueType="num">
                                      <p:cBhvr>
                                        <p:cTn id="30" dur="1000" fill="hold"/>
                                        <p:tgtEl>
                                          <p:spTgt spid="309"/>
                                        </p:tgtEl>
                                        <p:attrNameLst>
                                          <p:attrName>ppt_y</p:attrName>
                                        </p:attrNameLst>
                                      </p:cBhvr>
                                      <p:tavLst>
                                        <p:tav tm="0">
                                          <p:val>
                                            <p:strVal val="#ppt_y+.1"/>
                                          </p:val>
                                        </p:tav>
                                        <p:tav tm="100000">
                                          <p:val>
                                            <p:strVal val="#ppt_y"/>
                                          </p:val>
                                        </p:tav>
                                      </p:tavLst>
                                    </p:anim>
                                  </p:childTnLst>
                                </p:cTn>
                              </p:par>
                              <p:par>
                                <p:cTn id="31" presetID="10" presetClass="entr" presetSubtype="0" fill="hold" nodeType="withEffect">
                                  <p:stCondLst>
                                    <p:cond delay="0"/>
                                  </p:stCondLst>
                                  <p:childTnLst>
                                    <p:set>
                                      <p:cBhvr>
                                        <p:cTn id="32" dur="1" fill="hold">
                                          <p:stCondLst>
                                            <p:cond delay="0"/>
                                          </p:stCondLst>
                                        </p:cTn>
                                        <p:tgtEl>
                                          <p:spTgt spid="310"/>
                                        </p:tgtEl>
                                        <p:attrNameLst>
                                          <p:attrName>style.visibility</p:attrName>
                                        </p:attrNameLst>
                                      </p:cBhvr>
                                      <p:to>
                                        <p:strVal val="visible"/>
                                      </p:to>
                                    </p:set>
                                    <p:animEffect transition="in" filter="fade">
                                      <p:cBhvr>
                                        <p:cTn id="33" dur="2000"/>
                                        <p:tgtEl>
                                          <p:spTgt spid="3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1" name="Group 410"/>
          <p:cNvGrpSpPr/>
          <p:nvPr/>
        </p:nvGrpSpPr>
        <p:grpSpPr>
          <a:xfrm>
            <a:off x="7467600" y="0"/>
            <a:ext cx="2819400" cy="3581400"/>
            <a:chOff x="5943600" y="0"/>
            <a:chExt cx="2819400" cy="3581400"/>
          </a:xfrm>
        </p:grpSpPr>
        <p:sp>
          <p:nvSpPr>
            <p:cNvPr id="307" name="Rounded Rectangle 306"/>
            <p:cNvSpPr/>
            <p:nvPr/>
          </p:nvSpPr>
          <p:spPr>
            <a:xfrm>
              <a:off x="5943600" y="0"/>
              <a:ext cx="2819400" cy="35814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7" name="Group 326"/>
            <p:cNvGrpSpPr/>
            <p:nvPr/>
          </p:nvGrpSpPr>
          <p:grpSpPr>
            <a:xfrm>
              <a:off x="6705600" y="304800"/>
              <a:ext cx="1295400" cy="2667000"/>
              <a:chOff x="3394039" y="685800"/>
              <a:chExt cx="1533510" cy="3445366"/>
            </a:xfrm>
          </p:grpSpPr>
          <p:sp>
            <p:nvSpPr>
              <p:cNvPr id="328" name="Oval 327"/>
              <p:cNvSpPr/>
              <p:nvPr/>
            </p:nvSpPr>
            <p:spPr>
              <a:xfrm rot="19338880">
                <a:off x="4671376" y="2473671"/>
                <a:ext cx="256173" cy="41253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p:cNvSpPr/>
              <p:nvPr/>
            </p:nvSpPr>
            <p:spPr>
              <a:xfrm rot="1933618">
                <a:off x="3443066" y="2474928"/>
                <a:ext cx="256173" cy="41253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Trapezoid 329"/>
              <p:cNvSpPr/>
              <p:nvPr/>
            </p:nvSpPr>
            <p:spPr>
              <a:xfrm rot="1297750" flipH="1">
                <a:off x="3394039" y="2337051"/>
                <a:ext cx="386619" cy="410347"/>
              </a:xfrm>
              <a:prstGeom prst="trapezoid">
                <a:avLst>
                  <a:gd name="adj" fmla="val 11213"/>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Trapezoid 330"/>
              <p:cNvSpPr/>
              <p:nvPr/>
            </p:nvSpPr>
            <p:spPr>
              <a:xfrm rot="20302250">
                <a:off x="4523594" y="2350498"/>
                <a:ext cx="386619" cy="410347"/>
              </a:xfrm>
              <a:prstGeom prst="trapezoid">
                <a:avLst>
                  <a:gd name="adj" fmla="val 11213"/>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p:cNvSpPr/>
              <p:nvPr/>
            </p:nvSpPr>
            <p:spPr>
              <a:xfrm rot="4886474">
                <a:off x="4127207" y="3704007"/>
                <a:ext cx="279987" cy="574327"/>
              </a:xfrm>
              <a:prstGeom prst="ellipse">
                <a:avLst/>
              </a:prstGeom>
              <a:solidFill>
                <a:srgbClr val="8C430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Oval 332"/>
              <p:cNvSpPr/>
              <p:nvPr/>
            </p:nvSpPr>
            <p:spPr>
              <a:xfrm rot="4886474">
                <a:off x="3746207" y="3704009"/>
                <a:ext cx="279987" cy="574327"/>
              </a:xfrm>
              <a:prstGeom prst="ellipse">
                <a:avLst/>
              </a:prstGeom>
              <a:solidFill>
                <a:srgbClr val="8C430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rapezoid 333"/>
              <p:cNvSpPr/>
              <p:nvPr/>
            </p:nvSpPr>
            <p:spPr>
              <a:xfrm>
                <a:off x="4061789" y="2799566"/>
                <a:ext cx="504763" cy="1170291"/>
              </a:xfrm>
              <a:prstGeom prst="trapezoid">
                <a:avLst>
                  <a:gd name="adj" fmla="val 78"/>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Trapezoid 334"/>
              <p:cNvSpPr/>
              <p:nvPr/>
            </p:nvSpPr>
            <p:spPr>
              <a:xfrm rot="263894">
                <a:off x="3733417" y="2749162"/>
                <a:ext cx="453489" cy="1241778"/>
              </a:xfrm>
              <a:prstGeom prst="trapezoid">
                <a:avLst>
                  <a:gd name="adj" fmla="val 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Trapezoid 335"/>
              <p:cNvSpPr/>
              <p:nvPr/>
            </p:nvSpPr>
            <p:spPr>
              <a:xfrm rot="1375821">
                <a:off x="3566577" y="1629739"/>
                <a:ext cx="386619" cy="993928"/>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Trapezoid 336"/>
              <p:cNvSpPr/>
              <p:nvPr/>
            </p:nvSpPr>
            <p:spPr>
              <a:xfrm rot="20337671">
                <a:off x="4370377" y="1649993"/>
                <a:ext cx="386619" cy="968053"/>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Trapezoid 337"/>
              <p:cNvSpPr/>
              <p:nvPr/>
            </p:nvSpPr>
            <p:spPr>
              <a:xfrm>
                <a:off x="3721014" y="1637830"/>
                <a:ext cx="859152" cy="1257770"/>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338"/>
              <p:cNvSpPr/>
              <p:nvPr/>
            </p:nvSpPr>
            <p:spPr>
              <a:xfrm>
                <a:off x="3806930" y="934156"/>
                <a:ext cx="687322" cy="95203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lowchart: Manual Input 339"/>
              <p:cNvSpPr/>
              <p:nvPr/>
            </p:nvSpPr>
            <p:spPr>
              <a:xfrm rot="7269359" flipV="1">
                <a:off x="4105610" y="1713353"/>
                <a:ext cx="449080" cy="142446"/>
              </a:xfrm>
              <a:prstGeom prst="flowChartManualInput">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Flowchart: Manual Input 340"/>
              <p:cNvSpPr/>
              <p:nvPr/>
            </p:nvSpPr>
            <p:spPr>
              <a:xfrm rot="14330641" flipH="1" flipV="1">
                <a:off x="3763902" y="1670088"/>
                <a:ext cx="449080" cy="142446"/>
              </a:xfrm>
              <a:prstGeom prst="flowChartManualInput">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Oval 341"/>
              <p:cNvSpPr/>
              <p:nvPr/>
            </p:nvSpPr>
            <p:spPr>
              <a:xfrm>
                <a:off x="3763972" y="809978"/>
                <a:ext cx="816195" cy="95203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43" name="Straight Connector 342"/>
              <p:cNvCxnSpPr>
                <a:endCxn id="338" idx="2"/>
              </p:cNvCxnSpPr>
              <p:nvPr/>
            </p:nvCxnSpPr>
            <p:spPr>
              <a:xfrm flipH="1">
                <a:off x="4150590" y="1916540"/>
                <a:ext cx="25778" cy="9790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4" name="Trapezoid 343"/>
              <p:cNvSpPr/>
              <p:nvPr/>
            </p:nvSpPr>
            <p:spPr>
              <a:xfrm>
                <a:off x="3693459" y="2779059"/>
                <a:ext cx="899493" cy="171104"/>
              </a:xfrm>
              <a:prstGeom prst="trapezoi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ame 344"/>
              <p:cNvSpPr/>
              <p:nvPr/>
            </p:nvSpPr>
            <p:spPr>
              <a:xfrm>
                <a:off x="4114800" y="2743200"/>
                <a:ext cx="128873" cy="206963"/>
              </a:xfrm>
              <a:prstGeom prst="frame">
                <a:avLst/>
              </a:prstGeom>
              <a:solidFill>
                <a:srgbClr val="BF7717"/>
              </a:solidFill>
              <a:ln>
                <a:solidFill>
                  <a:srgbClr val="AC6E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6" name="Wave 345"/>
              <p:cNvSpPr/>
              <p:nvPr/>
            </p:nvSpPr>
            <p:spPr>
              <a:xfrm>
                <a:off x="3892845" y="685800"/>
                <a:ext cx="773237" cy="455319"/>
              </a:xfrm>
              <a:prstGeom prst="wave">
                <a:avLst>
                  <a:gd name="adj1" fmla="val 13676"/>
                  <a:gd name="adj2" fmla="val -10000"/>
                </a:avLst>
              </a:prstGeom>
              <a:solidFill>
                <a:srgbClr val="AC6E2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Teardrop 346"/>
              <p:cNvSpPr/>
              <p:nvPr/>
            </p:nvSpPr>
            <p:spPr>
              <a:xfrm rot="711584">
                <a:off x="3693689" y="792174"/>
                <a:ext cx="300703" cy="579496"/>
              </a:xfrm>
              <a:prstGeom prst="teardrop">
                <a:avLst/>
              </a:prstGeom>
              <a:solidFill>
                <a:srgbClr val="AC6E2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p:cNvSpPr/>
              <p:nvPr/>
            </p:nvSpPr>
            <p:spPr>
              <a:xfrm rot="15873315">
                <a:off x="3996378" y="2825513"/>
                <a:ext cx="268567" cy="618628"/>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 name="Group 222"/>
          <p:cNvGrpSpPr/>
          <p:nvPr/>
        </p:nvGrpSpPr>
        <p:grpSpPr>
          <a:xfrm>
            <a:off x="1828801" y="152401"/>
            <a:ext cx="6096000" cy="2649735"/>
            <a:chOff x="3853543" y="155798"/>
            <a:chExt cx="2090057" cy="2531588"/>
          </a:xfrm>
        </p:grpSpPr>
        <p:grpSp>
          <p:nvGrpSpPr>
            <p:cNvPr id="4" name="Group 238"/>
            <p:cNvGrpSpPr/>
            <p:nvPr/>
          </p:nvGrpSpPr>
          <p:grpSpPr>
            <a:xfrm>
              <a:off x="3853543" y="155798"/>
              <a:ext cx="2090057" cy="2531588"/>
              <a:chOff x="4920343" y="79598"/>
              <a:chExt cx="2090057" cy="2531588"/>
            </a:xfrm>
          </p:grpSpPr>
          <p:sp>
            <p:nvSpPr>
              <p:cNvPr id="219" name="Rounded Rectangle 218"/>
              <p:cNvSpPr/>
              <p:nvPr/>
            </p:nvSpPr>
            <p:spPr>
              <a:xfrm>
                <a:off x="4920343" y="79598"/>
                <a:ext cx="705394"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52864"/>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853543" y="155798"/>
              <a:ext cx="705394" cy="2352427"/>
            </a:xfrm>
            <a:prstGeom prst="rect">
              <a:avLst/>
            </a:prstGeom>
            <a:noFill/>
          </p:spPr>
          <p:txBody>
            <a:bodyPr wrap="square" rtlCol="0">
              <a:spAutoFit/>
            </a:bodyPr>
            <a:lstStyle/>
            <a:p>
              <a:pPr fontAlgn="base"/>
              <a:r>
                <a:rPr lang="en-US" sz="1400" dirty="0">
                  <a:solidFill>
                    <a:schemeClr val="bg1"/>
                  </a:solidFill>
                </a:rPr>
                <a:t>“Wherefore, go to, and call servants, that we may labor diligently with our might in the vineyard, that we may prepare the way, that I may bring forth again the natural fruit, which natural fruit is good and the most precious above all other fruit.”</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9242" y="6528264"/>
            <a:ext cx="4800600" cy="307777"/>
          </a:xfrm>
          <a:prstGeom prst="rect">
            <a:avLst/>
          </a:prstGeom>
          <a:noFill/>
        </p:spPr>
        <p:txBody>
          <a:bodyPr wrap="square" rtlCol="0">
            <a:spAutoFit/>
          </a:bodyPr>
          <a:lstStyle/>
          <a:p>
            <a:r>
              <a:rPr lang="en-US" sz="1400" dirty="0">
                <a:solidFill>
                  <a:schemeClr val="bg1"/>
                </a:solidFill>
              </a:rPr>
              <a:t>Jacob 5:60-61</a:t>
            </a:r>
          </a:p>
        </p:txBody>
      </p:sp>
      <p:sp>
        <p:nvSpPr>
          <p:cNvPr id="878" name="TextBox 877"/>
          <p:cNvSpPr txBox="1"/>
          <p:nvPr/>
        </p:nvSpPr>
        <p:spPr>
          <a:xfrm>
            <a:off x="4038600" y="4038600"/>
            <a:ext cx="4648200" cy="2862322"/>
          </a:xfrm>
          <a:prstGeom prst="rect">
            <a:avLst/>
          </a:prstGeom>
          <a:noFill/>
        </p:spPr>
        <p:txBody>
          <a:bodyPr wrap="square" rtlCol="0">
            <a:spAutoFit/>
          </a:bodyPr>
          <a:lstStyle/>
          <a:p>
            <a:pPr fontAlgn="base"/>
            <a:r>
              <a:rPr lang="en-US" dirty="0">
                <a:solidFill>
                  <a:schemeClr val="bg1"/>
                </a:solidFill>
              </a:rPr>
              <a:t>“And because that I have preserved the natural branches and the roots thereof, and that I have grafted in the natural branches again into their mother tree, and have preserved the roots of their mother tree, that, perhaps, the trees of my vineyard may bring forth again good fruit; and that I may have joy again in the fruit of my vineyard, and, perhaps, that I may rejoice exceedingly that I have preserved the roots and the branches of the first fruit—”</a:t>
            </a:r>
          </a:p>
        </p:txBody>
      </p:sp>
      <p:grpSp>
        <p:nvGrpSpPr>
          <p:cNvPr id="20" name="Group 273"/>
          <p:cNvGrpSpPr/>
          <p:nvPr/>
        </p:nvGrpSpPr>
        <p:grpSpPr>
          <a:xfrm flipH="1">
            <a:off x="5486401" y="457201"/>
            <a:ext cx="2146593" cy="3608803"/>
            <a:chOff x="4495800" y="587433"/>
            <a:chExt cx="2146593" cy="3608803"/>
          </a:xfrm>
        </p:grpSpPr>
        <p:grpSp>
          <p:nvGrpSpPr>
            <p:cNvPr id="21" name="Group 41"/>
            <p:cNvGrpSpPr/>
            <p:nvPr/>
          </p:nvGrpSpPr>
          <p:grpSpPr>
            <a:xfrm>
              <a:off x="4495800" y="1143000"/>
              <a:ext cx="2146593" cy="3053236"/>
              <a:chOff x="6519092" y="3267426"/>
              <a:chExt cx="2146593" cy="3053236"/>
            </a:xfrm>
          </p:grpSpPr>
          <p:grpSp>
            <p:nvGrpSpPr>
              <p:cNvPr id="22" name="Group 388"/>
              <p:cNvGrpSpPr/>
              <p:nvPr/>
            </p:nvGrpSpPr>
            <p:grpSpPr>
              <a:xfrm>
                <a:off x="6553200" y="3498480"/>
                <a:ext cx="1390649" cy="2822182"/>
                <a:chOff x="6553776" y="3813939"/>
                <a:chExt cx="1162049" cy="2358261"/>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Double Wave 116"/>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Double Wave 117"/>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166"/>
              <p:cNvGrpSpPr/>
              <p:nvPr/>
            </p:nvGrpSpPr>
            <p:grpSpPr>
              <a:xfrm rot="20555714" flipH="1">
                <a:off x="7928541" y="3295828"/>
                <a:ext cx="737144" cy="647343"/>
                <a:chOff x="736597" y="733384"/>
                <a:chExt cx="1807860" cy="1807860"/>
              </a:xfrm>
            </p:grpSpPr>
            <p:grpSp>
              <p:nvGrpSpPr>
                <p:cNvPr id="24" name="Group 15"/>
                <p:cNvGrpSpPr/>
                <p:nvPr/>
              </p:nvGrpSpPr>
              <p:grpSpPr>
                <a:xfrm rot="20238387">
                  <a:off x="736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21"/>
                <p:cNvGrpSpPr/>
                <p:nvPr/>
              </p:nvGrpSpPr>
              <p:grpSpPr>
                <a:xfrm rot="2927600">
                  <a:off x="1498597" y="881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2" name="Group 31"/>
                <p:cNvGrpSpPr/>
                <p:nvPr/>
              </p:nvGrpSpPr>
              <p:grpSpPr>
                <a:xfrm rot="20238387">
                  <a:off x="1346199" y="1643328"/>
                  <a:ext cx="1193804" cy="897916"/>
                  <a:chOff x="1111998" y="1862460"/>
                  <a:chExt cx="2362200" cy="1921930"/>
                </a:xfrm>
              </p:grpSpPr>
              <p:grpSp>
                <p:nvGrpSpPr>
                  <p:cNvPr id="33"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6" name="Group 199"/>
              <p:cNvGrpSpPr/>
              <p:nvPr/>
            </p:nvGrpSpPr>
            <p:grpSpPr>
              <a:xfrm rot="3068959">
                <a:off x="6099454" y="3687064"/>
                <a:ext cx="1626598" cy="787321"/>
                <a:chOff x="736597" y="733384"/>
                <a:chExt cx="1807860" cy="1193804"/>
              </a:xfrm>
            </p:grpSpPr>
            <p:grpSp>
              <p:nvGrpSpPr>
                <p:cNvPr id="37" name="Group 15"/>
                <p:cNvGrpSpPr/>
                <p:nvPr/>
              </p:nvGrpSpPr>
              <p:grpSpPr>
                <a:xfrm rot="20238387">
                  <a:off x="736597" y="881328"/>
                  <a:ext cx="1193804" cy="897916"/>
                  <a:chOff x="1111998" y="1862460"/>
                  <a:chExt cx="2362200" cy="1921930"/>
                </a:xfrm>
              </p:grpSpPr>
              <p:grpSp>
                <p:nvGrpSpPr>
                  <p:cNvPr id="38"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 name="Group 21"/>
                <p:cNvGrpSpPr/>
                <p:nvPr/>
              </p:nvGrpSpPr>
              <p:grpSpPr>
                <a:xfrm rot="2927600">
                  <a:off x="1498597" y="881328"/>
                  <a:ext cx="1193804" cy="897916"/>
                  <a:chOff x="1111998" y="1862460"/>
                  <a:chExt cx="2362200" cy="1921930"/>
                </a:xfrm>
              </p:grpSpPr>
              <p:grpSp>
                <p:nvGrpSpPr>
                  <p:cNvPr id="42"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5"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46" name="Group 15"/>
              <p:cNvGrpSpPr/>
              <p:nvPr/>
            </p:nvGrpSpPr>
            <p:grpSpPr>
              <a:xfrm rot="20238387">
                <a:off x="736597" y="881328"/>
                <a:ext cx="1193804" cy="897916"/>
                <a:chOff x="1111998" y="1862460"/>
                <a:chExt cx="2362200" cy="1921930"/>
              </a:xfrm>
              <a:grpFill/>
            </p:grpSpPr>
            <p:grpSp>
              <p:nvGrpSpPr>
                <p:cNvPr id="50"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21"/>
              <p:cNvGrpSpPr/>
              <p:nvPr/>
            </p:nvGrpSpPr>
            <p:grpSpPr>
              <a:xfrm rot="2927600">
                <a:off x="1498597" y="881328"/>
                <a:ext cx="1193804" cy="897916"/>
                <a:chOff x="1111998" y="1862460"/>
                <a:chExt cx="2362200" cy="1921930"/>
              </a:xfrm>
              <a:grpFill/>
            </p:grpSpPr>
            <p:grpSp>
              <p:nvGrpSpPr>
                <p:cNvPr id="72"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a:grpFill/>
            </p:grpSpPr>
            <p:grpSp>
              <p:nvGrpSpPr>
                <p:cNvPr id="83"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49" name="Group 166"/>
          <p:cNvGrpSpPr/>
          <p:nvPr/>
        </p:nvGrpSpPr>
        <p:grpSpPr>
          <a:xfrm rot="15452955" flipH="1">
            <a:off x="5888379" y="1127279"/>
            <a:ext cx="886490" cy="755080"/>
            <a:chOff x="736597" y="733384"/>
            <a:chExt cx="1807860" cy="1807860"/>
          </a:xfrm>
          <a:solidFill>
            <a:schemeClr val="accent3">
              <a:lumMod val="40000"/>
              <a:lumOff val="60000"/>
            </a:schemeClr>
          </a:solidFill>
        </p:grpSpPr>
        <p:grpSp>
          <p:nvGrpSpPr>
            <p:cNvPr id="350" name="Group 15"/>
            <p:cNvGrpSpPr/>
            <p:nvPr/>
          </p:nvGrpSpPr>
          <p:grpSpPr>
            <a:xfrm rot="20238387">
              <a:off x="736597" y="881328"/>
              <a:ext cx="1193804" cy="897916"/>
              <a:chOff x="1111998" y="1862460"/>
              <a:chExt cx="2362200" cy="1921930"/>
            </a:xfrm>
            <a:grpFill/>
          </p:grpSpPr>
          <p:grpSp>
            <p:nvGrpSpPr>
              <p:cNvPr id="371"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2"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3"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1" name="Group 21"/>
            <p:cNvGrpSpPr/>
            <p:nvPr/>
          </p:nvGrpSpPr>
          <p:grpSpPr>
            <a:xfrm rot="2927600">
              <a:off x="1498597" y="881328"/>
              <a:ext cx="1193804" cy="897916"/>
              <a:chOff x="1111998" y="1862460"/>
              <a:chExt cx="2362200" cy="1921930"/>
            </a:xfrm>
            <a:grpFill/>
          </p:grpSpPr>
          <p:grpSp>
            <p:nvGrpSpPr>
              <p:cNvPr id="362"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3"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4"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2" name="Group 31"/>
            <p:cNvGrpSpPr/>
            <p:nvPr/>
          </p:nvGrpSpPr>
          <p:grpSpPr>
            <a:xfrm rot="20238387">
              <a:off x="1346199" y="1643328"/>
              <a:ext cx="1193804" cy="897916"/>
              <a:chOff x="1111998" y="1862460"/>
              <a:chExt cx="2362200" cy="1921930"/>
            </a:xfrm>
            <a:grpFill/>
          </p:grpSpPr>
          <p:grpSp>
            <p:nvGrpSpPr>
              <p:cNvPr id="353"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4"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80" name="Group 166"/>
          <p:cNvGrpSpPr/>
          <p:nvPr/>
        </p:nvGrpSpPr>
        <p:grpSpPr>
          <a:xfrm rot="19719793" flipH="1">
            <a:off x="6853695" y="1088608"/>
            <a:ext cx="886490" cy="755080"/>
            <a:chOff x="736597" y="733384"/>
            <a:chExt cx="1807860" cy="1807860"/>
          </a:xfrm>
          <a:solidFill>
            <a:schemeClr val="accent3">
              <a:lumMod val="40000"/>
              <a:lumOff val="60000"/>
            </a:schemeClr>
          </a:solidFill>
        </p:grpSpPr>
        <p:grpSp>
          <p:nvGrpSpPr>
            <p:cNvPr id="381" name="Group 15"/>
            <p:cNvGrpSpPr/>
            <p:nvPr/>
          </p:nvGrpSpPr>
          <p:grpSpPr>
            <a:xfrm rot="20238387">
              <a:off x="736597" y="881328"/>
              <a:ext cx="1193804" cy="897916"/>
              <a:chOff x="1111998" y="1862460"/>
              <a:chExt cx="2362200" cy="1921930"/>
            </a:xfrm>
            <a:grpFill/>
          </p:grpSpPr>
          <p:grpSp>
            <p:nvGrpSpPr>
              <p:cNvPr id="402"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3"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4"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2" name="Group 21"/>
            <p:cNvGrpSpPr/>
            <p:nvPr/>
          </p:nvGrpSpPr>
          <p:grpSpPr>
            <a:xfrm rot="2927600">
              <a:off x="1498597" y="881328"/>
              <a:ext cx="1193804" cy="897916"/>
              <a:chOff x="1111998" y="1862460"/>
              <a:chExt cx="2362200" cy="1921930"/>
            </a:xfrm>
            <a:grpFill/>
          </p:grpSpPr>
          <p:grpSp>
            <p:nvGrpSpPr>
              <p:cNvPr id="393"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4"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5"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3" name="Group 31"/>
            <p:cNvGrpSpPr/>
            <p:nvPr/>
          </p:nvGrpSpPr>
          <p:grpSpPr>
            <a:xfrm rot="20238387">
              <a:off x="1346199" y="1643328"/>
              <a:ext cx="1193804" cy="897916"/>
              <a:chOff x="1111998" y="1862460"/>
              <a:chExt cx="2362200" cy="1921930"/>
            </a:xfrm>
            <a:grpFill/>
          </p:grpSpPr>
          <p:grpSp>
            <p:nvGrpSpPr>
              <p:cNvPr id="384"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5"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6"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91">
            <a:extLst>
              <a:ext uri="{FF2B5EF4-FFF2-40B4-BE49-F238E27FC236}">
                <a16:creationId xmlns:a16="http://schemas.microsoft.com/office/drawing/2014/main" id="{975F346B-C491-D7A8-C0A0-34A8ADA0F7F5}"/>
              </a:ext>
            </a:extLst>
          </p:cNvPr>
          <p:cNvGrpSpPr/>
          <p:nvPr/>
        </p:nvGrpSpPr>
        <p:grpSpPr>
          <a:xfrm>
            <a:off x="2013552" y="3259130"/>
            <a:ext cx="1356990" cy="3344532"/>
            <a:chOff x="4054343" y="2362200"/>
            <a:chExt cx="1356990" cy="3344532"/>
          </a:xfrm>
        </p:grpSpPr>
        <p:sp>
          <p:nvSpPr>
            <p:cNvPr id="7" name="Round Diagonal Corner Rectangle 1143">
              <a:extLst>
                <a:ext uri="{FF2B5EF4-FFF2-40B4-BE49-F238E27FC236}">
                  <a16:creationId xmlns:a16="http://schemas.microsoft.com/office/drawing/2014/main" id="{2C3E18FD-D0EC-7E9C-9D93-E3C1ED37440B}"/>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 Diagonal Corner Rectangle 1144">
              <a:extLst>
                <a:ext uri="{FF2B5EF4-FFF2-40B4-BE49-F238E27FC236}">
                  <a16:creationId xmlns:a16="http://schemas.microsoft.com/office/drawing/2014/main" id="{D02AFF1E-13C8-B5B2-EA03-32977BAE8210}"/>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2E99157A-348C-2E4D-FC13-8FCCACA1275C}"/>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E135AF8-5A07-B960-D346-02DA0269087E}"/>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34F17ADE-6FBA-4C06-F1E8-362729AC2FD2}"/>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D51C2EA7-D4F6-403C-5CD6-A259DC44ADC7}"/>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apezoid 12">
              <a:extLst>
                <a:ext uri="{FF2B5EF4-FFF2-40B4-BE49-F238E27FC236}">
                  <a16:creationId xmlns:a16="http://schemas.microsoft.com/office/drawing/2014/main" id="{D28D39FD-39DE-EAAA-B454-A9EFE5A41CA6}"/>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rapezoid 13">
              <a:extLst>
                <a:ext uri="{FF2B5EF4-FFF2-40B4-BE49-F238E27FC236}">
                  <a16:creationId xmlns:a16="http://schemas.microsoft.com/office/drawing/2014/main" id="{39604F49-5B86-E6B0-7329-66BD9CFF50FC}"/>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rapezoid 14">
              <a:extLst>
                <a:ext uri="{FF2B5EF4-FFF2-40B4-BE49-F238E27FC236}">
                  <a16:creationId xmlns:a16="http://schemas.microsoft.com/office/drawing/2014/main" id="{3C2321EE-F97F-A9D2-56B5-91C04CE4E7B8}"/>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DF0EC7A-7408-3F75-0777-2B69C1FC0876}"/>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D9CBBA66-48B2-DB11-79CA-A4D3D95792B7}"/>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 Diagonal Corner Rectangle 1154">
              <a:extLst>
                <a:ext uri="{FF2B5EF4-FFF2-40B4-BE49-F238E27FC236}">
                  <a16:creationId xmlns:a16="http://schemas.microsoft.com/office/drawing/2014/main" id="{DA42490E-6EFB-CB3A-16A6-B7150EFA30E3}"/>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ound Diagonal Corner Rectangle 1155">
              <a:extLst>
                <a:ext uri="{FF2B5EF4-FFF2-40B4-BE49-F238E27FC236}">
                  <a16:creationId xmlns:a16="http://schemas.microsoft.com/office/drawing/2014/main" id="{F752B4C1-1E2A-8670-34C4-36FF164EEBA8}"/>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E0FC702-42A3-0F3F-61EF-9A4EF4CB3063}"/>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ound Diagonal Corner Rectangle 1157">
              <a:extLst>
                <a:ext uri="{FF2B5EF4-FFF2-40B4-BE49-F238E27FC236}">
                  <a16:creationId xmlns:a16="http://schemas.microsoft.com/office/drawing/2014/main" id="{3B4F6733-F040-70B8-C34B-671184716CC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B9F06E3E-B929-F9A2-A522-F31E272D988D}"/>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20">
            <a:extLst>
              <a:ext uri="{FF2B5EF4-FFF2-40B4-BE49-F238E27FC236}">
                <a16:creationId xmlns:a16="http://schemas.microsoft.com/office/drawing/2014/main" id="{2599F510-23F8-35BC-9788-84062DB99931}"/>
              </a:ext>
            </a:extLst>
          </p:cNvPr>
          <p:cNvGrpSpPr/>
          <p:nvPr/>
        </p:nvGrpSpPr>
        <p:grpSpPr>
          <a:xfrm>
            <a:off x="8901345" y="3167021"/>
            <a:ext cx="1552632" cy="2828940"/>
            <a:chOff x="624188" y="685800"/>
            <a:chExt cx="2413118" cy="4876800"/>
          </a:xfrm>
        </p:grpSpPr>
        <p:sp>
          <p:nvSpPr>
            <p:cNvPr id="194" name="Cloud 193">
              <a:extLst>
                <a:ext uri="{FF2B5EF4-FFF2-40B4-BE49-F238E27FC236}">
                  <a16:creationId xmlns:a16="http://schemas.microsoft.com/office/drawing/2014/main" id="{EA9A7456-AF36-548E-8318-39F393FD5EF1}"/>
                </a:ext>
              </a:extLst>
            </p:cNvPr>
            <p:cNvSpPr/>
            <p:nvPr/>
          </p:nvSpPr>
          <p:spPr>
            <a:xfrm>
              <a:off x="914400" y="685800"/>
              <a:ext cx="1828800" cy="15240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a:extLst>
                <a:ext uri="{FF2B5EF4-FFF2-40B4-BE49-F238E27FC236}">
                  <a16:creationId xmlns:a16="http://schemas.microsoft.com/office/drawing/2014/main" id="{2D4B8290-4DE6-3FB1-47A3-43F88EF68DF5}"/>
                </a:ext>
              </a:extLst>
            </p:cNvPr>
            <p:cNvSpPr/>
            <p:nvPr/>
          </p:nvSpPr>
          <p:spPr>
            <a:xfrm rot="19671902">
              <a:off x="2490353" y="3048279"/>
              <a:ext cx="546953"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a:extLst>
                <a:ext uri="{FF2B5EF4-FFF2-40B4-BE49-F238E27FC236}">
                  <a16:creationId xmlns:a16="http://schemas.microsoft.com/office/drawing/2014/main" id="{EF343798-1AB0-AAD5-FD00-370531651844}"/>
                </a:ext>
              </a:extLst>
            </p:cNvPr>
            <p:cNvSpPr/>
            <p:nvPr/>
          </p:nvSpPr>
          <p:spPr>
            <a:xfrm rot="2647766">
              <a:off x="624188" y="2978269"/>
              <a:ext cx="583144" cy="8772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a:extLst>
                <a:ext uri="{FF2B5EF4-FFF2-40B4-BE49-F238E27FC236}">
                  <a16:creationId xmlns:a16="http://schemas.microsoft.com/office/drawing/2014/main" id="{C38D9F6A-7494-66FE-17E4-589CB01F7D05}"/>
                </a:ext>
              </a:extLst>
            </p:cNvPr>
            <p:cNvSpPr/>
            <p:nvPr/>
          </p:nvSpPr>
          <p:spPr>
            <a:xfrm rot="19352409">
              <a:off x="1961302" y="4685386"/>
              <a:ext cx="443210"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3A826084-D10E-B4F1-438A-8DB5DF966F03}"/>
                </a:ext>
              </a:extLst>
            </p:cNvPr>
            <p:cNvSpPr/>
            <p:nvPr/>
          </p:nvSpPr>
          <p:spPr>
            <a:xfrm rot="2647766">
              <a:off x="1451774" y="4668035"/>
              <a:ext cx="441089" cy="87721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rapezoid 198">
              <a:extLst>
                <a:ext uri="{FF2B5EF4-FFF2-40B4-BE49-F238E27FC236}">
                  <a16:creationId xmlns:a16="http://schemas.microsoft.com/office/drawing/2014/main" id="{6158F68C-3E08-FEED-1D8C-70D59B4CBC9C}"/>
                </a:ext>
              </a:extLst>
            </p:cNvPr>
            <p:cNvSpPr/>
            <p:nvPr/>
          </p:nvSpPr>
          <p:spPr>
            <a:xfrm rot="20169292">
              <a:off x="1909971" y="2059134"/>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rapezoid 199">
              <a:extLst>
                <a:ext uri="{FF2B5EF4-FFF2-40B4-BE49-F238E27FC236}">
                  <a16:creationId xmlns:a16="http://schemas.microsoft.com/office/drawing/2014/main" id="{69C77731-5F4E-DEAF-E2BE-1B5DB2A539B1}"/>
                </a:ext>
              </a:extLst>
            </p:cNvPr>
            <p:cNvSpPr/>
            <p:nvPr/>
          </p:nvSpPr>
          <p:spPr>
            <a:xfrm rot="1790291">
              <a:off x="876844" y="2007867"/>
              <a:ext cx="946541" cy="1564711"/>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Trapezoid 200">
              <a:extLst>
                <a:ext uri="{FF2B5EF4-FFF2-40B4-BE49-F238E27FC236}">
                  <a16:creationId xmlns:a16="http://schemas.microsoft.com/office/drawing/2014/main" id="{8C449ADF-529C-3007-8B55-6E87775847E1}"/>
                </a:ext>
              </a:extLst>
            </p:cNvPr>
            <p:cNvSpPr/>
            <p:nvPr/>
          </p:nvSpPr>
          <p:spPr>
            <a:xfrm>
              <a:off x="1155300" y="2260490"/>
              <a:ext cx="1412091" cy="2858930"/>
            </a:xfrm>
            <a:prstGeom prst="trapezoid">
              <a:avLst/>
            </a:prstGeom>
            <a:solidFill>
              <a:srgbClr val="E7C5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339F7877-7D70-5C00-61E8-83C6EA213119}"/>
                </a:ext>
              </a:extLst>
            </p:cNvPr>
            <p:cNvSpPr/>
            <p:nvPr/>
          </p:nvSpPr>
          <p:spPr>
            <a:xfrm>
              <a:off x="1477432" y="1772108"/>
              <a:ext cx="695013" cy="8621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250DCA4B-28B9-6974-8290-02C4D2AF3E8B}"/>
                </a:ext>
              </a:extLst>
            </p:cNvPr>
            <p:cNvSpPr/>
            <p:nvPr/>
          </p:nvSpPr>
          <p:spPr>
            <a:xfrm>
              <a:off x="1155300" y="765284"/>
              <a:ext cx="1345898" cy="163941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03227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380"/>
                                        </p:tgtEl>
                                        <p:attrNameLst>
                                          <p:attrName>style.visibility</p:attrName>
                                        </p:attrNameLst>
                                      </p:cBhvr>
                                      <p:to>
                                        <p:strVal val="visible"/>
                                      </p:to>
                                    </p:set>
                                    <p:animEffect transition="in" filter="fade">
                                      <p:cBhvr>
                                        <p:cTn id="13" dur="2000"/>
                                        <p:tgtEl>
                                          <p:spTgt spid="380"/>
                                        </p:tgtEl>
                                      </p:cBhvr>
                                    </p:animEffect>
                                  </p:childTnLst>
                                </p:cTn>
                              </p:par>
                              <p:par>
                                <p:cTn id="14" presetID="10" presetClass="entr" presetSubtype="0" fill="hold" nodeType="withEffect">
                                  <p:stCondLst>
                                    <p:cond delay="0"/>
                                  </p:stCondLst>
                                  <p:childTnLst>
                                    <p:set>
                                      <p:cBhvr>
                                        <p:cTn id="15" dur="1" fill="hold">
                                          <p:stCondLst>
                                            <p:cond delay="0"/>
                                          </p:stCondLst>
                                        </p:cTn>
                                        <p:tgtEl>
                                          <p:spTgt spid="349"/>
                                        </p:tgtEl>
                                        <p:attrNameLst>
                                          <p:attrName>style.visibility</p:attrName>
                                        </p:attrNameLst>
                                      </p:cBhvr>
                                      <p:to>
                                        <p:strVal val="visible"/>
                                      </p:to>
                                    </p:set>
                                    <p:animEffect transition="in" filter="fade">
                                      <p:cBhvr>
                                        <p:cTn id="16" dur="2000"/>
                                        <p:tgtEl>
                                          <p:spTgt spid="349"/>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1000"/>
                                        <p:tgtEl>
                                          <p:spTgt spid="3"/>
                                        </p:tgtEl>
                                      </p:cBhvr>
                                    </p:animEffect>
                                    <p:anim calcmode="lin" valueType="num">
                                      <p:cBhvr>
                                        <p:cTn id="22" dur="1000" fill="hold"/>
                                        <p:tgtEl>
                                          <p:spTgt spid="3"/>
                                        </p:tgtEl>
                                        <p:attrNameLst>
                                          <p:attrName>ppt_x</p:attrName>
                                        </p:attrNameLst>
                                      </p:cBhvr>
                                      <p:tavLst>
                                        <p:tav tm="0">
                                          <p:val>
                                            <p:strVal val="#ppt_x"/>
                                          </p:val>
                                        </p:tav>
                                        <p:tav tm="100000">
                                          <p:val>
                                            <p:strVal val="#ppt_x"/>
                                          </p:val>
                                        </p:tav>
                                      </p:tavLst>
                                    </p:anim>
                                    <p:anim calcmode="lin" valueType="num">
                                      <p:cBhvr>
                                        <p:cTn id="2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11"/>
                                        </p:tgtEl>
                                        <p:attrNameLst>
                                          <p:attrName>style.visibility</p:attrName>
                                        </p:attrNameLst>
                                      </p:cBhvr>
                                      <p:to>
                                        <p:strVal val="visible"/>
                                      </p:to>
                                    </p:set>
                                    <p:animEffect transition="in" filter="fade">
                                      <p:cBhvr>
                                        <p:cTn id="28" dur="1000"/>
                                        <p:tgtEl>
                                          <p:spTgt spid="411"/>
                                        </p:tgtEl>
                                      </p:cBhvr>
                                    </p:animEffect>
                                    <p:anim calcmode="lin" valueType="num">
                                      <p:cBhvr>
                                        <p:cTn id="29" dur="1000" fill="hold"/>
                                        <p:tgtEl>
                                          <p:spTgt spid="411"/>
                                        </p:tgtEl>
                                        <p:attrNameLst>
                                          <p:attrName>ppt_x</p:attrName>
                                        </p:attrNameLst>
                                      </p:cBhvr>
                                      <p:tavLst>
                                        <p:tav tm="0">
                                          <p:val>
                                            <p:strVal val="#ppt_x"/>
                                          </p:val>
                                        </p:tav>
                                        <p:tav tm="100000">
                                          <p:val>
                                            <p:strVal val="#ppt_x"/>
                                          </p:val>
                                        </p:tav>
                                      </p:tavLst>
                                    </p:anim>
                                    <p:anim calcmode="lin" valueType="num">
                                      <p:cBhvr>
                                        <p:cTn id="30" dur="1000" fill="hold"/>
                                        <p:tgtEl>
                                          <p:spTgt spid="4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7" name="Group 496"/>
          <p:cNvGrpSpPr/>
          <p:nvPr/>
        </p:nvGrpSpPr>
        <p:grpSpPr>
          <a:xfrm>
            <a:off x="7467600" y="0"/>
            <a:ext cx="2819400" cy="3581400"/>
            <a:chOff x="5943600" y="0"/>
            <a:chExt cx="2819400" cy="3581400"/>
          </a:xfrm>
        </p:grpSpPr>
        <p:sp>
          <p:nvSpPr>
            <p:cNvPr id="307" name="Rounded Rectangle 306"/>
            <p:cNvSpPr/>
            <p:nvPr/>
          </p:nvSpPr>
          <p:spPr>
            <a:xfrm>
              <a:off x="5943600" y="0"/>
              <a:ext cx="2819400" cy="35814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6" name="Group 425"/>
            <p:cNvGrpSpPr/>
            <p:nvPr/>
          </p:nvGrpSpPr>
          <p:grpSpPr>
            <a:xfrm>
              <a:off x="6248400" y="685800"/>
              <a:ext cx="2286000" cy="1676400"/>
              <a:chOff x="228600" y="228600"/>
              <a:chExt cx="4038600" cy="2971800"/>
            </a:xfrm>
          </p:grpSpPr>
          <p:sp>
            <p:nvSpPr>
              <p:cNvPr id="427" name="Rectangle 426"/>
              <p:cNvSpPr/>
              <p:nvPr/>
            </p:nvSpPr>
            <p:spPr>
              <a:xfrm rot="5400000">
                <a:off x="3159569" y="540823"/>
                <a:ext cx="1283277" cy="793913"/>
              </a:xfrm>
              <a:prstGeom prst="rect">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Isosceles Triangle 427"/>
              <p:cNvSpPr/>
              <p:nvPr/>
            </p:nvSpPr>
            <p:spPr>
              <a:xfrm>
                <a:off x="1264138"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Isosceles Triangle 428"/>
              <p:cNvSpPr/>
              <p:nvPr/>
            </p:nvSpPr>
            <p:spPr>
              <a:xfrm>
                <a:off x="1160585"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Isosceles Triangle 429"/>
              <p:cNvSpPr/>
              <p:nvPr/>
            </p:nvSpPr>
            <p:spPr>
              <a:xfrm>
                <a:off x="1057031"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Isosceles Triangle 430"/>
              <p:cNvSpPr/>
              <p:nvPr/>
            </p:nvSpPr>
            <p:spPr>
              <a:xfrm>
                <a:off x="953477"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Rectangle 431"/>
              <p:cNvSpPr/>
              <p:nvPr/>
            </p:nvSpPr>
            <p:spPr>
              <a:xfrm rot="5400000">
                <a:off x="1154912" y="1791451"/>
                <a:ext cx="1046884" cy="69035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Isosceles Triangle 432"/>
              <p:cNvSpPr/>
              <p:nvPr/>
            </p:nvSpPr>
            <p:spPr>
              <a:xfrm>
                <a:off x="1505764"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Isosceles Triangle 433"/>
              <p:cNvSpPr/>
              <p:nvPr/>
            </p:nvSpPr>
            <p:spPr>
              <a:xfrm>
                <a:off x="1609318"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Isosceles Triangle 434"/>
              <p:cNvSpPr/>
              <p:nvPr/>
            </p:nvSpPr>
            <p:spPr>
              <a:xfrm>
                <a:off x="1712872"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Isosceles Triangle 435"/>
              <p:cNvSpPr/>
              <p:nvPr/>
            </p:nvSpPr>
            <p:spPr>
              <a:xfrm>
                <a:off x="1816426"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Isosceles Triangle 436"/>
              <p:cNvSpPr/>
              <p:nvPr/>
            </p:nvSpPr>
            <p:spPr>
              <a:xfrm>
                <a:off x="1989015"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Isosceles Triangle 437"/>
              <p:cNvSpPr/>
              <p:nvPr/>
            </p:nvSpPr>
            <p:spPr>
              <a:xfrm>
                <a:off x="2127087"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Isosceles Triangle 438"/>
              <p:cNvSpPr/>
              <p:nvPr/>
            </p:nvSpPr>
            <p:spPr>
              <a:xfrm>
                <a:off x="2265159"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Isosceles Triangle 439"/>
              <p:cNvSpPr/>
              <p:nvPr/>
            </p:nvSpPr>
            <p:spPr>
              <a:xfrm>
                <a:off x="2403231"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Isosceles Triangle 440"/>
              <p:cNvSpPr/>
              <p:nvPr/>
            </p:nvSpPr>
            <p:spPr>
              <a:xfrm>
                <a:off x="2541303"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Isosceles Triangle 441"/>
              <p:cNvSpPr/>
              <p:nvPr/>
            </p:nvSpPr>
            <p:spPr>
              <a:xfrm>
                <a:off x="2679374"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Isosceles Triangle 442"/>
              <p:cNvSpPr/>
              <p:nvPr/>
            </p:nvSpPr>
            <p:spPr>
              <a:xfrm>
                <a:off x="2817446"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Isosceles Triangle 443"/>
              <p:cNvSpPr/>
              <p:nvPr/>
            </p:nvSpPr>
            <p:spPr>
              <a:xfrm>
                <a:off x="2955518"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Isosceles Triangle 444"/>
              <p:cNvSpPr/>
              <p:nvPr/>
            </p:nvSpPr>
            <p:spPr>
              <a:xfrm>
                <a:off x="3093590"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Isosceles Triangle 445"/>
              <p:cNvSpPr/>
              <p:nvPr/>
            </p:nvSpPr>
            <p:spPr>
              <a:xfrm>
                <a:off x="3231662"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Isosceles Triangle 446"/>
              <p:cNvSpPr/>
              <p:nvPr/>
            </p:nvSpPr>
            <p:spPr>
              <a:xfrm>
                <a:off x="3369733"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Rectangle 447"/>
              <p:cNvSpPr/>
              <p:nvPr/>
            </p:nvSpPr>
            <p:spPr>
              <a:xfrm rot="5400000">
                <a:off x="2411079" y="42182"/>
                <a:ext cx="709180" cy="1622344"/>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Rectangle 448"/>
              <p:cNvSpPr/>
              <p:nvPr/>
            </p:nvSpPr>
            <p:spPr>
              <a:xfrm rot="5400000">
                <a:off x="1324138" y="476272"/>
                <a:ext cx="742950" cy="517769"/>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Rectangle 449"/>
              <p:cNvSpPr/>
              <p:nvPr/>
            </p:nvSpPr>
            <p:spPr>
              <a:xfrm>
                <a:off x="1436728" y="431223"/>
                <a:ext cx="517769" cy="3377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Rectangle 450"/>
              <p:cNvSpPr/>
              <p:nvPr/>
            </p:nvSpPr>
            <p:spPr>
              <a:xfrm>
                <a:off x="1954497" y="566305"/>
                <a:ext cx="1622344"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Rectangle 451"/>
              <p:cNvSpPr/>
              <p:nvPr/>
            </p:nvSpPr>
            <p:spPr>
              <a:xfrm rot="5400000">
                <a:off x="806369" y="577584"/>
                <a:ext cx="742950"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Rectangle 452"/>
              <p:cNvSpPr/>
              <p:nvPr/>
            </p:nvSpPr>
            <p:spPr>
              <a:xfrm rot="5400000">
                <a:off x="288599" y="746436"/>
                <a:ext cx="742950"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Rectangle 453"/>
              <p:cNvSpPr/>
              <p:nvPr/>
            </p:nvSpPr>
            <p:spPr>
              <a:xfrm rot="5400000">
                <a:off x="1495233" y="813977"/>
                <a:ext cx="607868"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Rectangle 454"/>
              <p:cNvSpPr/>
              <p:nvPr/>
            </p:nvSpPr>
            <p:spPr>
              <a:xfrm rot="5400000">
                <a:off x="977463" y="1016599"/>
                <a:ext cx="607868" cy="517769"/>
              </a:xfrm>
              <a:prstGeom prst="rect">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Rectangle 455"/>
              <p:cNvSpPr/>
              <p:nvPr/>
            </p:nvSpPr>
            <p:spPr>
              <a:xfrm rot="5400000">
                <a:off x="122363" y="1314180"/>
                <a:ext cx="1317048" cy="1104574"/>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Rectangle 456"/>
              <p:cNvSpPr/>
              <p:nvPr/>
            </p:nvSpPr>
            <p:spPr>
              <a:xfrm rot="5400000">
                <a:off x="2392699" y="569361"/>
                <a:ext cx="607868" cy="1277164"/>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Rectangle 457"/>
              <p:cNvSpPr/>
              <p:nvPr/>
            </p:nvSpPr>
            <p:spPr>
              <a:xfrm rot="5400000">
                <a:off x="3324684" y="704443"/>
                <a:ext cx="607868" cy="1277164"/>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Rectangle 458"/>
              <p:cNvSpPr/>
              <p:nvPr/>
            </p:nvSpPr>
            <p:spPr>
              <a:xfrm rot="5400000">
                <a:off x="2400174" y="1587707"/>
                <a:ext cx="1283277" cy="793913"/>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Rectangle 459"/>
              <p:cNvSpPr/>
              <p:nvPr/>
            </p:nvSpPr>
            <p:spPr>
              <a:xfrm rot="5400000">
                <a:off x="3209477" y="1741169"/>
                <a:ext cx="1114425" cy="655841"/>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Rounded Rectangle 460"/>
              <p:cNvSpPr/>
              <p:nvPr/>
            </p:nvSpPr>
            <p:spPr>
              <a:xfrm>
                <a:off x="677333" y="1950893"/>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Rounded Rectangle 461"/>
              <p:cNvSpPr/>
              <p:nvPr/>
            </p:nvSpPr>
            <p:spPr>
              <a:xfrm>
                <a:off x="366672" y="1376795"/>
                <a:ext cx="241626"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Rounded Rectangle 462"/>
              <p:cNvSpPr/>
              <p:nvPr/>
            </p:nvSpPr>
            <p:spPr>
              <a:xfrm>
                <a:off x="849923" y="1376795"/>
                <a:ext cx="241626"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Rounded Rectangle 463"/>
              <p:cNvSpPr/>
              <p:nvPr/>
            </p:nvSpPr>
            <p:spPr>
              <a:xfrm>
                <a:off x="1471246" y="2085975"/>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5" name="Rounded Rectangle 464"/>
              <p:cNvSpPr/>
              <p:nvPr/>
            </p:nvSpPr>
            <p:spPr>
              <a:xfrm>
                <a:off x="1402210" y="1680730"/>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66" name="Rounded Rectangle 465"/>
              <p:cNvSpPr/>
              <p:nvPr/>
            </p:nvSpPr>
            <p:spPr>
              <a:xfrm>
                <a:off x="1747390" y="1680730"/>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Rounded Rectangle 466"/>
              <p:cNvSpPr/>
              <p:nvPr/>
            </p:nvSpPr>
            <p:spPr>
              <a:xfrm>
                <a:off x="2886482" y="2052205"/>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Rounded Rectangle 467"/>
              <p:cNvSpPr/>
              <p:nvPr/>
            </p:nvSpPr>
            <p:spPr>
              <a:xfrm>
                <a:off x="3162626" y="1478107"/>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Rounded Rectangle 468"/>
              <p:cNvSpPr/>
              <p:nvPr/>
            </p:nvSpPr>
            <p:spPr>
              <a:xfrm>
                <a:off x="2817446" y="1478107"/>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Rounded Rectangle 469"/>
              <p:cNvSpPr/>
              <p:nvPr/>
            </p:nvSpPr>
            <p:spPr>
              <a:xfrm>
                <a:off x="3542323" y="1714500"/>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Rounded Rectangle 470"/>
              <p:cNvSpPr/>
              <p:nvPr/>
            </p:nvSpPr>
            <p:spPr>
              <a:xfrm>
                <a:off x="3818467" y="1714500"/>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Rectangle 471"/>
              <p:cNvSpPr/>
              <p:nvPr/>
            </p:nvSpPr>
            <p:spPr>
              <a:xfrm>
                <a:off x="2817446" y="2558761"/>
                <a:ext cx="1242646" cy="168852"/>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Flowchart: Delay 472"/>
              <p:cNvSpPr/>
              <p:nvPr/>
            </p:nvSpPr>
            <p:spPr>
              <a:xfrm rot="16200000">
                <a:off x="3528428" y="300319"/>
                <a:ext cx="303934" cy="1173610"/>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Flowchart: Delay 473"/>
              <p:cNvSpPr/>
              <p:nvPr/>
            </p:nvSpPr>
            <p:spPr>
              <a:xfrm rot="16200000">
                <a:off x="541878" y="291282"/>
                <a:ext cx="236393" cy="448733"/>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Rounded Rectangle 474"/>
              <p:cNvSpPr/>
              <p:nvPr/>
            </p:nvSpPr>
            <p:spPr>
              <a:xfrm>
                <a:off x="573779" y="802698"/>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Rounded Rectangle 475"/>
              <p:cNvSpPr/>
              <p:nvPr/>
            </p:nvSpPr>
            <p:spPr>
              <a:xfrm>
                <a:off x="987995" y="633845"/>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Rounded Rectangle 476"/>
              <p:cNvSpPr/>
              <p:nvPr/>
            </p:nvSpPr>
            <p:spPr>
              <a:xfrm>
                <a:off x="1195103" y="633845"/>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Rounded Rectangle 477"/>
              <p:cNvSpPr/>
              <p:nvPr/>
            </p:nvSpPr>
            <p:spPr>
              <a:xfrm>
                <a:off x="1126067" y="1039091"/>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Rounded Rectangle 478"/>
              <p:cNvSpPr/>
              <p:nvPr/>
            </p:nvSpPr>
            <p:spPr>
              <a:xfrm>
                <a:off x="1712872" y="1106632"/>
                <a:ext cx="138072" cy="270164"/>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Rounded Rectangle 479"/>
              <p:cNvSpPr/>
              <p:nvPr/>
            </p:nvSpPr>
            <p:spPr>
              <a:xfrm>
                <a:off x="2127087"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Rounded Rectangle 480"/>
              <p:cNvSpPr/>
              <p:nvPr/>
            </p:nvSpPr>
            <p:spPr>
              <a:xfrm>
                <a:off x="2368713"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Rounded Rectangle 481"/>
              <p:cNvSpPr/>
              <p:nvPr/>
            </p:nvSpPr>
            <p:spPr>
              <a:xfrm>
                <a:off x="2644856"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Rounded Rectangle 482"/>
              <p:cNvSpPr/>
              <p:nvPr/>
            </p:nvSpPr>
            <p:spPr>
              <a:xfrm>
                <a:off x="3542323" y="1241714"/>
                <a:ext cx="207108" cy="270164"/>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Flowchart: Delay 483"/>
              <p:cNvSpPr/>
              <p:nvPr/>
            </p:nvSpPr>
            <p:spPr>
              <a:xfrm rot="16200000">
                <a:off x="1680970" y="426364"/>
                <a:ext cx="236393" cy="448733"/>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Rectangle 484"/>
              <p:cNvSpPr/>
              <p:nvPr/>
            </p:nvSpPr>
            <p:spPr>
              <a:xfrm>
                <a:off x="918959" y="532534"/>
                <a:ext cx="552287"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485"/>
              <p:cNvSpPr/>
              <p:nvPr/>
            </p:nvSpPr>
            <p:spPr>
              <a:xfrm>
                <a:off x="1436728" y="431223"/>
                <a:ext cx="552287"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Rectangle 486"/>
              <p:cNvSpPr/>
              <p:nvPr/>
            </p:nvSpPr>
            <p:spPr>
              <a:xfrm>
                <a:off x="3404251" y="329911"/>
                <a:ext cx="793913"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8" name="Rounded Rectangle 487"/>
              <p:cNvSpPr/>
              <p:nvPr/>
            </p:nvSpPr>
            <p:spPr>
              <a:xfrm>
                <a:off x="3991056" y="397452"/>
                <a:ext cx="69036" cy="202623"/>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Rounded Rectangle 488"/>
              <p:cNvSpPr/>
              <p:nvPr/>
            </p:nvSpPr>
            <p:spPr>
              <a:xfrm>
                <a:off x="3714913" y="397452"/>
                <a:ext cx="103554"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Flowchart: Delay 489"/>
              <p:cNvSpPr/>
              <p:nvPr/>
            </p:nvSpPr>
            <p:spPr>
              <a:xfrm rot="5400000">
                <a:off x="3236147" y="2308913"/>
                <a:ext cx="405245" cy="1242646"/>
              </a:xfrm>
              <a:prstGeom prst="flowChartDelay">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Isosceles Triangle 490"/>
              <p:cNvSpPr/>
              <p:nvPr/>
            </p:nvSpPr>
            <p:spPr>
              <a:xfrm>
                <a:off x="263118" y="2221057"/>
                <a:ext cx="172590" cy="202623"/>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Flowchart: Delay 491"/>
              <p:cNvSpPr/>
              <p:nvPr/>
            </p:nvSpPr>
            <p:spPr>
              <a:xfrm rot="5400000">
                <a:off x="248101" y="2371155"/>
                <a:ext cx="202623" cy="172590"/>
              </a:xfrm>
              <a:prstGeom prst="flowChartDelay">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lowchart: Delay 492"/>
              <p:cNvSpPr/>
              <p:nvPr/>
            </p:nvSpPr>
            <p:spPr>
              <a:xfrm rot="5400000">
                <a:off x="2975019" y="2877712"/>
                <a:ext cx="202623" cy="172590"/>
              </a:xfrm>
              <a:prstGeom prst="flowChartDelay">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Rectangle 493"/>
              <p:cNvSpPr/>
              <p:nvPr/>
            </p:nvSpPr>
            <p:spPr>
              <a:xfrm>
                <a:off x="3024554" y="3065318"/>
                <a:ext cx="103554" cy="1013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p:cNvSpPr/>
              <p:nvPr/>
            </p:nvSpPr>
            <p:spPr>
              <a:xfrm>
                <a:off x="2990036" y="3099089"/>
                <a:ext cx="172590" cy="101311"/>
              </a:xfrm>
              <a:prstGeom prst="ellipse">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6" name="TextBox 495"/>
            <p:cNvSpPr txBox="1"/>
            <p:nvPr/>
          </p:nvSpPr>
          <p:spPr>
            <a:xfrm>
              <a:off x="6172200" y="152400"/>
              <a:ext cx="2514600" cy="369332"/>
            </a:xfrm>
            <a:prstGeom prst="rect">
              <a:avLst/>
            </a:prstGeom>
            <a:noFill/>
          </p:spPr>
          <p:txBody>
            <a:bodyPr wrap="square" rtlCol="0">
              <a:spAutoFit/>
            </a:bodyPr>
            <a:lstStyle/>
            <a:p>
              <a:r>
                <a:rPr lang="en-US" dirty="0">
                  <a:solidFill>
                    <a:schemeClr val="bg1"/>
                  </a:solidFill>
                </a:rPr>
                <a:t>The Gathering of Israel</a:t>
              </a:r>
            </a:p>
          </p:txBody>
        </p:sp>
      </p:grpSp>
      <p:grpSp>
        <p:nvGrpSpPr>
          <p:cNvPr id="3" name="Group 222"/>
          <p:cNvGrpSpPr/>
          <p:nvPr/>
        </p:nvGrpSpPr>
        <p:grpSpPr>
          <a:xfrm>
            <a:off x="1524001" y="152400"/>
            <a:ext cx="6400801" cy="2971800"/>
            <a:chOff x="3853543" y="155798"/>
            <a:chExt cx="2090057" cy="2531588"/>
          </a:xfrm>
        </p:grpSpPr>
        <p:grpSp>
          <p:nvGrpSpPr>
            <p:cNvPr id="4" name="Group 238"/>
            <p:cNvGrpSpPr/>
            <p:nvPr/>
          </p:nvGrpSpPr>
          <p:grpSpPr>
            <a:xfrm>
              <a:off x="3853543" y="155798"/>
              <a:ext cx="2090057" cy="2531588"/>
              <a:chOff x="4920343" y="79598"/>
              <a:chExt cx="2090057" cy="2531588"/>
            </a:xfrm>
          </p:grpSpPr>
          <p:sp>
            <p:nvSpPr>
              <p:cNvPr id="219" name="Rounded Rectangle 218"/>
              <p:cNvSpPr/>
              <p:nvPr/>
            </p:nvSpPr>
            <p:spPr>
              <a:xfrm>
                <a:off x="4920343" y="79598"/>
                <a:ext cx="845975"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314623"/>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928188" y="228600"/>
              <a:ext cx="705394" cy="1913956"/>
            </a:xfrm>
            <a:prstGeom prst="rect">
              <a:avLst/>
            </a:prstGeom>
            <a:noFill/>
          </p:spPr>
          <p:txBody>
            <a:bodyPr wrap="square" rtlCol="0">
              <a:spAutoFit/>
            </a:bodyPr>
            <a:lstStyle/>
            <a:p>
              <a:pPr fontAlgn="base"/>
              <a:r>
                <a:rPr lang="en-US" sz="1400" dirty="0">
                  <a:solidFill>
                    <a:schemeClr val="bg1"/>
                  </a:solidFill>
                </a:rPr>
                <a:t>“Wherefore, dig about them, and prune them, and dung them once more, for the last time, for the end </a:t>
              </a:r>
              <a:r>
                <a:rPr lang="en-US" sz="1400" dirty="0" err="1">
                  <a:solidFill>
                    <a:schemeClr val="bg1"/>
                  </a:solidFill>
                </a:rPr>
                <a:t>draweth</a:t>
              </a:r>
              <a:r>
                <a:rPr lang="en-US" sz="1400" dirty="0">
                  <a:solidFill>
                    <a:schemeClr val="bg1"/>
                  </a:solidFill>
                </a:rPr>
                <a:t> nigh. And if it be so that these last grafts shall grow, and bring forth the natural fruit, then shall ye prepare the way for them, that they may grow.”</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307848" y="6550223"/>
            <a:ext cx="4800600" cy="307777"/>
          </a:xfrm>
          <a:prstGeom prst="rect">
            <a:avLst/>
          </a:prstGeom>
          <a:noFill/>
        </p:spPr>
        <p:txBody>
          <a:bodyPr wrap="square" rtlCol="0">
            <a:spAutoFit/>
          </a:bodyPr>
          <a:lstStyle/>
          <a:p>
            <a:r>
              <a:rPr lang="en-US" sz="1400" dirty="0">
                <a:solidFill>
                  <a:schemeClr val="bg1"/>
                </a:solidFill>
              </a:rPr>
              <a:t>Jacob 5:62-64</a:t>
            </a:r>
          </a:p>
        </p:txBody>
      </p:sp>
      <p:sp>
        <p:nvSpPr>
          <p:cNvPr id="878" name="TextBox 877"/>
          <p:cNvSpPr txBox="1"/>
          <p:nvPr/>
        </p:nvSpPr>
        <p:spPr>
          <a:xfrm>
            <a:off x="3886200" y="3718680"/>
            <a:ext cx="4648200" cy="3139321"/>
          </a:xfrm>
          <a:prstGeom prst="rect">
            <a:avLst/>
          </a:prstGeom>
          <a:noFill/>
        </p:spPr>
        <p:txBody>
          <a:bodyPr wrap="square" rtlCol="0">
            <a:spAutoFit/>
          </a:bodyPr>
          <a:lstStyle/>
          <a:p>
            <a:pPr fontAlgn="base"/>
            <a:r>
              <a:rPr lang="en-US" dirty="0">
                <a:solidFill>
                  <a:schemeClr val="bg1"/>
                </a:solidFill>
              </a:rPr>
              <a:t>“Wherefore, let us go to and labor with our might this last time, for behold the end </a:t>
            </a:r>
            <a:r>
              <a:rPr lang="en-US" dirty="0" err="1">
                <a:solidFill>
                  <a:schemeClr val="bg1"/>
                </a:solidFill>
              </a:rPr>
              <a:t>draweth</a:t>
            </a:r>
            <a:r>
              <a:rPr lang="en-US" dirty="0">
                <a:solidFill>
                  <a:schemeClr val="bg1"/>
                </a:solidFill>
              </a:rPr>
              <a:t> nigh, and this is for the last time that I shall prune my vineyard.</a:t>
            </a:r>
          </a:p>
          <a:p>
            <a:pPr fontAlgn="base"/>
            <a:r>
              <a:rPr lang="en-US" dirty="0">
                <a:solidFill>
                  <a:schemeClr val="bg1"/>
                </a:solidFill>
              </a:rPr>
              <a:t>Graft in the branches; begin at the last that they may be first, and that the first may be last, and dig about the trees, both old and young, the first and the last; and the last and the first, that all may be nourished once again for the last time.”</a:t>
            </a:r>
          </a:p>
          <a:p>
            <a:pPr fontAlgn="base"/>
            <a:endParaRPr lang="en-US" dirty="0">
              <a:solidFill>
                <a:schemeClr val="bg1"/>
              </a:solidFill>
            </a:endParaRPr>
          </a:p>
        </p:txBody>
      </p:sp>
      <p:grpSp>
        <p:nvGrpSpPr>
          <p:cNvPr id="7" name="Group 273"/>
          <p:cNvGrpSpPr/>
          <p:nvPr/>
        </p:nvGrpSpPr>
        <p:grpSpPr>
          <a:xfrm flipH="1">
            <a:off x="4038601" y="228601"/>
            <a:ext cx="2146593" cy="3608803"/>
            <a:chOff x="4495800" y="587433"/>
            <a:chExt cx="2146593" cy="3608803"/>
          </a:xfrm>
        </p:grpSpPr>
        <p:grpSp>
          <p:nvGrpSpPr>
            <p:cNvPr id="8" name="Group 41"/>
            <p:cNvGrpSpPr/>
            <p:nvPr/>
          </p:nvGrpSpPr>
          <p:grpSpPr>
            <a:xfrm>
              <a:off x="4495800" y="1143000"/>
              <a:ext cx="2146593" cy="3053236"/>
              <a:chOff x="6519092" y="3267426"/>
              <a:chExt cx="2146593" cy="3053236"/>
            </a:xfrm>
          </p:grpSpPr>
          <p:grpSp>
            <p:nvGrpSpPr>
              <p:cNvPr id="9" name="Group 388"/>
              <p:cNvGrpSpPr/>
              <p:nvPr/>
            </p:nvGrpSpPr>
            <p:grpSpPr>
              <a:xfrm>
                <a:off x="6553200" y="3498480"/>
                <a:ext cx="1390649" cy="2822182"/>
                <a:chOff x="6553776" y="3813939"/>
                <a:chExt cx="1162049" cy="2358261"/>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Double Wave 116"/>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Double Wave 117"/>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66"/>
              <p:cNvGrpSpPr/>
              <p:nvPr/>
            </p:nvGrpSpPr>
            <p:grpSpPr>
              <a:xfrm rot="20555714" flipH="1">
                <a:off x="7928541" y="3295828"/>
                <a:ext cx="737144" cy="647343"/>
                <a:chOff x="736597" y="733384"/>
                <a:chExt cx="1807860" cy="1807860"/>
              </a:xfrm>
            </p:grpSpPr>
            <p:grpSp>
              <p:nvGrpSpPr>
                <p:cNvPr id="11" name="Group 15"/>
                <p:cNvGrpSpPr/>
                <p:nvPr/>
              </p:nvGrpSpPr>
              <p:grpSpPr>
                <a:xfrm rot="20238387">
                  <a:off x="736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 name="Group 21"/>
                <p:cNvGrpSpPr/>
                <p:nvPr/>
              </p:nvGrpSpPr>
              <p:grpSpPr>
                <a:xfrm rot="2927600">
                  <a:off x="1498597" y="881328"/>
                  <a:ext cx="1193804" cy="897916"/>
                  <a:chOff x="1111998" y="1862460"/>
                  <a:chExt cx="2362200" cy="1921930"/>
                </a:xfrm>
              </p:grpSpPr>
              <p:grpSp>
                <p:nvGrpSpPr>
                  <p:cNvPr id="16"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 name="Group 31"/>
                <p:cNvGrpSpPr/>
                <p:nvPr/>
              </p:nvGrpSpPr>
              <p:grpSpPr>
                <a:xfrm rot="20238387">
                  <a:off x="1346199" y="1643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3" name="Group 199"/>
              <p:cNvGrpSpPr/>
              <p:nvPr/>
            </p:nvGrpSpPr>
            <p:grpSpPr>
              <a:xfrm rot="3068959">
                <a:off x="6099454" y="3687064"/>
                <a:ext cx="1626598" cy="787321"/>
                <a:chOff x="736597" y="733384"/>
                <a:chExt cx="1807860" cy="1193804"/>
              </a:xfrm>
            </p:grpSpPr>
            <p:grpSp>
              <p:nvGrpSpPr>
                <p:cNvPr id="24" name="Group 15"/>
                <p:cNvGrpSpPr/>
                <p:nvPr/>
              </p:nvGrpSpPr>
              <p:grpSpPr>
                <a:xfrm rot="20238387">
                  <a:off x="736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21"/>
                <p:cNvGrpSpPr/>
                <p:nvPr/>
              </p:nvGrpSpPr>
              <p:grpSpPr>
                <a:xfrm rot="2927600">
                  <a:off x="1498597" y="881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2"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3" name="Group 15"/>
              <p:cNvGrpSpPr/>
              <p:nvPr/>
            </p:nvGrpSpPr>
            <p:grpSpPr>
              <a:xfrm rot="20238387">
                <a:off x="736597" y="881328"/>
                <a:ext cx="1193804" cy="897916"/>
                <a:chOff x="1111998" y="1862460"/>
                <a:chExt cx="2362200" cy="1921930"/>
              </a:xfrm>
              <a:grpFill/>
            </p:grpSpPr>
            <p:grpSp>
              <p:nvGrpSpPr>
                <p:cNvPr id="34"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 name="Group 21"/>
              <p:cNvGrpSpPr/>
              <p:nvPr/>
            </p:nvGrpSpPr>
            <p:grpSpPr>
              <a:xfrm rot="2927600">
                <a:off x="1498597" y="881328"/>
                <a:ext cx="1193804" cy="897916"/>
                <a:chOff x="1111998" y="1862460"/>
                <a:chExt cx="2362200" cy="1921930"/>
              </a:xfrm>
              <a:grpFill/>
            </p:grpSpPr>
            <p:grpSp>
              <p:nvGrpSpPr>
                <p:cNvPr id="38"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 name="Group 31"/>
              <p:cNvGrpSpPr/>
              <p:nvPr/>
            </p:nvGrpSpPr>
            <p:grpSpPr>
              <a:xfrm rot="20238387">
                <a:off x="1346199" y="1643328"/>
                <a:ext cx="1193804" cy="897916"/>
                <a:chOff x="1111998" y="1862460"/>
                <a:chExt cx="2362200" cy="1921930"/>
              </a:xfrm>
              <a:grpFill/>
            </p:grpSpPr>
            <p:grpSp>
              <p:nvGrpSpPr>
                <p:cNvPr id="42"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5" name="Group 166"/>
          <p:cNvGrpSpPr/>
          <p:nvPr/>
        </p:nvGrpSpPr>
        <p:grpSpPr>
          <a:xfrm rot="15452955" flipH="1">
            <a:off x="4288179" y="974878"/>
            <a:ext cx="886490" cy="755080"/>
            <a:chOff x="736597" y="733384"/>
            <a:chExt cx="1807860" cy="1807860"/>
          </a:xfrm>
          <a:solidFill>
            <a:schemeClr val="accent3">
              <a:lumMod val="40000"/>
              <a:lumOff val="60000"/>
            </a:schemeClr>
          </a:solidFill>
        </p:grpSpPr>
        <p:grpSp>
          <p:nvGrpSpPr>
            <p:cNvPr id="46" name="Group 15"/>
            <p:cNvGrpSpPr/>
            <p:nvPr/>
          </p:nvGrpSpPr>
          <p:grpSpPr>
            <a:xfrm rot="20238387">
              <a:off x="736597" y="881328"/>
              <a:ext cx="1193804" cy="897916"/>
              <a:chOff x="1111998" y="1862460"/>
              <a:chExt cx="2362200" cy="1921930"/>
            </a:xfrm>
            <a:grpFill/>
          </p:grpSpPr>
          <p:grpSp>
            <p:nvGrpSpPr>
              <p:cNvPr id="50"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21"/>
            <p:cNvGrpSpPr/>
            <p:nvPr/>
          </p:nvGrpSpPr>
          <p:grpSpPr>
            <a:xfrm rot="2927600">
              <a:off x="1498597" y="881328"/>
              <a:ext cx="1193804" cy="897916"/>
              <a:chOff x="1111998" y="1862460"/>
              <a:chExt cx="2362200" cy="1921930"/>
            </a:xfrm>
            <a:grpFill/>
          </p:grpSpPr>
          <p:grpSp>
            <p:nvGrpSpPr>
              <p:cNvPr id="72"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 name="Group 31"/>
            <p:cNvGrpSpPr/>
            <p:nvPr/>
          </p:nvGrpSpPr>
          <p:grpSpPr>
            <a:xfrm rot="20238387">
              <a:off x="1346199" y="1643328"/>
              <a:ext cx="1193804" cy="897916"/>
              <a:chOff x="1111998" y="1862460"/>
              <a:chExt cx="2362200" cy="1921930"/>
            </a:xfrm>
            <a:grpFill/>
          </p:grpSpPr>
          <p:grpSp>
            <p:nvGrpSpPr>
              <p:cNvPr id="83"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166"/>
          <p:cNvGrpSpPr/>
          <p:nvPr/>
        </p:nvGrpSpPr>
        <p:grpSpPr>
          <a:xfrm rot="19719793" flipH="1">
            <a:off x="6853695" y="1088608"/>
            <a:ext cx="886490" cy="755080"/>
            <a:chOff x="736597" y="733384"/>
            <a:chExt cx="1807860" cy="1807860"/>
          </a:xfrm>
          <a:solidFill>
            <a:schemeClr val="accent3">
              <a:lumMod val="40000"/>
              <a:lumOff val="60000"/>
            </a:schemeClr>
          </a:solidFill>
        </p:grpSpPr>
        <p:grpSp>
          <p:nvGrpSpPr>
            <p:cNvPr id="87" name="Group 15"/>
            <p:cNvGrpSpPr/>
            <p:nvPr/>
          </p:nvGrpSpPr>
          <p:grpSpPr>
            <a:xfrm rot="20238387">
              <a:off x="736597" y="881328"/>
              <a:ext cx="1193804" cy="897916"/>
              <a:chOff x="1111998" y="1862460"/>
              <a:chExt cx="2362200" cy="1921930"/>
            </a:xfrm>
            <a:grpFill/>
          </p:grpSpPr>
          <p:grpSp>
            <p:nvGrpSpPr>
              <p:cNvPr id="94"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 name="Group 21"/>
            <p:cNvGrpSpPr/>
            <p:nvPr/>
          </p:nvGrpSpPr>
          <p:grpSpPr>
            <a:xfrm rot="2927600">
              <a:off x="1498597" y="881328"/>
              <a:ext cx="1193804" cy="897916"/>
              <a:chOff x="1111998" y="1862460"/>
              <a:chExt cx="2362200" cy="1921930"/>
            </a:xfrm>
            <a:grpFill/>
          </p:grpSpPr>
          <p:grpSp>
            <p:nvGrpSpPr>
              <p:cNvPr id="104"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2" name="Group 31"/>
            <p:cNvGrpSpPr/>
            <p:nvPr/>
          </p:nvGrpSpPr>
          <p:grpSpPr>
            <a:xfrm rot="20238387">
              <a:off x="1346199" y="1643328"/>
              <a:ext cx="1193804" cy="897916"/>
              <a:chOff x="1111998" y="1862460"/>
              <a:chExt cx="2362200" cy="1921930"/>
            </a:xfrm>
            <a:grpFill/>
          </p:grpSpPr>
          <p:grpSp>
            <p:nvGrpSpPr>
              <p:cNvPr id="123"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3" name="Group 222"/>
          <p:cNvGrpSpPr/>
          <p:nvPr/>
        </p:nvGrpSpPr>
        <p:grpSpPr>
          <a:xfrm>
            <a:off x="6019801" y="914400"/>
            <a:ext cx="1765593" cy="2710896"/>
            <a:chOff x="4419600" y="1219200"/>
            <a:chExt cx="1765593" cy="2710896"/>
          </a:xfrm>
        </p:grpSpPr>
        <p:grpSp>
          <p:nvGrpSpPr>
            <p:cNvPr id="224" name="Group 272"/>
            <p:cNvGrpSpPr/>
            <p:nvPr/>
          </p:nvGrpSpPr>
          <p:grpSpPr>
            <a:xfrm>
              <a:off x="4419600" y="1219200"/>
              <a:ext cx="1765593" cy="2710896"/>
              <a:chOff x="6477000" y="1480104"/>
              <a:chExt cx="1765593" cy="2710896"/>
            </a:xfrm>
          </p:grpSpPr>
          <p:grpSp>
            <p:nvGrpSpPr>
              <p:cNvPr id="274" name="Group 41"/>
              <p:cNvGrpSpPr/>
              <p:nvPr/>
            </p:nvGrpSpPr>
            <p:grpSpPr>
              <a:xfrm>
                <a:off x="6477000" y="2057400"/>
                <a:ext cx="1765593" cy="2133600"/>
                <a:chOff x="6519092" y="3267426"/>
                <a:chExt cx="2146593" cy="3053236"/>
              </a:xfrm>
            </p:grpSpPr>
            <p:grpSp>
              <p:nvGrpSpPr>
                <p:cNvPr id="306" name="Group 388"/>
                <p:cNvGrpSpPr/>
                <p:nvPr/>
              </p:nvGrpSpPr>
              <p:grpSpPr>
                <a:xfrm>
                  <a:off x="6553200" y="3498480"/>
                  <a:ext cx="1390649" cy="2822182"/>
                  <a:chOff x="6553776" y="3813939"/>
                  <a:chExt cx="1162049" cy="2358261"/>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Double Wave 421"/>
                  <p:cNvSpPr/>
                  <p:nvPr/>
                </p:nvSpPr>
                <p:spPr>
                  <a:xfrm>
                    <a:off x="6553776" y="6047520"/>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Double Wave 422"/>
                  <p:cNvSpPr/>
                  <p:nvPr/>
                </p:nvSpPr>
                <p:spPr>
                  <a:xfrm>
                    <a:off x="6941126" y="5985179"/>
                    <a:ext cx="774699" cy="12468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423"/>
                  <p:cNvSpPr/>
                  <p:nvPr/>
                </p:nvSpPr>
                <p:spPr>
                  <a:xfrm rot="672509" flipV="1">
                    <a:off x="691141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Oval 424"/>
                  <p:cNvSpPr/>
                  <p:nvPr/>
                </p:nvSpPr>
                <p:spPr>
                  <a:xfrm rot="20012650" flipV="1">
                    <a:off x="6805773" y="5883545"/>
                    <a:ext cx="140854" cy="12468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8" name="Group 166"/>
                <p:cNvGrpSpPr/>
                <p:nvPr/>
              </p:nvGrpSpPr>
              <p:grpSpPr>
                <a:xfrm rot="20555714" flipH="1">
                  <a:off x="7928541" y="3295828"/>
                  <a:ext cx="737144" cy="647343"/>
                  <a:chOff x="736597" y="733384"/>
                  <a:chExt cx="1807860" cy="1807860"/>
                </a:xfrm>
              </p:grpSpPr>
              <p:grpSp>
                <p:nvGrpSpPr>
                  <p:cNvPr id="351" name="Group 15"/>
                  <p:cNvGrpSpPr/>
                  <p:nvPr/>
                </p:nvGrpSpPr>
                <p:grpSpPr>
                  <a:xfrm rot="20238387">
                    <a:off x="736597" y="881328"/>
                    <a:ext cx="1193804" cy="897916"/>
                    <a:chOff x="1111998" y="1862460"/>
                    <a:chExt cx="2362200" cy="1921930"/>
                  </a:xfrm>
                </p:grpSpPr>
                <p:grpSp>
                  <p:nvGrpSpPr>
                    <p:cNvPr id="402"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3"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4"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2" name="Group 21"/>
                  <p:cNvGrpSpPr/>
                  <p:nvPr/>
                </p:nvGrpSpPr>
                <p:grpSpPr>
                  <a:xfrm rot="2927600">
                    <a:off x="1498597" y="881328"/>
                    <a:ext cx="1193804" cy="897916"/>
                    <a:chOff x="1111998" y="1862460"/>
                    <a:chExt cx="2362200" cy="1921930"/>
                  </a:xfrm>
                </p:grpSpPr>
                <p:grpSp>
                  <p:nvGrpSpPr>
                    <p:cNvPr id="381"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2"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3"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3" name="Group 31"/>
                  <p:cNvGrpSpPr/>
                  <p:nvPr/>
                </p:nvGrpSpPr>
                <p:grpSpPr>
                  <a:xfrm rot="20238387">
                    <a:off x="1346199" y="1643328"/>
                    <a:ext cx="1193804" cy="897916"/>
                    <a:chOff x="1111998" y="1862460"/>
                    <a:chExt cx="2362200" cy="1921930"/>
                  </a:xfrm>
                </p:grpSpPr>
                <p:grpSp>
                  <p:nvGrpSpPr>
                    <p:cNvPr id="354"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9" name="Group 199"/>
                <p:cNvGrpSpPr/>
                <p:nvPr/>
              </p:nvGrpSpPr>
              <p:grpSpPr>
                <a:xfrm rot="3068959">
                  <a:off x="6099454" y="3687064"/>
                  <a:ext cx="1626598" cy="787321"/>
                  <a:chOff x="736597" y="733384"/>
                  <a:chExt cx="1807860" cy="1193804"/>
                </a:xfrm>
              </p:grpSpPr>
              <p:grpSp>
                <p:nvGrpSpPr>
                  <p:cNvPr id="310" name="Group 15"/>
                  <p:cNvGrpSpPr/>
                  <p:nvPr/>
                </p:nvGrpSpPr>
                <p:grpSpPr>
                  <a:xfrm rot="20238387">
                    <a:off x="736597" y="881328"/>
                    <a:ext cx="1193804" cy="897916"/>
                    <a:chOff x="1111998" y="1862460"/>
                    <a:chExt cx="2362200" cy="1921930"/>
                  </a:xfrm>
                </p:grpSpPr>
                <p:grpSp>
                  <p:nvGrpSpPr>
                    <p:cNvPr id="321"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3"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1" name="Group 21"/>
                  <p:cNvGrpSpPr/>
                  <p:nvPr/>
                </p:nvGrpSpPr>
                <p:grpSpPr>
                  <a:xfrm rot="2927600">
                    <a:off x="1498597" y="881328"/>
                    <a:ext cx="1193804" cy="897916"/>
                    <a:chOff x="1111998" y="1862460"/>
                    <a:chExt cx="2362200" cy="1921930"/>
                  </a:xfrm>
                </p:grpSpPr>
                <p:grpSp>
                  <p:nvGrpSpPr>
                    <p:cNvPr id="312"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3"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4"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75"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276" name="Group 15"/>
                <p:cNvGrpSpPr/>
                <p:nvPr/>
              </p:nvGrpSpPr>
              <p:grpSpPr>
                <a:xfrm rot="20238387">
                  <a:off x="736597" y="881328"/>
                  <a:ext cx="1193804" cy="897916"/>
                  <a:chOff x="1111998" y="1862460"/>
                  <a:chExt cx="2362200" cy="1921930"/>
                </a:xfrm>
                <a:grpFill/>
              </p:grpSpPr>
              <p:grpSp>
                <p:nvGrpSpPr>
                  <p:cNvPr id="297"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8"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9"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7" name="Group 21"/>
                <p:cNvGrpSpPr/>
                <p:nvPr/>
              </p:nvGrpSpPr>
              <p:grpSpPr>
                <a:xfrm rot="2927600">
                  <a:off x="1498597" y="881328"/>
                  <a:ext cx="1193804" cy="897916"/>
                  <a:chOff x="1111998" y="1862460"/>
                  <a:chExt cx="2362200" cy="1921930"/>
                </a:xfrm>
                <a:grpFill/>
              </p:grpSpPr>
              <p:grpSp>
                <p:nvGrpSpPr>
                  <p:cNvPr id="288"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0"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8" name="Group 31"/>
                <p:cNvGrpSpPr/>
                <p:nvPr/>
              </p:nvGrpSpPr>
              <p:grpSpPr>
                <a:xfrm rot="20238387">
                  <a:off x="1346199" y="1643328"/>
                  <a:ext cx="1193804" cy="897916"/>
                  <a:chOff x="1111998" y="1862460"/>
                  <a:chExt cx="2362200" cy="1921930"/>
                </a:xfrm>
                <a:grpFill/>
              </p:grpSpPr>
              <p:grpSp>
                <p:nvGrpSpPr>
                  <p:cNvPr id="279"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0"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25"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226" name="Group 15"/>
              <p:cNvGrpSpPr/>
              <p:nvPr/>
            </p:nvGrpSpPr>
            <p:grpSpPr>
              <a:xfrm rot="20238387">
                <a:off x="736597" y="881328"/>
                <a:ext cx="1193804" cy="897916"/>
                <a:chOff x="1111998" y="1862460"/>
                <a:chExt cx="2362200" cy="1921930"/>
              </a:xfrm>
              <a:grpFill/>
            </p:grpSpPr>
            <p:grpSp>
              <p:nvGrpSpPr>
                <p:cNvPr id="247"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5"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7" name="Group 21"/>
              <p:cNvGrpSpPr/>
              <p:nvPr/>
            </p:nvGrpSpPr>
            <p:grpSpPr>
              <a:xfrm rot="2927600">
                <a:off x="1498597" y="881328"/>
                <a:ext cx="1193804" cy="897916"/>
                <a:chOff x="1111998" y="1862460"/>
                <a:chExt cx="2362200" cy="1921930"/>
              </a:xfrm>
              <a:grpFill/>
            </p:grpSpPr>
            <p:grpSp>
              <p:nvGrpSpPr>
                <p:cNvPr id="238"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9"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0"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8" name="Group 31"/>
              <p:cNvGrpSpPr/>
              <p:nvPr/>
            </p:nvGrpSpPr>
            <p:grpSpPr>
              <a:xfrm rot="20238387">
                <a:off x="1346199" y="1643328"/>
                <a:ext cx="1193804" cy="897916"/>
                <a:chOff x="1111998" y="1862460"/>
                <a:chExt cx="2362200" cy="1921930"/>
              </a:xfrm>
              <a:grpFill/>
            </p:grpSpPr>
            <p:grpSp>
              <p:nvGrpSpPr>
                <p:cNvPr id="229"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0"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1"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98" name="Group 497"/>
          <p:cNvGrpSpPr/>
          <p:nvPr/>
        </p:nvGrpSpPr>
        <p:grpSpPr>
          <a:xfrm>
            <a:off x="8534400" y="3124200"/>
            <a:ext cx="1447800" cy="2895600"/>
            <a:chOff x="3394039" y="685800"/>
            <a:chExt cx="1533510" cy="3445366"/>
          </a:xfrm>
        </p:grpSpPr>
        <p:sp>
          <p:nvSpPr>
            <p:cNvPr id="499" name="Oval 498"/>
            <p:cNvSpPr/>
            <p:nvPr/>
          </p:nvSpPr>
          <p:spPr>
            <a:xfrm rot="19338880">
              <a:off x="4671376" y="2473671"/>
              <a:ext cx="256173" cy="412537"/>
            </a:xfrm>
            <a:prstGeom prst="ellipse">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rot="1933618">
              <a:off x="3443066" y="2474928"/>
              <a:ext cx="256173" cy="412537"/>
            </a:xfrm>
            <a:prstGeom prst="ellipse">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Trapezoid 500"/>
            <p:cNvSpPr/>
            <p:nvPr/>
          </p:nvSpPr>
          <p:spPr>
            <a:xfrm rot="1297750" flipH="1">
              <a:off x="3394039" y="2337051"/>
              <a:ext cx="386619" cy="410347"/>
            </a:xfrm>
            <a:prstGeom prst="trapezoid">
              <a:avLst>
                <a:gd name="adj" fmla="val 11213"/>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Trapezoid 501"/>
            <p:cNvSpPr/>
            <p:nvPr/>
          </p:nvSpPr>
          <p:spPr>
            <a:xfrm rot="20302250">
              <a:off x="4523594" y="2350498"/>
              <a:ext cx="386619" cy="410347"/>
            </a:xfrm>
            <a:prstGeom prst="trapezoid">
              <a:avLst>
                <a:gd name="adj" fmla="val 11213"/>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502"/>
            <p:cNvSpPr/>
            <p:nvPr/>
          </p:nvSpPr>
          <p:spPr>
            <a:xfrm rot="4886474">
              <a:off x="4127207" y="3704007"/>
              <a:ext cx="279987" cy="574327"/>
            </a:xfrm>
            <a:prstGeom prst="ellipse">
              <a:avLst/>
            </a:prstGeom>
            <a:solidFill>
              <a:srgbClr val="8C430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Oval 503"/>
            <p:cNvSpPr/>
            <p:nvPr/>
          </p:nvSpPr>
          <p:spPr>
            <a:xfrm rot="4886474">
              <a:off x="3746207" y="3704009"/>
              <a:ext cx="279987" cy="574327"/>
            </a:xfrm>
            <a:prstGeom prst="ellipse">
              <a:avLst/>
            </a:prstGeom>
            <a:solidFill>
              <a:srgbClr val="8C430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Trapezoid 504"/>
            <p:cNvSpPr/>
            <p:nvPr/>
          </p:nvSpPr>
          <p:spPr>
            <a:xfrm>
              <a:off x="4061789" y="2799566"/>
              <a:ext cx="504763" cy="1170291"/>
            </a:xfrm>
            <a:prstGeom prst="trapezoid">
              <a:avLst>
                <a:gd name="adj" fmla="val 78"/>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Trapezoid 505"/>
            <p:cNvSpPr/>
            <p:nvPr/>
          </p:nvSpPr>
          <p:spPr>
            <a:xfrm rot="263894">
              <a:off x="3733417" y="2749162"/>
              <a:ext cx="453489" cy="1241778"/>
            </a:xfrm>
            <a:prstGeom prst="trapezoid">
              <a:avLst>
                <a:gd name="adj" fmla="val 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7" name="Trapezoid 506"/>
            <p:cNvSpPr/>
            <p:nvPr/>
          </p:nvSpPr>
          <p:spPr>
            <a:xfrm rot="1375821">
              <a:off x="3566577" y="1629739"/>
              <a:ext cx="386619" cy="993928"/>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Trapezoid 507"/>
            <p:cNvSpPr/>
            <p:nvPr/>
          </p:nvSpPr>
          <p:spPr>
            <a:xfrm rot="20337671">
              <a:off x="4370377" y="1649993"/>
              <a:ext cx="386619" cy="968053"/>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9" name="Trapezoid 508"/>
            <p:cNvSpPr/>
            <p:nvPr/>
          </p:nvSpPr>
          <p:spPr>
            <a:xfrm>
              <a:off x="3721014" y="1637830"/>
              <a:ext cx="859152" cy="1257770"/>
            </a:xfrm>
            <a:prstGeom prst="trapezoid">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509"/>
            <p:cNvSpPr/>
            <p:nvPr/>
          </p:nvSpPr>
          <p:spPr>
            <a:xfrm>
              <a:off x="3806930" y="934156"/>
              <a:ext cx="687322" cy="95203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Flowchart: Manual Input 510"/>
            <p:cNvSpPr/>
            <p:nvPr/>
          </p:nvSpPr>
          <p:spPr>
            <a:xfrm rot="7269359" flipV="1">
              <a:off x="4107563" y="1670088"/>
              <a:ext cx="449080" cy="142446"/>
            </a:xfrm>
            <a:prstGeom prst="flowChartManualInput">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Flowchart: Manual Input 511"/>
            <p:cNvSpPr/>
            <p:nvPr/>
          </p:nvSpPr>
          <p:spPr>
            <a:xfrm rot="14330641" flipH="1" flipV="1">
              <a:off x="3763902" y="1670088"/>
              <a:ext cx="449080" cy="142446"/>
            </a:xfrm>
            <a:prstGeom prst="flowChartManualInput">
              <a:avLst/>
            </a:prstGeom>
            <a:solidFill>
              <a:srgbClr val="DDCEA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Oval 512"/>
            <p:cNvSpPr/>
            <p:nvPr/>
          </p:nvSpPr>
          <p:spPr>
            <a:xfrm>
              <a:off x="3763972" y="809978"/>
              <a:ext cx="816195" cy="95203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14" name="Straight Connector 513"/>
            <p:cNvCxnSpPr>
              <a:endCxn id="509" idx="2"/>
            </p:cNvCxnSpPr>
            <p:nvPr/>
          </p:nvCxnSpPr>
          <p:spPr>
            <a:xfrm flipH="1">
              <a:off x="4150590" y="1916540"/>
              <a:ext cx="25778" cy="9790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15" name="Trapezoid 514"/>
            <p:cNvSpPr/>
            <p:nvPr/>
          </p:nvSpPr>
          <p:spPr>
            <a:xfrm>
              <a:off x="3693459" y="2779059"/>
              <a:ext cx="899493" cy="171104"/>
            </a:xfrm>
            <a:prstGeom prst="trapezoi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Frame 515"/>
            <p:cNvSpPr/>
            <p:nvPr/>
          </p:nvSpPr>
          <p:spPr>
            <a:xfrm>
              <a:off x="4114800" y="2743200"/>
              <a:ext cx="128873" cy="206963"/>
            </a:xfrm>
            <a:prstGeom prst="frame">
              <a:avLst/>
            </a:prstGeom>
            <a:solidFill>
              <a:srgbClr val="BF7717"/>
            </a:solidFill>
            <a:ln>
              <a:solidFill>
                <a:srgbClr val="AC6E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17" name="Wave 516"/>
            <p:cNvSpPr/>
            <p:nvPr/>
          </p:nvSpPr>
          <p:spPr>
            <a:xfrm>
              <a:off x="3892845" y="685800"/>
              <a:ext cx="773237" cy="455319"/>
            </a:xfrm>
            <a:prstGeom prst="wave">
              <a:avLst>
                <a:gd name="adj1" fmla="val 13676"/>
                <a:gd name="adj2" fmla="val -10000"/>
              </a:avLst>
            </a:prstGeom>
            <a:solidFill>
              <a:srgbClr val="AC6E2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Teardrop 517"/>
            <p:cNvSpPr/>
            <p:nvPr/>
          </p:nvSpPr>
          <p:spPr>
            <a:xfrm rot="711584">
              <a:off x="3693689" y="792174"/>
              <a:ext cx="300703" cy="579496"/>
            </a:xfrm>
            <a:prstGeom prst="teardrop">
              <a:avLst/>
            </a:prstGeom>
            <a:solidFill>
              <a:srgbClr val="AC6E2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Oval 518"/>
            <p:cNvSpPr/>
            <p:nvPr/>
          </p:nvSpPr>
          <p:spPr>
            <a:xfrm rot="15873315">
              <a:off x="3996378" y="2825513"/>
              <a:ext cx="268567" cy="618628"/>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0" name="Group 519"/>
          <p:cNvGrpSpPr/>
          <p:nvPr/>
        </p:nvGrpSpPr>
        <p:grpSpPr>
          <a:xfrm rot="1350931">
            <a:off x="9391818" y="4328808"/>
            <a:ext cx="685800" cy="1828800"/>
            <a:chOff x="1524000" y="990600"/>
            <a:chExt cx="762000" cy="3048000"/>
          </a:xfrm>
        </p:grpSpPr>
        <p:sp>
          <p:nvSpPr>
            <p:cNvPr id="521" name="Rounded Rectangle 520"/>
            <p:cNvSpPr/>
            <p:nvPr/>
          </p:nvSpPr>
          <p:spPr>
            <a:xfrm>
              <a:off x="1828800" y="990600"/>
              <a:ext cx="152400" cy="2514600"/>
            </a:xfrm>
            <a:prstGeom prst="roundRect">
              <a:avLst/>
            </a:prstGeom>
            <a:solidFill>
              <a:srgbClr val="41250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Trapezoid 521"/>
            <p:cNvSpPr/>
            <p:nvPr/>
          </p:nvSpPr>
          <p:spPr>
            <a:xfrm>
              <a:off x="1524000" y="3352800"/>
              <a:ext cx="762000" cy="685800"/>
            </a:xfrm>
            <a:prstGeom prst="trapezoi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3" name="Rectangle 522"/>
            <p:cNvSpPr/>
            <p:nvPr/>
          </p:nvSpPr>
          <p:spPr>
            <a:xfrm>
              <a:off x="1676400" y="3352800"/>
              <a:ext cx="457200" cy="76200"/>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4" name="Group 523"/>
          <p:cNvGrpSpPr/>
          <p:nvPr/>
        </p:nvGrpSpPr>
        <p:grpSpPr>
          <a:xfrm rot="1837835">
            <a:off x="7820727" y="4487608"/>
            <a:ext cx="1314866" cy="549787"/>
            <a:chOff x="1181100" y="4522027"/>
            <a:chExt cx="2488599" cy="926977"/>
          </a:xfrm>
        </p:grpSpPr>
        <p:sp>
          <p:nvSpPr>
            <p:cNvPr id="525" name="Rounded Rectangle 524"/>
            <p:cNvSpPr/>
            <p:nvPr/>
          </p:nvSpPr>
          <p:spPr>
            <a:xfrm rot="6087163">
              <a:off x="2733220" y="5012167"/>
              <a:ext cx="228600" cy="322061"/>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Rounded Rectangle 525"/>
            <p:cNvSpPr/>
            <p:nvPr/>
          </p:nvSpPr>
          <p:spPr>
            <a:xfrm rot="3210306">
              <a:off x="2732486" y="4791452"/>
              <a:ext cx="207712" cy="457200"/>
            </a:xfrm>
            <a:prstGeom prst="round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Isosceles Triangle 526"/>
            <p:cNvSpPr/>
            <p:nvPr/>
          </p:nvSpPr>
          <p:spPr>
            <a:xfrm rot="16200000">
              <a:off x="1752600" y="44196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Isosceles Triangle 527"/>
            <p:cNvSpPr/>
            <p:nvPr/>
          </p:nvSpPr>
          <p:spPr>
            <a:xfrm rot="15512623">
              <a:off x="1905000" y="4572000"/>
              <a:ext cx="304800" cy="1447800"/>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Oval 528"/>
            <p:cNvSpPr/>
            <p:nvPr/>
          </p:nvSpPr>
          <p:spPr>
            <a:xfrm>
              <a:off x="2438400" y="4953000"/>
              <a:ext cx="381000" cy="3810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Oval 529"/>
            <p:cNvSpPr/>
            <p:nvPr/>
          </p:nvSpPr>
          <p:spPr>
            <a:xfrm>
              <a:off x="2514600" y="5029200"/>
              <a:ext cx="228600" cy="228600"/>
            </a:xfrm>
            <a:prstGeom prst="ellips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Donut 530"/>
            <p:cNvSpPr/>
            <p:nvPr/>
          </p:nvSpPr>
          <p:spPr>
            <a:xfrm rot="19208972">
              <a:off x="2847927" y="4522027"/>
              <a:ext cx="762000" cy="365257"/>
            </a:xfrm>
            <a:prstGeom prst="donu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32" name="Donut 531"/>
            <p:cNvSpPr/>
            <p:nvPr/>
          </p:nvSpPr>
          <p:spPr>
            <a:xfrm rot="21417444">
              <a:off x="2907699" y="4972888"/>
              <a:ext cx="762000" cy="476116"/>
            </a:xfrm>
            <a:prstGeom prst="donut">
              <a:avLst>
                <a:gd name="adj" fmla="val 15312"/>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 name="Group 91">
            <a:extLst>
              <a:ext uri="{FF2B5EF4-FFF2-40B4-BE49-F238E27FC236}">
                <a16:creationId xmlns:a16="http://schemas.microsoft.com/office/drawing/2014/main" id="{7EAA2BDE-02FA-A965-F6A2-77B60C271CD4}"/>
              </a:ext>
            </a:extLst>
          </p:cNvPr>
          <p:cNvGrpSpPr/>
          <p:nvPr/>
        </p:nvGrpSpPr>
        <p:grpSpPr>
          <a:xfrm>
            <a:off x="1841607" y="2914957"/>
            <a:ext cx="1356990" cy="3344532"/>
            <a:chOff x="4054343" y="2362200"/>
            <a:chExt cx="1356990" cy="3344532"/>
          </a:xfrm>
        </p:grpSpPr>
        <p:sp>
          <p:nvSpPr>
            <p:cNvPr id="6" name="Round Diagonal Corner Rectangle 1143">
              <a:extLst>
                <a:ext uri="{FF2B5EF4-FFF2-40B4-BE49-F238E27FC236}">
                  <a16:creationId xmlns:a16="http://schemas.microsoft.com/office/drawing/2014/main" id="{0EFA35F9-AA3A-DF0B-A4EC-0266BEA42D57}"/>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ound Diagonal Corner Rectangle 1144">
              <a:extLst>
                <a:ext uri="{FF2B5EF4-FFF2-40B4-BE49-F238E27FC236}">
                  <a16:creationId xmlns:a16="http://schemas.microsoft.com/office/drawing/2014/main" id="{3F35D7C6-1B35-DB66-39E9-7D46BB119653}"/>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8763F82-05E9-3E4B-A27C-62E94C45FDAD}"/>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184EB9CD-C934-9384-53F3-82F1745D48A9}"/>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A6A4717E-6D83-3551-58AD-DA687FB658CE}"/>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BD0AB49B-3154-BD52-B63E-0FB5B038736B}"/>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rapezoid 55">
              <a:extLst>
                <a:ext uri="{FF2B5EF4-FFF2-40B4-BE49-F238E27FC236}">
                  <a16:creationId xmlns:a16="http://schemas.microsoft.com/office/drawing/2014/main" id="{90B69440-7D2D-F59E-915F-A57400E86151}"/>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rapezoid 56">
              <a:extLst>
                <a:ext uri="{FF2B5EF4-FFF2-40B4-BE49-F238E27FC236}">
                  <a16:creationId xmlns:a16="http://schemas.microsoft.com/office/drawing/2014/main" id="{887A9BB0-F506-8D99-53EE-4C830F2D0B4A}"/>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rapezoid 57">
              <a:extLst>
                <a:ext uri="{FF2B5EF4-FFF2-40B4-BE49-F238E27FC236}">
                  <a16:creationId xmlns:a16="http://schemas.microsoft.com/office/drawing/2014/main" id="{835AC5B7-2E45-9807-479A-20B11A24F9FD}"/>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3A32E604-DB01-43AE-C06A-738B3ABE66B6}"/>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72361FE5-87D3-1050-2AC5-5C7E56761567}"/>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ound Diagonal Corner Rectangle 1154">
              <a:extLst>
                <a:ext uri="{FF2B5EF4-FFF2-40B4-BE49-F238E27FC236}">
                  <a16:creationId xmlns:a16="http://schemas.microsoft.com/office/drawing/2014/main" id="{C92C8F10-6C8D-A336-25D3-1C87A9826376}"/>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ound Diagonal Corner Rectangle 1155">
              <a:extLst>
                <a:ext uri="{FF2B5EF4-FFF2-40B4-BE49-F238E27FC236}">
                  <a16:creationId xmlns:a16="http://schemas.microsoft.com/office/drawing/2014/main" id="{F4A31DC3-F679-54EB-7C0F-8F897743835A}"/>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59C2E118-E10A-9680-8159-82248FFAFE3E}"/>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Round Diagonal Corner Rectangle 1157">
              <a:extLst>
                <a:ext uri="{FF2B5EF4-FFF2-40B4-BE49-F238E27FC236}">
                  <a16:creationId xmlns:a16="http://schemas.microsoft.com/office/drawing/2014/main" id="{7C5253B6-6E54-7C47-B8C6-CBFC109D3F0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532">
              <a:extLst>
                <a:ext uri="{FF2B5EF4-FFF2-40B4-BE49-F238E27FC236}">
                  <a16:creationId xmlns:a16="http://schemas.microsoft.com/office/drawing/2014/main" id="{42C78F17-3F00-4BBE-76BE-46C3D6A457A2}"/>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48654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498"/>
                                        </p:tgtEl>
                                        <p:attrNameLst>
                                          <p:attrName>style.visibility</p:attrName>
                                        </p:attrNameLst>
                                      </p:cBhvr>
                                      <p:to>
                                        <p:strVal val="visible"/>
                                      </p:to>
                                    </p:set>
                                  </p:childTnLst>
                                </p:cTn>
                              </p:par>
                              <p:par>
                                <p:cTn id="22" presetID="10" presetClass="entr" presetSubtype="0" fill="hold" nodeType="withEffect">
                                  <p:stCondLst>
                                    <p:cond delay="0"/>
                                  </p:stCondLst>
                                  <p:childTnLst>
                                    <p:set>
                                      <p:cBhvr>
                                        <p:cTn id="23" dur="1" fill="hold">
                                          <p:stCondLst>
                                            <p:cond delay="0"/>
                                          </p:stCondLst>
                                        </p:cTn>
                                        <p:tgtEl>
                                          <p:spTgt spid="524"/>
                                        </p:tgtEl>
                                        <p:attrNameLst>
                                          <p:attrName>style.visibility</p:attrName>
                                        </p:attrNameLst>
                                      </p:cBhvr>
                                      <p:to>
                                        <p:strVal val="visible"/>
                                      </p:to>
                                    </p:set>
                                    <p:animEffect transition="in" filter="fade">
                                      <p:cBhvr>
                                        <p:cTn id="24" dur="2000"/>
                                        <p:tgtEl>
                                          <p:spTgt spid="524"/>
                                        </p:tgtEl>
                                      </p:cBhvr>
                                    </p:animEffect>
                                  </p:childTnLst>
                                </p:cTn>
                              </p:par>
                              <p:par>
                                <p:cTn id="25" presetID="10" presetClass="entr" presetSubtype="0" fill="hold" nodeType="withEffect">
                                  <p:stCondLst>
                                    <p:cond delay="0"/>
                                  </p:stCondLst>
                                  <p:childTnLst>
                                    <p:set>
                                      <p:cBhvr>
                                        <p:cTn id="26" dur="1" fill="hold">
                                          <p:stCondLst>
                                            <p:cond delay="0"/>
                                          </p:stCondLst>
                                        </p:cTn>
                                        <p:tgtEl>
                                          <p:spTgt spid="520"/>
                                        </p:tgtEl>
                                        <p:attrNameLst>
                                          <p:attrName>style.visibility</p:attrName>
                                        </p:attrNameLst>
                                      </p:cBhvr>
                                      <p:to>
                                        <p:strVal val="visible"/>
                                      </p:to>
                                    </p:set>
                                    <p:animEffect transition="in" filter="fade">
                                      <p:cBhvr>
                                        <p:cTn id="27" dur="2000"/>
                                        <p:tgtEl>
                                          <p:spTgt spid="520"/>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497"/>
                                        </p:tgtEl>
                                        <p:attrNameLst>
                                          <p:attrName>style.visibility</p:attrName>
                                        </p:attrNameLst>
                                      </p:cBhvr>
                                      <p:to>
                                        <p:strVal val="visible"/>
                                      </p:to>
                                    </p:set>
                                    <p:animEffect transition="in" filter="fade">
                                      <p:cBhvr>
                                        <p:cTn id="32" dur="1000"/>
                                        <p:tgtEl>
                                          <p:spTgt spid="497"/>
                                        </p:tgtEl>
                                      </p:cBhvr>
                                    </p:animEffect>
                                    <p:anim calcmode="lin" valueType="num">
                                      <p:cBhvr>
                                        <p:cTn id="33" dur="1000" fill="hold"/>
                                        <p:tgtEl>
                                          <p:spTgt spid="497"/>
                                        </p:tgtEl>
                                        <p:attrNameLst>
                                          <p:attrName>ppt_x</p:attrName>
                                        </p:attrNameLst>
                                      </p:cBhvr>
                                      <p:tavLst>
                                        <p:tav tm="0">
                                          <p:val>
                                            <p:strVal val="#ppt_x"/>
                                          </p:val>
                                        </p:tav>
                                        <p:tav tm="100000">
                                          <p:val>
                                            <p:strVal val="#ppt_x"/>
                                          </p:val>
                                        </p:tav>
                                      </p:tavLst>
                                    </p:anim>
                                    <p:anim calcmode="lin" valueType="num">
                                      <p:cBhvr>
                                        <p:cTn id="34" dur="1000" fill="hold"/>
                                        <p:tgtEl>
                                          <p:spTgt spid="4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08" name="Group 607"/>
          <p:cNvGrpSpPr/>
          <p:nvPr/>
        </p:nvGrpSpPr>
        <p:grpSpPr>
          <a:xfrm>
            <a:off x="2819400" y="1295400"/>
            <a:ext cx="6096000" cy="4114800"/>
            <a:chOff x="228600" y="228600"/>
            <a:chExt cx="4038600" cy="2971800"/>
          </a:xfrm>
        </p:grpSpPr>
        <p:sp>
          <p:nvSpPr>
            <p:cNvPr id="609" name="Rectangle 608"/>
            <p:cNvSpPr/>
            <p:nvPr/>
          </p:nvSpPr>
          <p:spPr>
            <a:xfrm rot="5400000">
              <a:off x="3159569" y="540823"/>
              <a:ext cx="1283277" cy="793913"/>
            </a:xfrm>
            <a:prstGeom prst="rect">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Isosceles Triangle 609"/>
            <p:cNvSpPr/>
            <p:nvPr/>
          </p:nvSpPr>
          <p:spPr>
            <a:xfrm>
              <a:off x="1264138"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Isosceles Triangle 610"/>
            <p:cNvSpPr/>
            <p:nvPr/>
          </p:nvSpPr>
          <p:spPr>
            <a:xfrm>
              <a:off x="1160585"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Isosceles Triangle 611"/>
            <p:cNvSpPr/>
            <p:nvPr/>
          </p:nvSpPr>
          <p:spPr>
            <a:xfrm>
              <a:off x="1057031"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Isosceles Triangle 612"/>
            <p:cNvSpPr/>
            <p:nvPr/>
          </p:nvSpPr>
          <p:spPr>
            <a:xfrm>
              <a:off x="953477" y="329911"/>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Rectangle 613"/>
            <p:cNvSpPr/>
            <p:nvPr/>
          </p:nvSpPr>
          <p:spPr>
            <a:xfrm rot="5400000">
              <a:off x="1154912" y="1791451"/>
              <a:ext cx="1046884" cy="69035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Isosceles Triangle 614"/>
            <p:cNvSpPr/>
            <p:nvPr/>
          </p:nvSpPr>
          <p:spPr>
            <a:xfrm>
              <a:off x="1505764"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Isosceles Triangle 615"/>
            <p:cNvSpPr/>
            <p:nvPr/>
          </p:nvSpPr>
          <p:spPr>
            <a:xfrm>
              <a:off x="1609318"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Isosceles Triangle 616"/>
            <p:cNvSpPr/>
            <p:nvPr/>
          </p:nvSpPr>
          <p:spPr>
            <a:xfrm>
              <a:off x="1712872"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Isosceles Triangle 617"/>
            <p:cNvSpPr/>
            <p:nvPr/>
          </p:nvSpPr>
          <p:spPr>
            <a:xfrm>
              <a:off x="1816426" y="228600"/>
              <a:ext cx="69036"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Isosceles Triangle 618"/>
            <p:cNvSpPr/>
            <p:nvPr/>
          </p:nvSpPr>
          <p:spPr>
            <a:xfrm>
              <a:off x="1989015"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Isosceles Triangle 619"/>
            <p:cNvSpPr/>
            <p:nvPr/>
          </p:nvSpPr>
          <p:spPr>
            <a:xfrm>
              <a:off x="2127087"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Isosceles Triangle 620"/>
            <p:cNvSpPr/>
            <p:nvPr/>
          </p:nvSpPr>
          <p:spPr>
            <a:xfrm>
              <a:off x="2265159"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Isosceles Triangle 621"/>
            <p:cNvSpPr/>
            <p:nvPr/>
          </p:nvSpPr>
          <p:spPr>
            <a:xfrm>
              <a:off x="2403231"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Isosceles Triangle 622"/>
            <p:cNvSpPr/>
            <p:nvPr/>
          </p:nvSpPr>
          <p:spPr>
            <a:xfrm>
              <a:off x="2541303"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Isosceles Triangle 623"/>
            <p:cNvSpPr/>
            <p:nvPr/>
          </p:nvSpPr>
          <p:spPr>
            <a:xfrm>
              <a:off x="2679374"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Isosceles Triangle 624"/>
            <p:cNvSpPr/>
            <p:nvPr/>
          </p:nvSpPr>
          <p:spPr>
            <a:xfrm>
              <a:off x="2817446"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Isosceles Triangle 625"/>
            <p:cNvSpPr/>
            <p:nvPr/>
          </p:nvSpPr>
          <p:spPr>
            <a:xfrm>
              <a:off x="2955518"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Isosceles Triangle 626"/>
            <p:cNvSpPr/>
            <p:nvPr/>
          </p:nvSpPr>
          <p:spPr>
            <a:xfrm>
              <a:off x="3093590"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Isosceles Triangle 627"/>
            <p:cNvSpPr/>
            <p:nvPr/>
          </p:nvSpPr>
          <p:spPr>
            <a:xfrm>
              <a:off x="3231662"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Isosceles Triangle 628"/>
            <p:cNvSpPr/>
            <p:nvPr/>
          </p:nvSpPr>
          <p:spPr>
            <a:xfrm>
              <a:off x="3369733" y="363682"/>
              <a:ext cx="103554" cy="168852"/>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Rectangle 629"/>
            <p:cNvSpPr/>
            <p:nvPr/>
          </p:nvSpPr>
          <p:spPr>
            <a:xfrm rot="5400000">
              <a:off x="2411079" y="42182"/>
              <a:ext cx="709180" cy="1622344"/>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Rectangle 630"/>
            <p:cNvSpPr/>
            <p:nvPr/>
          </p:nvSpPr>
          <p:spPr>
            <a:xfrm rot="5400000">
              <a:off x="1324138" y="476272"/>
              <a:ext cx="742950" cy="517769"/>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Rectangle 631"/>
            <p:cNvSpPr/>
            <p:nvPr/>
          </p:nvSpPr>
          <p:spPr>
            <a:xfrm>
              <a:off x="1436728" y="431223"/>
              <a:ext cx="517769" cy="3377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Rectangle 632"/>
            <p:cNvSpPr/>
            <p:nvPr/>
          </p:nvSpPr>
          <p:spPr>
            <a:xfrm>
              <a:off x="1954497" y="566305"/>
              <a:ext cx="1622344"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Rectangle 633"/>
            <p:cNvSpPr/>
            <p:nvPr/>
          </p:nvSpPr>
          <p:spPr>
            <a:xfrm rot="5400000">
              <a:off x="806369" y="577584"/>
              <a:ext cx="742950"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Rectangle 634"/>
            <p:cNvSpPr/>
            <p:nvPr/>
          </p:nvSpPr>
          <p:spPr>
            <a:xfrm rot="5400000">
              <a:off x="288599" y="746436"/>
              <a:ext cx="742950"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Rectangle 635"/>
            <p:cNvSpPr/>
            <p:nvPr/>
          </p:nvSpPr>
          <p:spPr>
            <a:xfrm rot="5400000">
              <a:off x="1495233" y="813977"/>
              <a:ext cx="607868" cy="517769"/>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Rectangle 636"/>
            <p:cNvSpPr/>
            <p:nvPr/>
          </p:nvSpPr>
          <p:spPr>
            <a:xfrm rot="5400000">
              <a:off x="977463" y="1016599"/>
              <a:ext cx="607868" cy="517769"/>
            </a:xfrm>
            <a:prstGeom prst="rect">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Rectangle 637"/>
            <p:cNvSpPr/>
            <p:nvPr/>
          </p:nvSpPr>
          <p:spPr>
            <a:xfrm rot="5400000">
              <a:off x="122363" y="1314180"/>
              <a:ext cx="1317048" cy="1104574"/>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Rectangle 638"/>
            <p:cNvSpPr/>
            <p:nvPr/>
          </p:nvSpPr>
          <p:spPr>
            <a:xfrm rot="5400000">
              <a:off x="2392699" y="569361"/>
              <a:ext cx="607868" cy="1277164"/>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Rectangle 639"/>
            <p:cNvSpPr/>
            <p:nvPr/>
          </p:nvSpPr>
          <p:spPr>
            <a:xfrm rot="5400000">
              <a:off x="3324684" y="704443"/>
              <a:ext cx="607868" cy="1277164"/>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Rectangle 640"/>
            <p:cNvSpPr/>
            <p:nvPr/>
          </p:nvSpPr>
          <p:spPr>
            <a:xfrm rot="5400000">
              <a:off x="2400174" y="1587707"/>
              <a:ext cx="1283277" cy="793913"/>
            </a:xfrm>
            <a:prstGeom prst="rect">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2" name="Rectangle 641"/>
            <p:cNvSpPr/>
            <p:nvPr/>
          </p:nvSpPr>
          <p:spPr>
            <a:xfrm rot="5400000">
              <a:off x="3209477" y="1741169"/>
              <a:ext cx="1114425" cy="655841"/>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Rounded Rectangle 642"/>
            <p:cNvSpPr/>
            <p:nvPr/>
          </p:nvSpPr>
          <p:spPr>
            <a:xfrm>
              <a:off x="677333" y="1950893"/>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4" name="Rounded Rectangle 643"/>
            <p:cNvSpPr/>
            <p:nvPr/>
          </p:nvSpPr>
          <p:spPr>
            <a:xfrm>
              <a:off x="366672" y="1376795"/>
              <a:ext cx="241626"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Rounded Rectangle 644"/>
            <p:cNvSpPr/>
            <p:nvPr/>
          </p:nvSpPr>
          <p:spPr>
            <a:xfrm>
              <a:off x="849923" y="1376795"/>
              <a:ext cx="241626"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Rounded Rectangle 645"/>
            <p:cNvSpPr/>
            <p:nvPr/>
          </p:nvSpPr>
          <p:spPr>
            <a:xfrm>
              <a:off x="1471246" y="2085975"/>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Rounded Rectangle 646"/>
            <p:cNvSpPr/>
            <p:nvPr/>
          </p:nvSpPr>
          <p:spPr>
            <a:xfrm>
              <a:off x="1402210" y="1680730"/>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648" name="Rounded Rectangle 647"/>
            <p:cNvSpPr/>
            <p:nvPr/>
          </p:nvSpPr>
          <p:spPr>
            <a:xfrm>
              <a:off x="1747390" y="1680730"/>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Rounded Rectangle 648"/>
            <p:cNvSpPr/>
            <p:nvPr/>
          </p:nvSpPr>
          <p:spPr>
            <a:xfrm>
              <a:off x="2886482" y="2052205"/>
              <a:ext cx="345179" cy="574098"/>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Rounded Rectangle 649"/>
            <p:cNvSpPr/>
            <p:nvPr/>
          </p:nvSpPr>
          <p:spPr>
            <a:xfrm>
              <a:off x="3162626" y="1478107"/>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Rounded Rectangle 650"/>
            <p:cNvSpPr/>
            <p:nvPr/>
          </p:nvSpPr>
          <p:spPr>
            <a:xfrm>
              <a:off x="2817446" y="1478107"/>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Rounded Rectangle 651"/>
            <p:cNvSpPr/>
            <p:nvPr/>
          </p:nvSpPr>
          <p:spPr>
            <a:xfrm>
              <a:off x="3542323" y="1714500"/>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Rounded Rectangle 652"/>
            <p:cNvSpPr/>
            <p:nvPr/>
          </p:nvSpPr>
          <p:spPr>
            <a:xfrm>
              <a:off x="3818467" y="1714500"/>
              <a:ext cx="138072" cy="371475"/>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Rectangle 653"/>
            <p:cNvSpPr/>
            <p:nvPr/>
          </p:nvSpPr>
          <p:spPr>
            <a:xfrm>
              <a:off x="2817446" y="2558761"/>
              <a:ext cx="1242646" cy="168852"/>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Flowchart: Delay 654"/>
            <p:cNvSpPr/>
            <p:nvPr/>
          </p:nvSpPr>
          <p:spPr>
            <a:xfrm rot="16200000">
              <a:off x="3528428" y="300319"/>
              <a:ext cx="303934" cy="1173610"/>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lowchart: Delay 655"/>
            <p:cNvSpPr/>
            <p:nvPr/>
          </p:nvSpPr>
          <p:spPr>
            <a:xfrm rot="16200000">
              <a:off x="541878" y="291282"/>
              <a:ext cx="236393" cy="448733"/>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Rounded Rectangle 656"/>
            <p:cNvSpPr/>
            <p:nvPr/>
          </p:nvSpPr>
          <p:spPr>
            <a:xfrm>
              <a:off x="573779" y="802698"/>
              <a:ext cx="138072" cy="30393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Rounded Rectangle 657"/>
            <p:cNvSpPr/>
            <p:nvPr/>
          </p:nvSpPr>
          <p:spPr>
            <a:xfrm>
              <a:off x="987995" y="633845"/>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Rounded Rectangle 658"/>
            <p:cNvSpPr/>
            <p:nvPr/>
          </p:nvSpPr>
          <p:spPr>
            <a:xfrm>
              <a:off x="1195103" y="633845"/>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Rounded Rectangle 659"/>
            <p:cNvSpPr/>
            <p:nvPr/>
          </p:nvSpPr>
          <p:spPr>
            <a:xfrm>
              <a:off x="1126067" y="1039091"/>
              <a:ext cx="138072"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Rounded Rectangle 660"/>
            <p:cNvSpPr/>
            <p:nvPr/>
          </p:nvSpPr>
          <p:spPr>
            <a:xfrm>
              <a:off x="1712872" y="1106632"/>
              <a:ext cx="138072" cy="270164"/>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Rounded Rectangle 661"/>
            <p:cNvSpPr/>
            <p:nvPr/>
          </p:nvSpPr>
          <p:spPr>
            <a:xfrm>
              <a:off x="2127087"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Rounded Rectangle 662"/>
            <p:cNvSpPr/>
            <p:nvPr/>
          </p:nvSpPr>
          <p:spPr>
            <a:xfrm>
              <a:off x="2368713"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Rounded Rectangle 663"/>
            <p:cNvSpPr/>
            <p:nvPr/>
          </p:nvSpPr>
          <p:spPr>
            <a:xfrm>
              <a:off x="2644856" y="1005320"/>
              <a:ext cx="138072" cy="270164"/>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Rounded Rectangle 664"/>
            <p:cNvSpPr/>
            <p:nvPr/>
          </p:nvSpPr>
          <p:spPr>
            <a:xfrm>
              <a:off x="3542323" y="1241714"/>
              <a:ext cx="207108" cy="270164"/>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Flowchart: Delay 665"/>
            <p:cNvSpPr/>
            <p:nvPr/>
          </p:nvSpPr>
          <p:spPr>
            <a:xfrm rot="16200000">
              <a:off x="1680970" y="426364"/>
              <a:ext cx="236393" cy="448733"/>
            </a:xfrm>
            <a:prstGeom prst="flowChartDelay">
              <a:avLst/>
            </a:prstGeom>
            <a:solidFill>
              <a:srgbClr val="D0BE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Rectangle 666"/>
            <p:cNvSpPr/>
            <p:nvPr/>
          </p:nvSpPr>
          <p:spPr>
            <a:xfrm>
              <a:off x="918959" y="532534"/>
              <a:ext cx="552287"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8" name="Rectangle 667"/>
            <p:cNvSpPr/>
            <p:nvPr/>
          </p:nvSpPr>
          <p:spPr>
            <a:xfrm>
              <a:off x="1436728" y="431223"/>
              <a:ext cx="552287"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Rectangle 668"/>
            <p:cNvSpPr/>
            <p:nvPr/>
          </p:nvSpPr>
          <p:spPr>
            <a:xfrm>
              <a:off x="3404251" y="329911"/>
              <a:ext cx="793913" cy="67541"/>
            </a:xfrm>
            <a:prstGeom prst="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Rounded Rectangle 669"/>
            <p:cNvSpPr/>
            <p:nvPr/>
          </p:nvSpPr>
          <p:spPr>
            <a:xfrm>
              <a:off x="3991056" y="397452"/>
              <a:ext cx="69036" cy="202623"/>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Rounded Rectangle 670"/>
            <p:cNvSpPr/>
            <p:nvPr/>
          </p:nvSpPr>
          <p:spPr>
            <a:xfrm>
              <a:off x="3714913" y="397452"/>
              <a:ext cx="103554" cy="168852"/>
            </a:xfrm>
            <a:prstGeom prst="roundRect">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lowchart: Delay 671"/>
            <p:cNvSpPr/>
            <p:nvPr/>
          </p:nvSpPr>
          <p:spPr>
            <a:xfrm rot="5400000">
              <a:off x="3236147" y="2308913"/>
              <a:ext cx="405245" cy="1242646"/>
            </a:xfrm>
            <a:prstGeom prst="flowChartDelay">
              <a:avLst/>
            </a:prstGeom>
            <a:solidFill>
              <a:srgbClr val="E6D97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Isosceles Triangle 672"/>
            <p:cNvSpPr/>
            <p:nvPr/>
          </p:nvSpPr>
          <p:spPr>
            <a:xfrm>
              <a:off x="263118" y="2221057"/>
              <a:ext cx="172590" cy="202623"/>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lowchart: Delay 673"/>
            <p:cNvSpPr/>
            <p:nvPr/>
          </p:nvSpPr>
          <p:spPr>
            <a:xfrm rot="5400000">
              <a:off x="248101" y="2371155"/>
              <a:ext cx="202623" cy="172590"/>
            </a:xfrm>
            <a:prstGeom prst="flowChartDelay">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lowchart: Delay 674"/>
            <p:cNvSpPr/>
            <p:nvPr/>
          </p:nvSpPr>
          <p:spPr>
            <a:xfrm rot="5400000">
              <a:off x="2975019" y="2877712"/>
              <a:ext cx="202623" cy="172590"/>
            </a:xfrm>
            <a:prstGeom prst="flowChartDelay">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Rectangle 675"/>
            <p:cNvSpPr/>
            <p:nvPr/>
          </p:nvSpPr>
          <p:spPr>
            <a:xfrm>
              <a:off x="3024554" y="3065318"/>
              <a:ext cx="103554" cy="1013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Oval 676"/>
            <p:cNvSpPr/>
            <p:nvPr/>
          </p:nvSpPr>
          <p:spPr>
            <a:xfrm>
              <a:off x="2990036" y="3099089"/>
              <a:ext cx="172590" cy="101311"/>
            </a:xfrm>
            <a:prstGeom prst="ellipse">
              <a:avLst/>
            </a:prstGeom>
            <a:solidFill>
              <a:srgbClr val="CC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Rounded Rectangle 306"/>
          <p:cNvSpPr/>
          <p:nvPr/>
        </p:nvSpPr>
        <p:spPr>
          <a:xfrm>
            <a:off x="7467600" y="0"/>
            <a:ext cx="3200400" cy="35814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6" name="TextBox 495"/>
          <p:cNvSpPr txBox="1"/>
          <p:nvPr/>
        </p:nvSpPr>
        <p:spPr>
          <a:xfrm>
            <a:off x="7620000" y="152401"/>
            <a:ext cx="3174124" cy="2308324"/>
          </a:xfrm>
          <a:prstGeom prst="rect">
            <a:avLst/>
          </a:prstGeom>
          <a:noFill/>
        </p:spPr>
        <p:txBody>
          <a:bodyPr wrap="square" rtlCol="0">
            <a:spAutoFit/>
          </a:bodyPr>
          <a:lstStyle/>
          <a:p>
            <a:pPr fontAlgn="base"/>
            <a:r>
              <a:rPr lang="en-US" sz="1600" dirty="0">
                <a:solidFill>
                  <a:schemeClr val="bg1"/>
                </a:solidFill>
              </a:rPr>
              <a:t>“And the branches of the natural tree will I graft in again into the natural tree;</a:t>
            </a:r>
          </a:p>
          <a:p>
            <a:pPr fontAlgn="base"/>
            <a:r>
              <a:rPr lang="en-US" sz="1600" dirty="0">
                <a:solidFill>
                  <a:schemeClr val="bg1"/>
                </a:solidFill>
              </a:rPr>
              <a:t>And the branches of the natural tree will I graft into the natural branches of the tree; and thus will I bring them together again, that they shall bring forth the natural fruit, and they shall be one.”</a:t>
            </a:r>
          </a:p>
        </p:txBody>
      </p:sp>
      <p:grpSp>
        <p:nvGrpSpPr>
          <p:cNvPr id="4" name="Group 222"/>
          <p:cNvGrpSpPr/>
          <p:nvPr/>
        </p:nvGrpSpPr>
        <p:grpSpPr>
          <a:xfrm>
            <a:off x="1524001" y="152400"/>
            <a:ext cx="5257800" cy="3124200"/>
            <a:chOff x="3853543" y="155798"/>
            <a:chExt cx="2090057" cy="2531588"/>
          </a:xfrm>
        </p:grpSpPr>
        <p:grpSp>
          <p:nvGrpSpPr>
            <p:cNvPr id="5" name="Group 238"/>
            <p:cNvGrpSpPr/>
            <p:nvPr/>
          </p:nvGrpSpPr>
          <p:grpSpPr>
            <a:xfrm>
              <a:off x="3853543" y="155798"/>
              <a:ext cx="2090057" cy="2531588"/>
              <a:chOff x="4920343" y="79598"/>
              <a:chExt cx="2090057" cy="2531588"/>
            </a:xfrm>
          </p:grpSpPr>
          <p:sp>
            <p:nvSpPr>
              <p:cNvPr id="219" name="Rounded Rectangle 218"/>
              <p:cNvSpPr/>
              <p:nvPr/>
            </p:nvSpPr>
            <p:spPr>
              <a:xfrm>
                <a:off x="4920343" y="79598"/>
                <a:ext cx="1219200"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9275"/>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914124" y="155798"/>
              <a:ext cx="1149964" cy="1995170"/>
            </a:xfrm>
            <a:prstGeom prst="rect">
              <a:avLst/>
            </a:prstGeom>
            <a:noFill/>
          </p:spPr>
          <p:txBody>
            <a:bodyPr wrap="square" rtlCol="0">
              <a:spAutoFit/>
            </a:bodyPr>
            <a:lstStyle/>
            <a:p>
              <a:pPr fontAlgn="base"/>
              <a:r>
                <a:rPr lang="en-US" sz="1400" dirty="0">
                  <a:solidFill>
                    <a:schemeClr val="bg1"/>
                  </a:solidFill>
                </a:rPr>
                <a:t>“For it </a:t>
              </a:r>
              <a:r>
                <a:rPr lang="en-US" sz="1400" dirty="0" err="1">
                  <a:solidFill>
                    <a:schemeClr val="bg1"/>
                  </a:solidFill>
                </a:rPr>
                <a:t>grieveth</a:t>
              </a:r>
              <a:r>
                <a:rPr lang="en-US" sz="1400" dirty="0">
                  <a:solidFill>
                    <a:schemeClr val="bg1"/>
                  </a:solidFill>
                </a:rPr>
                <a:t> me that I should lose the trees of my vineyard; wherefore ye shall clear away the bad according as the good shall grow, that the root and the top may be equal in strength, until the good shall overcome the bad, and the bad be hewn down and cast into the fire, that they cumber not the ground of my vineyard; and thus will I sweep away the bad out of my vineyard.”</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161544" y="6550223"/>
            <a:ext cx="4800600" cy="307777"/>
          </a:xfrm>
          <a:prstGeom prst="rect">
            <a:avLst/>
          </a:prstGeom>
          <a:noFill/>
        </p:spPr>
        <p:txBody>
          <a:bodyPr wrap="square" rtlCol="0">
            <a:spAutoFit/>
          </a:bodyPr>
          <a:lstStyle/>
          <a:p>
            <a:r>
              <a:rPr lang="en-US" sz="1400" dirty="0">
                <a:solidFill>
                  <a:schemeClr val="bg1"/>
                </a:solidFill>
              </a:rPr>
              <a:t>Jacob 5:65-68</a:t>
            </a:r>
          </a:p>
        </p:txBody>
      </p:sp>
      <p:sp>
        <p:nvSpPr>
          <p:cNvPr id="878" name="TextBox 877"/>
          <p:cNvSpPr txBox="1"/>
          <p:nvPr/>
        </p:nvSpPr>
        <p:spPr>
          <a:xfrm>
            <a:off x="4572000" y="4191001"/>
            <a:ext cx="5181600" cy="2031325"/>
          </a:xfrm>
          <a:prstGeom prst="rect">
            <a:avLst/>
          </a:prstGeom>
          <a:noFill/>
        </p:spPr>
        <p:txBody>
          <a:bodyPr wrap="square" rtlCol="0">
            <a:spAutoFit/>
          </a:bodyPr>
          <a:lstStyle/>
          <a:p>
            <a:pPr fontAlgn="base"/>
            <a:r>
              <a:rPr lang="en-US" dirty="0">
                <a:solidFill>
                  <a:schemeClr val="bg1"/>
                </a:solidFill>
              </a:rPr>
              <a:t>“And as they begin to grow ye shall clear away the branches which bring forth bitter fruit, according to the strength of the good and the size thereof; and ye shall not clear away the bad thereof all at once, lest the roots thereof should be too strong for the graft, and the graft thereof shall perish, and I lose the trees of my vineyard.”</a:t>
            </a:r>
          </a:p>
        </p:txBody>
      </p:sp>
      <p:grpSp>
        <p:nvGrpSpPr>
          <p:cNvPr id="680" name="Group 679"/>
          <p:cNvGrpSpPr/>
          <p:nvPr/>
        </p:nvGrpSpPr>
        <p:grpSpPr>
          <a:xfrm>
            <a:off x="4482903" y="692156"/>
            <a:ext cx="2870137" cy="3473588"/>
            <a:chOff x="2958902" y="692156"/>
            <a:chExt cx="2870137" cy="3473588"/>
          </a:xfrm>
        </p:grpSpPr>
        <p:grpSp>
          <p:nvGrpSpPr>
            <p:cNvPr id="679" name="Group 678"/>
            <p:cNvGrpSpPr/>
            <p:nvPr/>
          </p:nvGrpSpPr>
          <p:grpSpPr>
            <a:xfrm>
              <a:off x="2958902" y="692156"/>
              <a:ext cx="2870137" cy="3473588"/>
              <a:chOff x="2958902" y="692156"/>
              <a:chExt cx="2870137" cy="3473588"/>
            </a:xfrm>
          </p:grpSpPr>
          <p:grpSp>
            <p:nvGrpSpPr>
              <p:cNvPr id="7" name="Group 273"/>
              <p:cNvGrpSpPr/>
              <p:nvPr/>
            </p:nvGrpSpPr>
            <p:grpSpPr>
              <a:xfrm rot="21316325" flipH="1">
                <a:off x="2958902" y="692156"/>
                <a:ext cx="2146593" cy="3473588"/>
                <a:chOff x="4495800" y="587433"/>
                <a:chExt cx="2146593" cy="3473588"/>
              </a:xfrm>
            </p:grpSpPr>
            <p:grpSp>
              <p:nvGrpSpPr>
                <p:cNvPr id="8" name="Group 41"/>
                <p:cNvGrpSpPr/>
                <p:nvPr/>
              </p:nvGrpSpPr>
              <p:grpSpPr>
                <a:xfrm>
                  <a:off x="4495800" y="1143000"/>
                  <a:ext cx="2146593" cy="2918021"/>
                  <a:chOff x="6519092" y="3267426"/>
                  <a:chExt cx="2146593" cy="2918021"/>
                </a:xfrm>
              </p:grpSpPr>
              <p:grpSp>
                <p:nvGrpSpPr>
                  <p:cNvPr id="9" name="Group 388"/>
                  <p:cNvGrpSpPr/>
                  <p:nvPr/>
                </p:nvGrpSpPr>
                <p:grpSpPr>
                  <a:xfrm>
                    <a:off x="7051225" y="3498480"/>
                    <a:ext cx="692753" cy="2686967"/>
                    <a:chOff x="6969937" y="3813939"/>
                    <a:chExt cx="578876" cy="2245273"/>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66"/>
                  <p:cNvGrpSpPr/>
                  <p:nvPr/>
                </p:nvGrpSpPr>
                <p:grpSpPr>
                  <a:xfrm rot="20555714" flipH="1">
                    <a:off x="7928541" y="3295828"/>
                    <a:ext cx="737144" cy="647343"/>
                    <a:chOff x="736597" y="733384"/>
                    <a:chExt cx="1807860" cy="1807860"/>
                  </a:xfrm>
                </p:grpSpPr>
                <p:grpSp>
                  <p:nvGrpSpPr>
                    <p:cNvPr id="11" name="Group 15"/>
                    <p:cNvGrpSpPr/>
                    <p:nvPr/>
                  </p:nvGrpSpPr>
                  <p:grpSpPr>
                    <a:xfrm rot="20238387">
                      <a:off x="736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 name="Group 21"/>
                    <p:cNvGrpSpPr/>
                    <p:nvPr/>
                  </p:nvGrpSpPr>
                  <p:grpSpPr>
                    <a:xfrm rot="2927600">
                      <a:off x="1498597" y="881328"/>
                      <a:ext cx="1193804" cy="897916"/>
                      <a:chOff x="1111998" y="1862460"/>
                      <a:chExt cx="2362200" cy="1921930"/>
                    </a:xfrm>
                  </p:grpSpPr>
                  <p:grpSp>
                    <p:nvGrpSpPr>
                      <p:cNvPr id="16"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 name="Group 31"/>
                    <p:cNvGrpSpPr/>
                    <p:nvPr/>
                  </p:nvGrpSpPr>
                  <p:grpSpPr>
                    <a:xfrm rot="20238387">
                      <a:off x="1346199" y="1643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3" name="Group 199"/>
                  <p:cNvGrpSpPr/>
                  <p:nvPr/>
                </p:nvGrpSpPr>
                <p:grpSpPr>
                  <a:xfrm rot="3068959">
                    <a:off x="6099454" y="3687064"/>
                    <a:ext cx="1626598" cy="787321"/>
                    <a:chOff x="736597" y="733384"/>
                    <a:chExt cx="1807860" cy="1193804"/>
                  </a:xfrm>
                </p:grpSpPr>
                <p:grpSp>
                  <p:nvGrpSpPr>
                    <p:cNvPr id="24" name="Group 15"/>
                    <p:cNvGrpSpPr/>
                    <p:nvPr/>
                  </p:nvGrpSpPr>
                  <p:grpSpPr>
                    <a:xfrm rot="20238387">
                      <a:off x="736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21"/>
                    <p:cNvGrpSpPr/>
                    <p:nvPr/>
                  </p:nvGrpSpPr>
                  <p:grpSpPr>
                    <a:xfrm rot="2927600">
                      <a:off x="1498597" y="881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2"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3" name="Group 15"/>
                  <p:cNvGrpSpPr/>
                  <p:nvPr/>
                </p:nvGrpSpPr>
                <p:grpSpPr>
                  <a:xfrm rot="20238387">
                    <a:off x="736597" y="881328"/>
                    <a:ext cx="1193804" cy="897916"/>
                    <a:chOff x="1111998" y="1862460"/>
                    <a:chExt cx="2362200" cy="1921930"/>
                  </a:xfrm>
                  <a:grpFill/>
                </p:grpSpPr>
                <p:grpSp>
                  <p:nvGrpSpPr>
                    <p:cNvPr id="34"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 name="Group 21"/>
                  <p:cNvGrpSpPr/>
                  <p:nvPr/>
                </p:nvGrpSpPr>
                <p:grpSpPr>
                  <a:xfrm rot="2927600">
                    <a:off x="1498597" y="881328"/>
                    <a:ext cx="1193804" cy="897916"/>
                    <a:chOff x="1111998" y="1862460"/>
                    <a:chExt cx="2362200" cy="1921930"/>
                  </a:xfrm>
                  <a:grpFill/>
                </p:grpSpPr>
                <p:grpSp>
                  <p:nvGrpSpPr>
                    <p:cNvPr id="38"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 name="Group 31"/>
                  <p:cNvGrpSpPr/>
                  <p:nvPr/>
                </p:nvGrpSpPr>
                <p:grpSpPr>
                  <a:xfrm rot="20238387">
                    <a:off x="1346199" y="1643328"/>
                    <a:ext cx="1193804" cy="897916"/>
                    <a:chOff x="1111998" y="1862460"/>
                    <a:chExt cx="2362200" cy="1921930"/>
                  </a:xfrm>
                  <a:grpFill/>
                </p:grpSpPr>
                <p:grpSp>
                  <p:nvGrpSpPr>
                    <p:cNvPr id="42"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678" name="Group 677"/>
              <p:cNvGrpSpPr/>
              <p:nvPr/>
            </p:nvGrpSpPr>
            <p:grpSpPr>
              <a:xfrm rot="1041182">
                <a:off x="4063446" y="1294871"/>
                <a:ext cx="1765593" cy="2669564"/>
                <a:chOff x="4495800" y="1318444"/>
                <a:chExt cx="1765593" cy="2669564"/>
              </a:xfrm>
            </p:grpSpPr>
            <p:grpSp>
              <p:nvGrpSpPr>
                <p:cNvPr id="61" name="Group 166"/>
                <p:cNvGrpSpPr/>
                <p:nvPr/>
              </p:nvGrpSpPr>
              <p:grpSpPr>
                <a:xfrm rot="19719793" flipH="1">
                  <a:off x="5084688" y="1318444"/>
                  <a:ext cx="886490" cy="755080"/>
                  <a:chOff x="736597" y="733384"/>
                  <a:chExt cx="1807860" cy="1807860"/>
                </a:xfrm>
                <a:solidFill>
                  <a:schemeClr val="accent3">
                    <a:lumMod val="40000"/>
                    <a:lumOff val="60000"/>
                  </a:schemeClr>
                </a:solidFill>
              </p:grpSpPr>
              <p:grpSp>
                <p:nvGrpSpPr>
                  <p:cNvPr id="62" name="Group 15"/>
                  <p:cNvGrpSpPr/>
                  <p:nvPr/>
                </p:nvGrpSpPr>
                <p:grpSpPr>
                  <a:xfrm rot="20238387">
                    <a:off x="736597" y="881328"/>
                    <a:ext cx="1193804" cy="897916"/>
                    <a:chOff x="1111998" y="1862460"/>
                    <a:chExt cx="2362200" cy="1921930"/>
                  </a:xfrm>
                  <a:grpFill/>
                </p:grpSpPr>
                <p:grpSp>
                  <p:nvGrpSpPr>
                    <p:cNvPr id="63"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2" name="Group 21"/>
                  <p:cNvGrpSpPr/>
                  <p:nvPr/>
                </p:nvGrpSpPr>
                <p:grpSpPr>
                  <a:xfrm rot="2927600">
                    <a:off x="1498597" y="881328"/>
                    <a:ext cx="1193804" cy="897916"/>
                    <a:chOff x="1111998" y="1862460"/>
                    <a:chExt cx="2362200" cy="1921930"/>
                  </a:xfrm>
                  <a:grpFill/>
                </p:grpSpPr>
                <p:grpSp>
                  <p:nvGrpSpPr>
                    <p:cNvPr id="74"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31"/>
                  <p:cNvGrpSpPr/>
                  <p:nvPr/>
                </p:nvGrpSpPr>
                <p:grpSpPr>
                  <a:xfrm rot="20238387">
                    <a:off x="1346199" y="1643328"/>
                    <a:ext cx="1193804" cy="897916"/>
                    <a:chOff x="1111998" y="1862460"/>
                    <a:chExt cx="2362200" cy="1921930"/>
                  </a:xfrm>
                  <a:grpFill/>
                </p:grpSpPr>
                <p:grpSp>
                  <p:nvGrpSpPr>
                    <p:cNvPr id="84"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222"/>
                <p:cNvGrpSpPr/>
                <p:nvPr/>
              </p:nvGrpSpPr>
              <p:grpSpPr>
                <a:xfrm>
                  <a:off x="4495800" y="1371600"/>
                  <a:ext cx="1765593" cy="2616408"/>
                  <a:chOff x="4419600" y="1219200"/>
                  <a:chExt cx="1765593" cy="2616408"/>
                </a:xfrm>
              </p:grpSpPr>
              <p:grpSp>
                <p:nvGrpSpPr>
                  <p:cNvPr id="94" name="Group 272"/>
                  <p:cNvGrpSpPr/>
                  <p:nvPr/>
                </p:nvGrpSpPr>
                <p:grpSpPr>
                  <a:xfrm>
                    <a:off x="4419600" y="1219200"/>
                    <a:ext cx="1765593" cy="2616408"/>
                    <a:chOff x="6477000" y="1480104"/>
                    <a:chExt cx="1765593" cy="2616408"/>
                  </a:xfrm>
                </p:grpSpPr>
                <p:grpSp>
                  <p:nvGrpSpPr>
                    <p:cNvPr id="95" name="Group 41"/>
                    <p:cNvGrpSpPr/>
                    <p:nvPr/>
                  </p:nvGrpSpPr>
                  <p:grpSpPr>
                    <a:xfrm>
                      <a:off x="6477000" y="2057400"/>
                      <a:ext cx="1765593" cy="2039112"/>
                      <a:chOff x="6519092" y="3267426"/>
                      <a:chExt cx="2146593" cy="2918021"/>
                    </a:xfrm>
                  </p:grpSpPr>
                  <p:grpSp>
                    <p:nvGrpSpPr>
                      <p:cNvPr id="96" name="Group 388"/>
                      <p:cNvGrpSpPr/>
                      <p:nvPr/>
                    </p:nvGrpSpPr>
                    <p:grpSpPr>
                      <a:xfrm>
                        <a:off x="7051225" y="3498480"/>
                        <a:ext cx="692753" cy="2686967"/>
                        <a:chOff x="6969937" y="3813939"/>
                        <a:chExt cx="578876" cy="2245273"/>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66"/>
                      <p:cNvGrpSpPr/>
                      <p:nvPr/>
                    </p:nvGrpSpPr>
                    <p:grpSpPr>
                      <a:xfrm rot="20555714" flipH="1">
                        <a:off x="7928541" y="3295828"/>
                        <a:ext cx="737144" cy="647343"/>
                        <a:chOff x="736597" y="733384"/>
                        <a:chExt cx="1807860" cy="1807860"/>
                      </a:xfrm>
                    </p:grpSpPr>
                    <p:grpSp>
                      <p:nvGrpSpPr>
                        <p:cNvPr id="104" name="Group 15"/>
                        <p:cNvGrpSpPr/>
                        <p:nvPr/>
                      </p:nvGrpSpPr>
                      <p:grpSpPr>
                        <a:xfrm rot="20238387">
                          <a:off x="736597" y="881328"/>
                          <a:ext cx="1193804" cy="897916"/>
                          <a:chOff x="1111998" y="1862460"/>
                          <a:chExt cx="2362200" cy="1921930"/>
                        </a:xfrm>
                      </p:grpSpPr>
                      <p:grpSp>
                        <p:nvGrpSpPr>
                          <p:cNvPr id="105"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3" name="Group 21"/>
                        <p:cNvGrpSpPr/>
                        <p:nvPr/>
                      </p:nvGrpSpPr>
                      <p:grpSpPr>
                        <a:xfrm rot="2927600">
                          <a:off x="1498597" y="881328"/>
                          <a:ext cx="1193804" cy="897916"/>
                          <a:chOff x="1111998" y="1862460"/>
                          <a:chExt cx="2362200" cy="1921930"/>
                        </a:xfrm>
                      </p:grpSpPr>
                      <p:grpSp>
                        <p:nvGrpSpPr>
                          <p:cNvPr id="124"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7" name="Group 31"/>
                        <p:cNvGrpSpPr/>
                        <p:nvPr/>
                      </p:nvGrpSpPr>
                      <p:grpSpPr>
                        <a:xfrm rot="20238387">
                          <a:off x="1346199" y="1643328"/>
                          <a:ext cx="1193804" cy="897916"/>
                          <a:chOff x="1111998" y="1862460"/>
                          <a:chExt cx="2362200" cy="1921930"/>
                        </a:xfrm>
                      </p:grpSpPr>
                      <p:grpSp>
                        <p:nvGrpSpPr>
                          <p:cNvPr id="864"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5"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6"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7" name="Group 199"/>
                      <p:cNvGrpSpPr/>
                      <p:nvPr/>
                    </p:nvGrpSpPr>
                    <p:grpSpPr>
                      <a:xfrm rot="3068959">
                        <a:off x="6099454" y="3687064"/>
                        <a:ext cx="1626598" cy="787321"/>
                        <a:chOff x="736597" y="733384"/>
                        <a:chExt cx="1807860" cy="1193804"/>
                      </a:xfrm>
                    </p:grpSpPr>
                    <p:grpSp>
                      <p:nvGrpSpPr>
                        <p:cNvPr id="868" name="Group 15"/>
                        <p:cNvGrpSpPr/>
                        <p:nvPr/>
                      </p:nvGrpSpPr>
                      <p:grpSpPr>
                        <a:xfrm rot="20238387">
                          <a:off x="736597" y="881328"/>
                          <a:ext cx="1193804" cy="897916"/>
                          <a:chOff x="1111998" y="1862460"/>
                          <a:chExt cx="2362200" cy="1921930"/>
                        </a:xfrm>
                      </p:grpSpPr>
                      <p:grpSp>
                        <p:nvGrpSpPr>
                          <p:cNvPr id="869"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2" name="Group 21"/>
                        <p:cNvGrpSpPr/>
                        <p:nvPr/>
                      </p:nvGrpSpPr>
                      <p:grpSpPr>
                        <a:xfrm rot="2927600">
                          <a:off x="1498597" y="881328"/>
                          <a:ext cx="1193804" cy="897916"/>
                          <a:chOff x="1111998" y="1862460"/>
                          <a:chExt cx="2362200" cy="1921930"/>
                        </a:xfrm>
                      </p:grpSpPr>
                      <p:grpSp>
                        <p:nvGrpSpPr>
                          <p:cNvPr id="873"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4"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5"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6"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877" name="Group 15"/>
                      <p:cNvGrpSpPr/>
                      <p:nvPr/>
                    </p:nvGrpSpPr>
                    <p:grpSpPr>
                      <a:xfrm rot="20238387">
                        <a:off x="736597" y="881328"/>
                        <a:ext cx="1193804" cy="897916"/>
                        <a:chOff x="1111998" y="1862460"/>
                        <a:chExt cx="2362200" cy="1921930"/>
                      </a:xfrm>
                      <a:grpFill/>
                    </p:grpSpPr>
                    <p:grpSp>
                      <p:nvGrpSpPr>
                        <p:cNvPr id="879"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0"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1"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2" name="Group 21"/>
                      <p:cNvGrpSpPr/>
                      <p:nvPr/>
                    </p:nvGrpSpPr>
                    <p:grpSpPr>
                      <a:xfrm rot="2927600">
                        <a:off x="1498597" y="881328"/>
                        <a:ext cx="1193804" cy="897916"/>
                        <a:chOff x="1111998" y="1862460"/>
                        <a:chExt cx="2362200" cy="1921930"/>
                      </a:xfrm>
                      <a:grpFill/>
                    </p:grpSpPr>
                    <p:grpSp>
                      <p:nvGrpSpPr>
                        <p:cNvPr id="883"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4"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5"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6" name="Group 31"/>
                      <p:cNvGrpSpPr/>
                      <p:nvPr/>
                    </p:nvGrpSpPr>
                    <p:grpSpPr>
                      <a:xfrm rot="20238387">
                        <a:off x="1346199" y="1643328"/>
                        <a:ext cx="1193804" cy="897916"/>
                        <a:chOff x="1111998" y="1862460"/>
                        <a:chExt cx="2362200" cy="1921930"/>
                      </a:xfrm>
                      <a:grpFill/>
                    </p:grpSpPr>
                    <p:grpSp>
                      <p:nvGrpSpPr>
                        <p:cNvPr id="887"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8"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9"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90"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891" name="Group 15"/>
                    <p:cNvGrpSpPr/>
                    <p:nvPr/>
                  </p:nvGrpSpPr>
                  <p:grpSpPr>
                    <a:xfrm rot="20238387">
                      <a:off x="736597" y="881328"/>
                      <a:ext cx="1193804" cy="897916"/>
                      <a:chOff x="1111998" y="1862460"/>
                      <a:chExt cx="2362200" cy="1921930"/>
                    </a:xfrm>
                    <a:grpFill/>
                  </p:grpSpPr>
                  <p:grpSp>
                    <p:nvGrpSpPr>
                      <p:cNvPr id="892"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3"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4"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5" name="Group 21"/>
                    <p:cNvGrpSpPr/>
                    <p:nvPr/>
                  </p:nvGrpSpPr>
                  <p:grpSpPr>
                    <a:xfrm rot="2927600">
                      <a:off x="1498597" y="881328"/>
                      <a:ext cx="1193804" cy="897916"/>
                      <a:chOff x="1111998" y="1862460"/>
                      <a:chExt cx="2362200" cy="1921930"/>
                    </a:xfrm>
                    <a:grpFill/>
                  </p:grpSpPr>
                  <p:grpSp>
                    <p:nvGrpSpPr>
                      <p:cNvPr id="192"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5" name="Group 31"/>
                    <p:cNvGrpSpPr/>
                    <p:nvPr/>
                  </p:nvGrpSpPr>
                  <p:grpSpPr>
                    <a:xfrm rot="20238387">
                      <a:off x="1346199" y="1643328"/>
                      <a:ext cx="1193804" cy="897916"/>
                      <a:chOff x="1111998" y="1862460"/>
                      <a:chExt cx="2362200" cy="1921930"/>
                    </a:xfrm>
                    <a:grpFill/>
                  </p:grpSpPr>
                  <p:grpSp>
                    <p:nvGrpSpPr>
                      <p:cNvPr id="196"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grpSp>
          <p:nvGrpSpPr>
            <p:cNvPr id="45" name="Group 166"/>
            <p:cNvGrpSpPr/>
            <p:nvPr/>
          </p:nvGrpSpPr>
          <p:grpSpPr>
            <a:xfrm rot="15452955" flipH="1">
              <a:off x="4592980" y="2041678"/>
              <a:ext cx="886490" cy="755080"/>
              <a:chOff x="736597" y="733384"/>
              <a:chExt cx="1807860" cy="1807860"/>
            </a:xfrm>
            <a:solidFill>
              <a:schemeClr val="accent3">
                <a:lumMod val="40000"/>
                <a:lumOff val="60000"/>
              </a:schemeClr>
            </a:solidFill>
          </p:grpSpPr>
          <p:grpSp>
            <p:nvGrpSpPr>
              <p:cNvPr id="46" name="Group 15"/>
              <p:cNvGrpSpPr/>
              <p:nvPr/>
            </p:nvGrpSpPr>
            <p:grpSpPr>
              <a:xfrm rot="20238387">
                <a:off x="736597" y="881328"/>
                <a:ext cx="1193804" cy="897916"/>
                <a:chOff x="1111998" y="1862460"/>
                <a:chExt cx="2362200" cy="1921930"/>
              </a:xfrm>
              <a:grpFill/>
            </p:grpSpPr>
            <p:grpSp>
              <p:nvGrpSpPr>
                <p:cNvPr id="50"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 name="Group 21"/>
              <p:cNvGrpSpPr/>
              <p:nvPr/>
            </p:nvGrpSpPr>
            <p:grpSpPr>
              <a:xfrm rot="2927600">
                <a:off x="1498597" y="881328"/>
                <a:ext cx="1193804" cy="897916"/>
                <a:chOff x="1111998" y="1862460"/>
                <a:chExt cx="2362200" cy="1921930"/>
              </a:xfrm>
              <a:grpFill/>
            </p:grpSpPr>
            <p:grpSp>
              <p:nvGrpSpPr>
                <p:cNvPr id="54"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 name="Group 31"/>
              <p:cNvGrpSpPr/>
              <p:nvPr/>
            </p:nvGrpSpPr>
            <p:grpSpPr>
              <a:xfrm rot="20238387">
                <a:off x="1346199" y="1643328"/>
                <a:ext cx="1193804" cy="897916"/>
                <a:chOff x="1111998" y="1862460"/>
                <a:chExt cx="2362200" cy="1921930"/>
              </a:xfrm>
              <a:grpFill/>
            </p:grpSpPr>
            <p:grpSp>
              <p:nvGrpSpPr>
                <p:cNvPr id="58"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 name="Group 91">
            <a:extLst>
              <a:ext uri="{FF2B5EF4-FFF2-40B4-BE49-F238E27FC236}">
                <a16:creationId xmlns:a16="http://schemas.microsoft.com/office/drawing/2014/main" id="{F796308A-FF7F-0D1C-E733-7ED9550082D9}"/>
              </a:ext>
            </a:extLst>
          </p:cNvPr>
          <p:cNvGrpSpPr/>
          <p:nvPr/>
        </p:nvGrpSpPr>
        <p:grpSpPr>
          <a:xfrm>
            <a:off x="2233825" y="2985775"/>
            <a:ext cx="1356990" cy="3344532"/>
            <a:chOff x="4054343" y="2362200"/>
            <a:chExt cx="1356990" cy="3344532"/>
          </a:xfrm>
        </p:grpSpPr>
        <p:sp>
          <p:nvSpPr>
            <p:cNvPr id="3" name="Round Diagonal Corner Rectangle 1143">
              <a:extLst>
                <a:ext uri="{FF2B5EF4-FFF2-40B4-BE49-F238E27FC236}">
                  <a16:creationId xmlns:a16="http://schemas.microsoft.com/office/drawing/2014/main" id="{040D552C-F12F-3069-B36D-9F62E73774BA}"/>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Round Diagonal Corner Rectangle 1144">
              <a:extLst>
                <a:ext uri="{FF2B5EF4-FFF2-40B4-BE49-F238E27FC236}">
                  <a16:creationId xmlns:a16="http://schemas.microsoft.com/office/drawing/2014/main" id="{3C09B628-DFFC-9627-07A6-F819CECD55D3}"/>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36AA6F39-DAFC-16C9-F468-50D9270A8320}"/>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a:extLst>
                <a:ext uri="{FF2B5EF4-FFF2-40B4-BE49-F238E27FC236}">
                  <a16:creationId xmlns:a16="http://schemas.microsoft.com/office/drawing/2014/main" id="{0711A974-371A-91BE-0E51-90A4DC121C05}"/>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Oval 450">
              <a:extLst>
                <a:ext uri="{FF2B5EF4-FFF2-40B4-BE49-F238E27FC236}">
                  <a16:creationId xmlns:a16="http://schemas.microsoft.com/office/drawing/2014/main" id="{CEE20882-309D-CA6A-3C4D-5532D866085A}"/>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451">
              <a:extLst>
                <a:ext uri="{FF2B5EF4-FFF2-40B4-BE49-F238E27FC236}">
                  <a16:creationId xmlns:a16="http://schemas.microsoft.com/office/drawing/2014/main" id="{B53161E5-9293-71AB-DC4A-97FF26E297AB}"/>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Trapezoid 452">
              <a:extLst>
                <a:ext uri="{FF2B5EF4-FFF2-40B4-BE49-F238E27FC236}">
                  <a16:creationId xmlns:a16="http://schemas.microsoft.com/office/drawing/2014/main" id="{C9B668C8-676F-4A27-183A-95355BFA1167}"/>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Trapezoid 453">
              <a:extLst>
                <a:ext uri="{FF2B5EF4-FFF2-40B4-BE49-F238E27FC236}">
                  <a16:creationId xmlns:a16="http://schemas.microsoft.com/office/drawing/2014/main" id="{93C4019C-1DCE-6B6D-843B-9A63566898E6}"/>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Trapezoid 454">
              <a:extLst>
                <a:ext uri="{FF2B5EF4-FFF2-40B4-BE49-F238E27FC236}">
                  <a16:creationId xmlns:a16="http://schemas.microsoft.com/office/drawing/2014/main" id="{BBDE7EFD-3576-F7EC-CAA8-B2BA599BF30C}"/>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FA553933-5104-C69F-054A-91B543CD499A}"/>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7" name="Oval 456">
              <a:extLst>
                <a:ext uri="{FF2B5EF4-FFF2-40B4-BE49-F238E27FC236}">
                  <a16:creationId xmlns:a16="http://schemas.microsoft.com/office/drawing/2014/main" id="{32479892-B61E-D12D-85AC-B0679E7542E8}"/>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Round Diagonal Corner Rectangle 1154">
              <a:extLst>
                <a:ext uri="{FF2B5EF4-FFF2-40B4-BE49-F238E27FC236}">
                  <a16:creationId xmlns:a16="http://schemas.microsoft.com/office/drawing/2014/main" id="{6BBCFCBC-AD66-67E0-6A90-84244A40FC89}"/>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Round Diagonal Corner Rectangle 1155">
              <a:extLst>
                <a:ext uri="{FF2B5EF4-FFF2-40B4-BE49-F238E27FC236}">
                  <a16:creationId xmlns:a16="http://schemas.microsoft.com/office/drawing/2014/main" id="{B24C0BBC-2B38-6089-CCB4-93F969D99A3C}"/>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Oval 459">
              <a:extLst>
                <a:ext uri="{FF2B5EF4-FFF2-40B4-BE49-F238E27FC236}">
                  <a16:creationId xmlns:a16="http://schemas.microsoft.com/office/drawing/2014/main" id="{1BAF2495-8249-1811-8267-5592EFD7C15A}"/>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Round Diagonal Corner Rectangle 1157">
              <a:extLst>
                <a:ext uri="{FF2B5EF4-FFF2-40B4-BE49-F238E27FC236}">
                  <a16:creationId xmlns:a16="http://schemas.microsoft.com/office/drawing/2014/main" id="{9CCCAAE2-70D7-E111-A6F0-BFF541E99791}"/>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a:extLst>
                <a:ext uri="{FF2B5EF4-FFF2-40B4-BE49-F238E27FC236}">
                  <a16:creationId xmlns:a16="http://schemas.microsoft.com/office/drawing/2014/main" id="{60503EC8-BCEA-F266-CE4D-D93C421D70AC}"/>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94411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496"/>
                                        </p:tgtEl>
                                        <p:attrNameLst>
                                          <p:attrName>style.visibility</p:attrName>
                                        </p:attrNameLst>
                                      </p:cBhvr>
                                      <p:to>
                                        <p:strVal val="visible"/>
                                      </p:to>
                                    </p:set>
                                    <p:animEffect transition="in" filter="fade">
                                      <p:cBhvr>
                                        <p:cTn id="18" dur="1000"/>
                                        <p:tgtEl>
                                          <p:spTgt spid="496"/>
                                        </p:tgtEl>
                                      </p:cBhvr>
                                    </p:animEffect>
                                    <p:anim calcmode="lin" valueType="num">
                                      <p:cBhvr>
                                        <p:cTn id="19" dur="1000" fill="hold"/>
                                        <p:tgtEl>
                                          <p:spTgt spid="496"/>
                                        </p:tgtEl>
                                        <p:attrNameLst>
                                          <p:attrName>ppt_x</p:attrName>
                                        </p:attrNameLst>
                                      </p:cBhvr>
                                      <p:tavLst>
                                        <p:tav tm="0">
                                          <p:val>
                                            <p:strVal val="#ppt_x"/>
                                          </p:val>
                                        </p:tav>
                                        <p:tav tm="100000">
                                          <p:val>
                                            <p:strVal val="#ppt_x"/>
                                          </p:val>
                                        </p:tav>
                                      </p:tavLst>
                                    </p:anim>
                                    <p:anim calcmode="lin" valueType="num">
                                      <p:cBhvr>
                                        <p:cTn id="20" dur="1000" fill="hold"/>
                                        <p:tgtEl>
                                          <p:spTgt spid="496"/>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307"/>
                                        </p:tgtEl>
                                        <p:attrNameLst>
                                          <p:attrName>style.visibility</p:attrName>
                                        </p:attrNameLst>
                                      </p:cBhvr>
                                      <p:to>
                                        <p:strVal val="visible"/>
                                      </p:to>
                                    </p:set>
                                    <p:animEffect transition="in" filter="fade">
                                      <p:cBhvr>
                                        <p:cTn id="23" dur="1000"/>
                                        <p:tgtEl>
                                          <p:spTgt spid="307"/>
                                        </p:tgtEl>
                                      </p:cBhvr>
                                    </p:animEffect>
                                    <p:anim calcmode="lin" valueType="num">
                                      <p:cBhvr>
                                        <p:cTn id="24" dur="1000" fill="hold"/>
                                        <p:tgtEl>
                                          <p:spTgt spid="307"/>
                                        </p:tgtEl>
                                        <p:attrNameLst>
                                          <p:attrName>ppt_x</p:attrName>
                                        </p:attrNameLst>
                                      </p:cBhvr>
                                      <p:tavLst>
                                        <p:tav tm="0">
                                          <p:val>
                                            <p:strVal val="#ppt_x"/>
                                          </p:val>
                                        </p:tav>
                                        <p:tav tm="100000">
                                          <p:val>
                                            <p:strVal val="#ppt_x"/>
                                          </p:val>
                                        </p:tav>
                                      </p:tavLst>
                                    </p:anim>
                                    <p:anim calcmode="lin" valueType="num">
                                      <p:cBhvr>
                                        <p:cTn id="25" dur="1000" fill="hold"/>
                                        <p:tgtEl>
                                          <p:spTgt spid="307"/>
                                        </p:tgtEl>
                                        <p:attrNameLst>
                                          <p:attrName>ppt_y</p:attrName>
                                        </p:attrNameLst>
                                      </p:cBhvr>
                                      <p:tavLst>
                                        <p:tav tm="0">
                                          <p:val>
                                            <p:strVal val="#ppt_y+.1"/>
                                          </p:val>
                                        </p:tav>
                                        <p:tav tm="100000">
                                          <p:val>
                                            <p:strVal val="#ppt_y"/>
                                          </p:val>
                                        </p:tav>
                                      </p:tavLst>
                                    </p:anim>
                                  </p:childTnLst>
                                </p:cTn>
                              </p:par>
                              <p:par>
                                <p:cTn id="26" presetID="10" presetClass="entr" presetSubtype="0" fill="hold" nodeType="withEffect">
                                  <p:stCondLst>
                                    <p:cond delay="0"/>
                                  </p:stCondLst>
                                  <p:childTnLst>
                                    <p:set>
                                      <p:cBhvr>
                                        <p:cTn id="27" dur="1" fill="hold">
                                          <p:stCondLst>
                                            <p:cond delay="0"/>
                                          </p:stCondLst>
                                        </p:cTn>
                                        <p:tgtEl>
                                          <p:spTgt spid="680"/>
                                        </p:tgtEl>
                                        <p:attrNameLst>
                                          <p:attrName>style.visibility</p:attrName>
                                        </p:attrNameLst>
                                      </p:cBhvr>
                                      <p:to>
                                        <p:strVal val="visible"/>
                                      </p:to>
                                    </p:set>
                                    <p:animEffect transition="in" filter="fade">
                                      <p:cBhvr>
                                        <p:cTn id="28" dur="20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 grpId="0" animBg="1"/>
      <p:bldP spid="496" grpId="0"/>
      <p:bldP spid="87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22"/>
          <p:cNvGrpSpPr/>
          <p:nvPr/>
        </p:nvGrpSpPr>
        <p:grpSpPr>
          <a:xfrm>
            <a:off x="1524001" y="152400"/>
            <a:ext cx="5257800" cy="3200400"/>
            <a:chOff x="3853543" y="155798"/>
            <a:chExt cx="2090057" cy="2531588"/>
          </a:xfrm>
        </p:grpSpPr>
        <p:grpSp>
          <p:nvGrpSpPr>
            <p:cNvPr id="4" name="Group 238"/>
            <p:cNvGrpSpPr/>
            <p:nvPr/>
          </p:nvGrpSpPr>
          <p:grpSpPr>
            <a:xfrm>
              <a:off x="3853543" y="155798"/>
              <a:ext cx="2090057" cy="2531588"/>
              <a:chOff x="4920343" y="79598"/>
              <a:chExt cx="2090057" cy="2531588"/>
            </a:xfrm>
          </p:grpSpPr>
          <p:sp>
            <p:nvSpPr>
              <p:cNvPr id="219" name="Rounded Rectangle 218"/>
              <p:cNvSpPr/>
              <p:nvPr/>
            </p:nvSpPr>
            <p:spPr>
              <a:xfrm>
                <a:off x="4920343" y="79598"/>
                <a:ext cx="1219200"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2150"/>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914124" y="155798"/>
              <a:ext cx="1149964" cy="1777245"/>
            </a:xfrm>
            <a:prstGeom prst="rect">
              <a:avLst/>
            </a:prstGeom>
            <a:noFill/>
          </p:spPr>
          <p:txBody>
            <a:bodyPr wrap="square" rtlCol="0">
              <a:spAutoFit/>
            </a:bodyPr>
            <a:lstStyle/>
            <a:p>
              <a:pPr fontAlgn="base"/>
              <a:r>
                <a:rPr lang="en-US" sz="1400" dirty="0">
                  <a:solidFill>
                    <a:schemeClr val="bg1"/>
                  </a:solidFill>
                </a:rPr>
                <a:t>“And the bad shall be cast away, yea, even out of all the land of my vineyard; for behold, only this once will I prune my vineyard.</a:t>
              </a:r>
            </a:p>
            <a:p>
              <a:pPr fontAlgn="base"/>
              <a:endParaRPr lang="en-US" sz="1400" dirty="0">
                <a:solidFill>
                  <a:schemeClr val="bg1"/>
                </a:solidFill>
              </a:endParaRPr>
            </a:p>
            <a:p>
              <a:pPr fontAlgn="base"/>
              <a:r>
                <a:rPr lang="en-US" sz="1400" dirty="0">
                  <a:solidFill>
                    <a:schemeClr val="bg1"/>
                  </a:solidFill>
                </a:rPr>
                <a:t>“And it came to pass that the Lord of the vineyard sent his</a:t>
              </a:r>
              <a:r>
                <a:rPr lang="en-US" sz="1400" baseline="30000" dirty="0">
                  <a:solidFill>
                    <a:schemeClr val="bg1"/>
                  </a:solidFill>
                </a:rPr>
                <a:t> </a:t>
              </a:r>
              <a:r>
                <a:rPr lang="en-US" sz="1400" dirty="0">
                  <a:solidFill>
                    <a:schemeClr val="bg1"/>
                  </a:solidFill>
                </a:rPr>
                <a:t>servant; and the servant went and did as the Lord had commanded him, and brought other servants; and they were few.”</a:t>
              </a:r>
            </a:p>
          </p:txBody>
        </p:sp>
      </p:grpSp>
      <p:sp>
        <p:nvSpPr>
          <p:cNvPr id="48" name="Rectangle 47"/>
          <p:cNvSpPr/>
          <p:nvPr/>
        </p:nvSpPr>
        <p:spPr>
          <a:xfrm>
            <a:off x="1823" y="487419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70104" y="6550223"/>
            <a:ext cx="4800600" cy="307777"/>
          </a:xfrm>
          <a:prstGeom prst="rect">
            <a:avLst/>
          </a:prstGeom>
          <a:noFill/>
        </p:spPr>
        <p:txBody>
          <a:bodyPr wrap="square" rtlCol="0">
            <a:spAutoFit/>
          </a:bodyPr>
          <a:lstStyle/>
          <a:p>
            <a:r>
              <a:rPr lang="en-US" sz="1400" dirty="0">
                <a:solidFill>
                  <a:schemeClr val="bg1"/>
                </a:solidFill>
              </a:rPr>
              <a:t>Jacob 5:69-71</a:t>
            </a:r>
          </a:p>
        </p:txBody>
      </p:sp>
      <p:sp>
        <p:nvSpPr>
          <p:cNvPr id="878" name="TextBox 877"/>
          <p:cNvSpPr txBox="1"/>
          <p:nvPr/>
        </p:nvSpPr>
        <p:spPr>
          <a:xfrm>
            <a:off x="3124200" y="4343401"/>
            <a:ext cx="5181600" cy="2031325"/>
          </a:xfrm>
          <a:prstGeom prst="rect">
            <a:avLst/>
          </a:prstGeom>
          <a:noFill/>
        </p:spPr>
        <p:txBody>
          <a:bodyPr wrap="square" rtlCol="0">
            <a:spAutoFit/>
          </a:bodyPr>
          <a:lstStyle/>
          <a:p>
            <a:pPr fontAlgn="base"/>
            <a:r>
              <a:rPr lang="en-US" dirty="0">
                <a:solidFill>
                  <a:schemeClr val="bg1"/>
                </a:solidFill>
              </a:rPr>
              <a:t>“And the Lord of the vineyard said unto them: Go to, and labor in the vineyard, with your might. For behold, this is the last time that I shall nourish my vineyard; for the end is nigh at hand, and the season speedily cometh; and if ye labor with your might with me ye shall have joy in the fruit which I shall lay up unto myself against the time which will soon come.”</a:t>
            </a:r>
          </a:p>
        </p:txBody>
      </p:sp>
      <p:grpSp>
        <p:nvGrpSpPr>
          <p:cNvPr id="6" name="Group 679"/>
          <p:cNvGrpSpPr/>
          <p:nvPr/>
        </p:nvGrpSpPr>
        <p:grpSpPr>
          <a:xfrm>
            <a:off x="4482903" y="692156"/>
            <a:ext cx="2838998" cy="3476333"/>
            <a:chOff x="2958902" y="692156"/>
            <a:chExt cx="2838998" cy="3476333"/>
          </a:xfrm>
        </p:grpSpPr>
        <p:grpSp>
          <p:nvGrpSpPr>
            <p:cNvPr id="7" name="Group 678"/>
            <p:cNvGrpSpPr/>
            <p:nvPr/>
          </p:nvGrpSpPr>
          <p:grpSpPr>
            <a:xfrm>
              <a:off x="2958902" y="692156"/>
              <a:ext cx="2838998" cy="3476333"/>
              <a:chOff x="2958902" y="692156"/>
              <a:chExt cx="2838998" cy="3476333"/>
            </a:xfrm>
          </p:grpSpPr>
          <p:grpSp>
            <p:nvGrpSpPr>
              <p:cNvPr id="8" name="Group 273"/>
              <p:cNvGrpSpPr/>
              <p:nvPr/>
            </p:nvGrpSpPr>
            <p:grpSpPr>
              <a:xfrm rot="21316325" flipH="1">
                <a:off x="2958902" y="692156"/>
                <a:ext cx="2146593" cy="3473588"/>
                <a:chOff x="4495800" y="587433"/>
                <a:chExt cx="2146593" cy="3473588"/>
              </a:xfrm>
            </p:grpSpPr>
            <p:grpSp>
              <p:nvGrpSpPr>
                <p:cNvPr id="9" name="Group 41"/>
                <p:cNvGrpSpPr/>
                <p:nvPr/>
              </p:nvGrpSpPr>
              <p:grpSpPr>
                <a:xfrm>
                  <a:off x="4495800" y="1143000"/>
                  <a:ext cx="2146593" cy="2918021"/>
                  <a:chOff x="6519092" y="3267426"/>
                  <a:chExt cx="2146593" cy="2918021"/>
                </a:xfrm>
              </p:grpSpPr>
              <p:grpSp>
                <p:nvGrpSpPr>
                  <p:cNvPr id="10" name="Group 388"/>
                  <p:cNvGrpSpPr/>
                  <p:nvPr/>
                </p:nvGrpSpPr>
                <p:grpSpPr>
                  <a:xfrm>
                    <a:off x="7051225" y="3498480"/>
                    <a:ext cx="692753" cy="2686967"/>
                    <a:chOff x="6969937" y="3813939"/>
                    <a:chExt cx="578876" cy="2245273"/>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66"/>
                  <p:cNvGrpSpPr/>
                  <p:nvPr/>
                </p:nvGrpSpPr>
                <p:grpSpPr>
                  <a:xfrm rot="20555714" flipH="1">
                    <a:off x="7928541" y="3295828"/>
                    <a:ext cx="737144" cy="647343"/>
                    <a:chOff x="736597" y="733384"/>
                    <a:chExt cx="1807860" cy="1807860"/>
                  </a:xfrm>
                </p:grpSpPr>
                <p:grpSp>
                  <p:nvGrpSpPr>
                    <p:cNvPr id="12" name="Group 15"/>
                    <p:cNvGrpSpPr/>
                    <p:nvPr/>
                  </p:nvGrpSpPr>
                  <p:grpSpPr>
                    <a:xfrm rot="20238387">
                      <a:off x="736597" y="881328"/>
                      <a:ext cx="1193804" cy="897916"/>
                      <a:chOff x="1111998" y="1862460"/>
                      <a:chExt cx="2362200" cy="1921930"/>
                    </a:xfrm>
                  </p:grpSpPr>
                  <p:grpSp>
                    <p:nvGrpSpPr>
                      <p:cNvPr id="13"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 name="Group 21"/>
                    <p:cNvGrpSpPr/>
                    <p:nvPr/>
                  </p:nvGrpSpPr>
                  <p:grpSpPr>
                    <a:xfrm rot="2927600">
                      <a:off x="1498597" y="881328"/>
                      <a:ext cx="1193804" cy="897916"/>
                      <a:chOff x="1111998" y="1862460"/>
                      <a:chExt cx="2362200" cy="1921930"/>
                    </a:xfrm>
                  </p:grpSpPr>
                  <p:grpSp>
                    <p:nvGrpSpPr>
                      <p:cNvPr id="17"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 name="Group 31"/>
                    <p:cNvGrpSpPr/>
                    <p:nvPr/>
                  </p:nvGrpSpPr>
                  <p:grpSpPr>
                    <a:xfrm rot="20238387">
                      <a:off x="1346199" y="1643328"/>
                      <a:ext cx="1193804" cy="897916"/>
                      <a:chOff x="1111998" y="1862460"/>
                      <a:chExt cx="2362200" cy="1921930"/>
                    </a:xfrm>
                  </p:grpSpPr>
                  <p:grpSp>
                    <p:nvGrpSpPr>
                      <p:cNvPr id="21"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 name="Group 199"/>
                  <p:cNvGrpSpPr/>
                  <p:nvPr/>
                </p:nvGrpSpPr>
                <p:grpSpPr>
                  <a:xfrm rot="3068959">
                    <a:off x="6099454" y="3687064"/>
                    <a:ext cx="1626598" cy="787321"/>
                    <a:chOff x="736597" y="733384"/>
                    <a:chExt cx="1807860" cy="1193804"/>
                  </a:xfrm>
                </p:grpSpPr>
                <p:grpSp>
                  <p:nvGrpSpPr>
                    <p:cNvPr id="25" name="Group 15"/>
                    <p:cNvGrpSpPr/>
                    <p:nvPr/>
                  </p:nvGrpSpPr>
                  <p:grpSpPr>
                    <a:xfrm rot="20238387">
                      <a:off x="736597" y="881328"/>
                      <a:ext cx="1193804" cy="897916"/>
                      <a:chOff x="1111998" y="1862460"/>
                      <a:chExt cx="2362200" cy="1921930"/>
                    </a:xfrm>
                  </p:grpSpPr>
                  <p:grpSp>
                    <p:nvGrpSpPr>
                      <p:cNvPr id="26"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9" name="Group 21"/>
                    <p:cNvGrpSpPr/>
                    <p:nvPr/>
                  </p:nvGrpSpPr>
                  <p:grpSpPr>
                    <a:xfrm rot="2927600">
                      <a:off x="1498597" y="881328"/>
                      <a:ext cx="1193804" cy="897916"/>
                      <a:chOff x="1111998" y="1862460"/>
                      <a:chExt cx="2362200" cy="1921930"/>
                    </a:xfrm>
                  </p:grpSpPr>
                  <p:grpSp>
                    <p:nvGrpSpPr>
                      <p:cNvPr id="30"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3"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4" name="Group 15"/>
                  <p:cNvGrpSpPr/>
                  <p:nvPr/>
                </p:nvGrpSpPr>
                <p:grpSpPr>
                  <a:xfrm rot="20238387">
                    <a:off x="736597" y="881328"/>
                    <a:ext cx="1193804" cy="897916"/>
                    <a:chOff x="1111998" y="1862460"/>
                    <a:chExt cx="2362200" cy="1921930"/>
                  </a:xfrm>
                  <a:grpFill/>
                </p:grpSpPr>
                <p:grpSp>
                  <p:nvGrpSpPr>
                    <p:cNvPr id="35"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21"/>
                  <p:cNvGrpSpPr/>
                  <p:nvPr/>
                </p:nvGrpSpPr>
                <p:grpSpPr>
                  <a:xfrm rot="2927600">
                    <a:off x="1498597" y="881328"/>
                    <a:ext cx="1193804" cy="897916"/>
                    <a:chOff x="1111998" y="1862460"/>
                    <a:chExt cx="2362200" cy="1921930"/>
                  </a:xfrm>
                  <a:grpFill/>
                </p:grpSpPr>
                <p:grpSp>
                  <p:nvGrpSpPr>
                    <p:cNvPr id="39"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31"/>
                  <p:cNvGrpSpPr/>
                  <p:nvPr/>
                </p:nvGrpSpPr>
                <p:grpSpPr>
                  <a:xfrm rot="20238387">
                    <a:off x="1346199" y="1643328"/>
                    <a:ext cx="1193804" cy="897916"/>
                    <a:chOff x="1111998" y="1862460"/>
                    <a:chExt cx="2362200" cy="1921930"/>
                  </a:xfrm>
                  <a:grpFill/>
                </p:grpSpPr>
                <p:grpSp>
                  <p:nvGrpSpPr>
                    <p:cNvPr id="43"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6" name="Group 677"/>
              <p:cNvGrpSpPr/>
              <p:nvPr/>
            </p:nvGrpSpPr>
            <p:grpSpPr>
              <a:xfrm rot="1041182">
                <a:off x="4032307" y="1290119"/>
                <a:ext cx="1765593" cy="2878370"/>
                <a:chOff x="4495800" y="1318444"/>
                <a:chExt cx="1765593" cy="2878370"/>
              </a:xfrm>
            </p:grpSpPr>
            <p:grpSp>
              <p:nvGrpSpPr>
                <p:cNvPr id="50" name="Group 166"/>
                <p:cNvGrpSpPr/>
                <p:nvPr/>
              </p:nvGrpSpPr>
              <p:grpSpPr>
                <a:xfrm rot="19719793" flipH="1">
                  <a:off x="5084688" y="1318444"/>
                  <a:ext cx="886490" cy="755080"/>
                  <a:chOff x="736597" y="733384"/>
                  <a:chExt cx="1807860" cy="1807860"/>
                </a:xfrm>
                <a:solidFill>
                  <a:schemeClr val="accent3">
                    <a:lumMod val="40000"/>
                    <a:lumOff val="60000"/>
                  </a:schemeClr>
                </a:solidFill>
              </p:grpSpPr>
              <p:grpSp>
                <p:nvGrpSpPr>
                  <p:cNvPr id="51" name="Group 15"/>
                  <p:cNvGrpSpPr/>
                  <p:nvPr/>
                </p:nvGrpSpPr>
                <p:grpSpPr>
                  <a:xfrm rot="20238387">
                    <a:off x="736597" y="881328"/>
                    <a:ext cx="1193804" cy="897916"/>
                    <a:chOff x="1111998" y="1862460"/>
                    <a:chExt cx="2362200" cy="1921930"/>
                  </a:xfrm>
                  <a:grpFill/>
                </p:grpSpPr>
                <p:grpSp>
                  <p:nvGrpSpPr>
                    <p:cNvPr id="52"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 name="Group 21"/>
                  <p:cNvGrpSpPr/>
                  <p:nvPr/>
                </p:nvGrpSpPr>
                <p:grpSpPr>
                  <a:xfrm rot="2927600">
                    <a:off x="1498597" y="881328"/>
                    <a:ext cx="1193804" cy="897916"/>
                    <a:chOff x="1111998" y="1862460"/>
                    <a:chExt cx="2362200" cy="1921930"/>
                  </a:xfrm>
                  <a:grpFill/>
                </p:grpSpPr>
                <p:grpSp>
                  <p:nvGrpSpPr>
                    <p:cNvPr id="56"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31"/>
                  <p:cNvGrpSpPr/>
                  <p:nvPr/>
                </p:nvGrpSpPr>
                <p:grpSpPr>
                  <a:xfrm rot="20238387">
                    <a:off x="1346199" y="1643328"/>
                    <a:ext cx="1193804" cy="897916"/>
                    <a:chOff x="1111998" y="1862460"/>
                    <a:chExt cx="2362200" cy="1921930"/>
                  </a:xfrm>
                  <a:grpFill/>
                </p:grpSpPr>
                <p:grpSp>
                  <p:nvGrpSpPr>
                    <p:cNvPr id="60"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3" name="Group 222"/>
                <p:cNvGrpSpPr/>
                <p:nvPr/>
              </p:nvGrpSpPr>
              <p:grpSpPr>
                <a:xfrm>
                  <a:off x="4495800" y="1371600"/>
                  <a:ext cx="1765593" cy="2825214"/>
                  <a:chOff x="4419600" y="1219200"/>
                  <a:chExt cx="1765593" cy="2825214"/>
                </a:xfrm>
              </p:grpSpPr>
              <p:grpSp>
                <p:nvGrpSpPr>
                  <p:cNvPr id="64" name="Group 272"/>
                  <p:cNvGrpSpPr/>
                  <p:nvPr/>
                </p:nvGrpSpPr>
                <p:grpSpPr>
                  <a:xfrm>
                    <a:off x="4419600" y="1219200"/>
                    <a:ext cx="1765593" cy="2825214"/>
                    <a:chOff x="6477000" y="1480104"/>
                    <a:chExt cx="1765593" cy="2825214"/>
                  </a:xfrm>
                </p:grpSpPr>
                <p:grpSp>
                  <p:nvGrpSpPr>
                    <p:cNvPr id="65" name="Group 41"/>
                    <p:cNvGrpSpPr/>
                    <p:nvPr/>
                  </p:nvGrpSpPr>
                  <p:grpSpPr>
                    <a:xfrm>
                      <a:off x="6477000" y="2057400"/>
                      <a:ext cx="1765593" cy="2247918"/>
                      <a:chOff x="6519092" y="3267426"/>
                      <a:chExt cx="2146593" cy="3216828"/>
                    </a:xfrm>
                  </p:grpSpPr>
                  <p:grpSp>
                    <p:nvGrpSpPr>
                      <p:cNvPr id="72" name="Group 388"/>
                      <p:cNvGrpSpPr/>
                      <p:nvPr/>
                    </p:nvGrpSpPr>
                    <p:grpSpPr>
                      <a:xfrm>
                        <a:off x="7051225" y="3498480"/>
                        <a:ext cx="692753" cy="2985774"/>
                        <a:chOff x="6969937" y="3813939"/>
                        <a:chExt cx="578876" cy="2494961"/>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800" y="5424118"/>
                          <a:ext cx="138480" cy="8847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166"/>
                      <p:cNvGrpSpPr/>
                      <p:nvPr/>
                    </p:nvGrpSpPr>
                    <p:grpSpPr>
                      <a:xfrm rot="20555714" flipH="1">
                        <a:off x="7928541" y="3295828"/>
                        <a:ext cx="737144" cy="647343"/>
                        <a:chOff x="736597" y="733384"/>
                        <a:chExt cx="1807860" cy="1807860"/>
                      </a:xfrm>
                    </p:grpSpPr>
                    <p:grpSp>
                      <p:nvGrpSpPr>
                        <p:cNvPr id="75" name="Group 15"/>
                        <p:cNvGrpSpPr/>
                        <p:nvPr/>
                      </p:nvGrpSpPr>
                      <p:grpSpPr>
                        <a:xfrm rot="20238387">
                          <a:off x="736597" y="881328"/>
                          <a:ext cx="1193804" cy="897916"/>
                          <a:chOff x="1111998" y="1862460"/>
                          <a:chExt cx="2362200" cy="1921930"/>
                        </a:xfrm>
                      </p:grpSpPr>
                      <p:grpSp>
                        <p:nvGrpSpPr>
                          <p:cNvPr id="82"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21"/>
                        <p:cNvGrpSpPr/>
                        <p:nvPr/>
                      </p:nvGrpSpPr>
                      <p:grpSpPr>
                        <a:xfrm rot="2927600">
                          <a:off x="1498597" y="881328"/>
                          <a:ext cx="1193804" cy="897916"/>
                          <a:chOff x="1111998" y="1862460"/>
                          <a:chExt cx="2362200" cy="1921930"/>
                        </a:xfrm>
                      </p:grpSpPr>
                      <p:grpSp>
                        <p:nvGrpSpPr>
                          <p:cNvPr id="86"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5" name="Group 31"/>
                        <p:cNvGrpSpPr/>
                        <p:nvPr/>
                      </p:nvGrpSpPr>
                      <p:grpSpPr>
                        <a:xfrm rot="20238387">
                          <a:off x="1346199" y="1643328"/>
                          <a:ext cx="1193804" cy="897916"/>
                          <a:chOff x="1111998" y="1862460"/>
                          <a:chExt cx="2362200" cy="1921930"/>
                        </a:xfrm>
                      </p:grpSpPr>
                      <p:grpSp>
                        <p:nvGrpSpPr>
                          <p:cNvPr id="96"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5" name="Group 199"/>
                      <p:cNvGrpSpPr/>
                      <p:nvPr/>
                    </p:nvGrpSpPr>
                    <p:grpSpPr>
                      <a:xfrm rot="3068959">
                        <a:off x="6099454" y="3687064"/>
                        <a:ext cx="1626598" cy="787321"/>
                        <a:chOff x="736597" y="733384"/>
                        <a:chExt cx="1807860" cy="1193804"/>
                      </a:xfrm>
                    </p:grpSpPr>
                    <p:grpSp>
                      <p:nvGrpSpPr>
                        <p:cNvPr id="117" name="Group 15"/>
                        <p:cNvGrpSpPr/>
                        <p:nvPr/>
                      </p:nvGrpSpPr>
                      <p:grpSpPr>
                        <a:xfrm rot="20238387">
                          <a:off x="736597" y="881328"/>
                          <a:ext cx="1193804" cy="897916"/>
                          <a:chOff x="1111998" y="1862460"/>
                          <a:chExt cx="2362200" cy="1921930"/>
                        </a:xfrm>
                      </p:grpSpPr>
                      <p:grpSp>
                        <p:nvGrpSpPr>
                          <p:cNvPr id="118"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21"/>
                        <p:cNvGrpSpPr/>
                        <p:nvPr/>
                      </p:nvGrpSpPr>
                      <p:grpSpPr>
                        <a:xfrm rot="2927600">
                          <a:off x="1498597" y="881328"/>
                          <a:ext cx="1193804" cy="897916"/>
                          <a:chOff x="1111998" y="1862460"/>
                          <a:chExt cx="2362200" cy="1921930"/>
                        </a:xfrm>
                      </p:grpSpPr>
                      <p:grpSp>
                        <p:nvGrpSpPr>
                          <p:cNvPr id="122"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5"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126" name="Group 15"/>
                      <p:cNvGrpSpPr/>
                      <p:nvPr/>
                    </p:nvGrpSpPr>
                    <p:grpSpPr>
                      <a:xfrm rot="20238387">
                        <a:off x="736597" y="881328"/>
                        <a:ext cx="1193804" cy="897916"/>
                        <a:chOff x="1111998" y="1862460"/>
                        <a:chExt cx="2362200" cy="1921930"/>
                      </a:xfrm>
                      <a:grpFill/>
                    </p:grpSpPr>
                    <p:grpSp>
                      <p:nvGrpSpPr>
                        <p:cNvPr id="127"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4"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5"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6" name="Group 21"/>
                      <p:cNvGrpSpPr/>
                      <p:nvPr/>
                    </p:nvGrpSpPr>
                    <p:grpSpPr>
                      <a:xfrm rot="2927600">
                        <a:off x="1498597" y="881328"/>
                        <a:ext cx="1193804" cy="897916"/>
                        <a:chOff x="1111998" y="1862460"/>
                        <a:chExt cx="2362200" cy="1921930"/>
                      </a:xfrm>
                      <a:grpFill/>
                    </p:grpSpPr>
                    <p:grpSp>
                      <p:nvGrpSpPr>
                        <p:cNvPr id="867"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8"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9"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0" name="Group 31"/>
                      <p:cNvGrpSpPr/>
                      <p:nvPr/>
                    </p:nvGrpSpPr>
                    <p:grpSpPr>
                      <a:xfrm rot="20238387">
                        <a:off x="1346199" y="1643328"/>
                        <a:ext cx="1193804" cy="897916"/>
                        <a:chOff x="1111998" y="1862460"/>
                        <a:chExt cx="2362200" cy="1921930"/>
                      </a:xfrm>
                      <a:grpFill/>
                    </p:grpSpPr>
                    <p:grpSp>
                      <p:nvGrpSpPr>
                        <p:cNvPr id="871"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2"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3"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4"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875" name="Group 15"/>
                    <p:cNvGrpSpPr/>
                    <p:nvPr/>
                  </p:nvGrpSpPr>
                  <p:grpSpPr>
                    <a:xfrm rot="20238387">
                      <a:off x="736597" y="881328"/>
                      <a:ext cx="1193804" cy="897916"/>
                      <a:chOff x="1111998" y="1862460"/>
                      <a:chExt cx="2362200" cy="1921930"/>
                    </a:xfrm>
                    <a:grpFill/>
                  </p:grpSpPr>
                  <p:grpSp>
                    <p:nvGrpSpPr>
                      <p:cNvPr id="876"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7"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9"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0" name="Group 21"/>
                    <p:cNvGrpSpPr/>
                    <p:nvPr/>
                  </p:nvGrpSpPr>
                  <p:grpSpPr>
                    <a:xfrm rot="2927600">
                      <a:off x="1498597" y="881328"/>
                      <a:ext cx="1193804" cy="897916"/>
                      <a:chOff x="1111998" y="1862460"/>
                      <a:chExt cx="2362200" cy="1921930"/>
                    </a:xfrm>
                    <a:grpFill/>
                  </p:grpSpPr>
                  <p:grpSp>
                    <p:nvGrpSpPr>
                      <p:cNvPr id="881"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2"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3"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4" name="Group 31"/>
                    <p:cNvGrpSpPr/>
                    <p:nvPr/>
                  </p:nvGrpSpPr>
                  <p:grpSpPr>
                    <a:xfrm rot="20238387">
                      <a:off x="1346199" y="1643328"/>
                      <a:ext cx="1193804" cy="897916"/>
                      <a:chOff x="1111998" y="1862460"/>
                      <a:chExt cx="2362200" cy="1921930"/>
                    </a:xfrm>
                    <a:grpFill/>
                  </p:grpSpPr>
                  <p:grpSp>
                    <p:nvGrpSpPr>
                      <p:cNvPr id="885"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6"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7"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grpSp>
          <p:nvGrpSpPr>
            <p:cNvPr id="888" name="Group 166"/>
            <p:cNvGrpSpPr/>
            <p:nvPr/>
          </p:nvGrpSpPr>
          <p:grpSpPr>
            <a:xfrm rot="15452955" flipH="1">
              <a:off x="4592980" y="2041678"/>
              <a:ext cx="886490" cy="755080"/>
              <a:chOff x="736597" y="733384"/>
              <a:chExt cx="1807860" cy="1807860"/>
            </a:xfrm>
            <a:solidFill>
              <a:schemeClr val="accent3">
                <a:lumMod val="40000"/>
                <a:lumOff val="60000"/>
              </a:schemeClr>
            </a:solidFill>
          </p:grpSpPr>
          <p:grpSp>
            <p:nvGrpSpPr>
              <p:cNvPr id="889" name="Group 15"/>
              <p:cNvGrpSpPr/>
              <p:nvPr/>
            </p:nvGrpSpPr>
            <p:grpSpPr>
              <a:xfrm rot="20238387">
                <a:off x="736597" y="881328"/>
                <a:ext cx="1193804" cy="897916"/>
                <a:chOff x="1111998" y="1862460"/>
                <a:chExt cx="2362200" cy="1921930"/>
              </a:xfrm>
              <a:grpFill/>
            </p:grpSpPr>
            <p:grpSp>
              <p:nvGrpSpPr>
                <p:cNvPr id="890"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1"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2"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3" name="Group 21"/>
              <p:cNvGrpSpPr/>
              <p:nvPr/>
            </p:nvGrpSpPr>
            <p:grpSpPr>
              <a:xfrm rot="2927600">
                <a:off x="1498597" y="881328"/>
                <a:ext cx="1193804" cy="897916"/>
                <a:chOff x="1111998" y="1862460"/>
                <a:chExt cx="2362200" cy="1921930"/>
              </a:xfrm>
              <a:grpFill/>
            </p:grpSpPr>
            <p:grpSp>
              <p:nvGrpSpPr>
                <p:cNvPr id="894"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5"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2"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3" name="Group 31"/>
              <p:cNvGrpSpPr/>
              <p:nvPr/>
            </p:nvGrpSpPr>
            <p:grpSpPr>
              <a:xfrm rot="20238387">
                <a:off x="1346199" y="1643328"/>
                <a:ext cx="1193804" cy="897916"/>
                <a:chOff x="1111998" y="1862460"/>
                <a:chExt cx="2362200" cy="1921930"/>
              </a:xfrm>
              <a:grpFill/>
            </p:grpSpPr>
            <p:grpSp>
              <p:nvGrpSpPr>
                <p:cNvPr id="194"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5"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 name="Group 91">
            <a:extLst>
              <a:ext uri="{FF2B5EF4-FFF2-40B4-BE49-F238E27FC236}">
                <a16:creationId xmlns:a16="http://schemas.microsoft.com/office/drawing/2014/main" id="{06B0DDB4-8C37-18A0-589C-AFDAB6EDAF9D}"/>
              </a:ext>
            </a:extLst>
          </p:cNvPr>
          <p:cNvGrpSpPr/>
          <p:nvPr/>
        </p:nvGrpSpPr>
        <p:grpSpPr>
          <a:xfrm>
            <a:off x="1328266" y="3008475"/>
            <a:ext cx="1356990" cy="3344532"/>
            <a:chOff x="4054343" y="2362200"/>
            <a:chExt cx="1356990" cy="3344532"/>
          </a:xfrm>
        </p:grpSpPr>
        <p:sp>
          <p:nvSpPr>
            <p:cNvPr id="496" name="Round Diagonal Corner Rectangle 1143">
              <a:extLst>
                <a:ext uri="{FF2B5EF4-FFF2-40B4-BE49-F238E27FC236}">
                  <a16:creationId xmlns:a16="http://schemas.microsoft.com/office/drawing/2014/main" id="{503D0979-C0C8-4110-B3F0-CB10A02E9DDF}"/>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ound Diagonal Corner Rectangle 1144">
              <a:extLst>
                <a:ext uri="{FF2B5EF4-FFF2-40B4-BE49-F238E27FC236}">
                  <a16:creationId xmlns:a16="http://schemas.microsoft.com/office/drawing/2014/main" id="{B620317E-D21E-FA12-4FD0-23D64FF7E4FF}"/>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602">
              <a:extLst>
                <a:ext uri="{FF2B5EF4-FFF2-40B4-BE49-F238E27FC236}">
                  <a16:creationId xmlns:a16="http://schemas.microsoft.com/office/drawing/2014/main" id="{8EE15153-0F0F-F702-316C-49E9F8DB64F9}"/>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1DAB979C-7C98-8FA8-BC9F-A554433E2F7A}"/>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C6297083-BA5F-1EF9-1D44-D9DE1E92FD3F}"/>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a:extLst>
                <a:ext uri="{FF2B5EF4-FFF2-40B4-BE49-F238E27FC236}">
                  <a16:creationId xmlns:a16="http://schemas.microsoft.com/office/drawing/2014/main" id="{237E69A1-8E96-80EC-6ECE-8E772E1BA455}"/>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Trapezoid 606">
              <a:extLst>
                <a:ext uri="{FF2B5EF4-FFF2-40B4-BE49-F238E27FC236}">
                  <a16:creationId xmlns:a16="http://schemas.microsoft.com/office/drawing/2014/main" id="{856D9ED4-4C9A-681D-F312-806A53C1C7D3}"/>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Trapezoid 607">
              <a:extLst>
                <a:ext uri="{FF2B5EF4-FFF2-40B4-BE49-F238E27FC236}">
                  <a16:creationId xmlns:a16="http://schemas.microsoft.com/office/drawing/2014/main" id="{1DDF8AAB-47F8-B924-B3E8-A8A39430A7F1}"/>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Trapezoid 608">
              <a:extLst>
                <a:ext uri="{FF2B5EF4-FFF2-40B4-BE49-F238E27FC236}">
                  <a16:creationId xmlns:a16="http://schemas.microsoft.com/office/drawing/2014/main" id="{06CD0645-4B16-55DA-0B65-90A6A268CAA0}"/>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Oval 609">
              <a:extLst>
                <a:ext uri="{FF2B5EF4-FFF2-40B4-BE49-F238E27FC236}">
                  <a16:creationId xmlns:a16="http://schemas.microsoft.com/office/drawing/2014/main" id="{4DCF49B4-7793-E4B7-26D0-08638E04CD5A}"/>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Oval 610">
              <a:extLst>
                <a:ext uri="{FF2B5EF4-FFF2-40B4-BE49-F238E27FC236}">
                  <a16:creationId xmlns:a16="http://schemas.microsoft.com/office/drawing/2014/main" id="{7FB9BAEA-671C-D304-C142-0726F605BB2C}"/>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Round Diagonal Corner Rectangle 1154">
              <a:extLst>
                <a:ext uri="{FF2B5EF4-FFF2-40B4-BE49-F238E27FC236}">
                  <a16:creationId xmlns:a16="http://schemas.microsoft.com/office/drawing/2014/main" id="{4BC4A9FA-3D4B-FF95-BE0D-84C558DA671F}"/>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Round Diagonal Corner Rectangle 1155">
              <a:extLst>
                <a:ext uri="{FF2B5EF4-FFF2-40B4-BE49-F238E27FC236}">
                  <a16:creationId xmlns:a16="http://schemas.microsoft.com/office/drawing/2014/main" id="{876F70B4-C576-58FB-940B-C2B816A95BBD}"/>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Oval 613">
              <a:extLst>
                <a:ext uri="{FF2B5EF4-FFF2-40B4-BE49-F238E27FC236}">
                  <a16:creationId xmlns:a16="http://schemas.microsoft.com/office/drawing/2014/main" id="{2A2F7A54-C000-3D33-2FE2-0172314C7E63}"/>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Round Diagonal Corner Rectangle 1157">
              <a:extLst>
                <a:ext uri="{FF2B5EF4-FFF2-40B4-BE49-F238E27FC236}">
                  <a16:creationId xmlns:a16="http://schemas.microsoft.com/office/drawing/2014/main" id="{21FCD5EF-992B-E190-26E7-1A4C6F52F305}"/>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Oval 615">
              <a:extLst>
                <a:ext uri="{FF2B5EF4-FFF2-40B4-BE49-F238E27FC236}">
                  <a16:creationId xmlns:a16="http://schemas.microsoft.com/office/drawing/2014/main" id="{1AEDD981-0DBF-BA1E-BEBE-D00EB30D7D5F}"/>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7" name="Group 616">
            <a:extLst>
              <a:ext uri="{FF2B5EF4-FFF2-40B4-BE49-F238E27FC236}">
                <a16:creationId xmlns:a16="http://schemas.microsoft.com/office/drawing/2014/main" id="{B2EB8FF5-71F3-C698-8470-C8B7461C3334}"/>
              </a:ext>
            </a:extLst>
          </p:cNvPr>
          <p:cNvGrpSpPr/>
          <p:nvPr/>
        </p:nvGrpSpPr>
        <p:grpSpPr>
          <a:xfrm>
            <a:off x="8408883" y="3448694"/>
            <a:ext cx="2674851" cy="3167823"/>
            <a:chOff x="3900137" y="275815"/>
            <a:chExt cx="2674851" cy="3167823"/>
          </a:xfrm>
        </p:grpSpPr>
        <p:grpSp>
          <p:nvGrpSpPr>
            <p:cNvPr id="618" name="Group 324">
              <a:extLst>
                <a:ext uri="{FF2B5EF4-FFF2-40B4-BE49-F238E27FC236}">
                  <a16:creationId xmlns:a16="http://schemas.microsoft.com/office/drawing/2014/main" id="{9E384FD8-6CFA-BC85-A50F-9B0B41F0ACE3}"/>
                </a:ext>
              </a:extLst>
            </p:cNvPr>
            <p:cNvGrpSpPr/>
            <p:nvPr/>
          </p:nvGrpSpPr>
          <p:grpSpPr>
            <a:xfrm>
              <a:off x="5117111" y="275815"/>
              <a:ext cx="1457877" cy="3079015"/>
              <a:chOff x="4191000" y="3276600"/>
              <a:chExt cx="1277975" cy="2699065"/>
            </a:xfrm>
          </p:grpSpPr>
          <p:sp>
            <p:nvSpPr>
              <p:cNvPr id="206" name="Oval 205">
                <a:extLst>
                  <a:ext uri="{FF2B5EF4-FFF2-40B4-BE49-F238E27FC236}">
                    <a16:creationId xmlns:a16="http://schemas.microsoft.com/office/drawing/2014/main" id="{712A3E0F-AAC3-8E1B-056A-927F8EBA2A23}"/>
                  </a:ext>
                </a:extLst>
              </p:cNvPr>
              <p:cNvSpPr/>
              <p:nvPr/>
            </p:nvSpPr>
            <p:spPr>
              <a:xfrm rot="1744993" flipH="1">
                <a:off x="4564797" y="5520794"/>
                <a:ext cx="242422" cy="454871"/>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370B1EFB-8EEE-DB51-858F-EE0AD69FAFFE}"/>
                  </a:ext>
                </a:extLst>
              </p:cNvPr>
              <p:cNvSpPr/>
              <p:nvPr/>
            </p:nvSpPr>
            <p:spPr>
              <a:xfrm rot="18266709" flipH="1">
                <a:off x="4976041" y="5496197"/>
                <a:ext cx="242422" cy="454871"/>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26550358-058B-2BEA-8E7B-B5E0066498ED}"/>
                  </a:ext>
                </a:extLst>
              </p:cNvPr>
              <p:cNvSpPr/>
              <p:nvPr/>
            </p:nvSpPr>
            <p:spPr>
              <a:xfrm rot="1542654" flipH="1">
                <a:off x="4230524" y="4687561"/>
                <a:ext cx="2286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Trapezoid 124">
                <a:extLst>
                  <a:ext uri="{FF2B5EF4-FFF2-40B4-BE49-F238E27FC236}">
                    <a16:creationId xmlns:a16="http://schemas.microsoft.com/office/drawing/2014/main" id="{8C0F814D-0557-7CC4-9927-9A4A798F53B0}"/>
                  </a:ext>
                </a:extLst>
              </p:cNvPr>
              <p:cNvSpPr/>
              <p:nvPr/>
            </p:nvSpPr>
            <p:spPr>
              <a:xfrm rot="21208494" flipH="1">
                <a:off x="4831552" y="4887347"/>
                <a:ext cx="352451" cy="825780"/>
              </a:xfrm>
              <a:prstGeom prst="trapezoid">
                <a:avLst>
                  <a:gd name="adj" fmla="val 653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Trapezoid 124">
                <a:extLst>
                  <a:ext uri="{FF2B5EF4-FFF2-40B4-BE49-F238E27FC236}">
                    <a16:creationId xmlns:a16="http://schemas.microsoft.com/office/drawing/2014/main" id="{1DF25758-24D5-0C6B-F209-3A4631ACE0EE}"/>
                  </a:ext>
                </a:extLst>
              </p:cNvPr>
              <p:cNvSpPr/>
              <p:nvPr/>
            </p:nvSpPr>
            <p:spPr>
              <a:xfrm flipH="1">
                <a:off x="4530452" y="4885430"/>
                <a:ext cx="304800" cy="825781"/>
              </a:xfrm>
              <a:prstGeom prst="trapezoid">
                <a:avLst>
                  <a:gd name="adj" fmla="val 0"/>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Trapezoid 210">
                <a:extLst>
                  <a:ext uri="{FF2B5EF4-FFF2-40B4-BE49-F238E27FC236}">
                    <a16:creationId xmlns:a16="http://schemas.microsoft.com/office/drawing/2014/main" id="{1E16287C-6DE1-704F-92BB-0CC0406EDE00}"/>
                  </a:ext>
                </a:extLst>
              </p:cNvPr>
              <p:cNvSpPr/>
              <p:nvPr/>
            </p:nvSpPr>
            <p:spPr>
              <a:xfrm rot="1200179" flipH="1">
                <a:off x="4335284" y="4074607"/>
                <a:ext cx="298496" cy="785072"/>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Trapezoid 211">
                <a:extLst>
                  <a:ext uri="{FF2B5EF4-FFF2-40B4-BE49-F238E27FC236}">
                    <a16:creationId xmlns:a16="http://schemas.microsoft.com/office/drawing/2014/main" id="{89E54FB9-C9D2-60C1-17FC-BC0FC703148A}"/>
                  </a:ext>
                </a:extLst>
              </p:cNvPr>
              <p:cNvSpPr/>
              <p:nvPr/>
            </p:nvSpPr>
            <p:spPr>
              <a:xfrm rot="20088851" flipH="1">
                <a:off x="5036044" y="3999783"/>
                <a:ext cx="303512" cy="75377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rapezoid 212">
                <a:extLst>
                  <a:ext uri="{FF2B5EF4-FFF2-40B4-BE49-F238E27FC236}">
                    <a16:creationId xmlns:a16="http://schemas.microsoft.com/office/drawing/2014/main" id="{B1400E4B-E845-C474-951A-CC7600CD47D2}"/>
                  </a:ext>
                </a:extLst>
              </p:cNvPr>
              <p:cNvSpPr/>
              <p:nvPr/>
            </p:nvSpPr>
            <p:spPr>
              <a:xfrm flipH="1">
                <a:off x="4530452" y="4158070"/>
                <a:ext cx="609600" cy="955964"/>
              </a:xfrm>
              <a:prstGeom prst="trapezoid">
                <a:avLst>
                  <a:gd name="adj" fmla="val 1299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Parallelogram 213">
                <a:extLst>
                  <a:ext uri="{FF2B5EF4-FFF2-40B4-BE49-F238E27FC236}">
                    <a16:creationId xmlns:a16="http://schemas.microsoft.com/office/drawing/2014/main" id="{594DC4DA-C7A7-F42C-ACEF-AE52F21C48CD}"/>
                  </a:ext>
                </a:extLst>
              </p:cNvPr>
              <p:cNvSpPr/>
              <p:nvPr/>
            </p:nvSpPr>
            <p:spPr>
              <a:xfrm rot="3035262" flipH="1">
                <a:off x="4428801" y="4067994"/>
                <a:ext cx="419921" cy="156346"/>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Parallelogram 214">
                <a:extLst>
                  <a:ext uri="{FF2B5EF4-FFF2-40B4-BE49-F238E27FC236}">
                    <a16:creationId xmlns:a16="http://schemas.microsoft.com/office/drawing/2014/main" id="{A4AF22CB-646E-2E7E-2A2A-EDA9C38978BB}"/>
                  </a:ext>
                </a:extLst>
              </p:cNvPr>
              <p:cNvSpPr/>
              <p:nvPr/>
            </p:nvSpPr>
            <p:spPr>
              <a:xfrm rot="18806754">
                <a:off x="4798107" y="4065259"/>
                <a:ext cx="431026" cy="158623"/>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Oval 215">
                <a:extLst>
                  <a:ext uri="{FF2B5EF4-FFF2-40B4-BE49-F238E27FC236}">
                    <a16:creationId xmlns:a16="http://schemas.microsoft.com/office/drawing/2014/main" id="{C226EF35-D930-2852-888E-9E574D374115}"/>
                  </a:ext>
                </a:extLst>
              </p:cNvPr>
              <p:cNvSpPr/>
              <p:nvPr/>
            </p:nvSpPr>
            <p:spPr>
              <a:xfrm flipH="1">
                <a:off x="4537900" y="3361434"/>
                <a:ext cx="567500" cy="79663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roup 13">
                <a:extLst>
                  <a:ext uri="{FF2B5EF4-FFF2-40B4-BE49-F238E27FC236}">
                    <a16:creationId xmlns:a16="http://schemas.microsoft.com/office/drawing/2014/main" id="{17A7FAA0-F8F3-BC7C-D08D-0E6A89D4EBC7}"/>
                  </a:ext>
                </a:extLst>
              </p:cNvPr>
              <p:cNvGrpSpPr/>
              <p:nvPr/>
            </p:nvGrpSpPr>
            <p:grpSpPr>
              <a:xfrm flipH="1">
                <a:off x="4724400" y="4191000"/>
                <a:ext cx="209266" cy="554259"/>
                <a:chOff x="1463040" y="844062"/>
                <a:chExt cx="685800" cy="1957755"/>
              </a:xfrm>
              <a:solidFill>
                <a:srgbClr val="C00000"/>
              </a:solidFill>
            </p:grpSpPr>
            <p:sp>
              <p:nvSpPr>
                <p:cNvPr id="247" name="Pentagon 304">
                  <a:extLst>
                    <a:ext uri="{FF2B5EF4-FFF2-40B4-BE49-F238E27FC236}">
                      <a16:creationId xmlns:a16="http://schemas.microsoft.com/office/drawing/2014/main" id="{621D26EF-2E4E-0263-7DBB-FDF8A4E4BB0D}"/>
                    </a:ext>
                  </a:extLst>
                </p:cNvPr>
                <p:cNvSpPr/>
                <p:nvPr/>
              </p:nvSpPr>
              <p:spPr>
                <a:xfrm rot="5400000">
                  <a:off x="1104900" y="1925516"/>
                  <a:ext cx="1371600" cy="381001"/>
                </a:xfrm>
                <a:prstGeom prst="homePlat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Diamond 247">
                  <a:extLst>
                    <a:ext uri="{FF2B5EF4-FFF2-40B4-BE49-F238E27FC236}">
                      <a16:creationId xmlns:a16="http://schemas.microsoft.com/office/drawing/2014/main" id="{3C0781F3-3CD9-5CF7-886A-043D87FA7228}"/>
                    </a:ext>
                  </a:extLst>
                </p:cNvPr>
                <p:cNvSpPr/>
                <p:nvPr/>
              </p:nvSpPr>
              <p:spPr>
                <a:xfrm>
                  <a:off x="1463040" y="844062"/>
                  <a:ext cx="685800" cy="908538"/>
                </a:xfrm>
                <a:prstGeom prst="diamond">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8" name="Trapezoid 217">
                <a:extLst>
                  <a:ext uri="{FF2B5EF4-FFF2-40B4-BE49-F238E27FC236}">
                    <a16:creationId xmlns:a16="http://schemas.microsoft.com/office/drawing/2014/main" id="{B9D9E0B5-BF1E-BA69-9069-D1274BB3611A}"/>
                  </a:ext>
                </a:extLst>
              </p:cNvPr>
              <p:cNvSpPr/>
              <p:nvPr/>
            </p:nvSpPr>
            <p:spPr>
              <a:xfrm flipH="1">
                <a:off x="4530452" y="4885434"/>
                <a:ext cx="609600" cy="228600"/>
              </a:xfrm>
              <a:prstGeom prst="trapezoid">
                <a:avLst>
                  <a:gd name="adj" fmla="val 1299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Trapezoid 220">
                <a:extLst>
                  <a:ext uri="{FF2B5EF4-FFF2-40B4-BE49-F238E27FC236}">
                    <a16:creationId xmlns:a16="http://schemas.microsoft.com/office/drawing/2014/main" id="{25E89BAC-BDA5-D261-C693-45256D36F4B7}"/>
                  </a:ext>
                </a:extLst>
              </p:cNvPr>
              <p:cNvSpPr/>
              <p:nvPr/>
            </p:nvSpPr>
            <p:spPr>
              <a:xfrm rot="777724" flipH="1">
                <a:off x="4191000" y="4760278"/>
                <a:ext cx="342320" cy="146300"/>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Rectangle 222">
                <a:extLst>
                  <a:ext uri="{FF2B5EF4-FFF2-40B4-BE49-F238E27FC236}">
                    <a16:creationId xmlns:a16="http://schemas.microsoft.com/office/drawing/2014/main" id="{2BC66F60-9786-F0FC-2FDE-11D4779DF103}"/>
                  </a:ext>
                </a:extLst>
              </p:cNvPr>
              <p:cNvSpPr/>
              <p:nvPr/>
            </p:nvSpPr>
            <p:spPr>
              <a:xfrm flipH="1">
                <a:off x="4926106" y="4347882"/>
                <a:ext cx="152400" cy="762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Cloud 223">
                <a:extLst>
                  <a:ext uri="{FF2B5EF4-FFF2-40B4-BE49-F238E27FC236}">
                    <a16:creationId xmlns:a16="http://schemas.microsoft.com/office/drawing/2014/main" id="{B8CA4CA3-87D2-C70C-836B-9380B658FF90}"/>
                  </a:ext>
                </a:extLst>
              </p:cNvPr>
              <p:cNvSpPr/>
              <p:nvPr/>
            </p:nvSpPr>
            <p:spPr>
              <a:xfrm>
                <a:off x="4495800" y="3276600"/>
                <a:ext cx="609600" cy="381000"/>
              </a:xfrm>
              <a:prstGeom prst="cloud">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5" name="Group 316">
                <a:extLst>
                  <a:ext uri="{FF2B5EF4-FFF2-40B4-BE49-F238E27FC236}">
                    <a16:creationId xmlns:a16="http://schemas.microsoft.com/office/drawing/2014/main" id="{F8E92F42-04C2-D8A5-AC34-2F5DE9515748}"/>
                  </a:ext>
                </a:extLst>
              </p:cNvPr>
              <p:cNvGrpSpPr/>
              <p:nvPr/>
            </p:nvGrpSpPr>
            <p:grpSpPr>
              <a:xfrm>
                <a:off x="4876800" y="4343400"/>
                <a:ext cx="381000" cy="737401"/>
                <a:chOff x="2819400" y="3657600"/>
                <a:chExt cx="1447800" cy="2566789"/>
              </a:xfrm>
            </p:grpSpPr>
            <p:sp>
              <p:nvSpPr>
                <p:cNvPr id="230" name="TextBox 229">
                  <a:extLst>
                    <a:ext uri="{FF2B5EF4-FFF2-40B4-BE49-F238E27FC236}">
                      <a16:creationId xmlns:a16="http://schemas.microsoft.com/office/drawing/2014/main" id="{1090A3B6-EACE-FF85-431A-4B2486065ED2}"/>
                    </a:ext>
                  </a:extLst>
                </p:cNvPr>
                <p:cNvSpPr txBox="1"/>
                <p:nvPr/>
              </p:nvSpPr>
              <p:spPr>
                <a:xfrm>
                  <a:off x="3739698" y="5410198"/>
                  <a:ext cx="444576" cy="814191"/>
                </a:xfrm>
                <a:prstGeom prst="rect">
                  <a:avLst/>
                </a:prstGeom>
                <a:noFill/>
                <a:ln w="12700">
                  <a:solidFill>
                    <a:schemeClr val="tx1"/>
                  </a:solidFill>
                </a:ln>
              </p:spPr>
              <p:txBody>
                <a:bodyPr wrap="none" rtlCol="0">
                  <a:spAutoFit/>
                </a:bodyPr>
                <a:lstStyle/>
                <a:p>
                  <a:pPr algn="ctr"/>
                  <a:endParaRPr lang="en-US" dirty="0">
                    <a:latin typeface="Comic Sans MS" pitchFamily="66" charset="0"/>
                  </a:endParaRPr>
                </a:p>
              </p:txBody>
            </p:sp>
            <p:sp>
              <p:nvSpPr>
                <p:cNvPr id="231" name="Rectangle 230">
                  <a:extLst>
                    <a:ext uri="{FF2B5EF4-FFF2-40B4-BE49-F238E27FC236}">
                      <a16:creationId xmlns:a16="http://schemas.microsoft.com/office/drawing/2014/main" id="{CD437DFB-0747-3470-A003-888C69071615}"/>
                    </a:ext>
                  </a:extLst>
                </p:cNvPr>
                <p:cNvSpPr/>
                <p:nvPr/>
              </p:nvSpPr>
              <p:spPr>
                <a:xfrm>
                  <a:off x="2819400" y="3730770"/>
                  <a:ext cx="14478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Rectangle 237">
                  <a:extLst>
                    <a:ext uri="{FF2B5EF4-FFF2-40B4-BE49-F238E27FC236}">
                      <a16:creationId xmlns:a16="http://schemas.microsoft.com/office/drawing/2014/main" id="{ECCD8125-8A5C-A105-E75C-26E81DE100C6}"/>
                    </a:ext>
                  </a:extLst>
                </p:cNvPr>
                <p:cNvSpPr/>
                <p:nvPr/>
              </p:nvSpPr>
              <p:spPr>
                <a:xfrm>
                  <a:off x="2971800" y="3733799"/>
                  <a:ext cx="1219200" cy="189939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Rectangle 238">
                  <a:extLst>
                    <a:ext uri="{FF2B5EF4-FFF2-40B4-BE49-F238E27FC236}">
                      <a16:creationId xmlns:a16="http://schemas.microsoft.com/office/drawing/2014/main" id="{FC7E86C2-EEBA-F874-57D2-9EC9FB65D7CA}"/>
                    </a:ext>
                  </a:extLst>
                </p:cNvPr>
                <p:cNvSpPr/>
                <p:nvPr/>
              </p:nvSpPr>
              <p:spPr>
                <a:xfrm>
                  <a:off x="2819400" y="3657600"/>
                  <a:ext cx="12192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dirty="0">
                    <a:solidFill>
                      <a:srgbClr val="FFC000"/>
                    </a:solidFill>
                  </a:endParaRPr>
                </a:p>
              </p:txBody>
            </p:sp>
            <p:sp>
              <p:nvSpPr>
                <p:cNvPr id="240" name="Rectangle 239">
                  <a:extLst>
                    <a:ext uri="{FF2B5EF4-FFF2-40B4-BE49-F238E27FC236}">
                      <a16:creationId xmlns:a16="http://schemas.microsoft.com/office/drawing/2014/main" id="{2D6523CC-0E06-F5AD-00E9-69571501DF19}"/>
                    </a:ext>
                  </a:extLst>
                </p:cNvPr>
                <p:cNvSpPr/>
                <p:nvPr/>
              </p:nvSpPr>
              <p:spPr>
                <a:xfrm>
                  <a:off x="2819400" y="3657600"/>
                  <a:ext cx="1524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6" name="Oval 225">
                <a:extLst>
                  <a:ext uri="{FF2B5EF4-FFF2-40B4-BE49-F238E27FC236}">
                    <a16:creationId xmlns:a16="http://schemas.microsoft.com/office/drawing/2014/main" id="{DE441134-8B27-6714-14ED-5BC705663CF3}"/>
                  </a:ext>
                </a:extLst>
              </p:cNvPr>
              <p:cNvSpPr/>
              <p:nvPr/>
            </p:nvSpPr>
            <p:spPr>
              <a:xfrm rot="18513623" flipH="1">
                <a:off x="4982709" y="4437223"/>
                <a:ext cx="2286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a:extLst>
                  <a:ext uri="{FF2B5EF4-FFF2-40B4-BE49-F238E27FC236}">
                    <a16:creationId xmlns:a16="http://schemas.microsoft.com/office/drawing/2014/main" id="{622EDE9A-BA53-9220-0FE0-048212FFE054}"/>
                  </a:ext>
                </a:extLst>
              </p:cNvPr>
              <p:cNvSpPr/>
              <p:nvPr/>
            </p:nvSpPr>
            <p:spPr>
              <a:xfrm rot="18513623" flipH="1">
                <a:off x="5159753" y="4591261"/>
                <a:ext cx="333336" cy="28510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Trapezoid 227">
                <a:extLst>
                  <a:ext uri="{FF2B5EF4-FFF2-40B4-BE49-F238E27FC236}">
                    <a16:creationId xmlns:a16="http://schemas.microsoft.com/office/drawing/2014/main" id="{AE0D30FA-2C4C-1392-E010-CF8F16E41563}"/>
                  </a:ext>
                </a:extLst>
              </p:cNvPr>
              <p:cNvSpPr/>
              <p:nvPr/>
            </p:nvSpPr>
            <p:spPr>
              <a:xfrm rot="17019235" flipH="1">
                <a:off x="4969525" y="4606240"/>
                <a:ext cx="342320" cy="146300"/>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a:extLst>
                  <a:ext uri="{FF2B5EF4-FFF2-40B4-BE49-F238E27FC236}">
                    <a16:creationId xmlns:a16="http://schemas.microsoft.com/office/drawing/2014/main" id="{B6086333-54EC-1502-63B5-3FED146DFC3E}"/>
                  </a:ext>
                </a:extLst>
              </p:cNvPr>
              <p:cNvSpPr/>
              <p:nvPr/>
            </p:nvSpPr>
            <p:spPr>
              <a:xfrm rot="18513623" flipH="1" flipV="1">
                <a:off x="5210840" y="4555125"/>
                <a:ext cx="214167" cy="129608"/>
              </a:xfrm>
              <a:prstGeom prst="ellipse">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9" name="Oval 618">
              <a:extLst>
                <a:ext uri="{FF2B5EF4-FFF2-40B4-BE49-F238E27FC236}">
                  <a16:creationId xmlns:a16="http://schemas.microsoft.com/office/drawing/2014/main" id="{44BE0A38-AFD0-F8F9-0ABC-A2992599ED76}"/>
                </a:ext>
              </a:extLst>
            </p:cNvPr>
            <p:cNvSpPr/>
            <p:nvPr/>
          </p:nvSpPr>
          <p:spPr>
            <a:xfrm rot="20504486">
              <a:off x="5040137" y="2953958"/>
              <a:ext cx="219347" cy="489680"/>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Oval 619">
              <a:extLst>
                <a:ext uri="{FF2B5EF4-FFF2-40B4-BE49-F238E27FC236}">
                  <a16:creationId xmlns:a16="http://schemas.microsoft.com/office/drawing/2014/main" id="{29C1B6ED-0D4D-5F32-B38F-2E7043A2712E}"/>
                </a:ext>
              </a:extLst>
            </p:cNvPr>
            <p:cNvSpPr/>
            <p:nvPr/>
          </p:nvSpPr>
          <p:spPr>
            <a:xfrm rot="3333291">
              <a:off x="4603285" y="3040959"/>
              <a:ext cx="223131" cy="460757"/>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620">
              <a:extLst>
                <a:ext uri="{FF2B5EF4-FFF2-40B4-BE49-F238E27FC236}">
                  <a16:creationId xmlns:a16="http://schemas.microsoft.com/office/drawing/2014/main" id="{B48BD56B-A9CD-DC2D-294C-8EE99C9BDDB9}"/>
                </a:ext>
              </a:extLst>
            </p:cNvPr>
            <p:cNvSpPr/>
            <p:nvPr/>
          </p:nvSpPr>
          <p:spPr>
            <a:xfrm rot="20057346">
              <a:off x="5353866" y="2059252"/>
              <a:ext cx="231558" cy="43463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Oval 621">
              <a:extLst>
                <a:ext uri="{FF2B5EF4-FFF2-40B4-BE49-F238E27FC236}">
                  <a16:creationId xmlns:a16="http://schemas.microsoft.com/office/drawing/2014/main" id="{4E9E6F28-744C-7A7F-F685-3958193CEE99}"/>
                </a:ext>
              </a:extLst>
            </p:cNvPr>
            <p:cNvSpPr/>
            <p:nvPr/>
          </p:nvSpPr>
          <p:spPr>
            <a:xfrm rot="1248896">
              <a:off x="4278197" y="2024199"/>
              <a:ext cx="231558" cy="43463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Trapezoid 124">
              <a:extLst>
                <a:ext uri="{FF2B5EF4-FFF2-40B4-BE49-F238E27FC236}">
                  <a16:creationId xmlns:a16="http://schemas.microsoft.com/office/drawing/2014/main" id="{38DB3A29-E4CC-E2C9-EE87-E7D696058285}"/>
                </a:ext>
              </a:extLst>
            </p:cNvPr>
            <p:cNvSpPr/>
            <p:nvPr/>
          </p:nvSpPr>
          <p:spPr>
            <a:xfrm rot="391506">
              <a:off x="4619607" y="2287162"/>
              <a:ext cx="357012" cy="942026"/>
            </a:xfrm>
            <a:prstGeom prst="trapezoid">
              <a:avLst>
                <a:gd name="adj" fmla="val 653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Trapezoid 124">
              <a:extLst>
                <a:ext uri="{FF2B5EF4-FFF2-40B4-BE49-F238E27FC236}">
                  <a16:creationId xmlns:a16="http://schemas.microsoft.com/office/drawing/2014/main" id="{228468A8-1F62-1683-3E19-02119B37B2FE}"/>
                </a:ext>
              </a:extLst>
            </p:cNvPr>
            <p:cNvSpPr/>
            <p:nvPr/>
          </p:nvSpPr>
          <p:spPr>
            <a:xfrm>
              <a:off x="4972871" y="2284975"/>
              <a:ext cx="308744" cy="942027"/>
            </a:xfrm>
            <a:prstGeom prst="trapezoid">
              <a:avLst>
                <a:gd name="adj" fmla="val 0"/>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Trapezoid 624">
              <a:extLst>
                <a:ext uri="{FF2B5EF4-FFF2-40B4-BE49-F238E27FC236}">
                  <a16:creationId xmlns:a16="http://schemas.microsoft.com/office/drawing/2014/main" id="{F4E9F026-84EC-50FC-B906-FF8B644AEB9E}"/>
                </a:ext>
              </a:extLst>
            </p:cNvPr>
            <p:cNvSpPr/>
            <p:nvPr/>
          </p:nvSpPr>
          <p:spPr>
            <a:xfrm rot="20399821">
              <a:off x="5176950" y="1360011"/>
              <a:ext cx="302358" cy="895587"/>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Trapezoid 625">
              <a:extLst>
                <a:ext uri="{FF2B5EF4-FFF2-40B4-BE49-F238E27FC236}">
                  <a16:creationId xmlns:a16="http://schemas.microsoft.com/office/drawing/2014/main" id="{2653C354-1549-3427-1769-ACD74D6B5FC4}"/>
                </a:ext>
              </a:extLst>
            </p:cNvPr>
            <p:cNvSpPr/>
            <p:nvPr/>
          </p:nvSpPr>
          <p:spPr>
            <a:xfrm rot="1511149">
              <a:off x="4444044" y="1270127"/>
              <a:ext cx="307439" cy="95514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Trapezoid 626">
              <a:extLst>
                <a:ext uri="{FF2B5EF4-FFF2-40B4-BE49-F238E27FC236}">
                  <a16:creationId xmlns:a16="http://schemas.microsoft.com/office/drawing/2014/main" id="{474C0DAA-BC9B-8705-F51D-70D4952FB975}"/>
                </a:ext>
              </a:extLst>
            </p:cNvPr>
            <p:cNvSpPr/>
            <p:nvPr/>
          </p:nvSpPr>
          <p:spPr>
            <a:xfrm>
              <a:off x="4664127" y="1455224"/>
              <a:ext cx="617487" cy="1090536"/>
            </a:xfrm>
            <a:prstGeom prst="trapezoid">
              <a:avLst>
                <a:gd name="adj" fmla="val 1299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Parallelogram 627">
              <a:extLst>
                <a:ext uri="{FF2B5EF4-FFF2-40B4-BE49-F238E27FC236}">
                  <a16:creationId xmlns:a16="http://schemas.microsoft.com/office/drawing/2014/main" id="{3545877D-0DD4-94F9-1C3D-DEB45F4922C9}"/>
                </a:ext>
              </a:extLst>
            </p:cNvPr>
            <p:cNvSpPr/>
            <p:nvPr/>
          </p:nvSpPr>
          <p:spPr>
            <a:xfrm rot="18564738">
              <a:off x="4932387" y="1362461"/>
              <a:ext cx="479033" cy="158369"/>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9" name="Group 13">
              <a:extLst>
                <a:ext uri="{FF2B5EF4-FFF2-40B4-BE49-F238E27FC236}">
                  <a16:creationId xmlns:a16="http://schemas.microsoft.com/office/drawing/2014/main" id="{1DC5358E-B435-48D2-B076-59EBE1C5A3D3}"/>
                </a:ext>
              </a:extLst>
            </p:cNvPr>
            <p:cNvGrpSpPr/>
            <p:nvPr/>
          </p:nvGrpSpPr>
          <p:grpSpPr>
            <a:xfrm>
              <a:off x="4884327" y="1489414"/>
              <a:ext cx="211973" cy="632282"/>
              <a:chOff x="1463040" y="844062"/>
              <a:chExt cx="685800" cy="1957755"/>
            </a:xfrm>
          </p:grpSpPr>
          <p:sp>
            <p:nvSpPr>
              <p:cNvPr id="204" name="Pentagon 276">
                <a:extLst>
                  <a:ext uri="{FF2B5EF4-FFF2-40B4-BE49-F238E27FC236}">
                    <a16:creationId xmlns:a16="http://schemas.microsoft.com/office/drawing/2014/main" id="{AB52F95C-095B-4D2C-C0A6-A031B5973D8D}"/>
                  </a:ext>
                </a:extLst>
              </p:cNvPr>
              <p:cNvSpPr/>
              <p:nvPr/>
            </p:nvSpPr>
            <p:spPr>
              <a:xfrm rot="5400000">
                <a:off x="1104900" y="1925516"/>
                <a:ext cx="1371600" cy="381001"/>
              </a:xfrm>
              <a:prstGeom prst="homePlate">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Diamond 204">
                <a:extLst>
                  <a:ext uri="{FF2B5EF4-FFF2-40B4-BE49-F238E27FC236}">
                    <a16:creationId xmlns:a16="http://schemas.microsoft.com/office/drawing/2014/main" id="{99F82D16-D8A5-8D43-E76A-13A397DA95E0}"/>
                  </a:ext>
                </a:extLst>
              </p:cNvPr>
              <p:cNvSpPr/>
              <p:nvPr/>
            </p:nvSpPr>
            <p:spPr>
              <a:xfrm>
                <a:off x="1463040" y="844062"/>
                <a:ext cx="685800" cy="908538"/>
              </a:xfrm>
              <a:prstGeom prst="diamond">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0" name="Trapezoid 629">
              <a:extLst>
                <a:ext uri="{FF2B5EF4-FFF2-40B4-BE49-F238E27FC236}">
                  <a16:creationId xmlns:a16="http://schemas.microsoft.com/office/drawing/2014/main" id="{2DB66D15-C581-2225-85B5-107F785590B1}"/>
                </a:ext>
              </a:extLst>
            </p:cNvPr>
            <p:cNvSpPr/>
            <p:nvPr/>
          </p:nvSpPr>
          <p:spPr>
            <a:xfrm>
              <a:off x="4664127" y="2284980"/>
              <a:ext cx="617487" cy="260780"/>
            </a:xfrm>
            <a:prstGeom prst="trapezoid">
              <a:avLst>
                <a:gd name="adj" fmla="val 1299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1" name="Trapezoid 630">
              <a:extLst>
                <a:ext uri="{FF2B5EF4-FFF2-40B4-BE49-F238E27FC236}">
                  <a16:creationId xmlns:a16="http://schemas.microsoft.com/office/drawing/2014/main" id="{9138F7F5-497E-6E73-7782-8EF9B71975FC}"/>
                </a:ext>
              </a:extLst>
            </p:cNvPr>
            <p:cNvSpPr/>
            <p:nvPr/>
          </p:nvSpPr>
          <p:spPr>
            <a:xfrm rot="1511149">
              <a:off x="4230897" y="2100172"/>
              <a:ext cx="359516" cy="144398"/>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Trapezoid 631">
              <a:extLst>
                <a:ext uri="{FF2B5EF4-FFF2-40B4-BE49-F238E27FC236}">
                  <a16:creationId xmlns:a16="http://schemas.microsoft.com/office/drawing/2014/main" id="{EB21BF00-4129-7EC9-B318-298BA0490353}"/>
                </a:ext>
              </a:extLst>
            </p:cNvPr>
            <p:cNvSpPr/>
            <p:nvPr/>
          </p:nvSpPr>
          <p:spPr>
            <a:xfrm rot="20822276">
              <a:off x="5285168" y="2133383"/>
              <a:ext cx="346749" cy="16689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Rectangle 632">
              <a:extLst>
                <a:ext uri="{FF2B5EF4-FFF2-40B4-BE49-F238E27FC236}">
                  <a16:creationId xmlns:a16="http://schemas.microsoft.com/office/drawing/2014/main" id="{66AEF6D8-4D73-A73C-6CE8-2B868F1A1B13}"/>
                </a:ext>
              </a:extLst>
            </p:cNvPr>
            <p:cNvSpPr/>
            <p:nvPr/>
          </p:nvSpPr>
          <p:spPr>
            <a:xfrm>
              <a:off x="5050057" y="1676492"/>
              <a:ext cx="154372" cy="8692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4" name="Group 326">
              <a:extLst>
                <a:ext uri="{FF2B5EF4-FFF2-40B4-BE49-F238E27FC236}">
                  <a16:creationId xmlns:a16="http://schemas.microsoft.com/office/drawing/2014/main" id="{492F0DF8-B580-CCA2-1A47-4C942A4248B7}"/>
                </a:ext>
              </a:extLst>
            </p:cNvPr>
            <p:cNvGrpSpPr/>
            <p:nvPr/>
          </p:nvGrpSpPr>
          <p:grpSpPr>
            <a:xfrm>
              <a:off x="3900137" y="2275131"/>
              <a:ext cx="695414" cy="1043121"/>
              <a:chOff x="2743200" y="938270"/>
              <a:chExt cx="4827770" cy="5081530"/>
            </a:xfrm>
          </p:grpSpPr>
          <p:sp>
            <p:nvSpPr>
              <p:cNvPr id="639" name="Block Arc 638">
                <a:extLst>
                  <a:ext uri="{FF2B5EF4-FFF2-40B4-BE49-F238E27FC236}">
                    <a16:creationId xmlns:a16="http://schemas.microsoft.com/office/drawing/2014/main" id="{93F3A7A3-0F87-1CA9-26E7-9CA483DD952A}"/>
                  </a:ext>
                </a:extLst>
              </p:cNvPr>
              <p:cNvSpPr/>
              <p:nvPr/>
            </p:nvSpPr>
            <p:spPr>
              <a:xfrm rot="4844655">
                <a:off x="3744604" y="2522104"/>
                <a:ext cx="4800600" cy="1632932"/>
              </a:xfrm>
              <a:prstGeom prst="blockArc">
                <a:avLst>
                  <a:gd name="adj1" fmla="val 9255102"/>
                  <a:gd name="adj2" fmla="val 968037"/>
                  <a:gd name="adj3" fmla="val 28851"/>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7" name="Block Arc 196">
                <a:extLst>
                  <a:ext uri="{FF2B5EF4-FFF2-40B4-BE49-F238E27FC236}">
                    <a16:creationId xmlns:a16="http://schemas.microsoft.com/office/drawing/2014/main" id="{3195CA97-D2DC-D9C3-1CF8-B0E40E4ED5A5}"/>
                  </a:ext>
                </a:extLst>
              </p:cNvPr>
              <p:cNvSpPr/>
              <p:nvPr/>
            </p:nvSpPr>
            <p:spPr>
              <a:xfrm rot="4844655">
                <a:off x="4354204" y="2750705"/>
                <a:ext cx="4800600" cy="1632932"/>
              </a:xfrm>
              <a:prstGeom prst="blockArc">
                <a:avLst>
                  <a:gd name="adj1" fmla="val 9255102"/>
                  <a:gd name="adj2" fmla="val 968037"/>
                  <a:gd name="adj3" fmla="val 28851"/>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8" name="Flowchart: Delay 197">
                <a:extLst>
                  <a:ext uri="{FF2B5EF4-FFF2-40B4-BE49-F238E27FC236}">
                    <a16:creationId xmlns:a16="http://schemas.microsoft.com/office/drawing/2014/main" id="{231B6E46-476D-3CD1-297A-B1993393101D}"/>
                  </a:ext>
                </a:extLst>
              </p:cNvPr>
              <p:cNvSpPr/>
              <p:nvPr/>
            </p:nvSpPr>
            <p:spPr>
              <a:xfrm rot="16200000">
                <a:off x="2590800" y="1676400"/>
                <a:ext cx="4876800" cy="3810000"/>
              </a:xfrm>
              <a:prstGeom prst="flowChartDelay">
                <a:avLst/>
              </a:prstGeom>
              <a:solidFill>
                <a:schemeClr val="tx1">
                  <a:lumMod val="95000"/>
                  <a:lumOff val="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lowchart: Delay 198">
                <a:extLst>
                  <a:ext uri="{FF2B5EF4-FFF2-40B4-BE49-F238E27FC236}">
                    <a16:creationId xmlns:a16="http://schemas.microsoft.com/office/drawing/2014/main" id="{515BE5CD-BF7A-5902-B410-89CB5D2EE219}"/>
                  </a:ext>
                </a:extLst>
              </p:cNvPr>
              <p:cNvSpPr/>
              <p:nvPr/>
            </p:nvSpPr>
            <p:spPr>
              <a:xfrm rot="16200000">
                <a:off x="2057400" y="1828800"/>
                <a:ext cx="4876800" cy="3505200"/>
              </a:xfrm>
              <a:prstGeom prst="flowChartDelay">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Rectangle 199">
                <a:extLst>
                  <a:ext uri="{FF2B5EF4-FFF2-40B4-BE49-F238E27FC236}">
                    <a16:creationId xmlns:a16="http://schemas.microsoft.com/office/drawing/2014/main" id="{303CD916-9545-6153-6039-6613317CC348}"/>
                  </a:ext>
                </a:extLst>
              </p:cNvPr>
              <p:cNvSpPr/>
              <p:nvPr/>
            </p:nvSpPr>
            <p:spPr>
              <a:xfrm>
                <a:off x="3581400" y="2057400"/>
                <a:ext cx="1676400" cy="609600"/>
              </a:xfrm>
              <a:prstGeom prst="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solidFill>
                </a:endParaRPr>
              </a:p>
            </p:txBody>
          </p:sp>
          <p:sp>
            <p:nvSpPr>
              <p:cNvPr id="201" name="Rounded Rectangle 254">
                <a:extLst>
                  <a:ext uri="{FF2B5EF4-FFF2-40B4-BE49-F238E27FC236}">
                    <a16:creationId xmlns:a16="http://schemas.microsoft.com/office/drawing/2014/main" id="{C1C93DC6-527D-DC55-AF26-2637F615EAAF}"/>
                  </a:ext>
                </a:extLst>
              </p:cNvPr>
              <p:cNvSpPr/>
              <p:nvPr/>
            </p:nvSpPr>
            <p:spPr>
              <a:xfrm>
                <a:off x="2971800" y="4038600"/>
                <a:ext cx="2971800" cy="1981200"/>
              </a:xfrm>
              <a:prstGeom prst="roundRect">
                <a:avLst/>
              </a:prstGeom>
              <a:solidFill>
                <a:schemeClr val="tx1">
                  <a:lumMod val="75000"/>
                  <a:lumOff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201">
                <a:extLst>
                  <a:ext uri="{FF2B5EF4-FFF2-40B4-BE49-F238E27FC236}">
                    <a16:creationId xmlns:a16="http://schemas.microsoft.com/office/drawing/2014/main" id="{FC68055B-15B4-64B6-9C7C-3D9EECF8DCCA}"/>
                  </a:ext>
                </a:extLst>
              </p:cNvPr>
              <p:cNvSpPr/>
              <p:nvPr/>
            </p:nvSpPr>
            <p:spPr>
              <a:xfrm>
                <a:off x="2971800" y="4419600"/>
                <a:ext cx="2971800" cy="1524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F80CB135-64B7-8010-C725-D3848AADDBB0}"/>
                  </a:ext>
                </a:extLst>
              </p:cNvPr>
              <p:cNvSpPr/>
              <p:nvPr/>
            </p:nvSpPr>
            <p:spPr>
              <a:xfrm>
                <a:off x="5791200" y="4495800"/>
                <a:ext cx="228600" cy="457200"/>
              </a:xfrm>
              <a:prstGeom prst="ellipse">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5" name="Oval 634">
              <a:extLst>
                <a:ext uri="{FF2B5EF4-FFF2-40B4-BE49-F238E27FC236}">
                  <a16:creationId xmlns:a16="http://schemas.microsoft.com/office/drawing/2014/main" id="{94032EAE-D17A-2853-285D-A446E0FD19FC}"/>
                </a:ext>
              </a:extLst>
            </p:cNvPr>
            <p:cNvSpPr/>
            <p:nvPr/>
          </p:nvSpPr>
          <p:spPr>
            <a:xfrm rot="20057346">
              <a:off x="4348376" y="2289649"/>
              <a:ext cx="101143" cy="14993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Parallelogram 635">
              <a:extLst>
                <a:ext uri="{FF2B5EF4-FFF2-40B4-BE49-F238E27FC236}">
                  <a16:creationId xmlns:a16="http://schemas.microsoft.com/office/drawing/2014/main" id="{93FED1B7-04F6-2476-AF3F-37307E1FEE8F}"/>
                </a:ext>
              </a:extLst>
            </p:cNvPr>
            <p:cNvSpPr/>
            <p:nvPr/>
          </p:nvSpPr>
          <p:spPr>
            <a:xfrm rot="2793246" flipH="1">
              <a:off x="4573587" y="1349259"/>
              <a:ext cx="491702" cy="160675"/>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Oval 636">
              <a:extLst>
                <a:ext uri="{FF2B5EF4-FFF2-40B4-BE49-F238E27FC236}">
                  <a16:creationId xmlns:a16="http://schemas.microsoft.com/office/drawing/2014/main" id="{C9845C75-94CB-B0F9-4299-4AC10D23728E}"/>
                </a:ext>
              </a:extLst>
            </p:cNvPr>
            <p:cNvSpPr/>
            <p:nvPr/>
          </p:nvSpPr>
          <p:spPr>
            <a:xfrm>
              <a:off x="4673157" y="546445"/>
              <a:ext cx="600914" cy="90877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2358D245-D6F5-417C-D28D-77A62772040D}"/>
                </a:ext>
              </a:extLst>
            </p:cNvPr>
            <p:cNvSpPr/>
            <p:nvPr/>
          </p:nvSpPr>
          <p:spPr>
            <a:xfrm rot="9606458">
              <a:off x="4581716" y="408383"/>
              <a:ext cx="679740" cy="588899"/>
            </a:xfrm>
            <a:custGeom>
              <a:avLst/>
              <a:gdLst>
                <a:gd name="connsiteX0" fmla="*/ 545208 w 1043342"/>
                <a:gd name="connsiteY0" fmla="*/ 878762 h 903909"/>
                <a:gd name="connsiteX1" fmla="*/ 354390 w 1043342"/>
                <a:gd name="connsiteY1" fmla="*/ 708470 h 903909"/>
                <a:gd name="connsiteX2" fmla="*/ 336564 w 1043342"/>
                <a:gd name="connsiteY2" fmla="*/ 657221 h 903909"/>
                <a:gd name="connsiteX3" fmla="*/ 298236 w 1043342"/>
                <a:gd name="connsiteY3" fmla="*/ 659174 h 903909"/>
                <a:gd name="connsiteX4" fmla="*/ 74412 w 1043342"/>
                <a:gd name="connsiteY4" fmla="*/ 372996 h 903909"/>
                <a:gd name="connsiteX5" fmla="*/ 0 w 1043342"/>
                <a:gd name="connsiteY5" fmla="*/ 45843 h 903909"/>
                <a:gd name="connsiteX6" fmla="*/ 189018 w 1043342"/>
                <a:gd name="connsiteY6" fmla="*/ 2850 h 903909"/>
                <a:gd name="connsiteX7" fmla="*/ 452448 w 1043342"/>
                <a:gd name="connsiteY7" fmla="*/ 287010 h 903909"/>
                <a:gd name="connsiteX8" fmla="*/ 457949 w 1043342"/>
                <a:gd name="connsiteY8" fmla="*/ 337972 h 903909"/>
                <a:gd name="connsiteX9" fmla="*/ 484300 w 1043342"/>
                <a:gd name="connsiteY9" fmla="*/ 318569 h 903909"/>
                <a:gd name="connsiteX10" fmla="*/ 684777 w 1043342"/>
                <a:gd name="connsiteY10" fmla="*/ 263919 h 903909"/>
                <a:gd name="connsiteX11" fmla="*/ 1043342 w 1043342"/>
                <a:gd name="connsiteY11" fmla="*/ 263919 h 903909"/>
                <a:gd name="connsiteX12" fmla="*/ 1043342 w 1043342"/>
                <a:gd name="connsiteY12" fmla="*/ 583914 h 903909"/>
                <a:gd name="connsiteX13" fmla="*/ 684777 w 1043342"/>
                <a:gd name="connsiteY13" fmla="*/ 903909 h 903909"/>
                <a:gd name="connsiteX14" fmla="*/ 545208 w 1043342"/>
                <a:gd name="connsiteY14" fmla="*/ 878762 h 90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3342" h="903909">
                  <a:moveTo>
                    <a:pt x="545208" y="878762"/>
                  </a:moveTo>
                  <a:cubicBezTo>
                    <a:pt x="459411" y="846377"/>
                    <a:pt x="390679" y="785038"/>
                    <a:pt x="354390" y="708470"/>
                  </a:cubicBezTo>
                  <a:lnTo>
                    <a:pt x="336564" y="657221"/>
                  </a:lnTo>
                  <a:lnTo>
                    <a:pt x="298236" y="659174"/>
                  </a:lnTo>
                  <a:cubicBezTo>
                    <a:pt x="205165" y="648259"/>
                    <a:pt x="110371" y="531093"/>
                    <a:pt x="74412" y="372996"/>
                  </a:cubicBezTo>
                  <a:lnTo>
                    <a:pt x="0" y="45843"/>
                  </a:lnTo>
                  <a:lnTo>
                    <a:pt x="189018" y="2850"/>
                  </a:lnTo>
                  <a:cubicBezTo>
                    <a:pt x="293410" y="-20894"/>
                    <a:pt x="411351" y="106328"/>
                    <a:pt x="452448" y="287010"/>
                  </a:cubicBezTo>
                  <a:lnTo>
                    <a:pt x="457949" y="337972"/>
                  </a:lnTo>
                  <a:lnTo>
                    <a:pt x="484300" y="318569"/>
                  </a:lnTo>
                  <a:cubicBezTo>
                    <a:pt x="541527" y="284066"/>
                    <a:pt x="610516" y="263919"/>
                    <a:pt x="684777" y="263919"/>
                  </a:cubicBezTo>
                  <a:lnTo>
                    <a:pt x="1043342" y="263919"/>
                  </a:lnTo>
                  <a:lnTo>
                    <a:pt x="1043342" y="583914"/>
                  </a:lnTo>
                  <a:cubicBezTo>
                    <a:pt x="1043342" y="760642"/>
                    <a:pt x="882807" y="903909"/>
                    <a:pt x="684777" y="903909"/>
                  </a:cubicBezTo>
                  <a:cubicBezTo>
                    <a:pt x="635269" y="903909"/>
                    <a:pt x="588105" y="894955"/>
                    <a:pt x="545208" y="878762"/>
                  </a:cubicBezTo>
                  <a:close/>
                </a:path>
              </a:pathLst>
            </a:cu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183" name="Group 1182">
            <a:extLst>
              <a:ext uri="{FF2B5EF4-FFF2-40B4-BE49-F238E27FC236}">
                <a16:creationId xmlns:a16="http://schemas.microsoft.com/office/drawing/2014/main" id="{26182D4D-791A-C254-8E31-29D516F2B0B0}"/>
              </a:ext>
            </a:extLst>
          </p:cNvPr>
          <p:cNvGrpSpPr/>
          <p:nvPr/>
        </p:nvGrpSpPr>
        <p:grpSpPr>
          <a:xfrm>
            <a:off x="7040645" y="1218309"/>
            <a:ext cx="2849872" cy="2513137"/>
            <a:chOff x="7040645" y="1218309"/>
            <a:chExt cx="2849872" cy="2513137"/>
          </a:xfrm>
        </p:grpSpPr>
        <p:grpSp>
          <p:nvGrpSpPr>
            <p:cNvPr id="255" name="Group 106">
              <a:extLst>
                <a:ext uri="{FF2B5EF4-FFF2-40B4-BE49-F238E27FC236}">
                  <a16:creationId xmlns:a16="http://schemas.microsoft.com/office/drawing/2014/main" id="{D1B9284B-A4B9-9167-29EB-42392443DEAC}"/>
                </a:ext>
              </a:extLst>
            </p:cNvPr>
            <p:cNvGrpSpPr/>
            <p:nvPr/>
          </p:nvGrpSpPr>
          <p:grpSpPr>
            <a:xfrm>
              <a:off x="8973845" y="1544462"/>
              <a:ext cx="916672" cy="1986123"/>
              <a:chOff x="3581400" y="381000"/>
              <a:chExt cx="2286000" cy="4953000"/>
            </a:xfrm>
          </p:grpSpPr>
          <p:sp>
            <p:nvSpPr>
              <p:cNvPr id="1088" name="Cloud 1087">
                <a:extLst>
                  <a:ext uri="{FF2B5EF4-FFF2-40B4-BE49-F238E27FC236}">
                    <a16:creationId xmlns:a16="http://schemas.microsoft.com/office/drawing/2014/main" id="{82F4B202-8738-696E-3F0E-EC52926B5AA1}"/>
                  </a:ext>
                </a:extLst>
              </p:cNvPr>
              <p:cNvSpPr/>
              <p:nvPr/>
            </p:nvSpPr>
            <p:spPr>
              <a:xfrm>
                <a:off x="3657600" y="381000"/>
                <a:ext cx="1905000" cy="2514600"/>
              </a:xfrm>
              <a:prstGeom prst="cloud">
                <a:avLst/>
              </a:prstGeom>
              <a:solidFill>
                <a:schemeClr val="bg2">
                  <a:lumMod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9" name="Oval 1088">
                <a:extLst>
                  <a:ext uri="{FF2B5EF4-FFF2-40B4-BE49-F238E27FC236}">
                    <a16:creationId xmlns:a16="http://schemas.microsoft.com/office/drawing/2014/main" id="{55D986E0-199E-30A2-2AC5-BCDA08F1AE61}"/>
                  </a:ext>
                </a:extLst>
              </p:cNvPr>
              <p:cNvSpPr/>
              <p:nvPr/>
            </p:nvSpPr>
            <p:spPr>
              <a:xfrm rot="19671902">
                <a:off x="5223780" y="2902234"/>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0" name="Oval 1089">
                <a:extLst>
                  <a:ext uri="{FF2B5EF4-FFF2-40B4-BE49-F238E27FC236}">
                    <a16:creationId xmlns:a16="http://schemas.microsoft.com/office/drawing/2014/main" id="{6305254F-4FCB-C994-424F-AD8416A30A54}"/>
                  </a:ext>
                </a:extLst>
              </p:cNvPr>
              <p:cNvSpPr/>
              <p:nvPr/>
            </p:nvSpPr>
            <p:spPr>
              <a:xfrm rot="2647766">
                <a:off x="3581400" y="2831936"/>
                <a:ext cx="64362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Oval 1090">
                <a:extLst>
                  <a:ext uri="{FF2B5EF4-FFF2-40B4-BE49-F238E27FC236}">
                    <a16:creationId xmlns:a16="http://schemas.microsoft.com/office/drawing/2014/main" id="{3B131DA3-E46B-10F0-C349-680DAD581386}"/>
                  </a:ext>
                </a:extLst>
              </p:cNvPr>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2" name="Oval 1091">
                <a:extLst>
                  <a:ext uri="{FF2B5EF4-FFF2-40B4-BE49-F238E27FC236}">
                    <a16:creationId xmlns:a16="http://schemas.microsoft.com/office/drawing/2014/main" id="{91AFDE7B-B377-095D-4907-CF4039CEFBED}"/>
                  </a:ext>
                </a:extLst>
              </p:cNvPr>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3" name="Trapezoid 1092">
                <a:extLst>
                  <a:ext uri="{FF2B5EF4-FFF2-40B4-BE49-F238E27FC236}">
                    <a16:creationId xmlns:a16="http://schemas.microsoft.com/office/drawing/2014/main" id="{1A017D6D-0ADF-9F74-B392-98538015A8AB}"/>
                  </a:ext>
                </a:extLst>
              </p:cNvPr>
              <p:cNvSpPr/>
              <p:nvPr/>
            </p:nvSpPr>
            <p:spPr>
              <a:xfrm rot="20169292">
                <a:off x="4800498" y="188361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4" name="Trapezoid 1093">
                <a:extLst>
                  <a:ext uri="{FF2B5EF4-FFF2-40B4-BE49-F238E27FC236}">
                    <a16:creationId xmlns:a16="http://schemas.microsoft.com/office/drawing/2014/main" id="{58818A45-B4E7-0167-FBD5-24DE33A209C8}"/>
                  </a:ext>
                </a:extLst>
              </p:cNvPr>
              <p:cNvSpPr/>
              <p:nvPr/>
            </p:nvSpPr>
            <p:spPr>
              <a:xfrm rot="1790291">
                <a:off x="3831941" y="1833127"/>
                <a:ext cx="887382" cy="154100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5" name="Trapezoid 1094">
                <a:extLst>
                  <a:ext uri="{FF2B5EF4-FFF2-40B4-BE49-F238E27FC236}">
                    <a16:creationId xmlns:a16="http://schemas.microsoft.com/office/drawing/2014/main" id="{B6A71F29-9557-8728-9F6A-AE32B1AD6A81}"/>
                  </a:ext>
                </a:extLst>
              </p:cNvPr>
              <p:cNvSpPr/>
              <p:nvPr/>
            </p:nvSpPr>
            <p:spPr>
              <a:xfrm>
                <a:off x="4092994" y="2081922"/>
                <a:ext cx="1323835" cy="2815613"/>
              </a:xfrm>
              <a:prstGeom prst="trapezoid">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6" name="Oval 1095">
                <a:extLst>
                  <a:ext uri="{FF2B5EF4-FFF2-40B4-BE49-F238E27FC236}">
                    <a16:creationId xmlns:a16="http://schemas.microsoft.com/office/drawing/2014/main" id="{816349F5-13A5-EF1A-BCCC-08D9BD8C7140}"/>
                  </a:ext>
                </a:extLst>
              </p:cNvPr>
              <p:cNvSpPr/>
              <p:nvPr/>
            </p:nvSpPr>
            <p:spPr>
              <a:xfrm>
                <a:off x="4394993" y="1600940"/>
                <a:ext cx="651575" cy="8491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7" name="Oval 1096">
                <a:extLst>
                  <a:ext uri="{FF2B5EF4-FFF2-40B4-BE49-F238E27FC236}">
                    <a16:creationId xmlns:a16="http://schemas.microsoft.com/office/drawing/2014/main" id="{EAAD2CBF-6F5C-9E4D-2163-B50664DCE6BE}"/>
                  </a:ext>
                </a:extLst>
              </p:cNvPr>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8" name="Cloud 1097">
                <a:extLst>
                  <a:ext uri="{FF2B5EF4-FFF2-40B4-BE49-F238E27FC236}">
                    <a16:creationId xmlns:a16="http://schemas.microsoft.com/office/drawing/2014/main" id="{AE727D79-767E-43B1-AD41-B3BC4A027E76}"/>
                  </a:ext>
                </a:extLst>
              </p:cNvPr>
              <p:cNvSpPr/>
              <p:nvPr/>
            </p:nvSpPr>
            <p:spPr>
              <a:xfrm>
                <a:off x="4114800" y="381000"/>
                <a:ext cx="990600" cy="762000"/>
              </a:xfrm>
              <a:prstGeom prst="cloud">
                <a:avLst/>
              </a:prstGeom>
              <a:solidFill>
                <a:schemeClr val="bg2">
                  <a:lumMod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9" name="Cloud 1098">
                <a:extLst>
                  <a:ext uri="{FF2B5EF4-FFF2-40B4-BE49-F238E27FC236}">
                    <a16:creationId xmlns:a16="http://schemas.microsoft.com/office/drawing/2014/main" id="{BD87BEBB-EA58-8248-67A2-B25A2FFF3B72}"/>
                  </a:ext>
                </a:extLst>
              </p:cNvPr>
              <p:cNvSpPr/>
              <p:nvPr/>
            </p:nvSpPr>
            <p:spPr>
              <a:xfrm>
                <a:off x="4191000" y="1600200"/>
                <a:ext cx="990600" cy="762000"/>
              </a:xfrm>
              <a:prstGeom prst="cloud">
                <a:avLst/>
              </a:prstGeom>
              <a:solidFill>
                <a:schemeClr val="bg2">
                  <a:lumMod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0" name="Oval 1099">
                <a:extLst>
                  <a:ext uri="{FF2B5EF4-FFF2-40B4-BE49-F238E27FC236}">
                    <a16:creationId xmlns:a16="http://schemas.microsoft.com/office/drawing/2014/main" id="{EC499060-FCAF-8496-3F2C-045386AD1A90}"/>
                  </a:ext>
                </a:extLst>
              </p:cNvPr>
              <p:cNvSpPr/>
              <p:nvPr/>
            </p:nvSpPr>
            <p:spPr>
              <a:xfrm>
                <a:off x="4612111" y="1676401"/>
                <a:ext cx="286495" cy="17079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1" name="Group 131">
              <a:extLst>
                <a:ext uri="{FF2B5EF4-FFF2-40B4-BE49-F238E27FC236}">
                  <a16:creationId xmlns:a16="http://schemas.microsoft.com/office/drawing/2014/main" id="{DE3CED53-A55A-2928-E913-0FD7A24DC7A2}"/>
                </a:ext>
              </a:extLst>
            </p:cNvPr>
            <p:cNvGrpSpPr/>
            <p:nvPr/>
          </p:nvGrpSpPr>
          <p:grpSpPr>
            <a:xfrm flipH="1">
              <a:off x="7040645" y="1528289"/>
              <a:ext cx="920695" cy="2078550"/>
              <a:chOff x="3604364" y="327072"/>
              <a:chExt cx="2217821" cy="5006928"/>
            </a:xfrm>
          </p:grpSpPr>
          <p:sp>
            <p:nvSpPr>
              <p:cNvPr id="1102" name="Cloud 1101">
                <a:extLst>
                  <a:ext uri="{FF2B5EF4-FFF2-40B4-BE49-F238E27FC236}">
                    <a16:creationId xmlns:a16="http://schemas.microsoft.com/office/drawing/2014/main" id="{C1E5312E-4F96-9D96-64DC-AAE678878C3C}"/>
                  </a:ext>
                </a:extLst>
              </p:cNvPr>
              <p:cNvSpPr/>
              <p:nvPr/>
            </p:nvSpPr>
            <p:spPr>
              <a:xfrm rot="19583605">
                <a:off x="3731716" y="327072"/>
                <a:ext cx="1966407" cy="2085474"/>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3" name="Oval 1102">
                <a:extLst>
                  <a:ext uri="{FF2B5EF4-FFF2-40B4-BE49-F238E27FC236}">
                    <a16:creationId xmlns:a16="http://schemas.microsoft.com/office/drawing/2014/main" id="{AF5734FF-0590-8D8B-3A3D-B8C6DB97D5B8}"/>
                  </a:ext>
                </a:extLst>
              </p:cNvPr>
              <p:cNvSpPr/>
              <p:nvPr/>
            </p:nvSpPr>
            <p:spPr>
              <a:xfrm rot="19671902">
                <a:off x="5294767" y="2893493"/>
                <a:ext cx="527418"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4" name="Oval 1103">
                <a:extLst>
                  <a:ext uri="{FF2B5EF4-FFF2-40B4-BE49-F238E27FC236}">
                    <a16:creationId xmlns:a16="http://schemas.microsoft.com/office/drawing/2014/main" id="{16A2E61F-4690-00A9-8050-CCE8DA7B2BB7}"/>
                  </a:ext>
                </a:extLst>
              </p:cNvPr>
              <p:cNvSpPr/>
              <p:nvPr/>
            </p:nvSpPr>
            <p:spPr>
              <a:xfrm rot="2647766">
                <a:off x="3604364" y="2775284"/>
                <a:ext cx="48089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5" name="Oval 1104">
                <a:extLst>
                  <a:ext uri="{FF2B5EF4-FFF2-40B4-BE49-F238E27FC236}">
                    <a16:creationId xmlns:a16="http://schemas.microsoft.com/office/drawing/2014/main" id="{CD182829-086B-EFC3-3A97-818266CA20D6}"/>
                  </a:ext>
                </a:extLst>
              </p:cNvPr>
              <p:cNvSpPr/>
              <p:nvPr/>
            </p:nvSpPr>
            <p:spPr>
              <a:xfrm rot="19352409">
                <a:off x="4848621" y="4470077"/>
                <a:ext cx="415510"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6" name="Oval 1105">
                <a:extLst>
                  <a:ext uri="{FF2B5EF4-FFF2-40B4-BE49-F238E27FC236}">
                    <a16:creationId xmlns:a16="http://schemas.microsoft.com/office/drawing/2014/main" id="{538E36B1-FD28-AC17-C35C-B32C0509B58C}"/>
                  </a:ext>
                </a:extLst>
              </p:cNvPr>
              <p:cNvSpPr/>
              <p:nvPr/>
            </p:nvSpPr>
            <p:spPr>
              <a:xfrm rot="2647766">
                <a:off x="4370938" y="4452989"/>
                <a:ext cx="413521" cy="8639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7" name="Trapezoid 1106">
                <a:extLst>
                  <a:ext uri="{FF2B5EF4-FFF2-40B4-BE49-F238E27FC236}">
                    <a16:creationId xmlns:a16="http://schemas.microsoft.com/office/drawing/2014/main" id="{59658B11-B890-F6DC-123A-5DEC9FBBF74C}"/>
                  </a:ext>
                </a:extLst>
              </p:cNvPr>
              <p:cNvSpPr/>
              <p:nvPr/>
            </p:nvSpPr>
            <p:spPr>
              <a:xfrm rot="20169292">
                <a:off x="4800498" y="188361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8" name="Trapezoid 1107">
                <a:extLst>
                  <a:ext uri="{FF2B5EF4-FFF2-40B4-BE49-F238E27FC236}">
                    <a16:creationId xmlns:a16="http://schemas.microsoft.com/office/drawing/2014/main" id="{FA3579A0-D70C-5D8A-3703-00C69975C494}"/>
                  </a:ext>
                </a:extLst>
              </p:cNvPr>
              <p:cNvSpPr/>
              <p:nvPr/>
            </p:nvSpPr>
            <p:spPr>
              <a:xfrm rot="1790291">
                <a:off x="3831941" y="1833127"/>
                <a:ext cx="887382" cy="1541003"/>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9" name="Trapezoid 1108">
                <a:extLst>
                  <a:ext uri="{FF2B5EF4-FFF2-40B4-BE49-F238E27FC236}">
                    <a16:creationId xmlns:a16="http://schemas.microsoft.com/office/drawing/2014/main" id="{778A117C-56AC-C7E0-833C-7ACB4E6BFC57}"/>
                  </a:ext>
                </a:extLst>
              </p:cNvPr>
              <p:cNvSpPr/>
              <p:nvPr/>
            </p:nvSpPr>
            <p:spPr>
              <a:xfrm>
                <a:off x="4107324" y="2205789"/>
                <a:ext cx="1323835" cy="2815614"/>
              </a:xfrm>
              <a:prstGeom prst="trapezoid">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0" name="Oval 1109">
                <a:extLst>
                  <a:ext uri="{FF2B5EF4-FFF2-40B4-BE49-F238E27FC236}">
                    <a16:creationId xmlns:a16="http://schemas.microsoft.com/office/drawing/2014/main" id="{770E3E16-3C51-3BF7-0423-1AB25FC3AB5E}"/>
                  </a:ext>
                </a:extLst>
              </p:cNvPr>
              <p:cNvSpPr/>
              <p:nvPr/>
            </p:nvSpPr>
            <p:spPr>
              <a:xfrm>
                <a:off x="4394993" y="1600940"/>
                <a:ext cx="651575" cy="84912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1" name="Oval 1110">
                <a:extLst>
                  <a:ext uri="{FF2B5EF4-FFF2-40B4-BE49-F238E27FC236}">
                    <a16:creationId xmlns:a16="http://schemas.microsoft.com/office/drawing/2014/main" id="{95CCBED2-ADB2-3FCC-A2B3-54574B0186F3}"/>
                  </a:ext>
                </a:extLst>
              </p:cNvPr>
              <p:cNvSpPr/>
              <p:nvPr/>
            </p:nvSpPr>
            <p:spPr>
              <a:xfrm>
                <a:off x="4092994" y="609370"/>
                <a:ext cx="1261779" cy="161457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2" name="Cloud 1111">
                <a:extLst>
                  <a:ext uri="{FF2B5EF4-FFF2-40B4-BE49-F238E27FC236}">
                    <a16:creationId xmlns:a16="http://schemas.microsoft.com/office/drawing/2014/main" id="{00B07FF9-C182-E503-0D83-DB30087A9FFE}"/>
                  </a:ext>
                </a:extLst>
              </p:cNvPr>
              <p:cNvSpPr/>
              <p:nvPr/>
            </p:nvSpPr>
            <p:spPr>
              <a:xfrm>
                <a:off x="4191000" y="1600200"/>
                <a:ext cx="990600" cy="1066800"/>
              </a:xfrm>
              <a:prstGeom prst="cloud">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3" name="Oval 1112">
                <a:extLst>
                  <a:ext uri="{FF2B5EF4-FFF2-40B4-BE49-F238E27FC236}">
                    <a16:creationId xmlns:a16="http://schemas.microsoft.com/office/drawing/2014/main" id="{1FD19D09-4F2F-C39E-86F2-573A7B1F3408}"/>
                  </a:ext>
                </a:extLst>
              </p:cNvPr>
              <p:cNvSpPr/>
              <p:nvPr/>
            </p:nvSpPr>
            <p:spPr>
              <a:xfrm>
                <a:off x="4570215" y="1752600"/>
                <a:ext cx="328391" cy="22456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4" name="Group 91">
              <a:extLst>
                <a:ext uri="{FF2B5EF4-FFF2-40B4-BE49-F238E27FC236}">
                  <a16:creationId xmlns:a16="http://schemas.microsoft.com/office/drawing/2014/main" id="{1BFD924D-20D5-4416-7EC4-8A9124F2C9CD}"/>
                </a:ext>
              </a:extLst>
            </p:cNvPr>
            <p:cNvGrpSpPr/>
            <p:nvPr/>
          </p:nvGrpSpPr>
          <p:grpSpPr>
            <a:xfrm>
              <a:off x="7858517" y="1218309"/>
              <a:ext cx="786637" cy="2195724"/>
              <a:chOff x="4044095" y="2362200"/>
              <a:chExt cx="1380535" cy="3339413"/>
            </a:xfrm>
          </p:grpSpPr>
          <p:sp>
            <p:nvSpPr>
              <p:cNvPr id="1115" name="Round Diagonal Corner Rectangle 482">
                <a:extLst>
                  <a:ext uri="{FF2B5EF4-FFF2-40B4-BE49-F238E27FC236}">
                    <a16:creationId xmlns:a16="http://schemas.microsoft.com/office/drawing/2014/main" id="{2A37D1D4-2367-FD27-930C-C00E49E323D7}"/>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6" name="Round Diagonal Corner Rectangle 483">
                <a:extLst>
                  <a:ext uri="{FF2B5EF4-FFF2-40B4-BE49-F238E27FC236}">
                    <a16:creationId xmlns:a16="http://schemas.microsoft.com/office/drawing/2014/main" id="{9470CBBA-D360-BAF8-1753-05E43EBE9DF1}"/>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7" name="Oval 1116">
                <a:extLst>
                  <a:ext uri="{FF2B5EF4-FFF2-40B4-BE49-F238E27FC236}">
                    <a16:creationId xmlns:a16="http://schemas.microsoft.com/office/drawing/2014/main" id="{F9A4D33C-EF96-B881-7FB2-EB3FE3B8900A}"/>
                  </a:ext>
                </a:extLst>
              </p:cNvPr>
              <p:cNvSpPr/>
              <p:nvPr/>
            </p:nvSpPr>
            <p:spPr>
              <a:xfrm rot="19671902">
                <a:off x="5035942" y="4007023"/>
                <a:ext cx="388688"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8" name="Oval 1117">
                <a:extLst>
                  <a:ext uri="{FF2B5EF4-FFF2-40B4-BE49-F238E27FC236}">
                    <a16:creationId xmlns:a16="http://schemas.microsoft.com/office/drawing/2014/main" id="{E9EE6E40-B200-7D10-E0BE-79B83ABD6F7C}"/>
                  </a:ext>
                </a:extLst>
              </p:cNvPr>
              <p:cNvSpPr/>
              <p:nvPr/>
            </p:nvSpPr>
            <p:spPr>
              <a:xfrm rot="2647766">
                <a:off x="4044095" y="3959554"/>
                <a:ext cx="388688"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9" name="Oval 1118">
                <a:extLst>
                  <a:ext uri="{FF2B5EF4-FFF2-40B4-BE49-F238E27FC236}">
                    <a16:creationId xmlns:a16="http://schemas.microsoft.com/office/drawing/2014/main" id="{AA660952-540F-F9CB-0F58-1CA008253100}"/>
                  </a:ext>
                </a:extLst>
              </p:cNvPr>
              <p:cNvSpPr/>
              <p:nvPr/>
            </p:nvSpPr>
            <p:spPr>
              <a:xfrm rot="19352409">
                <a:off x="4809287" y="5118246"/>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0" name="Oval 1119">
                <a:extLst>
                  <a:ext uri="{FF2B5EF4-FFF2-40B4-BE49-F238E27FC236}">
                    <a16:creationId xmlns:a16="http://schemas.microsoft.com/office/drawing/2014/main" id="{7CF872A8-B6D7-5D3A-8775-DAE37CD217CE}"/>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1" name="Trapezoid 1120">
                <a:extLst>
                  <a:ext uri="{FF2B5EF4-FFF2-40B4-BE49-F238E27FC236}">
                    <a16:creationId xmlns:a16="http://schemas.microsoft.com/office/drawing/2014/main" id="{6EA3F865-3B3E-F71D-7137-AE7FCE873CF1}"/>
                  </a:ext>
                </a:extLst>
              </p:cNvPr>
              <p:cNvSpPr/>
              <p:nvPr/>
            </p:nvSpPr>
            <p:spPr>
              <a:xfrm rot="20169292">
                <a:off x="4774824" y="3376848"/>
                <a:ext cx="535898" cy="1040568"/>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2" name="Trapezoid 1121">
                <a:extLst>
                  <a:ext uri="{FF2B5EF4-FFF2-40B4-BE49-F238E27FC236}">
                    <a16:creationId xmlns:a16="http://schemas.microsoft.com/office/drawing/2014/main" id="{31433122-F975-3E2E-5444-2C5947806CDA}"/>
                  </a:ext>
                </a:extLst>
              </p:cNvPr>
              <p:cNvSpPr/>
              <p:nvPr/>
            </p:nvSpPr>
            <p:spPr>
              <a:xfrm rot="1790291">
                <a:off x="4189904" y="3342754"/>
                <a:ext cx="535898" cy="1040568"/>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3" name="Trapezoid 1122">
                <a:extLst>
                  <a:ext uri="{FF2B5EF4-FFF2-40B4-BE49-F238E27FC236}">
                    <a16:creationId xmlns:a16="http://schemas.microsoft.com/office/drawing/2014/main" id="{C2656721-4F55-3CE7-AB22-897C2388F767}"/>
                  </a:ext>
                </a:extLst>
              </p:cNvPr>
              <p:cNvSpPr/>
              <p:nvPr/>
            </p:nvSpPr>
            <p:spPr>
              <a:xfrm>
                <a:off x="4347556" y="3510754"/>
                <a:ext cx="799476" cy="1901253"/>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4" name="Oval 1123">
                <a:extLst>
                  <a:ext uri="{FF2B5EF4-FFF2-40B4-BE49-F238E27FC236}">
                    <a16:creationId xmlns:a16="http://schemas.microsoft.com/office/drawing/2014/main" id="{F130115F-9B93-5D40-4FD6-820D036E0773}"/>
                  </a:ext>
                </a:extLst>
              </p:cNvPr>
              <p:cNvSpPr/>
              <p:nvPr/>
            </p:nvSpPr>
            <p:spPr>
              <a:xfrm>
                <a:off x="4535431" y="3128318"/>
                <a:ext cx="393492" cy="57337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5" name="Oval 1124">
                <a:extLst>
                  <a:ext uri="{FF2B5EF4-FFF2-40B4-BE49-F238E27FC236}">
                    <a16:creationId xmlns:a16="http://schemas.microsoft.com/office/drawing/2014/main" id="{00A561D1-84A3-2B4E-6313-04EE2516DAEF}"/>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6" name="Round Diagonal Corner Rectangle 493">
                <a:extLst>
                  <a:ext uri="{FF2B5EF4-FFF2-40B4-BE49-F238E27FC236}">
                    <a16:creationId xmlns:a16="http://schemas.microsoft.com/office/drawing/2014/main" id="{9A6BD64D-D299-43C9-B97C-43A9C66A1956}"/>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7" name="Round Diagonal Corner Rectangle 494">
                <a:extLst>
                  <a:ext uri="{FF2B5EF4-FFF2-40B4-BE49-F238E27FC236}">
                    <a16:creationId xmlns:a16="http://schemas.microsoft.com/office/drawing/2014/main" id="{6D5E736B-07CA-E884-301B-5A27DD4B5DBC}"/>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8" name="Oval 1127">
                <a:extLst>
                  <a:ext uri="{FF2B5EF4-FFF2-40B4-BE49-F238E27FC236}">
                    <a16:creationId xmlns:a16="http://schemas.microsoft.com/office/drawing/2014/main" id="{E2447E76-A1A7-BFB1-28D6-85FC07020DAB}"/>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9" name="Group 174">
              <a:extLst>
                <a:ext uri="{FF2B5EF4-FFF2-40B4-BE49-F238E27FC236}">
                  <a16:creationId xmlns:a16="http://schemas.microsoft.com/office/drawing/2014/main" id="{1F1D45CF-6ABD-B829-74DC-6AAA5823B871}"/>
                </a:ext>
              </a:extLst>
            </p:cNvPr>
            <p:cNvGrpSpPr/>
            <p:nvPr/>
          </p:nvGrpSpPr>
          <p:grpSpPr>
            <a:xfrm>
              <a:off x="8086026" y="1620400"/>
              <a:ext cx="935079" cy="2056161"/>
              <a:chOff x="4114800" y="533400"/>
              <a:chExt cx="2217821" cy="4876800"/>
            </a:xfrm>
          </p:grpSpPr>
          <p:sp>
            <p:nvSpPr>
              <p:cNvPr id="1130" name="Oval 1129">
                <a:extLst>
                  <a:ext uri="{FF2B5EF4-FFF2-40B4-BE49-F238E27FC236}">
                    <a16:creationId xmlns:a16="http://schemas.microsoft.com/office/drawing/2014/main" id="{AB841E31-9122-1D88-F0CD-859EE82957B5}"/>
                  </a:ext>
                </a:extLst>
              </p:cNvPr>
              <p:cNvSpPr/>
              <p:nvPr/>
            </p:nvSpPr>
            <p:spPr>
              <a:xfrm>
                <a:off x="4191000" y="533400"/>
                <a:ext cx="2057400" cy="2743200"/>
              </a:xfrm>
              <a:prstGeom prst="ellipse">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1" name="Oval 1130">
                <a:extLst>
                  <a:ext uri="{FF2B5EF4-FFF2-40B4-BE49-F238E27FC236}">
                    <a16:creationId xmlns:a16="http://schemas.microsoft.com/office/drawing/2014/main" id="{348E15D6-866B-38A6-3F9A-9FBB54360853}"/>
                  </a:ext>
                </a:extLst>
              </p:cNvPr>
              <p:cNvSpPr/>
              <p:nvPr/>
            </p:nvSpPr>
            <p:spPr>
              <a:xfrm rot="19671902">
                <a:off x="5805203" y="2969693"/>
                <a:ext cx="527418" cy="863923"/>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2" name="Oval 1131">
                <a:extLst>
                  <a:ext uri="{FF2B5EF4-FFF2-40B4-BE49-F238E27FC236}">
                    <a16:creationId xmlns:a16="http://schemas.microsoft.com/office/drawing/2014/main" id="{F0815429-0AC5-77C5-DDD1-7517D220721C}"/>
                  </a:ext>
                </a:extLst>
              </p:cNvPr>
              <p:cNvSpPr/>
              <p:nvPr/>
            </p:nvSpPr>
            <p:spPr>
              <a:xfrm rot="2647766">
                <a:off x="4114800" y="2851484"/>
                <a:ext cx="480890" cy="863923"/>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3" name="Oval 1132">
                <a:extLst>
                  <a:ext uri="{FF2B5EF4-FFF2-40B4-BE49-F238E27FC236}">
                    <a16:creationId xmlns:a16="http://schemas.microsoft.com/office/drawing/2014/main" id="{E742AE93-65B2-8382-0AC2-6F4DCCA77CB1}"/>
                  </a:ext>
                </a:extLst>
              </p:cNvPr>
              <p:cNvSpPr/>
              <p:nvPr/>
            </p:nvSpPr>
            <p:spPr>
              <a:xfrm rot="19352409">
                <a:off x="5359057" y="4546277"/>
                <a:ext cx="415510" cy="863923"/>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4" name="Oval 1133">
                <a:extLst>
                  <a:ext uri="{FF2B5EF4-FFF2-40B4-BE49-F238E27FC236}">
                    <a16:creationId xmlns:a16="http://schemas.microsoft.com/office/drawing/2014/main" id="{0991AEAC-EFDC-A16A-5879-D0D0DE11B054}"/>
                  </a:ext>
                </a:extLst>
              </p:cNvPr>
              <p:cNvSpPr/>
              <p:nvPr/>
            </p:nvSpPr>
            <p:spPr>
              <a:xfrm rot="2647766">
                <a:off x="4881374" y="4529189"/>
                <a:ext cx="413521" cy="863923"/>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5" name="Trapezoid 1134">
                <a:extLst>
                  <a:ext uri="{FF2B5EF4-FFF2-40B4-BE49-F238E27FC236}">
                    <a16:creationId xmlns:a16="http://schemas.microsoft.com/office/drawing/2014/main" id="{7269F97C-42D3-191B-382A-C74D3B643889}"/>
                  </a:ext>
                </a:extLst>
              </p:cNvPr>
              <p:cNvSpPr/>
              <p:nvPr/>
            </p:nvSpPr>
            <p:spPr>
              <a:xfrm rot="20169292">
                <a:off x="5310934" y="1959817"/>
                <a:ext cx="887382" cy="154100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6" name="Trapezoid 1135">
                <a:extLst>
                  <a:ext uri="{FF2B5EF4-FFF2-40B4-BE49-F238E27FC236}">
                    <a16:creationId xmlns:a16="http://schemas.microsoft.com/office/drawing/2014/main" id="{E193D3B4-7814-3C9B-7BB6-C6697C6369A8}"/>
                  </a:ext>
                </a:extLst>
              </p:cNvPr>
              <p:cNvSpPr/>
              <p:nvPr/>
            </p:nvSpPr>
            <p:spPr>
              <a:xfrm rot="1790291">
                <a:off x="4342377" y="1909327"/>
                <a:ext cx="887382" cy="154100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7" name="Trapezoid 1136">
                <a:extLst>
                  <a:ext uri="{FF2B5EF4-FFF2-40B4-BE49-F238E27FC236}">
                    <a16:creationId xmlns:a16="http://schemas.microsoft.com/office/drawing/2014/main" id="{892BAC0E-75FB-8670-F2FF-BD3BB9BCA97D}"/>
                  </a:ext>
                </a:extLst>
              </p:cNvPr>
              <p:cNvSpPr/>
              <p:nvPr/>
            </p:nvSpPr>
            <p:spPr>
              <a:xfrm>
                <a:off x="4603430" y="2158122"/>
                <a:ext cx="1323835" cy="281561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8" name="Oval 1137">
                <a:extLst>
                  <a:ext uri="{FF2B5EF4-FFF2-40B4-BE49-F238E27FC236}">
                    <a16:creationId xmlns:a16="http://schemas.microsoft.com/office/drawing/2014/main" id="{A2069433-4F01-E1CD-068C-460DA3402B95}"/>
                  </a:ext>
                </a:extLst>
              </p:cNvPr>
              <p:cNvSpPr/>
              <p:nvPr/>
            </p:nvSpPr>
            <p:spPr>
              <a:xfrm>
                <a:off x="4945732" y="1593091"/>
                <a:ext cx="582803" cy="849124"/>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9" name="Oval 1138">
                <a:extLst>
                  <a:ext uri="{FF2B5EF4-FFF2-40B4-BE49-F238E27FC236}">
                    <a16:creationId xmlns:a16="http://schemas.microsoft.com/office/drawing/2014/main" id="{965432F1-05AD-EECD-C95D-255A714031A0}"/>
                  </a:ext>
                </a:extLst>
              </p:cNvPr>
              <p:cNvSpPr/>
              <p:nvPr/>
            </p:nvSpPr>
            <p:spPr>
              <a:xfrm>
                <a:off x="4603430" y="685570"/>
                <a:ext cx="1261779" cy="1614572"/>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0" name="Round Diagonal Corner Rectangle 469">
                <a:extLst>
                  <a:ext uri="{FF2B5EF4-FFF2-40B4-BE49-F238E27FC236}">
                    <a16:creationId xmlns:a16="http://schemas.microsoft.com/office/drawing/2014/main" id="{67A11D0A-D114-E8D3-485F-73D29175E367}"/>
                  </a:ext>
                </a:extLst>
              </p:cNvPr>
              <p:cNvSpPr/>
              <p:nvPr/>
            </p:nvSpPr>
            <p:spPr>
              <a:xfrm rot="5773116">
                <a:off x="5105400" y="533400"/>
                <a:ext cx="914400" cy="914400"/>
              </a:xfrm>
              <a:prstGeom prst="round2DiagRect">
                <a:avLst>
                  <a:gd name="adj1" fmla="val 50000"/>
                  <a:gd name="adj2" fmla="val 0"/>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1" name="Round Diagonal Corner Rectangle 470">
                <a:extLst>
                  <a:ext uri="{FF2B5EF4-FFF2-40B4-BE49-F238E27FC236}">
                    <a16:creationId xmlns:a16="http://schemas.microsoft.com/office/drawing/2014/main" id="{C13135B6-F86A-B45A-EA76-195FE7802A35}"/>
                  </a:ext>
                </a:extLst>
              </p:cNvPr>
              <p:cNvSpPr/>
              <p:nvPr/>
            </p:nvSpPr>
            <p:spPr>
              <a:xfrm rot="20435048">
                <a:off x="4400769" y="590770"/>
                <a:ext cx="914400" cy="914400"/>
              </a:xfrm>
              <a:prstGeom prst="round2DiagRect">
                <a:avLst>
                  <a:gd name="adj1" fmla="val 50000"/>
                  <a:gd name="adj2" fmla="val 0"/>
                </a:avLst>
              </a:prstGeom>
              <a:solidFill>
                <a:srgbClr val="AB8E1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2" name="Oval 1141">
                <a:extLst>
                  <a:ext uri="{FF2B5EF4-FFF2-40B4-BE49-F238E27FC236}">
                    <a16:creationId xmlns:a16="http://schemas.microsoft.com/office/drawing/2014/main" id="{4952B26A-BDF4-4FAB-CE75-1657469EDAA4}"/>
                  </a:ext>
                </a:extLst>
              </p:cNvPr>
              <p:cNvSpPr/>
              <p:nvPr/>
            </p:nvSpPr>
            <p:spPr>
              <a:xfrm>
                <a:off x="4648200" y="533400"/>
                <a:ext cx="1066800" cy="685800"/>
              </a:xfrm>
              <a:prstGeom prst="ellipse">
                <a:avLst/>
              </a:prstGeom>
              <a:solidFill>
                <a:srgbClr val="AB8E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3" name="Group 190">
              <a:extLst>
                <a:ext uri="{FF2B5EF4-FFF2-40B4-BE49-F238E27FC236}">
                  <a16:creationId xmlns:a16="http://schemas.microsoft.com/office/drawing/2014/main" id="{17CF6333-5CAE-C774-F9D5-0720A29C38BB}"/>
                </a:ext>
              </a:extLst>
            </p:cNvPr>
            <p:cNvGrpSpPr/>
            <p:nvPr/>
          </p:nvGrpSpPr>
          <p:grpSpPr>
            <a:xfrm>
              <a:off x="8743974" y="2228663"/>
              <a:ext cx="595205" cy="1352738"/>
              <a:chOff x="5587191" y="304800"/>
              <a:chExt cx="1878359" cy="3886200"/>
            </a:xfrm>
          </p:grpSpPr>
          <p:sp>
            <p:nvSpPr>
              <p:cNvPr id="1160" name="Oval 1159">
                <a:extLst>
                  <a:ext uri="{FF2B5EF4-FFF2-40B4-BE49-F238E27FC236}">
                    <a16:creationId xmlns:a16="http://schemas.microsoft.com/office/drawing/2014/main" id="{97132C38-48B4-3A2C-F82F-56D2DC4FD91D}"/>
                  </a:ext>
                </a:extLst>
              </p:cNvPr>
              <p:cNvSpPr/>
              <p:nvPr/>
            </p:nvSpPr>
            <p:spPr>
              <a:xfrm rot="19671902">
                <a:off x="7070098" y="2244857"/>
                <a:ext cx="395452" cy="67784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1" name="Oval 1160">
                <a:extLst>
                  <a:ext uri="{FF2B5EF4-FFF2-40B4-BE49-F238E27FC236}">
                    <a16:creationId xmlns:a16="http://schemas.microsoft.com/office/drawing/2014/main" id="{7968E332-349D-34A8-4790-A5A14FAA9021}"/>
                  </a:ext>
                </a:extLst>
              </p:cNvPr>
              <p:cNvSpPr/>
              <p:nvPr/>
            </p:nvSpPr>
            <p:spPr>
              <a:xfrm rot="2647766">
                <a:off x="5587191" y="2167177"/>
                <a:ext cx="364610" cy="67784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2" name="Oval 1161">
                <a:extLst>
                  <a:ext uri="{FF2B5EF4-FFF2-40B4-BE49-F238E27FC236}">
                    <a16:creationId xmlns:a16="http://schemas.microsoft.com/office/drawing/2014/main" id="{D05C6C61-BB81-4F35-C8F9-6FCD517C1143}"/>
                  </a:ext>
                </a:extLst>
              </p:cNvPr>
              <p:cNvSpPr/>
              <p:nvPr/>
            </p:nvSpPr>
            <p:spPr>
              <a:xfrm rot="19352409">
                <a:off x="6623571" y="3513153"/>
                <a:ext cx="347882" cy="67784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3" name="Oval 1162">
                <a:extLst>
                  <a:ext uri="{FF2B5EF4-FFF2-40B4-BE49-F238E27FC236}">
                    <a16:creationId xmlns:a16="http://schemas.microsoft.com/office/drawing/2014/main" id="{6D924AD7-9C4D-F703-D5C7-B62CB1A295B7}"/>
                  </a:ext>
                </a:extLst>
              </p:cNvPr>
              <p:cNvSpPr/>
              <p:nvPr/>
            </p:nvSpPr>
            <p:spPr>
              <a:xfrm rot="2647766">
                <a:off x="6223634" y="3499745"/>
                <a:ext cx="346217" cy="67784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4" name="Trapezoid 1163">
                <a:extLst>
                  <a:ext uri="{FF2B5EF4-FFF2-40B4-BE49-F238E27FC236}">
                    <a16:creationId xmlns:a16="http://schemas.microsoft.com/office/drawing/2014/main" id="{5AD79D2B-1392-A44D-39B2-97856EB448DB}"/>
                  </a:ext>
                </a:extLst>
              </p:cNvPr>
              <p:cNvSpPr/>
              <p:nvPr/>
            </p:nvSpPr>
            <p:spPr>
              <a:xfrm rot="20169292">
                <a:off x="6583280" y="1483777"/>
                <a:ext cx="742954" cy="1209095"/>
              </a:xfrm>
              <a:prstGeom prst="trapezoid">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5" name="Trapezoid 1164">
                <a:extLst>
                  <a:ext uri="{FF2B5EF4-FFF2-40B4-BE49-F238E27FC236}">
                    <a16:creationId xmlns:a16="http://schemas.microsoft.com/office/drawing/2014/main" id="{234E6AB3-764F-381C-F242-E6B3D37E47CE}"/>
                  </a:ext>
                </a:extLst>
              </p:cNvPr>
              <p:cNvSpPr/>
              <p:nvPr/>
            </p:nvSpPr>
            <p:spPr>
              <a:xfrm rot="1790291">
                <a:off x="5772364" y="1444161"/>
                <a:ext cx="742954" cy="1209095"/>
              </a:xfrm>
              <a:prstGeom prst="trapezoid">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6" name="Trapezoid 1165">
                <a:extLst>
                  <a:ext uri="{FF2B5EF4-FFF2-40B4-BE49-F238E27FC236}">
                    <a16:creationId xmlns:a16="http://schemas.microsoft.com/office/drawing/2014/main" id="{F89F9D7B-DEDB-5D00-181D-A80D45DF02E9}"/>
                  </a:ext>
                </a:extLst>
              </p:cNvPr>
              <p:cNvSpPr/>
              <p:nvPr/>
            </p:nvSpPr>
            <p:spPr>
              <a:xfrm>
                <a:off x="5990928" y="1639370"/>
                <a:ext cx="1108371" cy="2209173"/>
              </a:xfrm>
              <a:prstGeom prst="trapezoid">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7" name="Oval 1166">
                <a:extLst>
                  <a:ext uri="{FF2B5EF4-FFF2-40B4-BE49-F238E27FC236}">
                    <a16:creationId xmlns:a16="http://schemas.microsoft.com/office/drawing/2014/main" id="{ABF2F904-7EBC-6EA9-321A-01B0D67A2E80}"/>
                  </a:ext>
                </a:extLst>
              </p:cNvPr>
              <p:cNvSpPr/>
              <p:nvPr/>
            </p:nvSpPr>
            <p:spPr>
              <a:xfrm>
                <a:off x="6274001" y="1237642"/>
                <a:ext cx="477247" cy="66623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8" name="Oval 1167">
                <a:extLst>
                  <a:ext uri="{FF2B5EF4-FFF2-40B4-BE49-F238E27FC236}">
                    <a16:creationId xmlns:a16="http://schemas.microsoft.com/office/drawing/2014/main" id="{A8D1143B-9A0F-E45C-FBCB-900FFAAF2ADA}"/>
                  </a:ext>
                </a:extLst>
              </p:cNvPr>
              <p:cNvSpPr/>
              <p:nvPr/>
            </p:nvSpPr>
            <p:spPr>
              <a:xfrm>
                <a:off x="5990928" y="483983"/>
                <a:ext cx="1056415" cy="1266818"/>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9" name="Cloud 1168">
                <a:extLst>
                  <a:ext uri="{FF2B5EF4-FFF2-40B4-BE49-F238E27FC236}">
                    <a16:creationId xmlns:a16="http://schemas.microsoft.com/office/drawing/2014/main" id="{B5BCCD70-ACA8-9D55-191E-2928CAA0B4BD}"/>
                  </a:ext>
                </a:extLst>
              </p:cNvPr>
              <p:cNvSpPr/>
              <p:nvPr/>
            </p:nvSpPr>
            <p:spPr>
              <a:xfrm>
                <a:off x="5943600" y="304800"/>
                <a:ext cx="1143000" cy="609600"/>
              </a:xfrm>
              <a:prstGeom prst="cloud">
                <a:avLst/>
              </a:prstGeom>
              <a:solidFill>
                <a:srgbClr val="AB6F1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0" name="Group 1169">
              <a:extLst>
                <a:ext uri="{FF2B5EF4-FFF2-40B4-BE49-F238E27FC236}">
                  <a16:creationId xmlns:a16="http://schemas.microsoft.com/office/drawing/2014/main" id="{F53DDEFA-AB4B-ABF1-02D5-93B2097AD52C}"/>
                </a:ext>
              </a:extLst>
            </p:cNvPr>
            <p:cNvGrpSpPr/>
            <p:nvPr/>
          </p:nvGrpSpPr>
          <p:grpSpPr>
            <a:xfrm>
              <a:off x="7618457" y="1980090"/>
              <a:ext cx="756111" cy="1751356"/>
              <a:chOff x="1945649" y="1748990"/>
              <a:chExt cx="1789032" cy="4143878"/>
            </a:xfrm>
          </p:grpSpPr>
          <p:sp>
            <p:nvSpPr>
              <p:cNvPr id="1171" name="Oval 1170">
                <a:extLst>
                  <a:ext uri="{FF2B5EF4-FFF2-40B4-BE49-F238E27FC236}">
                    <a16:creationId xmlns:a16="http://schemas.microsoft.com/office/drawing/2014/main" id="{20E23815-D3CF-4EE8-C733-DD7B2A874A20}"/>
                  </a:ext>
                </a:extLst>
              </p:cNvPr>
              <p:cNvSpPr/>
              <p:nvPr/>
            </p:nvSpPr>
            <p:spPr>
              <a:xfrm rot="19352409">
                <a:off x="2910069" y="5301332"/>
                <a:ext cx="356702" cy="52640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2" name="Group 1171">
                <a:extLst>
                  <a:ext uri="{FF2B5EF4-FFF2-40B4-BE49-F238E27FC236}">
                    <a16:creationId xmlns:a16="http://schemas.microsoft.com/office/drawing/2014/main" id="{9F677423-7DDE-A90C-EF1C-B8567B9B43C2}"/>
                  </a:ext>
                </a:extLst>
              </p:cNvPr>
              <p:cNvGrpSpPr/>
              <p:nvPr/>
            </p:nvGrpSpPr>
            <p:grpSpPr>
              <a:xfrm>
                <a:off x="1945649" y="1748990"/>
                <a:ext cx="1789032" cy="4143878"/>
                <a:chOff x="2145388" y="4498535"/>
                <a:chExt cx="1277926" cy="2960020"/>
              </a:xfrm>
            </p:grpSpPr>
            <p:sp>
              <p:nvSpPr>
                <p:cNvPr id="1173" name="Oval 1172">
                  <a:extLst>
                    <a:ext uri="{FF2B5EF4-FFF2-40B4-BE49-F238E27FC236}">
                      <a16:creationId xmlns:a16="http://schemas.microsoft.com/office/drawing/2014/main" id="{CFCFE0E2-A02E-3B56-45E2-D7BBCFA25D49}"/>
                    </a:ext>
                  </a:extLst>
                </p:cNvPr>
                <p:cNvSpPr/>
                <p:nvPr/>
              </p:nvSpPr>
              <p:spPr>
                <a:xfrm rot="19671902">
                  <a:off x="3183832" y="5911810"/>
                  <a:ext cx="239482" cy="52640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4" name="Oval 1173">
                  <a:extLst>
                    <a:ext uri="{FF2B5EF4-FFF2-40B4-BE49-F238E27FC236}">
                      <a16:creationId xmlns:a16="http://schemas.microsoft.com/office/drawing/2014/main" id="{FBF5C5BB-E64B-41E8-8E2F-53261380B185}"/>
                    </a:ext>
                  </a:extLst>
                </p:cNvPr>
                <p:cNvSpPr/>
                <p:nvPr/>
              </p:nvSpPr>
              <p:spPr>
                <a:xfrm rot="2647766">
                  <a:off x="2145388" y="5926242"/>
                  <a:ext cx="254329" cy="52640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5" name="Oval 1174">
                  <a:extLst>
                    <a:ext uri="{FF2B5EF4-FFF2-40B4-BE49-F238E27FC236}">
                      <a16:creationId xmlns:a16="http://schemas.microsoft.com/office/drawing/2014/main" id="{08E99167-4C8A-D013-7557-754B2CBABA0C}"/>
                    </a:ext>
                  </a:extLst>
                </p:cNvPr>
                <p:cNvSpPr/>
                <p:nvPr/>
              </p:nvSpPr>
              <p:spPr>
                <a:xfrm rot="2647766">
                  <a:off x="2546607" y="6932152"/>
                  <a:ext cx="264691" cy="52640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6" name="Trapezoid 1175">
                  <a:extLst>
                    <a:ext uri="{FF2B5EF4-FFF2-40B4-BE49-F238E27FC236}">
                      <a16:creationId xmlns:a16="http://schemas.microsoft.com/office/drawing/2014/main" id="{1DA2EFCF-4B89-8441-8B19-E046BE417E89}"/>
                    </a:ext>
                  </a:extLst>
                </p:cNvPr>
                <p:cNvSpPr/>
                <p:nvPr/>
              </p:nvSpPr>
              <p:spPr>
                <a:xfrm rot="20169292">
                  <a:off x="2821566" y="5366588"/>
                  <a:ext cx="568005" cy="938961"/>
                </a:xfrm>
                <a:prstGeom prst="trapezoid">
                  <a:avLst/>
                </a:prstGeom>
                <a:solidFill>
                  <a:schemeClr val="accent4">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7" name="Trapezoid 1176">
                  <a:extLst>
                    <a:ext uri="{FF2B5EF4-FFF2-40B4-BE49-F238E27FC236}">
                      <a16:creationId xmlns:a16="http://schemas.microsoft.com/office/drawing/2014/main" id="{129F3004-6131-F414-B1D7-90CA12B6B774}"/>
                    </a:ext>
                  </a:extLst>
                </p:cNvPr>
                <p:cNvSpPr/>
                <p:nvPr/>
              </p:nvSpPr>
              <p:spPr>
                <a:xfrm rot="1790291">
                  <a:off x="2201601" y="5335823"/>
                  <a:ext cx="568005" cy="938961"/>
                </a:xfrm>
                <a:prstGeom prst="trapezoid">
                  <a:avLst/>
                </a:prstGeom>
                <a:solidFill>
                  <a:schemeClr val="accent4">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8" name="Trapezoid 1177">
                  <a:extLst>
                    <a:ext uri="{FF2B5EF4-FFF2-40B4-BE49-F238E27FC236}">
                      <a16:creationId xmlns:a16="http://schemas.microsoft.com/office/drawing/2014/main" id="{0E61E062-7870-18A3-4A84-34668ACA51F9}"/>
                    </a:ext>
                  </a:extLst>
                </p:cNvPr>
                <p:cNvSpPr/>
                <p:nvPr/>
              </p:nvSpPr>
              <p:spPr>
                <a:xfrm>
                  <a:off x="2368698" y="5487419"/>
                  <a:ext cx="847376" cy="1715602"/>
                </a:xfrm>
                <a:prstGeom prst="trapezoid">
                  <a:avLst/>
                </a:prstGeom>
                <a:solidFill>
                  <a:schemeClr val="accent4">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9" name="Oval 1178">
                  <a:extLst>
                    <a:ext uri="{FF2B5EF4-FFF2-40B4-BE49-F238E27FC236}">
                      <a16:creationId xmlns:a16="http://schemas.microsoft.com/office/drawing/2014/main" id="{D723521A-B5AC-4413-BDA7-569D6084FC86}"/>
                    </a:ext>
                  </a:extLst>
                </p:cNvPr>
                <p:cNvSpPr/>
                <p:nvPr/>
              </p:nvSpPr>
              <p:spPr>
                <a:xfrm>
                  <a:off x="2594406" y="5155550"/>
                  <a:ext cx="384378" cy="51738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0" name="Oval 1179">
                  <a:extLst>
                    <a:ext uri="{FF2B5EF4-FFF2-40B4-BE49-F238E27FC236}">
                      <a16:creationId xmlns:a16="http://schemas.microsoft.com/office/drawing/2014/main" id="{D06F382A-9FC7-2699-F90D-A14398CCDACC}"/>
                    </a:ext>
                  </a:extLst>
                </p:cNvPr>
                <p:cNvSpPr/>
                <p:nvPr/>
              </p:nvSpPr>
              <p:spPr>
                <a:xfrm>
                  <a:off x="2368698" y="4590168"/>
                  <a:ext cx="807653" cy="9837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1" name="Freeform: Shape 1180">
                  <a:extLst>
                    <a:ext uri="{FF2B5EF4-FFF2-40B4-BE49-F238E27FC236}">
                      <a16:creationId xmlns:a16="http://schemas.microsoft.com/office/drawing/2014/main" id="{A4235116-1F84-7B42-8A12-106809723064}"/>
                    </a:ext>
                  </a:extLst>
                </p:cNvPr>
                <p:cNvSpPr/>
                <p:nvPr/>
              </p:nvSpPr>
              <p:spPr>
                <a:xfrm>
                  <a:off x="2191342" y="4498535"/>
                  <a:ext cx="1224724" cy="1508307"/>
                </a:xfrm>
                <a:custGeom>
                  <a:avLst/>
                  <a:gdLst>
                    <a:gd name="connsiteX0" fmla="*/ 780876 w 1224724"/>
                    <a:gd name="connsiteY0" fmla="*/ 411 h 1508307"/>
                    <a:gd name="connsiteX1" fmla="*/ 808103 w 1224724"/>
                    <a:gd name="connsiteY1" fmla="*/ 6974 h 1508307"/>
                    <a:gd name="connsiteX2" fmla="*/ 859476 w 1224724"/>
                    <a:gd name="connsiteY2" fmla="*/ 69035 h 1508307"/>
                    <a:gd name="connsiteX3" fmla="*/ 859760 w 1224724"/>
                    <a:gd name="connsiteY3" fmla="*/ 69188 h 1508307"/>
                    <a:gd name="connsiteX4" fmla="*/ 900323 w 1224724"/>
                    <a:gd name="connsiteY4" fmla="*/ 91158 h 1508307"/>
                    <a:gd name="connsiteX5" fmla="*/ 925407 w 1224724"/>
                    <a:gd name="connsiteY5" fmla="*/ 129266 h 1508307"/>
                    <a:gd name="connsiteX6" fmla="*/ 930125 w 1224724"/>
                    <a:gd name="connsiteY6" fmla="*/ 162084 h 1508307"/>
                    <a:gd name="connsiteX7" fmla="*/ 941863 w 1224724"/>
                    <a:gd name="connsiteY7" fmla="*/ 168181 h 1508307"/>
                    <a:gd name="connsiteX8" fmla="*/ 984911 w 1224724"/>
                    <a:gd name="connsiteY8" fmla="*/ 266772 h 1508307"/>
                    <a:gd name="connsiteX9" fmla="*/ 986360 w 1224724"/>
                    <a:gd name="connsiteY9" fmla="*/ 267720 h 1508307"/>
                    <a:gd name="connsiteX10" fmla="*/ 1064322 w 1224724"/>
                    <a:gd name="connsiteY10" fmla="*/ 310698 h 1508307"/>
                    <a:gd name="connsiteX11" fmla="*/ 1108744 w 1224724"/>
                    <a:gd name="connsiteY11" fmla="*/ 557393 h 1508307"/>
                    <a:gd name="connsiteX12" fmla="*/ 1108778 w 1224724"/>
                    <a:gd name="connsiteY12" fmla="*/ 557446 h 1508307"/>
                    <a:gd name="connsiteX13" fmla="*/ 1139147 w 1224724"/>
                    <a:gd name="connsiteY13" fmla="*/ 604087 h 1508307"/>
                    <a:gd name="connsiteX14" fmla="*/ 1154024 w 1224724"/>
                    <a:gd name="connsiteY14" fmla="*/ 806064 h 1508307"/>
                    <a:gd name="connsiteX15" fmla="*/ 1154592 w 1224724"/>
                    <a:gd name="connsiteY15" fmla="*/ 806905 h 1508307"/>
                    <a:gd name="connsiteX16" fmla="*/ 1179526 w 1224724"/>
                    <a:gd name="connsiteY16" fmla="*/ 843856 h 1508307"/>
                    <a:gd name="connsiteX17" fmla="*/ 1196271 w 1224724"/>
                    <a:gd name="connsiteY17" fmla="*/ 900197 h 1508307"/>
                    <a:gd name="connsiteX18" fmla="*/ 1200099 w 1224724"/>
                    <a:gd name="connsiteY18" fmla="*/ 967905 h 1508307"/>
                    <a:gd name="connsiteX19" fmla="*/ 1188158 w 1224724"/>
                    <a:gd name="connsiteY19" fmla="*/ 1022158 h 1508307"/>
                    <a:gd name="connsiteX20" fmla="*/ 1187802 w 1224724"/>
                    <a:gd name="connsiteY20" fmla="*/ 1023778 h 1508307"/>
                    <a:gd name="connsiteX21" fmla="*/ 1223888 w 1224724"/>
                    <a:gd name="connsiteY21" fmla="*/ 1188776 h 1508307"/>
                    <a:gd name="connsiteX22" fmla="*/ 1186115 w 1224724"/>
                    <a:gd name="connsiteY22" fmla="*/ 1278746 h 1508307"/>
                    <a:gd name="connsiteX23" fmla="*/ 1186051 w 1224724"/>
                    <a:gd name="connsiteY23" fmla="*/ 1279226 h 1508307"/>
                    <a:gd name="connsiteX24" fmla="*/ 1176821 w 1224724"/>
                    <a:gd name="connsiteY24" fmla="*/ 1347951 h 1508307"/>
                    <a:gd name="connsiteX25" fmla="*/ 1152430 w 1224724"/>
                    <a:gd name="connsiteY25" fmla="*/ 1392549 h 1508307"/>
                    <a:gd name="connsiteX26" fmla="*/ 1102123 w 1224724"/>
                    <a:gd name="connsiteY26" fmla="*/ 1393276 h 1508307"/>
                    <a:gd name="connsiteX27" fmla="*/ 1030030 w 1224724"/>
                    <a:gd name="connsiteY27" fmla="*/ 1437347 h 1508307"/>
                    <a:gd name="connsiteX28" fmla="*/ 944736 w 1224724"/>
                    <a:gd name="connsiteY28" fmla="*/ 1278418 h 1508307"/>
                    <a:gd name="connsiteX29" fmla="*/ 880976 w 1224724"/>
                    <a:gd name="connsiteY29" fmla="*/ 1225256 h 1508307"/>
                    <a:gd name="connsiteX30" fmla="*/ 851281 w 1224724"/>
                    <a:gd name="connsiteY30" fmla="*/ 1023208 h 1508307"/>
                    <a:gd name="connsiteX31" fmla="*/ 774118 w 1224724"/>
                    <a:gd name="connsiteY31" fmla="*/ 885105 h 1508307"/>
                    <a:gd name="connsiteX32" fmla="*/ 787338 w 1224724"/>
                    <a:gd name="connsiteY32" fmla="*/ 667817 h 1508307"/>
                    <a:gd name="connsiteX33" fmla="*/ 756318 w 1224724"/>
                    <a:gd name="connsiteY33" fmla="*/ 493497 h 1508307"/>
                    <a:gd name="connsiteX34" fmla="*/ 757849 w 1224724"/>
                    <a:gd name="connsiteY34" fmla="*/ 478194 h 1508307"/>
                    <a:gd name="connsiteX35" fmla="*/ 746891 w 1224724"/>
                    <a:gd name="connsiteY35" fmla="*/ 480692 h 1508307"/>
                    <a:gd name="connsiteX36" fmla="*/ 683799 w 1224724"/>
                    <a:gd name="connsiteY36" fmla="*/ 465826 h 1508307"/>
                    <a:gd name="connsiteX37" fmla="*/ 595843 w 1224724"/>
                    <a:gd name="connsiteY37" fmla="*/ 545733 h 1508307"/>
                    <a:gd name="connsiteX38" fmla="*/ 466518 w 1224724"/>
                    <a:gd name="connsiteY38" fmla="*/ 496958 h 1508307"/>
                    <a:gd name="connsiteX39" fmla="*/ 413798 w 1224724"/>
                    <a:gd name="connsiteY39" fmla="*/ 514898 h 1508307"/>
                    <a:gd name="connsiteX40" fmla="*/ 379017 w 1224724"/>
                    <a:gd name="connsiteY40" fmla="*/ 512885 h 1508307"/>
                    <a:gd name="connsiteX41" fmla="*/ 379985 w 1224724"/>
                    <a:gd name="connsiteY41" fmla="*/ 519311 h 1508307"/>
                    <a:gd name="connsiteX42" fmla="*/ 358372 w 1224724"/>
                    <a:gd name="connsiteY42" fmla="*/ 674985 h 1508307"/>
                    <a:gd name="connsiteX43" fmla="*/ 401020 w 1224724"/>
                    <a:gd name="connsiteY43" fmla="*/ 826004 h 1508307"/>
                    <a:gd name="connsiteX44" fmla="*/ 343892 w 1224724"/>
                    <a:gd name="connsiteY44" fmla="*/ 1035709 h 1508307"/>
                    <a:gd name="connsiteX45" fmla="*/ 276517 w 1224724"/>
                    <a:gd name="connsiteY45" fmla="*/ 1349018 h 1508307"/>
                    <a:gd name="connsiteX46" fmla="*/ 223514 w 1224724"/>
                    <a:gd name="connsiteY46" fmla="*/ 1484365 h 1508307"/>
                    <a:gd name="connsiteX47" fmla="*/ 174408 w 1224724"/>
                    <a:gd name="connsiteY47" fmla="*/ 1449219 h 1508307"/>
                    <a:gd name="connsiteX48" fmla="*/ 114404 w 1224724"/>
                    <a:gd name="connsiteY48" fmla="*/ 1506572 h 1508307"/>
                    <a:gd name="connsiteX49" fmla="*/ 78652 w 1224724"/>
                    <a:gd name="connsiteY49" fmla="*/ 1386861 h 1508307"/>
                    <a:gd name="connsiteX50" fmla="*/ 77511 w 1224724"/>
                    <a:gd name="connsiteY50" fmla="*/ 1385634 h 1508307"/>
                    <a:gd name="connsiteX51" fmla="*/ 14457 w 1224724"/>
                    <a:gd name="connsiteY51" fmla="*/ 1327454 h 1508307"/>
                    <a:gd name="connsiteX52" fmla="*/ 24475 w 1224724"/>
                    <a:gd name="connsiteY52" fmla="*/ 1077050 h 1508307"/>
                    <a:gd name="connsiteX53" fmla="*/ 24455 w 1224724"/>
                    <a:gd name="connsiteY53" fmla="*/ 1076992 h 1508307"/>
                    <a:gd name="connsiteX54" fmla="*/ 6075 w 1224724"/>
                    <a:gd name="connsiteY54" fmla="*/ 1025096 h 1508307"/>
                    <a:gd name="connsiteX55" fmla="*/ 34110 w 1224724"/>
                    <a:gd name="connsiteY55" fmla="*/ 824537 h 1508307"/>
                    <a:gd name="connsiteX56" fmla="*/ 33760 w 1224724"/>
                    <a:gd name="connsiteY56" fmla="*/ 823598 h 1508307"/>
                    <a:gd name="connsiteX57" fmla="*/ 18391 w 1224724"/>
                    <a:gd name="connsiteY57" fmla="*/ 782302 h 1508307"/>
                    <a:gd name="connsiteX58" fmla="*/ 14589 w 1224724"/>
                    <a:gd name="connsiteY58" fmla="*/ 723746 h 1508307"/>
                    <a:gd name="connsiteX59" fmla="*/ 25058 w 1224724"/>
                    <a:gd name="connsiteY59" fmla="*/ 656753 h 1508307"/>
                    <a:gd name="connsiteX60" fmla="*/ 47294 w 1224724"/>
                    <a:gd name="connsiteY60" fmla="*/ 606185 h 1508307"/>
                    <a:gd name="connsiteX61" fmla="*/ 47958 w 1224724"/>
                    <a:gd name="connsiteY61" fmla="*/ 604675 h 1508307"/>
                    <a:gd name="connsiteX62" fmla="*/ 48775 w 1224724"/>
                    <a:gd name="connsiteY62" fmla="*/ 435875 h 1508307"/>
                    <a:gd name="connsiteX63" fmla="*/ 102234 w 1224724"/>
                    <a:gd name="connsiteY63" fmla="*/ 355740 h 1508307"/>
                    <a:gd name="connsiteX64" fmla="*/ 102393 w 1224724"/>
                    <a:gd name="connsiteY64" fmla="*/ 355284 h 1508307"/>
                    <a:gd name="connsiteX65" fmla="*/ 125120 w 1224724"/>
                    <a:gd name="connsiteY65" fmla="*/ 290004 h 1508307"/>
                    <a:gd name="connsiteX66" fmla="*/ 156849 w 1224724"/>
                    <a:gd name="connsiteY66" fmla="*/ 251457 h 1508307"/>
                    <a:gd name="connsiteX67" fmla="*/ 169904 w 1224724"/>
                    <a:gd name="connsiteY67" fmla="*/ 248603 h 1508307"/>
                    <a:gd name="connsiteX68" fmla="*/ 169883 w 1224724"/>
                    <a:gd name="connsiteY68" fmla="*/ 248486 h 1508307"/>
                    <a:gd name="connsiteX69" fmla="*/ 239485 w 1224724"/>
                    <a:gd name="connsiteY69" fmla="*/ 182474 h 1508307"/>
                    <a:gd name="connsiteX70" fmla="*/ 240151 w 1224724"/>
                    <a:gd name="connsiteY70" fmla="*/ 180734 h 1508307"/>
                    <a:gd name="connsiteX71" fmla="*/ 271155 w 1224724"/>
                    <a:gd name="connsiteY71" fmla="*/ 85941 h 1508307"/>
                    <a:gd name="connsiteX72" fmla="*/ 421982 w 1224724"/>
                    <a:gd name="connsiteY72" fmla="*/ 64284 h 1508307"/>
                    <a:gd name="connsiteX73" fmla="*/ 422016 w 1224724"/>
                    <a:gd name="connsiteY73" fmla="*/ 64248 h 1508307"/>
                    <a:gd name="connsiteX74" fmla="*/ 452011 w 1224724"/>
                    <a:gd name="connsiteY74" fmla="*/ 31676 h 1508307"/>
                    <a:gd name="connsiteX75" fmla="*/ 574052 w 1224724"/>
                    <a:gd name="connsiteY75" fmla="*/ 41802 h 1508307"/>
                    <a:gd name="connsiteX76" fmla="*/ 574594 w 1224724"/>
                    <a:gd name="connsiteY76" fmla="*/ 41189 h 1508307"/>
                    <a:gd name="connsiteX77" fmla="*/ 598416 w 1224724"/>
                    <a:gd name="connsiteY77" fmla="*/ 14250 h 1508307"/>
                    <a:gd name="connsiteX78" fmla="*/ 633307 w 1224724"/>
                    <a:gd name="connsiteY78" fmla="*/ 750 h 1508307"/>
                    <a:gd name="connsiteX79" fmla="*/ 674140 w 1224724"/>
                    <a:gd name="connsiteY79" fmla="*/ 5648 h 1508307"/>
                    <a:gd name="connsiteX80" fmla="*/ 705849 w 1224724"/>
                    <a:gd name="connsiteY80" fmla="*/ 29025 h 1508307"/>
                    <a:gd name="connsiteX81" fmla="*/ 706795 w 1224724"/>
                    <a:gd name="connsiteY81" fmla="*/ 29722 h 1508307"/>
                    <a:gd name="connsiteX82" fmla="*/ 780876 w 1224724"/>
                    <a:gd name="connsiteY82" fmla="*/ 411 h 150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24724" h="1508307">
                      <a:moveTo>
                        <a:pt x="780876" y="411"/>
                      </a:moveTo>
                      <a:cubicBezTo>
                        <a:pt x="790086" y="1160"/>
                        <a:pt x="799277" y="3322"/>
                        <a:pt x="808103" y="6974"/>
                      </a:cubicBezTo>
                      <a:cubicBezTo>
                        <a:pt x="835004" y="18100"/>
                        <a:pt x="854294" y="41395"/>
                        <a:pt x="859476" y="69035"/>
                      </a:cubicBezTo>
                      <a:lnTo>
                        <a:pt x="859760" y="69188"/>
                      </a:lnTo>
                      <a:lnTo>
                        <a:pt x="900323" y="91158"/>
                      </a:lnTo>
                      <a:cubicBezTo>
                        <a:pt x="911660" y="101513"/>
                        <a:pt x="920369" y="114532"/>
                        <a:pt x="925407" y="129266"/>
                      </a:cubicBezTo>
                      <a:lnTo>
                        <a:pt x="930125" y="162084"/>
                      </a:lnTo>
                      <a:lnTo>
                        <a:pt x="941863" y="168181"/>
                      </a:lnTo>
                      <a:cubicBezTo>
                        <a:pt x="961276" y="185494"/>
                        <a:pt x="977808" y="222124"/>
                        <a:pt x="984911" y="266772"/>
                      </a:cubicBezTo>
                      <a:cubicBezTo>
                        <a:pt x="985396" y="267078"/>
                        <a:pt x="985875" y="267414"/>
                        <a:pt x="986360" y="267720"/>
                      </a:cubicBezTo>
                      <a:cubicBezTo>
                        <a:pt x="1011712" y="256735"/>
                        <a:pt x="1040295" y="272501"/>
                        <a:pt x="1064322" y="310698"/>
                      </a:cubicBezTo>
                      <a:cubicBezTo>
                        <a:pt x="1102274" y="371053"/>
                        <a:pt x="1120758" y="473740"/>
                        <a:pt x="1108744" y="557393"/>
                      </a:cubicBezTo>
                      <a:lnTo>
                        <a:pt x="1108778" y="557446"/>
                      </a:lnTo>
                      <a:lnTo>
                        <a:pt x="1139147" y="604087"/>
                      </a:lnTo>
                      <a:cubicBezTo>
                        <a:pt x="1164258" y="661810"/>
                        <a:pt x="1172423" y="746751"/>
                        <a:pt x="1154024" y="806064"/>
                      </a:cubicBezTo>
                      <a:lnTo>
                        <a:pt x="1154592" y="806905"/>
                      </a:lnTo>
                      <a:lnTo>
                        <a:pt x="1179526" y="843856"/>
                      </a:lnTo>
                      <a:cubicBezTo>
                        <a:pt x="1186782" y="860021"/>
                        <a:pt x="1192579" y="879277"/>
                        <a:pt x="1196271" y="900197"/>
                      </a:cubicBezTo>
                      <a:cubicBezTo>
                        <a:pt x="1200338" y="923221"/>
                        <a:pt x="1201562" y="946549"/>
                        <a:pt x="1200099" y="967905"/>
                      </a:cubicBezTo>
                      <a:lnTo>
                        <a:pt x="1188158" y="1022158"/>
                      </a:lnTo>
                      <a:lnTo>
                        <a:pt x="1187802" y="1023778"/>
                      </a:lnTo>
                      <a:cubicBezTo>
                        <a:pt x="1213831" y="1062351"/>
                        <a:pt x="1228482" y="1129347"/>
                        <a:pt x="1223888" y="1188776"/>
                      </a:cubicBezTo>
                      <a:cubicBezTo>
                        <a:pt x="1220391" y="1234059"/>
                        <a:pt x="1206214" y="1267840"/>
                        <a:pt x="1186115" y="1278746"/>
                      </a:cubicBezTo>
                      <a:lnTo>
                        <a:pt x="1186051" y="1279226"/>
                      </a:lnTo>
                      <a:lnTo>
                        <a:pt x="1176821" y="1347951"/>
                      </a:lnTo>
                      <a:cubicBezTo>
                        <a:pt x="1171030" y="1367518"/>
                        <a:pt x="1162723" y="1382985"/>
                        <a:pt x="1152430" y="1392549"/>
                      </a:cubicBezTo>
                      <a:cubicBezTo>
                        <a:pt x="1137489" y="1406448"/>
                        <a:pt x="1119596" y="1406717"/>
                        <a:pt x="1102123" y="1393276"/>
                      </a:cubicBezTo>
                      <a:cubicBezTo>
                        <a:pt x="1084704" y="1433096"/>
                        <a:pt x="1058147" y="1449322"/>
                        <a:pt x="1030030" y="1437347"/>
                      </a:cubicBezTo>
                      <a:cubicBezTo>
                        <a:pt x="992650" y="1421428"/>
                        <a:pt x="958939" y="1358616"/>
                        <a:pt x="944736" y="1278418"/>
                      </a:cubicBezTo>
                      <a:cubicBezTo>
                        <a:pt x="922754" y="1280497"/>
                        <a:pt x="899506" y="1261099"/>
                        <a:pt x="880976" y="1225256"/>
                      </a:cubicBezTo>
                      <a:cubicBezTo>
                        <a:pt x="852819" y="1170798"/>
                        <a:pt x="840788" y="1088915"/>
                        <a:pt x="851281" y="1023208"/>
                      </a:cubicBezTo>
                      <a:cubicBezTo>
                        <a:pt x="818646" y="1006006"/>
                        <a:pt x="789270" y="953426"/>
                        <a:pt x="774118" y="885105"/>
                      </a:cubicBezTo>
                      <a:cubicBezTo>
                        <a:pt x="756264" y="804597"/>
                        <a:pt x="761536" y="717887"/>
                        <a:pt x="787338" y="667817"/>
                      </a:cubicBezTo>
                      <a:cubicBezTo>
                        <a:pt x="766433" y="614495"/>
                        <a:pt x="756109" y="551668"/>
                        <a:pt x="756318" y="493497"/>
                      </a:cubicBezTo>
                      <a:lnTo>
                        <a:pt x="757849" y="478194"/>
                      </a:lnTo>
                      <a:lnTo>
                        <a:pt x="746891" y="480692"/>
                      </a:lnTo>
                      <a:cubicBezTo>
                        <a:pt x="725271" y="482285"/>
                        <a:pt x="703133" y="477410"/>
                        <a:pt x="683799" y="465826"/>
                      </a:cubicBezTo>
                      <a:cubicBezTo>
                        <a:pt x="671293" y="505621"/>
                        <a:pt x="637805" y="536042"/>
                        <a:pt x="595843" y="545733"/>
                      </a:cubicBezTo>
                      <a:cubicBezTo>
                        <a:pt x="546395" y="557152"/>
                        <a:pt x="494787" y="537693"/>
                        <a:pt x="466518" y="496958"/>
                      </a:cubicBezTo>
                      <a:cubicBezTo>
                        <a:pt x="449838" y="506624"/>
                        <a:pt x="431911" y="512516"/>
                        <a:pt x="413798" y="514898"/>
                      </a:cubicBezTo>
                      <a:lnTo>
                        <a:pt x="379017" y="512885"/>
                      </a:lnTo>
                      <a:lnTo>
                        <a:pt x="379985" y="519311"/>
                      </a:lnTo>
                      <a:cubicBezTo>
                        <a:pt x="383465" y="570363"/>
                        <a:pt x="375823" y="628435"/>
                        <a:pt x="358372" y="674985"/>
                      </a:cubicBezTo>
                      <a:cubicBezTo>
                        <a:pt x="384929" y="698569"/>
                        <a:pt x="401165" y="756066"/>
                        <a:pt x="401020" y="826004"/>
                      </a:cubicBezTo>
                      <a:cubicBezTo>
                        <a:pt x="400848" y="908419"/>
                        <a:pt x="378055" y="992102"/>
                        <a:pt x="343892" y="1035709"/>
                      </a:cubicBezTo>
                      <a:cubicBezTo>
                        <a:pt x="360422" y="1148641"/>
                        <a:pt x="330034" y="1289977"/>
                        <a:pt x="276517" y="1349018"/>
                      </a:cubicBezTo>
                      <a:cubicBezTo>
                        <a:pt x="273139" y="1412084"/>
                        <a:pt x="250729" y="1469320"/>
                        <a:pt x="223514" y="1484365"/>
                      </a:cubicBezTo>
                      <a:cubicBezTo>
                        <a:pt x="203823" y="1495265"/>
                        <a:pt x="185159" y="1481914"/>
                        <a:pt x="174408" y="1449219"/>
                      </a:cubicBezTo>
                      <a:cubicBezTo>
                        <a:pt x="158881" y="1492436"/>
                        <a:pt x="135309" y="1514965"/>
                        <a:pt x="114404" y="1506572"/>
                      </a:cubicBezTo>
                      <a:cubicBezTo>
                        <a:pt x="89928" y="1496732"/>
                        <a:pt x="75082" y="1447028"/>
                        <a:pt x="78652" y="1386861"/>
                      </a:cubicBezTo>
                      <a:cubicBezTo>
                        <a:pt x="78268" y="1386462"/>
                        <a:pt x="77896" y="1386033"/>
                        <a:pt x="77511" y="1385634"/>
                      </a:cubicBezTo>
                      <a:cubicBezTo>
                        <a:pt x="51846" y="1391119"/>
                        <a:pt x="28730" y="1369780"/>
                        <a:pt x="14457" y="1327454"/>
                      </a:cubicBezTo>
                      <a:cubicBezTo>
                        <a:pt x="-8085" y="1260578"/>
                        <a:pt x="-3908" y="1156348"/>
                        <a:pt x="24475" y="1077050"/>
                      </a:cubicBezTo>
                      <a:lnTo>
                        <a:pt x="24455" y="1076992"/>
                      </a:lnTo>
                      <a:lnTo>
                        <a:pt x="6075" y="1025096"/>
                      </a:lnTo>
                      <a:cubicBezTo>
                        <a:pt x="-5161" y="963454"/>
                        <a:pt x="4867" y="878714"/>
                        <a:pt x="34110" y="824537"/>
                      </a:cubicBezTo>
                      <a:lnTo>
                        <a:pt x="33760" y="823598"/>
                      </a:lnTo>
                      <a:lnTo>
                        <a:pt x="18391" y="782302"/>
                      </a:lnTo>
                      <a:cubicBezTo>
                        <a:pt x="15038" y="764993"/>
                        <a:pt x="13671" y="744964"/>
                        <a:pt x="14589" y="723746"/>
                      </a:cubicBezTo>
                      <a:cubicBezTo>
                        <a:pt x="15598" y="700392"/>
                        <a:pt x="19292" y="677330"/>
                        <a:pt x="25058" y="656753"/>
                      </a:cubicBezTo>
                      <a:lnTo>
                        <a:pt x="47294" y="606185"/>
                      </a:lnTo>
                      <a:lnTo>
                        <a:pt x="47958" y="604675"/>
                      </a:lnTo>
                      <a:cubicBezTo>
                        <a:pt x="31915" y="561566"/>
                        <a:pt x="32248" y="493027"/>
                        <a:pt x="48775" y="435875"/>
                      </a:cubicBezTo>
                      <a:cubicBezTo>
                        <a:pt x="61365" y="392327"/>
                        <a:pt x="81433" y="362237"/>
                        <a:pt x="102234" y="355740"/>
                      </a:cubicBezTo>
                      <a:lnTo>
                        <a:pt x="102393" y="355284"/>
                      </a:lnTo>
                      <a:lnTo>
                        <a:pt x="125120" y="290004"/>
                      </a:lnTo>
                      <a:cubicBezTo>
                        <a:pt x="134510" y="272073"/>
                        <a:pt x="145373" y="258674"/>
                        <a:pt x="156849" y="251457"/>
                      </a:cubicBezTo>
                      <a:lnTo>
                        <a:pt x="169904" y="248603"/>
                      </a:lnTo>
                      <a:lnTo>
                        <a:pt x="169883" y="248486"/>
                      </a:lnTo>
                      <a:cubicBezTo>
                        <a:pt x="174274" y="213492"/>
                        <a:pt x="203173" y="186082"/>
                        <a:pt x="239485" y="182474"/>
                      </a:cubicBezTo>
                      <a:cubicBezTo>
                        <a:pt x="239701" y="181890"/>
                        <a:pt x="239935" y="181318"/>
                        <a:pt x="240151" y="180734"/>
                      </a:cubicBezTo>
                      <a:cubicBezTo>
                        <a:pt x="235274" y="146274"/>
                        <a:pt x="246647" y="111522"/>
                        <a:pt x="271155" y="85941"/>
                      </a:cubicBezTo>
                      <a:cubicBezTo>
                        <a:pt x="309878" y="45536"/>
                        <a:pt x="372660" y="36531"/>
                        <a:pt x="421982" y="64284"/>
                      </a:cubicBezTo>
                      <a:lnTo>
                        <a:pt x="422016" y="64248"/>
                      </a:lnTo>
                      <a:lnTo>
                        <a:pt x="452011" y="31676"/>
                      </a:lnTo>
                      <a:cubicBezTo>
                        <a:pt x="488293" y="7533"/>
                        <a:pt x="539746" y="9317"/>
                        <a:pt x="574052" y="41802"/>
                      </a:cubicBezTo>
                      <a:lnTo>
                        <a:pt x="574594" y="41189"/>
                      </a:lnTo>
                      <a:lnTo>
                        <a:pt x="598416" y="14250"/>
                      </a:lnTo>
                      <a:cubicBezTo>
                        <a:pt x="608592" y="7199"/>
                        <a:pt x="620522" y="2490"/>
                        <a:pt x="633307" y="750"/>
                      </a:cubicBezTo>
                      <a:cubicBezTo>
                        <a:pt x="647378" y="-1168"/>
                        <a:pt x="661441" y="642"/>
                        <a:pt x="674140" y="5648"/>
                      </a:cubicBezTo>
                      <a:lnTo>
                        <a:pt x="705849" y="29025"/>
                      </a:lnTo>
                      <a:lnTo>
                        <a:pt x="706795" y="29722"/>
                      </a:lnTo>
                      <a:cubicBezTo>
                        <a:pt x="725446" y="8631"/>
                        <a:pt x="753247" y="-1836"/>
                        <a:pt x="780876" y="411"/>
                      </a:cubicBezTo>
                      <a:close/>
                    </a:path>
                  </a:pathLst>
                </a:custGeom>
                <a:solidFill>
                  <a:srgbClr val="C05B0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grpSp>
    </p:spTree>
    <p:extLst>
      <p:ext uri="{BB962C8B-B14F-4D97-AF65-F5344CB8AC3E}">
        <p14:creationId xmlns:p14="http://schemas.microsoft.com/office/powerpoint/2010/main" val="3801583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878"/>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183"/>
                                        </p:tgtEl>
                                        <p:attrNameLst>
                                          <p:attrName>style.visibility</p:attrName>
                                        </p:attrNameLst>
                                      </p:cBhvr>
                                      <p:to>
                                        <p:strVal val="visible"/>
                                      </p:to>
                                    </p:set>
                                  </p:childTnLst>
                                </p:cTn>
                              </p:par>
                              <p:par>
                                <p:cTn id="20" presetID="2" presetClass="entr" presetSubtype="2" fill="hold" nodeType="withEffect">
                                  <p:stCondLst>
                                    <p:cond delay="0"/>
                                  </p:stCondLst>
                                  <p:childTnLst>
                                    <p:set>
                                      <p:cBhvr>
                                        <p:cTn id="21" dur="1" fill="hold">
                                          <p:stCondLst>
                                            <p:cond delay="0"/>
                                          </p:stCondLst>
                                        </p:cTn>
                                        <p:tgtEl>
                                          <p:spTgt spid="617"/>
                                        </p:tgtEl>
                                        <p:attrNameLst>
                                          <p:attrName>style.visibility</p:attrName>
                                        </p:attrNameLst>
                                      </p:cBhvr>
                                      <p:to>
                                        <p:strVal val="visible"/>
                                      </p:to>
                                    </p:set>
                                    <p:anim calcmode="lin" valueType="num">
                                      <p:cBhvr additive="base">
                                        <p:cTn id="22" dur="500" fill="hold"/>
                                        <p:tgtEl>
                                          <p:spTgt spid="617"/>
                                        </p:tgtEl>
                                        <p:attrNameLst>
                                          <p:attrName>ppt_x</p:attrName>
                                        </p:attrNameLst>
                                      </p:cBhvr>
                                      <p:tavLst>
                                        <p:tav tm="0">
                                          <p:val>
                                            <p:strVal val="1+#ppt_w/2"/>
                                          </p:val>
                                        </p:tav>
                                        <p:tav tm="100000">
                                          <p:val>
                                            <p:strVal val="#ppt_x"/>
                                          </p:val>
                                        </p:tav>
                                      </p:tavLst>
                                    </p:anim>
                                    <p:anim calcmode="lin" valueType="num">
                                      <p:cBhvr additive="base">
                                        <p:cTn id="23" dur="500" fill="hold"/>
                                        <p:tgtEl>
                                          <p:spTgt spid="6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524000" y="84096"/>
            <a:ext cx="9144000" cy="707886"/>
          </a:xfrm>
          <a:prstGeom prst="rect">
            <a:avLst/>
          </a:prstGeom>
          <a:noFill/>
        </p:spPr>
        <p:txBody>
          <a:bodyPr wrap="square" rtlCol="0">
            <a:spAutoFit/>
          </a:bodyPr>
          <a:lstStyle/>
          <a:p>
            <a:pPr algn="ctr"/>
            <a:r>
              <a:rPr lang="en-US" sz="4000" dirty="0">
                <a:solidFill>
                  <a:schemeClr val="bg1"/>
                </a:solidFill>
                <a:latin typeface="Papyrus" panose="03070502060502030205" pitchFamily="66" charset="0"/>
              </a:rPr>
              <a:t>Parables</a:t>
            </a:r>
          </a:p>
        </p:txBody>
      </p:sp>
      <p:sp>
        <p:nvSpPr>
          <p:cNvPr id="4" name="Rectangle 3"/>
          <p:cNvSpPr/>
          <p:nvPr/>
        </p:nvSpPr>
        <p:spPr>
          <a:xfrm>
            <a:off x="1905000" y="990600"/>
            <a:ext cx="4191000" cy="1938992"/>
          </a:xfrm>
          <a:prstGeom prst="rect">
            <a:avLst/>
          </a:prstGeom>
        </p:spPr>
        <p:txBody>
          <a:bodyPr wrap="square">
            <a:spAutoFit/>
          </a:bodyPr>
          <a:lstStyle/>
          <a:p>
            <a:r>
              <a:rPr lang="en-US" sz="2000" dirty="0">
                <a:solidFill>
                  <a:schemeClr val="bg1"/>
                </a:solidFill>
              </a:rPr>
              <a:t>“Jesus spoke in parables to veil meaning, to deliver truths which could only be understood by certain persons and would thereby be withheld from the unworthy or insincere.”</a:t>
            </a:r>
          </a:p>
          <a:p>
            <a:r>
              <a:rPr lang="en-US" sz="2000" dirty="0">
                <a:solidFill>
                  <a:schemeClr val="bg1"/>
                </a:solidFill>
              </a:rPr>
              <a:t>JFM and RLM</a:t>
            </a:r>
          </a:p>
        </p:txBody>
      </p:sp>
      <p:sp>
        <p:nvSpPr>
          <p:cNvPr id="285" name="TextBox 284"/>
          <p:cNvSpPr txBox="1"/>
          <p:nvPr/>
        </p:nvSpPr>
        <p:spPr>
          <a:xfrm>
            <a:off x="152400" y="6550223"/>
            <a:ext cx="4800600" cy="307777"/>
          </a:xfrm>
          <a:prstGeom prst="rect">
            <a:avLst/>
          </a:prstGeom>
          <a:noFill/>
        </p:spPr>
        <p:txBody>
          <a:bodyPr wrap="square" rtlCol="0">
            <a:spAutoFit/>
          </a:bodyPr>
          <a:lstStyle/>
          <a:p>
            <a:r>
              <a:rPr lang="en-US" sz="1400" dirty="0">
                <a:solidFill>
                  <a:schemeClr val="bg1"/>
                </a:solidFill>
              </a:rPr>
              <a:t>B of M Student Manual</a:t>
            </a:r>
          </a:p>
        </p:txBody>
      </p:sp>
      <p:sp>
        <p:nvSpPr>
          <p:cNvPr id="286" name="Rectangle 285"/>
          <p:cNvSpPr/>
          <p:nvPr/>
        </p:nvSpPr>
        <p:spPr>
          <a:xfrm>
            <a:off x="4495800" y="4419600"/>
            <a:ext cx="5181600" cy="1938992"/>
          </a:xfrm>
          <a:prstGeom prst="rect">
            <a:avLst/>
          </a:prstGeom>
        </p:spPr>
        <p:txBody>
          <a:bodyPr wrap="square">
            <a:spAutoFit/>
          </a:bodyPr>
          <a:lstStyle/>
          <a:p>
            <a:pPr fontAlgn="base"/>
            <a:r>
              <a:rPr lang="en-US" sz="2000" dirty="0">
                <a:solidFill>
                  <a:schemeClr val="bg1"/>
                </a:solidFill>
              </a:rPr>
              <a:t>“And the disciples came, and said unto him, Why </a:t>
            </a:r>
            <a:r>
              <a:rPr lang="en-US" sz="2000" dirty="0" err="1">
                <a:solidFill>
                  <a:schemeClr val="bg1"/>
                </a:solidFill>
              </a:rPr>
              <a:t>speakest</a:t>
            </a:r>
            <a:r>
              <a:rPr lang="en-US" sz="2000" dirty="0">
                <a:solidFill>
                  <a:schemeClr val="bg1"/>
                </a:solidFill>
              </a:rPr>
              <a:t> thou unto them in parables?</a:t>
            </a:r>
          </a:p>
          <a:p>
            <a:pPr fontAlgn="base"/>
            <a:r>
              <a:rPr lang="en-US" sz="2000" dirty="0">
                <a:solidFill>
                  <a:schemeClr val="bg1"/>
                </a:solidFill>
              </a:rPr>
              <a:t>He answered and said unto them, Because it is given unto you to know the mysteries of the kingdom of heaven, but to them it is not given.”</a:t>
            </a:r>
          </a:p>
          <a:p>
            <a:pPr fontAlgn="base"/>
            <a:r>
              <a:rPr lang="en-US" sz="2000" dirty="0">
                <a:solidFill>
                  <a:schemeClr val="bg1"/>
                </a:solidFill>
              </a:rPr>
              <a:t>Matthew 13:10-11</a:t>
            </a:r>
          </a:p>
        </p:txBody>
      </p:sp>
      <p:grpSp>
        <p:nvGrpSpPr>
          <p:cNvPr id="650" name="Group 649"/>
          <p:cNvGrpSpPr/>
          <p:nvPr/>
        </p:nvGrpSpPr>
        <p:grpSpPr>
          <a:xfrm>
            <a:off x="6629400" y="838200"/>
            <a:ext cx="2955290" cy="3276600"/>
            <a:chOff x="5105400" y="838200"/>
            <a:chExt cx="2955290" cy="3276600"/>
          </a:xfrm>
        </p:grpSpPr>
        <p:grpSp>
          <p:nvGrpSpPr>
            <p:cNvPr id="6" name="Group 288"/>
            <p:cNvGrpSpPr/>
            <p:nvPr/>
          </p:nvGrpSpPr>
          <p:grpSpPr>
            <a:xfrm>
              <a:off x="5105400" y="838200"/>
              <a:ext cx="2955290" cy="3276600"/>
              <a:chOff x="1600200" y="4154276"/>
              <a:chExt cx="1239391" cy="1598706"/>
            </a:xfrm>
          </p:grpSpPr>
          <p:grpSp>
            <p:nvGrpSpPr>
              <p:cNvPr id="7" name="Group 16"/>
              <p:cNvGrpSpPr/>
              <p:nvPr/>
            </p:nvGrpSpPr>
            <p:grpSpPr>
              <a:xfrm>
                <a:off x="1600200" y="4154276"/>
                <a:ext cx="1239391" cy="1598706"/>
                <a:chOff x="914400" y="1300914"/>
                <a:chExt cx="4546599" cy="6395285"/>
              </a:xfrm>
            </p:grpSpPr>
            <p:grpSp>
              <p:nvGrpSpPr>
                <p:cNvPr id="8" name="Group 1"/>
                <p:cNvGrpSpPr/>
                <p:nvPr/>
              </p:nvGrpSpPr>
              <p:grpSpPr>
                <a:xfrm>
                  <a:off x="914400" y="1300914"/>
                  <a:ext cx="4546599" cy="6395285"/>
                  <a:chOff x="838200" y="1413833"/>
                  <a:chExt cx="1515533" cy="1710367"/>
                </a:xfrm>
              </p:grpSpPr>
              <p:sp>
                <p:nvSpPr>
                  <p:cNvPr id="279" name="Rounded Rectangle 2"/>
                  <p:cNvSpPr/>
                  <p:nvPr/>
                </p:nvSpPr>
                <p:spPr>
                  <a:xfrm>
                    <a:off x="9906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Rounded Rectangle 3"/>
                  <p:cNvSpPr/>
                  <p:nvPr/>
                </p:nvSpPr>
                <p:spPr>
                  <a:xfrm>
                    <a:off x="10668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Rounded Rectangle 4"/>
                  <p:cNvSpPr/>
                  <p:nvPr/>
                </p:nvSpPr>
                <p:spPr>
                  <a:xfrm>
                    <a:off x="1134533" y="1413833"/>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Donut 5"/>
                  <p:cNvSpPr/>
                  <p:nvPr/>
                </p:nvSpPr>
                <p:spPr>
                  <a:xfrm>
                    <a:off x="838200" y="2057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3" name="Donut 6"/>
                  <p:cNvSpPr/>
                  <p:nvPr/>
                </p:nvSpPr>
                <p:spPr>
                  <a:xfrm>
                    <a:off x="838200" y="2438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4" name="Donut 7"/>
                  <p:cNvSpPr/>
                  <p:nvPr/>
                </p:nvSpPr>
                <p:spPr>
                  <a:xfrm>
                    <a:off x="838200" y="1676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75" name="Frame 12"/>
                <p:cNvSpPr/>
                <p:nvPr/>
              </p:nvSpPr>
              <p:spPr>
                <a:xfrm>
                  <a:off x="1219200" y="24384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6" name="Frame 275"/>
                <p:cNvSpPr/>
                <p:nvPr/>
              </p:nvSpPr>
              <p:spPr>
                <a:xfrm>
                  <a:off x="1219200" y="38862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7" name="Frame 276"/>
                <p:cNvSpPr/>
                <p:nvPr/>
              </p:nvSpPr>
              <p:spPr>
                <a:xfrm>
                  <a:off x="1219200" y="52578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8" name="Rectangle 277"/>
                <p:cNvSpPr/>
                <p:nvPr/>
              </p:nvSpPr>
              <p:spPr>
                <a:xfrm>
                  <a:off x="2133600" y="1447800"/>
                  <a:ext cx="3124200" cy="5715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3" name="TextBox 272"/>
              <p:cNvSpPr txBox="1"/>
              <p:nvPr/>
            </p:nvSpPr>
            <p:spPr>
              <a:xfrm>
                <a:off x="1988662" y="4309435"/>
                <a:ext cx="695994" cy="255287"/>
              </a:xfrm>
              <a:prstGeom prst="rect">
                <a:avLst/>
              </a:prstGeom>
              <a:noFill/>
            </p:spPr>
            <p:txBody>
              <a:bodyPr wrap="square" rtlCol="0">
                <a:spAutoFit/>
              </a:bodyPr>
              <a:lstStyle/>
              <a:p>
                <a:pPr algn="ctr"/>
                <a:endParaRPr lang="en-US" sz="2800" dirty="0">
                  <a:latin typeface="Comic Sans MS" pitchFamily="66" charset="0"/>
                </a:endParaRPr>
              </a:p>
            </p:txBody>
          </p:sp>
        </p:grpSp>
        <p:grpSp>
          <p:nvGrpSpPr>
            <p:cNvPr id="604" name="Group 603"/>
            <p:cNvGrpSpPr/>
            <p:nvPr/>
          </p:nvGrpSpPr>
          <p:grpSpPr>
            <a:xfrm>
              <a:off x="5867400" y="1295400"/>
              <a:ext cx="1803814" cy="2590800"/>
              <a:chOff x="5054186" y="1066800"/>
              <a:chExt cx="2184814" cy="3448050"/>
            </a:xfrm>
          </p:grpSpPr>
          <p:sp>
            <p:nvSpPr>
              <p:cNvPr id="605" name="Oval 604"/>
              <p:cNvSpPr/>
              <p:nvPr/>
            </p:nvSpPr>
            <p:spPr>
              <a:xfrm rot="1527900">
                <a:off x="5054186" y="3882142"/>
                <a:ext cx="475037" cy="178139"/>
              </a:xfrm>
              <a:prstGeom prst="ellipse">
                <a:avLst/>
              </a:prstGeom>
              <a:solidFill>
                <a:srgbClr val="DBD4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a:off x="5257800" y="3886201"/>
                <a:ext cx="457200" cy="171450"/>
              </a:xfrm>
              <a:prstGeom prst="ellipse">
                <a:avLst/>
              </a:prstGeom>
              <a:solidFill>
                <a:srgbClr val="DBD4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07" name="Group 34"/>
              <p:cNvGrpSpPr/>
              <p:nvPr/>
            </p:nvGrpSpPr>
            <p:grpSpPr>
              <a:xfrm>
                <a:off x="5715000" y="1066800"/>
                <a:ext cx="1524000" cy="3326299"/>
                <a:chOff x="2438400" y="609600"/>
                <a:chExt cx="2140198" cy="4671220"/>
              </a:xfrm>
            </p:grpSpPr>
            <p:sp>
              <p:nvSpPr>
                <p:cNvPr id="609" name="Cloud 608"/>
                <p:cNvSpPr/>
                <p:nvPr/>
              </p:nvSpPr>
              <p:spPr>
                <a:xfrm rot="10454674">
                  <a:off x="2770921" y="681191"/>
                  <a:ext cx="1652278" cy="1835845"/>
                </a:xfrm>
                <a:prstGeom prst="cloud">
                  <a:avLst/>
                </a:prstGeom>
                <a:solidFill>
                  <a:srgbClr val="FAE5A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0" name="Oval 609"/>
                <p:cNvSpPr/>
                <p:nvPr/>
              </p:nvSpPr>
              <p:spPr>
                <a:xfrm rot="20516082">
                  <a:off x="3590213" y="4632522"/>
                  <a:ext cx="489875" cy="626167"/>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1" name="Oval 610"/>
                <p:cNvSpPr/>
                <p:nvPr/>
              </p:nvSpPr>
              <p:spPr>
                <a:xfrm rot="2607219">
                  <a:off x="3120000" y="4654653"/>
                  <a:ext cx="489875" cy="626167"/>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2" name="Oval 611"/>
                <p:cNvSpPr/>
                <p:nvPr/>
              </p:nvSpPr>
              <p:spPr>
                <a:xfrm rot="20755392">
                  <a:off x="4223337" y="3000862"/>
                  <a:ext cx="307597" cy="5140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Oval 612"/>
                <p:cNvSpPr/>
                <p:nvPr/>
              </p:nvSpPr>
              <p:spPr>
                <a:xfrm rot="1808905">
                  <a:off x="2771745" y="3103588"/>
                  <a:ext cx="359811" cy="51401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Trapezoid 613"/>
                <p:cNvSpPr/>
                <p:nvPr/>
              </p:nvSpPr>
              <p:spPr>
                <a:xfrm>
                  <a:off x="2971800" y="2438400"/>
                  <a:ext cx="1295400" cy="2438400"/>
                </a:xfrm>
                <a:prstGeom prst="trapezoid">
                  <a:avLst/>
                </a:prstGeom>
                <a:solidFill>
                  <a:srgbClr val="DDB88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Trapezoid 614"/>
                <p:cNvSpPr/>
                <p:nvPr/>
              </p:nvSpPr>
              <p:spPr>
                <a:xfrm rot="20518649">
                  <a:off x="3736598" y="2047687"/>
                  <a:ext cx="654909" cy="1353776"/>
                </a:xfrm>
                <a:prstGeom prst="trapezoid">
                  <a:avLst/>
                </a:prstGeom>
                <a:solidFill>
                  <a:srgbClr val="E3D6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6" name="Trapezoid 615"/>
                <p:cNvSpPr/>
                <p:nvPr/>
              </p:nvSpPr>
              <p:spPr>
                <a:xfrm rot="992742">
                  <a:off x="2890353" y="2089571"/>
                  <a:ext cx="654909" cy="1231822"/>
                </a:xfrm>
                <a:prstGeom prst="trapezoid">
                  <a:avLst/>
                </a:prstGeom>
                <a:solidFill>
                  <a:srgbClr val="E3D6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Trapezoid 616"/>
                <p:cNvSpPr/>
                <p:nvPr/>
              </p:nvSpPr>
              <p:spPr>
                <a:xfrm>
                  <a:off x="3048000" y="2133600"/>
                  <a:ext cx="1143000" cy="1752600"/>
                </a:xfrm>
                <a:prstGeom prst="trapezoid">
                  <a:avLst/>
                </a:prstGeom>
                <a:solidFill>
                  <a:srgbClr val="E3D6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Isosceles Triangle 617"/>
                <p:cNvSpPr/>
                <p:nvPr/>
              </p:nvSpPr>
              <p:spPr>
                <a:xfrm rot="10800000">
                  <a:off x="3455773" y="2121243"/>
                  <a:ext cx="304800" cy="762000"/>
                </a:xfrm>
                <a:prstGeom prst="triangl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618"/>
                <p:cNvSpPr/>
                <p:nvPr/>
              </p:nvSpPr>
              <p:spPr>
                <a:xfrm rot="806324">
                  <a:off x="3200177" y="2075490"/>
                  <a:ext cx="235976" cy="681627"/>
                </a:xfrm>
                <a:prstGeom prst="rect">
                  <a:avLst/>
                </a:prstGeom>
                <a:solidFill>
                  <a:srgbClr val="E3D6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619"/>
                <p:cNvSpPr/>
                <p:nvPr/>
              </p:nvSpPr>
              <p:spPr>
                <a:xfrm rot="20793676" flipH="1">
                  <a:off x="3809776" y="2075490"/>
                  <a:ext cx="235976" cy="681627"/>
                </a:xfrm>
                <a:prstGeom prst="rect">
                  <a:avLst/>
                </a:prstGeom>
                <a:solidFill>
                  <a:srgbClr val="E3D6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Oval 620"/>
                <p:cNvSpPr/>
                <p:nvPr/>
              </p:nvSpPr>
              <p:spPr>
                <a:xfrm>
                  <a:off x="3099487" y="799070"/>
                  <a:ext cx="1066800" cy="152400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2" name="Group 16"/>
                <p:cNvGrpSpPr/>
                <p:nvPr/>
              </p:nvGrpSpPr>
              <p:grpSpPr>
                <a:xfrm rot="10800000">
                  <a:off x="4190999" y="1295400"/>
                  <a:ext cx="380999" cy="3810000"/>
                  <a:chOff x="5172127" y="1004117"/>
                  <a:chExt cx="862086" cy="3090773"/>
                </a:xfrm>
              </p:grpSpPr>
              <p:sp>
                <p:nvSpPr>
                  <p:cNvPr id="645" name="Rounded Rectangle 11"/>
                  <p:cNvSpPr/>
                  <p:nvPr/>
                </p:nvSpPr>
                <p:spPr>
                  <a:xfrm>
                    <a:off x="5424616" y="1664043"/>
                    <a:ext cx="290384" cy="2430847"/>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Rounded Rectangle 12"/>
                  <p:cNvSpPr/>
                  <p:nvPr/>
                </p:nvSpPr>
                <p:spPr>
                  <a:xfrm>
                    <a:off x="5172127" y="1056503"/>
                    <a:ext cx="133865" cy="642551"/>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Rounded Rectangle 13"/>
                  <p:cNvSpPr/>
                  <p:nvPr/>
                </p:nvSpPr>
                <p:spPr>
                  <a:xfrm>
                    <a:off x="5514819" y="1004117"/>
                    <a:ext cx="133865" cy="642551"/>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Rounded Rectangle 14"/>
                  <p:cNvSpPr/>
                  <p:nvPr/>
                </p:nvSpPr>
                <p:spPr>
                  <a:xfrm>
                    <a:off x="5900348" y="1056503"/>
                    <a:ext cx="133865" cy="642551"/>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Rounded Rectangle 15"/>
                  <p:cNvSpPr/>
                  <p:nvPr/>
                </p:nvSpPr>
                <p:spPr>
                  <a:xfrm rot="5400000">
                    <a:off x="5484374" y="1245426"/>
                    <a:ext cx="232235" cy="856730"/>
                  </a:xfrm>
                  <a:prstGeom prst="roundRect">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3" name="Group 25"/>
                <p:cNvGrpSpPr/>
                <p:nvPr/>
              </p:nvGrpSpPr>
              <p:grpSpPr>
                <a:xfrm>
                  <a:off x="2438400" y="3352800"/>
                  <a:ext cx="914400" cy="1066800"/>
                  <a:chOff x="3124200" y="3339059"/>
                  <a:chExt cx="3169098" cy="2745328"/>
                </a:xfrm>
              </p:grpSpPr>
              <p:sp>
                <p:nvSpPr>
                  <p:cNvPr id="631" name="Oval 630"/>
                  <p:cNvSpPr/>
                  <p:nvPr/>
                </p:nvSpPr>
                <p:spPr>
                  <a:xfrm>
                    <a:off x="3124200" y="3798386"/>
                    <a:ext cx="2743200" cy="2286001"/>
                  </a:xfrm>
                  <a:prstGeom prst="ellipse">
                    <a:avLst/>
                  </a:prstGeom>
                  <a:solidFill>
                    <a:srgbClr val="ECD26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Trapezoid 631"/>
                  <p:cNvSpPr/>
                  <p:nvPr/>
                </p:nvSpPr>
                <p:spPr>
                  <a:xfrm rot="10800000">
                    <a:off x="3352799" y="3339059"/>
                    <a:ext cx="2208551" cy="685800"/>
                  </a:xfrm>
                  <a:prstGeom prst="trapezoid">
                    <a:avLst/>
                  </a:prstGeom>
                  <a:solidFill>
                    <a:srgbClr val="ECD26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3" name="Group 28"/>
                  <p:cNvGrpSpPr/>
                  <p:nvPr/>
                </p:nvGrpSpPr>
                <p:grpSpPr>
                  <a:xfrm>
                    <a:off x="3342807" y="3901190"/>
                    <a:ext cx="2230868" cy="191125"/>
                    <a:chOff x="2819400" y="1600200"/>
                    <a:chExt cx="5029200" cy="381000"/>
                  </a:xfrm>
                </p:grpSpPr>
                <p:sp>
                  <p:nvSpPr>
                    <p:cNvPr id="641" name="Flowchart: Summing Junction 640"/>
                    <p:cNvSpPr/>
                    <p:nvPr/>
                  </p:nvSpPr>
                  <p:spPr>
                    <a:xfrm>
                      <a:off x="2819400" y="1600200"/>
                      <a:ext cx="1600200" cy="38100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2" name="Flowchart: Summing Junction 641"/>
                    <p:cNvSpPr/>
                    <p:nvPr/>
                  </p:nvSpPr>
                  <p:spPr>
                    <a:xfrm>
                      <a:off x="3962400" y="1600200"/>
                      <a:ext cx="1600200" cy="38100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Flowchart: Summing Junction 642"/>
                    <p:cNvSpPr/>
                    <p:nvPr/>
                  </p:nvSpPr>
                  <p:spPr>
                    <a:xfrm>
                      <a:off x="5105400" y="1600200"/>
                      <a:ext cx="1600200" cy="38100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4" name="Flowchart: Summing Junction 643"/>
                    <p:cNvSpPr/>
                    <p:nvPr/>
                  </p:nvSpPr>
                  <p:spPr>
                    <a:xfrm>
                      <a:off x="6248400" y="1600200"/>
                      <a:ext cx="1600200" cy="38100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4" name="Flowchart: Summing Junction 633"/>
                  <p:cNvSpPr/>
                  <p:nvPr/>
                </p:nvSpPr>
                <p:spPr>
                  <a:xfrm rot="4046290">
                    <a:off x="5226723" y="4107874"/>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lowchart: Summing Junction 634"/>
                  <p:cNvSpPr/>
                  <p:nvPr/>
                </p:nvSpPr>
                <p:spPr>
                  <a:xfrm rot="4046290">
                    <a:off x="5434614" y="4465706"/>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lowchart: Summing Junction 635"/>
                  <p:cNvSpPr/>
                  <p:nvPr/>
                </p:nvSpPr>
                <p:spPr>
                  <a:xfrm rot="6068395">
                    <a:off x="5443357" y="4875436"/>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lowchart: Summing Junction 636"/>
                  <p:cNvSpPr/>
                  <p:nvPr/>
                </p:nvSpPr>
                <p:spPr>
                  <a:xfrm rot="5972274">
                    <a:off x="5391790" y="5212132"/>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lowchart: Summing Junction 637"/>
                  <p:cNvSpPr/>
                  <p:nvPr/>
                </p:nvSpPr>
                <p:spPr>
                  <a:xfrm rot="1743546">
                    <a:off x="5339969" y="4052115"/>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lowchart: Summing Junction 26"/>
                  <p:cNvSpPr/>
                  <p:nvPr/>
                </p:nvSpPr>
                <p:spPr>
                  <a:xfrm rot="4046290">
                    <a:off x="5643950" y="4441405"/>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lowchart: Summing Junction 639"/>
                  <p:cNvSpPr/>
                  <p:nvPr/>
                </p:nvSpPr>
                <p:spPr>
                  <a:xfrm rot="4046290">
                    <a:off x="5815613" y="4694304"/>
                    <a:ext cx="739209" cy="216160"/>
                  </a:xfrm>
                  <a:prstGeom prst="flowChartSummingJunction">
                    <a:avLst/>
                  </a:prstGeom>
                  <a:solidFill>
                    <a:srgbClr val="FFC000"/>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24" name="Oval 623"/>
                <p:cNvSpPr/>
                <p:nvPr/>
              </p:nvSpPr>
              <p:spPr>
                <a:xfrm rot="20755392">
                  <a:off x="2586044" y="3224136"/>
                  <a:ext cx="237454" cy="3424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624"/>
                <p:cNvSpPr/>
                <p:nvPr/>
              </p:nvSpPr>
              <p:spPr>
                <a:xfrm rot="20755392">
                  <a:off x="4306752" y="3228072"/>
                  <a:ext cx="271846" cy="35880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Cloud 625"/>
                <p:cNvSpPr/>
                <p:nvPr/>
              </p:nvSpPr>
              <p:spPr>
                <a:xfrm>
                  <a:off x="2971800" y="609600"/>
                  <a:ext cx="1295400" cy="609600"/>
                </a:xfrm>
                <a:prstGeom prst="cloud">
                  <a:avLst/>
                </a:prstGeom>
                <a:solidFill>
                  <a:srgbClr val="FAE5A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Cloud 626"/>
                <p:cNvSpPr/>
                <p:nvPr/>
              </p:nvSpPr>
              <p:spPr>
                <a:xfrm>
                  <a:off x="3124200" y="1828800"/>
                  <a:ext cx="990600" cy="609600"/>
                </a:xfrm>
                <a:prstGeom prst="cloud">
                  <a:avLst/>
                </a:prstGeom>
                <a:solidFill>
                  <a:srgbClr val="FAE5A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627"/>
                <p:cNvSpPr/>
                <p:nvPr/>
              </p:nvSpPr>
              <p:spPr>
                <a:xfrm>
                  <a:off x="3504041" y="1957167"/>
                  <a:ext cx="300585" cy="169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Oval 628"/>
                <p:cNvSpPr/>
                <p:nvPr/>
              </p:nvSpPr>
              <p:spPr>
                <a:xfrm rot="17749413">
                  <a:off x="2790053" y="1362125"/>
                  <a:ext cx="405713" cy="178147"/>
                </a:xfrm>
                <a:prstGeom prst="ellipse">
                  <a:avLst/>
                </a:prstGeom>
                <a:solidFill>
                  <a:srgbClr val="FAE5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Rounded Rectangle 629"/>
                <p:cNvSpPr/>
                <p:nvPr/>
              </p:nvSpPr>
              <p:spPr>
                <a:xfrm rot="5400000">
                  <a:off x="3543299" y="342901"/>
                  <a:ext cx="152400" cy="1295400"/>
                </a:xfrm>
                <a:prstGeom prst="round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8" name="Oval 607"/>
              <p:cNvSpPr/>
              <p:nvPr/>
            </p:nvSpPr>
            <p:spPr>
              <a:xfrm rot="21023498">
                <a:off x="5562600" y="4343400"/>
                <a:ext cx="457200" cy="171450"/>
              </a:xfrm>
              <a:prstGeom prst="ellipse">
                <a:avLst/>
              </a:prstGeom>
              <a:solidFill>
                <a:srgbClr val="DBD4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9" name="Picture 8" descr="A collage of a person in a suit and tie&#10;&#10;Description automatically generated">
            <a:extLst>
              <a:ext uri="{FF2B5EF4-FFF2-40B4-BE49-F238E27FC236}">
                <a16:creationId xmlns:a16="http://schemas.microsoft.com/office/drawing/2014/main" id="{B91C9542-9D84-220C-E842-2DBAA65837BF}"/>
              </a:ext>
            </a:extLst>
          </p:cNvPr>
          <p:cNvPicPr>
            <a:picLocks noChangeAspect="1"/>
          </p:cNvPicPr>
          <p:nvPr/>
        </p:nvPicPr>
        <p:blipFill rotWithShape="1">
          <a:blip r:embed="rId2">
            <a:extLst>
              <a:ext uri="{28A0092B-C50C-407E-A947-70E740481C1C}">
                <a14:useLocalDpi xmlns:a14="http://schemas.microsoft.com/office/drawing/2010/main" val="0"/>
              </a:ext>
            </a:extLst>
          </a:blip>
          <a:srcRect t="2571" b="4874"/>
          <a:stretch/>
        </p:blipFill>
        <p:spPr>
          <a:xfrm>
            <a:off x="202282" y="173115"/>
            <a:ext cx="1321718" cy="893479"/>
          </a:xfrm>
          <a:prstGeom prst="rect">
            <a:avLst/>
          </a:prstGeom>
        </p:spPr>
      </p:pic>
    </p:spTree>
    <p:extLst>
      <p:ext uri="{BB962C8B-B14F-4D97-AF65-F5344CB8AC3E}">
        <p14:creationId xmlns:p14="http://schemas.microsoft.com/office/powerpoint/2010/main" val="1345022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5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8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2" name="Group 611"/>
          <p:cNvGrpSpPr/>
          <p:nvPr/>
        </p:nvGrpSpPr>
        <p:grpSpPr>
          <a:xfrm>
            <a:off x="7162800" y="1"/>
            <a:ext cx="3590440" cy="3657600"/>
            <a:chOff x="5638800" y="1"/>
            <a:chExt cx="3590440" cy="3657600"/>
          </a:xfrm>
        </p:grpSpPr>
        <p:grpSp>
          <p:nvGrpSpPr>
            <p:cNvPr id="550" name="Group 21"/>
            <p:cNvGrpSpPr/>
            <p:nvPr/>
          </p:nvGrpSpPr>
          <p:grpSpPr>
            <a:xfrm>
              <a:off x="5638800" y="1"/>
              <a:ext cx="3505200" cy="3657600"/>
              <a:chOff x="1225089" y="4229810"/>
              <a:chExt cx="1948453" cy="2183875"/>
            </a:xfrm>
          </p:grpSpPr>
          <p:grpSp>
            <p:nvGrpSpPr>
              <p:cNvPr id="552" name="Group 16"/>
              <p:cNvGrpSpPr/>
              <p:nvPr/>
            </p:nvGrpSpPr>
            <p:grpSpPr>
              <a:xfrm rot="20765964">
                <a:off x="1225089" y="4229810"/>
                <a:ext cx="1332033" cy="2156404"/>
                <a:chOff x="1371600" y="4091996"/>
                <a:chExt cx="1332033" cy="2156404"/>
              </a:xfrm>
            </p:grpSpPr>
            <p:sp>
              <p:nvSpPr>
                <p:cNvPr id="602" name="Flowchart: Delay 601"/>
                <p:cNvSpPr/>
                <p:nvPr/>
              </p:nvSpPr>
              <p:spPr>
                <a:xfrm rot="16679535">
                  <a:off x="914400" y="4572000"/>
                  <a:ext cx="2133600" cy="1219200"/>
                </a:xfrm>
                <a:prstGeom prst="flowChartDelay">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Flowchart: Delay 602"/>
                <p:cNvSpPr/>
                <p:nvPr/>
              </p:nvSpPr>
              <p:spPr>
                <a:xfrm rot="16679535">
                  <a:off x="1021621" y="4554808"/>
                  <a:ext cx="2144823" cy="1219200"/>
                </a:xfrm>
                <a:prstGeom prst="flowChartDelay">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5" name="Group 17"/>
              <p:cNvGrpSpPr/>
              <p:nvPr/>
            </p:nvGrpSpPr>
            <p:grpSpPr>
              <a:xfrm rot="21421466">
                <a:off x="1812716" y="4268861"/>
                <a:ext cx="1360826" cy="2144824"/>
                <a:chOff x="1371600" y="4112942"/>
                <a:chExt cx="1360826" cy="2144824"/>
              </a:xfrm>
            </p:grpSpPr>
            <p:sp>
              <p:nvSpPr>
                <p:cNvPr id="585" name="Flowchart: Delay 584"/>
                <p:cNvSpPr/>
                <p:nvPr/>
              </p:nvSpPr>
              <p:spPr>
                <a:xfrm rot="16679535">
                  <a:off x="914400" y="4572000"/>
                  <a:ext cx="2133600" cy="1219200"/>
                </a:xfrm>
                <a:prstGeom prst="flowChartDelay">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Flowchart: Delay 589"/>
                <p:cNvSpPr/>
                <p:nvPr/>
              </p:nvSpPr>
              <p:spPr>
                <a:xfrm rot="16679535">
                  <a:off x="1050414" y="4575754"/>
                  <a:ext cx="2144824" cy="1219200"/>
                </a:xfrm>
                <a:prstGeom prst="flowChartDelay">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51" name="Rectangle 550"/>
            <p:cNvSpPr/>
            <p:nvPr/>
          </p:nvSpPr>
          <p:spPr>
            <a:xfrm>
              <a:off x="5952640" y="535080"/>
              <a:ext cx="3276600" cy="1938992"/>
            </a:xfrm>
            <a:prstGeom prst="rect">
              <a:avLst/>
            </a:prstGeom>
          </p:spPr>
          <p:txBody>
            <a:bodyPr wrap="square">
              <a:spAutoFit/>
            </a:bodyPr>
            <a:lstStyle/>
            <a:p>
              <a:r>
                <a:rPr lang="en-US" sz="1200" b="1" dirty="0"/>
                <a:t>“And thus they labored, with all diligence, according to the commandments of the Lord of the vineyard, even until the bad had been cast away out of the vineyard, and the Lord had preserved unto himself that the trees had become again the natural fruit; and they became like unto one body; and the fruits were equal; and the Lord of the vineyard had preserved unto himself the natural fruit, which was most precious unto him from the beginning.”</a:t>
              </a:r>
            </a:p>
          </p:txBody>
        </p:sp>
      </p:grpSp>
      <p:grpSp>
        <p:nvGrpSpPr>
          <p:cNvPr id="2" name="Group 222"/>
          <p:cNvGrpSpPr/>
          <p:nvPr/>
        </p:nvGrpSpPr>
        <p:grpSpPr>
          <a:xfrm>
            <a:off x="1752600" y="152400"/>
            <a:ext cx="5029201" cy="3200400"/>
            <a:chOff x="3853543" y="155798"/>
            <a:chExt cx="2090057" cy="2531588"/>
          </a:xfrm>
        </p:grpSpPr>
        <p:grpSp>
          <p:nvGrpSpPr>
            <p:cNvPr id="3" name="Group 238"/>
            <p:cNvGrpSpPr/>
            <p:nvPr/>
          </p:nvGrpSpPr>
          <p:grpSpPr>
            <a:xfrm>
              <a:off x="3853543" y="155798"/>
              <a:ext cx="2090057" cy="2531588"/>
              <a:chOff x="4920343" y="79598"/>
              <a:chExt cx="2090057" cy="2531588"/>
            </a:xfrm>
          </p:grpSpPr>
          <p:sp>
            <p:nvSpPr>
              <p:cNvPr id="219" name="Rounded Rectangle 218"/>
              <p:cNvSpPr/>
              <p:nvPr/>
            </p:nvSpPr>
            <p:spPr>
              <a:xfrm>
                <a:off x="4920343" y="79598"/>
                <a:ext cx="1219200" cy="2531588"/>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2150"/>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916878" y="336626"/>
              <a:ext cx="1149964" cy="1606824"/>
            </a:xfrm>
            <a:prstGeom prst="rect">
              <a:avLst/>
            </a:prstGeom>
            <a:noFill/>
          </p:spPr>
          <p:txBody>
            <a:bodyPr wrap="square" rtlCol="0">
              <a:spAutoFit/>
            </a:bodyPr>
            <a:lstStyle/>
            <a:p>
              <a:pPr fontAlgn="base"/>
              <a:r>
                <a:rPr lang="en-US" sz="1400" dirty="0">
                  <a:solidFill>
                    <a:schemeClr val="bg1"/>
                  </a:solidFill>
                </a:rPr>
                <a:t>“And there began to be the natural fruit again in the vineyard; and the natural branches began to grow and thrive exceedingly; and the wild branches began to be plucked off and to be cast away; and they did keep the root and the top thereof equal, according to the strength thereof.”</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50223"/>
            <a:ext cx="4800600" cy="307777"/>
          </a:xfrm>
          <a:prstGeom prst="rect">
            <a:avLst/>
          </a:prstGeom>
          <a:noFill/>
        </p:spPr>
        <p:txBody>
          <a:bodyPr wrap="square" rtlCol="0">
            <a:spAutoFit/>
          </a:bodyPr>
          <a:lstStyle/>
          <a:p>
            <a:r>
              <a:rPr lang="en-US" sz="1400" dirty="0">
                <a:solidFill>
                  <a:schemeClr val="bg1"/>
                </a:solidFill>
              </a:rPr>
              <a:t>Jacob 5:72-74</a:t>
            </a:r>
          </a:p>
        </p:txBody>
      </p:sp>
      <p:sp>
        <p:nvSpPr>
          <p:cNvPr id="878" name="TextBox 877"/>
          <p:cNvSpPr txBox="1"/>
          <p:nvPr/>
        </p:nvSpPr>
        <p:spPr>
          <a:xfrm>
            <a:off x="3834421" y="5313718"/>
            <a:ext cx="6124022" cy="1200329"/>
          </a:xfrm>
          <a:prstGeom prst="rect">
            <a:avLst/>
          </a:prstGeom>
          <a:noFill/>
        </p:spPr>
        <p:txBody>
          <a:bodyPr wrap="square" rtlCol="0">
            <a:spAutoFit/>
          </a:bodyPr>
          <a:lstStyle/>
          <a:p>
            <a:pPr fontAlgn="base"/>
            <a:r>
              <a:rPr lang="en-US" dirty="0">
                <a:solidFill>
                  <a:schemeClr val="bg1"/>
                </a:solidFill>
              </a:rPr>
              <a:t>“And it came to pass that the servants did go and labor with their </a:t>
            </a:r>
            <a:r>
              <a:rPr lang="en-US" dirty="0" err="1">
                <a:solidFill>
                  <a:schemeClr val="bg1"/>
                </a:solidFill>
              </a:rPr>
              <a:t>mights</a:t>
            </a:r>
            <a:r>
              <a:rPr lang="en-US" dirty="0">
                <a:solidFill>
                  <a:schemeClr val="bg1"/>
                </a:solidFill>
              </a:rPr>
              <a:t>; and the Lord of the vineyard labored also with them; and they did obey the commandments of the Lord of the vineyard in all things.”</a:t>
            </a:r>
          </a:p>
        </p:txBody>
      </p:sp>
      <p:grpSp>
        <p:nvGrpSpPr>
          <p:cNvPr id="5" name="Group 679"/>
          <p:cNvGrpSpPr/>
          <p:nvPr/>
        </p:nvGrpSpPr>
        <p:grpSpPr>
          <a:xfrm>
            <a:off x="4343401" y="685800"/>
            <a:ext cx="2854490" cy="3473588"/>
            <a:chOff x="2958902" y="692156"/>
            <a:chExt cx="2854490" cy="3473588"/>
          </a:xfrm>
        </p:grpSpPr>
        <p:grpSp>
          <p:nvGrpSpPr>
            <p:cNvPr id="6" name="Group 678"/>
            <p:cNvGrpSpPr/>
            <p:nvPr/>
          </p:nvGrpSpPr>
          <p:grpSpPr>
            <a:xfrm>
              <a:off x="2958902" y="692156"/>
              <a:ext cx="2854490" cy="3473588"/>
              <a:chOff x="2958902" y="692156"/>
              <a:chExt cx="2854490" cy="3473588"/>
            </a:xfrm>
          </p:grpSpPr>
          <p:grpSp>
            <p:nvGrpSpPr>
              <p:cNvPr id="7" name="Group 273"/>
              <p:cNvGrpSpPr/>
              <p:nvPr/>
            </p:nvGrpSpPr>
            <p:grpSpPr>
              <a:xfrm rot="21316325" flipH="1">
                <a:off x="2958902" y="692156"/>
                <a:ext cx="2146593" cy="3473588"/>
                <a:chOff x="4495800" y="587433"/>
                <a:chExt cx="2146593" cy="3473588"/>
              </a:xfrm>
            </p:grpSpPr>
            <p:grpSp>
              <p:nvGrpSpPr>
                <p:cNvPr id="8" name="Group 41"/>
                <p:cNvGrpSpPr/>
                <p:nvPr/>
              </p:nvGrpSpPr>
              <p:grpSpPr>
                <a:xfrm>
                  <a:off x="4495800" y="1143000"/>
                  <a:ext cx="2146593" cy="2918021"/>
                  <a:chOff x="6519092" y="3267426"/>
                  <a:chExt cx="2146593" cy="2918021"/>
                </a:xfrm>
              </p:grpSpPr>
              <p:grpSp>
                <p:nvGrpSpPr>
                  <p:cNvPr id="9" name="Group 388"/>
                  <p:cNvGrpSpPr/>
                  <p:nvPr/>
                </p:nvGrpSpPr>
                <p:grpSpPr>
                  <a:xfrm>
                    <a:off x="7051225" y="3498480"/>
                    <a:ext cx="692753" cy="2686967"/>
                    <a:chOff x="6969937" y="3813939"/>
                    <a:chExt cx="578876" cy="2245273"/>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66"/>
                  <p:cNvGrpSpPr/>
                  <p:nvPr/>
                </p:nvGrpSpPr>
                <p:grpSpPr>
                  <a:xfrm rot="20555714" flipH="1">
                    <a:off x="7928541" y="3295828"/>
                    <a:ext cx="737144" cy="647343"/>
                    <a:chOff x="736597" y="733384"/>
                    <a:chExt cx="1807860" cy="1807860"/>
                  </a:xfrm>
                </p:grpSpPr>
                <p:grpSp>
                  <p:nvGrpSpPr>
                    <p:cNvPr id="11" name="Group 15"/>
                    <p:cNvGrpSpPr/>
                    <p:nvPr/>
                  </p:nvGrpSpPr>
                  <p:grpSpPr>
                    <a:xfrm rot="20238387">
                      <a:off x="736597" y="881328"/>
                      <a:ext cx="1193804" cy="897916"/>
                      <a:chOff x="1111998" y="1862460"/>
                      <a:chExt cx="2362200" cy="1921930"/>
                    </a:xfrm>
                  </p:grpSpPr>
                  <p:grpSp>
                    <p:nvGrpSpPr>
                      <p:cNvPr id="12"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 name="Group 21"/>
                    <p:cNvGrpSpPr/>
                    <p:nvPr/>
                  </p:nvGrpSpPr>
                  <p:grpSpPr>
                    <a:xfrm rot="2927600">
                      <a:off x="1498597" y="881328"/>
                      <a:ext cx="1193804" cy="897916"/>
                      <a:chOff x="1111998" y="1862460"/>
                      <a:chExt cx="2362200" cy="1921930"/>
                    </a:xfrm>
                  </p:grpSpPr>
                  <p:grpSp>
                    <p:nvGrpSpPr>
                      <p:cNvPr id="16"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 name="Group 31"/>
                    <p:cNvGrpSpPr/>
                    <p:nvPr/>
                  </p:nvGrpSpPr>
                  <p:grpSpPr>
                    <a:xfrm rot="20238387">
                      <a:off x="1346199" y="1643328"/>
                      <a:ext cx="1193804" cy="897916"/>
                      <a:chOff x="1111998" y="1862460"/>
                      <a:chExt cx="2362200" cy="1921930"/>
                    </a:xfrm>
                  </p:grpSpPr>
                  <p:grpSp>
                    <p:nvGrpSpPr>
                      <p:cNvPr id="20"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3" name="Group 199"/>
                  <p:cNvGrpSpPr/>
                  <p:nvPr/>
                </p:nvGrpSpPr>
                <p:grpSpPr>
                  <a:xfrm rot="3068959">
                    <a:off x="6099454" y="3687064"/>
                    <a:ext cx="1626598" cy="787321"/>
                    <a:chOff x="736597" y="733384"/>
                    <a:chExt cx="1807860" cy="1193804"/>
                  </a:xfrm>
                </p:grpSpPr>
                <p:grpSp>
                  <p:nvGrpSpPr>
                    <p:cNvPr id="24" name="Group 15"/>
                    <p:cNvGrpSpPr/>
                    <p:nvPr/>
                  </p:nvGrpSpPr>
                  <p:grpSpPr>
                    <a:xfrm rot="20238387">
                      <a:off x="736597" y="881328"/>
                      <a:ext cx="1193804" cy="897916"/>
                      <a:chOff x="1111998" y="1862460"/>
                      <a:chExt cx="2362200" cy="1921930"/>
                    </a:xfrm>
                  </p:grpSpPr>
                  <p:grpSp>
                    <p:nvGrpSpPr>
                      <p:cNvPr id="25"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21"/>
                    <p:cNvGrpSpPr/>
                    <p:nvPr/>
                  </p:nvGrpSpPr>
                  <p:grpSpPr>
                    <a:xfrm rot="2927600">
                      <a:off x="1498597" y="881328"/>
                      <a:ext cx="1193804" cy="897916"/>
                      <a:chOff x="1111998" y="1862460"/>
                      <a:chExt cx="2362200" cy="1921930"/>
                    </a:xfrm>
                  </p:grpSpPr>
                  <p:grpSp>
                    <p:nvGrpSpPr>
                      <p:cNvPr id="29"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2"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3" name="Group 15"/>
                  <p:cNvGrpSpPr/>
                  <p:nvPr/>
                </p:nvGrpSpPr>
                <p:grpSpPr>
                  <a:xfrm rot="20238387">
                    <a:off x="736597" y="881328"/>
                    <a:ext cx="1193804" cy="897916"/>
                    <a:chOff x="1111998" y="1862460"/>
                    <a:chExt cx="2362200" cy="1921930"/>
                  </a:xfrm>
                  <a:grpFill/>
                </p:grpSpPr>
                <p:grpSp>
                  <p:nvGrpSpPr>
                    <p:cNvPr id="34"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7" name="Group 21"/>
                  <p:cNvGrpSpPr/>
                  <p:nvPr/>
                </p:nvGrpSpPr>
                <p:grpSpPr>
                  <a:xfrm rot="2927600">
                    <a:off x="1498597" y="881328"/>
                    <a:ext cx="1193804" cy="897916"/>
                    <a:chOff x="1111998" y="1862460"/>
                    <a:chExt cx="2362200" cy="1921930"/>
                  </a:xfrm>
                  <a:grpFill/>
                </p:grpSpPr>
                <p:grpSp>
                  <p:nvGrpSpPr>
                    <p:cNvPr id="38"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 name="Group 31"/>
                  <p:cNvGrpSpPr/>
                  <p:nvPr/>
                </p:nvGrpSpPr>
                <p:grpSpPr>
                  <a:xfrm rot="20238387">
                    <a:off x="1346199" y="1643328"/>
                    <a:ext cx="1193804" cy="897916"/>
                    <a:chOff x="1111998" y="1862460"/>
                    <a:chExt cx="2362200" cy="1921930"/>
                  </a:xfrm>
                  <a:grpFill/>
                </p:grpSpPr>
                <p:grpSp>
                  <p:nvGrpSpPr>
                    <p:cNvPr id="42"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5" name="Group 677"/>
              <p:cNvGrpSpPr/>
              <p:nvPr/>
            </p:nvGrpSpPr>
            <p:grpSpPr>
              <a:xfrm rot="1041182">
                <a:off x="4047799" y="1292483"/>
                <a:ext cx="1765593" cy="2774485"/>
                <a:chOff x="4495800" y="1318444"/>
                <a:chExt cx="1765593" cy="2774485"/>
              </a:xfrm>
            </p:grpSpPr>
            <p:grpSp>
              <p:nvGrpSpPr>
                <p:cNvPr id="46" name="Group 166"/>
                <p:cNvGrpSpPr/>
                <p:nvPr/>
              </p:nvGrpSpPr>
              <p:grpSpPr>
                <a:xfrm rot="19719793" flipH="1">
                  <a:off x="5084688" y="1318444"/>
                  <a:ext cx="886490" cy="755080"/>
                  <a:chOff x="736597" y="733384"/>
                  <a:chExt cx="1807860" cy="1807860"/>
                </a:xfrm>
                <a:solidFill>
                  <a:schemeClr val="accent3">
                    <a:lumMod val="40000"/>
                    <a:lumOff val="60000"/>
                  </a:schemeClr>
                </a:solidFill>
              </p:grpSpPr>
              <p:grpSp>
                <p:nvGrpSpPr>
                  <p:cNvPr id="50" name="Group 15"/>
                  <p:cNvGrpSpPr/>
                  <p:nvPr/>
                </p:nvGrpSpPr>
                <p:grpSpPr>
                  <a:xfrm rot="20238387">
                    <a:off x="736597" y="881328"/>
                    <a:ext cx="1193804" cy="897916"/>
                    <a:chOff x="1111998" y="1862460"/>
                    <a:chExt cx="2362200" cy="1921930"/>
                  </a:xfrm>
                  <a:grpFill/>
                </p:grpSpPr>
                <p:grpSp>
                  <p:nvGrpSpPr>
                    <p:cNvPr id="51"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21"/>
                  <p:cNvGrpSpPr/>
                  <p:nvPr/>
                </p:nvGrpSpPr>
                <p:grpSpPr>
                  <a:xfrm rot="2927600">
                    <a:off x="1498597" y="881328"/>
                    <a:ext cx="1193804" cy="897916"/>
                    <a:chOff x="1111998" y="1862460"/>
                    <a:chExt cx="2362200" cy="1921930"/>
                  </a:xfrm>
                  <a:grpFill/>
                </p:grpSpPr>
                <p:grpSp>
                  <p:nvGrpSpPr>
                    <p:cNvPr id="55"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 name="Group 31"/>
                  <p:cNvGrpSpPr/>
                  <p:nvPr/>
                </p:nvGrpSpPr>
                <p:grpSpPr>
                  <a:xfrm rot="20238387">
                    <a:off x="1346199" y="1643328"/>
                    <a:ext cx="1193804" cy="897916"/>
                    <a:chOff x="1111998" y="1862460"/>
                    <a:chExt cx="2362200" cy="1921930"/>
                  </a:xfrm>
                  <a:grpFill/>
                </p:grpSpPr>
                <p:grpSp>
                  <p:nvGrpSpPr>
                    <p:cNvPr id="59"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2" name="Group 222"/>
                <p:cNvGrpSpPr/>
                <p:nvPr/>
              </p:nvGrpSpPr>
              <p:grpSpPr>
                <a:xfrm>
                  <a:off x="4495800" y="1371600"/>
                  <a:ext cx="1765593" cy="2721329"/>
                  <a:chOff x="4419600" y="1219200"/>
                  <a:chExt cx="1765593" cy="2721329"/>
                </a:xfrm>
              </p:grpSpPr>
              <p:grpSp>
                <p:nvGrpSpPr>
                  <p:cNvPr id="63" name="Group 272"/>
                  <p:cNvGrpSpPr/>
                  <p:nvPr/>
                </p:nvGrpSpPr>
                <p:grpSpPr>
                  <a:xfrm>
                    <a:off x="4419600" y="1219200"/>
                    <a:ext cx="1765593" cy="2721329"/>
                    <a:chOff x="6477000" y="1480104"/>
                    <a:chExt cx="1765593" cy="2721329"/>
                  </a:xfrm>
                </p:grpSpPr>
                <p:grpSp>
                  <p:nvGrpSpPr>
                    <p:cNvPr id="64" name="Group 41"/>
                    <p:cNvGrpSpPr/>
                    <p:nvPr/>
                  </p:nvGrpSpPr>
                  <p:grpSpPr>
                    <a:xfrm>
                      <a:off x="6477000" y="2057400"/>
                      <a:ext cx="1765593" cy="2144033"/>
                      <a:chOff x="6519092" y="3267426"/>
                      <a:chExt cx="2146593" cy="3068165"/>
                    </a:xfrm>
                  </p:grpSpPr>
                  <p:grpSp>
                    <p:nvGrpSpPr>
                      <p:cNvPr id="65" name="Group 388"/>
                      <p:cNvGrpSpPr/>
                      <p:nvPr/>
                    </p:nvGrpSpPr>
                    <p:grpSpPr>
                      <a:xfrm>
                        <a:off x="7051225" y="3498480"/>
                        <a:ext cx="692753" cy="2837111"/>
                        <a:chOff x="6969937" y="3813939"/>
                        <a:chExt cx="578876" cy="2370736"/>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799" y="5424117"/>
                          <a:ext cx="175676" cy="760558"/>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166"/>
                      <p:cNvGrpSpPr/>
                      <p:nvPr/>
                    </p:nvGrpSpPr>
                    <p:grpSpPr>
                      <a:xfrm rot="20555714" flipH="1">
                        <a:off x="7928541" y="3295828"/>
                        <a:ext cx="737144" cy="647343"/>
                        <a:chOff x="736597" y="733384"/>
                        <a:chExt cx="1807860" cy="1807860"/>
                      </a:xfrm>
                    </p:grpSpPr>
                    <p:grpSp>
                      <p:nvGrpSpPr>
                        <p:cNvPr id="74" name="Group 15"/>
                        <p:cNvGrpSpPr/>
                        <p:nvPr/>
                      </p:nvGrpSpPr>
                      <p:grpSpPr>
                        <a:xfrm rot="20238387">
                          <a:off x="736597" y="881328"/>
                          <a:ext cx="1193804" cy="897916"/>
                          <a:chOff x="1111998" y="1862460"/>
                          <a:chExt cx="2362200" cy="1921930"/>
                        </a:xfrm>
                      </p:grpSpPr>
                      <p:grpSp>
                        <p:nvGrpSpPr>
                          <p:cNvPr id="75"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4" name="Group 21"/>
                        <p:cNvGrpSpPr/>
                        <p:nvPr/>
                      </p:nvGrpSpPr>
                      <p:grpSpPr>
                        <a:xfrm rot="2927600">
                          <a:off x="1498597" y="881328"/>
                          <a:ext cx="1193804" cy="897916"/>
                          <a:chOff x="1111998" y="1862460"/>
                          <a:chExt cx="2362200" cy="1921930"/>
                        </a:xfrm>
                      </p:grpSpPr>
                      <p:grpSp>
                        <p:nvGrpSpPr>
                          <p:cNvPr id="85"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4" name="Group 31"/>
                        <p:cNvGrpSpPr/>
                        <p:nvPr/>
                      </p:nvGrpSpPr>
                      <p:grpSpPr>
                        <a:xfrm rot="20238387">
                          <a:off x="1346199" y="1643328"/>
                          <a:ext cx="1193804" cy="897916"/>
                          <a:chOff x="1111998" y="1862460"/>
                          <a:chExt cx="2362200" cy="1921930"/>
                        </a:xfrm>
                      </p:grpSpPr>
                      <p:grpSp>
                        <p:nvGrpSpPr>
                          <p:cNvPr id="95"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4" name="Group 199"/>
                      <p:cNvGrpSpPr/>
                      <p:nvPr/>
                    </p:nvGrpSpPr>
                    <p:grpSpPr>
                      <a:xfrm rot="3068959">
                        <a:off x="6099454" y="3687064"/>
                        <a:ext cx="1626598" cy="787321"/>
                        <a:chOff x="736597" y="733384"/>
                        <a:chExt cx="1807860" cy="1193804"/>
                      </a:xfrm>
                    </p:grpSpPr>
                    <p:grpSp>
                      <p:nvGrpSpPr>
                        <p:cNvPr id="105" name="Group 15"/>
                        <p:cNvGrpSpPr/>
                        <p:nvPr/>
                      </p:nvGrpSpPr>
                      <p:grpSpPr>
                        <a:xfrm rot="20238387">
                          <a:off x="736597" y="881328"/>
                          <a:ext cx="1193804" cy="897916"/>
                          <a:chOff x="1111998" y="1862460"/>
                          <a:chExt cx="2362200" cy="1921930"/>
                        </a:xfrm>
                      </p:grpSpPr>
                      <p:grpSp>
                        <p:nvGrpSpPr>
                          <p:cNvPr id="117"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21"/>
                        <p:cNvGrpSpPr/>
                        <p:nvPr/>
                      </p:nvGrpSpPr>
                      <p:grpSpPr>
                        <a:xfrm rot="2927600">
                          <a:off x="1498597" y="881328"/>
                          <a:ext cx="1193804" cy="897916"/>
                          <a:chOff x="1111998" y="1862460"/>
                          <a:chExt cx="2362200" cy="1921930"/>
                        </a:xfrm>
                      </p:grpSpPr>
                      <p:grpSp>
                        <p:nvGrpSpPr>
                          <p:cNvPr id="121"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4"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125" name="Group 15"/>
                      <p:cNvGrpSpPr/>
                      <p:nvPr/>
                    </p:nvGrpSpPr>
                    <p:grpSpPr>
                      <a:xfrm rot="20238387">
                        <a:off x="736597" y="881328"/>
                        <a:ext cx="1193804" cy="897916"/>
                        <a:chOff x="1111998" y="1862460"/>
                        <a:chExt cx="2362200" cy="1921930"/>
                      </a:xfrm>
                      <a:grpFill/>
                    </p:grpSpPr>
                    <p:grpSp>
                      <p:nvGrpSpPr>
                        <p:cNvPr id="126"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4"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5" name="Group 21"/>
                      <p:cNvGrpSpPr/>
                      <p:nvPr/>
                    </p:nvGrpSpPr>
                    <p:grpSpPr>
                      <a:xfrm rot="2927600">
                        <a:off x="1498597" y="881328"/>
                        <a:ext cx="1193804" cy="897916"/>
                        <a:chOff x="1111998" y="1862460"/>
                        <a:chExt cx="2362200" cy="1921930"/>
                      </a:xfrm>
                      <a:grpFill/>
                    </p:grpSpPr>
                    <p:grpSp>
                      <p:nvGrpSpPr>
                        <p:cNvPr id="866"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7"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8"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9" name="Group 31"/>
                      <p:cNvGrpSpPr/>
                      <p:nvPr/>
                    </p:nvGrpSpPr>
                    <p:grpSpPr>
                      <a:xfrm rot="20238387">
                        <a:off x="1346199" y="1643328"/>
                        <a:ext cx="1193804" cy="897916"/>
                        <a:chOff x="1111998" y="1862460"/>
                        <a:chExt cx="2362200" cy="1921930"/>
                      </a:xfrm>
                      <a:grpFill/>
                    </p:grpSpPr>
                    <p:grpSp>
                      <p:nvGrpSpPr>
                        <p:cNvPr id="870"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2"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3"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874" name="Group 15"/>
                    <p:cNvGrpSpPr/>
                    <p:nvPr/>
                  </p:nvGrpSpPr>
                  <p:grpSpPr>
                    <a:xfrm rot="20238387">
                      <a:off x="736597" y="881328"/>
                      <a:ext cx="1193804" cy="897916"/>
                      <a:chOff x="1111998" y="1862460"/>
                      <a:chExt cx="2362200" cy="1921930"/>
                    </a:xfrm>
                    <a:grpFill/>
                  </p:grpSpPr>
                  <p:grpSp>
                    <p:nvGrpSpPr>
                      <p:cNvPr id="875"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6"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7"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9" name="Group 21"/>
                    <p:cNvGrpSpPr/>
                    <p:nvPr/>
                  </p:nvGrpSpPr>
                  <p:grpSpPr>
                    <a:xfrm rot="2927600">
                      <a:off x="1498597" y="881328"/>
                      <a:ext cx="1193804" cy="897916"/>
                      <a:chOff x="1111998" y="1862460"/>
                      <a:chExt cx="2362200" cy="1921930"/>
                    </a:xfrm>
                    <a:grpFill/>
                  </p:grpSpPr>
                  <p:grpSp>
                    <p:nvGrpSpPr>
                      <p:cNvPr id="880"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1"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2"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3" name="Group 31"/>
                    <p:cNvGrpSpPr/>
                    <p:nvPr/>
                  </p:nvGrpSpPr>
                  <p:grpSpPr>
                    <a:xfrm rot="20238387">
                      <a:off x="1346199" y="1643328"/>
                      <a:ext cx="1193804" cy="897916"/>
                      <a:chOff x="1111998" y="1862460"/>
                      <a:chExt cx="2362200" cy="1921930"/>
                    </a:xfrm>
                    <a:grpFill/>
                  </p:grpSpPr>
                  <p:grpSp>
                    <p:nvGrpSpPr>
                      <p:cNvPr id="884"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5"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6"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grpSp>
          <p:nvGrpSpPr>
            <p:cNvPr id="887" name="Group 166"/>
            <p:cNvGrpSpPr/>
            <p:nvPr/>
          </p:nvGrpSpPr>
          <p:grpSpPr>
            <a:xfrm rot="15452955" flipH="1">
              <a:off x="4592980" y="2041678"/>
              <a:ext cx="886490" cy="755080"/>
              <a:chOff x="736597" y="733384"/>
              <a:chExt cx="1807860" cy="1807860"/>
            </a:xfrm>
            <a:solidFill>
              <a:schemeClr val="accent3">
                <a:lumMod val="40000"/>
                <a:lumOff val="60000"/>
              </a:schemeClr>
            </a:solidFill>
          </p:grpSpPr>
          <p:grpSp>
            <p:nvGrpSpPr>
              <p:cNvPr id="888" name="Group 15"/>
              <p:cNvGrpSpPr/>
              <p:nvPr/>
            </p:nvGrpSpPr>
            <p:grpSpPr>
              <a:xfrm rot="20238387">
                <a:off x="736597" y="881328"/>
                <a:ext cx="1193804" cy="897916"/>
                <a:chOff x="1111998" y="1862460"/>
                <a:chExt cx="2362200" cy="1921930"/>
              </a:xfrm>
              <a:grpFill/>
            </p:grpSpPr>
            <p:grpSp>
              <p:nvGrpSpPr>
                <p:cNvPr id="889"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0"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1"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2" name="Group 21"/>
              <p:cNvGrpSpPr/>
              <p:nvPr/>
            </p:nvGrpSpPr>
            <p:grpSpPr>
              <a:xfrm rot="2927600">
                <a:off x="1498597" y="881328"/>
                <a:ext cx="1193804" cy="897916"/>
                <a:chOff x="1111998" y="1862460"/>
                <a:chExt cx="2362200" cy="1921930"/>
              </a:xfrm>
              <a:grpFill/>
            </p:grpSpPr>
            <p:grpSp>
              <p:nvGrpSpPr>
                <p:cNvPr id="893"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4"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5"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2" name="Group 31"/>
              <p:cNvGrpSpPr/>
              <p:nvPr/>
            </p:nvGrpSpPr>
            <p:grpSpPr>
              <a:xfrm rot="20238387">
                <a:off x="1346199" y="1643328"/>
                <a:ext cx="1193804" cy="897916"/>
                <a:chOff x="1111998" y="1862460"/>
                <a:chExt cx="2362200" cy="1921930"/>
              </a:xfrm>
              <a:grpFill/>
            </p:grpSpPr>
            <p:grpSp>
              <p:nvGrpSpPr>
                <p:cNvPr id="193"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5"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611" name="Group 610"/>
          <p:cNvGrpSpPr/>
          <p:nvPr/>
        </p:nvGrpSpPr>
        <p:grpSpPr>
          <a:xfrm>
            <a:off x="6248400" y="3048000"/>
            <a:ext cx="1066800" cy="1351696"/>
            <a:chOff x="5867400" y="3220304"/>
            <a:chExt cx="1066800" cy="1351696"/>
          </a:xfrm>
        </p:grpSpPr>
        <p:sp>
          <p:nvSpPr>
            <p:cNvPr id="607" name="Cube 606"/>
            <p:cNvSpPr/>
            <p:nvPr/>
          </p:nvSpPr>
          <p:spPr>
            <a:xfrm>
              <a:off x="5943600" y="3505200"/>
              <a:ext cx="990600" cy="1066800"/>
            </a:xfrm>
            <a:prstGeom prst="cube">
              <a:avLst>
                <a:gd name="adj" fmla="val 18473"/>
              </a:avLst>
            </a:prstGeom>
            <a:solidFill>
              <a:srgbClr val="E4C95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09" name="Group 608"/>
            <p:cNvGrpSpPr/>
            <p:nvPr/>
          </p:nvGrpSpPr>
          <p:grpSpPr>
            <a:xfrm>
              <a:off x="5867400" y="3276600"/>
              <a:ext cx="821680" cy="527697"/>
              <a:chOff x="6112546" y="2949085"/>
              <a:chExt cx="821680" cy="527697"/>
            </a:xfrm>
          </p:grpSpPr>
          <p:sp>
            <p:nvSpPr>
              <p:cNvPr id="604" name="Oval 603"/>
              <p:cNvSpPr/>
              <p:nvPr/>
            </p:nvSpPr>
            <p:spPr>
              <a:xfrm rot="2137671" flipV="1">
                <a:off x="6112546" y="29490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p:cNvSpPr/>
              <p:nvPr/>
            </p:nvSpPr>
            <p:spPr>
              <a:xfrm rot="19852554" flipV="1">
                <a:off x="6264946" y="31014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rot="20781295" flipV="1">
                <a:off x="6417346" y="32538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Oval 609"/>
            <p:cNvSpPr/>
            <p:nvPr/>
          </p:nvSpPr>
          <p:spPr>
            <a:xfrm rot="3489362" flipV="1">
              <a:off x="6373390" y="336729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70B39EE3-10AF-A5DF-7677-2D5D14CFDCF7}"/>
              </a:ext>
            </a:extLst>
          </p:cNvPr>
          <p:cNvGrpSpPr/>
          <p:nvPr/>
        </p:nvGrpSpPr>
        <p:grpSpPr>
          <a:xfrm>
            <a:off x="992164" y="3069280"/>
            <a:ext cx="2674851" cy="3167823"/>
            <a:chOff x="3900137" y="275815"/>
            <a:chExt cx="2674851" cy="3167823"/>
          </a:xfrm>
        </p:grpSpPr>
        <p:grpSp>
          <p:nvGrpSpPr>
            <p:cNvPr id="512" name="Group 324">
              <a:extLst>
                <a:ext uri="{FF2B5EF4-FFF2-40B4-BE49-F238E27FC236}">
                  <a16:creationId xmlns:a16="http://schemas.microsoft.com/office/drawing/2014/main" id="{F7E7C8CD-9DF3-94C2-54B8-CBB24BD7018A}"/>
                </a:ext>
              </a:extLst>
            </p:cNvPr>
            <p:cNvGrpSpPr/>
            <p:nvPr/>
          </p:nvGrpSpPr>
          <p:grpSpPr>
            <a:xfrm>
              <a:off x="5117111" y="275815"/>
              <a:ext cx="1457877" cy="3079015"/>
              <a:chOff x="4191000" y="3276600"/>
              <a:chExt cx="1277975" cy="2699065"/>
            </a:xfrm>
          </p:grpSpPr>
          <p:sp>
            <p:nvSpPr>
              <p:cNvPr id="543" name="Oval 542">
                <a:extLst>
                  <a:ext uri="{FF2B5EF4-FFF2-40B4-BE49-F238E27FC236}">
                    <a16:creationId xmlns:a16="http://schemas.microsoft.com/office/drawing/2014/main" id="{EBF2F926-87A9-883D-DDA0-2CCD76AB7DDF}"/>
                  </a:ext>
                </a:extLst>
              </p:cNvPr>
              <p:cNvSpPr/>
              <p:nvPr/>
            </p:nvSpPr>
            <p:spPr>
              <a:xfrm rot="1744993" flipH="1">
                <a:off x="4564797" y="5520794"/>
                <a:ext cx="242422" cy="454871"/>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543">
                <a:extLst>
                  <a:ext uri="{FF2B5EF4-FFF2-40B4-BE49-F238E27FC236}">
                    <a16:creationId xmlns:a16="http://schemas.microsoft.com/office/drawing/2014/main" id="{39FEAFFA-6FE0-9249-1FBA-BD49131CFC93}"/>
                  </a:ext>
                </a:extLst>
              </p:cNvPr>
              <p:cNvSpPr/>
              <p:nvPr/>
            </p:nvSpPr>
            <p:spPr>
              <a:xfrm rot="18266709" flipH="1">
                <a:off x="4976041" y="5496197"/>
                <a:ext cx="242422" cy="454871"/>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Oval 544">
                <a:extLst>
                  <a:ext uri="{FF2B5EF4-FFF2-40B4-BE49-F238E27FC236}">
                    <a16:creationId xmlns:a16="http://schemas.microsoft.com/office/drawing/2014/main" id="{C8D70D94-5D38-24F4-FD46-BECE72CFE36E}"/>
                  </a:ext>
                </a:extLst>
              </p:cNvPr>
              <p:cNvSpPr/>
              <p:nvPr/>
            </p:nvSpPr>
            <p:spPr>
              <a:xfrm rot="1542654" flipH="1">
                <a:off x="4230524" y="4687561"/>
                <a:ext cx="2286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Trapezoid 124">
                <a:extLst>
                  <a:ext uri="{FF2B5EF4-FFF2-40B4-BE49-F238E27FC236}">
                    <a16:creationId xmlns:a16="http://schemas.microsoft.com/office/drawing/2014/main" id="{41414D2A-DBD5-50E6-5AF5-F9ECC3914136}"/>
                  </a:ext>
                </a:extLst>
              </p:cNvPr>
              <p:cNvSpPr/>
              <p:nvPr/>
            </p:nvSpPr>
            <p:spPr>
              <a:xfrm rot="21208494" flipH="1">
                <a:off x="4831552" y="4887347"/>
                <a:ext cx="352451" cy="825780"/>
              </a:xfrm>
              <a:prstGeom prst="trapezoid">
                <a:avLst>
                  <a:gd name="adj" fmla="val 653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Trapezoid 124">
                <a:extLst>
                  <a:ext uri="{FF2B5EF4-FFF2-40B4-BE49-F238E27FC236}">
                    <a16:creationId xmlns:a16="http://schemas.microsoft.com/office/drawing/2014/main" id="{FB97DE98-8873-268D-8DE8-BF2C3BC623A9}"/>
                  </a:ext>
                </a:extLst>
              </p:cNvPr>
              <p:cNvSpPr/>
              <p:nvPr/>
            </p:nvSpPr>
            <p:spPr>
              <a:xfrm flipH="1">
                <a:off x="4530452" y="4885430"/>
                <a:ext cx="304800" cy="825781"/>
              </a:xfrm>
              <a:prstGeom prst="trapezoid">
                <a:avLst>
                  <a:gd name="adj" fmla="val 0"/>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Trapezoid 547">
                <a:extLst>
                  <a:ext uri="{FF2B5EF4-FFF2-40B4-BE49-F238E27FC236}">
                    <a16:creationId xmlns:a16="http://schemas.microsoft.com/office/drawing/2014/main" id="{5F54CB32-4013-EF59-39A8-EF2C22D5CD39}"/>
                  </a:ext>
                </a:extLst>
              </p:cNvPr>
              <p:cNvSpPr/>
              <p:nvPr/>
            </p:nvSpPr>
            <p:spPr>
              <a:xfrm rot="1200179" flipH="1">
                <a:off x="4335284" y="4074607"/>
                <a:ext cx="298496" cy="785072"/>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Trapezoid 548">
                <a:extLst>
                  <a:ext uri="{FF2B5EF4-FFF2-40B4-BE49-F238E27FC236}">
                    <a16:creationId xmlns:a16="http://schemas.microsoft.com/office/drawing/2014/main" id="{C3B0E499-91BA-5669-44EA-E0C0E8E95E4E}"/>
                  </a:ext>
                </a:extLst>
              </p:cNvPr>
              <p:cNvSpPr/>
              <p:nvPr/>
            </p:nvSpPr>
            <p:spPr>
              <a:xfrm rot="20088851" flipH="1">
                <a:off x="5036044" y="3999783"/>
                <a:ext cx="303512" cy="75377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Trapezoid 607">
                <a:extLst>
                  <a:ext uri="{FF2B5EF4-FFF2-40B4-BE49-F238E27FC236}">
                    <a16:creationId xmlns:a16="http://schemas.microsoft.com/office/drawing/2014/main" id="{166A5388-A463-7F7F-DA5A-120BCE9A402F}"/>
                  </a:ext>
                </a:extLst>
              </p:cNvPr>
              <p:cNvSpPr/>
              <p:nvPr/>
            </p:nvSpPr>
            <p:spPr>
              <a:xfrm flipH="1">
                <a:off x="4530452" y="4158070"/>
                <a:ext cx="609600" cy="955964"/>
              </a:xfrm>
              <a:prstGeom prst="trapezoid">
                <a:avLst>
                  <a:gd name="adj" fmla="val 1299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Parallelogram 612">
                <a:extLst>
                  <a:ext uri="{FF2B5EF4-FFF2-40B4-BE49-F238E27FC236}">
                    <a16:creationId xmlns:a16="http://schemas.microsoft.com/office/drawing/2014/main" id="{046717C8-9175-C87B-A16A-DAEDF1550277}"/>
                  </a:ext>
                </a:extLst>
              </p:cNvPr>
              <p:cNvSpPr/>
              <p:nvPr/>
            </p:nvSpPr>
            <p:spPr>
              <a:xfrm rot="3035262" flipH="1">
                <a:off x="4428801" y="4067994"/>
                <a:ext cx="419921" cy="156346"/>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Parallelogram 613">
                <a:extLst>
                  <a:ext uri="{FF2B5EF4-FFF2-40B4-BE49-F238E27FC236}">
                    <a16:creationId xmlns:a16="http://schemas.microsoft.com/office/drawing/2014/main" id="{EABEE0A5-72D6-EF32-3B02-C21EF05C81FF}"/>
                  </a:ext>
                </a:extLst>
              </p:cNvPr>
              <p:cNvSpPr/>
              <p:nvPr/>
            </p:nvSpPr>
            <p:spPr>
              <a:xfrm rot="18806754">
                <a:off x="4798107" y="4065259"/>
                <a:ext cx="431026" cy="158623"/>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 name="Oval 614">
                <a:extLst>
                  <a:ext uri="{FF2B5EF4-FFF2-40B4-BE49-F238E27FC236}">
                    <a16:creationId xmlns:a16="http://schemas.microsoft.com/office/drawing/2014/main" id="{5AE50EEF-03B6-E993-59D4-72CF58E3811E}"/>
                  </a:ext>
                </a:extLst>
              </p:cNvPr>
              <p:cNvSpPr/>
              <p:nvPr/>
            </p:nvSpPr>
            <p:spPr>
              <a:xfrm flipH="1">
                <a:off x="4537900" y="3361434"/>
                <a:ext cx="567500" cy="79663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6" name="Group 13">
                <a:extLst>
                  <a:ext uri="{FF2B5EF4-FFF2-40B4-BE49-F238E27FC236}">
                    <a16:creationId xmlns:a16="http://schemas.microsoft.com/office/drawing/2014/main" id="{4EE64FCE-FC31-BFD2-6FC4-F65D8A80D7DB}"/>
                  </a:ext>
                </a:extLst>
              </p:cNvPr>
              <p:cNvGrpSpPr/>
              <p:nvPr/>
            </p:nvGrpSpPr>
            <p:grpSpPr>
              <a:xfrm flipH="1">
                <a:off x="4724400" y="4191000"/>
                <a:ext cx="209266" cy="554259"/>
                <a:chOff x="1463040" y="844062"/>
                <a:chExt cx="685800" cy="1957755"/>
              </a:xfrm>
              <a:solidFill>
                <a:srgbClr val="C00000"/>
              </a:solidFill>
            </p:grpSpPr>
            <p:sp>
              <p:nvSpPr>
                <p:cNvPr id="631" name="Pentagon 304">
                  <a:extLst>
                    <a:ext uri="{FF2B5EF4-FFF2-40B4-BE49-F238E27FC236}">
                      <a16:creationId xmlns:a16="http://schemas.microsoft.com/office/drawing/2014/main" id="{F65CB82B-0BDA-94CC-9733-A9FF9F04F8BE}"/>
                    </a:ext>
                  </a:extLst>
                </p:cNvPr>
                <p:cNvSpPr/>
                <p:nvPr/>
              </p:nvSpPr>
              <p:spPr>
                <a:xfrm rot="5400000">
                  <a:off x="1104900" y="1925516"/>
                  <a:ext cx="1371600" cy="381001"/>
                </a:xfrm>
                <a:prstGeom prst="homePlat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Diamond 631">
                  <a:extLst>
                    <a:ext uri="{FF2B5EF4-FFF2-40B4-BE49-F238E27FC236}">
                      <a16:creationId xmlns:a16="http://schemas.microsoft.com/office/drawing/2014/main" id="{F845BB62-5BC0-F891-DE9B-8F7CA0C76BB0}"/>
                    </a:ext>
                  </a:extLst>
                </p:cNvPr>
                <p:cNvSpPr/>
                <p:nvPr/>
              </p:nvSpPr>
              <p:spPr>
                <a:xfrm>
                  <a:off x="1463040" y="844062"/>
                  <a:ext cx="685800" cy="908538"/>
                </a:xfrm>
                <a:prstGeom prst="diamond">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7" name="Trapezoid 616">
                <a:extLst>
                  <a:ext uri="{FF2B5EF4-FFF2-40B4-BE49-F238E27FC236}">
                    <a16:creationId xmlns:a16="http://schemas.microsoft.com/office/drawing/2014/main" id="{B37C7B08-4356-2A61-F3BA-C8BFF0FE0367}"/>
                  </a:ext>
                </a:extLst>
              </p:cNvPr>
              <p:cNvSpPr/>
              <p:nvPr/>
            </p:nvSpPr>
            <p:spPr>
              <a:xfrm flipH="1">
                <a:off x="4530452" y="4885434"/>
                <a:ext cx="609600" cy="228600"/>
              </a:xfrm>
              <a:prstGeom prst="trapezoid">
                <a:avLst>
                  <a:gd name="adj" fmla="val 1299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Trapezoid 617">
                <a:extLst>
                  <a:ext uri="{FF2B5EF4-FFF2-40B4-BE49-F238E27FC236}">
                    <a16:creationId xmlns:a16="http://schemas.microsoft.com/office/drawing/2014/main" id="{C67DA3C1-E4C4-F396-20E3-F30C1F102C57}"/>
                  </a:ext>
                </a:extLst>
              </p:cNvPr>
              <p:cNvSpPr/>
              <p:nvPr/>
            </p:nvSpPr>
            <p:spPr>
              <a:xfrm rot="777724" flipH="1">
                <a:off x="4191000" y="4760278"/>
                <a:ext cx="342320" cy="146300"/>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618">
                <a:extLst>
                  <a:ext uri="{FF2B5EF4-FFF2-40B4-BE49-F238E27FC236}">
                    <a16:creationId xmlns:a16="http://schemas.microsoft.com/office/drawing/2014/main" id="{D4154968-5E27-3A09-8D62-6F40744950FB}"/>
                  </a:ext>
                </a:extLst>
              </p:cNvPr>
              <p:cNvSpPr/>
              <p:nvPr/>
            </p:nvSpPr>
            <p:spPr>
              <a:xfrm flipH="1">
                <a:off x="4926106" y="4347882"/>
                <a:ext cx="152400" cy="762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Cloud 619">
                <a:extLst>
                  <a:ext uri="{FF2B5EF4-FFF2-40B4-BE49-F238E27FC236}">
                    <a16:creationId xmlns:a16="http://schemas.microsoft.com/office/drawing/2014/main" id="{D1EC1393-9F2A-8BAD-BDCC-F424EFE24842}"/>
                  </a:ext>
                </a:extLst>
              </p:cNvPr>
              <p:cNvSpPr/>
              <p:nvPr/>
            </p:nvSpPr>
            <p:spPr>
              <a:xfrm>
                <a:off x="4495800" y="3276600"/>
                <a:ext cx="609600" cy="381000"/>
              </a:xfrm>
              <a:prstGeom prst="cloud">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1" name="Group 316">
                <a:extLst>
                  <a:ext uri="{FF2B5EF4-FFF2-40B4-BE49-F238E27FC236}">
                    <a16:creationId xmlns:a16="http://schemas.microsoft.com/office/drawing/2014/main" id="{0F108846-3341-7481-0CAD-0D2436954141}"/>
                  </a:ext>
                </a:extLst>
              </p:cNvPr>
              <p:cNvGrpSpPr/>
              <p:nvPr/>
            </p:nvGrpSpPr>
            <p:grpSpPr>
              <a:xfrm>
                <a:off x="4876800" y="4343400"/>
                <a:ext cx="381000" cy="737401"/>
                <a:chOff x="2819400" y="3657600"/>
                <a:chExt cx="1447800" cy="2566789"/>
              </a:xfrm>
            </p:grpSpPr>
            <p:sp>
              <p:nvSpPr>
                <p:cNvPr id="626" name="TextBox 625">
                  <a:extLst>
                    <a:ext uri="{FF2B5EF4-FFF2-40B4-BE49-F238E27FC236}">
                      <a16:creationId xmlns:a16="http://schemas.microsoft.com/office/drawing/2014/main" id="{53441563-7CFA-0B59-3712-B58546919960}"/>
                    </a:ext>
                  </a:extLst>
                </p:cNvPr>
                <p:cNvSpPr txBox="1"/>
                <p:nvPr/>
              </p:nvSpPr>
              <p:spPr>
                <a:xfrm>
                  <a:off x="3739698" y="5410198"/>
                  <a:ext cx="444576" cy="814191"/>
                </a:xfrm>
                <a:prstGeom prst="rect">
                  <a:avLst/>
                </a:prstGeom>
                <a:noFill/>
                <a:ln w="12700">
                  <a:solidFill>
                    <a:schemeClr val="tx1"/>
                  </a:solidFill>
                </a:ln>
              </p:spPr>
              <p:txBody>
                <a:bodyPr wrap="none" rtlCol="0">
                  <a:spAutoFit/>
                </a:bodyPr>
                <a:lstStyle/>
                <a:p>
                  <a:pPr algn="ctr"/>
                  <a:endParaRPr lang="en-US" dirty="0">
                    <a:latin typeface="Comic Sans MS" pitchFamily="66" charset="0"/>
                  </a:endParaRPr>
                </a:p>
              </p:txBody>
            </p:sp>
            <p:sp>
              <p:nvSpPr>
                <p:cNvPr id="627" name="Rectangle 626">
                  <a:extLst>
                    <a:ext uri="{FF2B5EF4-FFF2-40B4-BE49-F238E27FC236}">
                      <a16:creationId xmlns:a16="http://schemas.microsoft.com/office/drawing/2014/main" id="{CCB11E0F-8C35-1FF7-B6B2-D24B941BF703}"/>
                    </a:ext>
                  </a:extLst>
                </p:cNvPr>
                <p:cNvSpPr/>
                <p:nvPr/>
              </p:nvSpPr>
              <p:spPr>
                <a:xfrm>
                  <a:off x="2819400" y="3730770"/>
                  <a:ext cx="14478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Rectangle 627">
                  <a:extLst>
                    <a:ext uri="{FF2B5EF4-FFF2-40B4-BE49-F238E27FC236}">
                      <a16:creationId xmlns:a16="http://schemas.microsoft.com/office/drawing/2014/main" id="{4E1783C4-422A-3C69-DC76-C1FFE93F1E38}"/>
                    </a:ext>
                  </a:extLst>
                </p:cNvPr>
                <p:cNvSpPr/>
                <p:nvPr/>
              </p:nvSpPr>
              <p:spPr>
                <a:xfrm>
                  <a:off x="2971800" y="3733799"/>
                  <a:ext cx="1219200" cy="189939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Rectangle 628">
                  <a:extLst>
                    <a:ext uri="{FF2B5EF4-FFF2-40B4-BE49-F238E27FC236}">
                      <a16:creationId xmlns:a16="http://schemas.microsoft.com/office/drawing/2014/main" id="{4E7C96CB-CE1F-E3B2-8DDC-9CC821F69DC4}"/>
                    </a:ext>
                  </a:extLst>
                </p:cNvPr>
                <p:cNvSpPr/>
                <p:nvPr/>
              </p:nvSpPr>
              <p:spPr>
                <a:xfrm>
                  <a:off x="2819400" y="3657600"/>
                  <a:ext cx="12192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dirty="0">
                    <a:solidFill>
                      <a:srgbClr val="FFC000"/>
                    </a:solidFill>
                  </a:endParaRPr>
                </a:p>
              </p:txBody>
            </p:sp>
            <p:sp>
              <p:nvSpPr>
                <p:cNvPr id="630" name="Rectangle 629">
                  <a:extLst>
                    <a:ext uri="{FF2B5EF4-FFF2-40B4-BE49-F238E27FC236}">
                      <a16:creationId xmlns:a16="http://schemas.microsoft.com/office/drawing/2014/main" id="{AD38A3C0-4BF4-12CA-F12F-971B52474341}"/>
                    </a:ext>
                  </a:extLst>
                </p:cNvPr>
                <p:cNvSpPr/>
                <p:nvPr/>
              </p:nvSpPr>
              <p:spPr>
                <a:xfrm>
                  <a:off x="2819400" y="3657600"/>
                  <a:ext cx="152400" cy="1975592"/>
                </a:xfrm>
                <a:prstGeom prst="rect">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22" name="Oval 621">
                <a:extLst>
                  <a:ext uri="{FF2B5EF4-FFF2-40B4-BE49-F238E27FC236}">
                    <a16:creationId xmlns:a16="http://schemas.microsoft.com/office/drawing/2014/main" id="{C1064AF9-0F33-408D-D832-853F044EDD47}"/>
                  </a:ext>
                </a:extLst>
              </p:cNvPr>
              <p:cNvSpPr/>
              <p:nvPr/>
            </p:nvSpPr>
            <p:spPr>
              <a:xfrm rot="18513623" flipH="1">
                <a:off x="4982709" y="4437223"/>
                <a:ext cx="2286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Oval 622">
                <a:extLst>
                  <a:ext uri="{FF2B5EF4-FFF2-40B4-BE49-F238E27FC236}">
                    <a16:creationId xmlns:a16="http://schemas.microsoft.com/office/drawing/2014/main" id="{ACEED146-EC9C-3EBA-8694-87B46CEA9441}"/>
                  </a:ext>
                </a:extLst>
              </p:cNvPr>
              <p:cNvSpPr/>
              <p:nvPr/>
            </p:nvSpPr>
            <p:spPr>
              <a:xfrm rot="18513623" flipH="1">
                <a:off x="5159753" y="4591261"/>
                <a:ext cx="333336" cy="28510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Trapezoid 623">
                <a:extLst>
                  <a:ext uri="{FF2B5EF4-FFF2-40B4-BE49-F238E27FC236}">
                    <a16:creationId xmlns:a16="http://schemas.microsoft.com/office/drawing/2014/main" id="{83CDAAB5-EF11-58B0-8325-7C1EB673522E}"/>
                  </a:ext>
                </a:extLst>
              </p:cNvPr>
              <p:cNvSpPr/>
              <p:nvPr/>
            </p:nvSpPr>
            <p:spPr>
              <a:xfrm rot="17019235" flipH="1">
                <a:off x="4969525" y="4606240"/>
                <a:ext cx="342320" cy="146300"/>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Oval 624">
                <a:extLst>
                  <a:ext uri="{FF2B5EF4-FFF2-40B4-BE49-F238E27FC236}">
                    <a16:creationId xmlns:a16="http://schemas.microsoft.com/office/drawing/2014/main" id="{8966A8D6-EEBF-CFB7-22C0-D4CAC5128D9D}"/>
                  </a:ext>
                </a:extLst>
              </p:cNvPr>
              <p:cNvSpPr/>
              <p:nvPr/>
            </p:nvSpPr>
            <p:spPr>
              <a:xfrm rot="18513623" flipH="1" flipV="1">
                <a:off x="5210840" y="4555125"/>
                <a:ext cx="214167" cy="129608"/>
              </a:xfrm>
              <a:prstGeom prst="ellipse">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3" name="Oval 512">
              <a:extLst>
                <a:ext uri="{FF2B5EF4-FFF2-40B4-BE49-F238E27FC236}">
                  <a16:creationId xmlns:a16="http://schemas.microsoft.com/office/drawing/2014/main" id="{7DA41024-EE38-408B-9726-C471D9FD6947}"/>
                </a:ext>
              </a:extLst>
            </p:cNvPr>
            <p:cNvSpPr/>
            <p:nvPr/>
          </p:nvSpPr>
          <p:spPr>
            <a:xfrm rot="20504486">
              <a:off x="5040137" y="2953958"/>
              <a:ext cx="219347" cy="489680"/>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13">
              <a:extLst>
                <a:ext uri="{FF2B5EF4-FFF2-40B4-BE49-F238E27FC236}">
                  <a16:creationId xmlns:a16="http://schemas.microsoft.com/office/drawing/2014/main" id="{B0756DB9-1710-398F-8116-87BD1EFD9959}"/>
                </a:ext>
              </a:extLst>
            </p:cNvPr>
            <p:cNvSpPr/>
            <p:nvPr/>
          </p:nvSpPr>
          <p:spPr>
            <a:xfrm rot="3333291">
              <a:off x="4603285" y="3040959"/>
              <a:ext cx="223131" cy="460757"/>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Oval 514">
              <a:extLst>
                <a:ext uri="{FF2B5EF4-FFF2-40B4-BE49-F238E27FC236}">
                  <a16:creationId xmlns:a16="http://schemas.microsoft.com/office/drawing/2014/main" id="{CC1C59EA-C1CF-D8F1-97F7-DEDADD86AEA8}"/>
                </a:ext>
              </a:extLst>
            </p:cNvPr>
            <p:cNvSpPr/>
            <p:nvPr/>
          </p:nvSpPr>
          <p:spPr>
            <a:xfrm rot="20057346">
              <a:off x="5353866" y="2059252"/>
              <a:ext cx="231558" cy="43463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Oval 515">
              <a:extLst>
                <a:ext uri="{FF2B5EF4-FFF2-40B4-BE49-F238E27FC236}">
                  <a16:creationId xmlns:a16="http://schemas.microsoft.com/office/drawing/2014/main" id="{92A9DEAA-0FA9-C791-6578-C04177BF1F33}"/>
                </a:ext>
              </a:extLst>
            </p:cNvPr>
            <p:cNvSpPr/>
            <p:nvPr/>
          </p:nvSpPr>
          <p:spPr>
            <a:xfrm rot="1248896">
              <a:off x="4278197" y="2024199"/>
              <a:ext cx="231558" cy="43463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Trapezoid 124">
              <a:extLst>
                <a:ext uri="{FF2B5EF4-FFF2-40B4-BE49-F238E27FC236}">
                  <a16:creationId xmlns:a16="http://schemas.microsoft.com/office/drawing/2014/main" id="{24779047-8A9B-E5A8-8F6E-C7F3915E0186}"/>
                </a:ext>
              </a:extLst>
            </p:cNvPr>
            <p:cNvSpPr/>
            <p:nvPr/>
          </p:nvSpPr>
          <p:spPr>
            <a:xfrm rot="391506">
              <a:off x="4619607" y="2287162"/>
              <a:ext cx="357012" cy="942026"/>
            </a:xfrm>
            <a:prstGeom prst="trapezoid">
              <a:avLst>
                <a:gd name="adj" fmla="val 653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Trapezoid 124">
              <a:extLst>
                <a:ext uri="{FF2B5EF4-FFF2-40B4-BE49-F238E27FC236}">
                  <a16:creationId xmlns:a16="http://schemas.microsoft.com/office/drawing/2014/main" id="{9DBD9C25-EAC7-5577-7EFF-05B11A665D91}"/>
                </a:ext>
              </a:extLst>
            </p:cNvPr>
            <p:cNvSpPr/>
            <p:nvPr/>
          </p:nvSpPr>
          <p:spPr>
            <a:xfrm>
              <a:off x="4972871" y="2284975"/>
              <a:ext cx="308744" cy="942027"/>
            </a:xfrm>
            <a:prstGeom prst="trapezoid">
              <a:avLst>
                <a:gd name="adj" fmla="val 0"/>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Trapezoid 518">
              <a:extLst>
                <a:ext uri="{FF2B5EF4-FFF2-40B4-BE49-F238E27FC236}">
                  <a16:creationId xmlns:a16="http://schemas.microsoft.com/office/drawing/2014/main" id="{4EEC9D3F-322C-DFC5-1909-22531F088417}"/>
                </a:ext>
              </a:extLst>
            </p:cNvPr>
            <p:cNvSpPr/>
            <p:nvPr/>
          </p:nvSpPr>
          <p:spPr>
            <a:xfrm rot="20399821">
              <a:off x="5176950" y="1360011"/>
              <a:ext cx="302358" cy="895587"/>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0" name="Trapezoid 519">
              <a:extLst>
                <a:ext uri="{FF2B5EF4-FFF2-40B4-BE49-F238E27FC236}">
                  <a16:creationId xmlns:a16="http://schemas.microsoft.com/office/drawing/2014/main" id="{19AF37F5-E295-07E1-9B76-C3E7C6DB1678}"/>
                </a:ext>
              </a:extLst>
            </p:cNvPr>
            <p:cNvSpPr/>
            <p:nvPr/>
          </p:nvSpPr>
          <p:spPr>
            <a:xfrm rot="1511149">
              <a:off x="4444044" y="1270127"/>
              <a:ext cx="307439" cy="95514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1" name="Trapezoid 520">
              <a:extLst>
                <a:ext uri="{FF2B5EF4-FFF2-40B4-BE49-F238E27FC236}">
                  <a16:creationId xmlns:a16="http://schemas.microsoft.com/office/drawing/2014/main" id="{80AA7E72-883F-3E6D-A5DB-A8ABBDF4A5A5}"/>
                </a:ext>
              </a:extLst>
            </p:cNvPr>
            <p:cNvSpPr/>
            <p:nvPr/>
          </p:nvSpPr>
          <p:spPr>
            <a:xfrm>
              <a:off x="4664127" y="1455224"/>
              <a:ext cx="617487" cy="1090536"/>
            </a:xfrm>
            <a:prstGeom prst="trapezoid">
              <a:avLst>
                <a:gd name="adj" fmla="val 1299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Parallelogram 521">
              <a:extLst>
                <a:ext uri="{FF2B5EF4-FFF2-40B4-BE49-F238E27FC236}">
                  <a16:creationId xmlns:a16="http://schemas.microsoft.com/office/drawing/2014/main" id="{14818D41-6637-9CC9-E836-A7DD4CCD4525}"/>
                </a:ext>
              </a:extLst>
            </p:cNvPr>
            <p:cNvSpPr/>
            <p:nvPr/>
          </p:nvSpPr>
          <p:spPr>
            <a:xfrm rot="18564738">
              <a:off x="4932387" y="1362461"/>
              <a:ext cx="479033" cy="158369"/>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3" name="Group 13">
              <a:extLst>
                <a:ext uri="{FF2B5EF4-FFF2-40B4-BE49-F238E27FC236}">
                  <a16:creationId xmlns:a16="http://schemas.microsoft.com/office/drawing/2014/main" id="{3231E89F-FC25-EE2B-9B89-63E664F6A669}"/>
                </a:ext>
              </a:extLst>
            </p:cNvPr>
            <p:cNvGrpSpPr/>
            <p:nvPr/>
          </p:nvGrpSpPr>
          <p:grpSpPr>
            <a:xfrm>
              <a:off x="4884327" y="1489414"/>
              <a:ext cx="211973" cy="632282"/>
              <a:chOff x="1463040" y="844062"/>
              <a:chExt cx="685800" cy="1957755"/>
            </a:xfrm>
          </p:grpSpPr>
          <p:sp>
            <p:nvSpPr>
              <p:cNvPr id="541" name="Pentagon 276">
                <a:extLst>
                  <a:ext uri="{FF2B5EF4-FFF2-40B4-BE49-F238E27FC236}">
                    <a16:creationId xmlns:a16="http://schemas.microsoft.com/office/drawing/2014/main" id="{FEBE8641-A09E-14C8-6DB1-D10762E3DCC0}"/>
                  </a:ext>
                </a:extLst>
              </p:cNvPr>
              <p:cNvSpPr/>
              <p:nvPr/>
            </p:nvSpPr>
            <p:spPr>
              <a:xfrm rot="5400000">
                <a:off x="1104900" y="1925516"/>
                <a:ext cx="1371600" cy="381001"/>
              </a:xfrm>
              <a:prstGeom prst="homePlate">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Diamond 541">
                <a:extLst>
                  <a:ext uri="{FF2B5EF4-FFF2-40B4-BE49-F238E27FC236}">
                    <a16:creationId xmlns:a16="http://schemas.microsoft.com/office/drawing/2014/main" id="{CDFE6BE9-697E-72BB-F78D-6C22E05D7B98}"/>
                  </a:ext>
                </a:extLst>
              </p:cNvPr>
              <p:cNvSpPr/>
              <p:nvPr/>
            </p:nvSpPr>
            <p:spPr>
              <a:xfrm>
                <a:off x="1463040" y="844062"/>
                <a:ext cx="685800" cy="908538"/>
              </a:xfrm>
              <a:prstGeom prst="diamond">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4" name="Trapezoid 523">
              <a:extLst>
                <a:ext uri="{FF2B5EF4-FFF2-40B4-BE49-F238E27FC236}">
                  <a16:creationId xmlns:a16="http://schemas.microsoft.com/office/drawing/2014/main" id="{4E86E318-0F44-EB41-B897-388DD7A0A4DC}"/>
                </a:ext>
              </a:extLst>
            </p:cNvPr>
            <p:cNvSpPr/>
            <p:nvPr/>
          </p:nvSpPr>
          <p:spPr>
            <a:xfrm>
              <a:off x="4664127" y="2284980"/>
              <a:ext cx="617487" cy="260780"/>
            </a:xfrm>
            <a:prstGeom prst="trapezoid">
              <a:avLst>
                <a:gd name="adj" fmla="val 12998"/>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Trapezoid 524">
              <a:extLst>
                <a:ext uri="{FF2B5EF4-FFF2-40B4-BE49-F238E27FC236}">
                  <a16:creationId xmlns:a16="http://schemas.microsoft.com/office/drawing/2014/main" id="{D2F30311-A021-BA62-69A5-E60BE36AE25F}"/>
                </a:ext>
              </a:extLst>
            </p:cNvPr>
            <p:cNvSpPr/>
            <p:nvPr/>
          </p:nvSpPr>
          <p:spPr>
            <a:xfrm rot="1511149">
              <a:off x="4230897" y="2100172"/>
              <a:ext cx="359516" cy="144398"/>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Trapezoid 525">
              <a:extLst>
                <a:ext uri="{FF2B5EF4-FFF2-40B4-BE49-F238E27FC236}">
                  <a16:creationId xmlns:a16="http://schemas.microsoft.com/office/drawing/2014/main" id="{CE3CD77D-F644-47E4-145A-63C7BCC4C7C4}"/>
                </a:ext>
              </a:extLst>
            </p:cNvPr>
            <p:cNvSpPr/>
            <p:nvPr/>
          </p:nvSpPr>
          <p:spPr>
            <a:xfrm rot="20822276">
              <a:off x="5285168" y="2133383"/>
              <a:ext cx="346749" cy="166895"/>
            </a:xfrm>
            <a:prstGeom prst="trapezoid">
              <a:avLst>
                <a:gd name="adj" fmla="val 1872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Rectangle 526">
              <a:extLst>
                <a:ext uri="{FF2B5EF4-FFF2-40B4-BE49-F238E27FC236}">
                  <a16:creationId xmlns:a16="http://schemas.microsoft.com/office/drawing/2014/main" id="{9368074D-800A-7767-6B76-F6610EAB693E}"/>
                </a:ext>
              </a:extLst>
            </p:cNvPr>
            <p:cNvSpPr/>
            <p:nvPr/>
          </p:nvSpPr>
          <p:spPr>
            <a:xfrm>
              <a:off x="5050057" y="1676492"/>
              <a:ext cx="154372" cy="8692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8" name="Group 326">
              <a:extLst>
                <a:ext uri="{FF2B5EF4-FFF2-40B4-BE49-F238E27FC236}">
                  <a16:creationId xmlns:a16="http://schemas.microsoft.com/office/drawing/2014/main" id="{5D2A79F8-4011-11D7-D64A-141436C026F7}"/>
                </a:ext>
              </a:extLst>
            </p:cNvPr>
            <p:cNvGrpSpPr/>
            <p:nvPr/>
          </p:nvGrpSpPr>
          <p:grpSpPr>
            <a:xfrm>
              <a:off x="3900137" y="2275131"/>
              <a:ext cx="695414" cy="1043121"/>
              <a:chOff x="2743200" y="938270"/>
              <a:chExt cx="4827770" cy="5081530"/>
            </a:xfrm>
          </p:grpSpPr>
          <p:sp>
            <p:nvSpPr>
              <p:cNvPr id="533" name="Block Arc 532">
                <a:extLst>
                  <a:ext uri="{FF2B5EF4-FFF2-40B4-BE49-F238E27FC236}">
                    <a16:creationId xmlns:a16="http://schemas.microsoft.com/office/drawing/2014/main" id="{0F3A2AEC-97A6-7EFB-CDDC-CD1B1B75F8BA}"/>
                  </a:ext>
                </a:extLst>
              </p:cNvPr>
              <p:cNvSpPr/>
              <p:nvPr/>
            </p:nvSpPr>
            <p:spPr>
              <a:xfrm rot="4844655">
                <a:off x="3744604" y="2522104"/>
                <a:ext cx="4800600" cy="1632932"/>
              </a:xfrm>
              <a:prstGeom prst="blockArc">
                <a:avLst>
                  <a:gd name="adj1" fmla="val 9255102"/>
                  <a:gd name="adj2" fmla="val 968037"/>
                  <a:gd name="adj3" fmla="val 28851"/>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34" name="Block Arc 533">
                <a:extLst>
                  <a:ext uri="{FF2B5EF4-FFF2-40B4-BE49-F238E27FC236}">
                    <a16:creationId xmlns:a16="http://schemas.microsoft.com/office/drawing/2014/main" id="{5A163BCB-747F-6AE4-1130-69852EB49F31}"/>
                  </a:ext>
                </a:extLst>
              </p:cNvPr>
              <p:cNvSpPr/>
              <p:nvPr/>
            </p:nvSpPr>
            <p:spPr>
              <a:xfrm rot="4844655">
                <a:off x="4354204" y="2750705"/>
                <a:ext cx="4800600" cy="1632932"/>
              </a:xfrm>
              <a:prstGeom prst="blockArc">
                <a:avLst>
                  <a:gd name="adj1" fmla="val 9255102"/>
                  <a:gd name="adj2" fmla="val 968037"/>
                  <a:gd name="adj3" fmla="val 28851"/>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35" name="Flowchart: Delay 534">
                <a:extLst>
                  <a:ext uri="{FF2B5EF4-FFF2-40B4-BE49-F238E27FC236}">
                    <a16:creationId xmlns:a16="http://schemas.microsoft.com/office/drawing/2014/main" id="{06224788-D0F9-BCA0-6AF3-9D0240F6F849}"/>
                  </a:ext>
                </a:extLst>
              </p:cNvPr>
              <p:cNvSpPr/>
              <p:nvPr/>
            </p:nvSpPr>
            <p:spPr>
              <a:xfrm rot="16200000">
                <a:off x="2590800" y="1676400"/>
                <a:ext cx="4876800" cy="3810000"/>
              </a:xfrm>
              <a:prstGeom prst="flowChartDelay">
                <a:avLst/>
              </a:prstGeom>
              <a:solidFill>
                <a:schemeClr val="tx1">
                  <a:lumMod val="95000"/>
                  <a:lumOff val="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lowchart: Delay 535">
                <a:extLst>
                  <a:ext uri="{FF2B5EF4-FFF2-40B4-BE49-F238E27FC236}">
                    <a16:creationId xmlns:a16="http://schemas.microsoft.com/office/drawing/2014/main" id="{E668BBD7-C9B0-B7AA-70CB-2DD3DFC610CF}"/>
                  </a:ext>
                </a:extLst>
              </p:cNvPr>
              <p:cNvSpPr/>
              <p:nvPr/>
            </p:nvSpPr>
            <p:spPr>
              <a:xfrm rot="16200000">
                <a:off x="2057400" y="1828800"/>
                <a:ext cx="4876800" cy="3505200"/>
              </a:xfrm>
              <a:prstGeom prst="flowChartDelay">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Rectangle 536">
                <a:extLst>
                  <a:ext uri="{FF2B5EF4-FFF2-40B4-BE49-F238E27FC236}">
                    <a16:creationId xmlns:a16="http://schemas.microsoft.com/office/drawing/2014/main" id="{1FB94989-7997-CFC7-8367-D1FB60342193}"/>
                  </a:ext>
                </a:extLst>
              </p:cNvPr>
              <p:cNvSpPr/>
              <p:nvPr/>
            </p:nvSpPr>
            <p:spPr>
              <a:xfrm>
                <a:off x="3581400" y="2057400"/>
                <a:ext cx="1676400" cy="609600"/>
              </a:xfrm>
              <a:prstGeom prst="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solidFill>
                </a:endParaRPr>
              </a:p>
            </p:txBody>
          </p:sp>
          <p:sp>
            <p:nvSpPr>
              <p:cNvPr id="538" name="Rounded Rectangle 254">
                <a:extLst>
                  <a:ext uri="{FF2B5EF4-FFF2-40B4-BE49-F238E27FC236}">
                    <a16:creationId xmlns:a16="http://schemas.microsoft.com/office/drawing/2014/main" id="{5C2ABD4F-91E6-FF58-B213-433B80BB2B5A}"/>
                  </a:ext>
                </a:extLst>
              </p:cNvPr>
              <p:cNvSpPr/>
              <p:nvPr/>
            </p:nvSpPr>
            <p:spPr>
              <a:xfrm>
                <a:off x="2971800" y="4038600"/>
                <a:ext cx="2971800" cy="1981200"/>
              </a:xfrm>
              <a:prstGeom prst="roundRect">
                <a:avLst/>
              </a:prstGeom>
              <a:solidFill>
                <a:schemeClr val="tx1">
                  <a:lumMod val="75000"/>
                  <a:lumOff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Rectangle 538">
                <a:extLst>
                  <a:ext uri="{FF2B5EF4-FFF2-40B4-BE49-F238E27FC236}">
                    <a16:creationId xmlns:a16="http://schemas.microsoft.com/office/drawing/2014/main" id="{024F397D-F28C-6874-D31F-59D6B533617B}"/>
                  </a:ext>
                </a:extLst>
              </p:cNvPr>
              <p:cNvSpPr/>
              <p:nvPr/>
            </p:nvSpPr>
            <p:spPr>
              <a:xfrm>
                <a:off x="2971800" y="4419600"/>
                <a:ext cx="2971800" cy="1524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Oval 539">
                <a:extLst>
                  <a:ext uri="{FF2B5EF4-FFF2-40B4-BE49-F238E27FC236}">
                    <a16:creationId xmlns:a16="http://schemas.microsoft.com/office/drawing/2014/main" id="{DB698A56-2F7B-46AD-79DE-810FF1E4B228}"/>
                  </a:ext>
                </a:extLst>
              </p:cNvPr>
              <p:cNvSpPr/>
              <p:nvPr/>
            </p:nvSpPr>
            <p:spPr>
              <a:xfrm>
                <a:off x="5791200" y="4495800"/>
                <a:ext cx="228600" cy="457200"/>
              </a:xfrm>
              <a:prstGeom prst="ellipse">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9" name="Oval 528">
              <a:extLst>
                <a:ext uri="{FF2B5EF4-FFF2-40B4-BE49-F238E27FC236}">
                  <a16:creationId xmlns:a16="http://schemas.microsoft.com/office/drawing/2014/main" id="{B0798B8E-0E04-FE61-0D9E-DF0C052C8AB6}"/>
                </a:ext>
              </a:extLst>
            </p:cNvPr>
            <p:cNvSpPr/>
            <p:nvPr/>
          </p:nvSpPr>
          <p:spPr>
            <a:xfrm rot="20057346">
              <a:off x="4348376" y="2289649"/>
              <a:ext cx="101143" cy="14993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Parallelogram 529">
              <a:extLst>
                <a:ext uri="{FF2B5EF4-FFF2-40B4-BE49-F238E27FC236}">
                  <a16:creationId xmlns:a16="http://schemas.microsoft.com/office/drawing/2014/main" id="{556A12EF-BFFB-7000-83C7-832D24C1739A}"/>
                </a:ext>
              </a:extLst>
            </p:cNvPr>
            <p:cNvSpPr/>
            <p:nvPr/>
          </p:nvSpPr>
          <p:spPr>
            <a:xfrm rot="2793246" flipH="1">
              <a:off x="4573587" y="1349259"/>
              <a:ext cx="491702" cy="160675"/>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530">
              <a:extLst>
                <a:ext uri="{FF2B5EF4-FFF2-40B4-BE49-F238E27FC236}">
                  <a16:creationId xmlns:a16="http://schemas.microsoft.com/office/drawing/2014/main" id="{91BFC2E8-B89C-D790-9BD9-08080AE7C0E2}"/>
                </a:ext>
              </a:extLst>
            </p:cNvPr>
            <p:cNvSpPr/>
            <p:nvPr/>
          </p:nvSpPr>
          <p:spPr>
            <a:xfrm>
              <a:off x="4673157" y="546445"/>
              <a:ext cx="600914" cy="90877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Freeform: Shape 531">
              <a:extLst>
                <a:ext uri="{FF2B5EF4-FFF2-40B4-BE49-F238E27FC236}">
                  <a16:creationId xmlns:a16="http://schemas.microsoft.com/office/drawing/2014/main" id="{B1A214DE-580E-4B2F-BD3A-15BD419B9CBC}"/>
                </a:ext>
              </a:extLst>
            </p:cNvPr>
            <p:cNvSpPr/>
            <p:nvPr/>
          </p:nvSpPr>
          <p:spPr>
            <a:xfrm rot="9606458">
              <a:off x="4581716" y="408383"/>
              <a:ext cx="679740" cy="588899"/>
            </a:xfrm>
            <a:custGeom>
              <a:avLst/>
              <a:gdLst>
                <a:gd name="connsiteX0" fmla="*/ 545208 w 1043342"/>
                <a:gd name="connsiteY0" fmla="*/ 878762 h 903909"/>
                <a:gd name="connsiteX1" fmla="*/ 354390 w 1043342"/>
                <a:gd name="connsiteY1" fmla="*/ 708470 h 903909"/>
                <a:gd name="connsiteX2" fmla="*/ 336564 w 1043342"/>
                <a:gd name="connsiteY2" fmla="*/ 657221 h 903909"/>
                <a:gd name="connsiteX3" fmla="*/ 298236 w 1043342"/>
                <a:gd name="connsiteY3" fmla="*/ 659174 h 903909"/>
                <a:gd name="connsiteX4" fmla="*/ 74412 w 1043342"/>
                <a:gd name="connsiteY4" fmla="*/ 372996 h 903909"/>
                <a:gd name="connsiteX5" fmla="*/ 0 w 1043342"/>
                <a:gd name="connsiteY5" fmla="*/ 45843 h 903909"/>
                <a:gd name="connsiteX6" fmla="*/ 189018 w 1043342"/>
                <a:gd name="connsiteY6" fmla="*/ 2850 h 903909"/>
                <a:gd name="connsiteX7" fmla="*/ 452448 w 1043342"/>
                <a:gd name="connsiteY7" fmla="*/ 287010 h 903909"/>
                <a:gd name="connsiteX8" fmla="*/ 457949 w 1043342"/>
                <a:gd name="connsiteY8" fmla="*/ 337972 h 903909"/>
                <a:gd name="connsiteX9" fmla="*/ 484300 w 1043342"/>
                <a:gd name="connsiteY9" fmla="*/ 318569 h 903909"/>
                <a:gd name="connsiteX10" fmla="*/ 684777 w 1043342"/>
                <a:gd name="connsiteY10" fmla="*/ 263919 h 903909"/>
                <a:gd name="connsiteX11" fmla="*/ 1043342 w 1043342"/>
                <a:gd name="connsiteY11" fmla="*/ 263919 h 903909"/>
                <a:gd name="connsiteX12" fmla="*/ 1043342 w 1043342"/>
                <a:gd name="connsiteY12" fmla="*/ 583914 h 903909"/>
                <a:gd name="connsiteX13" fmla="*/ 684777 w 1043342"/>
                <a:gd name="connsiteY13" fmla="*/ 903909 h 903909"/>
                <a:gd name="connsiteX14" fmla="*/ 545208 w 1043342"/>
                <a:gd name="connsiteY14" fmla="*/ 878762 h 90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3342" h="903909">
                  <a:moveTo>
                    <a:pt x="545208" y="878762"/>
                  </a:moveTo>
                  <a:cubicBezTo>
                    <a:pt x="459411" y="846377"/>
                    <a:pt x="390679" y="785038"/>
                    <a:pt x="354390" y="708470"/>
                  </a:cubicBezTo>
                  <a:lnTo>
                    <a:pt x="336564" y="657221"/>
                  </a:lnTo>
                  <a:lnTo>
                    <a:pt x="298236" y="659174"/>
                  </a:lnTo>
                  <a:cubicBezTo>
                    <a:pt x="205165" y="648259"/>
                    <a:pt x="110371" y="531093"/>
                    <a:pt x="74412" y="372996"/>
                  </a:cubicBezTo>
                  <a:lnTo>
                    <a:pt x="0" y="45843"/>
                  </a:lnTo>
                  <a:lnTo>
                    <a:pt x="189018" y="2850"/>
                  </a:lnTo>
                  <a:cubicBezTo>
                    <a:pt x="293410" y="-20894"/>
                    <a:pt x="411351" y="106328"/>
                    <a:pt x="452448" y="287010"/>
                  </a:cubicBezTo>
                  <a:lnTo>
                    <a:pt x="457949" y="337972"/>
                  </a:lnTo>
                  <a:lnTo>
                    <a:pt x="484300" y="318569"/>
                  </a:lnTo>
                  <a:cubicBezTo>
                    <a:pt x="541527" y="284066"/>
                    <a:pt x="610516" y="263919"/>
                    <a:pt x="684777" y="263919"/>
                  </a:cubicBezTo>
                  <a:lnTo>
                    <a:pt x="1043342" y="263919"/>
                  </a:lnTo>
                  <a:lnTo>
                    <a:pt x="1043342" y="583914"/>
                  </a:lnTo>
                  <a:cubicBezTo>
                    <a:pt x="1043342" y="760642"/>
                    <a:pt x="882807" y="903909"/>
                    <a:pt x="684777" y="903909"/>
                  </a:cubicBezTo>
                  <a:cubicBezTo>
                    <a:pt x="635269" y="903909"/>
                    <a:pt x="588105" y="894955"/>
                    <a:pt x="545208" y="878762"/>
                  </a:cubicBezTo>
                  <a:close/>
                </a:path>
              </a:pathLst>
            </a:cu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48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12"/>
                                        </p:tgtEl>
                                        <p:attrNameLst>
                                          <p:attrName>style.visibility</p:attrName>
                                        </p:attrNameLst>
                                      </p:cBhvr>
                                      <p:to>
                                        <p:strVal val="visible"/>
                                      </p:to>
                                    </p:set>
                                    <p:animEffect transition="in" filter="fade">
                                      <p:cBhvr>
                                        <p:cTn id="14" dur="1000"/>
                                        <p:tgtEl>
                                          <p:spTgt spid="612"/>
                                        </p:tgtEl>
                                      </p:cBhvr>
                                    </p:animEffect>
                                    <p:anim calcmode="lin" valueType="num">
                                      <p:cBhvr>
                                        <p:cTn id="15" dur="1000" fill="hold"/>
                                        <p:tgtEl>
                                          <p:spTgt spid="612"/>
                                        </p:tgtEl>
                                        <p:attrNameLst>
                                          <p:attrName>ppt_x</p:attrName>
                                        </p:attrNameLst>
                                      </p:cBhvr>
                                      <p:tavLst>
                                        <p:tav tm="0">
                                          <p:val>
                                            <p:strVal val="#ppt_x"/>
                                          </p:val>
                                        </p:tav>
                                        <p:tav tm="100000">
                                          <p:val>
                                            <p:strVal val="#ppt_x"/>
                                          </p:val>
                                        </p:tav>
                                      </p:tavLst>
                                    </p:anim>
                                    <p:anim calcmode="lin" valueType="num">
                                      <p:cBhvr>
                                        <p:cTn id="16" dur="1000" fill="hold"/>
                                        <p:tgtEl>
                                          <p:spTgt spid="612"/>
                                        </p:tgtEl>
                                        <p:attrNameLst>
                                          <p:attrName>ppt_y</p:attrName>
                                        </p:attrNameLst>
                                      </p:cBhvr>
                                      <p:tavLst>
                                        <p:tav tm="0">
                                          <p:val>
                                            <p:strVal val="#ppt_y+.1"/>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611"/>
                                        </p:tgtEl>
                                        <p:attrNameLst>
                                          <p:attrName>style.visibility</p:attrName>
                                        </p:attrNameLst>
                                      </p:cBhvr>
                                      <p:to>
                                        <p:strVal val="visible"/>
                                      </p:to>
                                    </p:set>
                                    <p:animEffect transition="in" filter="fade">
                                      <p:cBhvr>
                                        <p:cTn id="19" dur="2000"/>
                                        <p:tgtEl>
                                          <p:spTgt spid="611"/>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878"/>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222"/>
          <p:cNvGrpSpPr/>
          <p:nvPr/>
        </p:nvGrpSpPr>
        <p:grpSpPr>
          <a:xfrm>
            <a:off x="1752600" y="340766"/>
            <a:ext cx="5029201" cy="3012034"/>
            <a:chOff x="3853543" y="304800"/>
            <a:chExt cx="2090057" cy="2382586"/>
          </a:xfrm>
        </p:grpSpPr>
        <p:grpSp>
          <p:nvGrpSpPr>
            <p:cNvPr id="7" name="Group 238"/>
            <p:cNvGrpSpPr/>
            <p:nvPr/>
          </p:nvGrpSpPr>
          <p:grpSpPr>
            <a:xfrm>
              <a:off x="3853543" y="304800"/>
              <a:ext cx="2090057" cy="2382586"/>
              <a:chOff x="4920343" y="228600"/>
              <a:chExt cx="2090057" cy="2382586"/>
            </a:xfrm>
          </p:grpSpPr>
          <p:sp>
            <p:nvSpPr>
              <p:cNvPr id="219" name="Rounded Rectangle 218"/>
              <p:cNvSpPr/>
              <p:nvPr/>
            </p:nvSpPr>
            <p:spPr>
              <a:xfrm>
                <a:off x="4920343" y="983737"/>
                <a:ext cx="1219200" cy="1627449"/>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2150"/>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885211" y="1301040"/>
              <a:ext cx="1203366" cy="511262"/>
            </a:xfrm>
            <a:prstGeom prst="rect">
              <a:avLst/>
            </a:prstGeom>
            <a:noFill/>
          </p:spPr>
          <p:txBody>
            <a:bodyPr wrap="square" rtlCol="0">
              <a:spAutoFit/>
            </a:bodyPr>
            <a:lstStyle/>
            <a:p>
              <a:pPr fontAlgn="base"/>
              <a:r>
                <a:rPr lang="en-US" dirty="0">
                  <a:solidFill>
                    <a:schemeClr val="bg1"/>
                  </a:solidFill>
                </a:rPr>
                <a:t>The fruit is no more corrupt, and He blesses His servants.</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04503"/>
            <a:ext cx="4800600" cy="523220"/>
          </a:xfrm>
          <a:prstGeom prst="rect">
            <a:avLst/>
          </a:prstGeom>
          <a:noFill/>
        </p:spPr>
        <p:txBody>
          <a:bodyPr wrap="square" rtlCol="0">
            <a:spAutoFit/>
          </a:bodyPr>
          <a:lstStyle/>
          <a:p>
            <a:r>
              <a:rPr lang="en-US" sz="1400" dirty="0">
                <a:solidFill>
                  <a:schemeClr val="bg1"/>
                </a:solidFill>
              </a:rPr>
              <a:t>Jacob 5:75   Commentary Ralph E. Swiss</a:t>
            </a:r>
          </a:p>
          <a:p>
            <a:endParaRPr lang="en-US" sz="1400" dirty="0">
              <a:solidFill>
                <a:schemeClr val="bg1"/>
              </a:solidFill>
            </a:endParaRPr>
          </a:p>
        </p:txBody>
      </p:sp>
      <p:sp>
        <p:nvSpPr>
          <p:cNvPr id="878" name="TextBox 877"/>
          <p:cNvSpPr txBox="1"/>
          <p:nvPr/>
        </p:nvSpPr>
        <p:spPr>
          <a:xfrm>
            <a:off x="4267200" y="3505201"/>
            <a:ext cx="6248400" cy="3139321"/>
          </a:xfrm>
          <a:prstGeom prst="rect">
            <a:avLst/>
          </a:prstGeom>
          <a:noFill/>
        </p:spPr>
        <p:txBody>
          <a:bodyPr wrap="square" rtlCol="0">
            <a:spAutoFit/>
          </a:bodyPr>
          <a:lstStyle/>
          <a:p>
            <a:pPr fontAlgn="base"/>
            <a:r>
              <a:rPr lang="en-US" dirty="0">
                <a:solidFill>
                  <a:schemeClr val="bg1"/>
                </a:solidFill>
              </a:rPr>
              <a:t>“And it came to pass that when the Lord of the vineyard saw that his fruit was good, and that his vineyard was no more corrupt, he called up his servants, and said unto them: Behold, for this last time have we nourished my vineyard; and thou </a:t>
            </a:r>
            <a:r>
              <a:rPr lang="en-US" dirty="0" err="1">
                <a:solidFill>
                  <a:schemeClr val="bg1"/>
                </a:solidFill>
              </a:rPr>
              <a:t>beholdest</a:t>
            </a:r>
            <a:r>
              <a:rPr lang="en-US" dirty="0">
                <a:solidFill>
                  <a:schemeClr val="bg1"/>
                </a:solidFill>
              </a:rPr>
              <a:t> that I have done according to my will; and I have preserved the natural fruit, that it is good, even like as it was in the beginning. And</a:t>
            </a:r>
            <a:r>
              <a:rPr lang="en-US" baseline="30000" dirty="0">
                <a:solidFill>
                  <a:schemeClr val="bg1"/>
                </a:solidFill>
              </a:rPr>
              <a:t> </a:t>
            </a:r>
            <a:r>
              <a:rPr lang="en-US" dirty="0">
                <a:solidFill>
                  <a:schemeClr val="bg1"/>
                </a:solidFill>
              </a:rPr>
              <a:t>blessed art thou; for because ye have been diligent in laboring with me in my vineyard, and have kept my commandments, and have brought unto me again the natural fruit, that my vineyard is no more corrupted, and the bad is cast away, behold ye shall have</a:t>
            </a:r>
            <a:r>
              <a:rPr lang="en-US" baseline="30000" dirty="0">
                <a:solidFill>
                  <a:schemeClr val="bg1"/>
                </a:solidFill>
              </a:rPr>
              <a:t> </a:t>
            </a:r>
            <a:r>
              <a:rPr lang="en-US" dirty="0">
                <a:solidFill>
                  <a:schemeClr val="bg1"/>
                </a:solidFill>
              </a:rPr>
              <a:t>joy with me because of the fruit of my vineyard.”</a:t>
            </a:r>
          </a:p>
        </p:txBody>
      </p:sp>
      <p:grpSp>
        <p:nvGrpSpPr>
          <p:cNvPr id="8" name="Group 679"/>
          <p:cNvGrpSpPr/>
          <p:nvPr/>
        </p:nvGrpSpPr>
        <p:grpSpPr>
          <a:xfrm>
            <a:off x="1524001" y="2514600"/>
            <a:ext cx="2870137" cy="3473588"/>
            <a:chOff x="2958902" y="692156"/>
            <a:chExt cx="2870137" cy="3473588"/>
          </a:xfrm>
        </p:grpSpPr>
        <p:grpSp>
          <p:nvGrpSpPr>
            <p:cNvPr id="9" name="Group 678"/>
            <p:cNvGrpSpPr/>
            <p:nvPr/>
          </p:nvGrpSpPr>
          <p:grpSpPr>
            <a:xfrm>
              <a:off x="2958902" y="692156"/>
              <a:ext cx="2870137" cy="3473588"/>
              <a:chOff x="2958902" y="692156"/>
              <a:chExt cx="2870137" cy="3473588"/>
            </a:xfrm>
          </p:grpSpPr>
          <p:grpSp>
            <p:nvGrpSpPr>
              <p:cNvPr id="10" name="Group 273"/>
              <p:cNvGrpSpPr/>
              <p:nvPr/>
            </p:nvGrpSpPr>
            <p:grpSpPr>
              <a:xfrm rot="21316325" flipH="1">
                <a:off x="2958902" y="692156"/>
                <a:ext cx="2146593" cy="3473588"/>
                <a:chOff x="4495800" y="587433"/>
                <a:chExt cx="2146593" cy="3473588"/>
              </a:xfrm>
            </p:grpSpPr>
            <p:grpSp>
              <p:nvGrpSpPr>
                <p:cNvPr id="11" name="Group 41"/>
                <p:cNvGrpSpPr/>
                <p:nvPr/>
              </p:nvGrpSpPr>
              <p:grpSpPr>
                <a:xfrm>
                  <a:off x="4495800" y="1143000"/>
                  <a:ext cx="2146593" cy="2918021"/>
                  <a:chOff x="6519092" y="3267426"/>
                  <a:chExt cx="2146593" cy="2918021"/>
                </a:xfrm>
              </p:grpSpPr>
              <p:grpSp>
                <p:nvGrpSpPr>
                  <p:cNvPr id="12" name="Group 388"/>
                  <p:cNvGrpSpPr/>
                  <p:nvPr/>
                </p:nvGrpSpPr>
                <p:grpSpPr>
                  <a:xfrm>
                    <a:off x="7051225" y="3498480"/>
                    <a:ext cx="692753" cy="2686967"/>
                    <a:chOff x="6969937" y="3813939"/>
                    <a:chExt cx="578876" cy="2245273"/>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66"/>
                  <p:cNvGrpSpPr/>
                  <p:nvPr/>
                </p:nvGrpSpPr>
                <p:grpSpPr>
                  <a:xfrm rot="20555714" flipH="1">
                    <a:off x="7928541" y="3295828"/>
                    <a:ext cx="737144" cy="647343"/>
                    <a:chOff x="736597" y="733384"/>
                    <a:chExt cx="1807860" cy="1807860"/>
                  </a:xfrm>
                </p:grpSpPr>
                <p:grpSp>
                  <p:nvGrpSpPr>
                    <p:cNvPr id="14" name="Group 15"/>
                    <p:cNvGrpSpPr/>
                    <p:nvPr/>
                  </p:nvGrpSpPr>
                  <p:grpSpPr>
                    <a:xfrm rot="20238387">
                      <a:off x="736597" y="881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21"/>
                    <p:cNvGrpSpPr/>
                    <p:nvPr/>
                  </p:nvGrpSpPr>
                  <p:grpSpPr>
                    <a:xfrm rot="2927600">
                      <a:off x="1498597" y="881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31"/>
                    <p:cNvGrpSpPr/>
                    <p:nvPr/>
                  </p:nvGrpSpPr>
                  <p:grpSpPr>
                    <a:xfrm rot="20238387">
                      <a:off x="1346199" y="1643328"/>
                      <a:ext cx="1193804" cy="897916"/>
                      <a:chOff x="1111998" y="1862460"/>
                      <a:chExt cx="2362200" cy="1921930"/>
                    </a:xfrm>
                  </p:grpSpPr>
                  <p:grpSp>
                    <p:nvGrpSpPr>
                      <p:cNvPr id="23"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6" name="Group 199"/>
                  <p:cNvGrpSpPr/>
                  <p:nvPr/>
                </p:nvGrpSpPr>
                <p:grpSpPr>
                  <a:xfrm rot="3068959">
                    <a:off x="6099454" y="3687064"/>
                    <a:ext cx="1626598" cy="787321"/>
                    <a:chOff x="736597" y="733384"/>
                    <a:chExt cx="1807860" cy="1193804"/>
                  </a:xfrm>
                </p:grpSpPr>
                <p:grpSp>
                  <p:nvGrpSpPr>
                    <p:cNvPr id="27" name="Group 15"/>
                    <p:cNvGrpSpPr/>
                    <p:nvPr/>
                  </p:nvGrpSpPr>
                  <p:grpSpPr>
                    <a:xfrm rot="20238387">
                      <a:off x="736597" y="881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1" name="Group 21"/>
                    <p:cNvGrpSpPr/>
                    <p:nvPr/>
                  </p:nvGrpSpPr>
                  <p:grpSpPr>
                    <a:xfrm rot="2927600">
                      <a:off x="1498597" y="881328"/>
                      <a:ext cx="1193804" cy="897916"/>
                      <a:chOff x="1111998" y="1862460"/>
                      <a:chExt cx="2362200" cy="1921930"/>
                    </a:xfrm>
                  </p:grpSpPr>
                  <p:grpSp>
                    <p:nvGrpSpPr>
                      <p:cNvPr id="32"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5"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6" name="Group 15"/>
                  <p:cNvGrpSpPr/>
                  <p:nvPr/>
                </p:nvGrpSpPr>
                <p:grpSpPr>
                  <a:xfrm rot="20238387">
                    <a:off x="736597" y="881328"/>
                    <a:ext cx="1193804" cy="897916"/>
                    <a:chOff x="1111998" y="1862460"/>
                    <a:chExt cx="2362200" cy="1921930"/>
                  </a:xfrm>
                  <a:grpFill/>
                </p:grpSpPr>
                <p:grpSp>
                  <p:nvGrpSpPr>
                    <p:cNvPr id="37"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 name="Group 21"/>
                  <p:cNvGrpSpPr/>
                  <p:nvPr/>
                </p:nvGrpSpPr>
                <p:grpSpPr>
                  <a:xfrm rot="2927600">
                    <a:off x="1498597" y="881328"/>
                    <a:ext cx="1193804" cy="897916"/>
                    <a:chOff x="1111998" y="1862460"/>
                    <a:chExt cx="2362200" cy="1921930"/>
                  </a:xfrm>
                  <a:grpFill/>
                </p:grpSpPr>
                <p:grpSp>
                  <p:nvGrpSpPr>
                    <p:cNvPr id="41"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 name="Group 31"/>
                  <p:cNvGrpSpPr/>
                  <p:nvPr/>
                </p:nvGrpSpPr>
                <p:grpSpPr>
                  <a:xfrm rot="20238387">
                    <a:off x="1346199" y="1643328"/>
                    <a:ext cx="1193804" cy="897916"/>
                    <a:chOff x="1111998" y="1862460"/>
                    <a:chExt cx="2362200" cy="1921930"/>
                  </a:xfrm>
                  <a:grpFill/>
                </p:grpSpPr>
                <p:grpSp>
                  <p:nvGrpSpPr>
                    <p:cNvPr id="45"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51" name="Group 677"/>
              <p:cNvGrpSpPr/>
              <p:nvPr/>
            </p:nvGrpSpPr>
            <p:grpSpPr>
              <a:xfrm rot="1041182">
                <a:off x="4063446" y="1294871"/>
                <a:ext cx="1765593" cy="2669564"/>
                <a:chOff x="4495800" y="1318444"/>
                <a:chExt cx="1765593" cy="2669564"/>
              </a:xfrm>
            </p:grpSpPr>
            <p:grpSp>
              <p:nvGrpSpPr>
                <p:cNvPr id="52" name="Group 166"/>
                <p:cNvGrpSpPr/>
                <p:nvPr/>
              </p:nvGrpSpPr>
              <p:grpSpPr>
                <a:xfrm rot="19719793" flipH="1">
                  <a:off x="5084688" y="1318444"/>
                  <a:ext cx="886490" cy="755080"/>
                  <a:chOff x="736597" y="733384"/>
                  <a:chExt cx="1807860" cy="1807860"/>
                </a:xfrm>
                <a:solidFill>
                  <a:schemeClr val="accent3">
                    <a:lumMod val="40000"/>
                    <a:lumOff val="60000"/>
                  </a:schemeClr>
                </a:solidFill>
              </p:grpSpPr>
              <p:grpSp>
                <p:nvGrpSpPr>
                  <p:cNvPr id="53" name="Group 15"/>
                  <p:cNvGrpSpPr/>
                  <p:nvPr/>
                </p:nvGrpSpPr>
                <p:grpSpPr>
                  <a:xfrm rot="20238387">
                    <a:off x="736597" y="881328"/>
                    <a:ext cx="1193804" cy="897916"/>
                    <a:chOff x="1111998" y="1862460"/>
                    <a:chExt cx="2362200" cy="1921930"/>
                  </a:xfrm>
                  <a:grpFill/>
                </p:grpSpPr>
                <p:grpSp>
                  <p:nvGrpSpPr>
                    <p:cNvPr id="54"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 name="Group 21"/>
                  <p:cNvGrpSpPr/>
                  <p:nvPr/>
                </p:nvGrpSpPr>
                <p:grpSpPr>
                  <a:xfrm rot="2927600">
                    <a:off x="1498597" y="881328"/>
                    <a:ext cx="1193804" cy="897916"/>
                    <a:chOff x="1111998" y="1862460"/>
                    <a:chExt cx="2362200" cy="1921930"/>
                  </a:xfrm>
                  <a:grpFill/>
                </p:grpSpPr>
                <p:grpSp>
                  <p:nvGrpSpPr>
                    <p:cNvPr id="58"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 name="Group 31"/>
                  <p:cNvGrpSpPr/>
                  <p:nvPr/>
                </p:nvGrpSpPr>
                <p:grpSpPr>
                  <a:xfrm rot="20238387">
                    <a:off x="1346199" y="1643328"/>
                    <a:ext cx="1193804" cy="897916"/>
                    <a:chOff x="1111998" y="1862460"/>
                    <a:chExt cx="2362200" cy="1921930"/>
                  </a:xfrm>
                  <a:grpFill/>
                </p:grpSpPr>
                <p:grpSp>
                  <p:nvGrpSpPr>
                    <p:cNvPr id="62"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5" name="Group 222"/>
                <p:cNvGrpSpPr/>
                <p:nvPr/>
              </p:nvGrpSpPr>
              <p:grpSpPr>
                <a:xfrm>
                  <a:off x="4495800" y="1371600"/>
                  <a:ext cx="1765593" cy="2616408"/>
                  <a:chOff x="4419600" y="1219200"/>
                  <a:chExt cx="1765593" cy="2616408"/>
                </a:xfrm>
              </p:grpSpPr>
              <p:grpSp>
                <p:nvGrpSpPr>
                  <p:cNvPr id="72" name="Group 272"/>
                  <p:cNvGrpSpPr/>
                  <p:nvPr/>
                </p:nvGrpSpPr>
                <p:grpSpPr>
                  <a:xfrm>
                    <a:off x="4419600" y="1219200"/>
                    <a:ext cx="1765593" cy="2616408"/>
                    <a:chOff x="6477000" y="1480104"/>
                    <a:chExt cx="1765593" cy="2616408"/>
                  </a:xfrm>
                </p:grpSpPr>
                <p:grpSp>
                  <p:nvGrpSpPr>
                    <p:cNvPr id="74" name="Group 41"/>
                    <p:cNvGrpSpPr/>
                    <p:nvPr/>
                  </p:nvGrpSpPr>
                  <p:grpSpPr>
                    <a:xfrm>
                      <a:off x="6477000" y="2057400"/>
                      <a:ext cx="1765593" cy="2039112"/>
                      <a:chOff x="6519092" y="3267426"/>
                      <a:chExt cx="2146593" cy="2918021"/>
                    </a:xfrm>
                  </p:grpSpPr>
                  <p:grpSp>
                    <p:nvGrpSpPr>
                      <p:cNvPr id="75" name="Group 388"/>
                      <p:cNvGrpSpPr/>
                      <p:nvPr/>
                    </p:nvGrpSpPr>
                    <p:grpSpPr>
                      <a:xfrm>
                        <a:off x="7051225" y="3498480"/>
                        <a:ext cx="692753" cy="2686967"/>
                        <a:chOff x="6969937" y="3813939"/>
                        <a:chExt cx="578876" cy="2245273"/>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66"/>
                      <p:cNvGrpSpPr/>
                      <p:nvPr/>
                    </p:nvGrpSpPr>
                    <p:grpSpPr>
                      <a:xfrm rot="20555714" flipH="1">
                        <a:off x="7928541" y="3295828"/>
                        <a:ext cx="737144" cy="647343"/>
                        <a:chOff x="736597" y="733384"/>
                        <a:chExt cx="1807860" cy="1807860"/>
                      </a:xfrm>
                    </p:grpSpPr>
                    <p:grpSp>
                      <p:nvGrpSpPr>
                        <p:cNvPr id="83" name="Group 15"/>
                        <p:cNvGrpSpPr/>
                        <p:nvPr/>
                      </p:nvGrpSpPr>
                      <p:grpSpPr>
                        <a:xfrm rot="20238387">
                          <a:off x="736597" y="881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21"/>
                        <p:cNvGrpSpPr/>
                        <p:nvPr/>
                      </p:nvGrpSpPr>
                      <p:grpSpPr>
                        <a:xfrm rot="2927600">
                          <a:off x="1498597" y="881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 name="Group 31"/>
                        <p:cNvGrpSpPr/>
                        <p:nvPr/>
                      </p:nvGrpSpPr>
                      <p:grpSpPr>
                        <a:xfrm rot="20238387">
                          <a:off x="1346199" y="1643328"/>
                          <a:ext cx="1193804" cy="897916"/>
                          <a:chOff x="1111998" y="1862460"/>
                          <a:chExt cx="2362200" cy="1921930"/>
                        </a:xfrm>
                      </p:grpSpPr>
                      <p:grpSp>
                        <p:nvGrpSpPr>
                          <p:cNvPr id="104"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8" name="Group 199"/>
                      <p:cNvGrpSpPr/>
                      <p:nvPr/>
                    </p:nvGrpSpPr>
                    <p:grpSpPr>
                      <a:xfrm rot="3068959">
                        <a:off x="6099454" y="3687064"/>
                        <a:ext cx="1626598" cy="787321"/>
                        <a:chOff x="736597" y="733384"/>
                        <a:chExt cx="1807860" cy="1193804"/>
                      </a:xfrm>
                    </p:grpSpPr>
                    <p:grpSp>
                      <p:nvGrpSpPr>
                        <p:cNvPr id="119" name="Group 15"/>
                        <p:cNvGrpSpPr/>
                        <p:nvPr/>
                      </p:nvGrpSpPr>
                      <p:grpSpPr>
                        <a:xfrm rot="20238387">
                          <a:off x="736597" y="881328"/>
                          <a:ext cx="1193804" cy="897916"/>
                          <a:chOff x="1111998" y="1862460"/>
                          <a:chExt cx="2362200" cy="1921930"/>
                        </a:xfrm>
                      </p:grpSpPr>
                      <p:grpSp>
                        <p:nvGrpSpPr>
                          <p:cNvPr id="120"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3" name="Group 21"/>
                        <p:cNvGrpSpPr/>
                        <p:nvPr/>
                      </p:nvGrpSpPr>
                      <p:grpSpPr>
                        <a:xfrm rot="2927600">
                          <a:off x="1498597" y="881328"/>
                          <a:ext cx="1193804" cy="897916"/>
                          <a:chOff x="1111998" y="1862460"/>
                          <a:chExt cx="2362200" cy="1921930"/>
                        </a:xfrm>
                      </p:grpSpPr>
                      <p:grpSp>
                        <p:nvGrpSpPr>
                          <p:cNvPr id="124"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7"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864" name="Group 15"/>
                      <p:cNvGrpSpPr/>
                      <p:nvPr/>
                    </p:nvGrpSpPr>
                    <p:grpSpPr>
                      <a:xfrm rot="20238387">
                        <a:off x="736597" y="881328"/>
                        <a:ext cx="1193804" cy="897916"/>
                        <a:chOff x="1111998" y="1862460"/>
                        <a:chExt cx="2362200" cy="1921930"/>
                      </a:xfrm>
                      <a:grpFill/>
                    </p:grpSpPr>
                    <p:grpSp>
                      <p:nvGrpSpPr>
                        <p:cNvPr id="865"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6"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7"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8" name="Group 21"/>
                      <p:cNvGrpSpPr/>
                      <p:nvPr/>
                    </p:nvGrpSpPr>
                    <p:grpSpPr>
                      <a:xfrm rot="2927600">
                        <a:off x="1498597" y="881328"/>
                        <a:ext cx="1193804" cy="897916"/>
                        <a:chOff x="1111998" y="1862460"/>
                        <a:chExt cx="2362200" cy="1921930"/>
                      </a:xfrm>
                      <a:grpFill/>
                    </p:grpSpPr>
                    <p:grpSp>
                      <p:nvGrpSpPr>
                        <p:cNvPr id="869"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2" name="Group 31"/>
                      <p:cNvGrpSpPr/>
                      <p:nvPr/>
                    </p:nvGrpSpPr>
                    <p:grpSpPr>
                      <a:xfrm rot="20238387">
                        <a:off x="1346199" y="1643328"/>
                        <a:ext cx="1193804" cy="897916"/>
                        <a:chOff x="1111998" y="1862460"/>
                        <a:chExt cx="2362200" cy="1921930"/>
                      </a:xfrm>
                      <a:grpFill/>
                    </p:grpSpPr>
                    <p:grpSp>
                      <p:nvGrpSpPr>
                        <p:cNvPr id="873"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4"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5"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6"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877" name="Group 15"/>
                    <p:cNvGrpSpPr/>
                    <p:nvPr/>
                  </p:nvGrpSpPr>
                  <p:grpSpPr>
                    <a:xfrm rot="20238387">
                      <a:off x="736597" y="881328"/>
                      <a:ext cx="1193804" cy="897916"/>
                      <a:chOff x="1111998" y="1862460"/>
                      <a:chExt cx="2362200" cy="1921930"/>
                    </a:xfrm>
                    <a:grpFill/>
                  </p:grpSpPr>
                  <p:grpSp>
                    <p:nvGrpSpPr>
                      <p:cNvPr id="879"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0"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1"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2" name="Group 21"/>
                    <p:cNvGrpSpPr/>
                    <p:nvPr/>
                  </p:nvGrpSpPr>
                  <p:grpSpPr>
                    <a:xfrm rot="2927600">
                      <a:off x="1498597" y="881328"/>
                      <a:ext cx="1193804" cy="897916"/>
                      <a:chOff x="1111998" y="1862460"/>
                      <a:chExt cx="2362200" cy="1921930"/>
                    </a:xfrm>
                    <a:grpFill/>
                  </p:grpSpPr>
                  <p:grpSp>
                    <p:nvGrpSpPr>
                      <p:cNvPr id="883"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4"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5"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6" name="Group 31"/>
                    <p:cNvGrpSpPr/>
                    <p:nvPr/>
                  </p:nvGrpSpPr>
                  <p:grpSpPr>
                    <a:xfrm rot="20238387">
                      <a:off x="1346199" y="1643328"/>
                      <a:ext cx="1193804" cy="897916"/>
                      <a:chOff x="1111998" y="1862460"/>
                      <a:chExt cx="2362200" cy="1921930"/>
                    </a:xfrm>
                    <a:grpFill/>
                  </p:grpSpPr>
                  <p:grpSp>
                    <p:nvGrpSpPr>
                      <p:cNvPr id="887"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8"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9"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grpSp>
          <p:nvGrpSpPr>
            <p:cNvPr id="890" name="Group 166"/>
            <p:cNvGrpSpPr/>
            <p:nvPr/>
          </p:nvGrpSpPr>
          <p:grpSpPr>
            <a:xfrm rot="15452955" flipH="1">
              <a:off x="4592980" y="2041678"/>
              <a:ext cx="886490" cy="755080"/>
              <a:chOff x="736597" y="733384"/>
              <a:chExt cx="1807860" cy="1807860"/>
            </a:xfrm>
            <a:solidFill>
              <a:schemeClr val="accent3">
                <a:lumMod val="40000"/>
                <a:lumOff val="60000"/>
              </a:schemeClr>
            </a:solidFill>
          </p:grpSpPr>
          <p:grpSp>
            <p:nvGrpSpPr>
              <p:cNvPr id="891" name="Group 15"/>
              <p:cNvGrpSpPr/>
              <p:nvPr/>
            </p:nvGrpSpPr>
            <p:grpSpPr>
              <a:xfrm rot="20238387">
                <a:off x="736597" y="881328"/>
                <a:ext cx="1193804" cy="897916"/>
                <a:chOff x="1111998" y="1862460"/>
                <a:chExt cx="2362200" cy="1921930"/>
              </a:xfrm>
              <a:grpFill/>
            </p:grpSpPr>
            <p:grpSp>
              <p:nvGrpSpPr>
                <p:cNvPr id="892"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3"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4"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5" name="Group 21"/>
              <p:cNvGrpSpPr/>
              <p:nvPr/>
            </p:nvGrpSpPr>
            <p:grpSpPr>
              <a:xfrm rot="2927600">
                <a:off x="1498597" y="881328"/>
                <a:ext cx="1193804" cy="897916"/>
                <a:chOff x="1111998" y="1862460"/>
                <a:chExt cx="2362200" cy="1921930"/>
              </a:xfrm>
              <a:grpFill/>
            </p:grpSpPr>
            <p:grpSp>
              <p:nvGrpSpPr>
                <p:cNvPr id="192"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5" name="Group 31"/>
              <p:cNvGrpSpPr/>
              <p:nvPr/>
            </p:nvGrpSpPr>
            <p:grpSpPr>
              <a:xfrm rot="20238387">
                <a:off x="1346199" y="1643328"/>
                <a:ext cx="1193804" cy="897916"/>
                <a:chOff x="1111998" y="1862460"/>
                <a:chExt cx="2362200" cy="1921930"/>
              </a:xfrm>
              <a:grpFill/>
            </p:grpSpPr>
            <p:grpSp>
              <p:nvGrpSpPr>
                <p:cNvPr id="196"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05" name="Group 610"/>
          <p:cNvGrpSpPr/>
          <p:nvPr/>
        </p:nvGrpSpPr>
        <p:grpSpPr>
          <a:xfrm>
            <a:off x="2819400" y="5257800"/>
            <a:ext cx="914400" cy="990600"/>
            <a:chOff x="5867400" y="3220304"/>
            <a:chExt cx="1066800" cy="1351696"/>
          </a:xfrm>
        </p:grpSpPr>
        <p:sp>
          <p:nvSpPr>
            <p:cNvPr id="607" name="Cube 606"/>
            <p:cNvSpPr/>
            <p:nvPr/>
          </p:nvSpPr>
          <p:spPr>
            <a:xfrm>
              <a:off x="5943600" y="3505200"/>
              <a:ext cx="990600" cy="1066800"/>
            </a:xfrm>
            <a:prstGeom prst="cube">
              <a:avLst>
                <a:gd name="adj" fmla="val 18473"/>
              </a:avLst>
            </a:prstGeom>
            <a:solidFill>
              <a:srgbClr val="E4C95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6" name="Group 608"/>
            <p:cNvGrpSpPr/>
            <p:nvPr/>
          </p:nvGrpSpPr>
          <p:grpSpPr>
            <a:xfrm>
              <a:off x="5867400" y="3276600"/>
              <a:ext cx="821680" cy="527697"/>
              <a:chOff x="6112546" y="2949085"/>
              <a:chExt cx="821680" cy="527697"/>
            </a:xfrm>
          </p:grpSpPr>
          <p:sp>
            <p:nvSpPr>
              <p:cNvPr id="604" name="Oval 603"/>
              <p:cNvSpPr/>
              <p:nvPr/>
            </p:nvSpPr>
            <p:spPr>
              <a:xfrm rot="2137671" flipV="1">
                <a:off x="6112546" y="29490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p:cNvSpPr/>
              <p:nvPr/>
            </p:nvSpPr>
            <p:spPr>
              <a:xfrm rot="19852554" flipV="1">
                <a:off x="6264946" y="31014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rot="20781295" flipV="1">
                <a:off x="6417346" y="32538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Oval 609"/>
            <p:cNvSpPr/>
            <p:nvPr/>
          </p:nvSpPr>
          <p:spPr>
            <a:xfrm rot="3489362" flipV="1">
              <a:off x="6373390" y="336729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91">
            <a:extLst>
              <a:ext uri="{FF2B5EF4-FFF2-40B4-BE49-F238E27FC236}">
                <a16:creationId xmlns:a16="http://schemas.microsoft.com/office/drawing/2014/main" id="{B42ED7B9-EE6C-37AB-EE70-8AB648BCCC14}"/>
              </a:ext>
            </a:extLst>
          </p:cNvPr>
          <p:cNvGrpSpPr/>
          <p:nvPr/>
        </p:nvGrpSpPr>
        <p:grpSpPr>
          <a:xfrm>
            <a:off x="10416258" y="1127878"/>
            <a:ext cx="1356990" cy="3344532"/>
            <a:chOff x="4054343" y="2362200"/>
            <a:chExt cx="1356990" cy="3344532"/>
          </a:xfrm>
        </p:grpSpPr>
        <p:sp>
          <p:nvSpPr>
            <p:cNvPr id="3" name="Round Diagonal Corner Rectangle 1143">
              <a:extLst>
                <a:ext uri="{FF2B5EF4-FFF2-40B4-BE49-F238E27FC236}">
                  <a16:creationId xmlns:a16="http://schemas.microsoft.com/office/drawing/2014/main" id="{17604C75-9199-381A-48A4-2F8CF25D3688}"/>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 Diagonal Corner Rectangle 1144">
              <a:extLst>
                <a:ext uri="{FF2B5EF4-FFF2-40B4-BE49-F238E27FC236}">
                  <a16:creationId xmlns:a16="http://schemas.microsoft.com/office/drawing/2014/main" id="{A75DB960-CB62-57EC-4732-791C7365604E}"/>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7DE5F1FA-B739-33D0-8F87-D08EC497F5C4}"/>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Oval 550">
              <a:extLst>
                <a:ext uri="{FF2B5EF4-FFF2-40B4-BE49-F238E27FC236}">
                  <a16:creationId xmlns:a16="http://schemas.microsoft.com/office/drawing/2014/main" id="{FD2564A4-53A2-26E4-13E4-203ED8549EC0}"/>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Oval 552">
              <a:extLst>
                <a:ext uri="{FF2B5EF4-FFF2-40B4-BE49-F238E27FC236}">
                  <a16:creationId xmlns:a16="http://schemas.microsoft.com/office/drawing/2014/main" id="{A07C7496-0CF7-8251-F548-15A312689994}"/>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553">
              <a:extLst>
                <a:ext uri="{FF2B5EF4-FFF2-40B4-BE49-F238E27FC236}">
                  <a16:creationId xmlns:a16="http://schemas.microsoft.com/office/drawing/2014/main" id="{81B16BF1-4AF1-1F74-A998-3F881B1F6A28}"/>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5" name="Trapezoid 554">
              <a:extLst>
                <a:ext uri="{FF2B5EF4-FFF2-40B4-BE49-F238E27FC236}">
                  <a16:creationId xmlns:a16="http://schemas.microsoft.com/office/drawing/2014/main" id="{3FFDE82D-D467-2CD9-6BC4-B6EA3D63D3C0}"/>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Trapezoid 555">
              <a:extLst>
                <a:ext uri="{FF2B5EF4-FFF2-40B4-BE49-F238E27FC236}">
                  <a16:creationId xmlns:a16="http://schemas.microsoft.com/office/drawing/2014/main" id="{568A3C85-CD33-07FB-8859-0E7498311C26}"/>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Trapezoid 556">
              <a:extLst>
                <a:ext uri="{FF2B5EF4-FFF2-40B4-BE49-F238E27FC236}">
                  <a16:creationId xmlns:a16="http://schemas.microsoft.com/office/drawing/2014/main" id="{698D352D-032C-8634-0E11-F8A3B88FD196}"/>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a:extLst>
                <a:ext uri="{FF2B5EF4-FFF2-40B4-BE49-F238E27FC236}">
                  <a16:creationId xmlns:a16="http://schemas.microsoft.com/office/drawing/2014/main" id="{64E87957-3459-6F09-EDBC-91F75F19F8A6}"/>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Oval 558">
              <a:extLst>
                <a:ext uri="{FF2B5EF4-FFF2-40B4-BE49-F238E27FC236}">
                  <a16:creationId xmlns:a16="http://schemas.microsoft.com/office/drawing/2014/main" id="{D763DD14-2F7D-D70D-7B61-AE86DB952521}"/>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Round Diagonal Corner Rectangle 1154">
              <a:extLst>
                <a:ext uri="{FF2B5EF4-FFF2-40B4-BE49-F238E27FC236}">
                  <a16:creationId xmlns:a16="http://schemas.microsoft.com/office/drawing/2014/main" id="{F28363E4-0E4D-7C3B-EBEE-46E3302D9F04}"/>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Round Diagonal Corner Rectangle 1155">
              <a:extLst>
                <a:ext uri="{FF2B5EF4-FFF2-40B4-BE49-F238E27FC236}">
                  <a16:creationId xmlns:a16="http://schemas.microsoft.com/office/drawing/2014/main" id="{E7A7BB97-557A-6D47-192D-1306D0B2ED72}"/>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Oval 561">
              <a:extLst>
                <a:ext uri="{FF2B5EF4-FFF2-40B4-BE49-F238E27FC236}">
                  <a16:creationId xmlns:a16="http://schemas.microsoft.com/office/drawing/2014/main" id="{679A543A-3865-2448-F95D-DA4677FE7BBA}"/>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Round Diagonal Corner Rectangle 1157">
              <a:extLst>
                <a:ext uri="{FF2B5EF4-FFF2-40B4-BE49-F238E27FC236}">
                  <a16:creationId xmlns:a16="http://schemas.microsoft.com/office/drawing/2014/main" id="{216DE6D2-C952-CDA9-4ABB-D999E615E2D9}"/>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Oval 563">
              <a:extLst>
                <a:ext uri="{FF2B5EF4-FFF2-40B4-BE49-F238E27FC236}">
                  <a16:creationId xmlns:a16="http://schemas.microsoft.com/office/drawing/2014/main" id="{3170FD52-C461-6721-5063-A906C5D4779F}"/>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6" name="Group 33">
            <a:extLst>
              <a:ext uri="{FF2B5EF4-FFF2-40B4-BE49-F238E27FC236}">
                <a16:creationId xmlns:a16="http://schemas.microsoft.com/office/drawing/2014/main" id="{22D1269D-67E9-D582-57F0-0931B26E0394}"/>
              </a:ext>
            </a:extLst>
          </p:cNvPr>
          <p:cNvGrpSpPr/>
          <p:nvPr/>
        </p:nvGrpSpPr>
        <p:grpSpPr>
          <a:xfrm>
            <a:off x="4508406" y="1495405"/>
            <a:ext cx="4483385" cy="1845296"/>
            <a:chOff x="152400" y="304800"/>
            <a:chExt cx="6248400" cy="3429000"/>
          </a:xfrm>
        </p:grpSpPr>
        <p:grpSp>
          <p:nvGrpSpPr>
            <p:cNvPr id="567" name="Group 1">
              <a:extLst>
                <a:ext uri="{FF2B5EF4-FFF2-40B4-BE49-F238E27FC236}">
                  <a16:creationId xmlns:a16="http://schemas.microsoft.com/office/drawing/2014/main" id="{F4971D44-8724-A357-A898-A58CACF34A65}"/>
                </a:ext>
              </a:extLst>
            </p:cNvPr>
            <p:cNvGrpSpPr/>
            <p:nvPr/>
          </p:nvGrpSpPr>
          <p:grpSpPr>
            <a:xfrm>
              <a:off x="1981200" y="304800"/>
              <a:ext cx="1068393" cy="3388600"/>
              <a:chOff x="6583357" y="2133600"/>
              <a:chExt cx="1068393" cy="3388600"/>
            </a:xfrm>
          </p:grpSpPr>
          <p:sp>
            <p:nvSpPr>
              <p:cNvPr id="353" name="Oval 2">
                <a:extLst>
                  <a:ext uri="{FF2B5EF4-FFF2-40B4-BE49-F238E27FC236}">
                    <a16:creationId xmlns:a16="http://schemas.microsoft.com/office/drawing/2014/main" id="{0A7C91F9-8E09-6D1F-41C1-AE9736E4D9BF}"/>
                  </a:ext>
                </a:extLst>
              </p:cNvPr>
              <p:cNvSpPr/>
              <p:nvPr/>
            </p:nvSpPr>
            <p:spPr>
              <a:xfrm rot="17610301" flipH="1">
                <a:off x="7101726" y="5162763"/>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Oval 3">
                <a:extLst>
                  <a:ext uri="{FF2B5EF4-FFF2-40B4-BE49-F238E27FC236}">
                    <a16:creationId xmlns:a16="http://schemas.microsoft.com/office/drawing/2014/main" id="{04A31C8A-CEDE-1A20-802B-78ABAB09E6E0}"/>
                  </a:ext>
                </a:extLst>
              </p:cNvPr>
              <p:cNvSpPr/>
              <p:nvPr/>
            </p:nvSpPr>
            <p:spPr>
              <a:xfrm rot="2704841" flipH="1">
                <a:off x="6732002" y="5200978"/>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4">
                <a:extLst>
                  <a:ext uri="{FF2B5EF4-FFF2-40B4-BE49-F238E27FC236}">
                    <a16:creationId xmlns:a16="http://schemas.microsoft.com/office/drawing/2014/main" id="{1C960A86-2B69-3E0B-DD90-9408137F0DF4}"/>
                  </a:ext>
                </a:extLst>
              </p:cNvPr>
              <p:cNvSpPr/>
              <p:nvPr/>
            </p:nvSpPr>
            <p:spPr>
              <a:xfrm>
                <a:off x="662940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2" name="Oval 5">
                <a:extLst>
                  <a:ext uri="{FF2B5EF4-FFF2-40B4-BE49-F238E27FC236}">
                    <a16:creationId xmlns:a16="http://schemas.microsoft.com/office/drawing/2014/main" id="{0C795377-917A-1A24-4D94-25BCE64B4F73}"/>
                  </a:ext>
                </a:extLst>
              </p:cNvPr>
              <p:cNvSpPr/>
              <p:nvPr/>
            </p:nvSpPr>
            <p:spPr>
              <a:xfrm>
                <a:off x="744728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Flowchart: Manual Operation 6">
                <a:extLst>
                  <a:ext uri="{FF2B5EF4-FFF2-40B4-BE49-F238E27FC236}">
                    <a16:creationId xmlns:a16="http://schemas.microsoft.com/office/drawing/2014/main" id="{1410F344-16DC-4A35-3D9C-7C3B73371395}"/>
                  </a:ext>
                </a:extLst>
              </p:cNvPr>
              <p:cNvSpPr/>
              <p:nvPr/>
            </p:nvSpPr>
            <p:spPr>
              <a:xfrm rot="9438105" flipH="1">
                <a:off x="7264023"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Flowchart: Manual Operation 7">
                <a:extLst>
                  <a:ext uri="{FF2B5EF4-FFF2-40B4-BE49-F238E27FC236}">
                    <a16:creationId xmlns:a16="http://schemas.microsoft.com/office/drawing/2014/main" id="{8013074D-A98D-7040-9FE4-F338C86390D9}"/>
                  </a:ext>
                </a:extLst>
              </p:cNvPr>
              <p:cNvSpPr/>
              <p:nvPr/>
            </p:nvSpPr>
            <p:spPr>
              <a:xfrm rot="11918038">
                <a:off x="6691506"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Flowchart: Manual Operation 8">
                <a:extLst>
                  <a:ext uri="{FF2B5EF4-FFF2-40B4-BE49-F238E27FC236}">
                    <a16:creationId xmlns:a16="http://schemas.microsoft.com/office/drawing/2014/main" id="{00E13CFE-A1A2-AE22-03F5-F7C8137F04B8}"/>
                  </a:ext>
                </a:extLst>
              </p:cNvPr>
              <p:cNvSpPr/>
              <p:nvPr/>
            </p:nvSpPr>
            <p:spPr>
              <a:xfrm rot="10800000">
                <a:off x="6792976" y="3367414"/>
                <a:ext cx="654304" cy="978422"/>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Flowchart: Manual Operation 9">
                <a:extLst>
                  <a:ext uri="{FF2B5EF4-FFF2-40B4-BE49-F238E27FC236}">
                    <a16:creationId xmlns:a16="http://schemas.microsoft.com/office/drawing/2014/main" id="{590E5FD3-01EF-4D15-EC34-FF09EE307E8A}"/>
                  </a:ext>
                </a:extLst>
              </p:cNvPr>
              <p:cNvSpPr/>
              <p:nvPr/>
            </p:nvSpPr>
            <p:spPr>
              <a:xfrm rot="10800000">
                <a:off x="6752082"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Flowchart: Manual Operation 10">
                <a:extLst>
                  <a:ext uri="{FF2B5EF4-FFF2-40B4-BE49-F238E27FC236}">
                    <a16:creationId xmlns:a16="http://schemas.microsoft.com/office/drawing/2014/main" id="{D5B29B3F-FA93-EAC6-0D43-5FE9AABCFC0D}"/>
                  </a:ext>
                </a:extLst>
              </p:cNvPr>
              <p:cNvSpPr/>
              <p:nvPr/>
            </p:nvSpPr>
            <p:spPr>
              <a:xfrm rot="10800000">
                <a:off x="7038340"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8" name="Rounded Rectangle 11">
                <a:extLst>
                  <a:ext uri="{FF2B5EF4-FFF2-40B4-BE49-F238E27FC236}">
                    <a16:creationId xmlns:a16="http://schemas.microsoft.com/office/drawing/2014/main" id="{9CD582D5-15AE-3462-4062-EA242661C1DF}"/>
                  </a:ext>
                </a:extLst>
              </p:cNvPr>
              <p:cNvSpPr/>
              <p:nvPr/>
            </p:nvSpPr>
            <p:spPr>
              <a:xfrm>
                <a:off x="6792976" y="4242844"/>
                <a:ext cx="654304" cy="102992"/>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Pentagon 12">
                <a:extLst>
                  <a:ext uri="{FF2B5EF4-FFF2-40B4-BE49-F238E27FC236}">
                    <a16:creationId xmlns:a16="http://schemas.microsoft.com/office/drawing/2014/main" id="{7566181A-8282-13A9-DA5A-7FC9A27C506F}"/>
                  </a:ext>
                </a:extLst>
              </p:cNvPr>
              <p:cNvSpPr/>
              <p:nvPr/>
            </p:nvSpPr>
            <p:spPr>
              <a:xfrm rot="16010993">
                <a:off x="7141853" y="3672169"/>
                <a:ext cx="337170" cy="38812"/>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0" name="Pentagon 13">
                <a:extLst>
                  <a:ext uri="{FF2B5EF4-FFF2-40B4-BE49-F238E27FC236}">
                    <a16:creationId xmlns:a16="http://schemas.microsoft.com/office/drawing/2014/main" id="{6D61F519-56C3-4E08-C841-6F20A341EBFA}"/>
                  </a:ext>
                </a:extLst>
              </p:cNvPr>
              <p:cNvSpPr/>
              <p:nvPr/>
            </p:nvSpPr>
            <p:spPr>
              <a:xfrm rot="5400000">
                <a:off x="7134517" y="3702894"/>
                <a:ext cx="257479" cy="204470"/>
              </a:xfrm>
              <a:prstGeom prst="homePlate">
                <a:avLst>
                  <a:gd name="adj" fmla="val 2983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1" name="Rectangle 14">
                <a:extLst>
                  <a:ext uri="{FF2B5EF4-FFF2-40B4-BE49-F238E27FC236}">
                    <a16:creationId xmlns:a16="http://schemas.microsoft.com/office/drawing/2014/main" id="{8C71F63B-BC50-B823-644E-29AE0FD1B456}"/>
                  </a:ext>
                </a:extLst>
              </p:cNvPr>
              <p:cNvSpPr/>
              <p:nvPr/>
            </p:nvSpPr>
            <p:spPr>
              <a:xfrm>
                <a:off x="7038340" y="4242844"/>
                <a:ext cx="163576" cy="102992"/>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2" name="Group 131">
                <a:extLst>
                  <a:ext uri="{FF2B5EF4-FFF2-40B4-BE49-F238E27FC236}">
                    <a16:creationId xmlns:a16="http://schemas.microsoft.com/office/drawing/2014/main" id="{51E2A983-C98D-4ADE-82F1-1AE2743882DF}"/>
                  </a:ext>
                </a:extLst>
              </p:cNvPr>
              <p:cNvGrpSpPr/>
              <p:nvPr/>
            </p:nvGrpSpPr>
            <p:grpSpPr>
              <a:xfrm>
                <a:off x="7010400" y="3505200"/>
                <a:ext cx="177800" cy="594851"/>
                <a:chOff x="2501900" y="1472381"/>
                <a:chExt cx="177800" cy="594851"/>
              </a:xfrm>
            </p:grpSpPr>
            <p:sp>
              <p:nvSpPr>
                <p:cNvPr id="849" name="Pentagon 22">
                  <a:extLst>
                    <a:ext uri="{FF2B5EF4-FFF2-40B4-BE49-F238E27FC236}">
                      <a16:creationId xmlns:a16="http://schemas.microsoft.com/office/drawing/2014/main" id="{D643336E-153D-4378-B33F-9E4D92AFA313}"/>
                    </a:ext>
                  </a:extLst>
                </p:cNvPr>
                <p:cNvSpPr/>
                <p:nvPr/>
              </p:nvSpPr>
              <p:spPr>
                <a:xfrm rot="5400000">
                  <a:off x="2347452" y="1779434"/>
                  <a:ext cx="486697" cy="88900"/>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0" name="Regular Pentagon 23">
                  <a:extLst>
                    <a:ext uri="{FF2B5EF4-FFF2-40B4-BE49-F238E27FC236}">
                      <a16:creationId xmlns:a16="http://schemas.microsoft.com/office/drawing/2014/main" id="{73801390-9C90-AD0E-C95B-62BEA5BE010E}"/>
                    </a:ext>
                  </a:extLst>
                </p:cNvPr>
                <p:cNvSpPr/>
                <p:nvPr/>
              </p:nvSpPr>
              <p:spPr>
                <a:xfrm rot="10800000">
                  <a:off x="2501900" y="1472381"/>
                  <a:ext cx="177800" cy="162232"/>
                </a:xfrm>
                <a:prstGeom prst="pentagon">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3" name="Rounded Rectangle 16">
                <a:extLst>
                  <a:ext uri="{FF2B5EF4-FFF2-40B4-BE49-F238E27FC236}">
                    <a16:creationId xmlns:a16="http://schemas.microsoft.com/office/drawing/2014/main" id="{681C3F36-8919-573F-F052-286E0E7F351F}"/>
                  </a:ext>
                </a:extLst>
              </p:cNvPr>
              <p:cNvSpPr/>
              <p:nvPr/>
            </p:nvSpPr>
            <p:spPr>
              <a:xfrm rot="20173283">
                <a:off x="7235183" y="2255149"/>
                <a:ext cx="314474" cy="425252"/>
              </a:xfrm>
              <a:prstGeom prst="roundRect">
                <a:avLst>
                  <a:gd name="adj" fmla="val 49585"/>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4" name="Rounded Rectangle 17">
                <a:extLst>
                  <a:ext uri="{FF2B5EF4-FFF2-40B4-BE49-F238E27FC236}">
                    <a16:creationId xmlns:a16="http://schemas.microsoft.com/office/drawing/2014/main" id="{E307870C-EA59-A701-A493-95FB446278BE}"/>
                  </a:ext>
                </a:extLst>
              </p:cNvPr>
              <p:cNvSpPr/>
              <p:nvPr/>
            </p:nvSpPr>
            <p:spPr>
              <a:xfrm rot="1165951">
                <a:off x="6583357" y="2239671"/>
                <a:ext cx="300304" cy="550514"/>
              </a:xfrm>
              <a:prstGeom prst="roundRect">
                <a:avLst>
                  <a:gd name="adj" fmla="val 5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18">
                <a:extLst>
                  <a:ext uri="{FF2B5EF4-FFF2-40B4-BE49-F238E27FC236}">
                    <a16:creationId xmlns:a16="http://schemas.microsoft.com/office/drawing/2014/main" id="{62480672-C9F4-F483-EF28-677BA790F236}"/>
                  </a:ext>
                </a:extLst>
              </p:cNvPr>
              <p:cNvSpPr/>
              <p:nvPr/>
            </p:nvSpPr>
            <p:spPr>
              <a:xfrm>
                <a:off x="6670294" y="2362200"/>
                <a:ext cx="858774" cy="115970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Wave 19">
                <a:extLst>
                  <a:ext uri="{FF2B5EF4-FFF2-40B4-BE49-F238E27FC236}">
                    <a16:creationId xmlns:a16="http://schemas.microsoft.com/office/drawing/2014/main" id="{B75BA83E-26A7-E9A6-FB31-9A05456B0446}"/>
                  </a:ext>
                </a:extLst>
              </p:cNvPr>
              <p:cNvSpPr/>
              <p:nvPr/>
            </p:nvSpPr>
            <p:spPr>
              <a:xfrm rot="443297">
                <a:off x="6705600" y="2133600"/>
                <a:ext cx="762000" cy="533400"/>
              </a:xfrm>
              <a:prstGeom prst="wave">
                <a:avLst>
                  <a:gd name="adj1" fmla="val 20000"/>
                  <a:gd name="adj2" fmla="val -1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Rounded Rectangle 20">
                <a:extLst>
                  <a:ext uri="{FF2B5EF4-FFF2-40B4-BE49-F238E27FC236}">
                    <a16:creationId xmlns:a16="http://schemas.microsoft.com/office/drawing/2014/main" id="{FD5C2FCE-2231-E575-CD95-29B55C48D848}"/>
                  </a:ext>
                </a:extLst>
              </p:cNvPr>
              <p:cNvSpPr/>
              <p:nvPr/>
            </p:nvSpPr>
            <p:spPr>
              <a:xfrm rot="1165951">
                <a:off x="6646511" y="2281074"/>
                <a:ext cx="232280" cy="270532"/>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8" name="Rounded Rectangle 21">
                <a:extLst>
                  <a:ext uri="{FF2B5EF4-FFF2-40B4-BE49-F238E27FC236}">
                    <a16:creationId xmlns:a16="http://schemas.microsoft.com/office/drawing/2014/main" id="{2C34FEEE-7688-9F97-13FD-B8C9F6B9D983}"/>
                  </a:ext>
                </a:extLst>
              </p:cNvPr>
              <p:cNvSpPr/>
              <p:nvPr/>
            </p:nvSpPr>
            <p:spPr>
              <a:xfrm rot="1165951">
                <a:off x="7272903" y="2323942"/>
                <a:ext cx="251933" cy="139269"/>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8" name="Group 24">
              <a:extLst>
                <a:ext uri="{FF2B5EF4-FFF2-40B4-BE49-F238E27FC236}">
                  <a16:creationId xmlns:a16="http://schemas.microsoft.com/office/drawing/2014/main" id="{48757DF9-931F-83D8-D8F4-C65DEDA5620C}"/>
                </a:ext>
              </a:extLst>
            </p:cNvPr>
            <p:cNvGrpSpPr/>
            <p:nvPr/>
          </p:nvGrpSpPr>
          <p:grpSpPr>
            <a:xfrm>
              <a:off x="152400" y="609600"/>
              <a:ext cx="1219200" cy="2971800"/>
              <a:chOff x="6858001" y="815909"/>
              <a:chExt cx="1724447" cy="3970325"/>
            </a:xfrm>
          </p:grpSpPr>
          <p:sp>
            <p:nvSpPr>
              <p:cNvPr id="329" name="Cloud 328">
                <a:extLst>
                  <a:ext uri="{FF2B5EF4-FFF2-40B4-BE49-F238E27FC236}">
                    <a16:creationId xmlns:a16="http://schemas.microsoft.com/office/drawing/2014/main" id="{70AD55EC-203F-B0EF-BCA5-D62736AF1E8A}"/>
                  </a:ext>
                </a:extLst>
              </p:cNvPr>
              <p:cNvSpPr/>
              <p:nvPr/>
            </p:nvSpPr>
            <p:spPr>
              <a:xfrm rot="20543232">
                <a:off x="7244776" y="830425"/>
                <a:ext cx="1223697" cy="1235077"/>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Cloud 329">
                <a:extLst>
                  <a:ext uri="{FF2B5EF4-FFF2-40B4-BE49-F238E27FC236}">
                    <a16:creationId xmlns:a16="http://schemas.microsoft.com/office/drawing/2014/main" id="{0DADC297-8B7F-98B4-9D09-A0C7B1DB1890}"/>
                  </a:ext>
                </a:extLst>
              </p:cNvPr>
              <p:cNvSpPr/>
              <p:nvPr/>
            </p:nvSpPr>
            <p:spPr>
              <a:xfrm rot="722499">
                <a:off x="7170824" y="815909"/>
                <a:ext cx="533400" cy="1143000"/>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76D83D92-E246-A936-D80A-2B5104D42802}"/>
                  </a:ext>
                </a:extLst>
              </p:cNvPr>
              <p:cNvSpPr/>
              <p:nvPr/>
            </p:nvSpPr>
            <p:spPr>
              <a:xfrm rot="2760997" flipH="1">
                <a:off x="7015619" y="2630645"/>
                <a:ext cx="399477" cy="71471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9C03D769-3CA4-76D3-E556-FA80B85F81D1}"/>
                  </a:ext>
                </a:extLst>
              </p:cNvPr>
              <p:cNvSpPr/>
              <p:nvPr/>
            </p:nvSpPr>
            <p:spPr>
              <a:xfrm rot="18839003">
                <a:off x="8025353" y="2630643"/>
                <a:ext cx="399477" cy="714713"/>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Trapezoid 332">
                <a:extLst>
                  <a:ext uri="{FF2B5EF4-FFF2-40B4-BE49-F238E27FC236}">
                    <a16:creationId xmlns:a16="http://schemas.microsoft.com/office/drawing/2014/main" id="{CE538453-5049-FAAD-1716-2CEE68C2DBF4}"/>
                  </a:ext>
                </a:extLst>
              </p:cNvPr>
              <p:cNvSpPr/>
              <p:nvPr/>
            </p:nvSpPr>
            <p:spPr>
              <a:xfrm>
                <a:off x="7668221" y="3400222"/>
                <a:ext cx="4572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rapezoid 333">
                <a:extLst>
                  <a:ext uri="{FF2B5EF4-FFF2-40B4-BE49-F238E27FC236}">
                    <a16:creationId xmlns:a16="http://schemas.microsoft.com/office/drawing/2014/main" id="{4F8B80C0-8505-8A85-A747-77605456D9BD}"/>
                  </a:ext>
                </a:extLst>
              </p:cNvPr>
              <p:cNvSpPr/>
              <p:nvPr/>
            </p:nvSpPr>
            <p:spPr>
              <a:xfrm>
                <a:off x="7363421" y="3400222"/>
                <a:ext cx="3810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Trapezoid 334">
                <a:extLst>
                  <a:ext uri="{FF2B5EF4-FFF2-40B4-BE49-F238E27FC236}">
                    <a16:creationId xmlns:a16="http://schemas.microsoft.com/office/drawing/2014/main" id="{218D3E6B-95BE-473F-2068-B6D7E4CAA15B}"/>
                  </a:ext>
                </a:extLst>
              </p:cNvPr>
              <p:cNvSpPr/>
              <p:nvPr/>
            </p:nvSpPr>
            <p:spPr>
              <a:xfrm rot="1832865" flipH="1">
                <a:off x="7142752"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Trapezoid 335">
                <a:extLst>
                  <a:ext uri="{FF2B5EF4-FFF2-40B4-BE49-F238E27FC236}">
                    <a16:creationId xmlns:a16="http://schemas.microsoft.com/office/drawing/2014/main" id="{F606EB66-7A45-42C6-23B3-2376C0F9D9F7}"/>
                  </a:ext>
                </a:extLst>
              </p:cNvPr>
              <p:cNvSpPr/>
              <p:nvPr/>
            </p:nvSpPr>
            <p:spPr>
              <a:xfrm rot="19767135">
                <a:off x="7828551"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Trapezoid 336">
                <a:extLst>
                  <a:ext uri="{FF2B5EF4-FFF2-40B4-BE49-F238E27FC236}">
                    <a16:creationId xmlns:a16="http://schemas.microsoft.com/office/drawing/2014/main" id="{D8E3A16B-70F8-AE5B-ECBA-5692EA820115}"/>
                  </a:ext>
                </a:extLst>
              </p:cNvPr>
              <p:cNvSpPr/>
              <p:nvPr/>
            </p:nvSpPr>
            <p:spPr>
              <a:xfrm>
                <a:off x="7363421" y="2246000"/>
                <a:ext cx="762000" cy="1236667"/>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337">
                <a:extLst>
                  <a:ext uri="{FF2B5EF4-FFF2-40B4-BE49-F238E27FC236}">
                    <a16:creationId xmlns:a16="http://schemas.microsoft.com/office/drawing/2014/main" id="{12CAD19C-48FA-7AE9-BC42-1663BB8135EC}"/>
                  </a:ext>
                </a:extLst>
              </p:cNvPr>
              <p:cNvSpPr/>
              <p:nvPr/>
            </p:nvSpPr>
            <p:spPr>
              <a:xfrm>
                <a:off x="7592021" y="3565111"/>
                <a:ext cx="228600" cy="247333"/>
              </a:xfrm>
              <a:prstGeom prst="rect">
                <a:avLst/>
              </a:prstGeom>
              <a:solidFill>
                <a:schemeClr val="accent1">
                  <a:lumMod val="75000"/>
                </a:schemeClr>
              </a:solid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338">
                <a:extLst>
                  <a:ext uri="{FF2B5EF4-FFF2-40B4-BE49-F238E27FC236}">
                    <a16:creationId xmlns:a16="http://schemas.microsoft.com/office/drawing/2014/main" id="{A8B6E9A2-FCF4-F769-2D43-3A071605118F}"/>
                  </a:ext>
                </a:extLst>
              </p:cNvPr>
              <p:cNvSpPr/>
              <p:nvPr/>
            </p:nvSpPr>
            <p:spPr>
              <a:xfrm rot="5400000">
                <a:off x="73333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Oval 339">
                <a:extLst>
                  <a:ext uri="{FF2B5EF4-FFF2-40B4-BE49-F238E27FC236}">
                    <a16:creationId xmlns:a16="http://schemas.microsoft.com/office/drawing/2014/main" id="{038A3B80-D789-4FF1-AEC9-B3A365C80B65}"/>
                  </a:ext>
                </a:extLst>
              </p:cNvPr>
              <p:cNvSpPr/>
              <p:nvPr/>
            </p:nvSpPr>
            <p:spPr>
              <a:xfrm rot="5400000">
                <a:off x="77905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Isosceles Triangle 340">
                <a:extLst>
                  <a:ext uri="{FF2B5EF4-FFF2-40B4-BE49-F238E27FC236}">
                    <a16:creationId xmlns:a16="http://schemas.microsoft.com/office/drawing/2014/main" id="{69B20FDD-87F4-01DB-27FE-039F8FD8E618}"/>
                  </a:ext>
                </a:extLst>
              </p:cNvPr>
              <p:cNvSpPr/>
              <p:nvPr/>
            </p:nvSpPr>
            <p:spPr>
              <a:xfrm>
                <a:off x="7696200" y="2438400"/>
                <a:ext cx="228600" cy="609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2" name="Group 55">
                <a:extLst>
                  <a:ext uri="{FF2B5EF4-FFF2-40B4-BE49-F238E27FC236}">
                    <a16:creationId xmlns:a16="http://schemas.microsoft.com/office/drawing/2014/main" id="{EFA27E4E-5EAD-FD59-4A9F-19B4E8A15DA2}"/>
                  </a:ext>
                </a:extLst>
              </p:cNvPr>
              <p:cNvGrpSpPr/>
              <p:nvPr/>
            </p:nvGrpSpPr>
            <p:grpSpPr>
              <a:xfrm>
                <a:off x="7391400" y="2286000"/>
                <a:ext cx="609600" cy="831481"/>
                <a:chOff x="1830857" y="3740519"/>
                <a:chExt cx="607543" cy="831481"/>
              </a:xfrm>
            </p:grpSpPr>
            <p:sp>
              <p:nvSpPr>
                <p:cNvPr id="345" name="Rectangle 344">
                  <a:extLst>
                    <a:ext uri="{FF2B5EF4-FFF2-40B4-BE49-F238E27FC236}">
                      <a16:creationId xmlns:a16="http://schemas.microsoft.com/office/drawing/2014/main" id="{2526A4B7-A269-68DE-4F30-BE79567E341C}"/>
                    </a:ext>
                  </a:extLst>
                </p:cNvPr>
                <p:cNvSpPr/>
                <p:nvPr/>
              </p:nvSpPr>
              <p:spPr>
                <a:xfrm>
                  <a:off x="1981200" y="3962400"/>
                  <a:ext cx="381000" cy="6096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6" name="Group 13">
                  <a:extLst>
                    <a:ext uri="{FF2B5EF4-FFF2-40B4-BE49-F238E27FC236}">
                      <a16:creationId xmlns:a16="http://schemas.microsoft.com/office/drawing/2014/main" id="{A7DA75AC-BE17-0CD3-CC02-22386D7D8A17}"/>
                    </a:ext>
                  </a:extLst>
                </p:cNvPr>
                <p:cNvGrpSpPr/>
                <p:nvPr/>
              </p:nvGrpSpPr>
              <p:grpSpPr>
                <a:xfrm>
                  <a:off x="2058195" y="3933861"/>
                  <a:ext cx="232807" cy="485739"/>
                  <a:chOff x="1463040" y="844062"/>
                  <a:chExt cx="685800" cy="1957755"/>
                </a:xfrm>
              </p:grpSpPr>
              <p:sp>
                <p:nvSpPr>
                  <p:cNvPr id="351" name="Pentagon 45">
                    <a:extLst>
                      <a:ext uri="{FF2B5EF4-FFF2-40B4-BE49-F238E27FC236}">
                        <a16:creationId xmlns:a16="http://schemas.microsoft.com/office/drawing/2014/main" id="{8D42BAD1-0AA4-444F-4596-0C5760E83CED}"/>
                      </a:ext>
                    </a:extLst>
                  </p:cNvPr>
                  <p:cNvSpPr/>
                  <p:nvPr/>
                </p:nvSpPr>
                <p:spPr>
                  <a:xfrm rot="5400000">
                    <a:off x="1104900" y="1925516"/>
                    <a:ext cx="1371600" cy="381001"/>
                  </a:xfrm>
                  <a:prstGeom prst="homePlate">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Diamond 351">
                    <a:extLst>
                      <a:ext uri="{FF2B5EF4-FFF2-40B4-BE49-F238E27FC236}">
                        <a16:creationId xmlns:a16="http://schemas.microsoft.com/office/drawing/2014/main" id="{827A3F4C-7CAB-9563-C2BB-C3FC4789E00E}"/>
                      </a:ext>
                    </a:extLst>
                  </p:cNvPr>
                  <p:cNvSpPr/>
                  <p:nvPr/>
                </p:nvSpPr>
                <p:spPr>
                  <a:xfrm>
                    <a:off x="1463040" y="844062"/>
                    <a:ext cx="685800" cy="908538"/>
                  </a:xfrm>
                  <a:prstGeom prst="diamond">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Parallelogram 43">
                  <a:extLst>
                    <a:ext uri="{FF2B5EF4-FFF2-40B4-BE49-F238E27FC236}">
                      <a16:creationId xmlns:a16="http://schemas.microsoft.com/office/drawing/2014/main" id="{FDFE8709-2606-2353-1A28-BB6B7692AFF9}"/>
                    </a:ext>
                  </a:extLst>
                </p:cNvPr>
                <p:cNvSpPr/>
                <p:nvPr/>
              </p:nvSpPr>
              <p:spPr>
                <a:xfrm rot="18839164">
                  <a:off x="2187031" y="3817865"/>
                  <a:ext cx="328716" cy="174023"/>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Parallelogram 44">
                  <a:extLst>
                    <a:ext uri="{FF2B5EF4-FFF2-40B4-BE49-F238E27FC236}">
                      <a16:creationId xmlns:a16="http://schemas.microsoft.com/office/drawing/2014/main" id="{CD2187CC-F98C-B0D1-D4F5-8CA9AF578240}"/>
                    </a:ext>
                  </a:extLst>
                </p:cNvPr>
                <p:cNvSpPr/>
                <p:nvPr/>
              </p:nvSpPr>
              <p:spPr>
                <a:xfrm rot="2432673" flipH="1">
                  <a:off x="1830857" y="3807943"/>
                  <a:ext cx="328716" cy="180431"/>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3" name="Oval 342">
                <a:extLst>
                  <a:ext uri="{FF2B5EF4-FFF2-40B4-BE49-F238E27FC236}">
                    <a16:creationId xmlns:a16="http://schemas.microsoft.com/office/drawing/2014/main" id="{25E9CBF0-3568-81E3-FF88-E36551075CC8}"/>
                  </a:ext>
                </a:extLst>
              </p:cNvPr>
              <p:cNvSpPr/>
              <p:nvPr/>
            </p:nvSpPr>
            <p:spPr>
              <a:xfrm>
                <a:off x="7498080" y="1752600"/>
                <a:ext cx="502920" cy="762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Oval 343">
                <a:extLst>
                  <a:ext uri="{FF2B5EF4-FFF2-40B4-BE49-F238E27FC236}">
                    <a16:creationId xmlns:a16="http://schemas.microsoft.com/office/drawing/2014/main" id="{A1935597-A4DF-91F8-9C84-1A5A20E6A6F1}"/>
                  </a:ext>
                </a:extLst>
              </p:cNvPr>
              <p:cNvSpPr/>
              <p:nvPr/>
            </p:nvSpPr>
            <p:spPr>
              <a:xfrm>
                <a:off x="7315200" y="838200"/>
                <a:ext cx="914400" cy="156644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9" name="Group 47">
              <a:extLst>
                <a:ext uri="{FF2B5EF4-FFF2-40B4-BE49-F238E27FC236}">
                  <a16:creationId xmlns:a16="http://schemas.microsoft.com/office/drawing/2014/main" id="{B39E627D-663A-A3E8-A588-6B29CA7DBAFA}"/>
                </a:ext>
              </a:extLst>
            </p:cNvPr>
            <p:cNvGrpSpPr/>
            <p:nvPr/>
          </p:nvGrpSpPr>
          <p:grpSpPr>
            <a:xfrm>
              <a:off x="990600" y="498987"/>
              <a:ext cx="990600" cy="2974258"/>
              <a:chOff x="990600" y="498987"/>
              <a:chExt cx="990600" cy="2974258"/>
            </a:xfrm>
          </p:grpSpPr>
          <p:sp>
            <p:nvSpPr>
              <p:cNvPr id="277" name="Rounded Rectangle 168">
                <a:extLst>
                  <a:ext uri="{FF2B5EF4-FFF2-40B4-BE49-F238E27FC236}">
                    <a16:creationId xmlns:a16="http://schemas.microsoft.com/office/drawing/2014/main" id="{8DB7C8F7-B1B0-7F41-D90A-03CA482A4731}"/>
                  </a:ext>
                </a:extLst>
              </p:cNvPr>
              <p:cNvSpPr/>
              <p:nvPr/>
            </p:nvSpPr>
            <p:spPr>
              <a:xfrm>
                <a:off x="990600" y="1524000"/>
                <a:ext cx="990600" cy="457200"/>
              </a:xfrm>
              <a:prstGeom prst="roundRect">
                <a:avLst/>
              </a:prstGeom>
              <a:solidFill>
                <a:srgbClr val="DEA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2">
                <a:extLst>
                  <a:ext uri="{FF2B5EF4-FFF2-40B4-BE49-F238E27FC236}">
                    <a16:creationId xmlns:a16="http://schemas.microsoft.com/office/drawing/2014/main" id="{3DBEB09A-8946-3B83-6A25-B925F845AA9D}"/>
                  </a:ext>
                </a:extLst>
              </p:cNvPr>
              <p:cNvSpPr/>
              <p:nvPr/>
            </p:nvSpPr>
            <p:spPr>
              <a:xfrm rot="17610301" flipH="1">
                <a:off x="1482047" y="3182198"/>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Oval 3">
                <a:extLst>
                  <a:ext uri="{FF2B5EF4-FFF2-40B4-BE49-F238E27FC236}">
                    <a16:creationId xmlns:a16="http://schemas.microsoft.com/office/drawing/2014/main" id="{F065C07E-DDFB-B8D1-740A-718298815AC4}"/>
                  </a:ext>
                </a:extLst>
              </p:cNvPr>
              <p:cNvSpPr/>
              <p:nvPr/>
            </p:nvSpPr>
            <p:spPr>
              <a:xfrm rot="3989699">
                <a:off x="1127028" y="3174955"/>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Flowchart: Manual Operation 4">
                <a:extLst>
                  <a:ext uri="{FF2B5EF4-FFF2-40B4-BE49-F238E27FC236}">
                    <a16:creationId xmlns:a16="http://schemas.microsoft.com/office/drawing/2014/main" id="{FE043270-66B1-4C53-429C-783285ED7560}"/>
                  </a:ext>
                </a:extLst>
              </p:cNvPr>
              <p:cNvSpPr/>
              <p:nvPr/>
            </p:nvSpPr>
            <p:spPr>
              <a:xfrm rot="10800000">
                <a:off x="990600" y="2419495"/>
                <a:ext cx="942975" cy="848924"/>
              </a:xfrm>
              <a:prstGeom prst="flowChartManualOperation">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Oval 5">
                <a:extLst>
                  <a:ext uri="{FF2B5EF4-FFF2-40B4-BE49-F238E27FC236}">
                    <a16:creationId xmlns:a16="http://schemas.microsoft.com/office/drawing/2014/main" id="{848A3E10-6B1D-BEC8-F3C0-4557E9809885}"/>
                  </a:ext>
                </a:extLst>
              </p:cNvPr>
              <p:cNvSpPr/>
              <p:nvPr/>
            </p:nvSpPr>
            <p:spPr>
              <a:xfrm>
                <a:off x="1758950" y="2269685"/>
                <a:ext cx="174625" cy="399494"/>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Oval 6">
                <a:extLst>
                  <a:ext uri="{FF2B5EF4-FFF2-40B4-BE49-F238E27FC236}">
                    <a16:creationId xmlns:a16="http://schemas.microsoft.com/office/drawing/2014/main" id="{CF17FAF1-5FE1-EB69-204B-40A555B7FC72}"/>
                  </a:ext>
                </a:extLst>
              </p:cNvPr>
              <p:cNvSpPr/>
              <p:nvPr/>
            </p:nvSpPr>
            <p:spPr>
              <a:xfrm>
                <a:off x="1025525" y="2269685"/>
                <a:ext cx="174625" cy="39949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Flowchart: Extract 7">
                <a:extLst>
                  <a:ext uri="{FF2B5EF4-FFF2-40B4-BE49-F238E27FC236}">
                    <a16:creationId xmlns:a16="http://schemas.microsoft.com/office/drawing/2014/main" id="{E1AEE934-216D-BE64-7F41-E2A6690A456A}"/>
                  </a:ext>
                </a:extLst>
              </p:cNvPr>
              <p:cNvSpPr/>
              <p:nvPr/>
            </p:nvSpPr>
            <p:spPr>
              <a:xfrm>
                <a:off x="990600" y="1470697"/>
                <a:ext cx="977900" cy="1498102"/>
              </a:xfrm>
              <a:prstGeom prst="flowChartExtract">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Flowchart: Manual Operation 8">
                <a:extLst>
                  <a:ext uri="{FF2B5EF4-FFF2-40B4-BE49-F238E27FC236}">
                    <a16:creationId xmlns:a16="http://schemas.microsoft.com/office/drawing/2014/main" id="{6D8F18D3-5F46-CD11-977D-C1AEFB8F72CC}"/>
                  </a:ext>
                </a:extLst>
              </p:cNvPr>
              <p:cNvSpPr/>
              <p:nvPr/>
            </p:nvSpPr>
            <p:spPr>
              <a:xfrm rot="12378413" flipH="1">
                <a:off x="1109504" y="1654005"/>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Flowchart: Manual Operation 9">
                <a:extLst>
                  <a:ext uri="{FF2B5EF4-FFF2-40B4-BE49-F238E27FC236}">
                    <a16:creationId xmlns:a16="http://schemas.microsoft.com/office/drawing/2014/main" id="{F9A88F87-AFA2-EAD4-40D6-5A1CD6B7A071}"/>
                  </a:ext>
                </a:extLst>
              </p:cNvPr>
              <p:cNvSpPr/>
              <p:nvPr/>
            </p:nvSpPr>
            <p:spPr>
              <a:xfrm rot="9493756">
                <a:off x="1615861" y="1605120"/>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10">
                <a:extLst>
                  <a:ext uri="{FF2B5EF4-FFF2-40B4-BE49-F238E27FC236}">
                    <a16:creationId xmlns:a16="http://schemas.microsoft.com/office/drawing/2014/main" id="{77C6C143-DE28-DE8D-266E-1D45A9B211B3}"/>
                  </a:ext>
                </a:extLst>
              </p:cNvPr>
              <p:cNvSpPr/>
              <p:nvPr/>
            </p:nvSpPr>
            <p:spPr>
              <a:xfrm>
                <a:off x="1200150" y="671709"/>
                <a:ext cx="593725" cy="109860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Wave 11">
                <a:extLst>
                  <a:ext uri="{FF2B5EF4-FFF2-40B4-BE49-F238E27FC236}">
                    <a16:creationId xmlns:a16="http://schemas.microsoft.com/office/drawing/2014/main" id="{37726130-2F28-E3A1-658B-68219E7CA805}"/>
                  </a:ext>
                </a:extLst>
              </p:cNvPr>
              <p:cNvSpPr/>
              <p:nvPr/>
            </p:nvSpPr>
            <p:spPr>
              <a:xfrm rot="3786488">
                <a:off x="1110331" y="1083131"/>
                <a:ext cx="1311905" cy="2933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Wave 12">
                <a:extLst>
                  <a:ext uri="{FF2B5EF4-FFF2-40B4-BE49-F238E27FC236}">
                    <a16:creationId xmlns:a16="http://schemas.microsoft.com/office/drawing/2014/main" id="{1A7AF260-22A3-9B81-362F-6A670CEA51C1}"/>
                  </a:ext>
                </a:extLst>
              </p:cNvPr>
              <p:cNvSpPr/>
              <p:nvPr/>
            </p:nvSpPr>
            <p:spPr>
              <a:xfrm rot="17342052" flipH="1">
                <a:off x="478974" y="1270568"/>
                <a:ext cx="1327674" cy="2632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Wave 13">
                <a:extLst>
                  <a:ext uri="{FF2B5EF4-FFF2-40B4-BE49-F238E27FC236}">
                    <a16:creationId xmlns:a16="http://schemas.microsoft.com/office/drawing/2014/main" id="{7712797B-9D59-3D98-6D02-107A6A96985B}"/>
                  </a:ext>
                </a:extLst>
              </p:cNvPr>
              <p:cNvSpPr/>
              <p:nvPr/>
            </p:nvSpPr>
            <p:spPr>
              <a:xfrm rot="312085" flipH="1">
                <a:off x="1167646" y="498987"/>
                <a:ext cx="518552" cy="402900"/>
              </a:xfrm>
              <a:prstGeom prst="wave">
                <a:avLst>
                  <a:gd name="adj1" fmla="val 20000"/>
                  <a:gd name="adj2" fmla="val 0"/>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14">
                <a:extLst>
                  <a:ext uri="{FF2B5EF4-FFF2-40B4-BE49-F238E27FC236}">
                    <a16:creationId xmlns:a16="http://schemas.microsoft.com/office/drawing/2014/main" id="{2AF5E952-9902-967C-421D-774D050EA07C}"/>
                  </a:ext>
                </a:extLst>
              </p:cNvPr>
              <p:cNvSpPr/>
              <p:nvPr/>
            </p:nvSpPr>
            <p:spPr>
              <a:xfrm rot="20581756">
                <a:off x="1515113" y="629091"/>
                <a:ext cx="171410" cy="352765"/>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Oval 14">
                <a:extLst>
                  <a:ext uri="{FF2B5EF4-FFF2-40B4-BE49-F238E27FC236}">
                    <a16:creationId xmlns:a16="http://schemas.microsoft.com/office/drawing/2014/main" id="{391E4A5D-FED4-3300-65C8-CA915760F493}"/>
                  </a:ext>
                </a:extLst>
              </p:cNvPr>
              <p:cNvSpPr/>
              <p:nvPr/>
            </p:nvSpPr>
            <p:spPr>
              <a:xfrm>
                <a:off x="1801906" y="1515035"/>
                <a:ext cx="179294" cy="308873"/>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14">
                <a:extLst>
                  <a:ext uri="{FF2B5EF4-FFF2-40B4-BE49-F238E27FC236}">
                    <a16:creationId xmlns:a16="http://schemas.microsoft.com/office/drawing/2014/main" id="{84B40D25-E22F-F536-2A4B-4203ACACE8ED}"/>
                  </a:ext>
                </a:extLst>
              </p:cNvPr>
              <p:cNvSpPr/>
              <p:nvPr/>
            </p:nvSpPr>
            <p:spPr>
              <a:xfrm>
                <a:off x="1008529" y="1573306"/>
                <a:ext cx="228600" cy="381000"/>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Trapezoid 310">
                <a:extLst>
                  <a:ext uri="{FF2B5EF4-FFF2-40B4-BE49-F238E27FC236}">
                    <a16:creationId xmlns:a16="http://schemas.microsoft.com/office/drawing/2014/main" id="{97C51B87-220A-20B8-4D4D-A6D59CC9CB01}"/>
                  </a:ext>
                </a:extLst>
              </p:cNvPr>
              <p:cNvSpPr/>
              <p:nvPr/>
            </p:nvSpPr>
            <p:spPr>
              <a:xfrm>
                <a:off x="1371600" y="1752600"/>
                <a:ext cx="228600" cy="152400"/>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2" name="Group 144">
                <a:extLst>
                  <a:ext uri="{FF2B5EF4-FFF2-40B4-BE49-F238E27FC236}">
                    <a16:creationId xmlns:a16="http://schemas.microsoft.com/office/drawing/2014/main" id="{4B22AAF7-79BF-A088-1540-ECC0F1A03480}"/>
                  </a:ext>
                </a:extLst>
              </p:cNvPr>
              <p:cNvGrpSpPr/>
              <p:nvPr/>
            </p:nvGrpSpPr>
            <p:grpSpPr>
              <a:xfrm>
                <a:off x="1524000" y="2590800"/>
                <a:ext cx="228600" cy="228600"/>
                <a:chOff x="990600" y="4038600"/>
                <a:chExt cx="762000" cy="762000"/>
              </a:xfrm>
            </p:grpSpPr>
            <p:sp>
              <p:nvSpPr>
                <p:cNvPr id="313" name="Oval 312">
                  <a:extLst>
                    <a:ext uri="{FF2B5EF4-FFF2-40B4-BE49-F238E27FC236}">
                      <a16:creationId xmlns:a16="http://schemas.microsoft.com/office/drawing/2014/main" id="{2D5D87A4-5994-514A-39EE-A0E445216CE7}"/>
                    </a:ext>
                  </a:extLst>
                </p:cNvPr>
                <p:cNvSpPr/>
                <p:nvPr/>
              </p:nvSpPr>
              <p:spPr>
                <a:xfrm>
                  <a:off x="10668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Oval 313">
                  <a:extLst>
                    <a:ext uri="{FF2B5EF4-FFF2-40B4-BE49-F238E27FC236}">
                      <a16:creationId xmlns:a16="http://schemas.microsoft.com/office/drawing/2014/main" id="{34255EBA-D6B2-A760-4DD5-C4E130A25C63}"/>
                    </a:ext>
                  </a:extLst>
                </p:cNvPr>
                <p:cNvSpPr/>
                <p:nvPr/>
              </p:nvSpPr>
              <p:spPr>
                <a:xfrm>
                  <a:off x="13716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Oval 320">
                  <a:extLst>
                    <a:ext uri="{FF2B5EF4-FFF2-40B4-BE49-F238E27FC236}">
                      <a16:creationId xmlns:a16="http://schemas.microsoft.com/office/drawing/2014/main" id="{9CF788AE-A5F3-350E-2937-E743A2EE8DF5}"/>
                    </a:ext>
                  </a:extLst>
                </p:cNvPr>
                <p:cNvSpPr/>
                <p:nvPr/>
              </p:nvSpPr>
              <p:spPr>
                <a:xfrm>
                  <a:off x="9906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Oval 321">
                  <a:extLst>
                    <a:ext uri="{FF2B5EF4-FFF2-40B4-BE49-F238E27FC236}">
                      <a16:creationId xmlns:a16="http://schemas.microsoft.com/office/drawing/2014/main" id="{A11B8995-7CBC-58B5-4A4E-8C7157EA609A}"/>
                    </a:ext>
                  </a:extLst>
                </p:cNvPr>
                <p:cNvSpPr/>
                <p:nvPr/>
              </p:nvSpPr>
              <p:spPr>
                <a:xfrm>
                  <a:off x="1219200" y="44958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a:extLst>
                    <a:ext uri="{FF2B5EF4-FFF2-40B4-BE49-F238E27FC236}">
                      <a16:creationId xmlns:a16="http://schemas.microsoft.com/office/drawing/2014/main" id="{B3130AA9-5250-936B-CD11-2DF29D293881}"/>
                    </a:ext>
                  </a:extLst>
                </p:cNvPr>
                <p:cNvSpPr/>
                <p:nvPr/>
              </p:nvSpPr>
              <p:spPr>
                <a:xfrm>
                  <a:off x="14478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FDE21631-C355-142F-5600-6ED181B8F890}"/>
                    </a:ext>
                  </a:extLst>
                </p:cNvPr>
                <p:cNvSpPr/>
                <p:nvPr/>
              </p:nvSpPr>
              <p:spPr>
                <a:xfrm>
                  <a:off x="1219200" y="4244789"/>
                  <a:ext cx="304800" cy="304800"/>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0" name="Group 48">
              <a:extLst>
                <a:ext uri="{FF2B5EF4-FFF2-40B4-BE49-F238E27FC236}">
                  <a16:creationId xmlns:a16="http://schemas.microsoft.com/office/drawing/2014/main" id="{14DA7A04-A5F0-50BB-53DF-1947D95A9B92}"/>
                </a:ext>
              </a:extLst>
            </p:cNvPr>
            <p:cNvGrpSpPr/>
            <p:nvPr/>
          </p:nvGrpSpPr>
          <p:grpSpPr>
            <a:xfrm>
              <a:off x="1752600" y="1905000"/>
              <a:ext cx="577850" cy="1826342"/>
              <a:chOff x="5334000" y="2654037"/>
              <a:chExt cx="838200" cy="1917963"/>
            </a:xfrm>
          </p:grpSpPr>
          <p:sp>
            <p:nvSpPr>
              <p:cNvPr id="696" name="Oval 695">
                <a:extLst>
                  <a:ext uri="{FF2B5EF4-FFF2-40B4-BE49-F238E27FC236}">
                    <a16:creationId xmlns:a16="http://schemas.microsoft.com/office/drawing/2014/main" id="{224C36EB-FA29-80A9-43A9-5A333078712A}"/>
                  </a:ext>
                </a:extLst>
              </p:cNvPr>
              <p:cNvSpPr/>
              <p:nvPr/>
            </p:nvSpPr>
            <p:spPr>
              <a:xfrm>
                <a:off x="5386303"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7" name="Oval 696">
                <a:extLst>
                  <a:ext uri="{FF2B5EF4-FFF2-40B4-BE49-F238E27FC236}">
                    <a16:creationId xmlns:a16="http://schemas.microsoft.com/office/drawing/2014/main" id="{4619E182-5F1D-E402-C499-F1DD60A20987}"/>
                  </a:ext>
                </a:extLst>
              </p:cNvPr>
              <p:cNvSpPr/>
              <p:nvPr/>
            </p:nvSpPr>
            <p:spPr>
              <a:xfrm>
                <a:off x="5862037"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Flowchart: Manual Operation 49">
                <a:extLst>
                  <a:ext uri="{FF2B5EF4-FFF2-40B4-BE49-F238E27FC236}">
                    <a16:creationId xmlns:a16="http://schemas.microsoft.com/office/drawing/2014/main" id="{67ECB482-7453-91D4-8DA4-F34E1CADF8E7}"/>
                  </a:ext>
                </a:extLst>
              </p:cNvPr>
              <p:cNvSpPr/>
              <p:nvPr/>
            </p:nvSpPr>
            <p:spPr>
              <a:xfrm rot="10800000">
                <a:off x="57150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Flowchart: Manual Operation 698">
                <a:extLst>
                  <a:ext uri="{FF2B5EF4-FFF2-40B4-BE49-F238E27FC236}">
                    <a16:creationId xmlns:a16="http://schemas.microsoft.com/office/drawing/2014/main" id="{F4B12017-7152-9860-AF6E-7ED49FBFD3DC}"/>
                  </a:ext>
                </a:extLst>
              </p:cNvPr>
              <p:cNvSpPr/>
              <p:nvPr/>
            </p:nvSpPr>
            <p:spPr>
              <a:xfrm rot="10800000">
                <a:off x="54864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0" name="Flowchart: Manual Operation 699">
                <a:extLst>
                  <a:ext uri="{FF2B5EF4-FFF2-40B4-BE49-F238E27FC236}">
                    <a16:creationId xmlns:a16="http://schemas.microsoft.com/office/drawing/2014/main" id="{9323A529-8B22-B647-DB3F-5FBB6292FC9B}"/>
                  </a:ext>
                </a:extLst>
              </p:cNvPr>
              <p:cNvSpPr/>
              <p:nvPr/>
            </p:nvSpPr>
            <p:spPr>
              <a:xfrm rot="11701945" flipH="1">
                <a:off x="5476691" y="3451003"/>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Flowchart: Manual Operation 700">
                <a:extLst>
                  <a:ext uri="{FF2B5EF4-FFF2-40B4-BE49-F238E27FC236}">
                    <a16:creationId xmlns:a16="http://schemas.microsoft.com/office/drawing/2014/main" id="{4EBA5A17-5A70-C0AD-9B84-348DABCDC596}"/>
                  </a:ext>
                </a:extLst>
              </p:cNvPr>
              <p:cNvSpPr/>
              <p:nvPr/>
            </p:nvSpPr>
            <p:spPr>
              <a:xfrm rot="9898055">
                <a:off x="5781490" y="3489404"/>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Flowchart: Extract 701">
                <a:extLst>
                  <a:ext uri="{FF2B5EF4-FFF2-40B4-BE49-F238E27FC236}">
                    <a16:creationId xmlns:a16="http://schemas.microsoft.com/office/drawing/2014/main" id="{0B3DB9F0-52B4-EE98-1081-B22984505B31}"/>
                  </a:ext>
                </a:extLst>
              </p:cNvPr>
              <p:cNvSpPr/>
              <p:nvPr/>
            </p:nvSpPr>
            <p:spPr>
              <a:xfrm>
                <a:off x="5486400" y="3200400"/>
                <a:ext cx="533400" cy="958375"/>
              </a:xfrm>
              <a:prstGeom prst="flowChartExtract">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Oval 702">
                <a:extLst>
                  <a:ext uri="{FF2B5EF4-FFF2-40B4-BE49-F238E27FC236}">
                    <a16:creationId xmlns:a16="http://schemas.microsoft.com/office/drawing/2014/main" id="{9A830E1B-346C-80B5-C744-B7BD23000F91}"/>
                  </a:ext>
                </a:extLst>
              </p:cNvPr>
              <p:cNvSpPr/>
              <p:nvPr/>
            </p:nvSpPr>
            <p:spPr>
              <a:xfrm>
                <a:off x="5334000" y="2734060"/>
                <a:ext cx="838200" cy="77579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73">
                <a:extLst>
                  <a:ext uri="{FF2B5EF4-FFF2-40B4-BE49-F238E27FC236}">
                    <a16:creationId xmlns:a16="http://schemas.microsoft.com/office/drawing/2014/main" id="{61B12BFA-A7C7-5DAD-DCA0-D428CD2E181E}"/>
                  </a:ext>
                </a:extLst>
              </p:cNvPr>
              <p:cNvSpPr/>
              <p:nvPr/>
            </p:nvSpPr>
            <p:spPr>
              <a:xfrm>
                <a:off x="54864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Oval 274">
                <a:extLst>
                  <a:ext uri="{FF2B5EF4-FFF2-40B4-BE49-F238E27FC236}">
                    <a16:creationId xmlns:a16="http://schemas.microsoft.com/office/drawing/2014/main" id="{1074AC19-2F99-5E3F-18AD-57F52E6F84D3}"/>
                  </a:ext>
                </a:extLst>
              </p:cNvPr>
              <p:cNvSpPr/>
              <p:nvPr/>
            </p:nvSpPr>
            <p:spPr>
              <a:xfrm>
                <a:off x="57912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Cloud 275">
                <a:extLst>
                  <a:ext uri="{FF2B5EF4-FFF2-40B4-BE49-F238E27FC236}">
                    <a16:creationId xmlns:a16="http://schemas.microsoft.com/office/drawing/2014/main" id="{68515898-A5AC-9AFE-C579-9D7AF48DBDE2}"/>
                  </a:ext>
                </a:extLst>
              </p:cNvPr>
              <p:cNvSpPr/>
              <p:nvPr/>
            </p:nvSpPr>
            <p:spPr>
              <a:xfrm>
                <a:off x="5444532" y="2654037"/>
                <a:ext cx="644246" cy="217548"/>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71" name="Group 84">
              <a:extLst>
                <a:ext uri="{FF2B5EF4-FFF2-40B4-BE49-F238E27FC236}">
                  <a16:creationId xmlns:a16="http://schemas.microsoft.com/office/drawing/2014/main" id="{4BC2AC70-7F55-3529-2355-AEE5A6BE3573}"/>
                </a:ext>
              </a:extLst>
            </p:cNvPr>
            <p:cNvGrpSpPr/>
            <p:nvPr/>
          </p:nvGrpSpPr>
          <p:grpSpPr>
            <a:xfrm>
              <a:off x="2743200" y="304800"/>
              <a:ext cx="2286000" cy="3200400"/>
              <a:chOff x="381000" y="4419600"/>
              <a:chExt cx="2743200" cy="3386748"/>
            </a:xfrm>
          </p:grpSpPr>
          <p:grpSp>
            <p:nvGrpSpPr>
              <p:cNvPr id="202" name="Group 514">
                <a:extLst>
                  <a:ext uri="{FF2B5EF4-FFF2-40B4-BE49-F238E27FC236}">
                    <a16:creationId xmlns:a16="http://schemas.microsoft.com/office/drawing/2014/main" id="{4850B0F7-5E27-A535-B517-C8EB904ED603}"/>
                  </a:ext>
                </a:extLst>
              </p:cNvPr>
              <p:cNvGrpSpPr/>
              <p:nvPr/>
            </p:nvGrpSpPr>
            <p:grpSpPr>
              <a:xfrm>
                <a:off x="1371600" y="4419600"/>
                <a:ext cx="1676400" cy="3218563"/>
                <a:chOff x="3581400" y="3962400"/>
                <a:chExt cx="2539818" cy="4209163"/>
              </a:xfrm>
            </p:grpSpPr>
            <p:sp>
              <p:nvSpPr>
                <p:cNvPr id="675" name="Oval 674">
                  <a:extLst>
                    <a:ext uri="{FF2B5EF4-FFF2-40B4-BE49-F238E27FC236}">
                      <a16:creationId xmlns:a16="http://schemas.microsoft.com/office/drawing/2014/main" id="{8DF859F2-5395-3C59-5515-6C6DE4C7F9AD}"/>
                    </a:ext>
                  </a:extLst>
                </p:cNvPr>
                <p:cNvSpPr/>
                <p:nvPr/>
              </p:nvSpPr>
              <p:spPr>
                <a:xfrm rot="18708024">
                  <a:off x="5017103" y="7665284"/>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Oval 65">
                  <a:extLst>
                    <a:ext uri="{FF2B5EF4-FFF2-40B4-BE49-F238E27FC236}">
                      <a16:creationId xmlns:a16="http://schemas.microsoft.com/office/drawing/2014/main" id="{3A73B39D-24FC-47C7-62B7-52B45DB3E0BE}"/>
                    </a:ext>
                  </a:extLst>
                </p:cNvPr>
                <p:cNvSpPr/>
                <p:nvPr/>
              </p:nvSpPr>
              <p:spPr>
                <a:xfrm rot="14335295">
                  <a:off x="4333951" y="7721117"/>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Rounded Rectangle 138">
                  <a:extLst>
                    <a:ext uri="{FF2B5EF4-FFF2-40B4-BE49-F238E27FC236}">
                      <a16:creationId xmlns:a16="http://schemas.microsoft.com/office/drawing/2014/main" id="{85130AAB-3B2F-7565-BAD3-D9F8D17C62E6}"/>
                    </a:ext>
                  </a:extLst>
                </p:cNvPr>
                <p:cNvSpPr/>
                <p:nvPr/>
              </p:nvSpPr>
              <p:spPr>
                <a:xfrm>
                  <a:off x="43434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8" name="Rounded Rectangle 139">
                  <a:extLst>
                    <a:ext uri="{FF2B5EF4-FFF2-40B4-BE49-F238E27FC236}">
                      <a16:creationId xmlns:a16="http://schemas.microsoft.com/office/drawing/2014/main" id="{297E456C-34E8-7B9E-C8AF-E83DDE8F7D5E}"/>
                    </a:ext>
                  </a:extLst>
                </p:cNvPr>
                <p:cNvSpPr/>
                <p:nvPr/>
              </p:nvSpPr>
              <p:spPr>
                <a:xfrm>
                  <a:off x="48768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9" name="Oval 678">
                  <a:extLst>
                    <a:ext uri="{FF2B5EF4-FFF2-40B4-BE49-F238E27FC236}">
                      <a16:creationId xmlns:a16="http://schemas.microsoft.com/office/drawing/2014/main" id="{AB896B4B-5DE3-7A83-E118-9FD9BF22F465}"/>
                    </a:ext>
                  </a:extLst>
                </p:cNvPr>
                <p:cNvSpPr/>
                <p:nvPr/>
              </p:nvSpPr>
              <p:spPr>
                <a:xfrm>
                  <a:off x="5486400" y="6096000"/>
                  <a:ext cx="381000" cy="53340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0" name="Oval 679">
                  <a:extLst>
                    <a:ext uri="{FF2B5EF4-FFF2-40B4-BE49-F238E27FC236}">
                      <a16:creationId xmlns:a16="http://schemas.microsoft.com/office/drawing/2014/main" id="{18AC9922-325A-7FC3-F322-F61CFD0B2C15}"/>
                    </a:ext>
                  </a:extLst>
                </p:cNvPr>
                <p:cNvSpPr/>
                <p:nvPr/>
              </p:nvSpPr>
              <p:spPr>
                <a:xfrm>
                  <a:off x="3581400" y="5943601"/>
                  <a:ext cx="457200" cy="457199"/>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681" name="Group 503">
                  <a:extLst>
                    <a:ext uri="{FF2B5EF4-FFF2-40B4-BE49-F238E27FC236}">
                      <a16:creationId xmlns:a16="http://schemas.microsoft.com/office/drawing/2014/main" id="{03BF5CAB-EABC-7676-102D-2C1A41A68B2B}"/>
                    </a:ext>
                  </a:extLst>
                </p:cNvPr>
                <p:cNvGrpSpPr/>
                <p:nvPr/>
              </p:nvGrpSpPr>
              <p:grpSpPr>
                <a:xfrm rot="18548047">
                  <a:off x="5179516" y="5109575"/>
                  <a:ext cx="614283" cy="1269120"/>
                  <a:chOff x="3862074" y="5003520"/>
                  <a:chExt cx="614283" cy="1269120"/>
                </a:xfrm>
              </p:grpSpPr>
              <p:sp>
                <p:nvSpPr>
                  <p:cNvPr id="694" name="Trapezoid 693">
                    <a:extLst>
                      <a:ext uri="{FF2B5EF4-FFF2-40B4-BE49-F238E27FC236}">
                        <a16:creationId xmlns:a16="http://schemas.microsoft.com/office/drawing/2014/main" id="{86854CFE-8664-A141-096F-95779852FAC0}"/>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5" name="Trapezoid 694">
                    <a:extLst>
                      <a:ext uri="{FF2B5EF4-FFF2-40B4-BE49-F238E27FC236}">
                        <a16:creationId xmlns:a16="http://schemas.microsoft.com/office/drawing/2014/main" id="{564CCDDB-6BC2-8327-2761-E7DE77F523AD}"/>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82" name="Rounded Rectangle 143">
                  <a:extLst>
                    <a:ext uri="{FF2B5EF4-FFF2-40B4-BE49-F238E27FC236}">
                      <a16:creationId xmlns:a16="http://schemas.microsoft.com/office/drawing/2014/main" id="{86EFC135-286B-E3C5-21FE-AC62DE8A5100}"/>
                    </a:ext>
                  </a:extLst>
                </p:cNvPr>
                <p:cNvSpPr/>
                <p:nvPr/>
              </p:nvSpPr>
              <p:spPr>
                <a:xfrm>
                  <a:off x="4241427" y="5080960"/>
                  <a:ext cx="1244973"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3" name="Isosceles Triangle 682">
                  <a:extLst>
                    <a:ext uri="{FF2B5EF4-FFF2-40B4-BE49-F238E27FC236}">
                      <a16:creationId xmlns:a16="http://schemas.microsoft.com/office/drawing/2014/main" id="{9BB9168A-2D1A-9609-8FD0-DA289248FB39}"/>
                    </a:ext>
                  </a:extLst>
                </p:cNvPr>
                <p:cNvSpPr/>
                <p:nvPr/>
              </p:nvSpPr>
              <p:spPr>
                <a:xfrm rot="10800000">
                  <a:off x="4379757" y="5191563"/>
                  <a:ext cx="968312" cy="774220"/>
                </a:xfrm>
                <a:prstGeom prst="triangl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4" name="Diamond 683">
                  <a:extLst>
                    <a:ext uri="{FF2B5EF4-FFF2-40B4-BE49-F238E27FC236}">
                      <a16:creationId xmlns:a16="http://schemas.microsoft.com/office/drawing/2014/main" id="{AAC48AF7-C47F-2AB5-06C0-BACB4246C36A}"/>
                    </a:ext>
                  </a:extLst>
                </p:cNvPr>
                <p:cNvSpPr/>
                <p:nvPr/>
              </p:nvSpPr>
              <p:spPr>
                <a:xfrm>
                  <a:off x="4674138" y="5202187"/>
                  <a:ext cx="422628" cy="327190"/>
                </a:xfrm>
                <a:prstGeom prst="diamond">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685" name="Group 502">
                  <a:extLst>
                    <a:ext uri="{FF2B5EF4-FFF2-40B4-BE49-F238E27FC236}">
                      <a16:creationId xmlns:a16="http://schemas.microsoft.com/office/drawing/2014/main" id="{2D6FF0DB-BDDF-5DAB-C156-85D4522C31B0}"/>
                    </a:ext>
                  </a:extLst>
                </p:cNvPr>
                <p:cNvGrpSpPr/>
                <p:nvPr/>
              </p:nvGrpSpPr>
              <p:grpSpPr>
                <a:xfrm>
                  <a:off x="3862074" y="4939928"/>
                  <a:ext cx="1151194" cy="1332712"/>
                  <a:chOff x="3862074" y="4939928"/>
                  <a:chExt cx="1151194" cy="1332712"/>
                </a:xfrm>
              </p:grpSpPr>
              <p:sp>
                <p:nvSpPr>
                  <p:cNvPr id="690" name="Trapezoid 689">
                    <a:extLst>
                      <a:ext uri="{FF2B5EF4-FFF2-40B4-BE49-F238E27FC236}">
                        <a16:creationId xmlns:a16="http://schemas.microsoft.com/office/drawing/2014/main" id="{8B2519F7-C884-B4CF-BCE3-C074EC1183EA}"/>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Trapezoid 690">
                    <a:extLst>
                      <a:ext uri="{FF2B5EF4-FFF2-40B4-BE49-F238E27FC236}">
                        <a16:creationId xmlns:a16="http://schemas.microsoft.com/office/drawing/2014/main" id="{AAD8DE4E-AC56-EA4A-519A-B94728E0FEC7}"/>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Pentagon 153">
                    <a:extLst>
                      <a:ext uri="{FF2B5EF4-FFF2-40B4-BE49-F238E27FC236}">
                        <a16:creationId xmlns:a16="http://schemas.microsoft.com/office/drawing/2014/main" id="{BB4D2408-78B5-0A68-5EF8-D7A8ADD29ABA}"/>
                      </a:ext>
                    </a:extLst>
                  </p:cNvPr>
                  <p:cNvSpPr/>
                  <p:nvPr/>
                </p:nvSpPr>
                <p:spPr>
                  <a:xfrm rot="5400000">
                    <a:off x="4648896" y="5581383"/>
                    <a:ext cx="493950" cy="234795"/>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93" name="Parallelogram 692">
                    <a:extLst>
                      <a:ext uri="{FF2B5EF4-FFF2-40B4-BE49-F238E27FC236}">
                        <a16:creationId xmlns:a16="http://schemas.microsoft.com/office/drawing/2014/main" id="{C3376B26-EE4A-0F4E-DFBC-36E987425BA0}"/>
                      </a:ext>
                    </a:extLst>
                  </p:cNvPr>
                  <p:cNvSpPr/>
                  <p:nvPr/>
                </p:nvSpPr>
                <p:spPr>
                  <a:xfrm rot="2985169" flipH="1">
                    <a:off x="4312499" y="5014717"/>
                    <a:ext cx="477125" cy="327547"/>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sp>
              <p:nvSpPr>
                <p:cNvPr id="686" name="Parallelogram 685">
                  <a:extLst>
                    <a:ext uri="{FF2B5EF4-FFF2-40B4-BE49-F238E27FC236}">
                      <a16:creationId xmlns:a16="http://schemas.microsoft.com/office/drawing/2014/main" id="{0D8EA48E-46B2-4390-7C38-9E27AFC5E232}"/>
                    </a:ext>
                  </a:extLst>
                </p:cNvPr>
                <p:cNvSpPr/>
                <p:nvPr/>
              </p:nvSpPr>
              <p:spPr>
                <a:xfrm rot="18839164">
                  <a:off x="4967826" y="5015172"/>
                  <a:ext cx="477125" cy="315914"/>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7" name="Oval 686">
                  <a:extLst>
                    <a:ext uri="{FF2B5EF4-FFF2-40B4-BE49-F238E27FC236}">
                      <a16:creationId xmlns:a16="http://schemas.microsoft.com/office/drawing/2014/main" id="{3118CFFF-C84B-A7BC-EEBA-5CB11B892689}"/>
                    </a:ext>
                  </a:extLst>
                </p:cNvPr>
                <p:cNvSpPr/>
                <p:nvPr/>
              </p:nvSpPr>
              <p:spPr>
                <a:xfrm>
                  <a:off x="4379757" y="4085535"/>
                  <a:ext cx="968312" cy="110602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8" name="Teardrop 687">
                  <a:extLst>
                    <a:ext uri="{FF2B5EF4-FFF2-40B4-BE49-F238E27FC236}">
                      <a16:creationId xmlns:a16="http://schemas.microsoft.com/office/drawing/2014/main" id="{2EBD0826-C686-58FC-7DB4-6411D7FEDE55}"/>
                    </a:ext>
                  </a:extLst>
                </p:cNvPr>
                <p:cNvSpPr/>
                <p:nvPr/>
              </p:nvSpPr>
              <p:spPr>
                <a:xfrm rot="9606458">
                  <a:off x="4191000" y="3962400"/>
                  <a:ext cx="837323" cy="53052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Teardrop 688">
                  <a:extLst>
                    <a:ext uri="{FF2B5EF4-FFF2-40B4-BE49-F238E27FC236}">
                      <a16:creationId xmlns:a16="http://schemas.microsoft.com/office/drawing/2014/main" id="{FDE329BA-C1F2-9C61-AA0A-A1102696ABD3}"/>
                    </a:ext>
                  </a:extLst>
                </p:cNvPr>
                <p:cNvSpPr/>
                <p:nvPr/>
              </p:nvSpPr>
              <p:spPr>
                <a:xfrm rot="3437613">
                  <a:off x="4795786" y="4080408"/>
                  <a:ext cx="556241" cy="45267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515">
                <a:extLst>
                  <a:ext uri="{FF2B5EF4-FFF2-40B4-BE49-F238E27FC236}">
                    <a16:creationId xmlns:a16="http://schemas.microsoft.com/office/drawing/2014/main" id="{B89C634C-6625-795F-BDAA-8E898A4A10D6}"/>
                  </a:ext>
                </a:extLst>
              </p:cNvPr>
              <p:cNvGrpSpPr/>
              <p:nvPr/>
            </p:nvGrpSpPr>
            <p:grpSpPr>
              <a:xfrm>
                <a:off x="990600" y="4800600"/>
                <a:ext cx="999795" cy="2731081"/>
                <a:chOff x="990600" y="4800600"/>
                <a:chExt cx="1384331" cy="2731081"/>
              </a:xfrm>
            </p:grpSpPr>
            <p:sp>
              <p:nvSpPr>
                <p:cNvPr id="646" name="Oval 645">
                  <a:extLst>
                    <a:ext uri="{FF2B5EF4-FFF2-40B4-BE49-F238E27FC236}">
                      <a16:creationId xmlns:a16="http://schemas.microsoft.com/office/drawing/2014/main" id="{10090474-7D10-1D27-0B5B-847BF7ED0FCA}"/>
                    </a:ext>
                  </a:extLst>
                </p:cNvPr>
                <p:cNvSpPr/>
                <p:nvPr/>
              </p:nvSpPr>
              <p:spPr>
                <a:xfrm>
                  <a:off x="1969713" y="6431302"/>
                  <a:ext cx="316287" cy="49827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Cloud 646">
                  <a:extLst>
                    <a:ext uri="{FF2B5EF4-FFF2-40B4-BE49-F238E27FC236}">
                      <a16:creationId xmlns:a16="http://schemas.microsoft.com/office/drawing/2014/main" id="{24B7CC40-CD0E-F142-158B-6B041272D4EC}"/>
                    </a:ext>
                  </a:extLst>
                </p:cNvPr>
                <p:cNvSpPr/>
                <p:nvPr/>
              </p:nvSpPr>
              <p:spPr>
                <a:xfrm>
                  <a:off x="990600" y="4845898"/>
                  <a:ext cx="1321803" cy="1947784"/>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Trapezoid 647">
                  <a:extLst>
                    <a:ext uri="{FF2B5EF4-FFF2-40B4-BE49-F238E27FC236}">
                      <a16:creationId xmlns:a16="http://schemas.microsoft.com/office/drawing/2014/main" id="{35122688-F15E-94A2-ADAD-61C017CD330F}"/>
                    </a:ext>
                  </a:extLst>
                </p:cNvPr>
                <p:cNvSpPr/>
                <p:nvPr/>
              </p:nvSpPr>
              <p:spPr>
                <a:xfrm rot="19827184" flipH="1">
                  <a:off x="1774578" y="60157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Oval 38">
                  <a:extLst>
                    <a:ext uri="{FF2B5EF4-FFF2-40B4-BE49-F238E27FC236}">
                      <a16:creationId xmlns:a16="http://schemas.microsoft.com/office/drawing/2014/main" id="{8B6A9ABE-746E-7089-5198-4A979D4B4951}"/>
                    </a:ext>
                  </a:extLst>
                </p:cNvPr>
                <p:cNvSpPr/>
                <p:nvPr/>
              </p:nvSpPr>
              <p:spPr>
                <a:xfrm>
                  <a:off x="1066800" y="6431302"/>
                  <a:ext cx="315445" cy="49827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Trapezoid 649">
                  <a:extLst>
                    <a:ext uri="{FF2B5EF4-FFF2-40B4-BE49-F238E27FC236}">
                      <a16:creationId xmlns:a16="http://schemas.microsoft.com/office/drawing/2014/main" id="{69CD82D4-6528-57E9-28BA-A67273F446DA}"/>
                    </a:ext>
                  </a:extLst>
                </p:cNvPr>
                <p:cNvSpPr/>
                <p:nvPr/>
              </p:nvSpPr>
              <p:spPr>
                <a:xfrm rot="2096622" flipH="1">
                  <a:off x="1142568" y="59890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Oval 650">
                  <a:extLst>
                    <a:ext uri="{FF2B5EF4-FFF2-40B4-BE49-F238E27FC236}">
                      <a16:creationId xmlns:a16="http://schemas.microsoft.com/office/drawing/2014/main" id="{0008857A-3465-9258-96DC-BF3FDCB48EF3}"/>
                    </a:ext>
                  </a:extLst>
                </p:cNvPr>
                <p:cNvSpPr/>
                <p:nvPr/>
              </p:nvSpPr>
              <p:spPr>
                <a:xfrm rot="2332152">
                  <a:off x="1360988" y="7033411"/>
                  <a:ext cx="391645" cy="498270"/>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Oval 651">
                  <a:extLst>
                    <a:ext uri="{FF2B5EF4-FFF2-40B4-BE49-F238E27FC236}">
                      <a16:creationId xmlns:a16="http://schemas.microsoft.com/office/drawing/2014/main" id="{E89A7059-0E95-6ACE-553C-7361FA8E87A4}"/>
                    </a:ext>
                  </a:extLst>
                </p:cNvPr>
                <p:cNvSpPr/>
                <p:nvPr/>
              </p:nvSpPr>
              <p:spPr>
                <a:xfrm rot="18708024">
                  <a:off x="1630213" y="7006743"/>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lowchart: Merge 42">
                  <a:extLst>
                    <a:ext uri="{FF2B5EF4-FFF2-40B4-BE49-F238E27FC236}">
                      <a16:creationId xmlns:a16="http://schemas.microsoft.com/office/drawing/2014/main" id="{94047D77-3C8A-A79C-E9E2-4EAA9F99E866}"/>
                    </a:ext>
                  </a:extLst>
                </p:cNvPr>
                <p:cNvSpPr/>
                <p:nvPr/>
              </p:nvSpPr>
              <p:spPr>
                <a:xfrm rot="10800000">
                  <a:off x="1219200" y="5943594"/>
                  <a:ext cx="914400" cy="1371603"/>
                </a:xfrm>
                <a:prstGeom prst="flowChartMer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4" name="Trapezoid 653">
                  <a:extLst>
                    <a:ext uri="{FF2B5EF4-FFF2-40B4-BE49-F238E27FC236}">
                      <a16:creationId xmlns:a16="http://schemas.microsoft.com/office/drawing/2014/main" id="{D288091C-104A-C638-A79D-3F86AE6F673C}"/>
                    </a:ext>
                  </a:extLst>
                </p:cNvPr>
                <p:cNvSpPr/>
                <p:nvPr/>
              </p:nvSpPr>
              <p:spPr>
                <a:xfrm rot="1733689" flipH="1">
                  <a:off x="1149652" y="5904347"/>
                  <a:ext cx="685380" cy="739142"/>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Trapezoid 654">
                  <a:extLst>
                    <a:ext uri="{FF2B5EF4-FFF2-40B4-BE49-F238E27FC236}">
                      <a16:creationId xmlns:a16="http://schemas.microsoft.com/office/drawing/2014/main" id="{A075F961-BEF5-95CA-7E62-9C33E6A93372}"/>
                    </a:ext>
                  </a:extLst>
                </p:cNvPr>
                <p:cNvSpPr/>
                <p:nvPr/>
              </p:nvSpPr>
              <p:spPr>
                <a:xfrm rot="19866311">
                  <a:off x="1545764" y="5856721"/>
                  <a:ext cx="685380" cy="776568"/>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lowchart: Merge 655">
                  <a:extLst>
                    <a:ext uri="{FF2B5EF4-FFF2-40B4-BE49-F238E27FC236}">
                      <a16:creationId xmlns:a16="http://schemas.microsoft.com/office/drawing/2014/main" id="{78C2A8A0-D47A-3E2C-4C6C-4535B2874A88}"/>
                    </a:ext>
                  </a:extLst>
                </p:cNvPr>
                <p:cNvSpPr/>
                <p:nvPr/>
              </p:nvSpPr>
              <p:spPr>
                <a:xfrm rot="10800000">
                  <a:off x="1235378" y="5615951"/>
                  <a:ext cx="881201" cy="1585404"/>
                </a:xfrm>
                <a:prstGeom prst="flowChartMerge">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7" name="Flowchart: Merge 656">
                  <a:extLst>
                    <a:ext uri="{FF2B5EF4-FFF2-40B4-BE49-F238E27FC236}">
                      <a16:creationId xmlns:a16="http://schemas.microsoft.com/office/drawing/2014/main" id="{5E85337E-D52E-800A-35C4-5EA1BE6CBF5F}"/>
                    </a:ext>
                  </a:extLst>
                </p:cNvPr>
                <p:cNvSpPr/>
                <p:nvPr/>
              </p:nvSpPr>
              <p:spPr>
                <a:xfrm>
                  <a:off x="1371600" y="5715000"/>
                  <a:ext cx="587468" cy="362378"/>
                </a:xfrm>
                <a:prstGeom prst="flowChartMerg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8" name="Oval 657">
                  <a:extLst>
                    <a:ext uri="{FF2B5EF4-FFF2-40B4-BE49-F238E27FC236}">
                      <a16:creationId xmlns:a16="http://schemas.microsoft.com/office/drawing/2014/main" id="{58DFEDE5-916D-C420-C279-8E2AF0A85E20}"/>
                    </a:ext>
                  </a:extLst>
                </p:cNvPr>
                <p:cNvSpPr/>
                <p:nvPr/>
              </p:nvSpPr>
              <p:spPr>
                <a:xfrm>
                  <a:off x="1284333" y="5027087"/>
                  <a:ext cx="783291" cy="905945"/>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Cloud 658">
                  <a:extLst>
                    <a:ext uri="{FF2B5EF4-FFF2-40B4-BE49-F238E27FC236}">
                      <a16:creationId xmlns:a16="http://schemas.microsoft.com/office/drawing/2014/main" id="{7535165D-A06A-E82A-61B3-54CCFFEC28B1}"/>
                    </a:ext>
                  </a:extLst>
                </p:cNvPr>
                <p:cNvSpPr/>
                <p:nvPr/>
              </p:nvSpPr>
              <p:spPr>
                <a:xfrm>
                  <a:off x="1186422" y="4800600"/>
                  <a:ext cx="881201" cy="498270"/>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0" name="Group 93">
                  <a:extLst>
                    <a:ext uri="{FF2B5EF4-FFF2-40B4-BE49-F238E27FC236}">
                      <a16:creationId xmlns:a16="http://schemas.microsoft.com/office/drawing/2014/main" id="{9ABB5010-0815-170A-929C-316232E996CA}"/>
                    </a:ext>
                  </a:extLst>
                </p:cNvPr>
                <p:cNvGrpSpPr/>
                <p:nvPr/>
              </p:nvGrpSpPr>
              <p:grpSpPr>
                <a:xfrm rot="5400000">
                  <a:off x="1593086" y="6107505"/>
                  <a:ext cx="564750" cy="998940"/>
                  <a:chOff x="1219200" y="1336880"/>
                  <a:chExt cx="1774930" cy="2724382"/>
                </a:xfrm>
              </p:grpSpPr>
              <p:sp>
                <p:nvSpPr>
                  <p:cNvPr id="668" name="Oval 667">
                    <a:extLst>
                      <a:ext uri="{FF2B5EF4-FFF2-40B4-BE49-F238E27FC236}">
                        <a16:creationId xmlns:a16="http://schemas.microsoft.com/office/drawing/2014/main" id="{3EA6FBD4-7D81-3084-B355-0B3503309BB2}"/>
                      </a:ext>
                    </a:extLst>
                  </p:cNvPr>
                  <p:cNvSpPr/>
                  <p:nvPr/>
                </p:nvSpPr>
                <p:spPr>
                  <a:xfrm rot="19638581">
                    <a:off x="1393929" y="1336880"/>
                    <a:ext cx="1600201" cy="2724382"/>
                  </a:xfrm>
                  <a:prstGeom prst="ellipse">
                    <a:avLst/>
                  </a:prstGeom>
                  <a:solidFill>
                    <a:srgbClr val="FFC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Oval 668">
                    <a:extLst>
                      <a:ext uri="{FF2B5EF4-FFF2-40B4-BE49-F238E27FC236}">
                        <a16:creationId xmlns:a16="http://schemas.microsoft.com/office/drawing/2014/main" id="{95A08975-69E1-DB8A-BB3E-3E3940CC2E3C}"/>
                      </a:ext>
                    </a:extLst>
                  </p:cNvPr>
                  <p:cNvSpPr/>
                  <p:nvPr/>
                </p:nvSpPr>
                <p:spPr>
                  <a:xfrm>
                    <a:off x="1371600" y="1752600"/>
                    <a:ext cx="914400" cy="914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Cloud 669">
                    <a:extLst>
                      <a:ext uri="{FF2B5EF4-FFF2-40B4-BE49-F238E27FC236}">
                        <a16:creationId xmlns:a16="http://schemas.microsoft.com/office/drawing/2014/main" id="{94A1378B-05D2-6CBC-3EF6-01E5C61A2CAD}"/>
                      </a:ext>
                    </a:extLst>
                  </p:cNvPr>
                  <p:cNvSpPr/>
                  <p:nvPr/>
                </p:nvSpPr>
                <p:spPr>
                  <a:xfrm rot="19132349">
                    <a:off x="1219200" y="1828800"/>
                    <a:ext cx="762000" cy="304800"/>
                  </a:xfrm>
                  <a:prstGeom prst="cloud">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Oval 670">
                    <a:extLst>
                      <a:ext uri="{FF2B5EF4-FFF2-40B4-BE49-F238E27FC236}">
                        <a16:creationId xmlns:a16="http://schemas.microsoft.com/office/drawing/2014/main" id="{C9214DAF-5438-9785-D9AC-2DFBCCD5F8F2}"/>
                      </a:ext>
                    </a:extLst>
                  </p:cNvPr>
                  <p:cNvSpPr/>
                  <p:nvPr/>
                </p:nvSpPr>
                <p:spPr>
                  <a:xfrm rot="2148584">
                    <a:off x="1960450" y="2387289"/>
                    <a:ext cx="258094" cy="533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Oval 671">
                    <a:extLst>
                      <a:ext uri="{FF2B5EF4-FFF2-40B4-BE49-F238E27FC236}">
                        <a16:creationId xmlns:a16="http://schemas.microsoft.com/office/drawing/2014/main" id="{126C2D3D-8E90-8A75-097D-8FBD726419BC}"/>
                      </a:ext>
                    </a:extLst>
                  </p:cNvPr>
                  <p:cNvSpPr/>
                  <p:nvPr/>
                </p:nvSpPr>
                <p:spPr>
                  <a:xfrm rot="20368391">
                    <a:off x="1448079" y="2465277"/>
                    <a:ext cx="240166" cy="47970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Oval 672">
                    <a:extLst>
                      <a:ext uri="{FF2B5EF4-FFF2-40B4-BE49-F238E27FC236}">
                        <a16:creationId xmlns:a16="http://schemas.microsoft.com/office/drawing/2014/main" id="{AB43B34D-01ED-C54E-EC02-5272EEC9DF12}"/>
                      </a:ext>
                    </a:extLst>
                  </p:cNvPr>
                  <p:cNvSpPr/>
                  <p:nvPr/>
                </p:nvSpPr>
                <p:spPr>
                  <a:xfrm>
                    <a:off x="2133600" y="2133600"/>
                    <a:ext cx="228600" cy="42185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Oval 673">
                    <a:extLst>
                      <a:ext uri="{FF2B5EF4-FFF2-40B4-BE49-F238E27FC236}">
                        <a16:creationId xmlns:a16="http://schemas.microsoft.com/office/drawing/2014/main" id="{59392163-C808-6601-5B8F-27346A8AC6DA}"/>
                      </a:ext>
                    </a:extLst>
                  </p:cNvPr>
                  <p:cNvSpPr/>
                  <p:nvPr/>
                </p:nvSpPr>
                <p:spPr>
                  <a:xfrm>
                    <a:off x="2133600" y="2438400"/>
                    <a:ext cx="152400" cy="152400"/>
                  </a:xfrm>
                  <a:prstGeom prst="ellipse">
                    <a:avLst/>
                  </a:prstGeom>
                  <a:solidFill>
                    <a:schemeClr val="accent6">
                      <a:lumMod val="60000"/>
                      <a:lumOff val="40000"/>
                    </a:schemeClr>
                  </a:soli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1" name="Group 489">
                  <a:extLst>
                    <a:ext uri="{FF2B5EF4-FFF2-40B4-BE49-F238E27FC236}">
                      <a16:creationId xmlns:a16="http://schemas.microsoft.com/office/drawing/2014/main" id="{E41C41A0-F436-D0E3-32F8-28C53C1249CD}"/>
                    </a:ext>
                  </a:extLst>
                </p:cNvPr>
                <p:cNvGrpSpPr/>
                <p:nvPr/>
              </p:nvGrpSpPr>
              <p:grpSpPr>
                <a:xfrm rot="20996236">
                  <a:off x="1464750" y="5884350"/>
                  <a:ext cx="457200" cy="457199"/>
                  <a:chOff x="4648200" y="5105400"/>
                  <a:chExt cx="1524000" cy="2379707"/>
                </a:xfrm>
              </p:grpSpPr>
              <p:sp>
                <p:nvSpPr>
                  <p:cNvPr id="662" name="Donut 123">
                    <a:extLst>
                      <a:ext uri="{FF2B5EF4-FFF2-40B4-BE49-F238E27FC236}">
                        <a16:creationId xmlns:a16="http://schemas.microsoft.com/office/drawing/2014/main" id="{C5D9EE96-0116-6AAB-9CF1-78F0B54C27DC}"/>
                      </a:ext>
                    </a:extLst>
                  </p:cNvPr>
                  <p:cNvSpPr/>
                  <p:nvPr/>
                </p:nvSpPr>
                <p:spPr>
                  <a:xfrm>
                    <a:off x="4648200" y="5105400"/>
                    <a:ext cx="533400" cy="10668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63" name="Donut 124">
                    <a:extLst>
                      <a:ext uri="{FF2B5EF4-FFF2-40B4-BE49-F238E27FC236}">
                        <a16:creationId xmlns:a16="http://schemas.microsoft.com/office/drawing/2014/main" id="{07F9513C-D081-60A5-20CC-C116078949AA}"/>
                      </a:ext>
                    </a:extLst>
                  </p:cNvPr>
                  <p:cNvSpPr/>
                  <p:nvPr/>
                </p:nvSpPr>
                <p:spPr>
                  <a:xfrm>
                    <a:off x="4724400" y="5715000"/>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64" name="Donut 125">
                    <a:extLst>
                      <a:ext uri="{FF2B5EF4-FFF2-40B4-BE49-F238E27FC236}">
                        <a16:creationId xmlns:a16="http://schemas.microsoft.com/office/drawing/2014/main" id="{90D381CF-1263-EBE0-8872-45C94C8A7513}"/>
                      </a:ext>
                    </a:extLst>
                  </p:cNvPr>
                  <p:cNvSpPr/>
                  <p:nvPr/>
                </p:nvSpPr>
                <p:spPr>
                  <a:xfrm rot="19880713">
                    <a:off x="4915644" y="6378225"/>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65" name="Donut 126">
                    <a:extLst>
                      <a:ext uri="{FF2B5EF4-FFF2-40B4-BE49-F238E27FC236}">
                        <a16:creationId xmlns:a16="http://schemas.microsoft.com/office/drawing/2014/main" id="{BF48617A-6D7B-5494-F554-495766B80B2F}"/>
                      </a:ext>
                    </a:extLst>
                  </p:cNvPr>
                  <p:cNvSpPr/>
                  <p:nvPr/>
                </p:nvSpPr>
                <p:spPr>
                  <a:xfrm rot="2188248">
                    <a:off x="5244208" y="6570706"/>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66" name="Donut 127">
                    <a:extLst>
                      <a:ext uri="{FF2B5EF4-FFF2-40B4-BE49-F238E27FC236}">
                        <a16:creationId xmlns:a16="http://schemas.microsoft.com/office/drawing/2014/main" id="{EBB80E14-50AA-A7F7-B851-5DC4BD54BB61}"/>
                      </a:ext>
                    </a:extLst>
                  </p:cNvPr>
                  <p:cNvSpPr/>
                  <p:nvPr/>
                </p:nvSpPr>
                <p:spPr>
                  <a:xfrm rot="1325952">
                    <a:off x="5661992" y="6101582"/>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67" name="Donut 128">
                    <a:extLst>
                      <a:ext uri="{FF2B5EF4-FFF2-40B4-BE49-F238E27FC236}">
                        <a16:creationId xmlns:a16="http://schemas.microsoft.com/office/drawing/2014/main" id="{16CC9FA3-EB9C-B1F5-14FD-E42B42DE53DB}"/>
                      </a:ext>
                    </a:extLst>
                  </p:cNvPr>
                  <p:cNvSpPr/>
                  <p:nvPr/>
                </p:nvSpPr>
                <p:spPr>
                  <a:xfrm>
                    <a:off x="5715000" y="5331011"/>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204" name="Group 516">
                <a:extLst>
                  <a:ext uri="{FF2B5EF4-FFF2-40B4-BE49-F238E27FC236}">
                    <a16:creationId xmlns:a16="http://schemas.microsoft.com/office/drawing/2014/main" id="{F0945DBD-F2CC-CDD1-57E1-789E01AF0471}"/>
                  </a:ext>
                </a:extLst>
              </p:cNvPr>
              <p:cNvGrpSpPr/>
              <p:nvPr/>
            </p:nvGrpSpPr>
            <p:grpSpPr>
              <a:xfrm>
                <a:off x="381000" y="5410200"/>
                <a:ext cx="914400" cy="2396148"/>
                <a:chOff x="2971800" y="2971800"/>
                <a:chExt cx="1600200" cy="3659852"/>
              </a:xfrm>
            </p:grpSpPr>
            <p:sp>
              <p:nvSpPr>
                <p:cNvPr id="228" name="Oval 227">
                  <a:extLst>
                    <a:ext uri="{FF2B5EF4-FFF2-40B4-BE49-F238E27FC236}">
                      <a16:creationId xmlns:a16="http://schemas.microsoft.com/office/drawing/2014/main" id="{C0A9108C-7896-9C95-A569-AD4929B39354}"/>
                    </a:ext>
                  </a:extLst>
                </p:cNvPr>
                <p:cNvSpPr/>
                <p:nvPr/>
              </p:nvSpPr>
              <p:spPr>
                <a:xfrm rot="21061729">
                  <a:off x="3266418" y="6273652"/>
                  <a:ext cx="664228" cy="3580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a:extLst>
                    <a:ext uri="{FF2B5EF4-FFF2-40B4-BE49-F238E27FC236}">
                      <a16:creationId xmlns:a16="http://schemas.microsoft.com/office/drawing/2014/main" id="{5BA8AE0C-7334-C78C-2B09-EDA29BD296C9}"/>
                    </a:ext>
                  </a:extLst>
                </p:cNvPr>
                <p:cNvSpPr/>
                <p:nvPr/>
              </p:nvSpPr>
              <p:spPr>
                <a:xfrm rot="1003864">
                  <a:off x="3675839" y="6304983"/>
                  <a:ext cx="643795" cy="308739"/>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Oval 229">
                  <a:extLst>
                    <a:ext uri="{FF2B5EF4-FFF2-40B4-BE49-F238E27FC236}">
                      <a16:creationId xmlns:a16="http://schemas.microsoft.com/office/drawing/2014/main" id="{C69D9C65-9BC0-E56A-B8F9-65A591E44E16}"/>
                    </a:ext>
                  </a:extLst>
                </p:cNvPr>
                <p:cNvSpPr/>
                <p:nvPr/>
              </p:nvSpPr>
              <p:spPr>
                <a:xfrm>
                  <a:off x="4114800" y="4953000"/>
                  <a:ext cx="4572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Oval 230">
                  <a:extLst>
                    <a:ext uri="{FF2B5EF4-FFF2-40B4-BE49-F238E27FC236}">
                      <a16:creationId xmlns:a16="http://schemas.microsoft.com/office/drawing/2014/main" id="{D75D5B4E-54D0-03AB-23BC-C28F9D3FAFD1}"/>
                    </a:ext>
                  </a:extLst>
                </p:cNvPr>
                <p:cNvSpPr/>
                <p:nvPr/>
              </p:nvSpPr>
              <p:spPr>
                <a:xfrm>
                  <a:off x="2971800" y="4876800"/>
                  <a:ext cx="3048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Trapezoid 237">
                  <a:extLst>
                    <a:ext uri="{FF2B5EF4-FFF2-40B4-BE49-F238E27FC236}">
                      <a16:creationId xmlns:a16="http://schemas.microsoft.com/office/drawing/2014/main" id="{F2063155-0FFC-9F5D-72EF-87358655D0E7}"/>
                    </a:ext>
                  </a:extLst>
                </p:cNvPr>
                <p:cNvSpPr/>
                <p:nvPr/>
              </p:nvSpPr>
              <p:spPr>
                <a:xfrm rot="10800000">
                  <a:off x="3733800" y="5257800"/>
                  <a:ext cx="457200" cy="12192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Trapezoid 238">
                  <a:extLst>
                    <a:ext uri="{FF2B5EF4-FFF2-40B4-BE49-F238E27FC236}">
                      <a16:creationId xmlns:a16="http://schemas.microsoft.com/office/drawing/2014/main" id="{F99BF613-A646-B97A-6DCC-BD4171245A5F}"/>
                    </a:ext>
                  </a:extLst>
                </p:cNvPr>
                <p:cNvSpPr/>
                <p:nvPr/>
              </p:nvSpPr>
              <p:spPr>
                <a:xfrm rot="10800000">
                  <a:off x="3352800" y="5105400"/>
                  <a:ext cx="381000" cy="12954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Trapezoid 239">
                  <a:extLst>
                    <a:ext uri="{FF2B5EF4-FFF2-40B4-BE49-F238E27FC236}">
                      <a16:creationId xmlns:a16="http://schemas.microsoft.com/office/drawing/2014/main" id="{6DA32D5F-DDF1-7633-7F10-4E4F37CC4F30}"/>
                    </a:ext>
                  </a:extLst>
                </p:cNvPr>
                <p:cNvSpPr/>
                <p:nvPr/>
              </p:nvSpPr>
              <p:spPr>
                <a:xfrm>
                  <a:off x="3276600" y="4191000"/>
                  <a:ext cx="1066800" cy="1295400"/>
                </a:xfrm>
                <a:prstGeom prst="trapezoid">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lowchart: Manual Operation 246">
                  <a:extLst>
                    <a:ext uri="{FF2B5EF4-FFF2-40B4-BE49-F238E27FC236}">
                      <a16:creationId xmlns:a16="http://schemas.microsoft.com/office/drawing/2014/main" id="{F65B89D0-371F-5B4E-EEB9-5C011FCE8031}"/>
                    </a:ext>
                  </a:extLst>
                </p:cNvPr>
                <p:cNvSpPr/>
                <p:nvPr/>
              </p:nvSpPr>
              <p:spPr>
                <a:xfrm rot="12880156">
                  <a:off x="3220406" y="4070511"/>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lowchart: Manual Operation 247">
                  <a:extLst>
                    <a:ext uri="{FF2B5EF4-FFF2-40B4-BE49-F238E27FC236}">
                      <a16:creationId xmlns:a16="http://schemas.microsoft.com/office/drawing/2014/main" id="{5728C32D-3F40-7EFF-E2D1-DFE7AEDCCAB4}"/>
                    </a:ext>
                  </a:extLst>
                </p:cNvPr>
                <p:cNvSpPr/>
                <p:nvPr/>
              </p:nvSpPr>
              <p:spPr>
                <a:xfrm rot="9242925">
                  <a:off x="3993320" y="4146328"/>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Flowchart: Extract 254">
                  <a:extLst>
                    <a:ext uri="{FF2B5EF4-FFF2-40B4-BE49-F238E27FC236}">
                      <a16:creationId xmlns:a16="http://schemas.microsoft.com/office/drawing/2014/main" id="{C5B6BCF5-005C-AB43-9268-3654260D1B8B}"/>
                    </a:ext>
                  </a:extLst>
                </p:cNvPr>
                <p:cNvSpPr/>
                <p:nvPr/>
              </p:nvSpPr>
              <p:spPr>
                <a:xfrm rot="10800000">
                  <a:off x="3505200" y="4038600"/>
                  <a:ext cx="609601" cy="499265"/>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4" name="Oval 643">
                  <a:extLst>
                    <a:ext uri="{FF2B5EF4-FFF2-40B4-BE49-F238E27FC236}">
                      <a16:creationId xmlns:a16="http://schemas.microsoft.com/office/drawing/2014/main" id="{728C435D-ECA0-23FD-1B87-BE708DBE8A02}"/>
                    </a:ext>
                  </a:extLst>
                </p:cNvPr>
                <p:cNvSpPr/>
                <p:nvPr/>
              </p:nvSpPr>
              <p:spPr>
                <a:xfrm>
                  <a:off x="3352800" y="3048000"/>
                  <a:ext cx="914400"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Cloud 644">
                  <a:extLst>
                    <a:ext uri="{FF2B5EF4-FFF2-40B4-BE49-F238E27FC236}">
                      <a16:creationId xmlns:a16="http://schemas.microsoft.com/office/drawing/2014/main" id="{12BA3295-8F12-E9CE-0489-5C8CA9729132}"/>
                    </a:ext>
                  </a:extLst>
                </p:cNvPr>
                <p:cNvSpPr/>
                <p:nvPr/>
              </p:nvSpPr>
              <p:spPr>
                <a:xfrm>
                  <a:off x="3276600" y="2971800"/>
                  <a:ext cx="990600" cy="533400"/>
                </a:xfrm>
                <a:prstGeom prst="cloud">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578">
                <a:extLst>
                  <a:ext uri="{FF2B5EF4-FFF2-40B4-BE49-F238E27FC236}">
                    <a16:creationId xmlns:a16="http://schemas.microsoft.com/office/drawing/2014/main" id="{326C5F2C-2415-C71A-00F6-75813E9E1A6E}"/>
                  </a:ext>
                </a:extLst>
              </p:cNvPr>
              <p:cNvGrpSpPr/>
              <p:nvPr/>
            </p:nvGrpSpPr>
            <p:grpSpPr>
              <a:xfrm>
                <a:off x="2209800" y="5715000"/>
                <a:ext cx="914400" cy="1981200"/>
                <a:chOff x="3733800" y="5638800"/>
                <a:chExt cx="914400" cy="1981200"/>
              </a:xfrm>
            </p:grpSpPr>
            <p:sp>
              <p:nvSpPr>
                <p:cNvPr id="208" name="Oval 207">
                  <a:extLst>
                    <a:ext uri="{FF2B5EF4-FFF2-40B4-BE49-F238E27FC236}">
                      <a16:creationId xmlns:a16="http://schemas.microsoft.com/office/drawing/2014/main" id="{058DB20D-7C17-86D6-AADD-D538C71C4575}"/>
                    </a:ext>
                  </a:extLst>
                </p:cNvPr>
                <p:cNvSpPr/>
                <p:nvPr/>
              </p:nvSpPr>
              <p:spPr>
                <a:xfrm rot="1003864">
                  <a:off x="4174067"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5DE72022-E46B-1CE4-A627-87880C98EDFC}"/>
                    </a:ext>
                  </a:extLst>
                </p:cNvPr>
                <p:cNvSpPr/>
                <p:nvPr/>
              </p:nvSpPr>
              <p:spPr>
                <a:xfrm rot="21061729">
                  <a:off x="3835400"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a:extLst>
                    <a:ext uri="{FF2B5EF4-FFF2-40B4-BE49-F238E27FC236}">
                      <a16:creationId xmlns:a16="http://schemas.microsoft.com/office/drawing/2014/main" id="{E31CA5A5-87C9-3F99-07D8-20DBF19025D3}"/>
                    </a:ext>
                  </a:extLst>
                </p:cNvPr>
                <p:cNvSpPr/>
                <p:nvPr/>
              </p:nvSpPr>
              <p:spPr>
                <a:xfrm>
                  <a:off x="4411133" y="6881906"/>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a:extLst>
                    <a:ext uri="{FF2B5EF4-FFF2-40B4-BE49-F238E27FC236}">
                      <a16:creationId xmlns:a16="http://schemas.microsoft.com/office/drawing/2014/main" id="{F5E30998-5DFE-BDF4-B2C5-A15522B07F23}"/>
                    </a:ext>
                  </a:extLst>
                </p:cNvPr>
                <p:cNvSpPr/>
                <p:nvPr/>
              </p:nvSpPr>
              <p:spPr>
                <a:xfrm>
                  <a:off x="3733800" y="6804212"/>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lowchart: Manual Operation 211">
                  <a:extLst>
                    <a:ext uri="{FF2B5EF4-FFF2-40B4-BE49-F238E27FC236}">
                      <a16:creationId xmlns:a16="http://schemas.microsoft.com/office/drawing/2014/main" id="{EFBF5F56-F432-2068-A4B7-E7D4F80A5738}"/>
                    </a:ext>
                  </a:extLst>
                </p:cNvPr>
                <p:cNvSpPr/>
                <p:nvPr/>
              </p:nvSpPr>
              <p:spPr>
                <a:xfrm rot="8941098">
                  <a:off x="4323275" y="6470661"/>
                  <a:ext cx="166591" cy="54385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lowchart: Manual Operation 212">
                  <a:extLst>
                    <a:ext uri="{FF2B5EF4-FFF2-40B4-BE49-F238E27FC236}">
                      <a16:creationId xmlns:a16="http://schemas.microsoft.com/office/drawing/2014/main" id="{07FA476B-65AE-7A91-FF9F-0080CC321D01}"/>
                    </a:ext>
                  </a:extLst>
                </p:cNvPr>
                <p:cNvSpPr/>
                <p:nvPr/>
              </p:nvSpPr>
              <p:spPr>
                <a:xfrm rot="12880156">
                  <a:off x="3883194" y="6445003"/>
                  <a:ext cx="243250" cy="53639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lowchart: Extract 213">
                  <a:extLst>
                    <a:ext uri="{FF2B5EF4-FFF2-40B4-BE49-F238E27FC236}">
                      <a16:creationId xmlns:a16="http://schemas.microsoft.com/office/drawing/2014/main" id="{2BCBA810-1218-95C5-B1AC-88A29F39B870}"/>
                    </a:ext>
                  </a:extLst>
                </p:cNvPr>
                <p:cNvSpPr/>
                <p:nvPr/>
              </p:nvSpPr>
              <p:spPr>
                <a:xfrm>
                  <a:off x="3733800" y="6376894"/>
                  <a:ext cx="914400" cy="1087718"/>
                </a:xfrm>
                <a:prstGeom prst="flowChartExtract">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Cloud 214">
                  <a:extLst>
                    <a:ext uri="{FF2B5EF4-FFF2-40B4-BE49-F238E27FC236}">
                      <a16:creationId xmlns:a16="http://schemas.microsoft.com/office/drawing/2014/main" id="{542A3EB2-024B-4248-57C1-E7C2549472D7}"/>
                    </a:ext>
                  </a:extLst>
                </p:cNvPr>
                <p:cNvSpPr/>
                <p:nvPr/>
              </p:nvSpPr>
              <p:spPr>
                <a:xfrm rot="17335182">
                  <a:off x="3700752" y="5966343"/>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Cloud 215">
                  <a:extLst>
                    <a:ext uri="{FF2B5EF4-FFF2-40B4-BE49-F238E27FC236}">
                      <a16:creationId xmlns:a16="http://schemas.microsoft.com/office/drawing/2014/main" id="{32A6383C-0EC4-C241-466E-63D1FB2A3083}"/>
                    </a:ext>
                  </a:extLst>
                </p:cNvPr>
                <p:cNvSpPr/>
                <p:nvPr/>
              </p:nvSpPr>
              <p:spPr>
                <a:xfrm rot="4935660">
                  <a:off x="4203760" y="5987946"/>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Flowchart: Manual Operation 15">
                  <a:extLst>
                    <a:ext uri="{FF2B5EF4-FFF2-40B4-BE49-F238E27FC236}">
                      <a16:creationId xmlns:a16="http://schemas.microsoft.com/office/drawing/2014/main" id="{708C4AEB-0F55-A673-D019-FE6C3FFD25B0}"/>
                    </a:ext>
                  </a:extLst>
                </p:cNvPr>
                <p:cNvSpPr/>
                <p:nvPr/>
              </p:nvSpPr>
              <p:spPr>
                <a:xfrm rot="12880156">
                  <a:off x="3942122" y="6326752"/>
                  <a:ext cx="209039"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lowchart: Extract 217">
                  <a:extLst>
                    <a:ext uri="{FF2B5EF4-FFF2-40B4-BE49-F238E27FC236}">
                      <a16:creationId xmlns:a16="http://schemas.microsoft.com/office/drawing/2014/main" id="{359832B9-F1A0-5580-397C-E58959D2235E}"/>
                    </a:ext>
                  </a:extLst>
                </p:cNvPr>
                <p:cNvSpPr/>
                <p:nvPr/>
              </p:nvSpPr>
              <p:spPr>
                <a:xfrm>
                  <a:off x="3801533" y="6299200"/>
                  <a:ext cx="778933" cy="1010024"/>
                </a:xfrm>
                <a:prstGeom prst="flowChartExtra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lowchart: Manual Operation 220">
                  <a:extLst>
                    <a:ext uri="{FF2B5EF4-FFF2-40B4-BE49-F238E27FC236}">
                      <a16:creationId xmlns:a16="http://schemas.microsoft.com/office/drawing/2014/main" id="{082ED760-0E11-2C1F-885A-4FFA6CC52E52}"/>
                    </a:ext>
                  </a:extLst>
                </p:cNvPr>
                <p:cNvSpPr/>
                <p:nvPr/>
              </p:nvSpPr>
              <p:spPr>
                <a:xfrm rot="9242925">
                  <a:off x="4289409" y="6354120"/>
                  <a:ext cx="166591"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lowchart: Extract 222">
                  <a:extLst>
                    <a:ext uri="{FF2B5EF4-FFF2-40B4-BE49-F238E27FC236}">
                      <a16:creationId xmlns:a16="http://schemas.microsoft.com/office/drawing/2014/main" id="{7FC17EFC-1C27-1782-4ACD-90F66808645F}"/>
                    </a:ext>
                  </a:extLst>
                </p:cNvPr>
                <p:cNvSpPr/>
                <p:nvPr/>
              </p:nvSpPr>
              <p:spPr>
                <a:xfrm rot="10800000">
                  <a:off x="4072467" y="6299200"/>
                  <a:ext cx="270933" cy="349624"/>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a:extLst>
                    <a:ext uri="{FF2B5EF4-FFF2-40B4-BE49-F238E27FC236}">
                      <a16:creationId xmlns:a16="http://schemas.microsoft.com/office/drawing/2014/main" id="{816FD5CA-5689-284E-2370-1279D44F4636}"/>
                    </a:ext>
                  </a:extLst>
                </p:cNvPr>
                <p:cNvSpPr/>
                <p:nvPr/>
              </p:nvSpPr>
              <p:spPr>
                <a:xfrm>
                  <a:off x="4004733" y="5794188"/>
                  <a:ext cx="406400" cy="62155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Cloud 224">
                  <a:extLst>
                    <a:ext uri="{FF2B5EF4-FFF2-40B4-BE49-F238E27FC236}">
                      <a16:creationId xmlns:a16="http://schemas.microsoft.com/office/drawing/2014/main" id="{054A9BB5-71DF-6BC0-959A-9234252ADD28}"/>
                    </a:ext>
                  </a:extLst>
                </p:cNvPr>
                <p:cNvSpPr/>
                <p:nvPr/>
              </p:nvSpPr>
              <p:spPr>
                <a:xfrm>
                  <a:off x="3970867" y="5638800"/>
                  <a:ext cx="474133" cy="310776"/>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lowchart: Collate 225">
                  <a:extLst>
                    <a:ext uri="{FF2B5EF4-FFF2-40B4-BE49-F238E27FC236}">
                      <a16:creationId xmlns:a16="http://schemas.microsoft.com/office/drawing/2014/main" id="{279015C4-AE0D-AB13-535F-7F17BE0FAC68}"/>
                    </a:ext>
                  </a:extLst>
                </p:cNvPr>
                <p:cNvSpPr/>
                <p:nvPr/>
              </p:nvSpPr>
              <p:spPr>
                <a:xfrm rot="18055335">
                  <a:off x="3885845" y="5780588"/>
                  <a:ext cx="242648" cy="19478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7" name="Flowchart: Collate 226">
                  <a:extLst>
                    <a:ext uri="{FF2B5EF4-FFF2-40B4-BE49-F238E27FC236}">
                      <a16:creationId xmlns:a16="http://schemas.microsoft.com/office/drawing/2014/main" id="{9888FB3C-810C-23C7-7A5F-64AFCD5ABAFA}"/>
                    </a:ext>
                  </a:extLst>
                </p:cNvPr>
                <p:cNvSpPr/>
                <p:nvPr/>
              </p:nvSpPr>
              <p:spPr>
                <a:xfrm rot="3544665" flipH="1">
                  <a:off x="4289601" y="5770263"/>
                  <a:ext cx="279866" cy="13361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572" name="Group 168">
              <a:extLst>
                <a:ext uri="{FF2B5EF4-FFF2-40B4-BE49-F238E27FC236}">
                  <a16:creationId xmlns:a16="http://schemas.microsoft.com/office/drawing/2014/main" id="{AF4223FE-8C15-E72D-021C-DC0533899CA0}"/>
                </a:ext>
              </a:extLst>
            </p:cNvPr>
            <p:cNvGrpSpPr/>
            <p:nvPr/>
          </p:nvGrpSpPr>
          <p:grpSpPr>
            <a:xfrm>
              <a:off x="5029200" y="457200"/>
              <a:ext cx="914400" cy="2971799"/>
              <a:chOff x="6400800" y="990600"/>
              <a:chExt cx="1905000" cy="4788699"/>
            </a:xfrm>
          </p:grpSpPr>
          <p:sp>
            <p:nvSpPr>
              <p:cNvPr id="590" name="Rounded Rectangle 57">
                <a:extLst>
                  <a:ext uri="{FF2B5EF4-FFF2-40B4-BE49-F238E27FC236}">
                    <a16:creationId xmlns:a16="http://schemas.microsoft.com/office/drawing/2014/main" id="{40EDFD02-E2C7-49DC-DDF6-951822BC54AD}"/>
                  </a:ext>
                </a:extLst>
              </p:cNvPr>
              <p:cNvSpPr/>
              <p:nvPr/>
            </p:nvSpPr>
            <p:spPr>
              <a:xfrm rot="731251">
                <a:off x="6424870" y="1248254"/>
                <a:ext cx="381000" cy="990600"/>
              </a:xfrm>
              <a:prstGeom prst="roundRect">
                <a:avLst>
                  <a:gd name="adj" fmla="val 50000"/>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Rounded Rectangle 58">
                <a:extLst>
                  <a:ext uri="{FF2B5EF4-FFF2-40B4-BE49-F238E27FC236}">
                    <a16:creationId xmlns:a16="http://schemas.microsoft.com/office/drawing/2014/main" id="{F9FEC32F-25F1-855C-659D-985EE490F108}"/>
                  </a:ext>
                </a:extLst>
              </p:cNvPr>
              <p:cNvSpPr/>
              <p:nvPr/>
            </p:nvSpPr>
            <p:spPr>
              <a:xfrm rot="21194807">
                <a:off x="7753122" y="1238165"/>
                <a:ext cx="381000" cy="990600"/>
              </a:xfrm>
              <a:prstGeom prst="roundRect">
                <a:avLst>
                  <a:gd name="adj" fmla="val 49585"/>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a:extLst>
                  <a:ext uri="{FF2B5EF4-FFF2-40B4-BE49-F238E27FC236}">
                    <a16:creationId xmlns:a16="http://schemas.microsoft.com/office/drawing/2014/main" id="{17813EC9-B988-1FDF-DB69-958369D91073}"/>
                  </a:ext>
                </a:extLst>
              </p:cNvPr>
              <p:cNvSpPr/>
              <p:nvPr/>
            </p:nvSpPr>
            <p:spPr>
              <a:xfrm rot="17610301" flipH="1">
                <a:off x="7336330" y="5179622"/>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a:extLst>
                  <a:ext uri="{FF2B5EF4-FFF2-40B4-BE49-F238E27FC236}">
                    <a16:creationId xmlns:a16="http://schemas.microsoft.com/office/drawing/2014/main" id="{59934E89-A2C8-9DEC-BFB1-E72370C4DB20}"/>
                  </a:ext>
                </a:extLst>
              </p:cNvPr>
              <p:cNvSpPr/>
              <p:nvPr/>
            </p:nvSpPr>
            <p:spPr>
              <a:xfrm rot="2704841" flipH="1">
                <a:off x="6647403" y="5236169"/>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Oval 593">
                <a:extLst>
                  <a:ext uri="{FF2B5EF4-FFF2-40B4-BE49-F238E27FC236}">
                    <a16:creationId xmlns:a16="http://schemas.microsoft.com/office/drawing/2014/main" id="{E6F314C9-E2A8-B69C-8A3C-D6D6D369BB18}"/>
                  </a:ext>
                </a:extLst>
              </p:cNvPr>
              <p:cNvSpPr/>
              <p:nvPr/>
            </p:nvSpPr>
            <p:spPr>
              <a:xfrm>
                <a:off x="6400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a:extLst>
                  <a:ext uri="{FF2B5EF4-FFF2-40B4-BE49-F238E27FC236}">
                    <a16:creationId xmlns:a16="http://schemas.microsoft.com/office/drawing/2014/main" id="{91E1A2C5-3530-12D0-254E-2EA14BFAC4E4}"/>
                  </a:ext>
                </a:extLst>
              </p:cNvPr>
              <p:cNvSpPr/>
              <p:nvPr/>
            </p:nvSpPr>
            <p:spPr>
              <a:xfrm>
                <a:off x="7924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lowchart: Manual Operation 153">
                <a:extLst>
                  <a:ext uri="{FF2B5EF4-FFF2-40B4-BE49-F238E27FC236}">
                    <a16:creationId xmlns:a16="http://schemas.microsoft.com/office/drawing/2014/main" id="{5932BC4A-A5BA-50C6-10D5-F3BBCE3964F4}"/>
                  </a:ext>
                </a:extLst>
              </p:cNvPr>
              <p:cNvSpPr/>
              <p:nvPr/>
            </p:nvSpPr>
            <p:spPr>
              <a:xfrm rot="9438105" flipH="1">
                <a:off x="7583327" y="2648441"/>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Flowchart: Manual Operation 596">
                <a:extLst>
                  <a:ext uri="{FF2B5EF4-FFF2-40B4-BE49-F238E27FC236}">
                    <a16:creationId xmlns:a16="http://schemas.microsoft.com/office/drawing/2014/main" id="{451233AF-7842-C237-B101-CC44233C63E8}"/>
                  </a:ext>
                </a:extLst>
              </p:cNvPr>
              <p:cNvSpPr/>
              <p:nvPr/>
            </p:nvSpPr>
            <p:spPr>
              <a:xfrm rot="11918038">
                <a:off x="6516526" y="2648442"/>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lowchart: Manual Operation 597">
                <a:extLst>
                  <a:ext uri="{FF2B5EF4-FFF2-40B4-BE49-F238E27FC236}">
                    <a16:creationId xmlns:a16="http://schemas.microsoft.com/office/drawing/2014/main" id="{5149DE43-A69C-AEA0-58B0-06776830D468}"/>
                  </a:ext>
                </a:extLst>
              </p:cNvPr>
              <p:cNvSpPr/>
              <p:nvPr/>
            </p:nvSpPr>
            <p:spPr>
              <a:xfrm rot="10800000">
                <a:off x="6705600" y="2590800"/>
                <a:ext cx="1219200" cy="14478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a:extLst>
                  <a:ext uri="{FF2B5EF4-FFF2-40B4-BE49-F238E27FC236}">
                    <a16:creationId xmlns:a16="http://schemas.microsoft.com/office/drawing/2014/main" id="{8D10B8E7-BC9C-0775-63E7-7FECFE67E9B7}"/>
                  </a:ext>
                </a:extLst>
              </p:cNvPr>
              <p:cNvSpPr/>
              <p:nvPr/>
            </p:nvSpPr>
            <p:spPr>
              <a:xfrm>
                <a:off x="6477000" y="990600"/>
                <a:ext cx="1600200" cy="18288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lowchart: Manual Operation 157">
                <a:extLst>
                  <a:ext uri="{FF2B5EF4-FFF2-40B4-BE49-F238E27FC236}">
                    <a16:creationId xmlns:a16="http://schemas.microsoft.com/office/drawing/2014/main" id="{290D43C7-5FCB-E669-4355-54CAFBD67A65}"/>
                  </a:ext>
                </a:extLst>
              </p:cNvPr>
              <p:cNvSpPr/>
              <p:nvPr/>
            </p:nvSpPr>
            <p:spPr>
              <a:xfrm rot="10800000">
                <a:off x="66294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lowchart: Manual Operation 600">
                <a:extLst>
                  <a:ext uri="{FF2B5EF4-FFF2-40B4-BE49-F238E27FC236}">
                    <a16:creationId xmlns:a16="http://schemas.microsoft.com/office/drawing/2014/main" id="{21E9F873-00C6-0A45-33B1-2F998AD3888B}"/>
                  </a:ext>
                </a:extLst>
              </p:cNvPr>
              <p:cNvSpPr/>
              <p:nvPr/>
            </p:nvSpPr>
            <p:spPr>
              <a:xfrm rot="10800000">
                <a:off x="71628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Rounded Rectangle 69">
                <a:extLst>
                  <a:ext uri="{FF2B5EF4-FFF2-40B4-BE49-F238E27FC236}">
                    <a16:creationId xmlns:a16="http://schemas.microsoft.com/office/drawing/2014/main" id="{94F06648-D37C-B554-9396-28B17A842D54}"/>
                  </a:ext>
                </a:extLst>
              </p:cNvPr>
              <p:cNvSpPr/>
              <p:nvPr/>
            </p:nvSpPr>
            <p:spPr>
              <a:xfrm>
                <a:off x="6705600" y="3886200"/>
                <a:ext cx="1219200" cy="152400"/>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Flowchart: Collate 602">
                <a:extLst>
                  <a:ext uri="{FF2B5EF4-FFF2-40B4-BE49-F238E27FC236}">
                    <a16:creationId xmlns:a16="http://schemas.microsoft.com/office/drawing/2014/main" id="{3E5F190C-9A1A-0322-C0E8-921408F616A5}"/>
                  </a:ext>
                </a:extLst>
              </p:cNvPr>
              <p:cNvSpPr/>
              <p:nvPr/>
            </p:nvSpPr>
            <p:spPr>
              <a:xfrm rot="5400000">
                <a:off x="7124700" y="1943100"/>
                <a:ext cx="304800" cy="685800"/>
              </a:xfrm>
              <a:prstGeom prst="flowChartCollat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9" name="Pentagon 71">
                <a:extLst>
                  <a:ext uri="{FF2B5EF4-FFF2-40B4-BE49-F238E27FC236}">
                    <a16:creationId xmlns:a16="http://schemas.microsoft.com/office/drawing/2014/main" id="{8408CBDB-6D2A-560A-5139-AA8E02CF040D}"/>
                  </a:ext>
                </a:extLst>
              </p:cNvPr>
              <p:cNvSpPr/>
              <p:nvPr/>
            </p:nvSpPr>
            <p:spPr>
              <a:xfrm rot="16010993">
                <a:off x="7420354" y="3034310"/>
                <a:ext cx="498921" cy="72321"/>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Pentagon 72">
                <a:extLst>
                  <a:ext uri="{FF2B5EF4-FFF2-40B4-BE49-F238E27FC236}">
                    <a16:creationId xmlns:a16="http://schemas.microsoft.com/office/drawing/2014/main" id="{5EED64F1-E12B-0CF7-72A0-8005E9407096}"/>
                  </a:ext>
                </a:extLst>
              </p:cNvPr>
              <p:cNvSpPr/>
              <p:nvPr/>
            </p:nvSpPr>
            <p:spPr>
              <a:xfrm rot="5400000">
                <a:off x="7391400" y="3048000"/>
                <a:ext cx="381000" cy="381000"/>
              </a:xfrm>
              <a:prstGeom prst="homePlate">
                <a:avLst>
                  <a:gd name="adj" fmla="val 29832"/>
                </a:avLst>
              </a:pr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Rectangle 200">
                <a:extLst>
                  <a:ext uri="{FF2B5EF4-FFF2-40B4-BE49-F238E27FC236}">
                    <a16:creationId xmlns:a16="http://schemas.microsoft.com/office/drawing/2014/main" id="{B915BB75-23D4-956E-E904-E44EFA8833C0}"/>
                  </a:ext>
                </a:extLst>
              </p:cNvPr>
              <p:cNvSpPr/>
              <p:nvPr/>
            </p:nvSpPr>
            <p:spPr>
              <a:xfrm>
                <a:off x="7162800" y="3886200"/>
                <a:ext cx="304800" cy="152400"/>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3" name="Group 50">
              <a:extLst>
                <a:ext uri="{FF2B5EF4-FFF2-40B4-BE49-F238E27FC236}">
                  <a16:creationId xmlns:a16="http://schemas.microsoft.com/office/drawing/2014/main" id="{D59DB56D-30B1-A4CA-2C7A-9372499FF7E2}"/>
                </a:ext>
              </a:extLst>
            </p:cNvPr>
            <p:cNvGrpSpPr/>
            <p:nvPr/>
          </p:nvGrpSpPr>
          <p:grpSpPr>
            <a:xfrm>
              <a:off x="5562600" y="1676400"/>
              <a:ext cx="838200" cy="2057400"/>
              <a:chOff x="2590800" y="1395325"/>
              <a:chExt cx="1676400" cy="3710075"/>
            </a:xfrm>
          </p:grpSpPr>
          <p:sp>
            <p:nvSpPr>
              <p:cNvPr id="574" name="Teardrop 573">
                <a:extLst>
                  <a:ext uri="{FF2B5EF4-FFF2-40B4-BE49-F238E27FC236}">
                    <a16:creationId xmlns:a16="http://schemas.microsoft.com/office/drawing/2014/main" id="{95E39E22-05E3-AB0E-E0EA-12CA62A8A4CD}"/>
                  </a:ext>
                </a:extLst>
              </p:cNvPr>
              <p:cNvSpPr/>
              <p:nvPr/>
            </p:nvSpPr>
            <p:spPr>
              <a:xfrm rot="17973269">
                <a:off x="3466163" y="2004266"/>
                <a:ext cx="761716" cy="651098"/>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Teardrop 574">
                <a:extLst>
                  <a:ext uri="{FF2B5EF4-FFF2-40B4-BE49-F238E27FC236}">
                    <a16:creationId xmlns:a16="http://schemas.microsoft.com/office/drawing/2014/main" id="{903C861F-8A40-83C6-CF3B-F9EBFDE11CD9}"/>
                  </a:ext>
                </a:extLst>
              </p:cNvPr>
              <p:cNvSpPr/>
              <p:nvPr/>
            </p:nvSpPr>
            <p:spPr>
              <a:xfrm rot="20206668">
                <a:off x="2709536" y="1930013"/>
                <a:ext cx="462532" cy="834530"/>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a:extLst>
                  <a:ext uri="{FF2B5EF4-FFF2-40B4-BE49-F238E27FC236}">
                    <a16:creationId xmlns:a16="http://schemas.microsoft.com/office/drawing/2014/main" id="{2EE05154-C807-77D3-086D-B50838BB9A85}"/>
                  </a:ext>
                </a:extLst>
              </p:cNvPr>
              <p:cNvSpPr/>
              <p:nvPr/>
            </p:nvSpPr>
            <p:spPr>
              <a:xfrm rot="1003864">
                <a:off x="3397956"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576">
                <a:extLst>
                  <a:ext uri="{FF2B5EF4-FFF2-40B4-BE49-F238E27FC236}">
                    <a16:creationId xmlns:a16="http://schemas.microsoft.com/office/drawing/2014/main" id="{CE8126CC-DA25-75FB-2721-D7B0C5C4E8A3}"/>
                  </a:ext>
                </a:extLst>
              </p:cNvPr>
              <p:cNvSpPr/>
              <p:nvPr/>
            </p:nvSpPr>
            <p:spPr>
              <a:xfrm rot="21061729">
                <a:off x="2777067"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77">
                <a:extLst>
                  <a:ext uri="{FF2B5EF4-FFF2-40B4-BE49-F238E27FC236}">
                    <a16:creationId xmlns:a16="http://schemas.microsoft.com/office/drawing/2014/main" id="{1BD2B375-4196-FFB7-AAF6-18135247FB1D}"/>
                  </a:ext>
                </a:extLst>
              </p:cNvPr>
              <p:cNvSpPr/>
              <p:nvPr/>
            </p:nvSpPr>
            <p:spPr>
              <a:xfrm>
                <a:off x="3832579" y="3701588"/>
                <a:ext cx="358421" cy="40108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9" name="Oval 578">
                <a:extLst>
                  <a:ext uri="{FF2B5EF4-FFF2-40B4-BE49-F238E27FC236}">
                    <a16:creationId xmlns:a16="http://schemas.microsoft.com/office/drawing/2014/main" id="{4938F951-1F79-F7D4-01A1-D62AB368CFD3}"/>
                  </a:ext>
                </a:extLst>
              </p:cNvPr>
              <p:cNvSpPr/>
              <p:nvPr/>
            </p:nvSpPr>
            <p:spPr>
              <a:xfrm>
                <a:off x="2666999" y="3601314"/>
                <a:ext cx="296334" cy="36108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Flowchart: Manual Operation 579">
                <a:extLst>
                  <a:ext uri="{FF2B5EF4-FFF2-40B4-BE49-F238E27FC236}">
                    <a16:creationId xmlns:a16="http://schemas.microsoft.com/office/drawing/2014/main" id="{D0CA8417-37B7-7A71-0B0C-B89FA4A8DECB}"/>
                  </a:ext>
                </a:extLst>
              </p:cNvPr>
              <p:cNvSpPr/>
              <p:nvPr/>
            </p:nvSpPr>
            <p:spPr>
              <a:xfrm rot="8941098">
                <a:off x="3671504" y="2850928"/>
                <a:ext cx="305417" cy="1066800"/>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Flowchart: Manual Operation 580">
                <a:extLst>
                  <a:ext uri="{FF2B5EF4-FFF2-40B4-BE49-F238E27FC236}">
                    <a16:creationId xmlns:a16="http://schemas.microsoft.com/office/drawing/2014/main" id="{B7791CDD-9BE0-F382-3E9D-DEE47802D463}"/>
                  </a:ext>
                </a:extLst>
              </p:cNvPr>
              <p:cNvSpPr/>
              <p:nvPr/>
            </p:nvSpPr>
            <p:spPr>
              <a:xfrm rot="12880156">
                <a:off x="2864689" y="2800599"/>
                <a:ext cx="445958" cy="1052168"/>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lowchart: Extract 581">
                <a:extLst>
                  <a:ext uri="{FF2B5EF4-FFF2-40B4-BE49-F238E27FC236}">
                    <a16:creationId xmlns:a16="http://schemas.microsoft.com/office/drawing/2014/main" id="{13E1AFA8-4BC0-6A40-4A46-B5DD2F406BF4}"/>
                  </a:ext>
                </a:extLst>
              </p:cNvPr>
              <p:cNvSpPr/>
              <p:nvPr/>
            </p:nvSpPr>
            <p:spPr>
              <a:xfrm>
                <a:off x="2590800" y="2667000"/>
                <a:ext cx="1676400" cy="2133600"/>
              </a:xfrm>
              <a:prstGeom prst="flowChartExtract">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Flowchart: Manual Operation 582">
                <a:extLst>
                  <a:ext uri="{FF2B5EF4-FFF2-40B4-BE49-F238E27FC236}">
                    <a16:creationId xmlns:a16="http://schemas.microsoft.com/office/drawing/2014/main" id="{989F0BDC-90F9-DDEF-33E6-50BDB81D81A3}"/>
                  </a:ext>
                </a:extLst>
              </p:cNvPr>
              <p:cNvSpPr/>
              <p:nvPr/>
            </p:nvSpPr>
            <p:spPr>
              <a:xfrm rot="12880156">
                <a:off x="2972724" y="2568645"/>
                <a:ext cx="383238"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lowchart: Extract 583">
                <a:extLst>
                  <a:ext uri="{FF2B5EF4-FFF2-40B4-BE49-F238E27FC236}">
                    <a16:creationId xmlns:a16="http://schemas.microsoft.com/office/drawing/2014/main" id="{91994C25-5A82-4134-3547-4EA70096E655}"/>
                  </a:ext>
                </a:extLst>
              </p:cNvPr>
              <p:cNvSpPr/>
              <p:nvPr/>
            </p:nvSpPr>
            <p:spPr>
              <a:xfrm>
                <a:off x="2714978" y="2514600"/>
                <a:ext cx="1428044" cy="1981200"/>
              </a:xfrm>
              <a:prstGeom prst="flowChartExtract">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5" name="Flowchart: Manual Operation 584">
                <a:extLst>
                  <a:ext uri="{FF2B5EF4-FFF2-40B4-BE49-F238E27FC236}">
                    <a16:creationId xmlns:a16="http://schemas.microsoft.com/office/drawing/2014/main" id="{0E661F59-1415-1D84-6567-B14BAA04CF18}"/>
                  </a:ext>
                </a:extLst>
              </p:cNvPr>
              <p:cNvSpPr/>
              <p:nvPr/>
            </p:nvSpPr>
            <p:spPr>
              <a:xfrm rot="9242925">
                <a:off x="3609416" y="2622328"/>
                <a:ext cx="305417"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Flowchart: Extract 585">
                <a:extLst>
                  <a:ext uri="{FF2B5EF4-FFF2-40B4-BE49-F238E27FC236}">
                    <a16:creationId xmlns:a16="http://schemas.microsoft.com/office/drawing/2014/main" id="{7D5FFD53-FA44-7FDE-98F6-6713F3E1A354}"/>
                  </a:ext>
                </a:extLst>
              </p:cNvPr>
              <p:cNvSpPr/>
              <p:nvPr/>
            </p:nvSpPr>
            <p:spPr>
              <a:xfrm rot="10800000">
                <a:off x="3211689" y="2514600"/>
                <a:ext cx="496711" cy="497938"/>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7" name="Oval 586">
                <a:extLst>
                  <a:ext uri="{FF2B5EF4-FFF2-40B4-BE49-F238E27FC236}">
                    <a16:creationId xmlns:a16="http://schemas.microsoft.com/office/drawing/2014/main" id="{880678F9-BDEF-241A-2ADA-FA4345213FDA}"/>
                  </a:ext>
                </a:extLst>
              </p:cNvPr>
              <p:cNvSpPr/>
              <p:nvPr/>
            </p:nvSpPr>
            <p:spPr>
              <a:xfrm>
                <a:off x="3087511" y="1524000"/>
                <a:ext cx="745067"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Teardrop 587">
                <a:extLst>
                  <a:ext uri="{FF2B5EF4-FFF2-40B4-BE49-F238E27FC236}">
                    <a16:creationId xmlns:a16="http://schemas.microsoft.com/office/drawing/2014/main" id="{34AE9426-364C-CD1A-B590-2BC45CD7D603}"/>
                  </a:ext>
                </a:extLst>
              </p:cNvPr>
              <p:cNvSpPr/>
              <p:nvPr/>
            </p:nvSpPr>
            <p:spPr>
              <a:xfrm rot="5068211">
                <a:off x="3267670" y="1446370"/>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9" name="Teardrop 588">
                <a:extLst>
                  <a:ext uri="{FF2B5EF4-FFF2-40B4-BE49-F238E27FC236}">
                    <a16:creationId xmlns:a16="http://schemas.microsoft.com/office/drawing/2014/main" id="{0C7FC74A-7735-6815-7937-5D8A724E82AE}"/>
                  </a:ext>
                </a:extLst>
              </p:cNvPr>
              <p:cNvSpPr/>
              <p:nvPr/>
            </p:nvSpPr>
            <p:spPr>
              <a:xfrm rot="16531789" flipH="1">
                <a:off x="2873438" y="1446371"/>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2701662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1752600" y="340766"/>
            <a:ext cx="5029201" cy="3012034"/>
            <a:chOff x="3853543" y="304800"/>
            <a:chExt cx="2090057" cy="2382586"/>
          </a:xfrm>
        </p:grpSpPr>
        <p:grpSp>
          <p:nvGrpSpPr>
            <p:cNvPr id="3" name="Group 238"/>
            <p:cNvGrpSpPr/>
            <p:nvPr/>
          </p:nvGrpSpPr>
          <p:grpSpPr>
            <a:xfrm>
              <a:off x="3853543" y="304800"/>
              <a:ext cx="2090057" cy="2382586"/>
              <a:chOff x="4920343" y="228600"/>
              <a:chExt cx="2090057" cy="2382586"/>
            </a:xfrm>
          </p:grpSpPr>
          <p:sp>
            <p:nvSpPr>
              <p:cNvPr id="219" name="Rounded Rectangle 218"/>
              <p:cNvSpPr/>
              <p:nvPr/>
            </p:nvSpPr>
            <p:spPr>
              <a:xfrm>
                <a:off x="4920343" y="983737"/>
                <a:ext cx="1219200" cy="1627449"/>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2150"/>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885211" y="1120213"/>
              <a:ext cx="1149964" cy="949487"/>
            </a:xfrm>
            <a:prstGeom prst="rect">
              <a:avLst/>
            </a:prstGeom>
            <a:noFill/>
          </p:spPr>
          <p:txBody>
            <a:bodyPr wrap="square" rtlCol="0">
              <a:spAutoFit/>
            </a:bodyPr>
            <a:lstStyle/>
            <a:p>
              <a:pPr fontAlgn="base"/>
              <a:r>
                <a:rPr lang="en-US" dirty="0">
                  <a:solidFill>
                    <a:schemeClr val="bg1"/>
                  </a:solidFill>
                </a:rPr>
                <a:t>This will be the last time the Lord gives the opportunity for repentance and to come unto Him.</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477071"/>
            <a:ext cx="4800600" cy="307777"/>
          </a:xfrm>
          <a:prstGeom prst="rect">
            <a:avLst/>
          </a:prstGeom>
          <a:noFill/>
        </p:spPr>
        <p:txBody>
          <a:bodyPr wrap="square" rtlCol="0">
            <a:spAutoFit/>
          </a:bodyPr>
          <a:lstStyle/>
          <a:p>
            <a:r>
              <a:rPr lang="en-US" sz="1400" dirty="0">
                <a:solidFill>
                  <a:schemeClr val="bg1"/>
                </a:solidFill>
              </a:rPr>
              <a:t>Jacob 5:76</a:t>
            </a:r>
          </a:p>
        </p:txBody>
      </p:sp>
      <p:sp>
        <p:nvSpPr>
          <p:cNvPr id="878" name="TextBox 877"/>
          <p:cNvSpPr txBox="1"/>
          <p:nvPr/>
        </p:nvSpPr>
        <p:spPr>
          <a:xfrm>
            <a:off x="4191000" y="4876800"/>
            <a:ext cx="6248400" cy="1754326"/>
          </a:xfrm>
          <a:prstGeom prst="rect">
            <a:avLst/>
          </a:prstGeom>
          <a:noFill/>
        </p:spPr>
        <p:txBody>
          <a:bodyPr wrap="square" rtlCol="0">
            <a:spAutoFit/>
          </a:bodyPr>
          <a:lstStyle/>
          <a:p>
            <a:pPr fontAlgn="base"/>
            <a:r>
              <a:rPr lang="en-US" dirty="0">
                <a:solidFill>
                  <a:schemeClr val="bg1"/>
                </a:solidFill>
              </a:rPr>
              <a:t>“For behold, for a long time will I lay up of the fruit of my vineyard unto mine own self against the season, which speedily cometh; and for the last time have I nourished my vineyard, and pruned it, and dug about it, and dunged it; wherefore I will lay up unto mine own self of the fruit, for a long time, according to that which I have spoken.”</a:t>
            </a:r>
          </a:p>
        </p:txBody>
      </p:sp>
      <p:grpSp>
        <p:nvGrpSpPr>
          <p:cNvPr id="4" name="Group 679"/>
          <p:cNvGrpSpPr/>
          <p:nvPr/>
        </p:nvGrpSpPr>
        <p:grpSpPr>
          <a:xfrm>
            <a:off x="1524001" y="2514600"/>
            <a:ext cx="2870137" cy="3473588"/>
            <a:chOff x="2958902" y="692156"/>
            <a:chExt cx="2870137" cy="3473588"/>
          </a:xfrm>
        </p:grpSpPr>
        <p:grpSp>
          <p:nvGrpSpPr>
            <p:cNvPr id="5" name="Group 678"/>
            <p:cNvGrpSpPr/>
            <p:nvPr/>
          </p:nvGrpSpPr>
          <p:grpSpPr>
            <a:xfrm>
              <a:off x="2958902" y="692156"/>
              <a:ext cx="2870137" cy="3473588"/>
              <a:chOff x="2958902" y="692156"/>
              <a:chExt cx="2870137" cy="3473588"/>
            </a:xfrm>
          </p:grpSpPr>
          <p:grpSp>
            <p:nvGrpSpPr>
              <p:cNvPr id="6" name="Group 273"/>
              <p:cNvGrpSpPr/>
              <p:nvPr/>
            </p:nvGrpSpPr>
            <p:grpSpPr>
              <a:xfrm rot="21316325" flipH="1">
                <a:off x="2958902" y="692156"/>
                <a:ext cx="2146593" cy="3473588"/>
                <a:chOff x="4495800" y="587433"/>
                <a:chExt cx="2146593" cy="3473588"/>
              </a:xfrm>
            </p:grpSpPr>
            <p:grpSp>
              <p:nvGrpSpPr>
                <p:cNvPr id="7" name="Group 41"/>
                <p:cNvGrpSpPr/>
                <p:nvPr/>
              </p:nvGrpSpPr>
              <p:grpSpPr>
                <a:xfrm>
                  <a:off x="4495800" y="1143000"/>
                  <a:ext cx="2146593" cy="2918021"/>
                  <a:chOff x="6519092" y="3267426"/>
                  <a:chExt cx="2146593" cy="2918021"/>
                </a:xfrm>
              </p:grpSpPr>
              <p:grpSp>
                <p:nvGrpSpPr>
                  <p:cNvPr id="8" name="Group 388"/>
                  <p:cNvGrpSpPr/>
                  <p:nvPr/>
                </p:nvGrpSpPr>
                <p:grpSpPr>
                  <a:xfrm>
                    <a:off x="7051225" y="3498480"/>
                    <a:ext cx="692753" cy="2686967"/>
                    <a:chOff x="6969937" y="3813939"/>
                    <a:chExt cx="578876" cy="2245273"/>
                  </a:xfrm>
                </p:grpSpPr>
                <p:sp>
                  <p:nvSpPr>
                    <p:cNvPr id="112" name="Double Wave 111"/>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ouble Wave 112"/>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ouble Wave 113"/>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166"/>
                  <p:cNvGrpSpPr/>
                  <p:nvPr/>
                </p:nvGrpSpPr>
                <p:grpSpPr>
                  <a:xfrm rot="20555714" flipH="1">
                    <a:off x="7928541" y="3295828"/>
                    <a:ext cx="737144" cy="647343"/>
                    <a:chOff x="736597" y="733384"/>
                    <a:chExt cx="1807860" cy="1807860"/>
                  </a:xfrm>
                </p:grpSpPr>
                <p:grpSp>
                  <p:nvGrpSpPr>
                    <p:cNvPr id="10" name="Group 15"/>
                    <p:cNvGrpSpPr/>
                    <p:nvPr/>
                  </p:nvGrpSpPr>
                  <p:grpSpPr>
                    <a:xfrm rot="20238387">
                      <a:off x="736597" y="881328"/>
                      <a:ext cx="1193804" cy="897916"/>
                      <a:chOff x="1111998" y="1862460"/>
                      <a:chExt cx="2362200" cy="1921930"/>
                    </a:xfrm>
                  </p:grpSpPr>
                  <p:grpSp>
                    <p:nvGrpSpPr>
                      <p:cNvPr id="11" name="Group 6"/>
                      <p:cNvGrpSpPr/>
                      <p:nvPr/>
                    </p:nvGrpSpPr>
                    <p:grpSpPr>
                      <a:xfrm rot="17802976">
                        <a:off x="1912098" y="1823816"/>
                        <a:ext cx="762000" cy="2362200"/>
                        <a:chOff x="1905000" y="1828800"/>
                        <a:chExt cx="762000" cy="2362200"/>
                      </a:xfrm>
                    </p:grpSpPr>
                    <p:sp>
                      <p:nvSpPr>
                        <p:cNvPr id="11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9"/>
                      <p:cNvGrpSpPr/>
                      <p:nvPr/>
                    </p:nvGrpSpPr>
                    <p:grpSpPr>
                      <a:xfrm rot="19123498">
                        <a:off x="2501621" y="1862460"/>
                        <a:ext cx="542170" cy="1782007"/>
                        <a:chOff x="1905000" y="1828800"/>
                        <a:chExt cx="762000" cy="2362200"/>
                      </a:xfrm>
                    </p:grpSpPr>
                    <p:sp>
                      <p:nvSpPr>
                        <p:cNvPr id="108" name="Oval 10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rot="15530705">
                        <a:off x="2284581" y="2639655"/>
                        <a:ext cx="405591" cy="1883879"/>
                        <a:chOff x="1905000" y="1828800"/>
                        <a:chExt cx="762000" cy="2362200"/>
                      </a:xfrm>
                    </p:grpSpPr>
                    <p:sp>
                      <p:nvSpPr>
                        <p:cNvPr id="106" name="Oval 10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21"/>
                    <p:cNvGrpSpPr/>
                    <p:nvPr/>
                  </p:nvGrpSpPr>
                  <p:grpSpPr>
                    <a:xfrm rot="2927600">
                      <a:off x="1498597" y="881328"/>
                      <a:ext cx="1193804" cy="897916"/>
                      <a:chOff x="1111998" y="1862460"/>
                      <a:chExt cx="2362200" cy="1921930"/>
                    </a:xfrm>
                  </p:grpSpPr>
                  <p:grpSp>
                    <p:nvGrpSpPr>
                      <p:cNvPr id="15" name="Group 6"/>
                      <p:cNvGrpSpPr/>
                      <p:nvPr/>
                    </p:nvGrpSpPr>
                    <p:grpSpPr>
                      <a:xfrm rot="17802976">
                        <a:off x="1912098" y="1823816"/>
                        <a:ext cx="762000" cy="2362200"/>
                        <a:chOff x="1905000" y="1828800"/>
                        <a:chExt cx="762000" cy="2362200"/>
                      </a:xfrm>
                    </p:grpSpPr>
                    <p:sp>
                      <p:nvSpPr>
                        <p:cNvPr id="101"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9"/>
                      <p:cNvGrpSpPr/>
                      <p:nvPr/>
                    </p:nvGrpSpPr>
                    <p:grpSpPr>
                      <a:xfrm rot="19123498">
                        <a:off x="2501621" y="1862460"/>
                        <a:ext cx="542170" cy="1782007"/>
                        <a:chOff x="1905000" y="1828800"/>
                        <a:chExt cx="762000" cy="2362200"/>
                      </a:xfrm>
                    </p:grpSpPr>
                    <p:sp>
                      <p:nvSpPr>
                        <p:cNvPr id="9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2"/>
                      <p:cNvGrpSpPr/>
                      <p:nvPr/>
                    </p:nvGrpSpPr>
                    <p:grpSpPr>
                      <a:xfrm rot="15530705">
                        <a:off x="2284581" y="2639655"/>
                        <a:ext cx="405591" cy="1883879"/>
                        <a:chOff x="1905000" y="1828800"/>
                        <a:chExt cx="762000" cy="2362200"/>
                      </a:xfrm>
                    </p:grpSpPr>
                    <p:sp>
                      <p:nvSpPr>
                        <p:cNvPr id="97" name="Oval 9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31"/>
                    <p:cNvGrpSpPr/>
                    <p:nvPr/>
                  </p:nvGrpSpPr>
                  <p:grpSpPr>
                    <a:xfrm rot="20238387">
                      <a:off x="1346199" y="1643328"/>
                      <a:ext cx="1193804" cy="897916"/>
                      <a:chOff x="1111998" y="1862460"/>
                      <a:chExt cx="2362200" cy="1921930"/>
                    </a:xfrm>
                  </p:grpSpPr>
                  <p:grpSp>
                    <p:nvGrpSpPr>
                      <p:cNvPr id="19" name="Group 6"/>
                      <p:cNvGrpSpPr/>
                      <p:nvPr/>
                    </p:nvGrpSpPr>
                    <p:grpSpPr>
                      <a:xfrm rot="17802976">
                        <a:off x="1912098" y="1823816"/>
                        <a:ext cx="762000" cy="2362200"/>
                        <a:chOff x="1905000" y="1828800"/>
                        <a:chExt cx="762000" cy="2362200"/>
                      </a:xfrm>
                    </p:grpSpPr>
                    <p:sp>
                      <p:nvSpPr>
                        <p:cNvPr id="92"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9"/>
                      <p:cNvGrpSpPr/>
                      <p:nvPr/>
                    </p:nvGrpSpPr>
                    <p:grpSpPr>
                      <a:xfrm rot="19123498">
                        <a:off x="2501621" y="1862460"/>
                        <a:ext cx="542170" cy="1782007"/>
                        <a:chOff x="1905000" y="1828800"/>
                        <a:chExt cx="762000" cy="2362200"/>
                      </a:xfrm>
                    </p:grpSpPr>
                    <p:sp>
                      <p:nvSpPr>
                        <p:cNvPr id="9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12"/>
                      <p:cNvGrpSpPr/>
                      <p:nvPr/>
                    </p:nvGrpSpPr>
                    <p:grpSpPr>
                      <a:xfrm rot="15530705">
                        <a:off x="2284581" y="2639655"/>
                        <a:ext cx="405591" cy="1883879"/>
                        <a:chOff x="1905000" y="1828800"/>
                        <a:chExt cx="762000" cy="2362200"/>
                      </a:xfrm>
                    </p:grpSpPr>
                    <p:sp>
                      <p:nvSpPr>
                        <p:cNvPr id="88" name="Oval 8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 name="Group 199"/>
                  <p:cNvGrpSpPr/>
                  <p:nvPr/>
                </p:nvGrpSpPr>
                <p:grpSpPr>
                  <a:xfrm rot="3068959">
                    <a:off x="6099454" y="3687064"/>
                    <a:ext cx="1626598" cy="787321"/>
                    <a:chOff x="736597" y="733384"/>
                    <a:chExt cx="1807860" cy="1193804"/>
                  </a:xfrm>
                </p:grpSpPr>
                <p:grpSp>
                  <p:nvGrpSpPr>
                    <p:cNvPr id="23" name="Group 15"/>
                    <p:cNvGrpSpPr/>
                    <p:nvPr/>
                  </p:nvGrpSpPr>
                  <p:grpSpPr>
                    <a:xfrm rot="20238387">
                      <a:off x="736597" y="881328"/>
                      <a:ext cx="1193804" cy="897916"/>
                      <a:chOff x="1111998" y="1862460"/>
                      <a:chExt cx="2362200" cy="1921930"/>
                    </a:xfrm>
                  </p:grpSpPr>
                  <p:grpSp>
                    <p:nvGrpSpPr>
                      <p:cNvPr id="24" name="Group 6"/>
                      <p:cNvGrpSpPr/>
                      <p:nvPr/>
                    </p:nvGrpSpPr>
                    <p:grpSpPr>
                      <a:xfrm rot="17802976">
                        <a:off x="1912098" y="1823816"/>
                        <a:ext cx="762000" cy="2362200"/>
                        <a:chOff x="1905000" y="1828800"/>
                        <a:chExt cx="762000" cy="2362200"/>
                      </a:xfrm>
                    </p:grpSpPr>
                    <p:sp>
                      <p:nvSpPr>
                        <p:cNvPr id="8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9"/>
                      <p:cNvGrpSpPr/>
                      <p:nvPr/>
                    </p:nvGrpSpPr>
                    <p:grpSpPr>
                      <a:xfrm rot="19123498">
                        <a:off x="2501621" y="1862460"/>
                        <a:ext cx="542170" cy="1782007"/>
                        <a:chOff x="1905000" y="1828800"/>
                        <a:chExt cx="762000" cy="2362200"/>
                      </a:xfrm>
                    </p:grpSpPr>
                    <p:sp>
                      <p:nvSpPr>
                        <p:cNvPr id="78" name="Oval 7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12"/>
                      <p:cNvGrpSpPr/>
                      <p:nvPr/>
                    </p:nvGrpSpPr>
                    <p:grpSpPr>
                      <a:xfrm rot="15530705">
                        <a:off x="2284581" y="2639655"/>
                        <a:ext cx="405591" cy="1883879"/>
                        <a:chOff x="1905000" y="1828800"/>
                        <a:chExt cx="762000" cy="2362200"/>
                      </a:xfrm>
                    </p:grpSpPr>
                    <p:sp>
                      <p:nvSpPr>
                        <p:cNvPr id="76" name="Oval 7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 name="Group 21"/>
                    <p:cNvGrpSpPr/>
                    <p:nvPr/>
                  </p:nvGrpSpPr>
                  <p:grpSpPr>
                    <a:xfrm rot="2927600">
                      <a:off x="1498597" y="881328"/>
                      <a:ext cx="1193804" cy="897916"/>
                      <a:chOff x="1111998" y="1862460"/>
                      <a:chExt cx="2362200" cy="1921930"/>
                    </a:xfrm>
                  </p:grpSpPr>
                  <p:grpSp>
                    <p:nvGrpSpPr>
                      <p:cNvPr id="28" name="Group 6"/>
                      <p:cNvGrpSpPr/>
                      <p:nvPr/>
                    </p:nvGrpSpPr>
                    <p:grpSpPr>
                      <a:xfrm rot="17802976">
                        <a:off x="1912098" y="1823816"/>
                        <a:ext cx="762000" cy="2362200"/>
                        <a:chOff x="1905000" y="1828800"/>
                        <a:chExt cx="762000" cy="2362200"/>
                      </a:xfrm>
                    </p:grpSpPr>
                    <p:sp>
                      <p:nvSpPr>
                        <p:cNvPr id="70"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9"/>
                      <p:cNvGrpSpPr/>
                      <p:nvPr/>
                    </p:nvGrpSpPr>
                    <p:grpSpPr>
                      <a:xfrm rot="19123498">
                        <a:off x="2501621" y="1862460"/>
                        <a:ext cx="542170" cy="1782007"/>
                        <a:chOff x="1905000" y="1828800"/>
                        <a:chExt cx="762000" cy="2362200"/>
                      </a:xfrm>
                    </p:grpSpPr>
                    <p:sp>
                      <p:nvSpPr>
                        <p:cNvPr id="68" name="Oval 6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12"/>
                      <p:cNvGrpSpPr/>
                      <p:nvPr/>
                    </p:nvGrpSpPr>
                    <p:grpSpPr>
                      <a:xfrm rot="15530705">
                        <a:off x="2284581" y="2639655"/>
                        <a:ext cx="405591" cy="1883879"/>
                        <a:chOff x="1905000" y="1828800"/>
                        <a:chExt cx="762000" cy="2362200"/>
                      </a:xfrm>
                    </p:grpSpPr>
                    <p:sp>
                      <p:nvSpPr>
                        <p:cNvPr id="66" name="Oval 6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31" name="Group 166"/>
                <p:cNvGrpSpPr/>
                <p:nvPr/>
              </p:nvGrpSpPr>
              <p:grpSpPr>
                <a:xfrm rot="18288428" flipH="1">
                  <a:off x="4874874" y="811041"/>
                  <a:ext cx="1316037" cy="868822"/>
                  <a:chOff x="736597" y="733384"/>
                  <a:chExt cx="1807860" cy="1807860"/>
                </a:xfrm>
                <a:solidFill>
                  <a:schemeClr val="accent3">
                    <a:lumMod val="40000"/>
                    <a:lumOff val="60000"/>
                  </a:schemeClr>
                </a:solidFill>
              </p:grpSpPr>
              <p:grpSp>
                <p:nvGrpSpPr>
                  <p:cNvPr id="32" name="Group 15"/>
                  <p:cNvGrpSpPr/>
                  <p:nvPr/>
                </p:nvGrpSpPr>
                <p:grpSpPr>
                  <a:xfrm rot="20238387">
                    <a:off x="736597" y="881328"/>
                    <a:ext cx="1193804" cy="897916"/>
                    <a:chOff x="1111998" y="1862460"/>
                    <a:chExt cx="2362200" cy="1921930"/>
                  </a:xfrm>
                  <a:grpFill/>
                </p:grpSpPr>
                <p:grpSp>
                  <p:nvGrpSpPr>
                    <p:cNvPr id="33" name="Group 6"/>
                    <p:cNvGrpSpPr/>
                    <p:nvPr/>
                  </p:nvGrpSpPr>
                  <p:grpSpPr>
                    <a:xfrm rot="17802976">
                      <a:off x="1912098" y="1823816"/>
                      <a:ext cx="762000" cy="2362200"/>
                      <a:chOff x="1905000" y="1828800"/>
                      <a:chExt cx="762000" cy="2362200"/>
                    </a:xfrm>
                    <a:grpFill/>
                  </p:grpSpPr>
                  <p:sp>
                    <p:nvSpPr>
                      <p:cNvPr id="27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9"/>
                    <p:cNvGrpSpPr/>
                    <p:nvPr/>
                  </p:nvGrpSpPr>
                  <p:grpSpPr>
                    <a:xfrm rot="19123498">
                      <a:off x="2501621" y="1862460"/>
                      <a:ext cx="542170" cy="1782007"/>
                      <a:chOff x="1905000" y="1828800"/>
                      <a:chExt cx="762000" cy="2362200"/>
                    </a:xfrm>
                    <a:grpFill/>
                  </p:grpSpPr>
                  <p:sp>
                    <p:nvSpPr>
                      <p:cNvPr id="269" name="Oval 26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12"/>
                    <p:cNvGrpSpPr/>
                    <p:nvPr/>
                  </p:nvGrpSpPr>
                  <p:grpSpPr>
                    <a:xfrm rot="15530705">
                      <a:off x="2284581" y="2639655"/>
                      <a:ext cx="405591" cy="1883879"/>
                      <a:chOff x="1905000" y="1828800"/>
                      <a:chExt cx="762000" cy="2362200"/>
                    </a:xfrm>
                    <a:grpFill/>
                  </p:grpSpPr>
                  <p:sp>
                    <p:nvSpPr>
                      <p:cNvPr id="267" name="Oval 2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 name="Group 21"/>
                  <p:cNvGrpSpPr/>
                  <p:nvPr/>
                </p:nvGrpSpPr>
                <p:grpSpPr>
                  <a:xfrm rot="2927600">
                    <a:off x="1498597" y="881328"/>
                    <a:ext cx="1193804" cy="897916"/>
                    <a:chOff x="1111998" y="1862460"/>
                    <a:chExt cx="2362200" cy="1921930"/>
                  </a:xfrm>
                  <a:grpFill/>
                </p:grpSpPr>
                <p:grpSp>
                  <p:nvGrpSpPr>
                    <p:cNvPr id="37" name="Group 6"/>
                    <p:cNvGrpSpPr/>
                    <p:nvPr/>
                  </p:nvGrpSpPr>
                  <p:grpSpPr>
                    <a:xfrm rot="17802976">
                      <a:off x="1912098" y="1823816"/>
                      <a:ext cx="762000" cy="2362200"/>
                      <a:chOff x="1905000" y="1828800"/>
                      <a:chExt cx="762000" cy="2362200"/>
                    </a:xfrm>
                    <a:grpFill/>
                  </p:grpSpPr>
                  <p:sp>
                    <p:nvSpPr>
                      <p:cNvPr id="262"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9"/>
                    <p:cNvGrpSpPr/>
                    <p:nvPr/>
                  </p:nvGrpSpPr>
                  <p:grpSpPr>
                    <a:xfrm rot="19123498">
                      <a:off x="2501621" y="1862460"/>
                      <a:ext cx="542170" cy="1782007"/>
                      <a:chOff x="1905000" y="1828800"/>
                      <a:chExt cx="762000" cy="2362200"/>
                    </a:xfrm>
                    <a:grpFill/>
                  </p:grpSpPr>
                  <p:sp>
                    <p:nvSpPr>
                      <p:cNvPr id="260" name="Oval 25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12"/>
                    <p:cNvGrpSpPr/>
                    <p:nvPr/>
                  </p:nvGrpSpPr>
                  <p:grpSpPr>
                    <a:xfrm rot="15530705">
                      <a:off x="2284581" y="2639655"/>
                      <a:ext cx="405591" cy="1883879"/>
                      <a:chOff x="1905000" y="1828800"/>
                      <a:chExt cx="762000" cy="2362200"/>
                    </a:xfrm>
                    <a:grpFill/>
                  </p:grpSpPr>
                  <p:sp>
                    <p:nvSpPr>
                      <p:cNvPr id="258" name="Oval 2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 name="Group 31"/>
                  <p:cNvGrpSpPr/>
                  <p:nvPr/>
                </p:nvGrpSpPr>
                <p:grpSpPr>
                  <a:xfrm rot="20238387">
                    <a:off x="1346199" y="1643328"/>
                    <a:ext cx="1193804" cy="897916"/>
                    <a:chOff x="1111998" y="1862460"/>
                    <a:chExt cx="2362200" cy="1921930"/>
                  </a:xfrm>
                  <a:grpFill/>
                </p:grpSpPr>
                <p:grpSp>
                  <p:nvGrpSpPr>
                    <p:cNvPr id="41" name="Group 6"/>
                    <p:cNvGrpSpPr/>
                    <p:nvPr/>
                  </p:nvGrpSpPr>
                  <p:grpSpPr>
                    <a:xfrm rot="17802976">
                      <a:off x="1912098" y="1823816"/>
                      <a:ext cx="762000" cy="2362200"/>
                      <a:chOff x="1905000" y="1828800"/>
                      <a:chExt cx="762000" cy="2362200"/>
                    </a:xfrm>
                    <a:grpFill/>
                  </p:grpSpPr>
                  <p:sp>
                    <p:nvSpPr>
                      <p:cNvPr id="253"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Oval 25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317"/>
                    <p:cNvGrpSpPr/>
                    <p:nvPr/>
                  </p:nvGrpSpPr>
                  <p:grpSpPr>
                    <a:xfrm rot="19123498">
                      <a:off x="2501621" y="1862460"/>
                      <a:ext cx="542170" cy="1782007"/>
                      <a:chOff x="1905000" y="1828800"/>
                      <a:chExt cx="762000" cy="2362200"/>
                    </a:xfrm>
                    <a:grpFill/>
                  </p:grpSpPr>
                  <p:sp>
                    <p:nvSpPr>
                      <p:cNvPr id="251" name="Oval 25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Oval 25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12"/>
                    <p:cNvGrpSpPr/>
                    <p:nvPr/>
                  </p:nvGrpSpPr>
                  <p:grpSpPr>
                    <a:xfrm rot="15530705">
                      <a:off x="2284581" y="2639655"/>
                      <a:ext cx="405591" cy="1883879"/>
                      <a:chOff x="1905000" y="1828800"/>
                      <a:chExt cx="762000" cy="2362200"/>
                    </a:xfrm>
                    <a:grpFill/>
                  </p:grpSpPr>
                  <p:sp>
                    <p:nvSpPr>
                      <p:cNvPr id="249" name="Oval 24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Oval 24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44" name="Group 677"/>
              <p:cNvGrpSpPr/>
              <p:nvPr/>
            </p:nvGrpSpPr>
            <p:grpSpPr>
              <a:xfrm rot="1041182">
                <a:off x="4063446" y="1294871"/>
                <a:ext cx="1765593" cy="2669564"/>
                <a:chOff x="4495800" y="1318444"/>
                <a:chExt cx="1765593" cy="2669564"/>
              </a:xfrm>
            </p:grpSpPr>
            <p:grpSp>
              <p:nvGrpSpPr>
                <p:cNvPr id="45" name="Group 166"/>
                <p:cNvGrpSpPr/>
                <p:nvPr/>
              </p:nvGrpSpPr>
              <p:grpSpPr>
                <a:xfrm rot="19719793" flipH="1">
                  <a:off x="5084688" y="1318444"/>
                  <a:ext cx="886490" cy="755080"/>
                  <a:chOff x="736597" y="733384"/>
                  <a:chExt cx="1807860" cy="1807860"/>
                </a:xfrm>
                <a:solidFill>
                  <a:schemeClr val="accent3">
                    <a:lumMod val="40000"/>
                    <a:lumOff val="60000"/>
                  </a:schemeClr>
                </a:solidFill>
              </p:grpSpPr>
              <p:grpSp>
                <p:nvGrpSpPr>
                  <p:cNvPr id="46" name="Group 15"/>
                  <p:cNvGrpSpPr/>
                  <p:nvPr/>
                </p:nvGrpSpPr>
                <p:grpSpPr>
                  <a:xfrm rot="20238387">
                    <a:off x="736597" y="881328"/>
                    <a:ext cx="1193804" cy="897916"/>
                    <a:chOff x="1111998" y="1862460"/>
                    <a:chExt cx="2362200" cy="1921930"/>
                  </a:xfrm>
                  <a:grpFill/>
                </p:grpSpPr>
                <p:grpSp>
                  <p:nvGrpSpPr>
                    <p:cNvPr id="50" name="Group 6"/>
                    <p:cNvGrpSpPr/>
                    <p:nvPr/>
                  </p:nvGrpSpPr>
                  <p:grpSpPr>
                    <a:xfrm rot="17802976">
                      <a:off x="1912098" y="1823816"/>
                      <a:ext cx="762000" cy="2362200"/>
                      <a:chOff x="1905000" y="1828800"/>
                      <a:chExt cx="762000" cy="2362200"/>
                    </a:xfrm>
                    <a:grpFill/>
                  </p:grpSpPr>
                  <p:sp>
                    <p:nvSpPr>
                      <p:cNvPr id="40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9"/>
                    <p:cNvGrpSpPr/>
                    <p:nvPr/>
                  </p:nvGrpSpPr>
                  <p:grpSpPr>
                    <a:xfrm rot="19123498">
                      <a:off x="2501621" y="1862460"/>
                      <a:ext cx="542170" cy="1782007"/>
                      <a:chOff x="1905000" y="1828800"/>
                      <a:chExt cx="762000" cy="2362200"/>
                    </a:xfrm>
                    <a:grpFill/>
                  </p:grpSpPr>
                  <p:sp>
                    <p:nvSpPr>
                      <p:cNvPr id="407" name="Oval 40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12"/>
                    <p:cNvGrpSpPr/>
                    <p:nvPr/>
                  </p:nvGrpSpPr>
                  <p:grpSpPr>
                    <a:xfrm rot="15530705">
                      <a:off x="2284581" y="2639655"/>
                      <a:ext cx="405591" cy="1883879"/>
                      <a:chOff x="1905000" y="1828800"/>
                      <a:chExt cx="762000" cy="2362200"/>
                    </a:xfrm>
                    <a:grpFill/>
                  </p:grpSpPr>
                  <p:sp>
                    <p:nvSpPr>
                      <p:cNvPr id="405" name="Oval 40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 name="Group 21"/>
                  <p:cNvGrpSpPr/>
                  <p:nvPr/>
                </p:nvGrpSpPr>
                <p:grpSpPr>
                  <a:xfrm rot="2927600">
                    <a:off x="1498597" y="881328"/>
                    <a:ext cx="1193804" cy="897916"/>
                    <a:chOff x="1111998" y="1862460"/>
                    <a:chExt cx="2362200" cy="1921930"/>
                  </a:xfrm>
                  <a:grpFill/>
                </p:grpSpPr>
                <p:grpSp>
                  <p:nvGrpSpPr>
                    <p:cNvPr id="54" name="Group 6"/>
                    <p:cNvGrpSpPr/>
                    <p:nvPr/>
                  </p:nvGrpSpPr>
                  <p:grpSpPr>
                    <a:xfrm rot="17802976">
                      <a:off x="1912098" y="1823816"/>
                      <a:ext cx="762000" cy="2362200"/>
                      <a:chOff x="1905000" y="1828800"/>
                      <a:chExt cx="762000" cy="2362200"/>
                    </a:xfrm>
                    <a:grpFill/>
                  </p:grpSpPr>
                  <p:sp>
                    <p:nvSpPr>
                      <p:cNvPr id="40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Oval 40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9"/>
                    <p:cNvGrpSpPr/>
                    <p:nvPr/>
                  </p:nvGrpSpPr>
                  <p:grpSpPr>
                    <a:xfrm rot="19123498">
                      <a:off x="2501621" y="1862460"/>
                      <a:ext cx="542170" cy="1782007"/>
                      <a:chOff x="1905000" y="1828800"/>
                      <a:chExt cx="762000" cy="2362200"/>
                    </a:xfrm>
                    <a:grpFill/>
                  </p:grpSpPr>
                  <p:sp>
                    <p:nvSpPr>
                      <p:cNvPr id="398" name="Oval 39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Oval 39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12"/>
                    <p:cNvGrpSpPr/>
                    <p:nvPr/>
                  </p:nvGrpSpPr>
                  <p:grpSpPr>
                    <a:xfrm rot="15530705">
                      <a:off x="2284581" y="2639655"/>
                      <a:ext cx="405591" cy="1883879"/>
                      <a:chOff x="1905000" y="1828800"/>
                      <a:chExt cx="762000" cy="2362200"/>
                    </a:xfrm>
                    <a:grpFill/>
                  </p:grpSpPr>
                  <p:sp>
                    <p:nvSpPr>
                      <p:cNvPr id="396" name="Oval 39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Oval 39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 name="Group 31"/>
                  <p:cNvGrpSpPr/>
                  <p:nvPr/>
                </p:nvGrpSpPr>
                <p:grpSpPr>
                  <a:xfrm rot="20238387">
                    <a:off x="1346199" y="1643328"/>
                    <a:ext cx="1193804" cy="897916"/>
                    <a:chOff x="1111998" y="1862460"/>
                    <a:chExt cx="2362200" cy="1921930"/>
                  </a:xfrm>
                  <a:grpFill/>
                </p:grpSpPr>
                <p:grpSp>
                  <p:nvGrpSpPr>
                    <p:cNvPr id="58" name="Group 6"/>
                    <p:cNvGrpSpPr/>
                    <p:nvPr/>
                  </p:nvGrpSpPr>
                  <p:grpSpPr>
                    <a:xfrm rot="17802976">
                      <a:off x="1912098" y="1823816"/>
                      <a:ext cx="762000" cy="2362200"/>
                      <a:chOff x="1905000" y="1828800"/>
                      <a:chExt cx="762000" cy="2362200"/>
                    </a:xfrm>
                    <a:grpFill/>
                  </p:grpSpPr>
                  <p:sp>
                    <p:nvSpPr>
                      <p:cNvPr id="391"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317"/>
                    <p:cNvGrpSpPr/>
                    <p:nvPr/>
                  </p:nvGrpSpPr>
                  <p:grpSpPr>
                    <a:xfrm rot="19123498">
                      <a:off x="2501621" y="1862460"/>
                      <a:ext cx="542170" cy="1782007"/>
                      <a:chOff x="1905000" y="1828800"/>
                      <a:chExt cx="762000" cy="2362200"/>
                    </a:xfrm>
                    <a:grpFill/>
                  </p:grpSpPr>
                  <p:sp>
                    <p:nvSpPr>
                      <p:cNvPr id="389" name="Oval 388"/>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38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 name="Group 12"/>
                    <p:cNvGrpSpPr/>
                    <p:nvPr/>
                  </p:nvGrpSpPr>
                  <p:grpSpPr>
                    <a:xfrm rot="15530705">
                      <a:off x="2284581" y="2639655"/>
                      <a:ext cx="405591" cy="1883879"/>
                      <a:chOff x="1905000" y="1828800"/>
                      <a:chExt cx="762000" cy="2362200"/>
                    </a:xfrm>
                    <a:grpFill/>
                  </p:grpSpPr>
                  <p:sp>
                    <p:nvSpPr>
                      <p:cNvPr id="387" name="Oval 38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Oval 38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1" name="Group 222"/>
                <p:cNvGrpSpPr/>
                <p:nvPr/>
              </p:nvGrpSpPr>
              <p:grpSpPr>
                <a:xfrm>
                  <a:off x="4495800" y="1371600"/>
                  <a:ext cx="1765593" cy="2616408"/>
                  <a:chOff x="4419600" y="1219200"/>
                  <a:chExt cx="1765593" cy="2616408"/>
                </a:xfrm>
              </p:grpSpPr>
              <p:grpSp>
                <p:nvGrpSpPr>
                  <p:cNvPr id="62" name="Group 272"/>
                  <p:cNvGrpSpPr/>
                  <p:nvPr/>
                </p:nvGrpSpPr>
                <p:grpSpPr>
                  <a:xfrm>
                    <a:off x="4419600" y="1219200"/>
                    <a:ext cx="1765593" cy="2616408"/>
                    <a:chOff x="6477000" y="1480104"/>
                    <a:chExt cx="1765593" cy="2616408"/>
                  </a:xfrm>
                </p:grpSpPr>
                <p:grpSp>
                  <p:nvGrpSpPr>
                    <p:cNvPr id="63" name="Group 41"/>
                    <p:cNvGrpSpPr/>
                    <p:nvPr/>
                  </p:nvGrpSpPr>
                  <p:grpSpPr>
                    <a:xfrm>
                      <a:off x="6477000" y="2057400"/>
                      <a:ext cx="1765593" cy="2039112"/>
                      <a:chOff x="6519092" y="3267426"/>
                      <a:chExt cx="2146593" cy="2918021"/>
                    </a:xfrm>
                  </p:grpSpPr>
                  <p:grpSp>
                    <p:nvGrpSpPr>
                      <p:cNvPr id="64" name="Group 388"/>
                      <p:cNvGrpSpPr/>
                      <p:nvPr/>
                    </p:nvGrpSpPr>
                    <p:grpSpPr>
                      <a:xfrm>
                        <a:off x="7051225" y="3498480"/>
                        <a:ext cx="692753" cy="2686967"/>
                        <a:chOff x="6969937" y="3813939"/>
                        <a:chExt cx="578876" cy="2245273"/>
                      </a:xfrm>
                    </p:grpSpPr>
                    <p:sp>
                      <p:nvSpPr>
                        <p:cNvPr id="417" name="Double Wave 416"/>
                        <p:cNvSpPr/>
                        <p:nvPr/>
                      </p:nvSpPr>
                      <p:spPr>
                        <a:xfrm rot="16200000">
                          <a:off x="6225391" y="4944436"/>
                          <a:ext cx="1994886" cy="211281"/>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Double Wave 417"/>
                        <p:cNvSpPr/>
                        <p:nvPr/>
                      </p:nvSpPr>
                      <p:spPr>
                        <a:xfrm rot="17663378">
                          <a:off x="6613921" y="4614561"/>
                          <a:ext cx="1735513" cy="134270"/>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 name="Double Wave 418"/>
                        <p:cNvSpPr/>
                        <p:nvPr/>
                      </p:nvSpPr>
                      <p:spPr>
                        <a:xfrm rot="15202940">
                          <a:off x="6184637" y="5134957"/>
                          <a:ext cx="1709555" cy="138956"/>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419"/>
                        <p:cNvSpPr/>
                        <p:nvPr/>
                      </p:nvSpPr>
                      <p:spPr>
                        <a:xfrm>
                          <a:off x="7152407" y="4800716"/>
                          <a:ext cx="140854" cy="74808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p:cNvSpPr/>
                        <p:nvPr/>
                      </p:nvSpPr>
                      <p:spPr>
                        <a:xfrm>
                          <a:off x="7162800" y="5424118"/>
                          <a:ext cx="95248" cy="623402"/>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166"/>
                      <p:cNvGrpSpPr/>
                      <p:nvPr/>
                    </p:nvGrpSpPr>
                    <p:grpSpPr>
                      <a:xfrm rot="20555714" flipH="1">
                        <a:off x="7928541" y="3295828"/>
                        <a:ext cx="737144" cy="647343"/>
                        <a:chOff x="736597" y="733384"/>
                        <a:chExt cx="1807860" cy="1807860"/>
                      </a:xfrm>
                    </p:grpSpPr>
                    <p:grpSp>
                      <p:nvGrpSpPr>
                        <p:cNvPr id="72" name="Group 15"/>
                        <p:cNvGrpSpPr/>
                        <p:nvPr/>
                      </p:nvGrpSpPr>
                      <p:grpSpPr>
                        <a:xfrm rot="20238387">
                          <a:off x="736597" y="881328"/>
                          <a:ext cx="1193804" cy="897916"/>
                          <a:chOff x="1111998" y="1862460"/>
                          <a:chExt cx="2362200" cy="1921930"/>
                        </a:xfrm>
                      </p:grpSpPr>
                      <p:grpSp>
                        <p:nvGrpSpPr>
                          <p:cNvPr id="74" name="Group 6"/>
                          <p:cNvGrpSpPr/>
                          <p:nvPr/>
                        </p:nvGrpSpPr>
                        <p:grpSpPr>
                          <a:xfrm rot="17802976">
                            <a:off x="1912098" y="1823816"/>
                            <a:ext cx="762000" cy="2362200"/>
                            <a:chOff x="1905000" y="1828800"/>
                            <a:chExt cx="762000" cy="2362200"/>
                          </a:xfrm>
                        </p:grpSpPr>
                        <p:sp>
                          <p:nvSpPr>
                            <p:cNvPr id="4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9"/>
                          <p:cNvGrpSpPr/>
                          <p:nvPr/>
                        </p:nvGrpSpPr>
                        <p:grpSpPr>
                          <a:xfrm rot="19123498">
                            <a:off x="2501621" y="1862460"/>
                            <a:ext cx="542170" cy="1782007"/>
                            <a:chOff x="1905000" y="1828800"/>
                            <a:chExt cx="762000" cy="2362200"/>
                          </a:xfrm>
                        </p:grpSpPr>
                        <p:sp>
                          <p:nvSpPr>
                            <p:cNvPr id="413" name="Oval 4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Oval 41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12"/>
                          <p:cNvGrpSpPr/>
                          <p:nvPr/>
                        </p:nvGrpSpPr>
                        <p:grpSpPr>
                          <a:xfrm rot="15530705">
                            <a:off x="2284581" y="2639655"/>
                            <a:ext cx="405591" cy="1883879"/>
                            <a:chOff x="1905000" y="1828800"/>
                            <a:chExt cx="762000" cy="2362200"/>
                          </a:xfrm>
                        </p:grpSpPr>
                        <p:sp>
                          <p:nvSpPr>
                            <p:cNvPr id="411" name="Oval 4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3" name="Group 21"/>
                        <p:cNvGrpSpPr/>
                        <p:nvPr/>
                      </p:nvGrpSpPr>
                      <p:grpSpPr>
                        <a:xfrm rot="2927600">
                          <a:off x="1498597" y="881328"/>
                          <a:ext cx="1193804" cy="897916"/>
                          <a:chOff x="1111998" y="1862460"/>
                          <a:chExt cx="2362200" cy="1921930"/>
                        </a:xfrm>
                      </p:grpSpPr>
                      <p:grpSp>
                        <p:nvGrpSpPr>
                          <p:cNvPr id="84" name="Group 6"/>
                          <p:cNvGrpSpPr/>
                          <p:nvPr/>
                        </p:nvGrpSpPr>
                        <p:grpSpPr>
                          <a:xfrm rot="17802976">
                            <a:off x="1912098" y="1823816"/>
                            <a:ext cx="762000" cy="2362200"/>
                            <a:chOff x="1905000" y="1828800"/>
                            <a:chExt cx="762000" cy="2362200"/>
                          </a:xfrm>
                        </p:grpSpPr>
                        <p:sp>
                          <p:nvSpPr>
                            <p:cNvPr id="3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Oval 3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5" name="Group 9"/>
                          <p:cNvGrpSpPr/>
                          <p:nvPr/>
                        </p:nvGrpSpPr>
                        <p:grpSpPr>
                          <a:xfrm rot="19123498">
                            <a:off x="2501621" y="1862460"/>
                            <a:ext cx="542170" cy="1782007"/>
                            <a:chOff x="1905000" y="1828800"/>
                            <a:chExt cx="762000" cy="2362200"/>
                          </a:xfrm>
                        </p:grpSpPr>
                        <p:sp>
                          <p:nvSpPr>
                            <p:cNvPr id="386" name="Oval 38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Oval 39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12"/>
                          <p:cNvGrpSpPr/>
                          <p:nvPr/>
                        </p:nvGrpSpPr>
                        <p:grpSpPr>
                          <a:xfrm rot="15530705">
                            <a:off x="2284581" y="2639655"/>
                            <a:ext cx="405591" cy="1883879"/>
                            <a:chOff x="1905000" y="1828800"/>
                            <a:chExt cx="762000" cy="2362200"/>
                          </a:xfrm>
                        </p:grpSpPr>
                        <p:sp>
                          <p:nvSpPr>
                            <p:cNvPr id="384" name="Oval 3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31"/>
                        <p:cNvGrpSpPr/>
                        <p:nvPr/>
                      </p:nvGrpSpPr>
                      <p:grpSpPr>
                        <a:xfrm rot="20238387">
                          <a:off x="1346199" y="1643328"/>
                          <a:ext cx="1193804" cy="897916"/>
                          <a:chOff x="1111998" y="1862460"/>
                          <a:chExt cx="2362200" cy="1921930"/>
                        </a:xfrm>
                      </p:grpSpPr>
                      <p:grpSp>
                        <p:nvGrpSpPr>
                          <p:cNvPr id="94" name="Group 6"/>
                          <p:cNvGrpSpPr/>
                          <p:nvPr/>
                        </p:nvGrpSpPr>
                        <p:grpSpPr>
                          <a:xfrm rot="17802976">
                            <a:off x="1912098" y="1823816"/>
                            <a:ext cx="762000" cy="2362200"/>
                            <a:chOff x="1905000" y="1828800"/>
                            <a:chExt cx="762000" cy="2362200"/>
                          </a:xfrm>
                        </p:grpSpPr>
                        <p:sp>
                          <p:nvSpPr>
                            <p:cNvPr id="3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Oval 37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
                          <p:cNvGrpSpPr/>
                          <p:nvPr/>
                        </p:nvGrpSpPr>
                        <p:grpSpPr>
                          <a:xfrm rot="19123498">
                            <a:off x="2501621" y="1862460"/>
                            <a:ext cx="542170" cy="1782007"/>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12"/>
                          <p:cNvGrpSpPr/>
                          <p:nvPr/>
                        </p:nvGrpSpPr>
                        <p:grpSpPr>
                          <a:xfrm rot="15530705">
                            <a:off x="2284581" y="2639655"/>
                            <a:ext cx="405591" cy="1883879"/>
                            <a:chOff x="1905000" y="1828800"/>
                            <a:chExt cx="762000" cy="2362200"/>
                          </a:xfrm>
                        </p:grpSpPr>
                        <p:sp>
                          <p:nvSpPr>
                            <p:cNvPr id="363" name="Oval 3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3" name="Group 199"/>
                      <p:cNvGrpSpPr/>
                      <p:nvPr/>
                    </p:nvGrpSpPr>
                    <p:grpSpPr>
                      <a:xfrm rot="3068959">
                        <a:off x="6099454" y="3687064"/>
                        <a:ext cx="1626598" cy="787321"/>
                        <a:chOff x="736597" y="733384"/>
                        <a:chExt cx="1807860" cy="1193804"/>
                      </a:xfrm>
                    </p:grpSpPr>
                    <p:grpSp>
                      <p:nvGrpSpPr>
                        <p:cNvPr id="104" name="Group 15"/>
                        <p:cNvGrpSpPr/>
                        <p:nvPr/>
                      </p:nvGrpSpPr>
                      <p:grpSpPr>
                        <a:xfrm rot="20238387">
                          <a:off x="736597" y="881328"/>
                          <a:ext cx="1193804" cy="897916"/>
                          <a:chOff x="1111998" y="1862460"/>
                          <a:chExt cx="2362200" cy="1921930"/>
                        </a:xfrm>
                      </p:grpSpPr>
                      <p:grpSp>
                        <p:nvGrpSpPr>
                          <p:cNvPr id="105" name="Group 6"/>
                          <p:cNvGrpSpPr/>
                          <p:nvPr/>
                        </p:nvGrpSpPr>
                        <p:grpSpPr>
                          <a:xfrm rot="17802976">
                            <a:off x="1912098" y="1823816"/>
                            <a:ext cx="762000" cy="2362200"/>
                            <a:chOff x="1905000" y="1828800"/>
                            <a:chExt cx="762000" cy="2362200"/>
                          </a:xfrm>
                        </p:grpSpPr>
                        <p:sp>
                          <p:nvSpPr>
                            <p:cNvPr id="34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9"/>
                          <p:cNvGrpSpPr/>
                          <p:nvPr/>
                        </p:nvGrpSpPr>
                        <p:grpSpPr>
                          <a:xfrm rot="19123498">
                            <a:off x="2501621" y="1862460"/>
                            <a:ext cx="542170" cy="1782007"/>
                            <a:chOff x="1905000" y="1828800"/>
                            <a:chExt cx="762000" cy="2362200"/>
                          </a:xfrm>
                        </p:grpSpPr>
                        <p:sp>
                          <p:nvSpPr>
                            <p:cNvPr id="326" name="Oval 3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2"/>
                          <p:cNvGrpSpPr/>
                          <p:nvPr/>
                        </p:nvGrpSpPr>
                        <p:grpSpPr>
                          <a:xfrm rot="15530705">
                            <a:off x="2284581" y="2639655"/>
                            <a:ext cx="405591" cy="1883879"/>
                            <a:chOff x="1905000" y="1828800"/>
                            <a:chExt cx="762000" cy="2362200"/>
                          </a:xfrm>
                        </p:grpSpPr>
                        <p:sp>
                          <p:nvSpPr>
                            <p:cNvPr id="324" name="Oval 32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21"/>
                        <p:cNvGrpSpPr/>
                        <p:nvPr/>
                      </p:nvGrpSpPr>
                      <p:grpSpPr>
                        <a:xfrm rot="2927600">
                          <a:off x="1498597" y="881328"/>
                          <a:ext cx="1193804" cy="897916"/>
                          <a:chOff x="1111998" y="1862460"/>
                          <a:chExt cx="2362200" cy="1921930"/>
                        </a:xfrm>
                      </p:grpSpPr>
                      <p:grpSp>
                        <p:nvGrpSpPr>
                          <p:cNvPr id="120" name="Group 6"/>
                          <p:cNvGrpSpPr/>
                          <p:nvPr/>
                        </p:nvGrpSpPr>
                        <p:grpSpPr>
                          <a:xfrm rot="17802976">
                            <a:off x="1912098" y="1823816"/>
                            <a:ext cx="762000" cy="2362200"/>
                            <a:chOff x="1905000" y="1828800"/>
                            <a:chExt cx="762000" cy="2362200"/>
                          </a:xfrm>
                        </p:grpSpPr>
                        <p:sp>
                          <p:nvSpPr>
                            <p:cNvPr id="31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6"/>
                          <p:cNvGrpSpPr/>
                          <p:nvPr/>
                        </p:nvGrpSpPr>
                        <p:grpSpPr>
                          <a:xfrm rot="19123498">
                            <a:off x="2501621" y="1862460"/>
                            <a:ext cx="542170" cy="1782007"/>
                            <a:chOff x="1905000" y="1828800"/>
                            <a:chExt cx="762000" cy="2362200"/>
                          </a:xfrm>
                        </p:grpSpPr>
                        <p:sp>
                          <p:nvSpPr>
                            <p:cNvPr id="317" name="Oval 31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
                          <p:cNvGrpSpPr/>
                          <p:nvPr/>
                        </p:nvGrpSpPr>
                        <p:grpSpPr>
                          <a:xfrm rot="15530705">
                            <a:off x="2284581" y="2639655"/>
                            <a:ext cx="405591" cy="1883879"/>
                            <a:chOff x="1905000" y="1828800"/>
                            <a:chExt cx="762000" cy="2362200"/>
                          </a:xfrm>
                        </p:grpSpPr>
                        <p:sp>
                          <p:nvSpPr>
                            <p:cNvPr id="315" name="Oval 31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Oval 31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3" name="Group 166"/>
                    <p:cNvGrpSpPr/>
                    <p:nvPr/>
                  </p:nvGrpSpPr>
                  <p:grpSpPr>
                    <a:xfrm rot="17507914" flipH="1">
                      <a:off x="6548895" y="1545809"/>
                      <a:ext cx="886490" cy="755080"/>
                      <a:chOff x="736597" y="733384"/>
                      <a:chExt cx="1807860" cy="1807860"/>
                    </a:xfrm>
                    <a:solidFill>
                      <a:schemeClr val="accent3">
                        <a:lumMod val="40000"/>
                        <a:lumOff val="60000"/>
                      </a:schemeClr>
                    </a:solidFill>
                  </p:grpSpPr>
                  <p:grpSp>
                    <p:nvGrpSpPr>
                      <p:cNvPr id="124" name="Group 15"/>
                      <p:cNvGrpSpPr/>
                      <p:nvPr/>
                    </p:nvGrpSpPr>
                    <p:grpSpPr>
                      <a:xfrm rot="20238387">
                        <a:off x="736597" y="881328"/>
                        <a:ext cx="1193804" cy="897916"/>
                        <a:chOff x="1111998" y="1862460"/>
                        <a:chExt cx="2362200" cy="1921930"/>
                      </a:xfrm>
                      <a:grpFill/>
                    </p:grpSpPr>
                    <p:grpSp>
                      <p:nvGrpSpPr>
                        <p:cNvPr id="125" name="Group 6"/>
                        <p:cNvGrpSpPr/>
                        <p:nvPr/>
                      </p:nvGrpSpPr>
                      <p:grpSpPr>
                        <a:xfrm rot="17802976">
                          <a:off x="1912098" y="1823816"/>
                          <a:ext cx="762000" cy="2362200"/>
                          <a:chOff x="1905000" y="1828800"/>
                          <a:chExt cx="762000" cy="2362200"/>
                        </a:xfrm>
                        <a:grpFill/>
                      </p:grpSpPr>
                      <p:sp>
                        <p:nvSpPr>
                          <p:cNvPr id="304"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9"/>
                        <p:cNvGrpSpPr/>
                        <p:nvPr/>
                      </p:nvGrpSpPr>
                      <p:grpSpPr>
                        <a:xfrm rot="19123498">
                          <a:off x="2501621" y="1862460"/>
                          <a:ext cx="542170" cy="1782007"/>
                          <a:chOff x="1905000" y="1828800"/>
                          <a:chExt cx="762000" cy="2362200"/>
                        </a:xfrm>
                        <a:grpFill/>
                      </p:grpSpPr>
                      <p:sp>
                        <p:nvSpPr>
                          <p:cNvPr id="302" name="Oval 30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
                        <p:cNvGrpSpPr/>
                        <p:nvPr/>
                      </p:nvGrpSpPr>
                      <p:grpSpPr>
                        <a:xfrm rot="15530705">
                          <a:off x="2284581" y="2639655"/>
                          <a:ext cx="405591" cy="1883879"/>
                          <a:chOff x="1905000" y="1828800"/>
                          <a:chExt cx="762000" cy="2362200"/>
                        </a:xfrm>
                        <a:grpFill/>
                      </p:grpSpPr>
                      <p:sp>
                        <p:nvSpPr>
                          <p:cNvPr id="300" name="Oval 299"/>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4" name="Group 21"/>
                      <p:cNvGrpSpPr/>
                      <p:nvPr/>
                    </p:nvGrpSpPr>
                    <p:grpSpPr>
                      <a:xfrm rot="2927600">
                        <a:off x="1498597" y="881328"/>
                        <a:ext cx="1193804" cy="897916"/>
                        <a:chOff x="1111998" y="1862460"/>
                        <a:chExt cx="2362200" cy="1921930"/>
                      </a:xfrm>
                      <a:grpFill/>
                    </p:grpSpPr>
                    <p:grpSp>
                      <p:nvGrpSpPr>
                        <p:cNvPr id="865" name="Group 6"/>
                        <p:cNvGrpSpPr/>
                        <p:nvPr/>
                      </p:nvGrpSpPr>
                      <p:grpSpPr>
                        <a:xfrm rot="17802976">
                          <a:off x="1912098" y="1823816"/>
                          <a:ext cx="762000" cy="2362200"/>
                          <a:chOff x="1905000" y="1828800"/>
                          <a:chExt cx="762000" cy="2362200"/>
                        </a:xfrm>
                        <a:grpFill/>
                      </p:grpSpPr>
                      <p:sp>
                        <p:nvSpPr>
                          <p:cNvPr id="29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Oval 29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6" name="Group 9"/>
                        <p:cNvGrpSpPr/>
                        <p:nvPr/>
                      </p:nvGrpSpPr>
                      <p:grpSpPr>
                        <a:xfrm rot="19123498">
                          <a:off x="2501621" y="1862460"/>
                          <a:ext cx="542170" cy="1782007"/>
                          <a:chOff x="1905000" y="1828800"/>
                          <a:chExt cx="762000" cy="2362200"/>
                        </a:xfrm>
                        <a:grpFill/>
                      </p:grpSpPr>
                      <p:sp>
                        <p:nvSpPr>
                          <p:cNvPr id="293" name="Oval 29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Oval 29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7" name="Group 12"/>
                        <p:cNvGrpSpPr/>
                        <p:nvPr/>
                      </p:nvGrpSpPr>
                      <p:grpSpPr>
                        <a:xfrm rot="15530705">
                          <a:off x="2284581" y="2639655"/>
                          <a:ext cx="405591" cy="1883879"/>
                          <a:chOff x="1905000" y="1828800"/>
                          <a:chExt cx="762000" cy="2362200"/>
                        </a:xfrm>
                        <a:grpFill/>
                      </p:grpSpPr>
                      <p:sp>
                        <p:nvSpPr>
                          <p:cNvPr id="291" name="Oval 29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Oval 29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8" name="Group 31"/>
                      <p:cNvGrpSpPr/>
                      <p:nvPr/>
                    </p:nvGrpSpPr>
                    <p:grpSpPr>
                      <a:xfrm rot="20238387">
                        <a:off x="1346199" y="1643328"/>
                        <a:ext cx="1193804" cy="897916"/>
                        <a:chOff x="1111998" y="1862460"/>
                        <a:chExt cx="2362200" cy="1921930"/>
                      </a:xfrm>
                      <a:grpFill/>
                    </p:grpSpPr>
                    <p:grpSp>
                      <p:nvGrpSpPr>
                        <p:cNvPr id="869" name="Group 6"/>
                        <p:cNvGrpSpPr/>
                        <p:nvPr/>
                      </p:nvGrpSpPr>
                      <p:grpSpPr>
                        <a:xfrm rot="17802976">
                          <a:off x="1912098" y="1823816"/>
                          <a:ext cx="762000" cy="2362200"/>
                          <a:chOff x="1905000" y="1828800"/>
                          <a:chExt cx="762000" cy="2362200"/>
                        </a:xfrm>
                        <a:grpFill/>
                      </p:grpSpPr>
                      <p:sp>
                        <p:nvSpPr>
                          <p:cNvPr id="28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Oval 28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0" name="Group 317"/>
                        <p:cNvGrpSpPr/>
                        <p:nvPr/>
                      </p:nvGrpSpPr>
                      <p:grpSpPr>
                        <a:xfrm rot="19123498">
                          <a:off x="2501621" y="1862460"/>
                          <a:ext cx="542170" cy="1782007"/>
                          <a:chOff x="1905000" y="1828800"/>
                          <a:chExt cx="762000" cy="2362200"/>
                        </a:xfrm>
                        <a:grpFill/>
                      </p:grpSpPr>
                      <p:sp>
                        <p:nvSpPr>
                          <p:cNvPr id="284" name="Oval 28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Oval 28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1" name="Group 12"/>
                        <p:cNvGrpSpPr/>
                        <p:nvPr/>
                      </p:nvGrpSpPr>
                      <p:grpSpPr>
                        <a:xfrm rot="15530705">
                          <a:off x="2284581" y="2639655"/>
                          <a:ext cx="405591" cy="1883879"/>
                          <a:chOff x="1905000" y="1828800"/>
                          <a:chExt cx="762000" cy="2362200"/>
                        </a:xfrm>
                        <a:grpFill/>
                      </p:grpSpPr>
                      <p:sp>
                        <p:nvSpPr>
                          <p:cNvPr id="282" name="Oval 28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Oval 28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72" name="Group 166"/>
                  <p:cNvGrpSpPr/>
                  <p:nvPr/>
                </p:nvGrpSpPr>
                <p:grpSpPr>
                  <a:xfrm rot="494407" flipH="1">
                    <a:off x="4991923" y="1798569"/>
                    <a:ext cx="684155" cy="592431"/>
                    <a:chOff x="736597" y="733384"/>
                    <a:chExt cx="1807860" cy="1807860"/>
                  </a:xfrm>
                  <a:solidFill>
                    <a:schemeClr val="bg2">
                      <a:lumMod val="90000"/>
                    </a:schemeClr>
                  </a:solidFill>
                </p:grpSpPr>
                <p:grpSp>
                  <p:nvGrpSpPr>
                    <p:cNvPr id="873" name="Group 15"/>
                    <p:cNvGrpSpPr/>
                    <p:nvPr/>
                  </p:nvGrpSpPr>
                  <p:grpSpPr>
                    <a:xfrm rot="20238387">
                      <a:off x="736597" y="881328"/>
                      <a:ext cx="1193804" cy="897916"/>
                      <a:chOff x="1111998" y="1862460"/>
                      <a:chExt cx="2362200" cy="1921930"/>
                    </a:xfrm>
                    <a:grpFill/>
                  </p:grpSpPr>
                  <p:grpSp>
                    <p:nvGrpSpPr>
                      <p:cNvPr id="874" name="Group 6"/>
                      <p:cNvGrpSpPr/>
                      <p:nvPr/>
                    </p:nvGrpSpPr>
                    <p:grpSpPr>
                      <a:xfrm rot="17802976">
                        <a:off x="1912098" y="1823816"/>
                        <a:ext cx="762000" cy="2362200"/>
                        <a:chOff x="1905000" y="1828800"/>
                        <a:chExt cx="762000" cy="2362200"/>
                      </a:xfrm>
                      <a:grpFill/>
                    </p:grpSpPr>
                    <p:sp>
                      <p:nvSpPr>
                        <p:cNvPr id="26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5" name="Group 9"/>
                      <p:cNvGrpSpPr/>
                      <p:nvPr/>
                    </p:nvGrpSpPr>
                    <p:grpSpPr>
                      <a:xfrm rot="19123498">
                        <a:off x="2501621" y="1862460"/>
                        <a:ext cx="542170" cy="1782007"/>
                        <a:chOff x="1905000" y="1828800"/>
                        <a:chExt cx="762000" cy="2362200"/>
                      </a:xfrm>
                      <a:grpFill/>
                    </p:grpSpPr>
                    <p:sp>
                      <p:nvSpPr>
                        <p:cNvPr id="264" name="Oval 26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6" name="Group 12"/>
                      <p:cNvGrpSpPr/>
                      <p:nvPr/>
                    </p:nvGrpSpPr>
                    <p:grpSpPr>
                      <a:xfrm rot="15530705">
                        <a:off x="2284581" y="2639655"/>
                        <a:ext cx="405591" cy="1883879"/>
                        <a:chOff x="1905000" y="1828800"/>
                        <a:chExt cx="762000" cy="2362200"/>
                      </a:xfrm>
                      <a:grpFill/>
                    </p:grpSpPr>
                    <p:sp>
                      <p:nvSpPr>
                        <p:cNvPr id="256" name="Oval 2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7" name="Group 21"/>
                    <p:cNvGrpSpPr/>
                    <p:nvPr/>
                  </p:nvGrpSpPr>
                  <p:grpSpPr>
                    <a:xfrm rot="2927600">
                      <a:off x="1498597" y="881328"/>
                      <a:ext cx="1193804" cy="897916"/>
                      <a:chOff x="1111998" y="1862460"/>
                      <a:chExt cx="2362200" cy="1921930"/>
                    </a:xfrm>
                    <a:grpFill/>
                  </p:grpSpPr>
                  <p:grpSp>
                    <p:nvGrpSpPr>
                      <p:cNvPr id="879" name="Group 6"/>
                      <p:cNvGrpSpPr/>
                      <p:nvPr/>
                    </p:nvGrpSpPr>
                    <p:grpSpPr>
                      <a:xfrm rot="17802976">
                        <a:off x="1912098" y="1823816"/>
                        <a:ext cx="762000" cy="2362200"/>
                        <a:chOff x="1905000" y="1828800"/>
                        <a:chExt cx="762000" cy="2362200"/>
                      </a:xfrm>
                      <a:grpFill/>
                    </p:grpSpPr>
                    <p:sp>
                      <p:nvSpPr>
                        <p:cNvPr id="245"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0" name="Group 9"/>
                      <p:cNvGrpSpPr/>
                      <p:nvPr/>
                    </p:nvGrpSpPr>
                    <p:grpSpPr>
                      <a:xfrm rot="19123498">
                        <a:off x="2501621" y="1862460"/>
                        <a:ext cx="542170" cy="1782007"/>
                        <a:chOff x="1905000" y="1828800"/>
                        <a:chExt cx="762000" cy="2362200"/>
                      </a:xfrm>
                      <a:grpFill/>
                    </p:grpSpPr>
                    <p:sp>
                      <p:nvSpPr>
                        <p:cNvPr id="243" name="Oval 242"/>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1" name="Group 12"/>
                      <p:cNvGrpSpPr/>
                      <p:nvPr/>
                    </p:nvGrpSpPr>
                    <p:grpSpPr>
                      <a:xfrm rot="15530705">
                        <a:off x="2284581" y="2639655"/>
                        <a:ext cx="405591" cy="1883879"/>
                        <a:chOff x="1905000" y="1828800"/>
                        <a:chExt cx="762000" cy="2362200"/>
                      </a:xfrm>
                      <a:grpFill/>
                    </p:grpSpPr>
                    <p:sp>
                      <p:nvSpPr>
                        <p:cNvPr id="241" name="Oval 240"/>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2" name="Group 31"/>
                    <p:cNvGrpSpPr/>
                    <p:nvPr/>
                  </p:nvGrpSpPr>
                  <p:grpSpPr>
                    <a:xfrm rot="20238387">
                      <a:off x="1346199" y="1643328"/>
                      <a:ext cx="1193804" cy="897916"/>
                      <a:chOff x="1111998" y="1862460"/>
                      <a:chExt cx="2362200" cy="1921930"/>
                    </a:xfrm>
                    <a:grpFill/>
                  </p:grpSpPr>
                  <p:grpSp>
                    <p:nvGrpSpPr>
                      <p:cNvPr id="883" name="Group 6"/>
                      <p:cNvGrpSpPr/>
                      <p:nvPr/>
                    </p:nvGrpSpPr>
                    <p:grpSpPr>
                      <a:xfrm rot="17802976">
                        <a:off x="1912098" y="1823816"/>
                        <a:ext cx="762000" cy="2362200"/>
                        <a:chOff x="1905000" y="1828800"/>
                        <a:chExt cx="762000" cy="2362200"/>
                      </a:xfrm>
                      <a:grpFill/>
                    </p:grpSpPr>
                    <p:sp>
                      <p:nvSpPr>
                        <p:cNvPr id="236"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4" name="Group 317"/>
                      <p:cNvGrpSpPr/>
                      <p:nvPr/>
                    </p:nvGrpSpPr>
                    <p:grpSpPr>
                      <a:xfrm rot="19123498">
                        <a:off x="2501621" y="1862460"/>
                        <a:ext cx="542170" cy="1782007"/>
                        <a:chOff x="1905000" y="1828800"/>
                        <a:chExt cx="762000" cy="2362200"/>
                      </a:xfrm>
                      <a:grpFill/>
                    </p:grpSpPr>
                    <p:sp>
                      <p:nvSpPr>
                        <p:cNvPr id="234" name="Oval 23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Oval 23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5" name="Group 12"/>
                      <p:cNvGrpSpPr/>
                      <p:nvPr/>
                    </p:nvGrpSpPr>
                    <p:grpSpPr>
                      <a:xfrm rot="15530705">
                        <a:off x="2284581" y="2639655"/>
                        <a:ext cx="405591" cy="1883879"/>
                        <a:chOff x="1905000" y="1828800"/>
                        <a:chExt cx="762000" cy="2362200"/>
                      </a:xfrm>
                      <a:grpFill/>
                    </p:grpSpPr>
                    <p:sp>
                      <p:nvSpPr>
                        <p:cNvPr id="232" name="Oval 231"/>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grpSp>
          <p:nvGrpSpPr>
            <p:cNvPr id="886" name="Group 166"/>
            <p:cNvGrpSpPr/>
            <p:nvPr/>
          </p:nvGrpSpPr>
          <p:grpSpPr>
            <a:xfrm rot="15452955" flipH="1">
              <a:off x="4592980" y="2041678"/>
              <a:ext cx="886490" cy="755080"/>
              <a:chOff x="736597" y="733384"/>
              <a:chExt cx="1807860" cy="1807860"/>
            </a:xfrm>
            <a:solidFill>
              <a:schemeClr val="accent3">
                <a:lumMod val="40000"/>
                <a:lumOff val="60000"/>
              </a:schemeClr>
            </a:solidFill>
          </p:grpSpPr>
          <p:grpSp>
            <p:nvGrpSpPr>
              <p:cNvPr id="887" name="Group 15"/>
              <p:cNvGrpSpPr/>
              <p:nvPr/>
            </p:nvGrpSpPr>
            <p:grpSpPr>
              <a:xfrm rot="20238387">
                <a:off x="736597" y="881328"/>
                <a:ext cx="1193804" cy="897916"/>
                <a:chOff x="1111998" y="1862460"/>
                <a:chExt cx="2362200" cy="1921930"/>
              </a:xfrm>
              <a:grpFill/>
            </p:grpSpPr>
            <p:grpSp>
              <p:nvGrpSpPr>
                <p:cNvPr id="888" name="Group 6"/>
                <p:cNvGrpSpPr/>
                <p:nvPr/>
              </p:nvGrpSpPr>
              <p:grpSpPr>
                <a:xfrm rot="17802976">
                  <a:off x="1912098" y="1823816"/>
                  <a:ext cx="762000" cy="2362200"/>
                  <a:chOff x="1905000" y="1828800"/>
                  <a:chExt cx="762000" cy="2362200"/>
                </a:xfrm>
                <a:grpFill/>
              </p:grpSpPr>
              <p:sp>
                <p:nvSpPr>
                  <p:cNvPr id="378"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Oval 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9" name="Group 9"/>
                <p:cNvGrpSpPr/>
                <p:nvPr/>
              </p:nvGrpSpPr>
              <p:grpSpPr>
                <a:xfrm rot="19123498">
                  <a:off x="2501621" y="1862460"/>
                  <a:ext cx="542170" cy="1782007"/>
                  <a:chOff x="1905000" y="1828800"/>
                  <a:chExt cx="762000" cy="2362200"/>
                </a:xfrm>
                <a:grpFill/>
              </p:grpSpPr>
              <p:sp>
                <p:nvSpPr>
                  <p:cNvPr id="376" name="Oval 37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Oval 37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0" name="Group 12"/>
                <p:cNvGrpSpPr/>
                <p:nvPr/>
              </p:nvGrpSpPr>
              <p:grpSpPr>
                <a:xfrm rot="15530705">
                  <a:off x="2284581" y="2639655"/>
                  <a:ext cx="405591" cy="1883879"/>
                  <a:chOff x="1905000" y="1828800"/>
                  <a:chExt cx="762000" cy="2362200"/>
                </a:xfrm>
                <a:grpFill/>
              </p:grpSpPr>
              <p:sp>
                <p:nvSpPr>
                  <p:cNvPr id="374" name="Oval 373"/>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14"/>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1" name="Group 21"/>
              <p:cNvGrpSpPr/>
              <p:nvPr/>
            </p:nvGrpSpPr>
            <p:grpSpPr>
              <a:xfrm rot="2927600">
                <a:off x="1498597" y="881328"/>
                <a:ext cx="1193804" cy="897916"/>
                <a:chOff x="1111998" y="1862460"/>
                <a:chExt cx="2362200" cy="1921930"/>
              </a:xfrm>
              <a:grpFill/>
            </p:grpSpPr>
            <p:grpSp>
              <p:nvGrpSpPr>
                <p:cNvPr id="892" name="Group 6"/>
                <p:cNvGrpSpPr/>
                <p:nvPr/>
              </p:nvGrpSpPr>
              <p:grpSpPr>
                <a:xfrm rot="17802976">
                  <a:off x="1912098" y="1823816"/>
                  <a:ext cx="762000" cy="2362200"/>
                  <a:chOff x="1905000" y="1828800"/>
                  <a:chExt cx="762000" cy="2362200"/>
                </a:xfrm>
                <a:grpFill/>
              </p:grpSpPr>
              <p:sp>
                <p:nvSpPr>
                  <p:cNvPr id="369"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3" name="Group 9"/>
                <p:cNvGrpSpPr/>
                <p:nvPr/>
              </p:nvGrpSpPr>
              <p:grpSpPr>
                <a:xfrm rot="19123498">
                  <a:off x="2501621" y="1862460"/>
                  <a:ext cx="542170" cy="1782007"/>
                  <a:chOff x="1905000" y="1828800"/>
                  <a:chExt cx="762000" cy="2362200"/>
                </a:xfrm>
                <a:grpFill/>
              </p:grpSpPr>
              <p:sp>
                <p:nvSpPr>
                  <p:cNvPr id="367" name="Oval 366"/>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4" name="Group 12"/>
                <p:cNvGrpSpPr/>
                <p:nvPr/>
              </p:nvGrpSpPr>
              <p:grpSpPr>
                <a:xfrm rot="15530705">
                  <a:off x="2284581" y="2639655"/>
                  <a:ext cx="405591" cy="1883879"/>
                  <a:chOff x="1905000" y="1828800"/>
                  <a:chExt cx="762000" cy="2362200"/>
                </a:xfrm>
                <a:grpFill/>
              </p:grpSpPr>
              <p:sp>
                <p:nvSpPr>
                  <p:cNvPr id="365" name="Oval 36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5" name="Group 31"/>
              <p:cNvGrpSpPr/>
              <p:nvPr/>
            </p:nvGrpSpPr>
            <p:grpSpPr>
              <a:xfrm rot="20238387">
                <a:off x="1346199" y="1643328"/>
                <a:ext cx="1193804" cy="897916"/>
                <a:chOff x="1111998" y="1862460"/>
                <a:chExt cx="2362200" cy="1921930"/>
              </a:xfrm>
              <a:grpFill/>
            </p:grpSpPr>
            <p:grpSp>
              <p:nvGrpSpPr>
                <p:cNvPr id="192" name="Group 6"/>
                <p:cNvGrpSpPr/>
                <p:nvPr/>
              </p:nvGrpSpPr>
              <p:grpSpPr>
                <a:xfrm rot="17802976">
                  <a:off x="1912098" y="1823816"/>
                  <a:ext cx="762000" cy="2362200"/>
                  <a:chOff x="1905000" y="1828800"/>
                  <a:chExt cx="762000" cy="2362200"/>
                </a:xfrm>
                <a:grpFill/>
              </p:grpSpPr>
              <p:sp>
                <p:nvSpPr>
                  <p:cNvPr id="360" name="Oval 4"/>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317"/>
                <p:cNvGrpSpPr/>
                <p:nvPr/>
              </p:nvGrpSpPr>
              <p:grpSpPr>
                <a:xfrm rot="19123498">
                  <a:off x="2501621" y="1862460"/>
                  <a:ext cx="542170" cy="1782007"/>
                  <a:chOff x="1905000" y="1828800"/>
                  <a:chExt cx="762000" cy="2362200"/>
                </a:xfrm>
                <a:grpFill/>
              </p:grpSpPr>
              <p:sp>
                <p:nvSpPr>
                  <p:cNvPr id="358" name="Oval 357"/>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2"/>
                <p:cNvGrpSpPr/>
                <p:nvPr/>
              </p:nvGrpSpPr>
              <p:grpSpPr>
                <a:xfrm rot="15530705">
                  <a:off x="2284581" y="2639655"/>
                  <a:ext cx="405591" cy="1883879"/>
                  <a:chOff x="1905000" y="1828800"/>
                  <a:chExt cx="762000" cy="2362200"/>
                </a:xfrm>
                <a:grpFill/>
              </p:grpSpPr>
              <p:sp>
                <p:nvSpPr>
                  <p:cNvPr id="356" name="Oval 355"/>
                  <p:cNvSpPr/>
                  <p:nvPr/>
                </p:nvSpPr>
                <p:spPr>
                  <a:xfrm>
                    <a:off x="1905000" y="1828800"/>
                    <a:ext cx="762000" cy="23622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a:off x="2209800" y="1905000"/>
                    <a:ext cx="76200" cy="2133600"/>
                  </a:xfrm>
                  <a:prstGeom prst="ellipse">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95" name="Group 610"/>
          <p:cNvGrpSpPr/>
          <p:nvPr/>
        </p:nvGrpSpPr>
        <p:grpSpPr>
          <a:xfrm>
            <a:off x="2819400" y="5257800"/>
            <a:ext cx="914400" cy="990600"/>
            <a:chOff x="5867400" y="3220304"/>
            <a:chExt cx="1066800" cy="1351696"/>
          </a:xfrm>
        </p:grpSpPr>
        <p:sp>
          <p:nvSpPr>
            <p:cNvPr id="607" name="Cube 606"/>
            <p:cNvSpPr/>
            <p:nvPr/>
          </p:nvSpPr>
          <p:spPr>
            <a:xfrm>
              <a:off x="5943600" y="3505200"/>
              <a:ext cx="990600" cy="1066800"/>
            </a:xfrm>
            <a:prstGeom prst="cube">
              <a:avLst>
                <a:gd name="adj" fmla="val 18473"/>
              </a:avLst>
            </a:prstGeom>
            <a:solidFill>
              <a:srgbClr val="E4C95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608"/>
            <p:cNvGrpSpPr/>
            <p:nvPr/>
          </p:nvGrpSpPr>
          <p:grpSpPr>
            <a:xfrm>
              <a:off x="5867400" y="3276600"/>
              <a:ext cx="821680" cy="527697"/>
              <a:chOff x="6112546" y="2949085"/>
              <a:chExt cx="821680" cy="527697"/>
            </a:xfrm>
          </p:grpSpPr>
          <p:sp>
            <p:nvSpPr>
              <p:cNvPr id="604" name="Oval 603"/>
              <p:cNvSpPr/>
              <p:nvPr/>
            </p:nvSpPr>
            <p:spPr>
              <a:xfrm rot="2137671" flipV="1">
                <a:off x="6112546" y="29490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p:cNvSpPr/>
              <p:nvPr/>
            </p:nvSpPr>
            <p:spPr>
              <a:xfrm rot="19852554" flipV="1">
                <a:off x="6264946" y="31014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rot="20781295" flipV="1">
                <a:off x="6417346" y="32538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Oval 609"/>
            <p:cNvSpPr/>
            <p:nvPr/>
          </p:nvSpPr>
          <p:spPr>
            <a:xfrm rot="3489362" flipV="1">
              <a:off x="6373390" y="336729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5" name="Group 33">
            <a:extLst>
              <a:ext uri="{FF2B5EF4-FFF2-40B4-BE49-F238E27FC236}">
                <a16:creationId xmlns:a16="http://schemas.microsoft.com/office/drawing/2014/main" id="{C2800E00-76BB-3748-D28E-63937E34B4BF}"/>
              </a:ext>
            </a:extLst>
          </p:cNvPr>
          <p:cNvGrpSpPr/>
          <p:nvPr/>
        </p:nvGrpSpPr>
        <p:grpSpPr>
          <a:xfrm>
            <a:off x="4564227" y="1645330"/>
            <a:ext cx="4483385" cy="1845296"/>
            <a:chOff x="152400" y="304800"/>
            <a:chExt cx="6248400" cy="3429000"/>
          </a:xfrm>
        </p:grpSpPr>
        <p:grpSp>
          <p:nvGrpSpPr>
            <p:cNvPr id="469" name="Group 1">
              <a:extLst>
                <a:ext uri="{FF2B5EF4-FFF2-40B4-BE49-F238E27FC236}">
                  <a16:creationId xmlns:a16="http://schemas.microsoft.com/office/drawing/2014/main" id="{D6D50E52-886D-8745-3C13-297F6D8A4024}"/>
                </a:ext>
              </a:extLst>
            </p:cNvPr>
            <p:cNvGrpSpPr/>
            <p:nvPr/>
          </p:nvGrpSpPr>
          <p:grpSpPr>
            <a:xfrm>
              <a:off x="1981200" y="304800"/>
              <a:ext cx="1068393" cy="3388600"/>
              <a:chOff x="6583357" y="2133600"/>
              <a:chExt cx="1068393" cy="3388600"/>
            </a:xfrm>
          </p:grpSpPr>
          <p:sp>
            <p:nvSpPr>
              <p:cNvPr id="341" name="Oval 2">
                <a:extLst>
                  <a:ext uri="{FF2B5EF4-FFF2-40B4-BE49-F238E27FC236}">
                    <a16:creationId xmlns:a16="http://schemas.microsoft.com/office/drawing/2014/main" id="{AB6AECC5-F7E5-D12B-F317-FDA7E82F837F}"/>
                  </a:ext>
                </a:extLst>
              </p:cNvPr>
              <p:cNvSpPr/>
              <p:nvPr/>
            </p:nvSpPr>
            <p:spPr>
              <a:xfrm rot="17610301" flipH="1">
                <a:off x="7101726" y="5162763"/>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Oval 3">
                <a:extLst>
                  <a:ext uri="{FF2B5EF4-FFF2-40B4-BE49-F238E27FC236}">
                    <a16:creationId xmlns:a16="http://schemas.microsoft.com/office/drawing/2014/main" id="{EDA850AA-83BD-153D-BFB8-23711B561D2C}"/>
                  </a:ext>
                </a:extLst>
              </p:cNvPr>
              <p:cNvSpPr/>
              <p:nvPr/>
            </p:nvSpPr>
            <p:spPr>
              <a:xfrm rot="2704841" flipH="1">
                <a:off x="6732002" y="5200978"/>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4">
                <a:extLst>
                  <a:ext uri="{FF2B5EF4-FFF2-40B4-BE49-F238E27FC236}">
                    <a16:creationId xmlns:a16="http://schemas.microsoft.com/office/drawing/2014/main" id="{F1129285-11D0-8B2C-0629-F3ED2FA824D5}"/>
                  </a:ext>
                </a:extLst>
              </p:cNvPr>
              <p:cNvSpPr/>
              <p:nvPr/>
            </p:nvSpPr>
            <p:spPr>
              <a:xfrm>
                <a:off x="662940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Oval 5">
                <a:extLst>
                  <a:ext uri="{FF2B5EF4-FFF2-40B4-BE49-F238E27FC236}">
                    <a16:creationId xmlns:a16="http://schemas.microsoft.com/office/drawing/2014/main" id="{CB3EEE8B-EC95-2D0B-4AF7-A41AB335B26E}"/>
                  </a:ext>
                </a:extLst>
              </p:cNvPr>
              <p:cNvSpPr/>
              <p:nvPr/>
            </p:nvSpPr>
            <p:spPr>
              <a:xfrm>
                <a:off x="744728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lowchart: Manual Operation 6">
                <a:extLst>
                  <a:ext uri="{FF2B5EF4-FFF2-40B4-BE49-F238E27FC236}">
                    <a16:creationId xmlns:a16="http://schemas.microsoft.com/office/drawing/2014/main" id="{EFDFE1EB-8E84-FA62-13E2-EC6B6A8E5FF1}"/>
                  </a:ext>
                </a:extLst>
              </p:cNvPr>
              <p:cNvSpPr/>
              <p:nvPr/>
            </p:nvSpPr>
            <p:spPr>
              <a:xfrm rot="9438105" flipH="1">
                <a:off x="7264023"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lowchart: Manual Operation 7">
                <a:extLst>
                  <a:ext uri="{FF2B5EF4-FFF2-40B4-BE49-F238E27FC236}">
                    <a16:creationId xmlns:a16="http://schemas.microsoft.com/office/drawing/2014/main" id="{826A5880-BDFE-DE56-09D0-542C8B25CA88}"/>
                  </a:ext>
                </a:extLst>
              </p:cNvPr>
              <p:cNvSpPr/>
              <p:nvPr/>
            </p:nvSpPr>
            <p:spPr>
              <a:xfrm rot="11918038">
                <a:off x="6691506"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lowchart: Manual Operation 8">
                <a:extLst>
                  <a:ext uri="{FF2B5EF4-FFF2-40B4-BE49-F238E27FC236}">
                    <a16:creationId xmlns:a16="http://schemas.microsoft.com/office/drawing/2014/main" id="{C836A3A0-0E0B-11D2-C6A7-EE57D5D792B9}"/>
                  </a:ext>
                </a:extLst>
              </p:cNvPr>
              <p:cNvSpPr/>
              <p:nvPr/>
            </p:nvSpPr>
            <p:spPr>
              <a:xfrm rot="10800000">
                <a:off x="6792976" y="3367414"/>
                <a:ext cx="654304" cy="978422"/>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Flowchart: Manual Operation 9">
                <a:extLst>
                  <a:ext uri="{FF2B5EF4-FFF2-40B4-BE49-F238E27FC236}">
                    <a16:creationId xmlns:a16="http://schemas.microsoft.com/office/drawing/2014/main" id="{0AAC2EF1-965F-21A0-31D5-298AC3454570}"/>
                  </a:ext>
                </a:extLst>
              </p:cNvPr>
              <p:cNvSpPr/>
              <p:nvPr/>
            </p:nvSpPr>
            <p:spPr>
              <a:xfrm rot="10800000">
                <a:off x="6752082"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lowchart: Manual Operation 10">
                <a:extLst>
                  <a:ext uri="{FF2B5EF4-FFF2-40B4-BE49-F238E27FC236}">
                    <a16:creationId xmlns:a16="http://schemas.microsoft.com/office/drawing/2014/main" id="{CFF3EA79-C83E-D95A-88B3-E96F385FF776}"/>
                  </a:ext>
                </a:extLst>
              </p:cNvPr>
              <p:cNvSpPr/>
              <p:nvPr/>
            </p:nvSpPr>
            <p:spPr>
              <a:xfrm rot="10800000">
                <a:off x="7038340"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ounded Rectangle 11">
                <a:extLst>
                  <a:ext uri="{FF2B5EF4-FFF2-40B4-BE49-F238E27FC236}">
                    <a16:creationId xmlns:a16="http://schemas.microsoft.com/office/drawing/2014/main" id="{F83856A7-C0CF-5604-F825-F7A10F386616}"/>
                  </a:ext>
                </a:extLst>
              </p:cNvPr>
              <p:cNvSpPr/>
              <p:nvPr/>
            </p:nvSpPr>
            <p:spPr>
              <a:xfrm>
                <a:off x="6792976" y="4242844"/>
                <a:ext cx="654304" cy="102992"/>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Pentagon 12">
                <a:extLst>
                  <a:ext uri="{FF2B5EF4-FFF2-40B4-BE49-F238E27FC236}">
                    <a16:creationId xmlns:a16="http://schemas.microsoft.com/office/drawing/2014/main" id="{EBF84BB1-E34D-C6E9-460B-3DC788ACC789}"/>
                  </a:ext>
                </a:extLst>
              </p:cNvPr>
              <p:cNvSpPr/>
              <p:nvPr/>
            </p:nvSpPr>
            <p:spPr>
              <a:xfrm rot="16010993">
                <a:off x="7141853" y="3672169"/>
                <a:ext cx="337170" cy="38812"/>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Pentagon 13">
                <a:extLst>
                  <a:ext uri="{FF2B5EF4-FFF2-40B4-BE49-F238E27FC236}">
                    <a16:creationId xmlns:a16="http://schemas.microsoft.com/office/drawing/2014/main" id="{BB5B2422-AB64-32E7-3CC4-9624AD742CE9}"/>
                  </a:ext>
                </a:extLst>
              </p:cNvPr>
              <p:cNvSpPr/>
              <p:nvPr/>
            </p:nvSpPr>
            <p:spPr>
              <a:xfrm rot="5400000">
                <a:off x="7134517" y="3702894"/>
                <a:ext cx="257479" cy="204470"/>
              </a:xfrm>
              <a:prstGeom prst="homePlate">
                <a:avLst>
                  <a:gd name="adj" fmla="val 2983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Rectangle 14">
                <a:extLst>
                  <a:ext uri="{FF2B5EF4-FFF2-40B4-BE49-F238E27FC236}">
                    <a16:creationId xmlns:a16="http://schemas.microsoft.com/office/drawing/2014/main" id="{7A7913FE-6BC1-46C6-DB29-5489AA9E1ACC}"/>
                  </a:ext>
                </a:extLst>
              </p:cNvPr>
              <p:cNvSpPr/>
              <p:nvPr/>
            </p:nvSpPr>
            <p:spPr>
              <a:xfrm>
                <a:off x="7038340" y="4242844"/>
                <a:ext cx="163576" cy="102992"/>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2" name="Group 131">
                <a:extLst>
                  <a:ext uri="{FF2B5EF4-FFF2-40B4-BE49-F238E27FC236}">
                    <a16:creationId xmlns:a16="http://schemas.microsoft.com/office/drawing/2014/main" id="{09E1FDDF-511A-768C-E149-06A8FBC18254}"/>
                  </a:ext>
                </a:extLst>
              </p:cNvPr>
              <p:cNvGrpSpPr/>
              <p:nvPr/>
            </p:nvGrpSpPr>
            <p:grpSpPr>
              <a:xfrm>
                <a:off x="7010400" y="3505200"/>
                <a:ext cx="177800" cy="594851"/>
                <a:chOff x="2501900" y="1472381"/>
                <a:chExt cx="177800" cy="594851"/>
              </a:xfrm>
            </p:grpSpPr>
            <p:sp>
              <p:nvSpPr>
                <p:cNvPr id="838" name="Pentagon 22">
                  <a:extLst>
                    <a:ext uri="{FF2B5EF4-FFF2-40B4-BE49-F238E27FC236}">
                      <a16:creationId xmlns:a16="http://schemas.microsoft.com/office/drawing/2014/main" id="{BDC79032-F89A-9B2F-14D7-D4C2612EE631}"/>
                    </a:ext>
                  </a:extLst>
                </p:cNvPr>
                <p:cNvSpPr/>
                <p:nvPr/>
              </p:nvSpPr>
              <p:spPr>
                <a:xfrm rot="5400000">
                  <a:off x="2347452" y="1779434"/>
                  <a:ext cx="486697" cy="88900"/>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 name="Regular Pentagon 23">
                  <a:extLst>
                    <a:ext uri="{FF2B5EF4-FFF2-40B4-BE49-F238E27FC236}">
                      <a16:creationId xmlns:a16="http://schemas.microsoft.com/office/drawing/2014/main" id="{C6668BE7-9583-3043-87B9-1FD6C247317B}"/>
                    </a:ext>
                  </a:extLst>
                </p:cNvPr>
                <p:cNvSpPr/>
                <p:nvPr/>
              </p:nvSpPr>
              <p:spPr>
                <a:xfrm rot="10800000">
                  <a:off x="2501900" y="1472381"/>
                  <a:ext cx="177800" cy="162232"/>
                </a:xfrm>
                <a:prstGeom prst="pentagon">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2" name="Rounded Rectangle 16">
                <a:extLst>
                  <a:ext uri="{FF2B5EF4-FFF2-40B4-BE49-F238E27FC236}">
                    <a16:creationId xmlns:a16="http://schemas.microsoft.com/office/drawing/2014/main" id="{62E901B3-D50C-B54B-793B-77C09859CDC0}"/>
                  </a:ext>
                </a:extLst>
              </p:cNvPr>
              <p:cNvSpPr/>
              <p:nvPr/>
            </p:nvSpPr>
            <p:spPr>
              <a:xfrm rot="20173283">
                <a:off x="7235183" y="2255149"/>
                <a:ext cx="314474" cy="425252"/>
              </a:xfrm>
              <a:prstGeom prst="roundRect">
                <a:avLst>
                  <a:gd name="adj" fmla="val 49585"/>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Rounded Rectangle 17">
                <a:extLst>
                  <a:ext uri="{FF2B5EF4-FFF2-40B4-BE49-F238E27FC236}">
                    <a16:creationId xmlns:a16="http://schemas.microsoft.com/office/drawing/2014/main" id="{D3B59998-6771-8569-38C3-551A14820647}"/>
                  </a:ext>
                </a:extLst>
              </p:cNvPr>
              <p:cNvSpPr/>
              <p:nvPr/>
            </p:nvSpPr>
            <p:spPr>
              <a:xfrm rot="1165951">
                <a:off x="6583357" y="2239671"/>
                <a:ext cx="300304" cy="550514"/>
              </a:xfrm>
              <a:prstGeom prst="roundRect">
                <a:avLst>
                  <a:gd name="adj" fmla="val 5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4" name="Oval 18">
                <a:extLst>
                  <a:ext uri="{FF2B5EF4-FFF2-40B4-BE49-F238E27FC236}">
                    <a16:creationId xmlns:a16="http://schemas.microsoft.com/office/drawing/2014/main" id="{352847CC-4167-76D7-1E40-3C49D4F41ED6}"/>
                  </a:ext>
                </a:extLst>
              </p:cNvPr>
              <p:cNvSpPr/>
              <p:nvPr/>
            </p:nvSpPr>
            <p:spPr>
              <a:xfrm>
                <a:off x="6670294" y="2362200"/>
                <a:ext cx="858774" cy="115970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Wave 19">
                <a:extLst>
                  <a:ext uri="{FF2B5EF4-FFF2-40B4-BE49-F238E27FC236}">
                    <a16:creationId xmlns:a16="http://schemas.microsoft.com/office/drawing/2014/main" id="{848BBF36-8F32-CBCD-5449-593C88F15C12}"/>
                  </a:ext>
                </a:extLst>
              </p:cNvPr>
              <p:cNvSpPr/>
              <p:nvPr/>
            </p:nvSpPr>
            <p:spPr>
              <a:xfrm rot="443297">
                <a:off x="6705600" y="2133600"/>
                <a:ext cx="762000" cy="533400"/>
              </a:xfrm>
              <a:prstGeom prst="wave">
                <a:avLst>
                  <a:gd name="adj1" fmla="val 20000"/>
                  <a:gd name="adj2" fmla="val -1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6" name="Rounded Rectangle 20">
                <a:extLst>
                  <a:ext uri="{FF2B5EF4-FFF2-40B4-BE49-F238E27FC236}">
                    <a16:creationId xmlns:a16="http://schemas.microsoft.com/office/drawing/2014/main" id="{7BEF6D8A-EAA7-7D58-3B6A-D51E7190B1FE}"/>
                  </a:ext>
                </a:extLst>
              </p:cNvPr>
              <p:cNvSpPr/>
              <p:nvPr/>
            </p:nvSpPr>
            <p:spPr>
              <a:xfrm rot="1165951">
                <a:off x="6646511" y="2281074"/>
                <a:ext cx="232280" cy="270532"/>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Rounded Rectangle 21">
                <a:extLst>
                  <a:ext uri="{FF2B5EF4-FFF2-40B4-BE49-F238E27FC236}">
                    <a16:creationId xmlns:a16="http://schemas.microsoft.com/office/drawing/2014/main" id="{4721C9FF-665E-0EE2-5006-F34623CEE79A}"/>
                  </a:ext>
                </a:extLst>
              </p:cNvPr>
              <p:cNvSpPr/>
              <p:nvPr/>
            </p:nvSpPr>
            <p:spPr>
              <a:xfrm rot="1165951">
                <a:off x="7272903" y="2323942"/>
                <a:ext cx="251933" cy="139269"/>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4" name="Group 24">
              <a:extLst>
                <a:ext uri="{FF2B5EF4-FFF2-40B4-BE49-F238E27FC236}">
                  <a16:creationId xmlns:a16="http://schemas.microsoft.com/office/drawing/2014/main" id="{0ABA3DC3-322A-A0D6-6C2B-636E531CD33F}"/>
                </a:ext>
              </a:extLst>
            </p:cNvPr>
            <p:cNvGrpSpPr/>
            <p:nvPr/>
          </p:nvGrpSpPr>
          <p:grpSpPr>
            <a:xfrm>
              <a:off x="152400" y="609600"/>
              <a:ext cx="1219200" cy="2971800"/>
              <a:chOff x="6858001" y="815909"/>
              <a:chExt cx="1724447" cy="3970325"/>
            </a:xfrm>
          </p:grpSpPr>
          <p:sp>
            <p:nvSpPr>
              <p:cNvPr id="309" name="Cloud 308">
                <a:extLst>
                  <a:ext uri="{FF2B5EF4-FFF2-40B4-BE49-F238E27FC236}">
                    <a16:creationId xmlns:a16="http://schemas.microsoft.com/office/drawing/2014/main" id="{5BA66B76-292A-173A-C6FB-1FDA48F179C4}"/>
                  </a:ext>
                </a:extLst>
              </p:cNvPr>
              <p:cNvSpPr/>
              <p:nvPr/>
            </p:nvSpPr>
            <p:spPr>
              <a:xfrm rot="20543232">
                <a:off x="7244776" y="830425"/>
                <a:ext cx="1223697" cy="1235077"/>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Cloud 309">
                <a:extLst>
                  <a:ext uri="{FF2B5EF4-FFF2-40B4-BE49-F238E27FC236}">
                    <a16:creationId xmlns:a16="http://schemas.microsoft.com/office/drawing/2014/main" id="{B8448388-FA0E-724C-B954-B630D0CD347A}"/>
                  </a:ext>
                </a:extLst>
              </p:cNvPr>
              <p:cNvSpPr/>
              <p:nvPr/>
            </p:nvSpPr>
            <p:spPr>
              <a:xfrm rot="722499">
                <a:off x="7170824" y="815909"/>
                <a:ext cx="533400" cy="1143000"/>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Oval 310">
                <a:extLst>
                  <a:ext uri="{FF2B5EF4-FFF2-40B4-BE49-F238E27FC236}">
                    <a16:creationId xmlns:a16="http://schemas.microsoft.com/office/drawing/2014/main" id="{D923AADF-066C-86FB-3F77-E29C4EB5AFCC}"/>
                  </a:ext>
                </a:extLst>
              </p:cNvPr>
              <p:cNvSpPr/>
              <p:nvPr/>
            </p:nvSpPr>
            <p:spPr>
              <a:xfrm rot="2760997" flipH="1">
                <a:off x="7015619" y="2630645"/>
                <a:ext cx="399477" cy="71471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12B64838-42B9-7D19-F415-11BC9C6F5237}"/>
                  </a:ext>
                </a:extLst>
              </p:cNvPr>
              <p:cNvSpPr/>
              <p:nvPr/>
            </p:nvSpPr>
            <p:spPr>
              <a:xfrm rot="18839003">
                <a:off x="8025353" y="2630643"/>
                <a:ext cx="399477" cy="714713"/>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Trapezoid 312">
                <a:extLst>
                  <a:ext uri="{FF2B5EF4-FFF2-40B4-BE49-F238E27FC236}">
                    <a16:creationId xmlns:a16="http://schemas.microsoft.com/office/drawing/2014/main" id="{0E5822CA-FBFA-06DD-0291-A80C1177F960}"/>
                  </a:ext>
                </a:extLst>
              </p:cNvPr>
              <p:cNvSpPr/>
              <p:nvPr/>
            </p:nvSpPr>
            <p:spPr>
              <a:xfrm>
                <a:off x="7668221" y="3400222"/>
                <a:ext cx="4572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Trapezoid 313">
                <a:extLst>
                  <a:ext uri="{FF2B5EF4-FFF2-40B4-BE49-F238E27FC236}">
                    <a16:creationId xmlns:a16="http://schemas.microsoft.com/office/drawing/2014/main" id="{5B26AD39-0102-9130-EF29-26241FFA0AF5}"/>
                  </a:ext>
                </a:extLst>
              </p:cNvPr>
              <p:cNvSpPr/>
              <p:nvPr/>
            </p:nvSpPr>
            <p:spPr>
              <a:xfrm>
                <a:off x="7363421" y="3400222"/>
                <a:ext cx="3810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Trapezoid 320">
                <a:extLst>
                  <a:ext uri="{FF2B5EF4-FFF2-40B4-BE49-F238E27FC236}">
                    <a16:creationId xmlns:a16="http://schemas.microsoft.com/office/drawing/2014/main" id="{CB382992-3F3D-E0E1-6B2B-C3CE1E1F7A52}"/>
                  </a:ext>
                </a:extLst>
              </p:cNvPr>
              <p:cNvSpPr/>
              <p:nvPr/>
            </p:nvSpPr>
            <p:spPr>
              <a:xfrm rot="1832865" flipH="1">
                <a:off x="7142752"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Trapezoid 321">
                <a:extLst>
                  <a:ext uri="{FF2B5EF4-FFF2-40B4-BE49-F238E27FC236}">
                    <a16:creationId xmlns:a16="http://schemas.microsoft.com/office/drawing/2014/main" id="{833FA274-8ED6-1183-B56E-120D6CB7AB85}"/>
                  </a:ext>
                </a:extLst>
              </p:cNvPr>
              <p:cNvSpPr/>
              <p:nvPr/>
            </p:nvSpPr>
            <p:spPr>
              <a:xfrm rot="19767135">
                <a:off x="7828551"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Trapezoid 322">
                <a:extLst>
                  <a:ext uri="{FF2B5EF4-FFF2-40B4-BE49-F238E27FC236}">
                    <a16:creationId xmlns:a16="http://schemas.microsoft.com/office/drawing/2014/main" id="{CF2BC440-ABBB-D794-0F8E-B9D4A668AF83}"/>
                  </a:ext>
                </a:extLst>
              </p:cNvPr>
              <p:cNvSpPr/>
              <p:nvPr/>
            </p:nvSpPr>
            <p:spPr>
              <a:xfrm>
                <a:off x="7363421" y="2246000"/>
                <a:ext cx="762000" cy="1236667"/>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Rectangle 327">
                <a:extLst>
                  <a:ext uri="{FF2B5EF4-FFF2-40B4-BE49-F238E27FC236}">
                    <a16:creationId xmlns:a16="http://schemas.microsoft.com/office/drawing/2014/main" id="{9C965A10-25D7-4C52-B603-B8135CC97D77}"/>
                  </a:ext>
                </a:extLst>
              </p:cNvPr>
              <p:cNvSpPr/>
              <p:nvPr/>
            </p:nvSpPr>
            <p:spPr>
              <a:xfrm>
                <a:off x="7592021" y="3565111"/>
                <a:ext cx="228600" cy="247333"/>
              </a:xfrm>
              <a:prstGeom prst="rect">
                <a:avLst/>
              </a:prstGeom>
              <a:solidFill>
                <a:schemeClr val="accent1">
                  <a:lumMod val="75000"/>
                </a:schemeClr>
              </a:solid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a:extLst>
                  <a:ext uri="{FF2B5EF4-FFF2-40B4-BE49-F238E27FC236}">
                    <a16:creationId xmlns:a16="http://schemas.microsoft.com/office/drawing/2014/main" id="{40CD588A-32AA-5123-1ECF-872106C1AB01}"/>
                  </a:ext>
                </a:extLst>
              </p:cNvPr>
              <p:cNvSpPr/>
              <p:nvPr/>
            </p:nvSpPr>
            <p:spPr>
              <a:xfrm rot="5400000">
                <a:off x="73333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62CCA519-69FF-C702-841B-99806526D581}"/>
                  </a:ext>
                </a:extLst>
              </p:cNvPr>
              <p:cNvSpPr/>
              <p:nvPr/>
            </p:nvSpPr>
            <p:spPr>
              <a:xfrm rot="5400000">
                <a:off x="77905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Isosceles Triangle 330">
                <a:extLst>
                  <a:ext uri="{FF2B5EF4-FFF2-40B4-BE49-F238E27FC236}">
                    <a16:creationId xmlns:a16="http://schemas.microsoft.com/office/drawing/2014/main" id="{A9219848-8225-53A9-87ED-69434CCFC930}"/>
                  </a:ext>
                </a:extLst>
              </p:cNvPr>
              <p:cNvSpPr/>
              <p:nvPr/>
            </p:nvSpPr>
            <p:spPr>
              <a:xfrm>
                <a:off x="7696200" y="2438400"/>
                <a:ext cx="228600" cy="609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2" name="Group 55">
                <a:extLst>
                  <a:ext uri="{FF2B5EF4-FFF2-40B4-BE49-F238E27FC236}">
                    <a16:creationId xmlns:a16="http://schemas.microsoft.com/office/drawing/2014/main" id="{950520FD-A183-9EBB-4B86-36366DBD434F}"/>
                  </a:ext>
                </a:extLst>
              </p:cNvPr>
              <p:cNvGrpSpPr/>
              <p:nvPr/>
            </p:nvGrpSpPr>
            <p:grpSpPr>
              <a:xfrm>
                <a:off x="7391400" y="2286000"/>
                <a:ext cx="609600" cy="831481"/>
                <a:chOff x="1830857" y="3740519"/>
                <a:chExt cx="607543" cy="831481"/>
              </a:xfrm>
            </p:grpSpPr>
            <p:sp>
              <p:nvSpPr>
                <p:cNvPr id="335" name="Rectangle 334">
                  <a:extLst>
                    <a:ext uri="{FF2B5EF4-FFF2-40B4-BE49-F238E27FC236}">
                      <a16:creationId xmlns:a16="http://schemas.microsoft.com/office/drawing/2014/main" id="{A912254A-1739-A8C1-5A3D-AA0FAF62B3A7}"/>
                    </a:ext>
                  </a:extLst>
                </p:cNvPr>
                <p:cNvSpPr/>
                <p:nvPr/>
              </p:nvSpPr>
              <p:spPr>
                <a:xfrm>
                  <a:off x="1981200" y="3962400"/>
                  <a:ext cx="381000" cy="6096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6" name="Group 13">
                  <a:extLst>
                    <a:ext uri="{FF2B5EF4-FFF2-40B4-BE49-F238E27FC236}">
                      <a16:creationId xmlns:a16="http://schemas.microsoft.com/office/drawing/2014/main" id="{8D7B8FC8-561A-C04B-70F6-D0F4D2BAA90E}"/>
                    </a:ext>
                  </a:extLst>
                </p:cNvPr>
                <p:cNvGrpSpPr/>
                <p:nvPr/>
              </p:nvGrpSpPr>
              <p:grpSpPr>
                <a:xfrm>
                  <a:off x="2058195" y="3933861"/>
                  <a:ext cx="232807" cy="485739"/>
                  <a:chOff x="1463040" y="844062"/>
                  <a:chExt cx="685800" cy="1957755"/>
                </a:xfrm>
              </p:grpSpPr>
              <p:sp>
                <p:nvSpPr>
                  <p:cNvPr id="339" name="Pentagon 45">
                    <a:extLst>
                      <a:ext uri="{FF2B5EF4-FFF2-40B4-BE49-F238E27FC236}">
                        <a16:creationId xmlns:a16="http://schemas.microsoft.com/office/drawing/2014/main" id="{562C425F-CD44-AFFB-CFC5-17E801787A05}"/>
                      </a:ext>
                    </a:extLst>
                  </p:cNvPr>
                  <p:cNvSpPr/>
                  <p:nvPr/>
                </p:nvSpPr>
                <p:spPr>
                  <a:xfrm rot="5400000">
                    <a:off x="1104900" y="1925516"/>
                    <a:ext cx="1371600" cy="381001"/>
                  </a:xfrm>
                  <a:prstGeom prst="homePlate">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Diamond 339">
                    <a:extLst>
                      <a:ext uri="{FF2B5EF4-FFF2-40B4-BE49-F238E27FC236}">
                        <a16:creationId xmlns:a16="http://schemas.microsoft.com/office/drawing/2014/main" id="{BA8ED698-EEBB-A51F-334E-D65C04F5AAF8}"/>
                      </a:ext>
                    </a:extLst>
                  </p:cNvPr>
                  <p:cNvSpPr/>
                  <p:nvPr/>
                </p:nvSpPr>
                <p:spPr>
                  <a:xfrm>
                    <a:off x="1463040" y="844062"/>
                    <a:ext cx="685800" cy="908538"/>
                  </a:xfrm>
                  <a:prstGeom prst="diamond">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7" name="Parallelogram 43">
                  <a:extLst>
                    <a:ext uri="{FF2B5EF4-FFF2-40B4-BE49-F238E27FC236}">
                      <a16:creationId xmlns:a16="http://schemas.microsoft.com/office/drawing/2014/main" id="{F62B2170-A487-37B9-5453-4088F25DFE2E}"/>
                    </a:ext>
                  </a:extLst>
                </p:cNvPr>
                <p:cNvSpPr/>
                <p:nvPr/>
              </p:nvSpPr>
              <p:spPr>
                <a:xfrm rot="18839164">
                  <a:off x="2187031" y="3817865"/>
                  <a:ext cx="328716" cy="174023"/>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Parallelogram 44">
                  <a:extLst>
                    <a:ext uri="{FF2B5EF4-FFF2-40B4-BE49-F238E27FC236}">
                      <a16:creationId xmlns:a16="http://schemas.microsoft.com/office/drawing/2014/main" id="{D21592ED-CCBD-51BD-39FB-AAC514BE251E}"/>
                    </a:ext>
                  </a:extLst>
                </p:cNvPr>
                <p:cNvSpPr/>
                <p:nvPr/>
              </p:nvSpPr>
              <p:spPr>
                <a:xfrm rot="2432673" flipH="1">
                  <a:off x="1830857" y="3807943"/>
                  <a:ext cx="328716" cy="180431"/>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3" name="Oval 332">
                <a:extLst>
                  <a:ext uri="{FF2B5EF4-FFF2-40B4-BE49-F238E27FC236}">
                    <a16:creationId xmlns:a16="http://schemas.microsoft.com/office/drawing/2014/main" id="{8E338CD8-3397-2A67-FF17-97E4C1A52230}"/>
                  </a:ext>
                </a:extLst>
              </p:cNvPr>
              <p:cNvSpPr/>
              <p:nvPr/>
            </p:nvSpPr>
            <p:spPr>
              <a:xfrm>
                <a:off x="7498080" y="1752600"/>
                <a:ext cx="502920" cy="762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Oval 333">
                <a:extLst>
                  <a:ext uri="{FF2B5EF4-FFF2-40B4-BE49-F238E27FC236}">
                    <a16:creationId xmlns:a16="http://schemas.microsoft.com/office/drawing/2014/main" id="{86570C91-346B-76A4-8696-2EDD162F78A0}"/>
                  </a:ext>
                </a:extLst>
              </p:cNvPr>
              <p:cNvSpPr/>
              <p:nvPr/>
            </p:nvSpPr>
            <p:spPr>
              <a:xfrm>
                <a:off x="7315200" y="838200"/>
                <a:ext cx="914400" cy="156644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5" name="Group 47">
              <a:extLst>
                <a:ext uri="{FF2B5EF4-FFF2-40B4-BE49-F238E27FC236}">
                  <a16:creationId xmlns:a16="http://schemas.microsoft.com/office/drawing/2014/main" id="{21E998B0-D1D1-DEC0-E560-2D457A700C20}"/>
                </a:ext>
              </a:extLst>
            </p:cNvPr>
            <p:cNvGrpSpPr/>
            <p:nvPr/>
          </p:nvGrpSpPr>
          <p:grpSpPr>
            <a:xfrm>
              <a:off x="990600" y="498987"/>
              <a:ext cx="990600" cy="2974258"/>
              <a:chOff x="990600" y="498987"/>
              <a:chExt cx="990600" cy="2974258"/>
            </a:xfrm>
          </p:grpSpPr>
          <p:sp>
            <p:nvSpPr>
              <p:cNvPr id="697" name="Rounded Rectangle 168">
                <a:extLst>
                  <a:ext uri="{FF2B5EF4-FFF2-40B4-BE49-F238E27FC236}">
                    <a16:creationId xmlns:a16="http://schemas.microsoft.com/office/drawing/2014/main" id="{86D7F9B7-AA85-2018-4B5F-9274D5205ACE}"/>
                  </a:ext>
                </a:extLst>
              </p:cNvPr>
              <p:cNvSpPr/>
              <p:nvPr/>
            </p:nvSpPr>
            <p:spPr>
              <a:xfrm>
                <a:off x="990600" y="1524000"/>
                <a:ext cx="990600" cy="457200"/>
              </a:xfrm>
              <a:prstGeom prst="roundRect">
                <a:avLst/>
              </a:prstGeom>
              <a:solidFill>
                <a:srgbClr val="DEA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8" name="Oval 2">
                <a:extLst>
                  <a:ext uri="{FF2B5EF4-FFF2-40B4-BE49-F238E27FC236}">
                    <a16:creationId xmlns:a16="http://schemas.microsoft.com/office/drawing/2014/main" id="{2790D94B-D449-9BB1-E029-AC09B12A6454}"/>
                  </a:ext>
                </a:extLst>
              </p:cNvPr>
              <p:cNvSpPr/>
              <p:nvPr/>
            </p:nvSpPr>
            <p:spPr>
              <a:xfrm rot="17610301" flipH="1">
                <a:off x="1482047" y="3182198"/>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Oval 3">
                <a:extLst>
                  <a:ext uri="{FF2B5EF4-FFF2-40B4-BE49-F238E27FC236}">
                    <a16:creationId xmlns:a16="http://schemas.microsoft.com/office/drawing/2014/main" id="{CF0549EF-3378-BEEF-8315-BA1607639BEA}"/>
                  </a:ext>
                </a:extLst>
              </p:cNvPr>
              <p:cNvSpPr/>
              <p:nvPr/>
            </p:nvSpPr>
            <p:spPr>
              <a:xfrm rot="3989699">
                <a:off x="1127028" y="3174955"/>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0" name="Flowchart: Manual Operation 4">
                <a:extLst>
                  <a:ext uri="{FF2B5EF4-FFF2-40B4-BE49-F238E27FC236}">
                    <a16:creationId xmlns:a16="http://schemas.microsoft.com/office/drawing/2014/main" id="{15C40D75-2E0B-44CD-E1EF-A875783271C5}"/>
                  </a:ext>
                </a:extLst>
              </p:cNvPr>
              <p:cNvSpPr/>
              <p:nvPr/>
            </p:nvSpPr>
            <p:spPr>
              <a:xfrm rot="10800000">
                <a:off x="990600" y="2419495"/>
                <a:ext cx="942975" cy="848924"/>
              </a:xfrm>
              <a:prstGeom prst="flowChartManualOperation">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5">
                <a:extLst>
                  <a:ext uri="{FF2B5EF4-FFF2-40B4-BE49-F238E27FC236}">
                    <a16:creationId xmlns:a16="http://schemas.microsoft.com/office/drawing/2014/main" id="{AEC4A555-33A5-90B0-4960-C186BB015F4A}"/>
                  </a:ext>
                </a:extLst>
              </p:cNvPr>
              <p:cNvSpPr/>
              <p:nvPr/>
            </p:nvSpPr>
            <p:spPr>
              <a:xfrm>
                <a:off x="1758950" y="2269685"/>
                <a:ext cx="174625" cy="399494"/>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Oval 6">
                <a:extLst>
                  <a:ext uri="{FF2B5EF4-FFF2-40B4-BE49-F238E27FC236}">
                    <a16:creationId xmlns:a16="http://schemas.microsoft.com/office/drawing/2014/main" id="{EF496B75-6B09-7FAF-E8AD-6478CD070ECF}"/>
                  </a:ext>
                </a:extLst>
              </p:cNvPr>
              <p:cNvSpPr/>
              <p:nvPr/>
            </p:nvSpPr>
            <p:spPr>
              <a:xfrm>
                <a:off x="1025525" y="2269685"/>
                <a:ext cx="174625" cy="39949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Flowchart: Extract 7">
                <a:extLst>
                  <a:ext uri="{FF2B5EF4-FFF2-40B4-BE49-F238E27FC236}">
                    <a16:creationId xmlns:a16="http://schemas.microsoft.com/office/drawing/2014/main" id="{3FBFEDD0-A5DF-4310-4781-01AC1C9DC2C2}"/>
                  </a:ext>
                </a:extLst>
              </p:cNvPr>
              <p:cNvSpPr/>
              <p:nvPr/>
            </p:nvSpPr>
            <p:spPr>
              <a:xfrm>
                <a:off x="990600" y="1470697"/>
                <a:ext cx="977900" cy="1498102"/>
              </a:xfrm>
              <a:prstGeom prst="flowChartExtract">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Flowchart: Manual Operation 8">
                <a:extLst>
                  <a:ext uri="{FF2B5EF4-FFF2-40B4-BE49-F238E27FC236}">
                    <a16:creationId xmlns:a16="http://schemas.microsoft.com/office/drawing/2014/main" id="{B7949C93-9FD2-58A7-3F4B-87024700C545}"/>
                  </a:ext>
                </a:extLst>
              </p:cNvPr>
              <p:cNvSpPr/>
              <p:nvPr/>
            </p:nvSpPr>
            <p:spPr>
              <a:xfrm rot="12378413" flipH="1">
                <a:off x="1109504" y="1654005"/>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Flowchart: Manual Operation 9">
                <a:extLst>
                  <a:ext uri="{FF2B5EF4-FFF2-40B4-BE49-F238E27FC236}">
                    <a16:creationId xmlns:a16="http://schemas.microsoft.com/office/drawing/2014/main" id="{937C3A92-6FCB-90B3-1D69-CA55D53B0306}"/>
                  </a:ext>
                </a:extLst>
              </p:cNvPr>
              <p:cNvSpPr/>
              <p:nvPr/>
            </p:nvSpPr>
            <p:spPr>
              <a:xfrm rot="9493756">
                <a:off x="1615861" y="1605120"/>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10">
                <a:extLst>
                  <a:ext uri="{FF2B5EF4-FFF2-40B4-BE49-F238E27FC236}">
                    <a16:creationId xmlns:a16="http://schemas.microsoft.com/office/drawing/2014/main" id="{EB108F84-00F4-842C-64FE-B811DB18AE05}"/>
                  </a:ext>
                </a:extLst>
              </p:cNvPr>
              <p:cNvSpPr/>
              <p:nvPr/>
            </p:nvSpPr>
            <p:spPr>
              <a:xfrm>
                <a:off x="1200150" y="671709"/>
                <a:ext cx="593725" cy="109860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Wave 11">
                <a:extLst>
                  <a:ext uri="{FF2B5EF4-FFF2-40B4-BE49-F238E27FC236}">
                    <a16:creationId xmlns:a16="http://schemas.microsoft.com/office/drawing/2014/main" id="{6DAE66D1-BAD3-AA0C-E99F-68EECCF4F240}"/>
                  </a:ext>
                </a:extLst>
              </p:cNvPr>
              <p:cNvSpPr/>
              <p:nvPr/>
            </p:nvSpPr>
            <p:spPr>
              <a:xfrm rot="3786488">
                <a:off x="1110331" y="1083131"/>
                <a:ext cx="1311905" cy="2933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Wave 12">
                <a:extLst>
                  <a:ext uri="{FF2B5EF4-FFF2-40B4-BE49-F238E27FC236}">
                    <a16:creationId xmlns:a16="http://schemas.microsoft.com/office/drawing/2014/main" id="{6F159E1D-764C-B2E2-DBC5-0F05D64F38E4}"/>
                  </a:ext>
                </a:extLst>
              </p:cNvPr>
              <p:cNvSpPr/>
              <p:nvPr/>
            </p:nvSpPr>
            <p:spPr>
              <a:xfrm rot="17342052" flipH="1">
                <a:off x="478974" y="1270568"/>
                <a:ext cx="1327674" cy="2632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Wave 13">
                <a:extLst>
                  <a:ext uri="{FF2B5EF4-FFF2-40B4-BE49-F238E27FC236}">
                    <a16:creationId xmlns:a16="http://schemas.microsoft.com/office/drawing/2014/main" id="{67EBAB6B-91F1-98F7-DAF2-6B172274AB93}"/>
                  </a:ext>
                </a:extLst>
              </p:cNvPr>
              <p:cNvSpPr/>
              <p:nvPr/>
            </p:nvSpPr>
            <p:spPr>
              <a:xfrm rot="312085" flipH="1">
                <a:off x="1167646" y="498987"/>
                <a:ext cx="518552" cy="402900"/>
              </a:xfrm>
              <a:prstGeom prst="wave">
                <a:avLst>
                  <a:gd name="adj1" fmla="val 20000"/>
                  <a:gd name="adj2" fmla="val 0"/>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Oval 14">
                <a:extLst>
                  <a:ext uri="{FF2B5EF4-FFF2-40B4-BE49-F238E27FC236}">
                    <a16:creationId xmlns:a16="http://schemas.microsoft.com/office/drawing/2014/main" id="{CE01D73B-B873-6510-2BA1-473F460B3A08}"/>
                  </a:ext>
                </a:extLst>
              </p:cNvPr>
              <p:cNvSpPr/>
              <p:nvPr/>
            </p:nvSpPr>
            <p:spPr>
              <a:xfrm rot="20581756">
                <a:off x="1515113" y="629091"/>
                <a:ext cx="171410" cy="352765"/>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Oval 14">
                <a:extLst>
                  <a:ext uri="{FF2B5EF4-FFF2-40B4-BE49-F238E27FC236}">
                    <a16:creationId xmlns:a16="http://schemas.microsoft.com/office/drawing/2014/main" id="{5FA09401-D640-DB7A-1593-CAAC973AE066}"/>
                  </a:ext>
                </a:extLst>
              </p:cNvPr>
              <p:cNvSpPr/>
              <p:nvPr/>
            </p:nvSpPr>
            <p:spPr>
              <a:xfrm>
                <a:off x="1801906" y="1515035"/>
                <a:ext cx="179294" cy="308873"/>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Oval 14">
                <a:extLst>
                  <a:ext uri="{FF2B5EF4-FFF2-40B4-BE49-F238E27FC236}">
                    <a16:creationId xmlns:a16="http://schemas.microsoft.com/office/drawing/2014/main" id="{A3ABD87A-B2B7-64D6-E93C-647B0D6A1DC4}"/>
                  </a:ext>
                </a:extLst>
              </p:cNvPr>
              <p:cNvSpPr/>
              <p:nvPr/>
            </p:nvSpPr>
            <p:spPr>
              <a:xfrm>
                <a:off x="1008529" y="1573306"/>
                <a:ext cx="228600" cy="381000"/>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Trapezoid 288">
                <a:extLst>
                  <a:ext uri="{FF2B5EF4-FFF2-40B4-BE49-F238E27FC236}">
                    <a16:creationId xmlns:a16="http://schemas.microsoft.com/office/drawing/2014/main" id="{43695AA1-FE3A-7D82-BE01-EC26446F2E44}"/>
                  </a:ext>
                </a:extLst>
              </p:cNvPr>
              <p:cNvSpPr/>
              <p:nvPr/>
            </p:nvSpPr>
            <p:spPr>
              <a:xfrm>
                <a:off x="1371600" y="1752600"/>
                <a:ext cx="228600" cy="152400"/>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0" name="Group 144">
                <a:extLst>
                  <a:ext uri="{FF2B5EF4-FFF2-40B4-BE49-F238E27FC236}">
                    <a16:creationId xmlns:a16="http://schemas.microsoft.com/office/drawing/2014/main" id="{307660E9-282D-D0DB-9D0D-1426832FF3EB}"/>
                  </a:ext>
                </a:extLst>
              </p:cNvPr>
              <p:cNvGrpSpPr/>
              <p:nvPr/>
            </p:nvGrpSpPr>
            <p:grpSpPr>
              <a:xfrm>
                <a:off x="1524000" y="2590800"/>
                <a:ext cx="228600" cy="228600"/>
                <a:chOff x="990600" y="4038600"/>
                <a:chExt cx="762000" cy="762000"/>
              </a:xfrm>
            </p:grpSpPr>
            <p:sp>
              <p:nvSpPr>
                <p:cNvPr id="297" name="Oval 296">
                  <a:extLst>
                    <a:ext uri="{FF2B5EF4-FFF2-40B4-BE49-F238E27FC236}">
                      <a16:creationId xmlns:a16="http://schemas.microsoft.com/office/drawing/2014/main" id="{B6B38F1C-CA7A-212F-0B3A-44CBC99B5EBC}"/>
                    </a:ext>
                  </a:extLst>
                </p:cNvPr>
                <p:cNvSpPr/>
                <p:nvPr/>
              </p:nvSpPr>
              <p:spPr>
                <a:xfrm>
                  <a:off x="10668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Oval 297">
                  <a:extLst>
                    <a:ext uri="{FF2B5EF4-FFF2-40B4-BE49-F238E27FC236}">
                      <a16:creationId xmlns:a16="http://schemas.microsoft.com/office/drawing/2014/main" id="{342552F1-4077-794C-5A48-425CD5B68A18}"/>
                    </a:ext>
                  </a:extLst>
                </p:cNvPr>
                <p:cNvSpPr/>
                <p:nvPr/>
              </p:nvSpPr>
              <p:spPr>
                <a:xfrm>
                  <a:off x="13716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Oval 298">
                  <a:extLst>
                    <a:ext uri="{FF2B5EF4-FFF2-40B4-BE49-F238E27FC236}">
                      <a16:creationId xmlns:a16="http://schemas.microsoft.com/office/drawing/2014/main" id="{6F4C423C-B236-B8D3-2E8A-350A67699EA0}"/>
                    </a:ext>
                  </a:extLst>
                </p:cNvPr>
                <p:cNvSpPr/>
                <p:nvPr/>
              </p:nvSpPr>
              <p:spPr>
                <a:xfrm>
                  <a:off x="9906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305">
                  <a:extLst>
                    <a:ext uri="{FF2B5EF4-FFF2-40B4-BE49-F238E27FC236}">
                      <a16:creationId xmlns:a16="http://schemas.microsoft.com/office/drawing/2014/main" id="{5D966D94-7A0E-97E2-A5A1-F73BAD202A1A}"/>
                    </a:ext>
                  </a:extLst>
                </p:cNvPr>
                <p:cNvSpPr/>
                <p:nvPr/>
              </p:nvSpPr>
              <p:spPr>
                <a:xfrm>
                  <a:off x="1219200" y="44958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Oval 306">
                  <a:extLst>
                    <a:ext uri="{FF2B5EF4-FFF2-40B4-BE49-F238E27FC236}">
                      <a16:creationId xmlns:a16="http://schemas.microsoft.com/office/drawing/2014/main" id="{B0E741A1-5215-FC62-9A33-6C228ADAAD1F}"/>
                    </a:ext>
                  </a:extLst>
                </p:cNvPr>
                <p:cNvSpPr/>
                <p:nvPr/>
              </p:nvSpPr>
              <p:spPr>
                <a:xfrm>
                  <a:off x="14478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4589DBA0-9E12-0852-7C58-4FC6476D99CE}"/>
                    </a:ext>
                  </a:extLst>
                </p:cNvPr>
                <p:cNvSpPr/>
                <p:nvPr/>
              </p:nvSpPr>
              <p:spPr>
                <a:xfrm>
                  <a:off x="1219200" y="4244789"/>
                  <a:ext cx="304800" cy="304800"/>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6" name="Group 48">
              <a:extLst>
                <a:ext uri="{FF2B5EF4-FFF2-40B4-BE49-F238E27FC236}">
                  <a16:creationId xmlns:a16="http://schemas.microsoft.com/office/drawing/2014/main" id="{01C96160-87A1-74BA-2F0B-635409C1219B}"/>
                </a:ext>
              </a:extLst>
            </p:cNvPr>
            <p:cNvGrpSpPr/>
            <p:nvPr/>
          </p:nvGrpSpPr>
          <p:grpSpPr>
            <a:xfrm>
              <a:off x="1752600" y="1905000"/>
              <a:ext cx="577850" cy="1826342"/>
              <a:chOff x="5334000" y="2654037"/>
              <a:chExt cx="838200" cy="1917963"/>
            </a:xfrm>
          </p:grpSpPr>
          <p:sp>
            <p:nvSpPr>
              <p:cNvPr id="686" name="Oval 685">
                <a:extLst>
                  <a:ext uri="{FF2B5EF4-FFF2-40B4-BE49-F238E27FC236}">
                    <a16:creationId xmlns:a16="http://schemas.microsoft.com/office/drawing/2014/main" id="{4AE1ED3C-ABA8-DD62-67C0-0C45F1992BE0}"/>
                  </a:ext>
                </a:extLst>
              </p:cNvPr>
              <p:cNvSpPr/>
              <p:nvPr/>
            </p:nvSpPr>
            <p:spPr>
              <a:xfrm>
                <a:off x="5386303"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a:extLst>
                  <a:ext uri="{FF2B5EF4-FFF2-40B4-BE49-F238E27FC236}">
                    <a16:creationId xmlns:a16="http://schemas.microsoft.com/office/drawing/2014/main" id="{25A0AB1B-2586-CD76-5697-3925AF1FE278}"/>
                  </a:ext>
                </a:extLst>
              </p:cNvPr>
              <p:cNvSpPr/>
              <p:nvPr/>
            </p:nvSpPr>
            <p:spPr>
              <a:xfrm>
                <a:off x="5862037"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lowchart: Manual Operation 49">
                <a:extLst>
                  <a:ext uri="{FF2B5EF4-FFF2-40B4-BE49-F238E27FC236}">
                    <a16:creationId xmlns:a16="http://schemas.microsoft.com/office/drawing/2014/main" id="{0E5CEC55-8D81-3F67-C05D-BB5E6E9A7317}"/>
                  </a:ext>
                </a:extLst>
              </p:cNvPr>
              <p:cNvSpPr/>
              <p:nvPr/>
            </p:nvSpPr>
            <p:spPr>
              <a:xfrm rot="10800000">
                <a:off x="57150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lowchart: Manual Operation 688">
                <a:extLst>
                  <a:ext uri="{FF2B5EF4-FFF2-40B4-BE49-F238E27FC236}">
                    <a16:creationId xmlns:a16="http://schemas.microsoft.com/office/drawing/2014/main" id="{9C080C5B-4A99-5A56-37A4-BB5FC40234E6}"/>
                  </a:ext>
                </a:extLst>
              </p:cNvPr>
              <p:cNvSpPr/>
              <p:nvPr/>
            </p:nvSpPr>
            <p:spPr>
              <a:xfrm rot="10800000">
                <a:off x="54864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0" name="Flowchart: Manual Operation 689">
                <a:extLst>
                  <a:ext uri="{FF2B5EF4-FFF2-40B4-BE49-F238E27FC236}">
                    <a16:creationId xmlns:a16="http://schemas.microsoft.com/office/drawing/2014/main" id="{F71BA8C0-8091-12CB-8AD6-EB5F0DF9C170}"/>
                  </a:ext>
                </a:extLst>
              </p:cNvPr>
              <p:cNvSpPr/>
              <p:nvPr/>
            </p:nvSpPr>
            <p:spPr>
              <a:xfrm rot="11701945" flipH="1">
                <a:off x="5476691" y="3451003"/>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Flowchart: Manual Operation 690">
                <a:extLst>
                  <a:ext uri="{FF2B5EF4-FFF2-40B4-BE49-F238E27FC236}">
                    <a16:creationId xmlns:a16="http://schemas.microsoft.com/office/drawing/2014/main" id="{81CD5498-7195-DDA9-42FF-E59F9B5D6916}"/>
                  </a:ext>
                </a:extLst>
              </p:cNvPr>
              <p:cNvSpPr/>
              <p:nvPr/>
            </p:nvSpPr>
            <p:spPr>
              <a:xfrm rot="9898055">
                <a:off x="5781490" y="3489404"/>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Flowchart: Extract 691">
                <a:extLst>
                  <a:ext uri="{FF2B5EF4-FFF2-40B4-BE49-F238E27FC236}">
                    <a16:creationId xmlns:a16="http://schemas.microsoft.com/office/drawing/2014/main" id="{F60ED47E-7967-7CF2-3495-FF01040AC49D}"/>
                  </a:ext>
                </a:extLst>
              </p:cNvPr>
              <p:cNvSpPr/>
              <p:nvPr/>
            </p:nvSpPr>
            <p:spPr>
              <a:xfrm>
                <a:off x="5486400" y="3200400"/>
                <a:ext cx="533400" cy="958375"/>
              </a:xfrm>
              <a:prstGeom prst="flowChartExtract">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3" name="Oval 692">
                <a:extLst>
                  <a:ext uri="{FF2B5EF4-FFF2-40B4-BE49-F238E27FC236}">
                    <a16:creationId xmlns:a16="http://schemas.microsoft.com/office/drawing/2014/main" id="{7EB767AE-16B1-26C3-902F-29B6D28953B2}"/>
                  </a:ext>
                </a:extLst>
              </p:cNvPr>
              <p:cNvSpPr/>
              <p:nvPr/>
            </p:nvSpPr>
            <p:spPr>
              <a:xfrm>
                <a:off x="5334000" y="2734060"/>
                <a:ext cx="838200" cy="77579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a:extLst>
                  <a:ext uri="{FF2B5EF4-FFF2-40B4-BE49-F238E27FC236}">
                    <a16:creationId xmlns:a16="http://schemas.microsoft.com/office/drawing/2014/main" id="{DBBF1F1F-27A3-543F-1559-228B4B483050}"/>
                  </a:ext>
                </a:extLst>
              </p:cNvPr>
              <p:cNvSpPr/>
              <p:nvPr/>
            </p:nvSpPr>
            <p:spPr>
              <a:xfrm>
                <a:off x="54864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5" name="Oval 694">
                <a:extLst>
                  <a:ext uri="{FF2B5EF4-FFF2-40B4-BE49-F238E27FC236}">
                    <a16:creationId xmlns:a16="http://schemas.microsoft.com/office/drawing/2014/main" id="{93DE6F43-3C76-93BA-CE20-7607585DE920}"/>
                  </a:ext>
                </a:extLst>
              </p:cNvPr>
              <p:cNvSpPr/>
              <p:nvPr/>
            </p:nvSpPr>
            <p:spPr>
              <a:xfrm>
                <a:off x="57912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Cloud 695">
                <a:extLst>
                  <a:ext uri="{FF2B5EF4-FFF2-40B4-BE49-F238E27FC236}">
                    <a16:creationId xmlns:a16="http://schemas.microsoft.com/office/drawing/2014/main" id="{7DBB8369-3C94-786E-CAC1-3EDAF6E8DCCD}"/>
                  </a:ext>
                </a:extLst>
              </p:cNvPr>
              <p:cNvSpPr/>
              <p:nvPr/>
            </p:nvSpPr>
            <p:spPr>
              <a:xfrm>
                <a:off x="5444532" y="2654037"/>
                <a:ext cx="644246" cy="217548"/>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07" name="Group 84">
              <a:extLst>
                <a:ext uri="{FF2B5EF4-FFF2-40B4-BE49-F238E27FC236}">
                  <a16:creationId xmlns:a16="http://schemas.microsoft.com/office/drawing/2014/main" id="{B83E6D9E-E6B7-C1C3-5281-19F134C94AF2}"/>
                </a:ext>
              </a:extLst>
            </p:cNvPr>
            <p:cNvGrpSpPr/>
            <p:nvPr/>
          </p:nvGrpSpPr>
          <p:grpSpPr>
            <a:xfrm>
              <a:off x="2743200" y="304800"/>
              <a:ext cx="2286000" cy="3200400"/>
              <a:chOff x="381000" y="4419600"/>
              <a:chExt cx="2743200" cy="3386748"/>
            </a:xfrm>
          </p:grpSpPr>
          <p:grpSp>
            <p:nvGrpSpPr>
              <p:cNvPr id="586" name="Group 514">
                <a:extLst>
                  <a:ext uri="{FF2B5EF4-FFF2-40B4-BE49-F238E27FC236}">
                    <a16:creationId xmlns:a16="http://schemas.microsoft.com/office/drawing/2014/main" id="{73199B5C-1E5B-44B1-B90C-20BE7B227B77}"/>
                  </a:ext>
                </a:extLst>
              </p:cNvPr>
              <p:cNvGrpSpPr/>
              <p:nvPr/>
            </p:nvGrpSpPr>
            <p:grpSpPr>
              <a:xfrm>
                <a:off x="1371600" y="4419600"/>
                <a:ext cx="1676400" cy="3218563"/>
                <a:chOff x="3581400" y="3962400"/>
                <a:chExt cx="2539818" cy="4209163"/>
              </a:xfrm>
            </p:grpSpPr>
            <p:sp>
              <p:nvSpPr>
                <p:cNvPr id="665" name="Oval 664">
                  <a:extLst>
                    <a:ext uri="{FF2B5EF4-FFF2-40B4-BE49-F238E27FC236}">
                      <a16:creationId xmlns:a16="http://schemas.microsoft.com/office/drawing/2014/main" id="{31C60939-4887-0F39-5391-0B5DC374AF9C}"/>
                    </a:ext>
                  </a:extLst>
                </p:cNvPr>
                <p:cNvSpPr/>
                <p:nvPr/>
              </p:nvSpPr>
              <p:spPr>
                <a:xfrm rot="18708024">
                  <a:off x="5017103" y="7665284"/>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5">
                  <a:extLst>
                    <a:ext uri="{FF2B5EF4-FFF2-40B4-BE49-F238E27FC236}">
                      <a16:creationId xmlns:a16="http://schemas.microsoft.com/office/drawing/2014/main" id="{CD189150-9378-7082-1C13-8A6ED2DC13C0}"/>
                    </a:ext>
                  </a:extLst>
                </p:cNvPr>
                <p:cNvSpPr/>
                <p:nvPr/>
              </p:nvSpPr>
              <p:spPr>
                <a:xfrm rot="14335295">
                  <a:off x="4333951" y="7721117"/>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7" name="Rounded Rectangle 138">
                  <a:extLst>
                    <a:ext uri="{FF2B5EF4-FFF2-40B4-BE49-F238E27FC236}">
                      <a16:creationId xmlns:a16="http://schemas.microsoft.com/office/drawing/2014/main" id="{CB62E92B-A4BD-39D6-0156-7E6BA1DC93BA}"/>
                    </a:ext>
                  </a:extLst>
                </p:cNvPr>
                <p:cNvSpPr/>
                <p:nvPr/>
              </p:nvSpPr>
              <p:spPr>
                <a:xfrm>
                  <a:off x="43434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68" name="Rounded Rectangle 139">
                  <a:extLst>
                    <a:ext uri="{FF2B5EF4-FFF2-40B4-BE49-F238E27FC236}">
                      <a16:creationId xmlns:a16="http://schemas.microsoft.com/office/drawing/2014/main" id="{6079FB00-7705-D26C-B3F4-247F66B56D0F}"/>
                    </a:ext>
                  </a:extLst>
                </p:cNvPr>
                <p:cNvSpPr/>
                <p:nvPr/>
              </p:nvSpPr>
              <p:spPr>
                <a:xfrm>
                  <a:off x="48768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69" name="Oval 668">
                  <a:extLst>
                    <a:ext uri="{FF2B5EF4-FFF2-40B4-BE49-F238E27FC236}">
                      <a16:creationId xmlns:a16="http://schemas.microsoft.com/office/drawing/2014/main" id="{870F7406-37C9-2FAB-8A5C-3D50CED9C10C}"/>
                    </a:ext>
                  </a:extLst>
                </p:cNvPr>
                <p:cNvSpPr/>
                <p:nvPr/>
              </p:nvSpPr>
              <p:spPr>
                <a:xfrm>
                  <a:off x="5486400" y="6096000"/>
                  <a:ext cx="381000" cy="53340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0" name="Oval 669">
                  <a:extLst>
                    <a:ext uri="{FF2B5EF4-FFF2-40B4-BE49-F238E27FC236}">
                      <a16:creationId xmlns:a16="http://schemas.microsoft.com/office/drawing/2014/main" id="{DE8D65E2-7075-B4F1-2042-AA384DA64C8F}"/>
                    </a:ext>
                  </a:extLst>
                </p:cNvPr>
                <p:cNvSpPr/>
                <p:nvPr/>
              </p:nvSpPr>
              <p:spPr>
                <a:xfrm>
                  <a:off x="3581400" y="5943601"/>
                  <a:ext cx="457200" cy="457199"/>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671" name="Group 503">
                  <a:extLst>
                    <a:ext uri="{FF2B5EF4-FFF2-40B4-BE49-F238E27FC236}">
                      <a16:creationId xmlns:a16="http://schemas.microsoft.com/office/drawing/2014/main" id="{4DF89BD0-C32A-DB40-AB5B-28CF5CBDD6F3}"/>
                    </a:ext>
                  </a:extLst>
                </p:cNvPr>
                <p:cNvGrpSpPr/>
                <p:nvPr/>
              </p:nvGrpSpPr>
              <p:grpSpPr>
                <a:xfrm rot="18548047">
                  <a:off x="5179516" y="5109575"/>
                  <a:ext cx="614283" cy="1269120"/>
                  <a:chOff x="3862074" y="5003520"/>
                  <a:chExt cx="614283" cy="1269120"/>
                </a:xfrm>
              </p:grpSpPr>
              <p:sp>
                <p:nvSpPr>
                  <p:cNvPr id="684" name="Trapezoid 683">
                    <a:extLst>
                      <a:ext uri="{FF2B5EF4-FFF2-40B4-BE49-F238E27FC236}">
                        <a16:creationId xmlns:a16="http://schemas.microsoft.com/office/drawing/2014/main" id="{5FE03D36-AAAF-61D3-38E1-F5AD2CC8ADB7}"/>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Trapezoid 684">
                    <a:extLst>
                      <a:ext uri="{FF2B5EF4-FFF2-40B4-BE49-F238E27FC236}">
                        <a16:creationId xmlns:a16="http://schemas.microsoft.com/office/drawing/2014/main" id="{03083040-05BD-9B30-C814-6E38E85A57F0}"/>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2" name="Rounded Rectangle 143">
                  <a:extLst>
                    <a:ext uri="{FF2B5EF4-FFF2-40B4-BE49-F238E27FC236}">
                      <a16:creationId xmlns:a16="http://schemas.microsoft.com/office/drawing/2014/main" id="{9568A733-1B4B-F632-9CCE-2BE1DE5DAA87}"/>
                    </a:ext>
                  </a:extLst>
                </p:cNvPr>
                <p:cNvSpPr/>
                <p:nvPr/>
              </p:nvSpPr>
              <p:spPr>
                <a:xfrm>
                  <a:off x="4241427" y="5080960"/>
                  <a:ext cx="1244973"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3" name="Isosceles Triangle 672">
                  <a:extLst>
                    <a:ext uri="{FF2B5EF4-FFF2-40B4-BE49-F238E27FC236}">
                      <a16:creationId xmlns:a16="http://schemas.microsoft.com/office/drawing/2014/main" id="{1621599D-B19A-1078-FA02-54A524C777CC}"/>
                    </a:ext>
                  </a:extLst>
                </p:cNvPr>
                <p:cNvSpPr/>
                <p:nvPr/>
              </p:nvSpPr>
              <p:spPr>
                <a:xfrm rot="10800000">
                  <a:off x="4379757" y="5191563"/>
                  <a:ext cx="968312" cy="774220"/>
                </a:xfrm>
                <a:prstGeom prst="triangl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4" name="Diamond 673">
                  <a:extLst>
                    <a:ext uri="{FF2B5EF4-FFF2-40B4-BE49-F238E27FC236}">
                      <a16:creationId xmlns:a16="http://schemas.microsoft.com/office/drawing/2014/main" id="{D3410580-8422-10B7-7458-D75AEF11B48A}"/>
                    </a:ext>
                  </a:extLst>
                </p:cNvPr>
                <p:cNvSpPr/>
                <p:nvPr/>
              </p:nvSpPr>
              <p:spPr>
                <a:xfrm>
                  <a:off x="4674138" y="5202187"/>
                  <a:ext cx="422628" cy="327190"/>
                </a:xfrm>
                <a:prstGeom prst="diamond">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675" name="Group 502">
                  <a:extLst>
                    <a:ext uri="{FF2B5EF4-FFF2-40B4-BE49-F238E27FC236}">
                      <a16:creationId xmlns:a16="http://schemas.microsoft.com/office/drawing/2014/main" id="{B8E66418-8A39-352A-915C-61738C72331B}"/>
                    </a:ext>
                  </a:extLst>
                </p:cNvPr>
                <p:cNvGrpSpPr/>
                <p:nvPr/>
              </p:nvGrpSpPr>
              <p:grpSpPr>
                <a:xfrm>
                  <a:off x="3862074" y="4939928"/>
                  <a:ext cx="1151194" cy="1332712"/>
                  <a:chOff x="3862074" y="4939928"/>
                  <a:chExt cx="1151194" cy="1332712"/>
                </a:xfrm>
              </p:grpSpPr>
              <p:sp>
                <p:nvSpPr>
                  <p:cNvPr id="680" name="Trapezoid 679">
                    <a:extLst>
                      <a:ext uri="{FF2B5EF4-FFF2-40B4-BE49-F238E27FC236}">
                        <a16:creationId xmlns:a16="http://schemas.microsoft.com/office/drawing/2014/main" id="{2D797223-A73D-7141-7A50-E8F44F6420BC}"/>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Trapezoid 680">
                    <a:extLst>
                      <a:ext uri="{FF2B5EF4-FFF2-40B4-BE49-F238E27FC236}">
                        <a16:creationId xmlns:a16="http://schemas.microsoft.com/office/drawing/2014/main" id="{18166770-1C94-934C-CD1B-F46E5EB8EF79}"/>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Pentagon 153">
                    <a:extLst>
                      <a:ext uri="{FF2B5EF4-FFF2-40B4-BE49-F238E27FC236}">
                        <a16:creationId xmlns:a16="http://schemas.microsoft.com/office/drawing/2014/main" id="{6934ECFE-B3E5-EA2C-C50A-E63D79970754}"/>
                      </a:ext>
                    </a:extLst>
                  </p:cNvPr>
                  <p:cNvSpPr/>
                  <p:nvPr/>
                </p:nvSpPr>
                <p:spPr>
                  <a:xfrm rot="5400000">
                    <a:off x="4648896" y="5581383"/>
                    <a:ext cx="493950" cy="234795"/>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83" name="Parallelogram 682">
                    <a:extLst>
                      <a:ext uri="{FF2B5EF4-FFF2-40B4-BE49-F238E27FC236}">
                        <a16:creationId xmlns:a16="http://schemas.microsoft.com/office/drawing/2014/main" id="{B28BF1F3-7087-C772-CDCD-9C0FCB1AEF29}"/>
                      </a:ext>
                    </a:extLst>
                  </p:cNvPr>
                  <p:cNvSpPr/>
                  <p:nvPr/>
                </p:nvSpPr>
                <p:spPr>
                  <a:xfrm rot="2985169" flipH="1">
                    <a:off x="4312499" y="5014717"/>
                    <a:ext cx="477125" cy="327547"/>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sp>
              <p:nvSpPr>
                <p:cNvPr id="676" name="Parallelogram 675">
                  <a:extLst>
                    <a:ext uri="{FF2B5EF4-FFF2-40B4-BE49-F238E27FC236}">
                      <a16:creationId xmlns:a16="http://schemas.microsoft.com/office/drawing/2014/main" id="{09D94AF3-BF18-3FFE-DE83-E9EC8820C140}"/>
                    </a:ext>
                  </a:extLst>
                </p:cNvPr>
                <p:cNvSpPr/>
                <p:nvPr/>
              </p:nvSpPr>
              <p:spPr>
                <a:xfrm rot="18839164">
                  <a:off x="4967826" y="5015172"/>
                  <a:ext cx="477125" cy="315914"/>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7" name="Oval 676">
                  <a:extLst>
                    <a:ext uri="{FF2B5EF4-FFF2-40B4-BE49-F238E27FC236}">
                      <a16:creationId xmlns:a16="http://schemas.microsoft.com/office/drawing/2014/main" id="{61ECB82F-D5E9-F275-43E1-8096E7FF7D7B}"/>
                    </a:ext>
                  </a:extLst>
                </p:cNvPr>
                <p:cNvSpPr/>
                <p:nvPr/>
              </p:nvSpPr>
              <p:spPr>
                <a:xfrm>
                  <a:off x="4379757" y="4085535"/>
                  <a:ext cx="968312" cy="110602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678" name="Teardrop 677">
                  <a:extLst>
                    <a:ext uri="{FF2B5EF4-FFF2-40B4-BE49-F238E27FC236}">
                      <a16:creationId xmlns:a16="http://schemas.microsoft.com/office/drawing/2014/main" id="{DCA27FE1-A88A-3BBC-81B4-47B734C101E6}"/>
                    </a:ext>
                  </a:extLst>
                </p:cNvPr>
                <p:cNvSpPr/>
                <p:nvPr/>
              </p:nvSpPr>
              <p:spPr>
                <a:xfrm rot="9606458">
                  <a:off x="4191000" y="3962400"/>
                  <a:ext cx="837323" cy="53052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9" name="Teardrop 678">
                  <a:extLst>
                    <a:ext uri="{FF2B5EF4-FFF2-40B4-BE49-F238E27FC236}">
                      <a16:creationId xmlns:a16="http://schemas.microsoft.com/office/drawing/2014/main" id="{348F10DA-7DA3-2B16-CB08-5522B3BE49EE}"/>
                    </a:ext>
                  </a:extLst>
                </p:cNvPr>
                <p:cNvSpPr/>
                <p:nvPr/>
              </p:nvSpPr>
              <p:spPr>
                <a:xfrm rot="3437613">
                  <a:off x="4795786" y="4080408"/>
                  <a:ext cx="556241" cy="45267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7" name="Group 515">
                <a:extLst>
                  <a:ext uri="{FF2B5EF4-FFF2-40B4-BE49-F238E27FC236}">
                    <a16:creationId xmlns:a16="http://schemas.microsoft.com/office/drawing/2014/main" id="{68DB5F28-00EA-584B-A7F7-B2D2E1592484}"/>
                  </a:ext>
                </a:extLst>
              </p:cNvPr>
              <p:cNvGrpSpPr/>
              <p:nvPr/>
            </p:nvGrpSpPr>
            <p:grpSpPr>
              <a:xfrm>
                <a:off x="990600" y="4800600"/>
                <a:ext cx="999795" cy="2731081"/>
                <a:chOff x="990600" y="4800600"/>
                <a:chExt cx="1384331" cy="2731081"/>
              </a:xfrm>
            </p:grpSpPr>
            <p:sp>
              <p:nvSpPr>
                <p:cNvPr id="231" name="Oval 230">
                  <a:extLst>
                    <a:ext uri="{FF2B5EF4-FFF2-40B4-BE49-F238E27FC236}">
                      <a16:creationId xmlns:a16="http://schemas.microsoft.com/office/drawing/2014/main" id="{8700D9A1-B657-4434-79E7-5EB6B75E5079}"/>
                    </a:ext>
                  </a:extLst>
                </p:cNvPr>
                <p:cNvSpPr/>
                <p:nvPr/>
              </p:nvSpPr>
              <p:spPr>
                <a:xfrm>
                  <a:off x="1969713" y="6431302"/>
                  <a:ext cx="316287" cy="49827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Cloud 237">
                  <a:extLst>
                    <a:ext uri="{FF2B5EF4-FFF2-40B4-BE49-F238E27FC236}">
                      <a16:creationId xmlns:a16="http://schemas.microsoft.com/office/drawing/2014/main" id="{D2672B5F-2645-22E0-2EDE-8F5927E7A217}"/>
                    </a:ext>
                  </a:extLst>
                </p:cNvPr>
                <p:cNvSpPr/>
                <p:nvPr/>
              </p:nvSpPr>
              <p:spPr>
                <a:xfrm>
                  <a:off x="990600" y="4845898"/>
                  <a:ext cx="1321803" cy="1947784"/>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Trapezoid 238">
                  <a:extLst>
                    <a:ext uri="{FF2B5EF4-FFF2-40B4-BE49-F238E27FC236}">
                      <a16:creationId xmlns:a16="http://schemas.microsoft.com/office/drawing/2014/main" id="{D16D8F45-971F-8AA3-5454-9ED3A23FD039}"/>
                    </a:ext>
                  </a:extLst>
                </p:cNvPr>
                <p:cNvSpPr/>
                <p:nvPr/>
              </p:nvSpPr>
              <p:spPr>
                <a:xfrm rot="19827184" flipH="1">
                  <a:off x="1774578" y="60157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38">
                  <a:extLst>
                    <a:ext uri="{FF2B5EF4-FFF2-40B4-BE49-F238E27FC236}">
                      <a16:creationId xmlns:a16="http://schemas.microsoft.com/office/drawing/2014/main" id="{361D3AD1-7F31-05DC-F764-DA1F0ECBA730}"/>
                    </a:ext>
                  </a:extLst>
                </p:cNvPr>
                <p:cNvSpPr/>
                <p:nvPr/>
              </p:nvSpPr>
              <p:spPr>
                <a:xfrm>
                  <a:off x="1066800" y="6431302"/>
                  <a:ext cx="315445" cy="49827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Trapezoid 246">
                  <a:extLst>
                    <a:ext uri="{FF2B5EF4-FFF2-40B4-BE49-F238E27FC236}">
                      <a16:creationId xmlns:a16="http://schemas.microsoft.com/office/drawing/2014/main" id="{488C0829-D261-ECA1-871D-7EE1BFDDCB8E}"/>
                    </a:ext>
                  </a:extLst>
                </p:cNvPr>
                <p:cNvSpPr/>
                <p:nvPr/>
              </p:nvSpPr>
              <p:spPr>
                <a:xfrm rot="2096622" flipH="1">
                  <a:off x="1142568" y="59890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247">
                  <a:extLst>
                    <a:ext uri="{FF2B5EF4-FFF2-40B4-BE49-F238E27FC236}">
                      <a16:creationId xmlns:a16="http://schemas.microsoft.com/office/drawing/2014/main" id="{5558AD53-3D19-4B12-3361-19CA34E85684}"/>
                    </a:ext>
                  </a:extLst>
                </p:cNvPr>
                <p:cNvSpPr/>
                <p:nvPr/>
              </p:nvSpPr>
              <p:spPr>
                <a:xfrm rot="2332152">
                  <a:off x="1360988" y="7033411"/>
                  <a:ext cx="391645" cy="498270"/>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Oval 254">
                  <a:extLst>
                    <a:ext uri="{FF2B5EF4-FFF2-40B4-BE49-F238E27FC236}">
                      <a16:creationId xmlns:a16="http://schemas.microsoft.com/office/drawing/2014/main" id="{473BD481-02CE-DAF3-E472-3AD7A439735E}"/>
                    </a:ext>
                  </a:extLst>
                </p:cNvPr>
                <p:cNvSpPr/>
                <p:nvPr/>
              </p:nvSpPr>
              <p:spPr>
                <a:xfrm rot="18708024">
                  <a:off x="1630213" y="7006743"/>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Flowchart: Merge 42">
                  <a:extLst>
                    <a:ext uri="{FF2B5EF4-FFF2-40B4-BE49-F238E27FC236}">
                      <a16:creationId xmlns:a16="http://schemas.microsoft.com/office/drawing/2014/main" id="{5CDB6169-6C47-2B86-73C9-898A0A7BF036}"/>
                    </a:ext>
                  </a:extLst>
                </p:cNvPr>
                <p:cNvSpPr/>
                <p:nvPr/>
              </p:nvSpPr>
              <p:spPr>
                <a:xfrm rot="10800000">
                  <a:off x="1219200" y="5943594"/>
                  <a:ext cx="914400" cy="1371603"/>
                </a:xfrm>
                <a:prstGeom prst="flowChartMer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4" name="Trapezoid 643">
                  <a:extLst>
                    <a:ext uri="{FF2B5EF4-FFF2-40B4-BE49-F238E27FC236}">
                      <a16:creationId xmlns:a16="http://schemas.microsoft.com/office/drawing/2014/main" id="{2B85D1AD-CE80-CFF6-4F32-26319AE7C604}"/>
                    </a:ext>
                  </a:extLst>
                </p:cNvPr>
                <p:cNvSpPr/>
                <p:nvPr/>
              </p:nvSpPr>
              <p:spPr>
                <a:xfrm rot="1733689" flipH="1">
                  <a:off x="1149652" y="5904347"/>
                  <a:ext cx="685380" cy="739142"/>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Trapezoid 644">
                  <a:extLst>
                    <a:ext uri="{FF2B5EF4-FFF2-40B4-BE49-F238E27FC236}">
                      <a16:creationId xmlns:a16="http://schemas.microsoft.com/office/drawing/2014/main" id="{72B76ACF-B2A8-CCC4-A284-6A30A258A943}"/>
                    </a:ext>
                  </a:extLst>
                </p:cNvPr>
                <p:cNvSpPr/>
                <p:nvPr/>
              </p:nvSpPr>
              <p:spPr>
                <a:xfrm rot="19866311">
                  <a:off x="1545764" y="5856721"/>
                  <a:ext cx="685380" cy="776568"/>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lowchart: Merge 645">
                  <a:extLst>
                    <a:ext uri="{FF2B5EF4-FFF2-40B4-BE49-F238E27FC236}">
                      <a16:creationId xmlns:a16="http://schemas.microsoft.com/office/drawing/2014/main" id="{E72A41C4-AB8F-54C1-C81A-CBCA4A36E085}"/>
                    </a:ext>
                  </a:extLst>
                </p:cNvPr>
                <p:cNvSpPr/>
                <p:nvPr/>
              </p:nvSpPr>
              <p:spPr>
                <a:xfrm rot="10800000">
                  <a:off x="1235378" y="5615951"/>
                  <a:ext cx="881201" cy="1585404"/>
                </a:xfrm>
                <a:prstGeom prst="flowChartMerge">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7" name="Flowchart: Merge 646">
                  <a:extLst>
                    <a:ext uri="{FF2B5EF4-FFF2-40B4-BE49-F238E27FC236}">
                      <a16:creationId xmlns:a16="http://schemas.microsoft.com/office/drawing/2014/main" id="{07D2B516-C1D8-7888-EE16-B049B183AA11}"/>
                    </a:ext>
                  </a:extLst>
                </p:cNvPr>
                <p:cNvSpPr/>
                <p:nvPr/>
              </p:nvSpPr>
              <p:spPr>
                <a:xfrm>
                  <a:off x="1371600" y="5715000"/>
                  <a:ext cx="587468" cy="362378"/>
                </a:xfrm>
                <a:prstGeom prst="flowChartMerg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8" name="Oval 647">
                  <a:extLst>
                    <a:ext uri="{FF2B5EF4-FFF2-40B4-BE49-F238E27FC236}">
                      <a16:creationId xmlns:a16="http://schemas.microsoft.com/office/drawing/2014/main" id="{17A7034C-88A3-ADC2-27E0-721BD3AE9711}"/>
                    </a:ext>
                  </a:extLst>
                </p:cNvPr>
                <p:cNvSpPr/>
                <p:nvPr/>
              </p:nvSpPr>
              <p:spPr>
                <a:xfrm>
                  <a:off x="1284333" y="5027087"/>
                  <a:ext cx="783291" cy="905945"/>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Cloud 648">
                  <a:extLst>
                    <a:ext uri="{FF2B5EF4-FFF2-40B4-BE49-F238E27FC236}">
                      <a16:creationId xmlns:a16="http://schemas.microsoft.com/office/drawing/2014/main" id="{ACA63657-83E0-31A4-CE36-CF102D18C38E}"/>
                    </a:ext>
                  </a:extLst>
                </p:cNvPr>
                <p:cNvSpPr/>
                <p:nvPr/>
              </p:nvSpPr>
              <p:spPr>
                <a:xfrm>
                  <a:off x="1186422" y="4800600"/>
                  <a:ext cx="881201" cy="498270"/>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50" name="Group 93">
                  <a:extLst>
                    <a:ext uri="{FF2B5EF4-FFF2-40B4-BE49-F238E27FC236}">
                      <a16:creationId xmlns:a16="http://schemas.microsoft.com/office/drawing/2014/main" id="{86AED41F-33C4-E599-75FD-963976369DA8}"/>
                    </a:ext>
                  </a:extLst>
                </p:cNvPr>
                <p:cNvGrpSpPr/>
                <p:nvPr/>
              </p:nvGrpSpPr>
              <p:grpSpPr>
                <a:xfrm rot="5400000">
                  <a:off x="1593086" y="6107505"/>
                  <a:ext cx="564750" cy="998940"/>
                  <a:chOff x="1219200" y="1336880"/>
                  <a:chExt cx="1774930" cy="2724382"/>
                </a:xfrm>
              </p:grpSpPr>
              <p:sp>
                <p:nvSpPr>
                  <p:cNvPr id="658" name="Oval 657">
                    <a:extLst>
                      <a:ext uri="{FF2B5EF4-FFF2-40B4-BE49-F238E27FC236}">
                        <a16:creationId xmlns:a16="http://schemas.microsoft.com/office/drawing/2014/main" id="{6C008E91-4783-8856-B3EF-15C15E0CC61C}"/>
                      </a:ext>
                    </a:extLst>
                  </p:cNvPr>
                  <p:cNvSpPr/>
                  <p:nvPr/>
                </p:nvSpPr>
                <p:spPr>
                  <a:xfrm rot="19638581">
                    <a:off x="1393929" y="1336880"/>
                    <a:ext cx="1600201" cy="2724382"/>
                  </a:xfrm>
                  <a:prstGeom prst="ellipse">
                    <a:avLst/>
                  </a:prstGeom>
                  <a:solidFill>
                    <a:srgbClr val="FFC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a:extLst>
                      <a:ext uri="{FF2B5EF4-FFF2-40B4-BE49-F238E27FC236}">
                        <a16:creationId xmlns:a16="http://schemas.microsoft.com/office/drawing/2014/main" id="{7BFBF202-C9F2-0F71-B68B-84F5DC9DD394}"/>
                      </a:ext>
                    </a:extLst>
                  </p:cNvPr>
                  <p:cNvSpPr/>
                  <p:nvPr/>
                </p:nvSpPr>
                <p:spPr>
                  <a:xfrm>
                    <a:off x="1371600" y="1752600"/>
                    <a:ext cx="914400" cy="914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Cloud 659">
                    <a:extLst>
                      <a:ext uri="{FF2B5EF4-FFF2-40B4-BE49-F238E27FC236}">
                        <a16:creationId xmlns:a16="http://schemas.microsoft.com/office/drawing/2014/main" id="{A4D98A61-44FF-05C1-472B-5EB81B757EED}"/>
                      </a:ext>
                    </a:extLst>
                  </p:cNvPr>
                  <p:cNvSpPr/>
                  <p:nvPr/>
                </p:nvSpPr>
                <p:spPr>
                  <a:xfrm rot="19132349">
                    <a:off x="1219200" y="1828800"/>
                    <a:ext cx="762000" cy="304800"/>
                  </a:xfrm>
                  <a:prstGeom prst="cloud">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a:extLst>
                      <a:ext uri="{FF2B5EF4-FFF2-40B4-BE49-F238E27FC236}">
                        <a16:creationId xmlns:a16="http://schemas.microsoft.com/office/drawing/2014/main" id="{5127314F-42DD-2EB6-F737-80B366D65E3A}"/>
                      </a:ext>
                    </a:extLst>
                  </p:cNvPr>
                  <p:cNvSpPr/>
                  <p:nvPr/>
                </p:nvSpPr>
                <p:spPr>
                  <a:xfrm rot="2148584">
                    <a:off x="1960450" y="2387289"/>
                    <a:ext cx="258094" cy="533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a:extLst>
                      <a:ext uri="{FF2B5EF4-FFF2-40B4-BE49-F238E27FC236}">
                        <a16:creationId xmlns:a16="http://schemas.microsoft.com/office/drawing/2014/main" id="{737EB92D-6F78-266C-C02C-E3924F094273}"/>
                      </a:ext>
                    </a:extLst>
                  </p:cNvPr>
                  <p:cNvSpPr/>
                  <p:nvPr/>
                </p:nvSpPr>
                <p:spPr>
                  <a:xfrm rot="20368391">
                    <a:off x="1448079" y="2465277"/>
                    <a:ext cx="240166" cy="47970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a:extLst>
                      <a:ext uri="{FF2B5EF4-FFF2-40B4-BE49-F238E27FC236}">
                        <a16:creationId xmlns:a16="http://schemas.microsoft.com/office/drawing/2014/main" id="{A43C853C-9861-B5D7-BE45-BEC7D6B9F847}"/>
                      </a:ext>
                    </a:extLst>
                  </p:cNvPr>
                  <p:cNvSpPr/>
                  <p:nvPr/>
                </p:nvSpPr>
                <p:spPr>
                  <a:xfrm>
                    <a:off x="2133600" y="2133600"/>
                    <a:ext cx="228600" cy="42185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a:extLst>
                      <a:ext uri="{FF2B5EF4-FFF2-40B4-BE49-F238E27FC236}">
                        <a16:creationId xmlns:a16="http://schemas.microsoft.com/office/drawing/2014/main" id="{7A86AD8D-62F9-34E5-95B7-E1BEAE348951}"/>
                      </a:ext>
                    </a:extLst>
                  </p:cNvPr>
                  <p:cNvSpPr/>
                  <p:nvPr/>
                </p:nvSpPr>
                <p:spPr>
                  <a:xfrm>
                    <a:off x="2133600" y="2438400"/>
                    <a:ext cx="152400" cy="152400"/>
                  </a:xfrm>
                  <a:prstGeom prst="ellipse">
                    <a:avLst/>
                  </a:prstGeom>
                  <a:solidFill>
                    <a:schemeClr val="accent6">
                      <a:lumMod val="60000"/>
                      <a:lumOff val="40000"/>
                    </a:schemeClr>
                  </a:soli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1" name="Group 489">
                  <a:extLst>
                    <a:ext uri="{FF2B5EF4-FFF2-40B4-BE49-F238E27FC236}">
                      <a16:creationId xmlns:a16="http://schemas.microsoft.com/office/drawing/2014/main" id="{9457CAA2-4390-CD1A-A14E-83FA7227E55A}"/>
                    </a:ext>
                  </a:extLst>
                </p:cNvPr>
                <p:cNvGrpSpPr/>
                <p:nvPr/>
              </p:nvGrpSpPr>
              <p:grpSpPr>
                <a:xfrm rot="20996236">
                  <a:off x="1464750" y="5884350"/>
                  <a:ext cx="457200" cy="457199"/>
                  <a:chOff x="4648200" y="5105400"/>
                  <a:chExt cx="1524000" cy="2379707"/>
                </a:xfrm>
              </p:grpSpPr>
              <p:sp>
                <p:nvSpPr>
                  <p:cNvPr id="652" name="Donut 123">
                    <a:extLst>
                      <a:ext uri="{FF2B5EF4-FFF2-40B4-BE49-F238E27FC236}">
                        <a16:creationId xmlns:a16="http://schemas.microsoft.com/office/drawing/2014/main" id="{618463FC-B439-EB7F-750F-8E2D1D2F22D2}"/>
                      </a:ext>
                    </a:extLst>
                  </p:cNvPr>
                  <p:cNvSpPr/>
                  <p:nvPr/>
                </p:nvSpPr>
                <p:spPr>
                  <a:xfrm>
                    <a:off x="4648200" y="5105400"/>
                    <a:ext cx="533400" cy="10668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3" name="Donut 124">
                    <a:extLst>
                      <a:ext uri="{FF2B5EF4-FFF2-40B4-BE49-F238E27FC236}">
                        <a16:creationId xmlns:a16="http://schemas.microsoft.com/office/drawing/2014/main" id="{A4D06AAC-5010-B178-C55B-B1C5AB634907}"/>
                      </a:ext>
                    </a:extLst>
                  </p:cNvPr>
                  <p:cNvSpPr/>
                  <p:nvPr/>
                </p:nvSpPr>
                <p:spPr>
                  <a:xfrm>
                    <a:off x="4724400" y="5715000"/>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4" name="Donut 125">
                    <a:extLst>
                      <a:ext uri="{FF2B5EF4-FFF2-40B4-BE49-F238E27FC236}">
                        <a16:creationId xmlns:a16="http://schemas.microsoft.com/office/drawing/2014/main" id="{9094D7C9-A6AD-9460-4CE0-F665C23CEFC3}"/>
                      </a:ext>
                    </a:extLst>
                  </p:cNvPr>
                  <p:cNvSpPr/>
                  <p:nvPr/>
                </p:nvSpPr>
                <p:spPr>
                  <a:xfrm rot="19880713">
                    <a:off x="4915644" y="6378225"/>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5" name="Donut 126">
                    <a:extLst>
                      <a:ext uri="{FF2B5EF4-FFF2-40B4-BE49-F238E27FC236}">
                        <a16:creationId xmlns:a16="http://schemas.microsoft.com/office/drawing/2014/main" id="{D12A469B-CB2D-D0A0-F1CE-5F12A6E69555}"/>
                      </a:ext>
                    </a:extLst>
                  </p:cNvPr>
                  <p:cNvSpPr/>
                  <p:nvPr/>
                </p:nvSpPr>
                <p:spPr>
                  <a:xfrm rot="2188248">
                    <a:off x="5244208" y="6570706"/>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6" name="Donut 127">
                    <a:extLst>
                      <a:ext uri="{FF2B5EF4-FFF2-40B4-BE49-F238E27FC236}">
                        <a16:creationId xmlns:a16="http://schemas.microsoft.com/office/drawing/2014/main" id="{764EF6AD-37E4-F6EB-71AA-81AD4641039A}"/>
                      </a:ext>
                    </a:extLst>
                  </p:cNvPr>
                  <p:cNvSpPr/>
                  <p:nvPr/>
                </p:nvSpPr>
                <p:spPr>
                  <a:xfrm rot="1325952">
                    <a:off x="5661992" y="6101582"/>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7" name="Donut 128">
                    <a:extLst>
                      <a:ext uri="{FF2B5EF4-FFF2-40B4-BE49-F238E27FC236}">
                        <a16:creationId xmlns:a16="http://schemas.microsoft.com/office/drawing/2014/main" id="{3BA4DBB5-75C6-8A53-41E8-69DF2B08FAC9}"/>
                      </a:ext>
                    </a:extLst>
                  </p:cNvPr>
                  <p:cNvSpPr/>
                  <p:nvPr/>
                </p:nvSpPr>
                <p:spPr>
                  <a:xfrm>
                    <a:off x="5715000" y="5331011"/>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588" name="Group 516">
                <a:extLst>
                  <a:ext uri="{FF2B5EF4-FFF2-40B4-BE49-F238E27FC236}">
                    <a16:creationId xmlns:a16="http://schemas.microsoft.com/office/drawing/2014/main" id="{B8BF6974-171C-DED2-4F43-F857674B8EE6}"/>
                  </a:ext>
                </a:extLst>
              </p:cNvPr>
              <p:cNvGrpSpPr/>
              <p:nvPr/>
            </p:nvGrpSpPr>
            <p:grpSpPr>
              <a:xfrm>
                <a:off x="381000" y="5410200"/>
                <a:ext cx="914400" cy="2396148"/>
                <a:chOff x="2971800" y="2971800"/>
                <a:chExt cx="1600200" cy="3659852"/>
              </a:xfrm>
            </p:grpSpPr>
            <p:sp>
              <p:nvSpPr>
                <p:cNvPr id="216" name="Oval 215">
                  <a:extLst>
                    <a:ext uri="{FF2B5EF4-FFF2-40B4-BE49-F238E27FC236}">
                      <a16:creationId xmlns:a16="http://schemas.microsoft.com/office/drawing/2014/main" id="{025A80F0-3D0C-2069-05CD-00574043B975}"/>
                    </a:ext>
                  </a:extLst>
                </p:cNvPr>
                <p:cNvSpPr/>
                <p:nvPr/>
              </p:nvSpPr>
              <p:spPr>
                <a:xfrm rot="21061729">
                  <a:off x="3266418" y="6273652"/>
                  <a:ext cx="664228" cy="3580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216">
                  <a:extLst>
                    <a:ext uri="{FF2B5EF4-FFF2-40B4-BE49-F238E27FC236}">
                      <a16:creationId xmlns:a16="http://schemas.microsoft.com/office/drawing/2014/main" id="{EB6A825B-FC3E-CFBB-831C-E02FD9D74FFE}"/>
                    </a:ext>
                  </a:extLst>
                </p:cNvPr>
                <p:cNvSpPr/>
                <p:nvPr/>
              </p:nvSpPr>
              <p:spPr>
                <a:xfrm rot="1003864">
                  <a:off x="3675839" y="6304983"/>
                  <a:ext cx="643795" cy="308739"/>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a:extLst>
                    <a:ext uri="{FF2B5EF4-FFF2-40B4-BE49-F238E27FC236}">
                      <a16:creationId xmlns:a16="http://schemas.microsoft.com/office/drawing/2014/main" id="{41D1BE37-4CD0-4595-A15C-88A06F61DC75}"/>
                    </a:ext>
                  </a:extLst>
                </p:cNvPr>
                <p:cNvSpPr/>
                <p:nvPr/>
              </p:nvSpPr>
              <p:spPr>
                <a:xfrm>
                  <a:off x="4114800" y="4953000"/>
                  <a:ext cx="4572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a:extLst>
                    <a:ext uri="{FF2B5EF4-FFF2-40B4-BE49-F238E27FC236}">
                      <a16:creationId xmlns:a16="http://schemas.microsoft.com/office/drawing/2014/main" id="{1746CAC1-56E1-E89A-EF03-07FB2730622E}"/>
                    </a:ext>
                  </a:extLst>
                </p:cNvPr>
                <p:cNvSpPr/>
                <p:nvPr/>
              </p:nvSpPr>
              <p:spPr>
                <a:xfrm>
                  <a:off x="2971800" y="4876800"/>
                  <a:ext cx="3048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Trapezoid 222">
                  <a:extLst>
                    <a:ext uri="{FF2B5EF4-FFF2-40B4-BE49-F238E27FC236}">
                      <a16:creationId xmlns:a16="http://schemas.microsoft.com/office/drawing/2014/main" id="{EE9E54F9-315E-0EBE-4C3B-94F9DD4FE443}"/>
                    </a:ext>
                  </a:extLst>
                </p:cNvPr>
                <p:cNvSpPr/>
                <p:nvPr/>
              </p:nvSpPr>
              <p:spPr>
                <a:xfrm rot="10800000">
                  <a:off x="3733800" y="5257800"/>
                  <a:ext cx="457200" cy="12192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Trapezoid 223">
                  <a:extLst>
                    <a:ext uri="{FF2B5EF4-FFF2-40B4-BE49-F238E27FC236}">
                      <a16:creationId xmlns:a16="http://schemas.microsoft.com/office/drawing/2014/main" id="{D3363D4E-6258-66D9-70E9-D2FE46D33BC2}"/>
                    </a:ext>
                  </a:extLst>
                </p:cNvPr>
                <p:cNvSpPr/>
                <p:nvPr/>
              </p:nvSpPr>
              <p:spPr>
                <a:xfrm rot="10800000">
                  <a:off x="3352800" y="5105400"/>
                  <a:ext cx="381000" cy="12954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Trapezoid 224">
                  <a:extLst>
                    <a:ext uri="{FF2B5EF4-FFF2-40B4-BE49-F238E27FC236}">
                      <a16:creationId xmlns:a16="http://schemas.microsoft.com/office/drawing/2014/main" id="{716E10B6-D4C3-B3FD-3407-D334751B1C7E}"/>
                    </a:ext>
                  </a:extLst>
                </p:cNvPr>
                <p:cNvSpPr/>
                <p:nvPr/>
              </p:nvSpPr>
              <p:spPr>
                <a:xfrm>
                  <a:off x="3276600" y="4191000"/>
                  <a:ext cx="1066800" cy="1295400"/>
                </a:xfrm>
                <a:prstGeom prst="trapezoid">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lowchart: Manual Operation 225">
                  <a:extLst>
                    <a:ext uri="{FF2B5EF4-FFF2-40B4-BE49-F238E27FC236}">
                      <a16:creationId xmlns:a16="http://schemas.microsoft.com/office/drawing/2014/main" id="{7E834738-A0FC-F46E-2DB3-F658320068D0}"/>
                    </a:ext>
                  </a:extLst>
                </p:cNvPr>
                <p:cNvSpPr/>
                <p:nvPr/>
              </p:nvSpPr>
              <p:spPr>
                <a:xfrm rot="12880156">
                  <a:off x="3220406" y="4070511"/>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lowchart: Manual Operation 226">
                  <a:extLst>
                    <a:ext uri="{FF2B5EF4-FFF2-40B4-BE49-F238E27FC236}">
                      <a16:creationId xmlns:a16="http://schemas.microsoft.com/office/drawing/2014/main" id="{09A63452-5644-269C-5A15-A358BDD034D1}"/>
                    </a:ext>
                  </a:extLst>
                </p:cNvPr>
                <p:cNvSpPr/>
                <p:nvPr/>
              </p:nvSpPr>
              <p:spPr>
                <a:xfrm rot="9242925">
                  <a:off x="3993320" y="4146328"/>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lowchart: Extract 227">
                  <a:extLst>
                    <a:ext uri="{FF2B5EF4-FFF2-40B4-BE49-F238E27FC236}">
                      <a16:creationId xmlns:a16="http://schemas.microsoft.com/office/drawing/2014/main" id="{FBAEFE69-141A-47E8-2011-9531E33E7735}"/>
                    </a:ext>
                  </a:extLst>
                </p:cNvPr>
                <p:cNvSpPr/>
                <p:nvPr/>
              </p:nvSpPr>
              <p:spPr>
                <a:xfrm rot="10800000">
                  <a:off x="3505200" y="4038600"/>
                  <a:ext cx="609601" cy="499265"/>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a:extLst>
                    <a:ext uri="{FF2B5EF4-FFF2-40B4-BE49-F238E27FC236}">
                      <a16:creationId xmlns:a16="http://schemas.microsoft.com/office/drawing/2014/main" id="{5DB5587E-9A53-4179-100B-0A355B553A37}"/>
                    </a:ext>
                  </a:extLst>
                </p:cNvPr>
                <p:cNvSpPr/>
                <p:nvPr/>
              </p:nvSpPr>
              <p:spPr>
                <a:xfrm>
                  <a:off x="3352800" y="3048000"/>
                  <a:ext cx="914400"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Cloud 229">
                  <a:extLst>
                    <a:ext uri="{FF2B5EF4-FFF2-40B4-BE49-F238E27FC236}">
                      <a16:creationId xmlns:a16="http://schemas.microsoft.com/office/drawing/2014/main" id="{FE909FF9-3887-668F-972F-38115162896D}"/>
                    </a:ext>
                  </a:extLst>
                </p:cNvPr>
                <p:cNvSpPr/>
                <p:nvPr/>
              </p:nvSpPr>
              <p:spPr>
                <a:xfrm>
                  <a:off x="3276600" y="2971800"/>
                  <a:ext cx="990600" cy="533400"/>
                </a:xfrm>
                <a:prstGeom prst="cloud">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9" name="Group 578">
                <a:extLst>
                  <a:ext uri="{FF2B5EF4-FFF2-40B4-BE49-F238E27FC236}">
                    <a16:creationId xmlns:a16="http://schemas.microsoft.com/office/drawing/2014/main" id="{01AD6AAB-5F11-889B-BA83-15785BE78AAD}"/>
                  </a:ext>
                </a:extLst>
              </p:cNvPr>
              <p:cNvGrpSpPr/>
              <p:nvPr/>
            </p:nvGrpSpPr>
            <p:grpSpPr>
              <a:xfrm>
                <a:off x="2209800" y="5715000"/>
                <a:ext cx="914400" cy="1981200"/>
                <a:chOff x="3733800" y="5638800"/>
                <a:chExt cx="914400" cy="1981200"/>
              </a:xfrm>
            </p:grpSpPr>
            <p:sp>
              <p:nvSpPr>
                <p:cNvPr id="590" name="Oval 589">
                  <a:extLst>
                    <a:ext uri="{FF2B5EF4-FFF2-40B4-BE49-F238E27FC236}">
                      <a16:creationId xmlns:a16="http://schemas.microsoft.com/office/drawing/2014/main" id="{8B425D73-33BD-0935-FD67-49ED042408D1}"/>
                    </a:ext>
                  </a:extLst>
                </p:cNvPr>
                <p:cNvSpPr/>
                <p:nvPr/>
              </p:nvSpPr>
              <p:spPr>
                <a:xfrm rot="1003864">
                  <a:off x="4174067"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Oval 590">
                  <a:extLst>
                    <a:ext uri="{FF2B5EF4-FFF2-40B4-BE49-F238E27FC236}">
                      <a16:creationId xmlns:a16="http://schemas.microsoft.com/office/drawing/2014/main" id="{4563C0FF-DA89-AC6C-84EC-AC13388EA86E}"/>
                    </a:ext>
                  </a:extLst>
                </p:cNvPr>
                <p:cNvSpPr/>
                <p:nvPr/>
              </p:nvSpPr>
              <p:spPr>
                <a:xfrm rot="21061729">
                  <a:off x="3835400"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Oval 591">
                  <a:extLst>
                    <a:ext uri="{FF2B5EF4-FFF2-40B4-BE49-F238E27FC236}">
                      <a16:creationId xmlns:a16="http://schemas.microsoft.com/office/drawing/2014/main" id="{F68B2F71-8376-BFAD-51E5-B62006EAC669}"/>
                    </a:ext>
                  </a:extLst>
                </p:cNvPr>
                <p:cNvSpPr/>
                <p:nvPr/>
              </p:nvSpPr>
              <p:spPr>
                <a:xfrm>
                  <a:off x="4411133" y="6881906"/>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592">
                  <a:extLst>
                    <a:ext uri="{FF2B5EF4-FFF2-40B4-BE49-F238E27FC236}">
                      <a16:creationId xmlns:a16="http://schemas.microsoft.com/office/drawing/2014/main" id="{6E09234E-42D4-AEE1-8B6C-A2B53A0D75A9}"/>
                    </a:ext>
                  </a:extLst>
                </p:cNvPr>
                <p:cNvSpPr/>
                <p:nvPr/>
              </p:nvSpPr>
              <p:spPr>
                <a:xfrm>
                  <a:off x="3733800" y="6804212"/>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4" name="Flowchart: Manual Operation 593">
                  <a:extLst>
                    <a:ext uri="{FF2B5EF4-FFF2-40B4-BE49-F238E27FC236}">
                      <a16:creationId xmlns:a16="http://schemas.microsoft.com/office/drawing/2014/main" id="{C43FDD65-25CF-E90E-9F1E-3CD28743C5F1}"/>
                    </a:ext>
                  </a:extLst>
                </p:cNvPr>
                <p:cNvSpPr/>
                <p:nvPr/>
              </p:nvSpPr>
              <p:spPr>
                <a:xfrm rot="8941098">
                  <a:off x="4323275" y="6470661"/>
                  <a:ext cx="166591" cy="54385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Flowchart: Manual Operation 594">
                  <a:extLst>
                    <a:ext uri="{FF2B5EF4-FFF2-40B4-BE49-F238E27FC236}">
                      <a16:creationId xmlns:a16="http://schemas.microsoft.com/office/drawing/2014/main" id="{07BF22BF-4A82-09F4-1479-AED97C5AFEEA}"/>
                    </a:ext>
                  </a:extLst>
                </p:cNvPr>
                <p:cNvSpPr/>
                <p:nvPr/>
              </p:nvSpPr>
              <p:spPr>
                <a:xfrm rot="12880156">
                  <a:off x="3883194" y="6445003"/>
                  <a:ext cx="243250" cy="53639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6" name="Flowchart: Extract 595">
                  <a:extLst>
                    <a:ext uri="{FF2B5EF4-FFF2-40B4-BE49-F238E27FC236}">
                      <a16:creationId xmlns:a16="http://schemas.microsoft.com/office/drawing/2014/main" id="{17C635C3-D138-9235-C245-5C5EAABC355D}"/>
                    </a:ext>
                  </a:extLst>
                </p:cNvPr>
                <p:cNvSpPr/>
                <p:nvPr/>
              </p:nvSpPr>
              <p:spPr>
                <a:xfrm>
                  <a:off x="3733800" y="6376894"/>
                  <a:ext cx="914400" cy="1087718"/>
                </a:xfrm>
                <a:prstGeom prst="flowChartExtract">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Cloud 596">
                  <a:extLst>
                    <a:ext uri="{FF2B5EF4-FFF2-40B4-BE49-F238E27FC236}">
                      <a16:creationId xmlns:a16="http://schemas.microsoft.com/office/drawing/2014/main" id="{44BCA446-A65E-E0E1-86BB-34D3EC5F68D7}"/>
                    </a:ext>
                  </a:extLst>
                </p:cNvPr>
                <p:cNvSpPr/>
                <p:nvPr/>
              </p:nvSpPr>
              <p:spPr>
                <a:xfrm rot="17335182">
                  <a:off x="3700752" y="5966343"/>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Cloud 597">
                  <a:extLst>
                    <a:ext uri="{FF2B5EF4-FFF2-40B4-BE49-F238E27FC236}">
                      <a16:creationId xmlns:a16="http://schemas.microsoft.com/office/drawing/2014/main" id="{3C005AC4-8B79-0CC0-B56E-6DE2BD54A37B}"/>
                    </a:ext>
                  </a:extLst>
                </p:cNvPr>
                <p:cNvSpPr/>
                <p:nvPr/>
              </p:nvSpPr>
              <p:spPr>
                <a:xfrm rot="4935660">
                  <a:off x="4203760" y="5987946"/>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Flowchart: Manual Operation 15">
                  <a:extLst>
                    <a:ext uri="{FF2B5EF4-FFF2-40B4-BE49-F238E27FC236}">
                      <a16:creationId xmlns:a16="http://schemas.microsoft.com/office/drawing/2014/main" id="{9F4F807A-9E53-8AB8-58D8-5E41F29FFF1C}"/>
                    </a:ext>
                  </a:extLst>
                </p:cNvPr>
                <p:cNvSpPr/>
                <p:nvPr/>
              </p:nvSpPr>
              <p:spPr>
                <a:xfrm rot="12880156">
                  <a:off x="3942122" y="6326752"/>
                  <a:ext cx="209039"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lowchart: Extract 599">
                  <a:extLst>
                    <a:ext uri="{FF2B5EF4-FFF2-40B4-BE49-F238E27FC236}">
                      <a16:creationId xmlns:a16="http://schemas.microsoft.com/office/drawing/2014/main" id="{0415FBC6-05F9-B4EA-5BE1-D77A5927ADFB}"/>
                    </a:ext>
                  </a:extLst>
                </p:cNvPr>
                <p:cNvSpPr/>
                <p:nvPr/>
              </p:nvSpPr>
              <p:spPr>
                <a:xfrm>
                  <a:off x="3801533" y="6299200"/>
                  <a:ext cx="778933" cy="1010024"/>
                </a:xfrm>
                <a:prstGeom prst="flowChartExtra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lowchart: Manual Operation 600">
                  <a:extLst>
                    <a:ext uri="{FF2B5EF4-FFF2-40B4-BE49-F238E27FC236}">
                      <a16:creationId xmlns:a16="http://schemas.microsoft.com/office/drawing/2014/main" id="{B4CCFD64-E7E3-7D63-606E-5D15A2409242}"/>
                    </a:ext>
                  </a:extLst>
                </p:cNvPr>
                <p:cNvSpPr/>
                <p:nvPr/>
              </p:nvSpPr>
              <p:spPr>
                <a:xfrm rot="9242925">
                  <a:off x="4289409" y="6354120"/>
                  <a:ext cx="166591"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Flowchart: Extract 601">
                  <a:extLst>
                    <a:ext uri="{FF2B5EF4-FFF2-40B4-BE49-F238E27FC236}">
                      <a16:creationId xmlns:a16="http://schemas.microsoft.com/office/drawing/2014/main" id="{D5ED7659-7E8A-2C4F-CBB1-0502D8EDA01B}"/>
                    </a:ext>
                  </a:extLst>
                </p:cNvPr>
                <p:cNvSpPr/>
                <p:nvPr/>
              </p:nvSpPr>
              <p:spPr>
                <a:xfrm rot="10800000">
                  <a:off x="4072467" y="6299200"/>
                  <a:ext cx="270933" cy="349624"/>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3" name="Oval 602">
                  <a:extLst>
                    <a:ext uri="{FF2B5EF4-FFF2-40B4-BE49-F238E27FC236}">
                      <a16:creationId xmlns:a16="http://schemas.microsoft.com/office/drawing/2014/main" id="{40140048-9810-79EE-04EF-89987A11CA66}"/>
                    </a:ext>
                  </a:extLst>
                </p:cNvPr>
                <p:cNvSpPr/>
                <p:nvPr/>
              </p:nvSpPr>
              <p:spPr>
                <a:xfrm>
                  <a:off x="4004733" y="5794188"/>
                  <a:ext cx="406400" cy="62155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Cloud 627">
                  <a:extLst>
                    <a:ext uri="{FF2B5EF4-FFF2-40B4-BE49-F238E27FC236}">
                      <a16:creationId xmlns:a16="http://schemas.microsoft.com/office/drawing/2014/main" id="{D90BC115-5020-7473-685F-58E93AC561BF}"/>
                    </a:ext>
                  </a:extLst>
                </p:cNvPr>
                <p:cNvSpPr/>
                <p:nvPr/>
              </p:nvSpPr>
              <p:spPr>
                <a:xfrm>
                  <a:off x="3970867" y="5638800"/>
                  <a:ext cx="474133" cy="310776"/>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lowchart: Collate 631">
                  <a:extLst>
                    <a:ext uri="{FF2B5EF4-FFF2-40B4-BE49-F238E27FC236}">
                      <a16:creationId xmlns:a16="http://schemas.microsoft.com/office/drawing/2014/main" id="{037D118A-F7A5-B7EF-A6C2-1C51B93FA434}"/>
                    </a:ext>
                  </a:extLst>
                </p:cNvPr>
                <p:cNvSpPr/>
                <p:nvPr/>
              </p:nvSpPr>
              <p:spPr>
                <a:xfrm rot="18055335">
                  <a:off x="3885845" y="5780588"/>
                  <a:ext cx="242648" cy="19478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5" name="Flowchart: Collate 214">
                  <a:extLst>
                    <a:ext uri="{FF2B5EF4-FFF2-40B4-BE49-F238E27FC236}">
                      <a16:creationId xmlns:a16="http://schemas.microsoft.com/office/drawing/2014/main" id="{317434A1-C276-7D72-F098-74E08902CD61}"/>
                    </a:ext>
                  </a:extLst>
                </p:cNvPr>
                <p:cNvSpPr/>
                <p:nvPr/>
              </p:nvSpPr>
              <p:spPr>
                <a:xfrm rot="3544665" flipH="1">
                  <a:off x="4289601" y="5770263"/>
                  <a:ext cx="279866" cy="13361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551" name="Group 168">
              <a:extLst>
                <a:ext uri="{FF2B5EF4-FFF2-40B4-BE49-F238E27FC236}">
                  <a16:creationId xmlns:a16="http://schemas.microsoft.com/office/drawing/2014/main" id="{06533592-0A02-6BA4-E65A-F2E3EA512153}"/>
                </a:ext>
              </a:extLst>
            </p:cNvPr>
            <p:cNvGrpSpPr/>
            <p:nvPr/>
          </p:nvGrpSpPr>
          <p:grpSpPr>
            <a:xfrm>
              <a:off x="5029200" y="457200"/>
              <a:ext cx="914400" cy="2971799"/>
              <a:chOff x="6400800" y="990600"/>
              <a:chExt cx="1905000" cy="4788699"/>
            </a:xfrm>
          </p:grpSpPr>
          <p:sp>
            <p:nvSpPr>
              <p:cNvPr id="569" name="Rounded Rectangle 57">
                <a:extLst>
                  <a:ext uri="{FF2B5EF4-FFF2-40B4-BE49-F238E27FC236}">
                    <a16:creationId xmlns:a16="http://schemas.microsoft.com/office/drawing/2014/main" id="{54A2D19E-DE54-A0AE-F593-8F64492DDD99}"/>
                  </a:ext>
                </a:extLst>
              </p:cNvPr>
              <p:cNvSpPr/>
              <p:nvPr/>
            </p:nvSpPr>
            <p:spPr>
              <a:xfrm rot="731251">
                <a:off x="6424870" y="1248254"/>
                <a:ext cx="381000" cy="990600"/>
              </a:xfrm>
              <a:prstGeom prst="roundRect">
                <a:avLst>
                  <a:gd name="adj" fmla="val 50000"/>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Rounded Rectangle 58">
                <a:extLst>
                  <a:ext uri="{FF2B5EF4-FFF2-40B4-BE49-F238E27FC236}">
                    <a16:creationId xmlns:a16="http://schemas.microsoft.com/office/drawing/2014/main" id="{F985362D-C642-8255-5D30-26875BF50950}"/>
                  </a:ext>
                </a:extLst>
              </p:cNvPr>
              <p:cNvSpPr/>
              <p:nvPr/>
            </p:nvSpPr>
            <p:spPr>
              <a:xfrm rot="21194807">
                <a:off x="7753122" y="1238165"/>
                <a:ext cx="381000" cy="990600"/>
              </a:xfrm>
              <a:prstGeom prst="roundRect">
                <a:avLst>
                  <a:gd name="adj" fmla="val 49585"/>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Oval 570">
                <a:extLst>
                  <a:ext uri="{FF2B5EF4-FFF2-40B4-BE49-F238E27FC236}">
                    <a16:creationId xmlns:a16="http://schemas.microsoft.com/office/drawing/2014/main" id="{D62BED88-0408-9520-C740-7772CBA5E617}"/>
                  </a:ext>
                </a:extLst>
              </p:cNvPr>
              <p:cNvSpPr/>
              <p:nvPr/>
            </p:nvSpPr>
            <p:spPr>
              <a:xfrm rot="17610301" flipH="1">
                <a:off x="7336330" y="5179622"/>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Oval 571">
                <a:extLst>
                  <a:ext uri="{FF2B5EF4-FFF2-40B4-BE49-F238E27FC236}">
                    <a16:creationId xmlns:a16="http://schemas.microsoft.com/office/drawing/2014/main" id="{B537163D-0CB6-3137-C81A-24F1DAB9DFB6}"/>
                  </a:ext>
                </a:extLst>
              </p:cNvPr>
              <p:cNvSpPr/>
              <p:nvPr/>
            </p:nvSpPr>
            <p:spPr>
              <a:xfrm rot="2704841" flipH="1">
                <a:off x="6647403" y="5236169"/>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a:extLst>
                  <a:ext uri="{FF2B5EF4-FFF2-40B4-BE49-F238E27FC236}">
                    <a16:creationId xmlns:a16="http://schemas.microsoft.com/office/drawing/2014/main" id="{E3986CA3-5140-C79C-EB1B-F3AA851397DB}"/>
                  </a:ext>
                </a:extLst>
              </p:cNvPr>
              <p:cNvSpPr/>
              <p:nvPr/>
            </p:nvSpPr>
            <p:spPr>
              <a:xfrm>
                <a:off x="6400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573">
                <a:extLst>
                  <a:ext uri="{FF2B5EF4-FFF2-40B4-BE49-F238E27FC236}">
                    <a16:creationId xmlns:a16="http://schemas.microsoft.com/office/drawing/2014/main" id="{FDC51A12-F71B-9505-510D-3DB1AB87C346}"/>
                  </a:ext>
                </a:extLst>
              </p:cNvPr>
              <p:cNvSpPr/>
              <p:nvPr/>
            </p:nvSpPr>
            <p:spPr>
              <a:xfrm>
                <a:off x="7924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lowchart: Manual Operation 153">
                <a:extLst>
                  <a:ext uri="{FF2B5EF4-FFF2-40B4-BE49-F238E27FC236}">
                    <a16:creationId xmlns:a16="http://schemas.microsoft.com/office/drawing/2014/main" id="{BCF721E5-3804-79F0-98C1-FC84792F6CCE}"/>
                  </a:ext>
                </a:extLst>
              </p:cNvPr>
              <p:cNvSpPr/>
              <p:nvPr/>
            </p:nvSpPr>
            <p:spPr>
              <a:xfrm rot="9438105" flipH="1">
                <a:off x="7583327" y="2648441"/>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lowchart: Manual Operation 575">
                <a:extLst>
                  <a:ext uri="{FF2B5EF4-FFF2-40B4-BE49-F238E27FC236}">
                    <a16:creationId xmlns:a16="http://schemas.microsoft.com/office/drawing/2014/main" id="{4229C421-0366-FAA7-CE1D-9DA444EDC9A7}"/>
                  </a:ext>
                </a:extLst>
              </p:cNvPr>
              <p:cNvSpPr/>
              <p:nvPr/>
            </p:nvSpPr>
            <p:spPr>
              <a:xfrm rot="11918038">
                <a:off x="6516526" y="2648442"/>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lowchart: Manual Operation 576">
                <a:extLst>
                  <a:ext uri="{FF2B5EF4-FFF2-40B4-BE49-F238E27FC236}">
                    <a16:creationId xmlns:a16="http://schemas.microsoft.com/office/drawing/2014/main" id="{63855C29-0269-0BCC-A619-31987EE3AA52}"/>
                  </a:ext>
                </a:extLst>
              </p:cNvPr>
              <p:cNvSpPr/>
              <p:nvPr/>
            </p:nvSpPr>
            <p:spPr>
              <a:xfrm rot="10800000">
                <a:off x="6705600" y="2590800"/>
                <a:ext cx="1219200" cy="14478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77">
                <a:extLst>
                  <a:ext uri="{FF2B5EF4-FFF2-40B4-BE49-F238E27FC236}">
                    <a16:creationId xmlns:a16="http://schemas.microsoft.com/office/drawing/2014/main" id="{72065BDB-44E9-4B24-8B84-08C81A21E8A6}"/>
                  </a:ext>
                </a:extLst>
              </p:cNvPr>
              <p:cNvSpPr/>
              <p:nvPr/>
            </p:nvSpPr>
            <p:spPr>
              <a:xfrm>
                <a:off x="6477000" y="990600"/>
                <a:ext cx="1600200" cy="18288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9" name="Flowchart: Manual Operation 157">
                <a:extLst>
                  <a:ext uri="{FF2B5EF4-FFF2-40B4-BE49-F238E27FC236}">
                    <a16:creationId xmlns:a16="http://schemas.microsoft.com/office/drawing/2014/main" id="{60018AA4-CDEB-6461-E5A2-901E51B38869}"/>
                  </a:ext>
                </a:extLst>
              </p:cNvPr>
              <p:cNvSpPr/>
              <p:nvPr/>
            </p:nvSpPr>
            <p:spPr>
              <a:xfrm rot="10800000">
                <a:off x="66294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Flowchart: Manual Operation 579">
                <a:extLst>
                  <a:ext uri="{FF2B5EF4-FFF2-40B4-BE49-F238E27FC236}">
                    <a16:creationId xmlns:a16="http://schemas.microsoft.com/office/drawing/2014/main" id="{28730E39-2911-0F59-5D99-B5CC3D2C2027}"/>
                  </a:ext>
                </a:extLst>
              </p:cNvPr>
              <p:cNvSpPr/>
              <p:nvPr/>
            </p:nvSpPr>
            <p:spPr>
              <a:xfrm rot="10800000">
                <a:off x="71628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Rounded Rectangle 69">
                <a:extLst>
                  <a:ext uri="{FF2B5EF4-FFF2-40B4-BE49-F238E27FC236}">
                    <a16:creationId xmlns:a16="http://schemas.microsoft.com/office/drawing/2014/main" id="{1D160FDA-37DB-5575-77E8-70BFEF94DDB2}"/>
                  </a:ext>
                </a:extLst>
              </p:cNvPr>
              <p:cNvSpPr/>
              <p:nvPr/>
            </p:nvSpPr>
            <p:spPr>
              <a:xfrm>
                <a:off x="6705600" y="3886200"/>
                <a:ext cx="1219200" cy="152400"/>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lowchart: Collate 581">
                <a:extLst>
                  <a:ext uri="{FF2B5EF4-FFF2-40B4-BE49-F238E27FC236}">
                    <a16:creationId xmlns:a16="http://schemas.microsoft.com/office/drawing/2014/main" id="{176E68B9-C08B-1322-5D09-9C7B7CEAC58C}"/>
                  </a:ext>
                </a:extLst>
              </p:cNvPr>
              <p:cNvSpPr/>
              <p:nvPr/>
            </p:nvSpPr>
            <p:spPr>
              <a:xfrm rot="5400000">
                <a:off x="7124700" y="1943100"/>
                <a:ext cx="304800" cy="685800"/>
              </a:xfrm>
              <a:prstGeom prst="flowChartCollat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83" name="Pentagon 71">
                <a:extLst>
                  <a:ext uri="{FF2B5EF4-FFF2-40B4-BE49-F238E27FC236}">
                    <a16:creationId xmlns:a16="http://schemas.microsoft.com/office/drawing/2014/main" id="{4F312DF8-8DD8-0996-A30F-2430886A26D1}"/>
                  </a:ext>
                </a:extLst>
              </p:cNvPr>
              <p:cNvSpPr/>
              <p:nvPr/>
            </p:nvSpPr>
            <p:spPr>
              <a:xfrm rot="16010993">
                <a:off x="7420354" y="3034310"/>
                <a:ext cx="498921" cy="72321"/>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Pentagon 72">
                <a:extLst>
                  <a:ext uri="{FF2B5EF4-FFF2-40B4-BE49-F238E27FC236}">
                    <a16:creationId xmlns:a16="http://schemas.microsoft.com/office/drawing/2014/main" id="{A0B7C67A-05A1-60BB-1A4F-2E670D0D8DBB}"/>
                  </a:ext>
                </a:extLst>
              </p:cNvPr>
              <p:cNvSpPr/>
              <p:nvPr/>
            </p:nvSpPr>
            <p:spPr>
              <a:xfrm rot="5400000">
                <a:off x="7391400" y="3048000"/>
                <a:ext cx="381000" cy="381000"/>
              </a:xfrm>
              <a:prstGeom prst="homePlate">
                <a:avLst>
                  <a:gd name="adj" fmla="val 29832"/>
                </a:avLst>
              </a:pr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5" name="Rectangle 584">
                <a:extLst>
                  <a:ext uri="{FF2B5EF4-FFF2-40B4-BE49-F238E27FC236}">
                    <a16:creationId xmlns:a16="http://schemas.microsoft.com/office/drawing/2014/main" id="{804297CC-3317-A525-4C93-DB9DE279308C}"/>
                  </a:ext>
                </a:extLst>
              </p:cNvPr>
              <p:cNvSpPr/>
              <p:nvPr/>
            </p:nvSpPr>
            <p:spPr>
              <a:xfrm>
                <a:off x="7162800" y="3886200"/>
                <a:ext cx="304800" cy="152400"/>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2" name="Group 50">
              <a:extLst>
                <a:ext uri="{FF2B5EF4-FFF2-40B4-BE49-F238E27FC236}">
                  <a16:creationId xmlns:a16="http://schemas.microsoft.com/office/drawing/2014/main" id="{DEE6D7C1-604E-0296-9A37-5FA98828577C}"/>
                </a:ext>
              </a:extLst>
            </p:cNvPr>
            <p:cNvGrpSpPr/>
            <p:nvPr/>
          </p:nvGrpSpPr>
          <p:grpSpPr>
            <a:xfrm>
              <a:off x="5562600" y="1676400"/>
              <a:ext cx="838200" cy="2057400"/>
              <a:chOff x="2590800" y="1395325"/>
              <a:chExt cx="1676400" cy="3710075"/>
            </a:xfrm>
          </p:grpSpPr>
          <p:sp>
            <p:nvSpPr>
              <p:cNvPr id="553" name="Teardrop 552">
                <a:extLst>
                  <a:ext uri="{FF2B5EF4-FFF2-40B4-BE49-F238E27FC236}">
                    <a16:creationId xmlns:a16="http://schemas.microsoft.com/office/drawing/2014/main" id="{C7368C34-242F-1CEF-8EA5-CA59C4D905E3}"/>
                  </a:ext>
                </a:extLst>
              </p:cNvPr>
              <p:cNvSpPr/>
              <p:nvPr/>
            </p:nvSpPr>
            <p:spPr>
              <a:xfrm rot="17973269">
                <a:off x="3466163" y="2004266"/>
                <a:ext cx="761716" cy="651098"/>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Teardrop 553">
                <a:extLst>
                  <a:ext uri="{FF2B5EF4-FFF2-40B4-BE49-F238E27FC236}">
                    <a16:creationId xmlns:a16="http://schemas.microsoft.com/office/drawing/2014/main" id="{231B108F-4C04-4092-56D9-128B05834F99}"/>
                  </a:ext>
                </a:extLst>
              </p:cNvPr>
              <p:cNvSpPr/>
              <p:nvPr/>
            </p:nvSpPr>
            <p:spPr>
              <a:xfrm rot="20206668">
                <a:off x="2709536" y="1930013"/>
                <a:ext cx="462532" cy="834530"/>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5" name="Oval 554">
                <a:extLst>
                  <a:ext uri="{FF2B5EF4-FFF2-40B4-BE49-F238E27FC236}">
                    <a16:creationId xmlns:a16="http://schemas.microsoft.com/office/drawing/2014/main" id="{50997E4B-1B9B-8991-0632-7151424824F9}"/>
                  </a:ext>
                </a:extLst>
              </p:cNvPr>
              <p:cNvSpPr/>
              <p:nvPr/>
            </p:nvSpPr>
            <p:spPr>
              <a:xfrm rot="1003864">
                <a:off x="3397956"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555">
                <a:extLst>
                  <a:ext uri="{FF2B5EF4-FFF2-40B4-BE49-F238E27FC236}">
                    <a16:creationId xmlns:a16="http://schemas.microsoft.com/office/drawing/2014/main" id="{1527BA9A-BB99-04B1-DD47-217599641760}"/>
                  </a:ext>
                </a:extLst>
              </p:cNvPr>
              <p:cNvSpPr/>
              <p:nvPr/>
            </p:nvSpPr>
            <p:spPr>
              <a:xfrm rot="21061729">
                <a:off x="2777067"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Oval 556">
                <a:extLst>
                  <a:ext uri="{FF2B5EF4-FFF2-40B4-BE49-F238E27FC236}">
                    <a16:creationId xmlns:a16="http://schemas.microsoft.com/office/drawing/2014/main" id="{BFE0B58A-1023-B23A-C93B-E0598808E42A}"/>
                  </a:ext>
                </a:extLst>
              </p:cNvPr>
              <p:cNvSpPr/>
              <p:nvPr/>
            </p:nvSpPr>
            <p:spPr>
              <a:xfrm>
                <a:off x="3832579" y="3701588"/>
                <a:ext cx="358421" cy="40108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Oval 557">
                <a:extLst>
                  <a:ext uri="{FF2B5EF4-FFF2-40B4-BE49-F238E27FC236}">
                    <a16:creationId xmlns:a16="http://schemas.microsoft.com/office/drawing/2014/main" id="{6F135679-40F2-F677-6FDA-18807C0E990D}"/>
                  </a:ext>
                </a:extLst>
              </p:cNvPr>
              <p:cNvSpPr/>
              <p:nvPr/>
            </p:nvSpPr>
            <p:spPr>
              <a:xfrm>
                <a:off x="2666999" y="3601314"/>
                <a:ext cx="296334" cy="36108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lowchart: Manual Operation 558">
                <a:extLst>
                  <a:ext uri="{FF2B5EF4-FFF2-40B4-BE49-F238E27FC236}">
                    <a16:creationId xmlns:a16="http://schemas.microsoft.com/office/drawing/2014/main" id="{A7E86FD0-AD2C-71AA-35F6-3BC717B6A14B}"/>
                  </a:ext>
                </a:extLst>
              </p:cNvPr>
              <p:cNvSpPr/>
              <p:nvPr/>
            </p:nvSpPr>
            <p:spPr>
              <a:xfrm rot="8941098">
                <a:off x="3671504" y="2850928"/>
                <a:ext cx="305417" cy="1066800"/>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lowchart: Manual Operation 559">
                <a:extLst>
                  <a:ext uri="{FF2B5EF4-FFF2-40B4-BE49-F238E27FC236}">
                    <a16:creationId xmlns:a16="http://schemas.microsoft.com/office/drawing/2014/main" id="{B68F86B6-F297-F765-508B-992AB7D58BAC}"/>
                  </a:ext>
                </a:extLst>
              </p:cNvPr>
              <p:cNvSpPr/>
              <p:nvPr/>
            </p:nvSpPr>
            <p:spPr>
              <a:xfrm rot="12880156">
                <a:off x="2864689" y="2800599"/>
                <a:ext cx="445958" cy="1052168"/>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lowchart: Extract 560">
                <a:extLst>
                  <a:ext uri="{FF2B5EF4-FFF2-40B4-BE49-F238E27FC236}">
                    <a16:creationId xmlns:a16="http://schemas.microsoft.com/office/drawing/2014/main" id="{270FE669-FE8B-742F-0730-CEE213DCF70E}"/>
                  </a:ext>
                </a:extLst>
              </p:cNvPr>
              <p:cNvSpPr/>
              <p:nvPr/>
            </p:nvSpPr>
            <p:spPr>
              <a:xfrm>
                <a:off x="2590800" y="2667000"/>
                <a:ext cx="1676400" cy="2133600"/>
              </a:xfrm>
              <a:prstGeom prst="flowChartExtract">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lowchart: Manual Operation 561">
                <a:extLst>
                  <a:ext uri="{FF2B5EF4-FFF2-40B4-BE49-F238E27FC236}">
                    <a16:creationId xmlns:a16="http://schemas.microsoft.com/office/drawing/2014/main" id="{B5012C64-1AA2-BB1E-1236-572D6A1A2938}"/>
                  </a:ext>
                </a:extLst>
              </p:cNvPr>
              <p:cNvSpPr/>
              <p:nvPr/>
            </p:nvSpPr>
            <p:spPr>
              <a:xfrm rot="12880156">
                <a:off x="2972724" y="2568645"/>
                <a:ext cx="383238"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lowchart: Extract 562">
                <a:extLst>
                  <a:ext uri="{FF2B5EF4-FFF2-40B4-BE49-F238E27FC236}">
                    <a16:creationId xmlns:a16="http://schemas.microsoft.com/office/drawing/2014/main" id="{F8017B43-1ECD-F208-7B88-9469D128646C}"/>
                  </a:ext>
                </a:extLst>
              </p:cNvPr>
              <p:cNvSpPr/>
              <p:nvPr/>
            </p:nvSpPr>
            <p:spPr>
              <a:xfrm>
                <a:off x="2714978" y="2514600"/>
                <a:ext cx="1428044" cy="1981200"/>
              </a:xfrm>
              <a:prstGeom prst="flowChartExtract">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lowchart: Manual Operation 563">
                <a:extLst>
                  <a:ext uri="{FF2B5EF4-FFF2-40B4-BE49-F238E27FC236}">
                    <a16:creationId xmlns:a16="http://schemas.microsoft.com/office/drawing/2014/main" id="{1422BF55-F9CA-E5E5-AB85-73EFB9718341}"/>
                  </a:ext>
                </a:extLst>
              </p:cNvPr>
              <p:cNvSpPr/>
              <p:nvPr/>
            </p:nvSpPr>
            <p:spPr>
              <a:xfrm rot="9242925">
                <a:off x="3609416" y="2622328"/>
                <a:ext cx="305417"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lowchart: Extract 564">
                <a:extLst>
                  <a:ext uri="{FF2B5EF4-FFF2-40B4-BE49-F238E27FC236}">
                    <a16:creationId xmlns:a16="http://schemas.microsoft.com/office/drawing/2014/main" id="{C34A762B-C27C-CC82-D049-85B1AD7AC1F7}"/>
                  </a:ext>
                </a:extLst>
              </p:cNvPr>
              <p:cNvSpPr/>
              <p:nvPr/>
            </p:nvSpPr>
            <p:spPr>
              <a:xfrm rot="10800000">
                <a:off x="3211689" y="2514600"/>
                <a:ext cx="496711" cy="497938"/>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Oval 565">
                <a:extLst>
                  <a:ext uri="{FF2B5EF4-FFF2-40B4-BE49-F238E27FC236}">
                    <a16:creationId xmlns:a16="http://schemas.microsoft.com/office/drawing/2014/main" id="{E9C658AB-4F9D-12F6-9368-54AF87A063C5}"/>
                  </a:ext>
                </a:extLst>
              </p:cNvPr>
              <p:cNvSpPr/>
              <p:nvPr/>
            </p:nvSpPr>
            <p:spPr>
              <a:xfrm>
                <a:off x="3087511" y="1524000"/>
                <a:ext cx="745067"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Teardrop 566">
                <a:extLst>
                  <a:ext uri="{FF2B5EF4-FFF2-40B4-BE49-F238E27FC236}">
                    <a16:creationId xmlns:a16="http://schemas.microsoft.com/office/drawing/2014/main" id="{A82CFD0F-CA9A-557F-1588-79FE96EA9E54}"/>
                  </a:ext>
                </a:extLst>
              </p:cNvPr>
              <p:cNvSpPr/>
              <p:nvPr/>
            </p:nvSpPr>
            <p:spPr>
              <a:xfrm rot="5068211">
                <a:off x="3267670" y="1446370"/>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8" name="Teardrop 567">
                <a:extLst>
                  <a:ext uri="{FF2B5EF4-FFF2-40B4-BE49-F238E27FC236}">
                    <a16:creationId xmlns:a16="http://schemas.microsoft.com/office/drawing/2014/main" id="{420FB1E8-E5F4-C0B0-FF11-5DC4F49FDD38}"/>
                  </a:ext>
                </a:extLst>
              </p:cNvPr>
              <p:cNvSpPr/>
              <p:nvPr/>
            </p:nvSpPr>
            <p:spPr>
              <a:xfrm rot="16531789" flipH="1">
                <a:off x="2873438" y="1446371"/>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840" name="Group 91">
            <a:extLst>
              <a:ext uri="{FF2B5EF4-FFF2-40B4-BE49-F238E27FC236}">
                <a16:creationId xmlns:a16="http://schemas.microsoft.com/office/drawing/2014/main" id="{129AB591-4098-3518-C3DA-6C3E44ADC6F9}"/>
              </a:ext>
            </a:extLst>
          </p:cNvPr>
          <p:cNvGrpSpPr/>
          <p:nvPr/>
        </p:nvGrpSpPr>
        <p:grpSpPr>
          <a:xfrm>
            <a:off x="10157092" y="1339497"/>
            <a:ext cx="1356990" cy="3344532"/>
            <a:chOff x="4054343" y="2362200"/>
            <a:chExt cx="1356990" cy="3344532"/>
          </a:xfrm>
        </p:grpSpPr>
        <p:sp>
          <p:nvSpPr>
            <p:cNvPr id="841" name="Round Diagonal Corner Rectangle 1143">
              <a:extLst>
                <a:ext uri="{FF2B5EF4-FFF2-40B4-BE49-F238E27FC236}">
                  <a16:creationId xmlns:a16="http://schemas.microsoft.com/office/drawing/2014/main" id="{4ECEE371-3C1B-F779-96CD-1C4F2D00A313}"/>
                </a:ext>
              </a:extLst>
            </p:cNvPr>
            <p:cNvSpPr/>
            <p:nvPr/>
          </p:nvSpPr>
          <p:spPr>
            <a:xfrm rot="19527262">
              <a:off x="4778338" y="2692626"/>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Round Diagonal Corner Rectangle 1144">
              <a:extLst>
                <a:ext uri="{FF2B5EF4-FFF2-40B4-BE49-F238E27FC236}">
                  <a16:creationId xmlns:a16="http://schemas.microsoft.com/office/drawing/2014/main" id="{D097B9A2-AA45-397A-869D-EE01261CEEC8}"/>
                </a:ext>
              </a:extLst>
            </p:cNvPr>
            <p:cNvSpPr/>
            <p:nvPr/>
          </p:nvSpPr>
          <p:spPr>
            <a:xfrm rot="19527262">
              <a:off x="4092538" y="2768827"/>
              <a:ext cx="555573" cy="63174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3" name="Oval 842">
              <a:extLst>
                <a:ext uri="{FF2B5EF4-FFF2-40B4-BE49-F238E27FC236}">
                  <a16:creationId xmlns:a16="http://schemas.microsoft.com/office/drawing/2014/main" id="{C5C374DF-2ADB-E447-F31B-B13050AA6753}"/>
                </a:ext>
              </a:extLst>
            </p:cNvPr>
            <p:cNvSpPr/>
            <p:nvPr/>
          </p:nvSpPr>
          <p:spPr>
            <a:xfrm rot="19671902">
              <a:off x="5124507" y="4037582"/>
              <a:ext cx="286826"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4" name="Oval 843">
              <a:extLst>
                <a:ext uri="{FF2B5EF4-FFF2-40B4-BE49-F238E27FC236}">
                  <a16:creationId xmlns:a16="http://schemas.microsoft.com/office/drawing/2014/main" id="{F823EF8F-2B44-FC05-5DB3-34B81EB65869}"/>
                </a:ext>
              </a:extLst>
            </p:cNvPr>
            <p:cNvSpPr/>
            <p:nvPr/>
          </p:nvSpPr>
          <p:spPr>
            <a:xfrm rot="2647766">
              <a:off x="4054343" y="3978364"/>
              <a:ext cx="277123"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5" name="Oval 844">
              <a:extLst>
                <a:ext uri="{FF2B5EF4-FFF2-40B4-BE49-F238E27FC236}">
                  <a16:creationId xmlns:a16="http://schemas.microsoft.com/office/drawing/2014/main" id="{3A3ACB46-E69D-B702-F758-4D69FDD00D4D}"/>
                </a:ext>
              </a:extLst>
            </p:cNvPr>
            <p:cNvSpPr/>
            <p:nvPr/>
          </p:nvSpPr>
          <p:spPr>
            <a:xfrm rot="19352409">
              <a:off x="4803886" y="5123365"/>
              <a:ext cx="250930"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Oval 845">
              <a:extLst>
                <a:ext uri="{FF2B5EF4-FFF2-40B4-BE49-F238E27FC236}">
                  <a16:creationId xmlns:a16="http://schemas.microsoft.com/office/drawing/2014/main" id="{5CDABD21-A447-1A3A-6F46-370F2C1E1FB4}"/>
                </a:ext>
              </a:extLst>
            </p:cNvPr>
            <p:cNvSpPr/>
            <p:nvPr/>
          </p:nvSpPr>
          <p:spPr>
            <a:xfrm rot="2647766">
              <a:off x="4515409" y="5111826"/>
              <a:ext cx="249729" cy="58336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7" name="Trapezoid 846">
              <a:extLst>
                <a:ext uri="{FF2B5EF4-FFF2-40B4-BE49-F238E27FC236}">
                  <a16:creationId xmlns:a16="http://schemas.microsoft.com/office/drawing/2014/main" id="{0B18EA54-4248-E66B-8063-AB8D190583A0}"/>
                </a:ext>
              </a:extLst>
            </p:cNvPr>
            <p:cNvSpPr/>
            <p:nvPr/>
          </p:nvSpPr>
          <p:spPr>
            <a:xfrm rot="20169292">
              <a:off x="4774824" y="3376848"/>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8" name="Trapezoid 847">
              <a:extLst>
                <a:ext uri="{FF2B5EF4-FFF2-40B4-BE49-F238E27FC236}">
                  <a16:creationId xmlns:a16="http://schemas.microsoft.com/office/drawing/2014/main" id="{63E03B7F-1C6A-065F-A545-ADE5D2744F54}"/>
                </a:ext>
              </a:extLst>
            </p:cNvPr>
            <p:cNvSpPr/>
            <p:nvPr/>
          </p:nvSpPr>
          <p:spPr>
            <a:xfrm rot="1790291">
              <a:off x="4189904" y="3342754"/>
              <a:ext cx="535898" cy="1040568"/>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9" name="Trapezoid 848">
              <a:extLst>
                <a:ext uri="{FF2B5EF4-FFF2-40B4-BE49-F238E27FC236}">
                  <a16:creationId xmlns:a16="http://schemas.microsoft.com/office/drawing/2014/main" id="{645FCDDC-C1C7-7825-16B6-44969E7EB3B5}"/>
                </a:ext>
              </a:extLst>
            </p:cNvPr>
            <p:cNvSpPr/>
            <p:nvPr/>
          </p:nvSpPr>
          <p:spPr>
            <a:xfrm>
              <a:off x="4347556" y="3510754"/>
              <a:ext cx="799476" cy="1901253"/>
            </a:xfrm>
            <a:prstGeom prst="trapezoid">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0" name="Oval 849">
              <a:extLst>
                <a:ext uri="{FF2B5EF4-FFF2-40B4-BE49-F238E27FC236}">
                  <a16:creationId xmlns:a16="http://schemas.microsoft.com/office/drawing/2014/main" id="{D4D3FA53-AD68-5E7D-BA65-79E45F6E872C}"/>
                </a:ext>
              </a:extLst>
            </p:cNvPr>
            <p:cNvSpPr/>
            <p:nvPr/>
          </p:nvSpPr>
          <p:spPr>
            <a:xfrm>
              <a:off x="4529936" y="3185969"/>
              <a:ext cx="393492" cy="573374"/>
            </a:xfrm>
            <a:prstGeom prst="ellipse">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850">
              <a:extLst>
                <a:ext uri="{FF2B5EF4-FFF2-40B4-BE49-F238E27FC236}">
                  <a16:creationId xmlns:a16="http://schemas.microsoft.com/office/drawing/2014/main" id="{2CB1E7CF-2309-5355-BA4F-A82E0F657855}"/>
                </a:ext>
              </a:extLst>
            </p:cNvPr>
            <p:cNvSpPr/>
            <p:nvPr/>
          </p:nvSpPr>
          <p:spPr>
            <a:xfrm>
              <a:off x="4347556" y="2516408"/>
              <a:ext cx="762000" cy="109024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2" name="Round Diagonal Corner Rectangle 1154">
              <a:extLst>
                <a:ext uri="{FF2B5EF4-FFF2-40B4-BE49-F238E27FC236}">
                  <a16:creationId xmlns:a16="http://schemas.microsoft.com/office/drawing/2014/main" id="{7754640B-A505-30C2-3792-194708563036}"/>
                </a:ext>
              </a:extLst>
            </p:cNvPr>
            <p:cNvSpPr/>
            <p:nvPr/>
          </p:nvSpPr>
          <p:spPr>
            <a:xfrm rot="1236535">
              <a:off x="4309319" y="2362200"/>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Round Diagonal Corner Rectangle 1155">
              <a:extLst>
                <a:ext uri="{FF2B5EF4-FFF2-40B4-BE49-F238E27FC236}">
                  <a16:creationId xmlns:a16="http://schemas.microsoft.com/office/drawing/2014/main" id="{CD7A30C3-A196-81C4-5053-1172EDB25902}"/>
                </a:ext>
              </a:extLst>
            </p:cNvPr>
            <p:cNvSpPr/>
            <p:nvPr/>
          </p:nvSpPr>
          <p:spPr>
            <a:xfrm rot="5076663">
              <a:off x="4705111" y="2429527"/>
              <a:ext cx="436755" cy="503473"/>
            </a:xfrm>
            <a:prstGeom prst="round2DiagRect">
              <a:avLst>
                <a:gd name="adj1" fmla="val 50000"/>
                <a:gd name="adj2" fmla="val 0"/>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4" name="Oval 853">
              <a:extLst>
                <a:ext uri="{FF2B5EF4-FFF2-40B4-BE49-F238E27FC236}">
                  <a16:creationId xmlns:a16="http://schemas.microsoft.com/office/drawing/2014/main" id="{79818DE8-0DAF-2F68-60A6-66653BDF952D}"/>
                </a:ext>
              </a:extLst>
            </p:cNvPr>
            <p:cNvSpPr/>
            <p:nvPr/>
          </p:nvSpPr>
          <p:spPr>
            <a:xfrm>
              <a:off x="4499956" y="2440208"/>
              <a:ext cx="381000" cy="381000"/>
            </a:xfrm>
            <a:prstGeom prst="ellipse">
              <a:avLst/>
            </a:prstGeom>
            <a:solidFill>
              <a:srgbClr val="713605"/>
            </a:solidFill>
            <a:ln>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Round Diagonal Corner Rectangle 1157">
              <a:extLst>
                <a:ext uri="{FF2B5EF4-FFF2-40B4-BE49-F238E27FC236}">
                  <a16:creationId xmlns:a16="http://schemas.microsoft.com/office/drawing/2014/main" id="{F22149E2-E831-6E8F-D68E-8C9BA64B96E2}"/>
                </a:ext>
              </a:extLst>
            </p:cNvPr>
            <p:cNvSpPr/>
            <p:nvPr/>
          </p:nvSpPr>
          <p:spPr>
            <a:xfrm rot="9284534">
              <a:off x="4538336" y="3334510"/>
              <a:ext cx="362829" cy="493781"/>
            </a:xfrm>
            <a:prstGeom prst="round2DiagRect">
              <a:avLst>
                <a:gd name="adj1" fmla="val 50000"/>
                <a:gd name="adj2" fmla="val 33772"/>
              </a:avLst>
            </a:prstGeom>
            <a:solidFill>
              <a:srgbClr val="7136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6" name="Oval 855">
              <a:extLst>
                <a:ext uri="{FF2B5EF4-FFF2-40B4-BE49-F238E27FC236}">
                  <a16:creationId xmlns:a16="http://schemas.microsoft.com/office/drawing/2014/main" id="{FAAD7039-ED98-D307-2AB1-02241F08B73E}"/>
                </a:ext>
              </a:extLst>
            </p:cNvPr>
            <p:cNvSpPr/>
            <p:nvPr/>
          </p:nvSpPr>
          <p:spPr>
            <a:xfrm>
              <a:off x="4603113" y="3364116"/>
              <a:ext cx="185905" cy="1441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3" name="Group 472"/>
          <p:cNvGrpSpPr/>
          <p:nvPr/>
        </p:nvGrpSpPr>
        <p:grpSpPr>
          <a:xfrm rot="1350931">
            <a:off x="10681148" y="2722324"/>
            <a:ext cx="685800" cy="1828800"/>
            <a:chOff x="1524000" y="990600"/>
            <a:chExt cx="762000" cy="3048000"/>
          </a:xfrm>
        </p:grpSpPr>
        <p:sp>
          <p:nvSpPr>
            <p:cNvPr id="478" name="Rounded Rectangle 477"/>
            <p:cNvSpPr/>
            <p:nvPr/>
          </p:nvSpPr>
          <p:spPr>
            <a:xfrm>
              <a:off x="1828800" y="990600"/>
              <a:ext cx="152400" cy="2514600"/>
            </a:xfrm>
            <a:prstGeom prst="roundRect">
              <a:avLst/>
            </a:prstGeom>
            <a:solidFill>
              <a:srgbClr val="41250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Trapezoid 495"/>
            <p:cNvSpPr/>
            <p:nvPr/>
          </p:nvSpPr>
          <p:spPr>
            <a:xfrm>
              <a:off x="1524000" y="3352800"/>
              <a:ext cx="762000" cy="685800"/>
            </a:xfrm>
            <a:prstGeom prst="trapezoi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Rectangle 502"/>
            <p:cNvSpPr/>
            <p:nvPr/>
          </p:nvSpPr>
          <p:spPr>
            <a:xfrm>
              <a:off x="1676400" y="3352800"/>
              <a:ext cx="457200" cy="76200"/>
            </a:xfrm>
            <a:prstGeom prst="rect">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05084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455"/>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4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0"/>
            <a:ext cx="12192000" cy="32766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22"/>
          <p:cNvGrpSpPr/>
          <p:nvPr/>
        </p:nvGrpSpPr>
        <p:grpSpPr>
          <a:xfrm>
            <a:off x="1752600" y="340766"/>
            <a:ext cx="5105401" cy="3012034"/>
            <a:chOff x="3853543" y="304800"/>
            <a:chExt cx="2090057" cy="2382586"/>
          </a:xfrm>
        </p:grpSpPr>
        <p:grpSp>
          <p:nvGrpSpPr>
            <p:cNvPr id="3" name="Group 238"/>
            <p:cNvGrpSpPr/>
            <p:nvPr/>
          </p:nvGrpSpPr>
          <p:grpSpPr>
            <a:xfrm>
              <a:off x="3853543" y="304800"/>
              <a:ext cx="2090057" cy="2382586"/>
              <a:chOff x="4920343" y="228600"/>
              <a:chExt cx="2090057" cy="2382586"/>
            </a:xfrm>
          </p:grpSpPr>
          <p:sp>
            <p:nvSpPr>
              <p:cNvPr id="219" name="Rounded Rectangle 218"/>
              <p:cNvSpPr/>
              <p:nvPr/>
            </p:nvSpPr>
            <p:spPr>
              <a:xfrm>
                <a:off x="4920343" y="983737"/>
                <a:ext cx="1219200" cy="1627449"/>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5181600" y="228600"/>
                <a:ext cx="1828800" cy="292150"/>
              </a:xfrm>
              <a:prstGeom prst="rect">
                <a:avLst/>
              </a:prstGeom>
              <a:noFill/>
            </p:spPr>
            <p:txBody>
              <a:bodyPr wrap="square" rtlCol="0">
                <a:spAutoFit/>
              </a:bodyPr>
              <a:lstStyle/>
              <a:p>
                <a:pPr fontAlgn="base"/>
                <a:r>
                  <a:rPr lang="en-US" dirty="0">
                    <a:solidFill>
                      <a:schemeClr val="bg1"/>
                    </a:solidFill>
                  </a:rPr>
                  <a:t> </a:t>
                </a:r>
              </a:p>
            </p:txBody>
          </p:sp>
        </p:grpSp>
        <p:sp>
          <p:nvSpPr>
            <p:cNvPr id="222" name="TextBox 221"/>
            <p:cNvSpPr txBox="1"/>
            <p:nvPr/>
          </p:nvSpPr>
          <p:spPr>
            <a:xfrm>
              <a:off x="3885211" y="1240764"/>
              <a:ext cx="1149964" cy="730375"/>
            </a:xfrm>
            <a:prstGeom prst="rect">
              <a:avLst/>
            </a:prstGeom>
            <a:noFill/>
          </p:spPr>
          <p:txBody>
            <a:bodyPr wrap="square" rtlCol="0">
              <a:spAutoFit/>
            </a:bodyPr>
            <a:lstStyle/>
            <a:p>
              <a:pPr fontAlgn="base"/>
              <a:r>
                <a:rPr lang="en-US" dirty="0">
                  <a:solidFill>
                    <a:schemeClr val="bg1"/>
                  </a:solidFill>
                </a:rPr>
                <a:t>The servants look forward to laying up the fruit of the vineyard for a long time. </a:t>
              </a:r>
            </a:p>
          </p:txBody>
        </p:sp>
      </p:grpSp>
      <p:sp>
        <p:nvSpPr>
          <p:cNvPr id="48" name="Rectangle 47"/>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ouble Wave 48"/>
          <p:cNvSpPr/>
          <p:nvPr/>
        </p:nvSpPr>
        <p:spPr>
          <a:xfrm>
            <a:off x="0" y="2514600"/>
            <a:ext cx="12192000" cy="2743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0" y="6596390"/>
            <a:ext cx="4800600" cy="307777"/>
          </a:xfrm>
          <a:prstGeom prst="rect">
            <a:avLst/>
          </a:prstGeom>
          <a:noFill/>
        </p:spPr>
        <p:txBody>
          <a:bodyPr wrap="square" rtlCol="0">
            <a:spAutoFit/>
          </a:bodyPr>
          <a:lstStyle/>
          <a:p>
            <a:r>
              <a:rPr lang="en-US" sz="1400" dirty="0">
                <a:solidFill>
                  <a:schemeClr val="bg1"/>
                </a:solidFill>
              </a:rPr>
              <a:t>Jacob 5:77   Commentary Ralph E. Swiss</a:t>
            </a:r>
          </a:p>
        </p:txBody>
      </p:sp>
      <p:sp>
        <p:nvSpPr>
          <p:cNvPr id="878" name="TextBox 877"/>
          <p:cNvSpPr txBox="1"/>
          <p:nvPr/>
        </p:nvSpPr>
        <p:spPr>
          <a:xfrm>
            <a:off x="4114800" y="5181600"/>
            <a:ext cx="6248400" cy="1477328"/>
          </a:xfrm>
          <a:prstGeom prst="rect">
            <a:avLst/>
          </a:prstGeom>
          <a:noFill/>
        </p:spPr>
        <p:txBody>
          <a:bodyPr wrap="square" rtlCol="0">
            <a:spAutoFit/>
          </a:bodyPr>
          <a:lstStyle/>
          <a:p>
            <a:pPr fontAlgn="base"/>
            <a:r>
              <a:rPr lang="en-US" dirty="0">
                <a:solidFill>
                  <a:schemeClr val="bg1"/>
                </a:solidFill>
              </a:rPr>
              <a:t>“And when the time cometh that evil fruit shall again come into my vineyard, then will I cause the good and the bad to be gathered; and the good will I preserve unto myself, and the bad will I cast away into its own place. And then cometh the season and the end; and my vineyard will I cause to be burned with fire.”</a:t>
            </a:r>
          </a:p>
        </p:txBody>
      </p:sp>
      <p:sp>
        <p:nvSpPr>
          <p:cNvPr id="552" name="Cloud 551"/>
          <p:cNvSpPr/>
          <p:nvPr/>
        </p:nvSpPr>
        <p:spPr>
          <a:xfrm>
            <a:off x="7086600" y="152400"/>
            <a:ext cx="2819400" cy="1371600"/>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TextBox 552"/>
          <p:cNvSpPr txBox="1"/>
          <p:nvPr/>
        </p:nvSpPr>
        <p:spPr>
          <a:xfrm>
            <a:off x="7391401" y="533401"/>
            <a:ext cx="2809027" cy="461665"/>
          </a:xfrm>
          <a:prstGeom prst="rect">
            <a:avLst/>
          </a:prstGeom>
          <a:noFill/>
        </p:spPr>
        <p:txBody>
          <a:bodyPr wrap="square" rtlCol="0">
            <a:spAutoFit/>
          </a:bodyPr>
          <a:lstStyle/>
          <a:p>
            <a:pPr fontAlgn="base"/>
            <a:r>
              <a:rPr lang="en-US" sz="2400" dirty="0"/>
              <a:t>The Millennium</a:t>
            </a:r>
          </a:p>
        </p:txBody>
      </p:sp>
      <p:grpSp>
        <p:nvGrpSpPr>
          <p:cNvPr id="554" name="Group 553"/>
          <p:cNvGrpSpPr/>
          <p:nvPr/>
        </p:nvGrpSpPr>
        <p:grpSpPr>
          <a:xfrm>
            <a:off x="1524000" y="2590800"/>
            <a:ext cx="2895600" cy="3200400"/>
            <a:chOff x="457200" y="2497304"/>
            <a:chExt cx="4781871" cy="4284496"/>
          </a:xfrm>
        </p:grpSpPr>
        <p:grpSp>
          <p:nvGrpSpPr>
            <p:cNvPr id="555" name="Group 230"/>
            <p:cNvGrpSpPr/>
            <p:nvPr/>
          </p:nvGrpSpPr>
          <p:grpSpPr>
            <a:xfrm rot="18989829" flipH="1">
              <a:off x="2994882" y="2720848"/>
              <a:ext cx="1586260" cy="1364114"/>
              <a:chOff x="736597" y="733384"/>
              <a:chExt cx="1807860" cy="1807860"/>
            </a:xfrm>
          </p:grpSpPr>
          <p:grpSp>
            <p:nvGrpSpPr>
              <p:cNvPr id="826" name="Group 15"/>
              <p:cNvGrpSpPr/>
              <p:nvPr/>
            </p:nvGrpSpPr>
            <p:grpSpPr>
              <a:xfrm rot="20238387">
                <a:off x="736597" y="881328"/>
                <a:ext cx="1193804" cy="897916"/>
                <a:chOff x="1111998" y="1862460"/>
                <a:chExt cx="2362200" cy="1921930"/>
              </a:xfrm>
            </p:grpSpPr>
            <p:grpSp>
              <p:nvGrpSpPr>
                <p:cNvPr id="847" name="Group 6"/>
                <p:cNvGrpSpPr/>
                <p:nvPr/>
              </p:nvGrpSpPr>
              <p:grpSpPr>
                <a:xfrm rot="17802976">
                  <a:off x="1912098" y="1823816"/>
                  <a:ext cx="762000" cy="2362200"/>
                  <a:chOff x="1905000" y="1828800"/>
                  <a:chExt cx="762000" cy="2362200"/>
                </a:xfrm>
              </p:grpSpPr>
              <p:sp>
                <p:nvSpPr>
                  <p:cNvPr id="85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8" name="Group 9"/>
                <p:cNvGrpSpPr/>
                <p:nvPr/>
              </p:nvGrpSpPr>
              <p:grpSpPr>
                <a:xfrm rot="19123498">
                  <a:off x="2501621" y="1862460"/>
                  <a:ext cx="542170" cy="1782007"/>
                  <a:chOff x="1905000" y="1828800"/>
                  <a:chExt cx="762000" cy="2362200"/>
                </a:xfrm>
              </p:grpSpPr>
              <p:sp>
                <p:nvSpPr>
                  <p:cNvPr id="852"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3"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9" name="Group 12"/>
                <p:cNvGrpSpPr/>
                <p:nvPr/>
              </p:nvGrpSpPr>
              <p:grpSpPr>
                <a:xfrm rot="15530705">
                  <a:off x="2284581" y="2639655"/>
                  <a:ext cx="405591" cy="1883879"/>
                  <a:chOff x="1905000" y="1828800"/>
                  <a:chExt cx="762000" cy="2362200"/>
                </a:xfrm>
              </p:grpSpPr>
              <p:sp>
                <p:nvSpPr>
                  <p:cNvPr id="850"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7" name="Group 21"/>
              <p:cNvGrpSpPr/>
              <p:nvPr/>
            </p:nvGrpSpPr>
            <p:grpSpPr>
              <a:xfrm rot="2927600">
                <a:off x="1498597" y="881328"/>
                <a:ext cx="1193804" cy="897916"/>
                <a:chOff x="1111998" y="1862460"/>
                <a:chExt cx="2362200" cy="1921930"/>
              </a:xfrm>
            </p:grpSpPr>
            <p:grpSp>
              <p:nvGrpSpPr>
                <p:cNvPr id="838" name="Group 6"/>
                <p:cNvGrpSpPr/>
                <p:nvPr/>
              </p:nvGrpSpPr>
              <p:grpSpPr>
                <a:xfrm rot="17802976">
                  <a:off x="1912098" y="1823816"/>
                  <a:ext cx="762000" cy="2362200"/>
                  <a:chOff x="1905000" y="1828800"/>
                  <a:chExt cx="762000" cy="2362200"/>
                </a:xfrm>
              </p:grpSpPr>
              <p:sp>
                <p:nvSpPr>
                  <p:cNvPr id="84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6" name="Oval 84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9" name="Group 9"/>
                <p:cNvGrpSpPr/>
                <p:nvPr/>
              </p:nvGrpSpPr>
              <p:grpSpPr>
                <a:xfrm rot="19123498">
                  <a:off x="2501621" y="1862460"/>
                  <a:ext cx="542170" cy="1782007"/>
                  <a:chOff x="1905000" y="1828800"/>
                  <a:chExt cx="762000" cy="2362200"/>
                </a:xfrm>
              </p:grpSpPr>
              <p:sp>
                <p:nvSpPr>
                  <p:cNvPr id="843"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4"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0" name="Group 12"/>
                <p:cNvGrpSpPr/>
                <p:nvPr/>
              </p:nvGrpSpPr>
              <p:grpSpPr>
                <a:xfrm rot="15530705">
                  <a:off x="2284581" y="2639655"/>
                  <a:ext cx="405591" cy="1883879"/>
                  <a:chOff x="1905000" y="1828800"/>
                  <a:chExt cx="762000" cy="2362200"/>
                </a:xfrm>
              </p:grpSpPr>
              <p:sp>
                <p:nvSpPr>
                  <p:cNvPr id="841" name="Oval 84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2" name="Oval 84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28" name="Group 31"/>
              <p:cNvGrpSpPr/>
              <p:nvPr/>
            </p:nvGrpSpPr>
            <p:grpSpPr>
              <a:xfrm rot="20238387">
                <a:off x="1346199" y="1643328"/>
                <a:ext cx="1193804" cy="897916"/>
                <a:chOff x="1111998" y="1862460"/>
                <a:chExt cx="2362200" cy="1921930"/>
              </a:xfrm>
            </p:grpSpPr>
            <p:grpSp>
              <p:nvGrpSpPr>
                <p:cNvPr id="829" name="Group 6"/>
                <p:cNvGrpSpPr/>
                <p:nvPr/>
              </p:nvGrpSpPr>
              <p:grpSpPr>
                <a:xfrm rot="17802976">
                  <a:off x="1912098" y="1823816"/>
                  <a:ext cx="762000" cy="2362200"/>
                  <a:chOff x="1905000" y="1828800"/>
                  <a:chExt cx="762000" cy="2362200"/>
                </a:xfrm>
              </p:grpSpPr>
              <p:sp>
                <p:nvSpPr>
                  <p:cNvPr id="83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7" name="Oval 83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0" name="Group 9"/>
                <p:cNvGrpSpPr/>
                <p:nvPr/>
              </p:nvGrpSpPr>
              <p:grpSpPr>
                <a:xfrm rot="19123498">
                  <a:off x="2501621" y="1862460"/>
                  <a:ext cx="542170" cy="1782007"/>
                  <a:chOff x="1905000" y="1828800"/>
                  <a:chExt cx="762000" cy="2362200"/>
                </a:xfrm>
              </p:grpSpPr>
              <p:sp>
                <p:nvSpPr>
                  <p:cNvPr id="834"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5"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1" name="Group 12"/>
                <p:cNvGrpSpPr/>
                <p:nvPr/>
              </p:nvGrpSpPr>
              <p:grpSpPr>
                <a:xfrm rot="15530705">
                  <a:off x="2284581" y="2639655"/>
                  <a:ext cx="405591" cy="1883879"/>
                  <a:chOff x="1905000" y="1828800"/>
                  <a:chExt cx="762000" cy="2362200"/>
                </a:xfrm>
              </p:grpSpPr>
              <p:sp>
                <p:nvSpPr>
                  <p:cNvPr id="832"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3"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56" name="Group 199"/>
            <p:cNvGrpSpPr/>
            <p:nvPr/>
          </p:nvGrpSpPr>
          <p:grpSpPr>
            <a:xfrm rot="3068959">
              <a:off x="1334455" y="2628335"/>
              <a:ext cx="1820842" cy="1558779"/>
              <a:chOff x="736597" y="733384"/>
              <a:chExt cx="1807860" cy="1807860"/>
            </a:xfrm>
          </p:grpSpPr>
          <p:grpSp>
            <p:nvGrpSpPr>
              <p:cNvPr id="796" name="Group 15"/>
              <p:cNvGrpSpPr/>
              <p:nvPr/>
            </p:nvGrpSpPr>
            <p:grpSpPr>
              <a:xfrm rot="20238387">
                <a:off x="736597" y="881328"/>
                <a:ext cx="1193804" cy="897916"/>
                <a:chOff x="1111998" y="1862460"/>
                <a:chExt cx="2362200" cy="1921930"/>
              </a:xfrm>
            </p:grpSpPr>
            <p:grpSp>
              <p:nvGrpSpPr>
                <p:cNvPr id="817" name="Group 6"/>
                <p:cNvGrpSpPr/>
                <p:nvPr/>
              </p:nvGrpSpPr>
              <p:grpSpPr>
                <a:xfrm rot="17802976">
                  <a:off x="1912098" y="1823816"/>
                  <a:ext cx="762000" cy="2362200"/>
                  <a:chOff x="1905000" y="1828800"/>
                  <a:chExt cx="762000" cy="2362200"/>
                </a:xfrm>
              </p:grpSpPr>
              <p:sp>
                <p:nvSpPr>
                  <p:cNvPr id="82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8" name="Group 9"/>
                <p:cNvGrpSpPr/>
                <p:nvPr/>
              </p:nvGrpSpPr>
              <p:grpSpPr>
                <a:xfrm rot="19123498">
                  <a:off x="2501621" y="1862460"/>
                  <a:ext cx="542170" cy="1782007"/>
                  <a:chOff x="1905000" y="1828800"/>
                  <a:chExt cx="762000" cy="2362200"/>
                </a:xfrm>
              </p:grpSpPr>
              <p:sp>
                <p:nvSpPr>
                  <p:cNvPr id="822" name="Oval 82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3"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9" name="Group 12"/>
                <p:cNvGrpSpPr/>
                <p:nvPr/>
              </p:nvGrpSpPr>
              <p:grpSpPr>
                <a:xfrm rot="15530705">
                  <a:off x="2284581" y="2639655"/>
                  <a:ext cx="405591" cy="1883879"/>
                  <a:chOff x="1905000" y="1828800"/>
                  <a:chExt cx="762000" cy="2362200"/>
                </a:xfrm>
              </p:grpSpPr>
              <p:sp>
                <p:nvSpPr>
                  <p:cNvPr id="820" name="Oval 81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7" name="Group 21"/>
              <p:cNvGrpSpPr/>
              <p:nvPr/>
            </p:nvGrpSpPr>
            <p:grpSpPr>
              <a:xfrm rot="2927600">
                <a:off x="1498597" y="881328"/>
                <a:ext cx="1193804" cy="897916"/>
                <a:chOff x="1111998" y="1862460"/>
                <a:chExt cx="2362200" cy="1921930"/>
              </a:xfrm>
            </p:grpSpPr>
            <p:grpSp>
              <p:nvGrpSpPr>
                <p:cNvPr id="808" name="Group 6"/>
                <p:cNvGrpSpPr/>
                <p:nvPr/>
              </p:nvGrpSpPr>
              <p:grpSpPr>
                <a:xfrm rot="17802976">
                  <a:off x="1912098" y="1823816"/>
                  <a:ext cx="762000" cy="2362200"/>
                  <a:chOff x="1905000" y="1828800"/>
                  <a:chExt cx="762000" cy="2362200"/>
                </a:xfrm>
              </p:grpSpPr>
              <p:sp>
                <p:nvSpPr>
                  <p:cNvPr id="81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6"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9" name="Group 9"/>
                <p:cNvGrpSpPr/>
                <p:nvPr/>
              </p:nvGrpSpPr>
              <p:grpSpPr>
                <a:xfrm rot="19123498">
                  <a:off x="2501621" y="1862460"/>
                  <a:ext cx="542170" cy="1782007"/>
                  <a:chOff x="1905000" y="1828800"/>
                  <a:chExt cx="762000" cy="2362200"/>
                </a:xfrm>
              </p:grpSpPr>
              <p:sp>
                <p:nvSpPr>
                  <p:cNvPr id="813" name="Oval 81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4"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0" name="Group 12"/>
                <p:cNvGrpSpPr/>
                <p:nvPr/>
              </p:nvGrpSpPr>
              <p:grpSpPr>
                <a:xfrm rot="15530705">
                  <a:off x="2284581" y="2639655"/>
                  <a:ext cx="405591" cy="1883879"/>
                  <a:chOff x="1905000" y="1828800"/>
                  <a:chExt cx="762000" cy="2362200"/>
                </a:xfrm>
              </p:grpSpPr>
              <p:sp>
                <p:nvSpPr>
                  <p:cNvPr id="811" name="Oval 8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2" name="Oval 8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98" name="Group 31"/>
              <p:cNvGrpSpPr/>
              <p:nvPr/>
            </p:nvGrpSpPr>
            <p:grpSpPr>
              <a:xfrm rot="20238387">
                <a:off x="1346199" y="1643328"/>
                <a:ext cx="1193804" cy="897916"/>
                <a:chOff x="1111998" y="1862460"/>
                <a:chExt cx="2362200" cy="1921930"/>
              </a:xfrm>
            </p:grpSpPr>
            <p:grpSp>
              <p:nvGrpSpPr>
                <p:cNvPr id="799" name="Group 6"/>
                <p:cNvGrpSpPr/>
                <p:nvPr/>
              </p:nvGrpSpPr>
              <p:grpSpPr>
                <a:xfrm rot="17802976">
                  <a:off x="1912098" y="1823816"/>
                  <a:ext cx="762000" cy="2362200"/>
                  <a:chOff x="1905000" y="1828800"/>
                  <a:chExt cx="762000" cy="2362200"/>
                </a:xfrm>
              </p:grpSpPr>
              <p:sp>
                <p:nvSpPr>
                  <p:cNvPr id="80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7"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0" name="Group 9"/>
                <p:cNvGrpSpPr/>
                <p:nvPr/>
              </p:nvGrpSpPr>
              <p:grpSpPr>
                <a:xfrm rot="19123498">
                  <a:off x="2501621" y="1862460"/>
                  <a:ext cx="542170" cy="1782007"/>
                  <a:chOff x="1905000" y="1828800"/>
                  <a:chExt cx="762000" cy="2362200"/>
                </a:xfrm>
              </p:grpSpPr>
              <p:sp>
                <p:nvSpPr>
                  <p:cNvPr id="804"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5"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1" name="Group 12"/>
                <p:cNvGrpSpPr/>
                <p:nvPr/>
              </p:nvGrpSpPr>
              <p:grpSpPr>
                <a:xfrm rot="15530705">
                  <a:off x="2284581" y="2639655"/>
                  <a:ext cx="405591" cy="1883879"/>
                  <a:chOff x="1905000" y="1828800"/>
                  <a:chExt cx="762000" cy="2362200"/>
                </a:xfrm>
              </p:grpSpPr>
              <p:sp>
                <p:nvSpPr>
                  <p:cNvPr id="802"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3"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57" name="Double Wave 556"/>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Double Wave 557"/>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Double Wave 558"/>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Oval 559"/>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560"/>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2" name="Group 41"/>
            <p:cNvGrpSpPr/>
            <p:nvPr/>
          </p:nvGrpSpPr>
          <p:grpSpPr>
            <a:xfrm>
              <a:off x="457200" y="3352800"/>
              <a:ext cx="1397003" cy="1095416"/>
              <a:chOff x="736597" y="733384"/>
              <a:chExt cx="1807860" cy="1807860"/>
            </a:xfrm>
          </p:grpSpPr>
          <p:grpSp>
            <p:nvGrpSpPr>
              <p:cNvPr id="766" name="Group 15"/>
              <p:cNvGrpSpPr/>
              <p:nvPr/>
            </p:nvGrpSpPr>
            <p:grpSpPr>
              <a:xfrm rot="20238387">
                <a:off x="736597" y="881328"/>
                <a:ext cx="1193804" cy="897916"/>
                <a:chOff x="1111998" y="1862460"/>
                <a:chExt cx="2362200" cy="1921930"/>
              </a:xfrm>
            </p:grpSpPr>
            <p:grpSp>
              <p:nvGrpSpPr>
                <p:cNvPr id="787" name="Group 6"/>
                <p:cNvGrpSpPr/>
                <p:nvPr/>
              </p:nvGrpSpPr>
              <p:grpSpPr>
                <a:xfrm rot="17802976">
                  <a:off x="1912098" y="1823816"/>
                  <a:ext cx="762000" cy="2362200"/>
                  <a:chOff x="1905000" y="1828800"/>
                  <a:chExt cx="762000" cy="2362200"/>
                </a:xfrm>
              </p:grpSpPr>
              <p:sp>
                <p:nvSpPr>
                  <p:cNvPr id="7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8" name="Group 9"/>
                <p:cNvGrpSpPr/>
                <p:nvPr/>
              </p:nvGrpSpPr>
              <p:grpSpPr>
                <a:xfrm rot="19123498">
                  <a:off x="2501621" y="1862460"/>
                  <a:ext cx="542170" cy="1782007"/>
                  <a:chOff x="1905000" y="1828800"/>
                  <a:chExt cx="762000" cy="2362200"/>
                </a:xfrm>
              </p:grpSpPr>
              <p:sp>
                <p:nvSpPr>
                  <p:cNvPr id="792"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3"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9" name="Group 12"/>
                <p:cNvGrpSpPr/>
                <p:nvPr/>
              </p:nvGrpSpPr>
              <p:grpSpPr>
                <a:xfrm rot="15530705">
                  <a:off x="2284581" y="2639655"/>
                  <a:ext cx="405591" cy="1883879"/>
                  <a:chOff x="1905000" y="1828800"/>
                  <a:chExt cx="762000" cy="2362200"/>
                </a:xfrm>
              </p:grpSpPr>
              <p:sp>
                <p:nvSpPr>
                  <p:cNvPr id="790"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7" name="Group 21"/>
              <p:cNvGrpSpPr/>
              <p:nvPr/>
            </p:nvGrpSpPr>
            <p:grpSpPr>
              <a:xfrm rot="2927600">
                <a:off x="1498597" y="881328"/>
                <a:ext cx="1193804" cy="897916"/>
                <a:chOff x="1111998" y="1862460"/>
                <a:chExt cx="2362200" cy="1921930"/>
              </a:xfrm>
            </p:grpSpPr>
            <p:grpSp>
              <p:nvGrpSpPr>
                <p:cNvPr id="778" name="Group 6"/>
                <p:cNvGrpSpPr/>
                <p:nvPr/>
              </p:nvGrpSpPr>
              <p:grpSpPr>
                <a:xfrm rot="17802976">
                  <a:off x="1912098" y="1823816"/>
                  <a:ext cx="762000" cy="2362200"/>
                  <a:chOff x="1905000" y="1828800"/>
                  <a:chExt cx="762000" cy="2362200"/>
                </a:xfrm>
              </p:grpSpPr>
              <p:sp>
                <p:nvSpPr>
                  <p:cNvPr id="78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6"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9" name="Group 9"/>
                <p:cNvGrpSpPr/>
                <p:nvPr/>
              </p:nvGrpSpPr>
              <p:grpSpPr>
                <a:xfrm rot="19123498">
                  <a:off x="2501621" y="1862460"/>
                  <a:ext cx="542170" cy="1782007"/>
                  <a:chOff x="1905000" y="1828800"/>
                  <a:chExt cx="762000" cy="2362200"/>
                </a:xfrm>
              </p:grpSpPr>
              <p:sp>
                <p:nvSpPr>
                  <p:cNvPr id="783"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4"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0" name="Group 12"/>
                <p:cNvGrpSpPr/>
                <p:nvPr/>
              </p:nvGrpSpPr>
              <p:grpSpPr>
                <a:xfrm rot="15530705">
                  <a:off x="2284581" y="2639655"/>
                  <a:ext cx="405591" cy="1883879"/>
                  <a:chOff x="1905000" y="1828800"/>
                  <a:chExt cx="762000" cy="2362200"/>
                </a:xfrm>
              </p:grpSpPr>
              <p:sp>
                <p:nvSpPr>
                  <p:cNvPr id="781"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68" name="Group 31"/>
              <p:cNvGrpSpPr/>
              <p:nvPr/>
            </p:nvGrpSpPr>
            <p:grpSpPr>
              <a:xfrm rot="20238387">
                <a:off x="1346199" y="1643328"/>
                <a:ext cx="1193804" cy="897916"/>
                <a:chOff x="1111998" y="1862460"/>
                <a:chExt cx="2362200" cy="1921930"/>
              </a:xfrm>
            </p:grpSpPr>
            <p:grpSp>
              <p:nvGrpSpPr>
                <p:cNvPr id="769" name="Group 6"/>
                <p:cNvGrpSpPr/>
                <p:nvPr/>
              </p:nvGrpSpPr>
              <p:grpSpPr>
                <a:xfrm rot="17802976">
                  <a:off x="1912098" y="1823816"/>
                  <a:ext cx="762000" cy="2362200"/>
                  <a:chOff x="1905000" y="1828800"/>
                  <a:chExt cx="762000" cy="2362200"/>
                </a:xfrm>
              </p:grpSpPr>
              <p:sp>
                <p:nvSpPr>
                  <p:cNvPr id="77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7"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0" name="Group 9"/>
                <p:cNvGrpSpPr/>
                <p:nvPr/>
              </p:nvGrpSpPr>
              <p:grpSpPr>
                <a:xfrm rot="19123498">
                  <a:off x="2501621" y="1862460"/>
                  <a:ext cx="542170" cy="1782007"/>
                  <a:chOff x="1905000" y="1828800"/>
                  <a:chExt cx="762000" cy="2362200"/>
                </a:xfrm>
              </p:grpSpPr>
              <p:sp>
                <p:nvSpPr>
                  <p:cNvPr id="774" name="Oval 77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5"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1" name="Group 12"/>
                <p:cNvGrpSpPr/>
                <p:nvPr/>
              </p:nvGrpSpPr>
              <p:grpSpPr>
                <a:xfrm rot="15530705">
                  <a:off x="2284581" y="2639655"/>
                  <a:ext cx="405591" cy="1883879"/>
                  <a:chOff x="1905000" y="1828800"/>
                  <a:chExt cx="762000" cy="2362200"/>
                </a:xfrm>
              </p:grpSpPr>
              <p:sp>
                <p:nvSpPr>
                  <p:cNvPr id="772" name="Oval 7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3" name="Oval 7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63" name="Group 42"/>
            <p:cNvGrpSpPr/>
            <p:nvPr/>
          </p:nvGrpSpPr>
          <p:grpSpPr>
            <a:xfrm rot="1956276">
              <a:off x="1167495" y="3842653"/>
              <a:ext cx="1397003" cy="1095416"/>
              <a:chOff x="736597" y="733384"/>
              <a:chExt cx="1807860" cy="1807860"/>
            </a:xfrm>
          </p:grpSpPr>
          <p:grpSp>
            <p:nvGrpSpPr>
              <p:cNvPr id="736" name="Group 15"/>
              <p:cNvGrpSpPr/>
              <p:nvPr/>
            </p:nvGrpSpPr>
            <p:grpSpPr>
              <a:xfrm rot="20238387">
                <a:off x="736597" y="881328"/>
                <a:ext cx="1193804" cy="897916"/>
                <a:chOff x="1111998" y="1862460"/>
                <a:chExt cx="2362200" cy="1921930"/>
              </a:xfrm>
            </p:grpSpPr>
            <p:grpSp>
              <p:nvGrpSpPr>
                <p:cNvPr id="757" name="Group 6"/>
                <p:cNvGrpSpPr/>
                <p:nvPr/>
              </p:nvGrpSpPr>
              <p:grpSpPr>
                <a:xfrm rot="17802976">
                  <a:off x="1912098" y="1823816"/>
                  <a:ext cx="762000" cy="2362200"/>
                  <a:chOff x="1905000" y="1828800"/>
                  <a:chExt cx="762000" cy="2362200"/>
                </a:xfrm>
              </p:grpSpPr>
              <p:sp>
                <p:nvSpPr>
                  <p:cNvPr id="76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8" name="Group 9"/>
                <p:cNvGrpSpPr/>
                <p:nvPr/>
              </p:nvGrpSpPr>
              <p:grpSpPr>
                <a:xfrm rot="19123498">
                  <a:off x="2501621" y="1862460"/>
                  <a:ext cx="542170" cy="1782007"/>
                  <a:chOff x="1905000" y="1828800"/>
                  <a:chExt cx="762000" cy="2362200"/>
                </a:xfrm>
              </p:grpSpPr>
              <p:sp>
                <p:nvSpPr>
                  <p:cNvPr id="762"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3"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9" name="Group 12"/>
                <p:cNvGrpSpPr/>
                <p:nvPr/>
              </p:nvGrpSpPr>
              <p:grpSpPr>
                <a:xfrm rot="15530705">
                  <a:off x="2284581" y="2639655"/>
                  <a:ext cx="405591" cy="1883879"/>
                  <a:chOff x="1905000" y="1828800"/>
                  <a:chExt cx="762000" cy="2362200"/>
                </a:xfrm>
              </p:grpSpPr>
              <p:sp>
                <p:nvSpPr>
                  <p:cNvPr id="760" name="Oval 75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7" name="Group 21"/>
              <p:cNvGrpSpPr/>
              <p:nvPr/>
            </p:nvGrpSpPr>
            <p:grpSpPr>
              <a:xfrm rot="2927600">
                <a:off x="1498597" y="881328"/>
                <a:ext cx="1193804" cy="897916"/>
                <a:chOff x="1111998" y="1862460"/>
                <a:chExt cx="2362200" cy="1921930"/>
              </a:xfrm>
            </p:grpSpPr>
            <p:grpSp>
              <p:nvGrpSpPr>
                <p:cNvPr id="748" name="Group 6"/>
                <p:cNvGrpSpPr/>
                <p:nvPr/>
              </p:nvGrpSpPr>
              <p:grpSpPr>
                <a:xfrm rot="17802976">
                  <a:off x="1912098" y="1823816"/>
                  <a:ext cx="762000" cy="2362200"/>
                  <a:chOff x="1905000" y="1828800"/>
                  <a:chExt cx="762000" cy="2362200"/>
                </a:xfrm>
              </p:grpSpPr>
              <p:sp>
                <p:nvSpPr>
                  <p:cNvPr id="75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6" name="Oval 75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9" name="Group 9"/>
                <p:cNvGrpSpPr/>
                <p:nvPr/>
              </p:nvGrpSpPr>
              <p:grpSpPr>
                <a:xfrm rot="19123498">
                  <a:off x="2501621" y="1862460"/>
                  <a:ext cx="542170" cy="1782007"/>
                  <a:chOff x="1905000" y="1828800"/>
                  <a:chExt cx="762000" cy="2362200"/>
                </a:xfrm>
              </p:grpSpPr>
              <p:sp>
                <p:nvSpPr>
                  <p:cNvPr id="753"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4"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0" name="Group 12"/>
                <p:cNvGrpSpPr/>
                <p:nvPr/>
              </p:nvGrpSpPr>
              <p:grpSpPr>
                <a:xfrm rot="15530705">
                  <a:off x="2284581" y="2639655"/>
                  <a:ext cx="405591" cy="1883879"/>
                  <a:chOff x="1905000" y="1828800"/>
                  <a:chExt cx="762000" cy="2362200"/>
                </a:xfrm>
              </p:grpSpPr>
              <p:sp>
                <p:nvSpPr>
                  <p:cNvPr id="751"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2"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38" name="Group 31"/>
              <p:cNvGrpSpPr/>
              <p:nvPr/>
            </p:nvGrpSpPr>
            <p:grpSpPr>
              <a:xfrm rot="20238387">
                <a:off x="1346199" y="1643328"/>
                <a:ext cx="1193804" cy="897916"/>
                <a:chOff x="1111998" y="1862460"/>
                <a:chExt cx="2362200" cy="1921930"/>
              </a:xfrm>
            </p:grpSpPr>
            <p:grpSp>
              <p:nvGrpSpPr>
                <p:cNvPr id="739" name="Group 6"/>
                <p:cNvGrpSpPr/>
                <p:nvPr/>
              </p:nvGrpSpPr>
              <p:grpSpPr>
                <a:xfrm rot="17802976">
                  <a:off x="1912098" y="1823816"/>
                  <a:ext cx="762000" cy="2362200"/>
                  <a:chOff x="1905000" y="1828800"/>
                  <a:chExt cx="762000" cy="2362200"/>
                </a:xfrm>
              </p:grpSpPr>
              <p:sp>
                <p:nvSpPr>
                  <p:cNvPr id="74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7" name="Oval 74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0" name="Group 9"/>
                <p:cNvGrpSpPr/>
                <p:nvPr/>
              </p:nvGrpSpPr>
              <p:grpSpPr>
                <a:xfrm rot="19123498">
                  <a:off x="2501621" y="1862460"/>
                  <a:ext cx="542170" cy="1782007"/>
                  <a:chOff x="1905000" y="1828800"/>
                  <a:chExt cx="762000" cy="2362200"/>
                </a:xfrm>
              </p:grpSpPr>
              <p:sp>
                <p:nvSpPr>
                  <p:cNvPr id="744" name="Oval 74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5" name="Oval 7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1" name="Group 12"/>
                <p:cNvGrpSpPr/>
                <p:nvPr/>
              </p:nvGrpSpPr>
              <p:grpSpPr>
                <a:xfrm rot="15530705">
                  <a:off x="2284581" y="2639655"/>
                  <a:ext cx="405591" cy="1883879"/>
                  <a:chOff x="1905000" y="1828800"/>
                  <a:chExt cx="762000" cy="2362200"/>
                </a:xfrm>
              </p:grpSpPr>
              <p:sp>
                <p:nvSpPr>
                  <p:cNvPr id="742"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3" name="Oval 7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64" name="Group 73"/>
            <p:cNvGrpSpPr/>
            <p:nvPr/>
          </p:nvGrpSpPr>
          <p:grpSpPr>
            <a:xfrm rot="3068959">
              <a:off x="1791654" y="2628338"/>
              <a:ext cx="1820842" cy="1558779"/>
              <a:chOff x="736597" y="733384"/>
              <a:chExt cx="1807860" cy="1807860"/>
            </a:xfrm>
          </p:grpSpPr>
          <p:grpSp>
            <p:nvGrpSpPr>
              <p:cNvPr id="706" name="Group 15"/>
              <p:cNvGrpSpPr/>
              <p:nvPr/>
            </p:nvGrpSpPr>
            <p:grpSpPr>
              <a:xfrm rot="20238387">
                <a:off x="736597" y="881328"/>
                <a:ext cx="1193804" cy="897916"/>
                <a:chOff x="1111998" y="1862460"/>
                <a:chExt cx="2362200" cy="1921930"/>
              </a:xfrm>
            </p:grpSpPr>
            <p:grpSp>
              <p:nvGrpSpPr>
                <p:cNvPr id="727" name="Group 6"/>
                <p:cNvGrpSpPr/>
                <p:nvPr/>
              </p:nvGrpSpPr>
              <p:grpSpPr>
                <a:xfrm rot="17802976">
                  <a:off x="1912098" y="1823816"/>
                  <a:ext cx="762000" cy="2362200"/>
                  <a:chOff x="1905000" y="1828800"/>
                  <a:chExt cx="762000" cy="2362200"/>
                </a:xfrm>
              </p:grpSpPr>
              <p:sp>
                <p:nvSpPr>
                  <p:cNvPr id="73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8" name="Group 9"/>
                <p:cNvGrpSpPr/>
                <p:nvPr/>
              </p:nvGrpSpPr>
              <p:grpSpPr>
                <a:xfrm rot="19123498">
                  <a:off x="2501621" y="1862460"/>
                  <a:ext cx="542170" cy="1782007"/>
                  <a:chOff x="1905000" y="1828800"/>
                  <a:chExt cx="762000" cy="2362200"/>
                </a:xfrm>
              </p:grpSpPr>
              <p:sp>
                <p:nvSpPr>
                  <p:cNvPr id="732"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3" name="Oval 73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9" name="Group 12"/>
                <p:cNvGrpSpPr/>
                <p:nvPr/>
              </p:nvGrpSpPr>
              <p:grpSpPr>
                <a:xfrm rot="15530705">
                  <a:off x="2284581" y="2639655"/>
                  <a:ext cx="405591" cy="1883879"/>
                  <a:chOff x="1905000" y="1828800"/>
                  <a:chExt cx="762000" cy="2362200"/>
                </a:xfrm>
              </p:grpSpPr>
              <p:sp>
                <p:nvSpPr>
                  <p:cNvPr id="730"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7" name="Group 21"/>
              <p:cNvGrpSpPr/>
              <p:nvPr/>
            </p:nvGrpSpPr>
            <p:grpSpPr>
              <a:xfrm rot="2927600">
                <a:off x="1498597" y="881328"/>
                <a:ext cx="1193804" cy="897916"/>
                <a:chOff x="1111998" y="1862460"/>
                <a:chExt cx="2362200" cy="1921930"/>
              </a:xfrm>
            </p:grpSpPr>
            <p:grpSp>
              <p:nvGrpSpPr>
                <p:cNvPr id="718" name="Group 6"/>
                <p:cNvGrpSpPr/>
                <p:nvPr/>
              </p:nvGrpSpPr>
              <p:grpSpPr>
                <a:xfrm rot="17802976">
                  <a:off x="1912098" y="1823816"/>
                  <a:ext cx="762000" cy="2362200"/>
                  <a:chOff x="1905000" y="1828800"/>
                  <a:chExt cx="762000" cy="2362200"/>
                </a:xfrm>
              </p:grpSpPr>
              <p:sp>
                <p:nvSpPr>
                  <p:cNvPr id="72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6" name="Oval 72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9" name="Group 9"/>
                <p:cNvGrpSpPr/>
                <p:nvPr/>
              </p:nvGrpSpPr>
              <p:grpSpPr>
                <a:xfrm rot="19123498">
                  <a:off x="2501621" y="1862460"/>
                  <a:ext cx="542170" cy="1782007"/>
                  <a:chOff x="1905000" y="1828800"/>
                  <a:chExt cx="762000" cy="2362200"/>
                </a:xfrm>
              </p:grpSpPr>
              <p:sp>
                <p:nvSpPr>
                  <p:cNvPr id="723"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4" name="Oval 72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0" name="Group 12"/>
                <p:cNvGrpSpPr/>
                <p:nvPr/>
              </p:nvGrpSpPr>
              <p:grpSpPr>
                <a:xfrm rot="15530705">
                  <a:off x="2284581" y="2639655"/>
                  <a:ext cx="405591" cy="1883879"/>
                  <a:chOff x="1905000" y="1828800"/>
                  <a:chExt cx="762000" cy="2362200"/>
                </a:xfrm>
              </p:grpSpPr>
              <p:sp>
                <p:nvSpPr>
                  <p:cNvPr id="721"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2"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08" name="Group 31"/>
              <p:cNvGrpSpPr/>
              <p:nvPr/>
            </p:nvGrpSpPr>
            <p:grpSpPr>
              <a:xfrm rot="20238387">
                <a:off x="1346199" y="1643328"/>
                <a:ext cx="1193804" cy="897916"/>
                <a:chOff x="1111998" y="1862460"/>
                <a:chExt cx="2362200" cy="1921930"/>
              </a:xfrm>
            </p:grpSpPr>
            <p:grpSp>
              <p:nvGrpSpPr>
                <p:cNvPr id="709" name="Group 6"/>
                <p:cNvGrpSpPr/>
                <p:nvPr/>
              </p:nvGrpSpPr>
              <p:grpSpPr>
                <a:xfrm rot="17802976">
                  <a:off x="1912098" y="1823816"/>
                  <a:ext cx="762000" cy="2362200"/>
                  <a:chOff x="1905000" y="1828800"/>
                  <a:chExt cx="762000" cy="2362200"/>
                </a:xfrm>
              </p:grpSpPr>
              <p:sp>
                <p:nvSpPr>
                  <p:cNvPr id="71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Oval 71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0" name="Group 9"/>
                <p:cNvGrpSpPr/>
                <p:nvPr/>
              </p:nvGrpSpPr>
              <p:grpSpPr>
                <a:xfrm rot="19123498">
                  <a:off x="2501621" y="1862460"/>
                  <a:ext cx="542170" cy="1782007"/>
                  <a:chOff x="1905000" y="1828800"/>
                  <a:chExt cx="762000" cy="2362200"/>
                </a:xfrm>
              </p:grpSpPr>
              <p:sp>
                <p:nvSpPr>
                  <p:cNvPr id="714" name="Oval 7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Oval 7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1" name="Group 12"/>
                <p:cNvGrpSpPr/>
                <p:nvPr/>
              </p:nvGrpSpPr>
              <p:grpSpPr>
                <a:xfrm rot="15530705">
                  <a:off x="2284581" y="2639655"/>
                  <a:ext cx="405591" cy="1883879"/>
                  <a:chOff x="1905000" y="1828800"/>
                  <a:chExt cx="762000" cy="2362200"/>
                </a:xfrm>
              </p:grpSpPr>
              <p:sp>
                <p:nvSpPr>
                  <p:cNvPr id="712" name="Oval 7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Oval 7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65" name="Group 104"/>
            <p:cNvGrpSpPr/>
            <p:nvPr/>
          </p:nvGrpSpPr>
          <p:grpSpPr>
            <a:xfrm rot="3068959">
              <a:off x="2247659" y="3793897"/>
              <a:ext cx="1143483" cy="840157"/>
              <a:chOff x="736597" y="733384"/>
              <a:chExt cx="1807860" cy="1807860"/>
            </a:xfrm>
          </p:grpSpPr>
          <p:grpSp>
            <p:nvGrpSpPr>
              <p:cNvPr id="676" name="Group 15"/>
              <p:cNvGrpSpPr/>
              <p:nvPr/>
            </p:nvGrpSpPr>
            <p:grpSpPr>
              <a:xfrm rot="20238387">
                <a:off x="736597" y="881328"/>
                <a:ext cx="1193804" cy="897916"/>
                <a:chOff x="1111998" y="1862460"/>
                <a:chExt cx="2362200" cy="1921930"/>
              </a:xfrm>
            </p:grpSpPr>
            <p:grpSp>
              <p:nvGrpSpPr>
                <p:cNvPr id="697" name="Group 6"/>
                <p:cNvGrpSpPr/>
                <p:nvPr/>
              </p:nvGrpSpPr>
              <p:grpSpPr>
                <a:xfrm rot="17802976">
                  <a:off x="1912098" y="1823816"/>
                  <a:ext cx="762000" cy="2362200"/>
                  <a:chOff x="1905000" y="1828800"/>
                  <a:chExt cx="762000" cy="2362200"/>
                </a:xfrm>
              </p:grpSpPr>
              <p:sp>
                <p:nvSpPr>
                  <p:cNvPr id="7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8" name="Group 9"/>
                <p:cNvGrpSpPr/>
                <p:nvPr/>
              </p:nvGrpSpPr>
              <p:grpSpPr>
                <a:xfrm rot="19123498">
                  <a:off x="2501621" y="1862460"/>
                  <a:ext cx="542170" cy="1782007"/>
                  <a:chOff x="1905000" y="1828800"/>
                  <a:chExt cx="762000" cy="2362200"/>
                </a:xfrm>
              </p:grpSpPr>
              <p:sp>
                <p:nvSpPr>
                  <p:cNvPr id="702" name="Oval 70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3" name="Oval 70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9" name="Group 12"/>
                <p:cNvGrpSpPr/>
                <p:nvPr/>
              </p:nvGrpSpPr>
              <p:grpSpPr>
                <a:xfrm rot="15530705">
                  <a:off x="2284581" y="2639655"/>
                  <a:ext cx="405591" cy="1883879"/>
                  <a:chOff x="1905000" y="1828800"/>
                  <a:chExt cx="762000" cy="2362200"/>
                </a:xfrm>
              </p:grpSpPr>
              <p:sp>
                <p:nvSpPr>
                  <p:cNvPr id="700" name="Oval 69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7" name="Group 21"/>
              <p:cNvGrpSpPr/>
              <p:nvPr/>
            </p:nvGrpSpPr>
            <p:grpSpPr>
              <a:xfrm rot="2927600">
                <a:off x="1498597" y="881328"/>
                <a:ext cx="1193804" cy="897916"/>
                <a:chOff x="1111998" y="1862460"/>
                <a:chExt cx="2362200" cy="1921930"/>
              </a:xfrm>
            </p:grpSpPr>
            <p:grpSp>
              <p:nvGrpSpPr>
                <p:cNvPr id="688" name="Group 6"/>
                <p:cNvGrpSpPr/>
                <p:nvPr/>
              </p:nvGrpSpPr>
              <p:grpSpPr>
                <a:xfrm rot="17802976">
                  <a:off x="1912098" y="1823816"/>
                  <a:ext cx="762000" cy="2362200"/>
                  <a:chOff x="1905000" y="1828800"/>
                  <a:chExt cx="762000" cy="2362200"/>
                </a:xfrm>
              </p:grpSpPr>
              <p:sp>
                <p:nvSpPr>
                  <p:cNvPr id="6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 name="Oval 6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9" name="Group 9"/>
                <p:cNvGrpSpPr/>
                <p:nvPr/>
              </p:nvGrpSpPr>
              <p:grpSpPr>
                <a:xfrm rot="19123498">
                  <a:off x="2501621" y="1862460"/>
                  <a:ext cx="542170" cy="1782007"/>
                  <a:chOff x="1905000" y="1828800"/>
                  <a:chExt cx="762000" cy="2362200"/>
                </a:xfrm>
              </p:grpSpPr>
              <p:sp>
                <p:nvSpPr>
                  <p:cNvPr id="693" name="Oval 6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0" name="Group 12"/>
                <p:cNvGrpSpPr/>
                <p:nvPr/>
              </p:nvGrpSpPr>
              <p:grpSpPr>
                <a:xfrm rot="15530705">
                  <a:off x="2284581" y="2639655"/>
                  <a:ext cx="405591" cy="1883879"/>
                  <a:chOff x="1905000" y="1828800"/>
                  <a:chExt cx="762000" cy="2362200"/>
                </a:xfrm>
              </p:grpSpPr>
              <p:sp>
                <p:nvSpPr>
                  <p:cNvPr id="691" name="Oval 6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6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78" name="Group 31"/>
              <p:cNvGrpSpPr/>
              <p:nvPr/>
            </p:nvGrpSpPr>
            <p:grpSpPr>
              <a:xfrm rot="20238387">
                <a:off x="1346199" y="1643328"/>
                <a:ext cx="1193804" cy="897916"/>
                <a:chOff x="1111998" y="1862460"/>
                <a:chExt cx="2362200" cy="1921930"/>
              </a:xfrm>
            </p:grpSpPr>
            <p:grpSp>
              <p:nvGrpSpPr>
                <p:cNvPr id="679" name="Group 6"/>
                <p:cNvGrpSpPr/>
                <p:nvPr/>
              </p:nvGrpSpPr>
              <p:grpSpPr>
                <a:xfrm rot="17802976">
                  <a:off x="1912098" y="1823816"/>
                  <a:ext cx="762000" cy="2362200"/>
                  <a:chOff x="1905000" y="1828800"/>
                  <a:chExt cx="762000" cy="2362200"/>
                </a:xfrm>
              </p:grpSpPr>
              <p:sp>
                <p:nvSpPr>
                  <p:cNvPr id="68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0" name="Group 9"/>
                <p:cNvGrpSpPr/>
                <p:nvPr/>
              </p:nvGrpSpPr>
              <p:grpSpPr>
                <a:xfrm rot="19123498">
                  <a:off x="2501621" y="1862460"/>
                  <a:ext cx="542170" cy="1782007"/>
                  <a:chOff x="1905000" y="1828800"/>
                  <a:chExt cx="762000" cy="2362200"/>
                </a:xfrm>
              </p:grpSpPr>
              <p:sp>
                <p:nvSpPr>
                  <p:cNvPr id="684" name="Oval 68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Oval 6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1" name="Group 12"/>
                <p:cNvGrpSpPr/>
                <p:nvPr/>
              </p:nvGrpSpPr>
              <p:grpSpPr>
                <a:xfrm rot="15530705">
                  <a:off x="2284581" y="2639655"/>
                  <a:ext cx="405591" cy="1883879"/>
                  <a:chOff x="1905000" y="1828800"/>
                  <a:chExt cx="762000" cy="2362200"/>
                </a:xfrm>
              </p:grpSpPr>
              <p:sp>
                <p:nvSpPr>
                  <p:cNvPr id="682" name="Oval 6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Oval 6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66" name="Group 135"/>
            <p:cNvGrpSpPr/>
            <p:nvPr/>
          </p:nvGrpSpPr>
          <p:grpSpPr>
            <a:xfrm rot="5892673">
              <a:off x="3061159" y="3301846"/>
              <a:ext cx="1528325" cy="1350205"/>
              <a:chOff x="736597" y="733384"/>
              <a:chExt cx="1807860" cy="1807860"/>
            </a:xfrm>
          </p:grpSpPr>
          <p:grpSp>
            <p:nvGrpSpPr>
              <p:cNvPr id="646" name="Group 15"/>
              <p:cNvGrpSpPr/>
              <p:nvPr/>
            </p:nvGrpSpPr>
            <p:grpSpPr>
              <a:xfrm rot="20238387">
                <a:off x="736597" y="881328"/>
                <a:ext cx="1193804" cy="897916"/>
                <a:chOff x="1111998" y="1862460"/>
                <a:chExt cx="2362200" cy="1921930"/>
              </a:xfrm>
            </p:grpSpPr>
            <p:grpSp>
              <p:nvGrpSpPr>
                <p:cNvPr id="667" name="Group 6"/>
                <p:cNvGrpSpPr/>
                <p:nvPr/>
              </p:nvGrpSpPr>
              <p:grpSpPr>
                <a:xfrm rot="17802976">
                  <a:off x="1912098" y="1823816"/>
                  <a:ext cx="762000" cy="2362200"/>
                  <a:chOff x="1905000" y="1828800"/>
                  <a:chExt cx="762000" cy="2362200"/>
                </a:xfrm>
              </p:grpSpPr>
              <p:sp>
                <p:nvSpPr>
                  <p:cNvPr id="67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8" name="Group 9"/>
                <p:cNvGrpSpPr/>
                <p:nvPr/>
              </p:nvGrpSpPr>
              <p:grpSpPr>
                <a:xfrm rot="19123498">
                  <a:off x="2501621" y="1862460"/>
                  <a:ext cx="542170" cy="1782007"/>
                  <a:chOff x="1905000" y="1828800"/>
                  <a:chExt cx="762000" cy="2362200"/>
                </a:xfrm>
              </p:grpSpPr>
              <p:sp>
                <p:nvSpPr>
                  <p:cNvPr id="672" name="Oval 67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Oval 6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9" name="Group 12"/>
                <p:cNvGrpSpPr/>
                <p:nvPr/>
              </p:nvGrpSpPr>
              <p:grpSpPr>
                <a:xfrm rot="15530705">
                  <a:off x="2284581" y="2639655"/>
                  <a:ext cx="405591" cy="1883879"/>
                  <a:chOff x="1905000" y="1828800"/>
                  <a:chExt cx="762000" cy="2362200"/>
                </a:xfrm>
              </p:grpSpPr>
              <p:sp>
                <p:nvSpPr>
                  <p:cNvPr id="670" name="Oval 6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7" name="Group 21"/>
              <p:cNvGrpSpPr/>
              <p:nvPr/>
            </p:nvGrpSpPr>
            <p:grpSpPr>
              <a:xfrm rot="2927600">
                <a:off x="1498597" y="881328"/>
                <a:ext cx="1193804" cy="897916"/>
                <a:chOff x="1111998" y="1862460"/>
                <a:chExt cx="2362200" cy="1921930"/>
              </a:xfrm>
            </p:grpSpPr>
            <p:grpSp>
              <p:nvGrpSpPr>
                <p:cNvPr id="658" name="Group 6"/>
                <p:cNvGrpSpPr/>
                <p:nvPr/>
              </p:nvGrpSpPr>
              <p:grpSpPr>
                <a:xfrm rot="17802976">
                  <a:off x="1912098" y="1823816"/>
                  <a:ext cx="762000" cy="2362200"/>
                  <a:chOff x="1905000" y="1828800"/>
                  <a:chExt cx="762000" cy="2362200"/>
                </a:xfrm>
              </p:grpSpPr>
              <p:sp>
                <p:nvSpPr>
                  <p:cNvPr id="6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6" name="Oval 6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9" name="Group 9"/>
                <p:cNvGrpSpPr/>
                <p:nvPr/>
              </p:nvGrpSpPr>
              <p:grpSpPr>
                <a:xfrm rot="19123498">
                  <a:off x="2501621" y="1862460"/>
                  <a:ext cx="542170" cy="1782007"/>
                  <a:chOff x="1905000" y="1828800"/>
                  <a:chExt cx="762000" cy="2362200"/>
                </a:xfrm>
              </p:grpSpPr>
              <p:sp>
                <p:nvSpPr>
                  <p:cNvPr id="663" name="Oval 6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Oval 6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0" name="Group 12"/>
                <p:cNvGrpSpPr/>
                <p:nvPr/>
              </p:nvGrpSpPr>
              <p:grpSpPr>
                <a:xfrm rot="15530705">
                  <a:off x="2284581" y="2639655"/>
                  <a:ext cx="405591" cy="1883879"/>
                  <a:chOff x="1905000" y="1828800"/>
                  <a:chExt cx="762000" cy="2362200"/>
                </a:xfrm>
              </p:grpSpPr>
              <p:sp>
                <p:nvSpPr>
                  <p:cNvPr id="661" name="Oval 6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8" name="Group 31"/>
              <p:cNvGrpSpPr/>
              <p:nvPr/>
            </p:nvGrpSpPr>
            <p:grpSpPr>
              <a:xfrm rot="20238387">
                <a:off x="1346199" y="1643328"/>
                <a:ext cx="1193804" cy="897916"/>
                <a:chOff x="1111998" y="1862460"/>
                <a:chExt cx="2362200" cy="1921930"/>
              </a:xfrm>
            </p:grpSpPr>
            <p:grpSp>
              <p:nvGrpSpPr>
                <p:cNvPr id="649" name="Group 6"/>
                <p:cNvGrpSpPr/>
                <p:nvPr/>
              </p:nvGrpSpPr>
              <p:grpSpPr>
                <a:xfrm rot="17802976">
                  <a:off x="1912098" y="1823816"/>
                  <a:ext cx="762000" cy="2362200"/>
                  <a:chOff x="1905000" y="1828800"/>
                  <a:chExt cx="762000" cy="2362200"/>
                </a:xfrm>
              </p:grpSpPr>
              <p:sp>
                <p:nvSpPr>
                  <p:cNvPr id="656"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Oval 65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0" name="Group 9"/>
                <p:cNvGrpSpPr/>
                <p:nvPr/>
              </p:nvGrpSpPr>
              <p:grpSpPr>
                <a:xfrm rot="19123498">
                  <a:off x="2501621" y="1862460"/>
                  <a:ext cx="542170" cy="1782007"/>
                  <a:chOff x="1905000" y="1828800"/>
                  <a:chExt cx="762000" cy="2362200"/>
                </a:xfrm>
              </p:grpSpPr>
              <p:sp>
                <p:nvSpPr>
                  <p:cNvPr id="654" name="Oval 65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5" name="Oval 65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1" name="Group 12"/>
                <p:cNvGrpSpPr/>
                <p:nvPr/>
              </p:nvGrpSpPr>
              <p:grpSpPr>
                <a:xfrm rot="15530705">
                  <a:off x="2284581" y="2639655"/>
                  <a:ext cx="405591" cy="1883879"/>
                  <a:chOff x="1905000" y="1828800"/>
                  <a:chExt cx="762000" cy="2362200"/>
                </a:xfrm>
              </p:grpSpPr>
              <p:sp>
                <p:nvSpPr>
                  <p:cNvPr id="652" name="Oval 65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Oval 65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567" name="Group 166"/>
            <p:cNvGrpSpPr/>
            <p:nvPr/>
          </p:nvGrpSpPr>
          <p:grpSpPr>
            <a:xfrm rot="20555714" flipH="1">
              <a:off x="3652811" y="2791157"/>
              <a:ext cx="1586260" cy="1364114"/>
              <a:chOff x="736597" y="733384"/>
              <a:chExt cx="1807860" cy="1807860"/>
            </a:xfrm>
          </p:grpSpPr>
          <p:grpSp>
            <p:nvGrpSpPr>
              <p:cNvPr id="579" name="Group 15"/>
              <p:cNvGrpSpPr/>
              <p:nvPr/>
            </p:nvGrpSpPr>
            <p:grpSpPr>
              <a:xfrm rot="20238387">
                <a:off x="736597" y="881328"/>
                <a:ext cx="1193804" cy="897916"/>
                <a:chOff x="1111998" y="1862460"/>
                <a:chExt cx="2362200" cy="1921930"/>
              </a:xfrm>
            </p:grpSpPr>
            <p:grpSp>
              <p:nvGrpSpPr>
                <p:cNvPr id="600" name="Group 6"/>
                <p:cNvGrpSpPr/>
                <p:nvPr/>
              </p:nvGrpSpPr>
              <p:grpSpPr>
                <a:xfrm rot="17802976">
                  <a:off x="1912098" y="1823816"/>
                  <a:ext cx="762000" cy="2362200"/>
                  <a:chOff x="1905000" y="1828800"/>
                  <a:chExt cx="762000" cy="2362200"/>
                </a:xfrm>
              </p:grpSpPr>
              <p:sp>
                <p:nvSpPr>
                  <p:cNvPr id="64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1" name="Group 9"/>
                <p:cNvGrpSpPr/>
                <p:nvPr/>
              </p:nvGrpSpPr>
              <p:grpSpPr>
                <a:xfrm rot="19123498">
                  <a:off x="2501621" y="1862460"/>
                  <a:ext cx="542170" cy="1782007"/>
                  <a:chOff x="1905000" y="1828800"/>
                  <a:chExt cx="762000" cy="2362200"/>
                </a:xfrm>
              </p:grpSpPr>
              <p:sp>
                <p:nvSpPr>
                  <p:cNvPr id="632" name="Oval 63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3" name="Oval 6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02" name="Group 12"/>
                <p:cNvGrpSpPr/>
                <p:nvPr/>
              </p:nvGrpSpPr>
              <p:grpSpPr>
                <a:xfrm rot="15530705">
                  <a:off x="2284581" y="2639655"/>
                  <a:ext cx="405591" cy="1883879"/>
                  <a:chOff x="1905000" y="1828800"/>
                  <a:chExt cx="762000" cy="2362200"/>
                </a:xfrm>
              </p:grpSpPr>
              <p:sp>
                <p:nvSpPr>
                  <p:cNvPr id="603" name="Oval 6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0" name="Group 21"/>
              <p:cNvGrpSpPr/>
              <p:nvPr/>
            </p:nvGrpSpPr>
            <p:grpSpPr>
              <a:xfrm rot="2927600">
                <a:off x="1498597" y="881328"/>
                <a:ext cx="1193804" cy="897916"/>
                <a:chOff x="1111998" y="1862460"/>
                <a:chExt cx="2362200" cy="1921930"/>
              </a:xfrm>
            </p:grpSpPr>
            <p:grpSp>
              <p:nvGrpSpPr>
                <p:cNvPr id="591" name="Group 6"/>
                <p:cNvGrpSpPr/>
                <p:nvPr/>
              </p:nvGrpSpPr>
              <p:grpSpPr>
                <a:xfrm rot="17802976">
                  <a:off x="1912098" y="1823816"/>
                  <a:ext cx="762000" cy="2362200"/>
                  <a:chOff x="1905000" y="1828800"/>
                  <a:chExt cx="762000" cy="2362200"/>
                </a:xfrm>
              </p:grpSpPr>
              <p:sp>
                <p:nvSpPr>
                  <p:cNvPr id="598"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Oval 59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2" name="Group 9"/>
                <p:cNvGrpSpPr/>
                <p:nvPr/>
              </p:nvGrpSpPr>
              <p:grpSpPr>
                <a:xfrm rot="19123498">
                  <a:off x="2501621" y="1862460"/>
                  <a:ext cx="542170" cy="1782007"/>
                  <a:chOff x="1905000" y="1828800"/>
                  <a:chExt cx="762000" cy="2362200"/>
                </a:xfrm>
              </p:grpSpPr>
              <p:sp>
                <p:nvSpPr>
                  <p:cNvPr id="596" name="Oval 59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7" name="Oval 59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3" name="Group 12"/>
                <p:cNvGrpSpPr/>
                <p:nvPr/>
              </p:nvGrpSpPr>
              <p:grpSpPr>
                <a:xfrm rot="15530705">
                  <a:off x="2284581" y="2639655"/>
                  <a:ext cx="405591" cy="1883879"/>
                  <a:chOff x="1905000" y="1828800"/>
                  <a:chExt cx="762000" cy="2362200"/>
                </a:xfrm>
              </p:grpSpPr>
              <p:sp>
                <p:nvSpPr>
                  <p:cNvPr id="594" name="Oval 59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1" name="Group 31"/>
              <p:cNvGrpSpPr/>
              <p:nvPr/>
            </p:nvGrpSpPr>
            <p:grpSpPr>
              <a:xfrm rot="20238387">
                <a:off x="1346199" y="1643328"/>
                <a:ext cx="1193804" cy="897916"/>
                <a:chOff x="1111998" y="1862460"/>
                <a:chExt cx="2362200" cy="1921930"/>
              </a:xfrm>
            </p:grpSpPr>
            <p:grpSp>
              <p:nvGrpSpPr>
                <p:cNvPr id="582" name="Group 6"/>
                <p:cNvGrpSpPr/>
                <p:nvPr/>
              </p:nvGrpSpPr>
              <p:grpSpPr>
                <a:xfrm rot="17802976">
                  <a:off x="1912098" y="1823816"/>
                  <a:ext cx="762000" cy="2362200"/>
                  <a:chOff x="1905000" y="1828800"/>
                  <a:chExt cx="762000" cy="2362200"/>
                </a:xfrm>
              </p:grpSpPr>
              <p:sp>
                <p:nvSpPr>
                  <p:cNvPr id="589"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Oval 58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3" name="Group 9"/>
                <p:cNvGrpSpPr/>
                <p:nvPr/>
              </p:nvGrpSpPr>
              <p:grpSpPr>
                <a:xfrm rot="19123498">
                  <a:off x="2501621" y="1862460"/>
                  <a:ext cx="542170" cy="1782007"/>
                  <a:chOff x="1905000" y="1828800"/>
                  <a:chExt cx="762000" cy="2362200"/>
                </a:xfrm>
              </p:grpSpPr>
              <p:sp>
                <p:nvSpPr>
                  <p:cNvPr id="587" name="Oval 58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8" name="Oval 58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4" name="Group 12"/>
                <p:cNvGrpSpPr/>
                <p:nvPr/>
              </p:nvGrpSpPr>
              <p:grpSpPr>
                <a:xfrm rot="15530705">
                  <a:off x="2284581" y="2639655"/>
                  <a:ext cx="405591" cy="1883879"/>
                  <a:chOff x="1905000" y="1828800"/>
                  <a:chExt cx="762000" cy="2362200"/>
                </a:xfrm>
              </p:grpSpPr>
              <p:sp>
                <p:nvSpPr>
                  <p:cNvPr id="585" name="Oval 58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568" name="Double Wave 567"/>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Double Wave 568"/>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Oval 569"/>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Oval 570"/>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Oval 571"/>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Oval 572"/>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573"/>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Oval 574"/>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Oval 576"/>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Oval 577"/>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5" name="Group 610"/>
          <p:cNvGrpSpPr/>
          <p:nvPr/>
        </p:nvGrpSpPr>
        <p:grpSpPr>
          <a:xfrm>
            <a:off x="2971800" y="4800600"/>
            <a:ext cx="914400" cy="990600"/>
            <a:chOff x="5867400" y="3220304"/>
            <a:chExt cx="1066800" cy="1351696"/>
          </a:xfrm>
        </p:grpSpPr>
        <p:sp>
          <p:nvSpPr>
            <p:cNvPr id="607" name="Cube 606"/>
            <p:cNvSpPr/>
            <p:nvPr/>
          </p:nvSpPr>
          <p:spPr>
            <a:xfrm>
              <a:off x="5943600" y="3505200"/>
              <a:ext cx="990600" cy="1066800"/>
            </a:xfrm>
            <a:prstGeom prst="cube">
              <a:avLst>
                <a:gd name="adj" fmla="val 18473"/>
              </a:avLst>
            </a:prstGeom>
            <a:solidFill>
              <a:srgbClr val="E4C95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608"/>
            <p:cNvGrpSpPr/>
            <p:nvPr/>
          </p:nvGrpSpPr>
          <p:grpSpPr>
            <a:xfrm>
              <a:off x="5867400" y="3276600"/>
              <a:ext cx="821680" cy="527697"/>
              <a:chOff x="6112546" y="2949085"/>
              <a:chExt cx="821680" cy="527697"/>
            </a:xfrm>
          </p:grpSpPr>
          <p:sp>
            <p:nvSpPr>
              <p:cNvPr id="604" name="Oval 603"/>
              <p:cNvSpPr/>
              <p:nvPr/>
            </p:nvSpPr>
            <p:spPr>
              <a:xfrm rot="2137671" flipV="1">
                <a:off x="6112546" y="29490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p:cNvSpPr/>
              <p:nvPr/>
            </p:nvSpPr>
            <p:spPr>
              <a:xfrm rot="19852554" flipV="1">
                <a:off x="6264946" y="31014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Oval 605"/>
              <p:cNvSpPr/>
              <p:nvPr/>
            </p:nvSpPr>
            <p:spPr>
              <a:xfrm rot="20781295" flipV="1">
                <a:off x="6417346" y="325388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0" name="Oval 609"/>
            <p:cNvSpPr/>
            <p:nvPr/>
          </p:nvSpPr>
          <p:spPr>
            <a:xfrm rot="3489362" flipV="1">
              <a:off x="6373390" y="3367295"/>
              <a:ext cx="516880" cy="222897"/>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6" name="Group 142"/>
          <p:cNvGrpSpPr/>
          <p:nvPr/>
        </p:nvGrpSpPr>
        <p:grpSpPr>
          <a:xfrm>
            <a:off x="1446554" y="4525103"/>
            <a:ext cx="1193651" cy="1604770"/>
            <a:chOff x="2693577" y="332956"/>
            <a:chExt cx="3581718" cy="5813514"/>
          </a:xfrm>
        </p:grpSpPr>
        <p:sp>
          <p:nvSpPr>
            <p:cNvPr id="917" name="Freeform 916"/>
            <p:cNvSpPr/>
            <p:nvPr/>
          </p:nvSpPr>
          <p:spPr>
            <a:xfrm>
              <a:off x="2743200" y="3124200"/>
              <a:ext cx="3160001" cy="2137558"/>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8" name="Group 238"/>
            <p:cNvGrpSpPr/>
            <p:nvPr/>
          </p:nvGrpSpPr>
          <p:grpSpPr>
            <a:xfrm rot="20759234">
              <a:off x="2693577" y="332956"/>
              <a:ext cx="3369457" cy="5039361"/>
              <a:chOff x="6477000" y="2667000"/>
              <a:chExt cx="2057400" cy="3011575"/>
            </a:xfrm>
          </p:grpSpPr>
          <p:sp>
            <p:nvSpPr>
              <p:cNvPr id="920" name="Wave 919"/>
              <p:cNvSpPr/>
              <p:nvPr/>
            </p:nvSpPr>
            <p:spPr>
              <a:xfrm rot="17615281">
                <a:off x="6562413" y="3706589"/>
                <a:ext cx="2638111" cy="130586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 name="Wave 3"/>
              <p:cNvSpPr/>
              <p:nvPr/>
            </p:nvSpPr>
            <p:spPr>
              <a:xfrm rot="16200000">
                <a:off x="5990096" y="3688141"/>
                <a:ext cx="2057400" cy="108359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Wave 921"/>
              <p:cNvSpPr/>
              <p:nvPr/>
            </p:nvSpPr>
            <p:spPr>
              <a:xfrm rot="16887571">
                <a:off x="6451017" y="3220141"/>
                <a:ext cx="2275929" cy="1169648"/>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3" name="Wave 922"/>
              <p:cNvSpPr/>
              <p:nvPr/>
            </p:nvSpPr>
            <p:spPr>
              <a:xfrm rot="6369781">
                <a:off x="6956492" y="3437258"/>
                <a:ext cx="1230892" cy="729059"/>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4" name="Wave 923"/>
              <p:cNvSpPr/>
              <p:nvPr/>
            </p:nvSpPr>
            <p:spPr>
              <a:xfrm rot="6369781">
                <a:off x="6962887" y="3563109"/>
                <a:ext cx="1150336" cy="498139"/>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5" name="Wave 924"/>
              <p:cNvSpPr/>
              <p:nvPr/>
            </p:nvSpPr>
            <p:spPr>
              <a:xfrm rot="5400000">
                <a:off x="6325602" y="3928333"/>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6" name="Wave 925"/>
              <p:cNvSpPr/>
              <p:nvPr/>
            </p:nvSpPr>
            <p:spPr>
              <a:xfrm rot="6864377">
                <a:off x="6900166" y="4164260"/>
                <a:ext cx="1779818" cy="935225"/>
              </a:xfrm>
              <a:prstGeom prst="wave">
                <a:avLst>
                  <a:gd name="adj1" fmla="val 20000"/>
                  <a:gd name="adj2" fmla="val -10000"/>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Wave 926"/>
              <p:cNvSpPr/>
              <p:nvPr/>
            </p:nvSpPr>
            <p:spPr>
              <a:xfrm rot="5097427">
                <a:off x="6634608" y="4180925"/>
                <a:ext cx="1526092" cy="938316"/>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8" name="Wave 927"/>
              <p:cNvSpPr/>
              <p:nvPr/>
            </p:nvSpPr>
            <p:spPr>
              <a:xfrm rot="6552689">
                <a:off x="7102869" y="4455469"/>
                <a:ext cx="1270291" cy="533531"/>
              </a:xfrm>
              <a:prstGeom prst="wave">
                <a:avLst>
                  <a:gd name="adj1" fmla="val 20000"/>
                  <a:gd name="adj2" fmla="val -10000"/>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9" name="Oval 928"/>
              <p:cNvSpPr/>
              <p:nvPr/>
            </p:nvSpPr>
            <p:spPr>
              <a:xfrm rot="1354397">
                <a:off x="7334017" y="4312390"/>
                <a:ext cx="451496" cy="838200"/>
              </a:xfrm>
              <a:prstGeom prst="ellipse">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0" name="Wave 929"/>
              <p:cNvSpPr/>
              <p:nvPr/>
            </p:nvSpPr>
            <p:spPr>
              <a:xfrm rot="6864377">
                <a:off x="7082414" y="4728855"/>
                <a:ext cx="1050439" cy="433602"/>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1" name="Wave 930"/>
              <p:cNvSpPr/>
              <p:nvPr/>
            </p:nvSpPr>
            <p:spPr>
              <a:xfrm rot="4556139">
                <a:off x="7043255" y="4839808"/>
                <a:ext cx="867476" cy="374601"/>
              </a:xfrm>
              <a:prstGeom prst="wave">
                <a:avLst>
                  <a:gd name="adj1" fmla="val 20000"/>
                  <a:gd name="adj2" fmla="val -1000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2" name="Oval 931"/>
              <p:cNvSpPr/>
              <p:nvPr/>
            </p:nvSpPr>
            <p:spPr>
              <a:xfrm>
                <a:off x="7483862" y="4800600"/>
                <a:ext cx="212338" cy="37904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19" name="Freeform 918"/>
            <p:cNvSpPr/>
            <p:nvPr/>
          </p:nvSpPr>
          <p:spPr>
            <a:xfrm>
              <a:off x="4191000" y="4495800"/>
              <a:ext cx="2084295" cy="1650670"/>
            </a:xfrm>
            <a:custGeom>
              <a:avLst/>
              <a:gdLst>
                <a:gd name="connsiteX0" fmla="*/ 1782464 w 3160001"/>
                <a:gd name="connsiteY0" fmla="*/ 0 h 2137558"/>
                <a:gd name="connsiteX1" fmla="*/ 1782464 w 3160001"/>
                <a:gd name="connsiteY1" fmla="*/ 0 h 2137558"/>
                <a:gd name="connsiteX2" fmla="*/ 1188698 w 3160001"/>
                <a:gd name="connsiteY2" fmla="*/ 23751 h 2137558"/>
                <a:gd name="connsiteX3" fmla="*/ 1069944 w 3160001"/>
                <a:gd name="connsiteY3" fmla="*/ 83127 h 2137558"/>
                <a:gd name="connsiteX4" fmla="*/ 986817 w 3160001"/>
                <a:gd name="connsiteY4" fmla="*/ 106878 h 2137558"/>
                <a:gd name="connsiteX5" fmla="*/ 903690 w 3160001"/>
                <a:gd name="connsiteY5" fmla="*/ 154379 h 2137558"/>
                <a:gd name="connsiteX6" fmla="*/ 808687 w 3160001"/>
                <a:gd name="connsiteY6" fmla="*/ 190005 h 2137558"/>
                <a:gd name="connsiteX7" fmla="*/ 583056 w 3160001"/>
                <a:gd name="connsiteY7" fmla="*/ 308758 h 2137558"/>
                <a:gd name="connsiteX8" fmla="*/ 523679 w 3160001"/>
                <a:gd name="connsiteY8" fmla="*/ 368135 h 2137558"/>
                <a:gd name="connsiteX9" fmla="*/ 369300 w 3160001"/>
                <a:gd name="connsiteY9" fmla="*/ 463138 h 2137558"/>
                <a:gd name="connsiteX10" fmla="*/ 262422 w 3160001"/>
                <a:gd name="connsiteY10" fmla="*/ 570015 h 2137558"/>
                <a:gd name="connsiteX11" fmla="*/ 191170 w 3160001"/>
                <a:gd name="connsiteY11" fmla="*/ 641267 h 2137558"/>
                <a:gd name="connsiteX12" fmla="*/ 131794 w 3160001"/>
                <a:gd name="connsiteY12" fmla="*/ 736270 h 2137558"/>
                <a:gd name="connsiteX13" fmla="*/ 108043 w 3160001"/>
                <a:gd name="connsiteY13" fmla="*/ 771896 h 2137558"/>
                <a:gd name="connsiteX14" fmla="*/ 72417 w 3160001"/>
                <a:gd name="connsiteY14" fmla="*/ 819397 h 2137558"/>
                <a:gd name="connsiteX15" fmla="*/ 48666 w 3160001"/>
                <a:gd name="connsiteY15" fmla="*/ 855023 h 2137558"/>
                <a:gd name="connsiteX16" fmla="*/ 13040 w 3160001"/>
                <a:gd name="connsiteY16" fmla="*/ 950026 h 2137558"/>
                <a:gd name="connsiteX17" fmla="*/ 1165 w 3160001"/>
                <a:gd name="connsiteY17" fmla="*/ 1033153 h 2137558"/>
                <a:gd name="connsiteX18" fmla="*/ 36791 w 3160001"/>
                <a:gd name="connsiteY18" fmla="*/ 1282535 h 2137558"/>
                <a:gd name="connsiteX19" fmla="*/ 96168 w 3160001"/>
                <a:gd name="connsiteY19" fmla="*/ 1389413 h 2137558"/>
                <a:gd name="connsiteX20" fmla="*/ 179295 w 3160001"/>
                <a:gd name="connsiteY20" fmla="*/ 1520041 h 2137558"/>
                <a:gd name="connsiteX21" fmla="*/ 250547 w 3160001"/>
                <a:gd name="connsiteY21" fmla="*/ 1686296 h 2137558"/>
                <a:gd name="connsiteX22" fmla="*/ 298048 w 3160001"/>
                <a:gd name="connsiteY22" fmla="*/ 1745673 h 2137558"/>
                <a:gd name="connsiteX23" fmla="*/ 452427 w 3160001"/>
                <a:gd name="connsiteY23" fmla="*/ 1923802 h 2137558"/>
                <a:gd name="connsiteX24" fmla="*/ 511804 w 3160001"/>
                <a:gd name="connsiteY24" fmla="*/ 1983179 h 2137558"/>
                <a:gd name="connsiteX25" fmla="*/ 618682 w 3160001"/>
                <a:gd name="connsiteY25" fmla="*/ 2030680 h 2137558"/>
                <a:gd name="connsiteX26" fmla="*/ 701809 w 3160001"/>
                <a:gd name="connsiteY26" fmla="*/ 2090057 h 2137558"/>
                <a:gd name="connsiteX27" fmla="*/ 784937 w 3160001"/>
                <a:gd name="connsiteY27" fmla="*/ 2113808 h 2137558"/>
                <a:gd name="connsiteX28" fmla="*/ 879939 w 3160001"/>
                <a:gd name="connsiteY28" fmla="*/ 2137558 h 2137558"/>
                <a:gd name="connsiteX29" fmla="*/ 1176822 w 3160001"/>
                <a:gd name="connsiteY29" fmla="*/ 2125683 h 2137558"/>
                <a:gd name="connsiteX30" fmla="*/ 1414329 w 3160001"/>
                <a:gd name="connsiteY30" fmla="*/ 2101932 h 2137558"/>
                <a:gd name="connsiteX31" fmla="*/ 1580583 w 3160001"/>
                <a:gd name="connsiteY31" fmla="*/ 2054431 h 2137558"/>
                <a:gd name="connsiteX32" fmla="*/ 1758713 w 3160001"/>
                <a:gd name="connsiteY32" fmla="*/ 1983179 h 2137558"/>
                <a:gd name="connsiteX33" fmla="*/ 1841840 w 3160001"/>
                <a:gd name="connsiteY33" fmla="*/ 1959428 h 2137558"/>
                <a:gd name="connsiteX34" fmla="*/ 1877466 w 3160001"/>
                <a:gd name="connsiteY34" fmla="*/ 1935678 h 2137558"/>
                <a:gd name="connsiteX35" fmla="*/ 1936843 w 3160001"/>
                <a:gd name="connsiteY35" fmla="*/ 1911927 h 2137558"/>
                <a:gd name="connsiteX36" fmla="*/ 2031846 w 3160001"/>
                <a:gd name="connsiteY36" fmla="*/ 1840675 h 2137558"/>
                <a:gd name="connsiteX37" fmla="*/ 2079347 w 3160001"/>
                <a:gd name="connsiteY37" fmla="*/ 1805049 h 2137558"/>
                <a:gd name="connsiteX38" fmla="*/ 2138724 w 3160001"/>
                <a:gd name="connsiteY38" fmla="*/ 1781299 h 2137558"/>
                <a:gd name="connsiteX39" fmla="*/ 2209976 w 3160001"/>
                <a:gd name="connsiteY39" fmla="*/ 1721922 h 2137558"/>
                <a:gd name="connsiteX40" fmla="*/ 2257477 w 3160001"/>
                <a:gd name="connsiteY40" fmla="*/ 1698171 h 2137558"/>
                <a:gd name="connsiteX41" fmla="*/ 2304978 w 3160001"/>
                <a:gd name="connsiteY41" fmla="*/ 1650670 h 2137558"/>
                <a:gd name="connsiteX42" fmla="*/ 2376230 w 3160001"/>
                <a:gd name="connsiteY42" fmla="*/ 1626919 h 2137558"/>
                <a:gd name="connsiteX43" fmla="*/ 2411856 w 3160001"/>
                <a:gd name="connsiteY43" fmla="*/ 1603169 h 2137558"/>
                <a:gd name="connsiteX44" fmla="*/ 2459357 w 3160001"/>
                <a:gd name="connsiteY44" fmla="*/ 1591293 h 2137558"/>
                <a:gd name="connsiteX45" fmla="*/ 2649363 w 3160001"/>
                <a:gd name="connsiteY45" fmla="*/ 1496291 h 2137558"/>
                <a:gd name="connsiteX46" fmla="*/ 2696864 w 3160001"/>
                <a:gd name="connsiteY46" fmla="*/ 1472540 h 2137558"/>
                <a:gd name="connsiteX47" fmla="*/ 2744365 w 3160001"/>
                <a:gd name="connsiteY47" fmla="*/ 1448789 h 2137558"/>
                <a:gd name="connsiteX48" fmla="*/ 2815617 w 3160001"/>
                <a:gd name="connsiteY48" fmla="*/ 1401288 h 2137558"/>
                <a:gd name="connsiteX49" fmla="*/ 2898744 w 3160001"/>
                <a:gd name="connsiteY49" fmla="*/ 1318161 h 2137558"/>
                <a:gd name="connsiteX50" fmla="*/ 2993747 w 3160001"/>
                <a:gd name="connsiteY50" fmla="*/ 1175657 h 2137558"/>
                <a:gd name="connsiteX51" fmla="*/ 3064999 w 3160001"/>
                <a:gd name="connsiteY51" fmla="*/ 1033153 h 2137558"/>
                <a:gd name="connsiteX52" fmla="*/ 3100625 w 3160001"/>
                <a:gd name="connsiteY52" fmla="*/ 961901 h 2137558"/>
                <a:gd name="connsiteX53" fmla="*/ 3136251 w 3160001"/>
                <a:gd name="connsiteY53" fmla="*/ 855023 h 2137558"/>
                <a:gd name="connsiteX54" fmla="*/ 3148126 w 3160001"/>
                <a:gd name="connsiteY54" fmla="*/ 819397 h 2137558"/>
                <a:gd name="connsiteX55" fmla="*/ 3160001 w 3160001"/>
                <a:gd name="connsiteY55" fmla="*/ 760021 h 2137558"/>
                <a:gd name="connsiteX56" fmla="*/ 3148126 w 3160001"/>
                <a:gd name="connsiteY56" fmla="*/ 510639 h 2137558"/>
                <a:gd name="connsiteX57" fmla="*/ 3136251 w 3160001"/>
                <a:gd name="connsiteY57" fmla="*/ 475013 h 2137558"/>
                <a:gd name="connsiteX58" fmla="*/ 3053124 w 3160001"/>
                <a:gd name="connsiteY58" fmla="*/ 368135 h 2137558"/>
                <a:gd name="connsiteX59" fmla="*/ 3017498 w 3160001"/>
                <a:gd name="connsiteY59" fmla="*/ 344384 h 2137558"/>
                <a:gd name="connsiteX60" fmla="*/ 2886869 w 3160001"/>
                <a:gd name="connsiteY60" fmla="*/ 285008 h 2137558"/>
                <a:gd name="connsiteX61" fmla="*/ 2827492 w 3160001"/>
                <a:gd name="connsiteY61" fmla="*/ 261257 h 2137558"/>
                <a:gd name="connsiteX62" fmla="*/ 2744365 w 3160001"/>
                <a:gd name="connsiteY62" fmla="*/ 237506 h 2137558"/>
                <a:gd name="connsiteX63" fmla="*/ 2673113 w 3160001"/>
                <a:gd name="connsiteY63" fmla="*/ 201880 h 2137558"/>
                <a:gd name="connsiteX64" fmla="*/ 2589986 w 3160001"/>
                <a:gd name="connsiteY64" fmla="*/ 154379 h 2137558"/>
                <a:gd name="connsiteX65" fmla="*/ 2542485 w 3160001"/>
                <a:gd name="connsiteY65" fmla="*/ 142504 h 2137558"/>
                <a:gd name="connsiteX66" fmla="*/ 2435607 w 3160001"/>
                <a:gd name="connsiteY66" fmla="*/ 106878 h 2137558"/>
                <a:gd name="connsiteX67" fmla="*/ 2352479 w 3160001"/>
                <a:gd name="connsiteY67" fmla="*/ 83127 h 2137558"/>
                <a:gd name="connsiteX68" fmla="*/ 2245601 w 3160001"/>
                <a:gd name="connsiteY68" fmla="*/ 35626 h 2137558"/>
                <a:gd name="connsiteX69" fmla="*/ 2138724 w 3160001"/>
                <a:gd name="connsiteY69" fmla="*/ 0 h 2137558"/>
                <a:gd name="connsiteX70" fmla="*/ 1782464 w 3160001"/>
                <a:gd name="connsiteY70" fmla="*/ 0 h 213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60001" h="2137558">
                  <a:moveTo>
                    <a:pt x="1782464" y="0"/>
                  </a:moveTo>
                  <a:lnTo>
                    <a:pt x="1782464" y="0"/>
                  </a:lnTo>
                  <a:cubicBezTo>
                    <a:pt x="1584542" y="7917"/>
                    <a:pt x="1386257" y="9383"/>
                    <a:pt x="1188698" y="23751"/>
                  </a:cubicBezTo>
                  <a:cubicBezTo>
                    <a:pt x="1146551" y="26816"/>
                    <a:pt x="1105739" y="68212"/>
                    <a:pt x="1069944" y="83127"/>
                  </a:cubicBezTo>
                  <a:cubicBezTo>
                    <a:pt x="1043343" y="94211"/>
                    <a:pt x="1013305" y="95526"/>
                    <a:pt x="986817" y="106878"/>
                  </a:cubicBezTo>
                  <a:cubicBezTo>
                    <a:pt x="957484" y="119450"/>
                    <a:pt x="932610" y="140883"/>
                    <a:pt x="903690" y="154379"/>
                  </a:cubicBezTo>
                  <a:cubicBezTo>
                    <a:pt x="873042" y="168681"/>
                    <a:pt x="838322" y="173706"/>
                    <a:pt x="808687" y="190005"/>
                  </a:cubicBezTo>
                  <a:cubicBezTo>
                    <a:pt x="568714" y="321990"/>
                    <a:pt x="758173" y="258726"/>
                    <a:pt x="583056" y="308758"/>
                  </a:cubicBezTo>
                  <a:cubicBezTo>
                    <a:pt x="563264" y="328550"/>
                    <a:pt x="546316" y="351672"/>
                    <a:pt x="523679" y="368135"/>
                  </a:cubicBezTo>
                  <a:cubicBezTo>
                    <a:pt x="354342" y="491289"/>
                    <a:pt x="560758" y="295612"/>
                    <a:pt x="369300" y="463138"/>
                  </a:cubicBezTo>
                  <a:cubicBezTo>
                    <a:pt x="331383" y="496315"/>
                    <a:pt x="302728" y="539785"/>
                    <a:pt x="262422" y="570015"/>
                  </a:cubicBezTo>
                  <a:cubicBezTo>
                    <a:pt x="203503" y="614205"/>
                    <a:pt x="225900" y="589173"/>
                    <a:pt x="191170" y="641267"/>
                  </a:cubicBezTo>
                  <a:cubicBezTo>
                    <a:pt x="169914" y="705036"/>
                    <a:pt x="189880" y="658821"/>
                    <a:pt x="131794" y="736270"/>
                  </a:cubicBezTo>
                  <a:cubicBezTo>
                    <a:pt x="123231" y="747688"/>
                    <a:pt x="116339" y="760282"/>
                    <a:pt x="108043" y="771896"/>
                  </a:cubicBezTo>
                  <a:cubicBezTo>
                    <a:pt x="96539" y="788001"/>
                    <a:pt x="83921" y="803292"/>
                    <a:pt x="72417" y="819397"/>
                  </a:cubicBezTo>
                  <a:cubicBezTo>
                    <a:pt x="64121" y="831011"/>
                    <a:pt x="55049" y="842257"/>
                    <a:pt x="48666" y="855023"/>
                  </a:cubicBezTo>
                  <a:cubicBezTo>
                    <a:pt x="34471" y="883413"/>
                    <a:pt x="23316" y="919198"/>
                    <a:pt x="13040" y="950026"/>
                  </a:cubicBezTo>
                  <a:cubicBezTo>
                    <a:pt x="9082" y="977735"/>
                    <a:pt x="0" y="1005187"/>
                    <a:pt x="1165" y="1033153"/>
                  </a:cubicBezTo>
                  <a:cubicBezTo>
                    <a:pt x="2288" y="1060104"/>
                    <a:pt x="14392" y="1215339"/>
                    <a:pt x="36791" y="1282535"/>
                  </a:cubicBezTo>
                  <a:cubicBezTo>
                    <a:pt x="69266" y="1379960"/>
                    <a:pt x="46477" y="1306595"/>
                    <a:pt x="96168" y="1389413"/>
                  </a:cubicBezTo>
                  <a:cubicBezTo>
                    <a:pt x="180699" y="1530297"/>
                    <a:pt x="79345" y="1395104"/>
                    <a:pt x="179295" y="1520041"/>
                  </a:cubicBezTo>
                  <a:cubicBezTo>
                    <a:pt x="198951" y="1572458"/>
                    <a:pt x="219654" y="1637750"/>
                    <a:pt x="250547" y="1686296"/>
                  </a:cubicBezTo>
                  <a:cubicBezTo>
                    <a:pt x="264155" y="1707680"/>
                    <a:pt x="283140" y="1725174"/>
                    <a:pt x="298048" y="1745673"/>
                  </a:cubicBezTo>
                  <a:cubicBezTo>
                    <a:pt x="398643" y="1883991"/>
                    <a:pt x="280983" y="1752358"/>
                    <a:pt x="452427" y="1923802"/>
                  </a:cubicBezTo>
                  <a:cubicBezTo>
                    <a:pt x="472219" y="1943594"/>
                    <a:pt x="486768" y="1970661"/>
                    <a:pt x="511804" y="1983179"/>
                  </a:cubicBezTo>
                  <a:cubicBezTo>
                    <a:pt x="594252" y="2024403"/>
                    <a:pt x="557865" y="2010408"/>
                    <a:pt x="618682" y="2030680"/>
                  </a:cubicBezTo>
                  <a:cubicBezTo>
                    <a:pt x="622559" y="2033588"/>
                    <a:pt x="689406" y="2085096"/>
                    <a:pt x="701809" y="2090057"/>
                  </a:cubicBezTo>
                  <a:cubicBezTo>
                    <a:pt x="728566" y="2100760"/>
                    <a:pt x="757334" y="2105527"/>
                    <a:pt x="784937" y="2113808"/>
                  </a:cubicBezTo>
                  <a:cubicBezTo>
                    <a:pt x="857965" y="2135716"/>
                    <a:pt x="778856" y="2117342"/>
                    <a:pt x="879939" y="2137558"/>
                  </a:cubicBezTo>
                  <a:lnTo>
                    <a:pt x="1176822" y="2125683"/>
                  </a:lnTo>
                  <a:cubicBezTo>
                    <a:pt x="1233111" y="2122721"/>
                    <a:pt x="1348441" y="2115110"/>
                    <a:pt x="1414329" y="2101932"/>
                  </a:cubicBezTo>
                  <a:cubicBezTo>
                    <a:pt x="1464297" y="2091938"/>
                    <a:pt x="1531532" y="2073297"/>
                    <a:pt x="1580583" y="2054431"/>
                  </a:cubicBezTo>
                  <a:cubicBezTo>
                    <a:pt x="1703442" y="2007178"/>
                    <a:pt x="1625786" y="2027489"/>
                    <a:pt x="1758713" y="1983179"/>
                  </a:cubicBezTo>
                  <a:cubicBezTo>
                    <a:pt x="1786052" y="1974066"/>
                    <a:pt x="1814131" y="1967345"/>
                    <a:pt x="1841840" y="1959428"/>
                  </a:cubicBezTo>
                  <a:cubicBezTo>
                    <a:pt x="1853715" y="1951511"/>
                    <a:pt x="1864700" y="1942061"/>
                    <a:pt x="1877466" y="1935678"/>
                  </a:cubicBezTo>
                  <a:cubicBezTo>
                    <a:pt x="1896533" y="1926145"/>
                    <a:pt x="1918688" y="1923099"/>
                    <a:pt x="1936843" y="1911927"/>
                  </a:cubicBezTo>
                  <a:cubicBezTo>
                    <a:pt x="1970556" y="1891181"/>
                    <a:pt x="2000178" y="1864426"/>
                    <a:pt x="2031846" y="1840675"/>
                  </a:cubicBezTo>
                  <a:cubicBezTo>
                    <a:pt x="2047680" y="1828800"/>
                    <a:pt x="2060970" y="1812399"/>
                    <a:pt x="2079347" y="1805049"/>
                  </a:cubicBezTo>
                  <a:lnTo>
                    <a:pt x="2138724" y="1781299"/>
                  </a:lnTo>
                  <a:cubicBezTo>
                    <a:pt x="2162475" y="1761507"/>
                    <a:pt x="2184648" y="1739652"/>
                    <a:pt x="2209976" y="1721922"/>
                  </a:cubicBezTo>
                  <a:cubicBezTo>
                    <a:pt x="2224479" y="1711770"/>
                    <a:pt x="2243315" y="1708793"/>
                    <a:pt x="2257477" y="1698171"/>
                  </a:cubicBezTo>
                  <a:cubicBezTo>
                    <a:pt x="2275391" y="1684736"/>
                    <a:pt x="2285777" y="1662191"/>
                    <a:pt x="2304978" y="1650670"/>
                  </a:cubicBezTo>
                  <a:cubicBezTo>
                    <a:pt x="2326446" y="1637789"/>
                    <a:pt x="2353352" y="1637087"/>
                    <a:pt x="2376230" y="1626919"/>
                  </a:cubicBezTo>
                  <a:cubicBezTo>
                    <a:pt x="2389272" y="1621123"/>
                    <a:pt x="2398738" y="1608791"/>
                    <a:pt x="2411856" y="1603169"/>
                  </a:cubicBezTo>
                  <a:cubicBezTo>
                    <a:pt x="2426857" y="1596740"/>
                    <a:pt x="2444356" y="1597722"/>
                    <a:pt x="2459357" y="1591293"/>
                  </a:cubicBezTo>
                  <a:cubicBezTo>
                    <a:pt x="2459371" y="1591287"/>
                    <a:pt x="2624021" y="1508962"/>
                    <a:pt x="2649363" y="1496291"/>
                  </a:cubicBezTo>
                  <a:lnTo>
                    <a:pt x="2696864" y="1472540"/>
                  </a:lnTo>
                  <a:cubicBezTo>
                    <a:pt x="2712698" y="1464623"/>
                    <a:pt x="2729635" y="1458609"/>
                    <a:pt x="2744365" y="1448789"/>
                  </a:cubicBezTo>
                  <a:cubicBezTo>
                    <a:pt x="2768116" y="1432955"/>
                    <a:pt x="2797785" y="1423578"/>
                    <a:pt x="2815617" y="1401288"/>
                  </a:cubicBezTo>
                  <a:cubicBezTo>
                    <a:pt x="2872034" y="1330767"/>
                    <a:pt x="2842029" y="1355972"/>
                    <a:pt x="2898744" y="1318161"/>
                  </a:cubicBezTo>
                  <a:cubicBezTo>
                    <a:pt x="2935901" y="1266142"/>
                    <a:pt x="2964757" y="1230416"/>
                    <a:pt x="2993747" y="1175657"/>
                  </a:cubicBezTo>
                  <a:cubicBezTo>
                    <a:pt x="3018596" y="1128721"/>
                    <a:pt x="3041248" y="1080654"/>
                    <a:pt x="3064999" y="1033153"/>
                  </a:cubicBezTo>
                  <a:cubicBezTo>
                    <a:pt x="3076874" y="1009402"/>
                    <a:pt x="3092228" y="987092"/>
                    <a:pt x="3100625" y="961901"/>
                  </a:cubicBezTo>
                  <a:lnTo>
                    <a:pt x="3136251" y="855023"/>
                  </a:lnTo>
                  <a:cubicBezTo>
                    <a:pt x="3140209" y="843148"/>
                    <a:pt x="3145671" y="831672"/>
                    <a:pt x="3148126" y="819397"/>
                  </a:cubicBezTo>
                  <a:lnTo>
                    <a:pt x="3160001" y="760021"/>
                  </a:lnTo>
                  <a:cubicBezTo>
                    <a:pt x="3156043" y="676894"/>
                    <a:pt x="3155037" y="593573"/>
                    <a:pt x="3148126" y="510639"/>
                  </a:cubicBezTo>
                  <a:cubicBezTo>
                    <a:pt x="3147086" y="498165"/>
                    <a:pt x="3141849" y="486209"/>
                    <a:pt x="3136251" y="475013"/>
                  </a:cubicBezTo>
                  <a:cubicBezTo>
                    <a:pt x="3111079" y="424668"/>
                    <a:pt x="3095628" y="404567"/>
                    <a:pt x="3053124" y="368135"/>
                  </a:cubicBezTo>
                  <a:cubicBezTo>
                    <a:pt x="3042288" y="358847"/>
                    <a:pt x="3030028" y="351218"/>
                    <a:pt x="3017498" y="344384"/>
                  </a:cubicBezTo>
                  <a:cubicBezTo>
                    <a:pt x="2891757" y="275798"/>
                    <a:pt x="2962993" y="313554"/>
                    <a:pt x="2886869" y="285008"/>
                  </a:cubicBezTo>
                  <a:cubicBezTo>
                    <a:pt x="2866909" y="277523"/>
                    <a:pt x="2847715" y="267998"/>
                    <a:pt x="2827492" y="261257"/>
                  </a:cubicBezTo>
                  <a:cubicBezTo>
                    <a:pt x="2789739" y="248673"/>
                    <a:pt x="2778684" y="252759"/>
                    <a:pt x="2744365" y="237506"/>
                  </a:cubicBezTo>
                  <a:cubicBezTo>
                    <a:pt x="2720100" y="226721"/>
                    <a:pt x="2696325" y="214776"/>
                    <a:pt x="2673113" y="201880"/>
                  </a:cubicBezTo>
                  <a:cubicBezTo>
                    <a:pt x="2625413" y="175380"/>
                    <a:pt x="2646959" y="175744"/>
                    <a:pt x="2589986" y="154379"/>
                  </a:cubicBezTo>
                  <a:cubicBezTo>
                    <a:pt x="2574704" y="148648"/>
                    <a:pt x="2558084" y="147304"/>
                    <a:pt x="2542485" y="142504"/>
                  </a:cubicBezTo>
                  <a:cubicBezTo>
                    <a:pt x="2506593" y="131460"/>
                    <a:pt x="2472039" y="115986"/>
                    <a:pt x="2435607" y="106878"/>
                  </a:cubicBezTo>
                  <a:cubicBezTo>
                    <a:pt x="2375961" y="91966"/>
                    <a:pt x="2403589" y="100163"/>
                    <a:pt x="2352479" y="83127"/>
                  </a:cubicBezTo>
                  <a:cubicBezTo>
                    <a:pt x="2247677" y="13258"/>
                    <a:pt x="2415196" y="120425"/>
                    <a:pt x="2245601" y="35626"/>
                  </a:cubicBezTo>
                  <a:cubicBezTo>
                    <a:pt x="2180047" y="2848"/>
                    <a:pt x="2215459" y="15347"/>
                    <a:pt x="2138724" y="0"/>
                  </a:cubicBezTo>
                  <a:cubicBezTo>
                    <a:pt x="1750800" y="12122"/>
                    <a:pt x="1841841" y="0"/>
                    <a:pt x="1782464" y="0"/>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3">
            <a:extLst>
              <a:ext uri="{FF2B5EF4-FFF2-40B4-BE49-F238E27FC236}">
                <a16:creationId xmlns:a16="http://schemas.microsoft.com/office/drawing/2014/main" id="{C2809CDD-ECF9-036D-B3FC-A714FE4454DF}"/>
              </a:ext>
            </a:extLst>
          </p:cNvPr>
          <p:cNvGrpSpPr/>
          <p:nvPr/>
        </p:nvGrpSpPr>
        <p:grpSpPr>
          <a:xfrm>
            <a:off x="4744111" y="1794441"/>
            <a:ext cx="4095134" cy="1685497"/>
            <a:chOff x="152400" y="304800"/>
            <a:chExt cx="6248400" cy="3429000"/>
          </a:xfrm>
        </p:grpSpPr>
        <p:grpSp>
          <p:nvGrpSpPr>
            <p:cNvPr id="5" name="Group 1">
              <a:extLst>
                <a:ext uri="{FF2B5EF4-FFF2-40B4-BE49-F238E27FC236}">
                  <a16:creationId xmlns:a16="http://schemas.microsoft.com/office/drawing/2014/main" id="{734BB490-6EAB-4EEA-6C8B-BCDE12E29807}"/>
                </a:ext>
              </a:extLst>
            </p:cNvPr>
            <p:cNvGrpSpPr/>
            <p:nvPr/>
          </p:nvGrpSpPr>
          <p:grpSpPr>
            <a:xfrm>
              <a:off x="1981200" y="304800"/>
              <a:ext cx="1068393" cy="3388600"/>
              <a:chOff x="6583357" y="2133600"/>
              <a:chExt cx="1068393" cy="3388600"/>
            </a:xfrm>
          </p:grpSpPr>
          <p:sp>
            <p:nvSpPr>
              <p:cNvPr id="237" name="Oval 2">
                <a:extLst>
                  <a:ext uri="{FF2B5EF4-FFF2-40B4-BE49-F238E27FC236}">
                    <a16:creationId xmlns:a16="http://schemas.microsoft.com/office/drawing/2014/main" id="{91F937FF-1201-F43D-B57A-E769975B1249}"/>
                  </a:ext>
                </a:extLst>
              </p:cNvPr>
              <p:cNvSpPr/>
              <p:nvPr/>
            </p:nvSpPr>
            <p:spPr>
              <a:xfrm rot="17610301" flipH="1">
                <a:off x="7101726" y="5162763"/>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3">
                <a:extLst>
                  <a:ext uri="{FF2B5EF4-FFF2-40B4-BE49-F238E27FC236}">
                    <a16:creationId xmlns:a16="http://schemas.microsoft.com/office/drawing/2014/main" id="{55B45278-F6B7-5A0A-286D-4825FDC32BC4}"/>
                  </a:ext>
                </a:extLst>
              </p:cNvPr>
              <p:cNvSpPr/>
              <p:nvPr/>
            </p:nvSpPr>
            <p:spPr>
              <a:xfrm rot="2704841" flipH="1">
                <a:off x="6732002" y="5200978"/>
                <a:ext cx="288922" cy="353521"/>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4">
                <a:extLst>
                  <a:ext uri="{FF2B5EF4-FFF2-40B4-BE49-F238E27FC236}">
                    <a16:creationId xmlns:a16="http://schemas.microsoft.com/office/drawing/2014/main" id="{D4AFC7C7-6946-D7FF-9F75-413CB6DF209D}"/>
                  </a:ext>
                </a:extLst>
              </p:cNvPr>
              <p:cNvSpPr/>
              <p:nvPr/>
            </p:nvSpPr>
            <p:spPr>
              <a:xfrm>
                <a:off x="662940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5">
                <a:extLst>
                  <a:ext uri="{FF2B5EF4-FFF2-40B4-BE49-F238E27FC236}">
                    <a16:creationId xmlns:a16="http://schemas.microsoft.com/office/drawing/2014/main" id="{7980F3E2-5BC1-06B2-5BE1-06E910147876}"/>
                  </a:ext>
                </a:extLst>
              </p:cNvPr>
              <p:cNvSpPr/>
              <p:nvPr/>
            </p:nvSpPr>
            <p:spPr>
              <a:xfrm>
                <a:off x="7447280" y="4088356"/>
                <a:ext cx="204470" cy="411967"/>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lowchart: Manual Operation 6">
                <a:extLst>
                  <a:ext uri="{FF2B5EF4-FFF2-40B4-BE49-F238E27FC236}">
                    <a16:creationId xmlns:a16="http://schemas.microsoft.com/office/drawing/2014/main" id="{E94D30CA-00D2-B0CA-C52B-1DE3902D2B03}"/>
                  </a:ext>
                </a:extLst>
              </p:cNvPr>
              <p:cNvSpPr/>
              <p:nvPr/>
            </p:nvSpPr>
            <p:spPr>
              <a:xfrm rot="9438105" flipH="1">
                <a:off x="7264023"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Flowchart: Manual Operation 7">
                <a:extLst>
                  <a:ext uri="{FF2B5EF4-FFF2-40B4-BE49-F238E27FC236}">
                    <a16:creationId xmlns:a16="http://schemas.microsoft.com/office/drawing/2014/main" id="{DCE04FC0-D5DE-A92C-749E-D98A6877F49F}"/>
                  </a:ext>
                </a:extLst>
              </p:cNvPr>
              <p:cNvSpPr/>
              <p:nvPr/>
            </p:nvSpPr>
            <p:spPr>
              <a:xfrm rot="11918038">
                <a:off x="6691506" y="3406368"/>
                <a:ext cx="307682" cy="875430"/>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Flowchart: Manual Operation 8">
                <a:extLst>
                  <a:ext uri="{FF2B5EF4-FFF2-40B4-BE49-F238E27FC236}">
                    <a16:creationId xmlns:a16="http://schemas.microsoft.com/office/drawing/2014/main" id="{FF0A0AE7-00BF-16CA-A1DA-2B864D294D04}"/>
                  </a:ext>
                </a:extLst>
              </p:cNvPr>
              <p:cNvSpPr/>
              <p:nvPr/>
            </p:nvSpPr>
            <p:spPr>
              <a:xfrm rot="10800000">
                <a:off x="6792976" y="3367414"/>
                <a:ext cx="654304" cy="978422"/>
              </a:xfrm>
              <a:prstGeom prst="flowChartManualOperation">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lowchart: Manual Operation 9">
                <a:extLst>
                  <a:ext uri="{FF2B5EF4-FFF2-40B4-BE49-F238E27FC236}">
                    <a16:creationId xmlns:a16="http://schemas.microsoft.com/office/drawing/2014/main" id="{359C8BF0-4FA8-F1E1-0871-FAE26127BA54}"/>
                  </a:ext>
                </a:extLst>
              </p:cNvPr>
              <p:cNvSpPr/>
              <p:nvPr/>
            </p:nvSpPr>
            <p:spPr>
              <a:xfrm rot="10800000">
                <a:off x="6752082"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lowchart: Manual Operation 10">
                <a:extLst>
                  <a:ext uri="{FF2B5EF4-FFF2-40B4-BE49-F238E27FC236}">
                    <a16:creationId xmlns:a16="http://schemas.microsoft.com/office/drawing/2014/main" id="{B9E6D905-1F5A-8B57-EAAD-06FBAE40C205}"/>
                  </a:ext>
                </a:extLst>
              </p:cNvPr>
              <p:cNvSpPr/>
              <p:nvPr/>
            </p:nvSpPr>
            <p:spPr>
              <a:xfrm rot="10800000">
                <a:off x="7038340" y="4345836"/>
                <a:ext cx="449834" cy="978422"/>
              </a:xfrm>
              <a:prstGeom prst="flowChartManualOperation">
                <a:avLst/>
              </a:prstGeom>
              <a:solidFill>
                <a:schemeClr val="tx1">
                  <a:lumMod val="85000"/>
                  <a:lumOff val="1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Rounded Rectangle 11">
                <a:extLst>
                  <a:ext uri="{FF2B5EF4-FFF2-40B4-BE49-F238E27FC236}">
                    <a16:creationId xmlns:a16="http://schemas.microsoft.com/office/drawing/2014/main" id="{4320CEBC-BCFD-07E4-3B24-DD866B3ACD0C}"/>
                  </a:ext>
                </a:extLst>
              </p:cNvPr>
              <p:cNvSpPr/>
              <p:nvPr/>
            </p:nvSpPr>
            <p:spPr>
              <a:xfrm>
                <a:off x="6792976" y="4242844"/>
                <a:ext cx="654304" cy="102992"/>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Pentagon 12">
                <a:extLst>
                  <a:ext uri="{FF2B5EF4-FFF2-40B4-BE49-F238E27FC236}">
                    <a16:creationId xmlns:a16="http://schemas.microsoft.com/office/drawing/2014/main" id="{FAE25AAA-24CE-58F5-6D89-472DFF4B4016}"/>
                  </a:ext>
                </a:extLst>
              </p:cNvPr>
              <p:cNvSpPr/>
              <p:nvPr/>
            </p:nvSpPr>
            <p:spPr>
              <a:xfrm rot="16010993">
                <a:off x="7141853" y="3672169"/>
                <a:ext cx="337170" cy="38812"/>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Pentagon 13">
                <a:extLst>
                  <a:ext uri="{FF2B5EF4-FFF2-40B4-BE49-F238E27FC236}">
                    <a16:creationId xmlns:a16="http://schemas.microsoft.com/office/drawing/2014/main" id="{B023D5A4-C489-6497-3115-4C9602CB84E2}"/>
                  </a:ext>
                </a:extLst>
              </p:cNvPr>
              <p:cNvSpPr/>
              <p:nvPr/>
            </p:nvSpPr>
            <p:spPr>
              <a:xfrm rot="5400000">
                <a:off x="7134517" y="3702894"/>
                <a:ext cx="257479" cy="204470"/>
              </a:xfrm>
              <a:prstGeom prst="homePlate">
                <a:avLst>
                  <a:gd name="adj" fmla="val 2983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Rectangle 14">
                <a:extLst>
                  <a:ext uri="{FF2B5EF4-FFF2-40B4-BE49-F238E27FC236}">
                    <a16:creationId xmlns:a16="http://schemas.microsoft.com/office/drawing/2014/main" id="{ABA12904-78BC-ACDF-2EDA-25CFAC229A08}"/>
                  </a:ext>
                </a:extLst>
              </p:cNvPr>
              <p:cNvSpPr/>
              <p:nvPr/>
            </p:nvSpPr>
            <p:spPr>
              <a:xfrm>
                <a:off x="7038340" y="4242844"/>
                <a:ext cx="163576" cy="102992"/>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131">
                <a:extLst>
                  <a:ext uri="{FF2B5EF4-FFF2-40B4-BE49-F238E27FC236}">
                    <a16:creationId xmlns:a16="http://schemas.microsoft.com/office/drawing/2014/main" id="{7458452D-4524-8D0E-9061-01F281428C0C}"/>
                  </a:ext>
                </a:extLst>
              </p:cNvPr>
              <p:cNvGrpSpPr/>
              <p:nvPr/>
            </p:nvGrpSpPr>
            <p:grpSpPr>
              <a:xfrm>
                <a:off x="7010400" y="3505200"/>
                <a:ext cx="177800" cy="594851"/>
                <a:chOff x="2501900" y="1472381"/>
                <a:chExt cx="177800" cy="594851"/>
              </a:xfrm>
            </p:grpSpPr>
            <p:sp>
              <p:nvSpPr>
                <p:cNvPr id="865" name="Pentagon 22">
                  <a:extLst>
                    <a:ext uri="{FF2B5EF4-FFF2-40B4-BE49-F238E27FC236}">
                      <a16:creationId xmlns:a16="http://schemas.microsoft.com/office/drawing/2014/main" id="{095F26FB-5228-9984-184F-6C26F9A98909}"/>
                    </a:ext>
                  </a:extLst>
                </p:cNvPr>
                <p:cNvSpPr/>
                <p:nvPr/>
              </p:nvSpPr>
              <p:spPr>
                <a:xfrm rot="5400000">
                  <a:off x="2347452" y="1779434"/>
                  <a:ext cx="486697" cy="88900"/>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6" name="Regular Pentagon 23">
                  <a:extLst>
                    <a:ext uri="{FF2B5EF4-FFF2-40B4-BE49-F238E27FC236}">
                      <a16:creationId xmlns:a16="http://schemas.microsoft.com/office/drawing/2014/main" id="{81B02908-0CE7-2FEA-3569-114CEDE4DA85}"/>
                    </a:ext>
                  </a:extLst>
                </p:cNvPr>
                <p:cNvSpPr/>
                <p:nvPr/>
              </p:nvSpPr>
              <p:spPr>
                <a:xfrm rot="10800000">
                  <a:off x="2501900" y="1472381"/>
                  <a:ext cx="177800" cy="162232"/>
                </a:xfrm>
                <a:prstGeom prst="pentagon">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1" name="Rounded Rectangle 16">
                <a:extLst>
                  <a:ext uri="{FF2B5EF4-FFF2-40B4-BE49-F238E27FC236}">
                    <a16:creationId xmlns:a16="http://schemas.microsoft.com/office/drawing/2014/main" id="{FFD3A713-57BB-EFAF-154C-C0D6904D0B72}"/>
                  </a:ext>
                </a:extLst>
              </p:cNvPr>
              <p:cNvSpPr/>
              <p:nvPr/>
            </p:nvSpPr>
            <p:spPr>
              <a:xfrm rot="20173283">
                <a:off x="7235183" y="2255149"/>
                <a:ext cx="314474" cy="425252"/>
              </a:xfrm>
              <a:prstGeom prst="roundRect">
                <a:avLst>
                  <a:gd name="adj" fmla="val 49585"/>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Rounded Rectangle 17">
                <a:extLst>
                  <a:ext uri="{FF2B5EF4-FFF2-40B4-BE49-F238E27FC236}">
                    <a16:creationId xmlns:a16="http://schemas.microsoft.com/office/drawing/2014/main" id="{763D93CD-EA62-38BB-739F-B10926C8F523}"/>
                  </a:ext>
                </a:extLst>
              </p:cNvPr>
              <p:cNvSpPr/>
              <p:nvPr/>
            </p:nvSpPr>
            <p:spPr>
              <a:xfrm rot="1165951">
                <a:off x="6583357" y="2239671"/>
                <a:ext cx="300304" cy="550514"/>
              </a:xfrm>
              <a:prstGeom prst="roundRect">
                <a:avLst>
                  <a:gd name="adj" fmla="val 5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Oval 18">
                <a:extLst>
                  <a:ext uri="{FF2B5EF4-FFF2-40B4-BE49-F238E27FC236}">
                    <a16:creationId xmlns:a16="http://schemas.microsoft.com/office/drawing/2014/main" id="{51E07B45-34A6-37EA-EACB-04F309121F89}"/>
                  </a:ext>
                </a:extLst>
              </p:cNvPr>
              <p:cNvSpPr/>
              <p:nvPr/>
            </p:nvSpPr>
            <p:spPr>
              <a:xfrm>
                <a:off x="6670294" y="2362200"/>
                <a:ext cx="858774" cy="115970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Wave 19">
                <a:extLst>
                  <a:ext uri="{FF2B5EF4-FFF2-40B4-BE49-F238E27FC236}">
                    <a16:creationId xmlns:a16="http://schemas.microsoft.com/office/drawing/2014/main" id="{E07C2355-C6E2-9A91-FB97-0F4469776BAE}"/>
                  </a:ext>
                </a:extLst>
              </p:cNvPr>
              <p:cNvSpPr/>
              <p:nvPr/>
            </p:nvSpPr>
            <p:spPr>
              <a:xfrm rot="443297">
                <a:off x="6705600" y="2133600"/>
                <a:ext cx="762000" cy="533400"/>
              </a:xfrm>
              <a:prstGeom prst="wave">
                <a:avLst>
                  <a:gd name="adj1" fmla="val 20000"/>
                  <a:gd name="adj2" fmla="val -10000"/>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Rounded Rectangle 20">
                <a:extLst>
                  <a:ext uri="{FF2B5EF4-FFF2-40B4-BE49-F238E27FC236}">
                    <a16:creationId xmlns:a16="http://schemas.microsoft.com/office/drawing/2014/main" id="{F37A3351-FFF6-ED72-E3E9-CBA7FFF47CFB}"/>
                  </a:ext>
                </a:extLst>
              </p:cNvPr>
              <p:cNvSpPr/>
              <p:nvPr/>
            </p:nvSpPr>
            <p:spPr>
              <a:xfrm rot="1165951">
                <a:off x="6646511" y="2281074"/>
                <a:ext cx="232280" cy="270532"/>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4" name="Rounded Rectangle 21">
                <a:extLst>
                  <a:ext uri="{FF2B5EF4-FFF2-40B4-BE49-F238E27FC236}">
                    <a16:creationId xmlns:a16="http://schemas.microsoft.com/office/drawing/2014/main" id="{6A0837A3-AEFF-A4CE-55E4-AD9BBE654C26}"/>
                  </a:ext>
                </a:extLst>
              </p:cNvPr>
              <p:cNvSpPr/>
              <p:nvPr/>
            </p:nvSpPr>
            <p:spPr>
              <a:xfrm rot="1165951">
                <a:off x="7272903" y="2323942"/>
                <a:ext cx="251933" cy="139269"/>
              </a:xfrm>
              <a:prstGeom prst="roundRect">
                <a:avLst>
                  <a:gd name="adj" fmla="val 50000"/>
                </a:avLst>
              </a:prstGeom>
              <a:solidFill>
                <a:schemeClr val="tx1">
                  <a:lumMod val="65000"/>
                  <a:lumOff val="35000"/>
                </a:schemeClr>
              </a:solid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24">
              <a:extLst>
                <a:ext uri="{FF2B5EF4-FFF2-40B4-BE49-F238E27FC236}">
                  <a16:creationId xmlns:a16="http://schemas.microsoft.com/office/drawing/2014/main" id="{261C090D-DC8B-B9B8-8E09-3587040D6DB8}"/>
                </a:ext>
              </a:extLst>
            </p:cNvPr>
            <p:cNvGrpSpPr/>
            <p:nvPr/>
          </p:nvGrpSpPr>
          <p:grpSpPr>
            <a:xfrm>
              <a:off x="152400" y="609600"/>
              <a:ext cx="1219200" cy="2971800"/>
              <a:chOff x="6858001" y="815909"/>
              <a:chExt cx="1724447" cy="3970325"/>
            </a:xfrm>
          </p:grpSpPr>
          <p:sp>
            <p:nvSpPr>
              <p:cNvPr id="193" name="Cloud 192">
                <a:extLst>
                  <a:ext uri="{FF2B5EF4-FFF2-40B4-BE49-F238E27FC236}">
                    <a16:creationId xmlns:a16="http://schemas.microsoft.com/office/drawing/2014/main" id="{C451CC14-167F-6630-56A3-F4CEF0F919E0}"/>
                  </a:ext>
                </a:extLst>
              </p:cNvPr>
              <p:cNvSpPr/>
              <p:nvPr/>
            </p:nvSpPr>
            <p:spPr>
              <a:xfrm rot="20543232">
                <a:off x="7244776" y="830425"/>
                <a:ext cx="1223697" cy="1235077"/>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Cloud 193">
                <a:extLst>
                  <a:ext uri="{FF2B5EF4-FFF2-40B4-BE49-F238E27FC236}">
                    <a16:creationId xmlns:a16="http://schemas.microsoft.com/office/drawing/2014/main" id="{0A4E6778-D511-2FE9-4B94-270096EF604D}"/>
                  </a:ext>
                </a:extLst>
              </p:cNvPr>
              <p:cNvSpPr/>
              <p:nvPr/>
            </p:nvSpPr>
            <p:spPr>
              <a:xfrm rot="722499">
                <a:off x="7170824" y="815909"/>
                <a:ext cx="533400" cy="1143000"/>
              </a:xfrm>
              <a:prstGeom prst="cloud">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a:extLst>
                  <a:ext uri="{FF2B5EF4-FFF2-40B4-BE49-F238E27FC236}">
                    <a16:creationId xmlns:a16="http://schemas.microsoft.com/office/drawing/2014/main" id="{2B38E8BC-9808-60E1-D5BA-6F7E59585BD8}"/>
                  </a:ext>
                </a:extLst>
              </p:cNvPr>
              <p:cNvSpPr/>
              <p:nvPr/>
            </p:nvSpPr>
            <p:spPr>
              <a:xfrm rot="2760997" flipH="1">
                <a:off x="7015619" y="2630645"/>
                <a:ext cx="399477" cy="71471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214">
                <a:extLst>
                  <a:ext uri="{FF2B5EF4-FFF2-40B4-BE49-F238E27FC236}">
                    <a16:creationId xmlns:a16="http://schemas.microsoft.com/office/drawing/2014/main" id="{050B37CB-BE89-E6FF-0BF8-1E2CADEBC4A0}"/>
                  </a:ext>
                </a:extLst>
              </p:cNvPr>
              <p:cNvSpPr/>
              <p:nvPr/>
            </p:nvSpPr>
            <p:spPr>
              <a:xfrm rot="18839003">
                <a:off x="8025353" y="2630643"/>
                <a:ext cx="399477" cy="714713"/>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Trapezoid 215">
                <a:extLst>
                  <a:ext uri="{FF2B5EF4-FFF2-40B4-BE49-F238E27FC236}">
                    <a16:creationId xmlns:a16="http://schemas.microsoft.com/office/drawing/2014/main" id="{85803DB8-AB8C-386C-FC4F-8629D3AE90F4}"/>
                  </a:ext>
                </a:extLst>
              </p:cNvPr>
              <p:cNvSpPr/>
              <p:nvPr/>
            </p:nvSpPr>
            <p:spPr>
              <a:xfrm>
                <a:off x="7668221" y="3400222"/>
                <a:ext cx="4572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Trapezoid 216">
                <a:extLst>
                  <a:ext uri="{FF2B5EF4-FFF2-40B4-BE49-F238E27FC236}">
                    <a16:creationId xmlns:a16="http://schemas.microsoft.com/office/drawing/2014/main" id="{98FFF31F-BFB3-CCCA-D551-EE76FFF97E6F}"/>
                  </a:ext>
                </a:extLst>
              </p:cNvPr>
              <p:cNvSpPr/>
              <p:nvPr/>
            </p:nvSpPr>
            <p:spPr>
              <a:xfrm>
                <a:off x="7363421" y="3400222"/>
                <a:ext cx="381000" cy="1236667"/>
              </a:xfrm>
              <a:prstGeom prst="trapezoid">
                <a:avLst>
                  <a:gd name="adj" fmla="val 12532"/>
                </a:avLst>
              </a:pr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Trapezoid 217">
                <a:extLst>
                  <a:ext uri="{FF2B5EF4-FFF2-40B4-BE49-F238E27FC236}">
                    <a16:creationId xmlns:a16="http://schemas.microsoft.com/office/drawing/2014/main" id="{11B662A3-E6D0-7131-ED86-FDFAE06C042B}"/>
                  </a:ext>
                </a:extLst>
              </p:cNvPr>
              <p:cNvSpPr/>
              <p:nvPr/>
            </p:nvSpPr>
            <p:spPr>
              <a:xfrm rot="1832865" flipH="1">
                <a:off x="7142752"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Trapezoid 220">
                <a:extLst>
                  <a:ext uri="{FF2B5EF4-FFF2-40B4-BE49-F238E27FC236}">
                    <a16:creationId xmlns:a16="http://schemas.microsoft.com/office/drawing/2014/main" id="{432FC400-E01B-FEA0-91BA-6520C92DA741}"/>
                  </a:ext>
                </a:extLst>
              </p:cNvPr>
              <p:cNvSpPr/>
              <p:nvPr/>
            </p:nvSpPr>
            <p:spPr>
              <a:xfrm rot="19767135">
                <a:off x="7828551" y="2238336"/>
                <a:ext cx="480065" cy="824444"/>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Trapezoid 222">
                <a:extLst>
                  <a:ext uri="{FF2B5EF4-FFF2-40B4-BE49-F238E27FC236}">
                    <a16:creationId xmlns:a16="http://schemas.microsoft.com/office/drawing/2014/main" id="{FDE208F3-2210-A82C-8543-9C390279389F}"/>
                  </a:ext>
                </a:extLst>
              </p:cNvPr>
              <p:cNvSpPr/>
              <p:nvPr/>
            </p:nvSpPr>
            <p:spPr>
              <a:xfrm>
                <a:off x="7363421" y="2246000"/>
                <a:ext cx="762000" cy="1236667"/>
              </a:xfrm>
              <a:prstGeom prst="trapezoid">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ectangle 223">
                <a:extLst>
                  <a:ext uri="{FF2B5EF4-FFF2-40B4-BE49-F238E27FC236}">
                    <a16:creationId xmlns:a16="http://schemas.microsoft.com/office/drawing/2014/main" id="{53D97717-5E9E-5200-516A-72D4255AED88}"/>
                  </a:ext>
                </a:extLst>
              </p:cNvPr>
              <p:cNvSpPr/>
              <p:nvPr/>
            </p:nvSpPr>
            <p:spPr>
              <a:xfrm>
                <a:off x="7592021" y="3565111"/>
                <a:ext cx="228600" cy="247333"/>
              </a:xfrm>
              <a:prstGeom prst="rect">
                <a:avLst/>
              </a:prstGeom>
              <a:solidFill>
                <a:schemeClr val="accent1">
                  <a:lumMod val="75000"/>
                </a:schemeClr>
              </a:solid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a:extLst>
                  <a:ext uri="{FF2B5EF4-FFF2-40B4-BE49-F238E27FC236}">
                    <a16:creationId xmlns:a16="http://schemas.microsoft.com/office/drawing/2014/main" id="{1CE74AD7-F7F5-98D1-7754-57D480DC709B}"/>
                  </a:ext>
                </a:extLst>
              </p:cNvPr>
              <p:cNvSpPr/>
              <p:nvPr/>
            </p:nvSpPr>
            <p:spPr>
              <a:xfrm rot="5400000">
                <a:off x="73333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a:extLst>
                  <a:ext uri="{FF2B5EF4-FFF2-40B4-BE49-F238E27FC236}">
                    <a16:creationId xmlns:a16="http://schemas.microsoft.com/office/drawing/2014/main" id="{92D73190-51E3-56CF-D005-DB56154F2AC1}"/>
                  </a:ext>
                </a:extLst>
              </p:cNvPr>
              <p:cNvSpPr/>
              <p:nvPr/>
            </p:nvSpPr>
            <p:spPr>
              <a:xfrm rot="5400000">
                <a:off x="7790599" y="4432066"/>
                <a:ext cx="231790" cy="476546"/>
              </a:xfrm>
              <a:prstGeom prst="ellipse">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Isosceles Triangle 226">
                <a:extLst>
                  <a:ext uri="{FF2B5EF4-FFF2-40B4-BE49-F238E27FC236}">
                    <a16:creationId xmlns:a16="http://schemas.microsoft.com/office/drawing/2014/main" id="{F8090044-5F77-9931-02C8-5E9587000915}"/>
                  </a:ext>
                </a:extLst>
              </p:cNvPr>
              <p:cNvSpPr/>
              <p:nvPr/>
            </p:nvSpPr>
            <p:spPr>
              <a:xfrm>
                <a:off x="7696200" y="2438400"/>
                <a:ext cx="228600" cy="609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 name="Group 55">
                <a:extLst>
                  <a:ext uri="{FF2B5EF4-FFF2-40B4-BE49-F238E27FC236}">
                    <a16:creationId xmlns:a16="http://schemas.microsoft.com/office/drawing/2014/main" id="{31B40223-6C18-169A-B90D-52FC4D3C94DD}"/>
                  </a:ext>
                </a:extLst>
              </p:cNvPr>
              <p:cNvGrpSpPr/>
              <p:nvPr/>
            </p:nvGrpSpPr>
            <p:grpSpPr>
              <a:xfrm>
                <a:off x="7391400" y="2286000"/>
                <a:ext cx="609600" cy="831481"/>
                <a:chOff x="1830857" y="3740519"/>
                <a:chExt cx="607543" cy="831481"/>
              </a:xfrm>
            </p:grpSpPr>
            <p:sp>
              <p:nvSpPr>
                <p:cNvPr id="231" name="Rectangle 230">
                  <a:extLst>
                    <a:ext uri="{FF2B5EF4-FFF2-40B4-BE49-F238E27FC236}">
                      <a16:creationId xmlns:a16="http://schemas.microsoft.com/office/drawing/2014/main" id="{3D4DC168-73A6-D510-E10D-65FD99D46569}"/>
                    </a:ext>
                  </a:extLst>
                </p:cNvPr>
                <p:cNvSpPr/>
                <p:nvPr/>
              </p:nvSpPr>
              <p:spPr>
                <a:xfrm>
                  <a:off x="1981200" y="3962400"/>
                  <a:ext cx="381000" cy="6096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2" name="Group 13">
                  <a:extLst>
                    <a:ext uri="{FF2B5EF4-FFF2-40B4-BE49-F238E27FC236}">
                      <a16:creationId xmlns:a16="http://schemas.microsoft.com/office/drawing/2014/main" id="{5ABC6461-B9F8-6CD9-2577-1B35B040ED91}"/>
                    </a:ext>
                  </a:extLst>
                </p:cNvPr>
                <p:cNvGrpSpPr/>
                <p:nvPr/>
              </p:nvGrpSpPr>
              <p:grpSpPr>
                <a:xfrm>
                  <a:off x="2058195" y="3933861"/>
                  <a:ext cx="232807" cy="485739"/>
                  <a:chOff x="1463040" y="844062"/>
                  <a:chExt cx="685800" cy="1957755"/>
                </a:xfrm>
              </p:grpSpPr>
              <p:sp>
                <p:nvSpPr>
                  <p:cNvPr id="235" name="Pentagon 45">
                    <a:extLst>
                      <a:ext uri="{FF2B5EF4-FFF2-40B4-BE49-F238E27FC236}">
                        <a16:creationId xmlns:a16="http://schemas.microsoft.com/office/drawing/2014/main" id="{22442193-8025-21C6-4D57-CB67B166E7D9}"/>
                      </a:ext>
                    </a:extLst>
                  </p:cNvPr>
                  <p:cNvSpPr/>
                  <p:nvPr/>
                </p:nvSpPr>
                <p:spPr>
                  <a:xfrm rot="5400000">
                    <a:off x="1104900" y="1925516"/>
                    <a:ext cx="1371600" cy="381001"/>
                  </a:xfrm>
                  <a:prstGeom prst="homePlate">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Diamond 235">
                    <a:extLst>
                      <a:ext uri="{FF2B5EF4-FFF2-40B4-BE49-F238E27FC236}">
                        <a16:creationId xmlns:a16="http://schemas.microsoft.com/office/drawing/2014/main" id="{BE6A6E9D-A2AE-B459-9FBA-EB82DD8B4ECE}"/>
                      </a:ext>
                    </a:extLst>
                  </p:cNvPr>
                  <p:cNvSpPr/>
                  <p:nvPr/>
                </p:nvSpPr>
                <p:spPr>
                  <a:xfrm>
                    <a:off x="1463040" y="844062"/>
                    <a:ext cx="685800" cy="908538"/>
                  </a:xfrm>
                  <a:prstGeom prst="diamond">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3" name="Parallelogram 43">
                  <a:extLst>
                    <a:ext uri="{FF2B5EF4-FFF2-40B4-BE49-F238E27FC236}">
                      <a16:creationId xmlns:a16="http://schemas.microsoft.com/office/drawing/2014/main" id="{B0562B2C-78C7-BFB6-E8EC-4FD88FCA5A61}"/>
                    </a:ext>
                  </a:extLst>
                </p:cNvPr>
                <p:cNvSpPr/>
                <p:nvPr/>
              </p:nvSpPr>
              <p:spPr>
                <a:xfrm rot="18839164">
                  <a:off x="2187031" y="3817865"/>
                  <a:ext cx="328716" cy="174023"/>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Parallelogram 44">
                  <a:extLst>
                    <a:ext uri="{FF2B5EF4-FFF2-40B4-BE49-F238E27FC236}">
                      <a16:creationId xmlns:a16="http://schemas.microsoft.com/office/drawing/2014/main" id="{39DF73CC-0966-D950-1779-B5A22069D748}"/>
                    </a:ext>
                  </a:extLst>
                </p:cNvPr>
                <p:cNvSpPr/>
                <p:nvPr/>
              </p:nvSpPr>
              <p:spPr>
                <a:xfrm rot="2432673" flipH="1">
                  <a:off x="1830857" y="3807943"/>
                  <a:ext cx="328716" cy="180431"/>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9" name="Oval 228">
                <a:extLst>
                  <a:ext uri="{FF2B5EF4-FFF2-40B4-BE49-F238E27FC236}">
                    <a16:creationId xmlns:a16="http://schemas.microsoft.com/office/drawing/2014/main" id="{E7FFAEEB-C533-048B-C5B0-73E271F6A000}"/>
                  </a:ext>
                </a:extLst>
              </p:cNvPr>
              <p:cNvSpPr/>
              <p:nvPr/>
            </p:nvSpPr>
            <p:spPr>
              <a:xfrm>
                <a:off x="7498080" y="1752600"/>
                <a:ext cx="502920" cy="762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Oval 229">
                <a:extLst>
                  <a:ext uri="{FF2B5EF4-FFF2-40B4-BE49-F238E27FC236}">
                    <a16:creationId xmlns:a16="http://schemas.microsoft.com/office/drawing/2014/main" id="{2A591E0C-BA0A-E3ED-1834-1E5F47719BB4}"/>
                  </a:ext>
                </a:extLst>
              </p:cNvPr>
              <p:cNvSpPr/>
              <p:nvPr/>
            </p:nvSpPr>
            <p:spPr>
              <a:xfrm>
                <a:off x="7315200" y="838200"/>
                <a:ext cx="914400" cy="156644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47">
              <a:extLst>
                <a:ext uri="{FF2B5EF4-FFF2-40B4-BE49-F238E27FC236}">
                  <a16:creationId xmlns:a16="http://schemas.microsoft.com/office/drawing/2014/main" id="{629BD7FE-18DB-E28B-CBE4-8FD4E54F4885}"/>
                </a:ext>
              </a:extLst>
            </p:cNvPr>
            <p:cNvGrpSpPr/>
            <p:nvPr/>
          </p:nvGrpSpPr>
          <p:grpSpPr>
            <a:xfrm>
              <a:off x="990600" y="498987"/>
              <a:ext cx="990600" cy="2974258"/>
              <a:chOff x="990600" y="498987"/>
              <a:chExt cx="990600" cy="2974258"/>
            </a:xfrm>
          </p:grpSpPr>
          <p:sp>
            <p:nvSpPr>
              <p:cNvPr id="106" name="Rounded Rectangle 168">
                <a:extLst>
                  <a:ext uri="{FF2B5EF4-FFF2-40B4-BE49-F238E27FC236}">
                    <a16:creationId xmlns:a16="http://schemas.microsoft.com/office/drawing/2014/main" id="{52294FDD-6F82-D186-2BFC-C618EF77DC17}"/>
                  </a:ext>
                </a:extLst>
              </p:cNvPr>
              <p:cNvSpPr/>
              <p:nvPr/>
            </p:nvSpPr>
            <p:spPr>
              <a:xfrm>
                <a:off x="990600" y="1524000"/>
                <a:ext cx="990600" cy="457200"/>
              </a:xfrm>
              <a:prstGeom prst="roundRect">
                <a:avLst/>
              </a:prstGeom>
              <a:solidFill>
                <a:srgbClr val="DEA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2">
                <a:extLst>
                  <a:ext uri="{FF2B5EF4-FFF2-40B4-BE49-F238E27FC236}">
                    <a16:creationId xmlns:a16="http://schemas.microsoft.com/office/drawing/2014/main" id="{7C412857-F19B-042F-8F1E-B1CDA55D040A}"/>
                  </a:ext>
                </a:extLst>
              </p:cNvPr>
              <p:cNvSpPr/>
              <p:nvPr/>
            </p:nvSpPr>
            <p:spPr>
              <a:xfrm rot="17610301" flipH="1">
                <a:off x="1482047" y="3182198"/>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3">
                <a:extLst>
                  <a:ext uri="{FF2B5EF4-FFF2-40B4-BE49-F238E27FC236}">
                    <a16:creationId xmlns:a16="http://schemas.microsoft.com/office/drawing/2014/main" id="{8B5E471B-CA88-9B70-C593-703A009FE75C}"/>
                  </a:ext>
                </a:extLst>
              </p:cNvPr>
              <p:cNvSpPr/>
              <p:nvPr/>
            </p:nvSpPr>
            <p:spPr>
              <a:xfrm rot="3989699">
                <a:off x="1127028" y="3174955"/>
                <a:ext cx="280175" cy="30192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lowchart: Manual Operation 4">
                <a:extLst>
                  <a:ext uri="{FF2B5EF4-FFF2-40B4-BE49-F238E27FC236}">
                    <a16:creationId xmlns:a16="http://schemas.microsoft.com/office/drawing/2014/main" id="{30D46607-3EC6-87E1-F24D-13E2D22B8611}"/>
                  </a:ext>
                </a:extLst>
              </p:cNvPr>
              <p:cNvSpPr/>
              <p:nvPr/>
            </p:nvSpPr>
            <p:spPr>
              <a:xfrm rot="10800000">
                <a:off x="990600" y="2419495"/>
                <a:ext cx="942975" cy="848924"/>
              </a:xfrm>
              <a:prstGeom prst="flowChartManualOperation">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5">
                <a:extLst>
                  <a:ext uri="{FF2B5EF4-FFF2-40B4-BE49-F238E27FC236}">
                    <a16:creationId xmlns:a16="http://schemas.microsoft.com/office/drawing/2014/main" id="{18E7B5C7-7F2F-5D89-3228-16BBDC4F45B5}"/>
                  </a:ext>
                </a:extLst>
              </p:cNvPr>
              <p:cNvSpPr/>
              <p:nvPr/>
            </p:nvSpPr>
            <p:spPr>
              <a:xfrm>
                <a:off x="1758950" y="2269685"/>
                <a:ext cx="174625" cy="399494"/>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6">
                <a:extLst>
                  <a:ext uri="{FF2B5EF4-FFF2-40B4-BE49-F238E27FC236}">
                    <a16:creationId xmlns:a16="http://schemas.microsoft.com/office/drawing/2014/main" id="{8C890592-97C3-CE99-7372-7340269768F8}"/>
                  </a:ext>
                </a:extLst>
              </p:cNvPr>
              <p:cNvSpPr/>
              <p:nvPr/>
            </p:nvSpPr>
            <p:spPr>
              <a:xfrm>
                <a:off x="1025525" y="2269685"/>
                <a:ext cx="174625" cy="39949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lowchart: Extract 7">
                <a:extLst>
                  <a:ext uri="{FF2B5EF4-FFF2-40B4-BE49-F238E27FC236}">
                    <a16:creationId xmlns:a16="http://schemas.microsoft.com/office/drawing/2014/main" id="{C87E50B6-D1DB-1438-05B3-03A4179EFA92}"/>
                  </a:ext>
                </a:extLst>
              </p:cNvPr>
              <p:cNvSpPr/>
              <p:nvPr/>
            </p:nvSpPr>
            <p:spPr>
              <a:xfrm>
                <a:off x="990600" y="1470697"/>
                <a:ext cx="977900" cy="1498102"/>
              </a:xfrm>
              <a:prstGeom prst="flowChartExtract">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lowchart: Manual Operation 8">
                <a:extLst>
                  <a:ext uri="{FF2B5EF4-FFF2-40B4-BE49-F238E27FC236}">
                    <a16:creationId xmlns:a16="http://schemas.microsoft.com/office/drawing/2014/main" id="{77FDB7B0-B8DD-10F0-53E3-96A3F3433228}"/>
                  </a:ext>
                </a:extLst>
              </p:cNvPr>
              <p:cNvSpPr/>
              <p:nvPr/>
            </p:nvSpPr>
            <p:spPr>
              <a:xfrm rot="12378413" flipH="1">
                <a:off x="1109504" y="1654005"/>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lowchart: Manual Operation 9">
                <a:extLst>
                  <a:ext uri="{FF2B5EF4-FFF2-40B4-BE49-F238E27FC236}">
                    <a16:creationId xmlns:a16="http://schemas.microsoft.com/office/drawing/2014/main" id="{526C4121-176C-156F-B48A-4DCAC542F6CE}"/>
                  </a:ext>
                </a:extLst>
              </p:cNvPr>
              <p:cNvSpPr/>
              <p:nvPr/>
            </p:nvSpPr>
            <p:spPr>
              <a:xfrm rot="9493756">
                <a:off x="1615861" y="1605120"/>
                <a:ext cx="244475" cy="848924"/>
              </a:xfrm>
              <a:prstGeom prst="flowChartManualOperation">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0">
                <a:extLst>
                  <a:ext uri="{FF2B5EF4-FFF2-40B4-BE49-F238E27FC236}">
                    <a16:creationId xmlns:a16="http://schemas.microsoft.com/office/drawing/2014/main" id="{FB80C36F-41BC-6206-FE69-468257A76879}"/>
                  </a:ext>
                </a:extLst>
              </p:cNvPr>
              <p:cNvSpPr/>
              <p:nvPr/>
            </p:nvSpPr>
            <p:spPr>
              <a:xfrm>
                <a:off x="1200150" y="671709"/>
                <a:ext cx="593725" cy="109860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Wave 11">
                <a:extLst>
                  <a:ext uri="{FF2B5EF4-FFF2-40B4-BE49-F238E27FC236}">
                    <a16:creationId xmlns:a16="http://schemas.microsoft.com/office/drawing/2014/main" id="{F24B6557-DCD6-9203-DEDE-AB0A45B75B32}"/>
                  </a:ext>
                </a:extLst>
              </p:cNvPr>
              <p:cNvSpPr/>
              <p:nvPr/>
            </p:nvSpPr>
            <p:spPr>
              <a:xfrm rot="3786488">
                <a:off x="1110331" y="1083131"/>
                <a:ext cx="1311905" cy="2933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Wave 12">
                <a:extLst>
                  <a:ext uri="{FF2B5EF4-FFF2-40B4-BE49-F238E27FC236}">
                    <a16:creationId xmlns:a16="http://schemas.microsoft.com/office/drawing/2014/main" id="{F2060814-B877-835C-E777-C3214388F98C}"/>
                  </a:ext>
                </a:extLst>
              </p:cNvPr>
              <p:cNvSpPr/>
              <p:nvPr/>
            </p:nvSpPr>
            <p:spPr>
              <a:xfrm rot="17342052" flipH="1">
                <a:off x="478974" y="1270568"/>
                <a:ext cx="1327674" cy="263219"/>
              </a:xfrm>
              <a:prstGeom prst="wave">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Wave 13">
                <a:extLst>
                  <a:ext uri="{FF2B5EF4-FFF2-40B4-BE49-F238E27FC236}">
                    <a16:creationId xmlns:a16="http://schemas.microsoft.com/office/drawing/2014/main" id="{DBFB72E3-222F-FD8A-0ABE-A77243F37652}"/>
                  </a:ext>
                </a:extLst>
              </p:cNvPr>
              <p:cNvSpPr/>
              <p:nvPr/>
            </p:nvSpPr>
            <p:spPr>
              <a:xfrm rot="312085" flipH="1">
                <a:off x="1167646" y="498987"/>
                <a:ext cx="518552" cy="402900"/>
              </a:xfrm>
              <a:prstGeom prst="wave">
                <a:avLst>
                  <a:gd name="adj1" fmla="val 20000"/>
                  <a:gd name="adj2" fmla="val 0"/>
                </a:avLst>
              </a:prstGeom>
              <a:solidFill>
                <a:srgbClr val="DAA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4">
                <a:extLst>
                  <a:ext uri="{FF2B5EF4-FFF2-40B4-BE49-F238E27FC236}">
                    <a16:creationId xmlns:a16="http://schemas.microsoft.com/office/drawing/2014/main" id="{28773A0C-B267-3445-7462-D0CE7F9510B5}"/>
                  </a:ext>
                </a:extLst>
              </p:cNvPr>
              <p:cNvSpPr/>
              <p:nvPr/>
            </p:nvSpPr>
            <p:spPr>
              <a:xfrm rot="20581756">
                <a:off x="1515113" y="629091"/>
                <a:ext cx="171410" cy="352765"/>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4">
                <a:extLst>
                  <a:ext uri="{FF2B5EF4-FFF2-40B4-BE49-F238E27FC236}">
                    <a16:creationId xmlns:a16="http://schemas.microsoft.com/office/drawing/2014/main" id="{68EFD8EB-3566-329E-7584-66B1E26AAF0D}"/>
                  </a:ext>
                </a:extLst>
              </p:cNvPr>
              <p:cNvSpPr/>
              <p:nvPr/>
            </p:nvSpPr>
            <p:spPr>
              <a:xfrm>
                <a:off x="1801906" y="1515035"/>
                <a:ext cx="179294" cy="308873"/>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4">
                <a:extLst>
                  <a:ext uri="{FF2B5EF4-FFF2-40B4-BE49-F238E27FC236}">
                    <a16:creationId xmlns:a16="http://schemas.microsoft.com/office/drawing/2014/main" id="{3A6BF9D5-987D-24CB-838A-33749C7AC226}"/>
                  </a:ext>
                </a:extLst>
              </p:cNvPr>
              <p:cNvSpPr/>
              <p:nvPr/>
            </p:nvSpPr>
            <p:spPr>
              <a:xfrm>
                <a:off x="1008529" y="1573306"/>
                <a:ext cx="228600" cy="381000"/>
              </a:xfrm>
              <a:prstGeom prst="ellipse">
                <a:avLst/>
              </a:prstGeom>
              <a:solidFill>
                <a:srgbClr val="DAA600"/>
              </a:solidFill>
              <a:ln w="12700">
                <a:solidFill>
                  <a:srgbClr val="DAA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rapezoid 121">
                <a:extLst>
                  <a:ext uri="{FF2B5EF4-FFF2-40B4-BE49-F238E27FC236}">
                    <a16:creationId xmlns:a16="http://schemas.microsoft.com/office/drawing/2014/main" id="{18EFA44E-0C03-F27D-6208-8DA0FF02AB0B}"/>
                  </a:ext>
                </a:extLst>
              </p:cNvPr>
              <p:cNvSpPr/>
              <p:nvPr/>
            </p:nvSpPr>
            <p:spPr>
              <a:xfrm>
                <a:off x="1371600" y="1752600"/>
                <a:ext cx="228600" cy="152400"/>
              </a:xfrm>
              <a:prstGeom prst="trapezoid">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3" name="Group 144">
                <a:extLst>
                  <a:ext uri="{FF2B5EF4-FFF2-40B4-BE49-F238E27FC236}">
                    <a16:creationId xmlns:a16="http://schemas.microsoft.com/office/drawing/2014/main" id="{9F9AD372-5B76-45BD-9D66-73B5B75C7437}"/>
                  </a:ext>
                </a:extLst>
              </p:cNvPr>
              <p:cNvGrpSpPr/>
              <p:nvPr/>
            </p:nvGrpSpPr>
            <p:grpSpPr>
              <a:xfrm>
                <a:off x="1524000" y="2590800"/>
                <a:ext cx="228600" cy="228600"/>
                <a:chOff x="990600" y="4038600"/>
                <a:chExt cx="762000" cy="762000"/>
              </a:xfrm>
            </p:grpSpPr>
            <p:sp>
              <p:nvSpPr>
                <p:cNvPr id="124" name="Oval 123">
                  <a:extLst>
                    <a:ext uri="{FF2B5EF4-FFF2-40B4-BE49-F238E27FC236}">
                      <a16:creationId xmlns:a16="http://schemas.microsoft.com/office/drawing/2014/main" id="{CD28C128-E8D2-1681-9271-599BEDD37AE4}"/>
                    </a:ext>
                  </a:extLst>
                </p:cNvPr>
                <p:cNvSpPr/>
                <p:nvPr/>
              </p:nvSpPr>
              <p:spPr>
                <a:xfrm>
                  <a:off x="10668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24">
                  <a:extLst>
                    <a:ext uri="{FF2B5EF4-FFF2-40B4-BE49-F238E27FC236}">
                      <a16:creationId xmlns:a16="http://schemas.microsoft.com/office/drawing/2014/main" id="{EF82514D-1528-FEE9-3019-CC9A6404D90B}"/>
                    </a:ext>
                  </a:extLst>
                </p:cNvPr>
                <p:cNvSpPr/>
                <p:nvPr/>
              </p:nvSpPr>
              <p:spPr>
                <a:xfrm>
                  <a:off x="1371600" y="40386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6EA3D3BB-40F0-B31A-85F5-D0ABE1257863}"/>
                    </a:ext>
                  </a:extLst>
                </p:cNvPr>
                <p:cNvSpPr/>
                <p:nvPr/>
              </p:nvSpPr>
              <p:spPr>
                <a:xfrm>
                  <a:off x="9906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5A98B022-B92E-17D8-36D3-40F5B258DAA9}"/>
                    </a:ext>
                  </a:extLst>
                </p:cNvPr>
                <p:cNvSpPr/>
                <p:nvPr/>
              </p:nvSpPr>
              <p:spPr>
                <a:xfrm>
                  <a:off x="1219200" y="44958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Oval 550">
                  <a:extLst>
                    <a:ext uri="{FF2B5EF4-FFF2-40B4-BE49-F238E27FC236}">
                      <a16:creationId xmlns:a16="http://schemas.microsoft.com/office/drawing/2014/main" id="{9E34AD64-BDA8-F7EF-5B81-487392A2FFBD}"/>
                    </a:ext>
                  </a:extLst>
                </p:cNvPr>
                <p:cNvSpPr/>
                <p:nvPr/>
              </p:nvSpPr>
              <p:spPr>
                <a:xfrm>
                  <a:off x="1447800" y="4343400"/>
                  <a:ext cx="304800" cy="3048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91">
                  <a:extLst>
                    <a:ext uri="{FF2B5EF4-FFF2-40B4-BE49-F238E27FC236}">
                      <a16:creationId xmlns:a16="http://schemas.microsoft.com/office/drawing/2014/main" id="{4A3A5770-A7D9-1DC1-3399-42DE396FB6C4}"/>
                    </a:ext>
                  </a:extLst>
                </p:cNvPr>
                <p:cNvSpPr/>
                <p:nvPr/>
              </p:nvSpPr>
              <p:spPr>
                <a:xfrm>
                  <a:off x="1219200" y="4244789"/>
                  <a:ext cx="304800" cy="304800"/>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48">
              <a:extLst>
                <a:ext uri="{FF2B5EF4-FFF2-40B4-BE49-F238E27FC236}">
                  <a16:creationId xmlns:a16="http://schemas.microsoft.com/office/drawing/2014/main" id="{0160FA19-7F16-4B4B-E5D6-8EF8CD6E8CEA}"/>
                </a:ext>
              </a:extLst>
            </p:cNvPr>
            <p:cNvGrpSpPr/>
            <p:nvPr/>
          </p:nvGrpSpPr>
          <p:grpSpPr>
            <a:xfrm>
              <a:off x="1752600" y="1905000"/>
              <a:ext cx="577850" cy="1826342"/>
              <a:chOff x="5334000" y="2654037"/>
              <a:chExt cx="838200" cy="1917963"/>
            </a:xfrm>
          </p:grpSpPr>
          <p:sp>
            <p:nvSpPr>
              <p:cNvPr id="95" name="Oval 94">
                <a:extLst>
                  <a:ext uri="{FF2B5EF4-FFF2-40B4-BE49-F238E27FC236}">
                    <a16:creationId xmlns:a16="http://schemas.microsoft.com/office/drawing/2014/main" id="{0979FB4A-96D7-F015-893B-6BBE99592052}"/>
                  </a:ext>
                </a:extLst>
              </p:cNvPr>
              <p:cNvSpPr/>
              <p:nvPr/>
            </p:nvSpPr>
            <p:spPr>
              <a:xfrm>
                <a:off x="5386303"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AF2664E1-34A4-3507-FE3A-82E18F126102}"/>
                  </a:ext>
                </a:extLst>
              </p:cNvPr>
              <p:cNvSpPr/>
              <p:nvPr/>
            </p:nvSpPr>
            <p:spPr>
              <a:xfrm>
                <a:off x="5862037" y="3944536"/>
                <a:ext cx="228600" cy="152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lowchart: Manual Operation 49">
                <a:extLst>
                  <a:ext uri="{FF2B5EF4-FFF2-40B4-BE49-F238E27FC236}">
                    <a16:creationId xmlns:a16="http://schemas.microsoft.com/office/drawing/2014/main" id="{53B2E8E2-50D9-1CE2-1DF7-58BC842DAC1A}"/>
                  </a:ext>
                </a:extLst>
              </p:cNvPr>
              <p:cNvSpPr/>
              <p:nvPr/>
            </p:nvSpPr>
            <p:spPr>
              <a:xfrm rot="10800000">
                <a:off x="57150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lowchart: Manual Operation 97">
                <a:extLst>
                  <a:ext uri="{FF2B5EF4-FFF2-40B4-BE49-F238E27FC236}">
                    <a16:creationId xmlns:a16="http://schemas.microsoft.com/office/drawing/2014/main" id="{AE4D0AB3-732F-DB1B-95F2-E1122348C046}"/>
                  </a:ext>
                </a:extLst>
              </p:cNvPr>
              <p:cNvSpPr/>
              <p:nvPr/>
            </p:nvSpPr>
            <p:spPr>
              <a:xfrm rot="10800000">
                <a:off x="5486400" y="4038600"/>
                <a:ext cx="304800" cy="4572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lowchart: Manual Operation 98">
                <a:extLst>
                  <a:ext uri="{FF2B5EF4-FFF2-40B4-BE49-F238E27FC236}">
                    <a16:creationId xmlns:a16="http://schemas.microsoft.com/office/drawing/2014/main" id="{26508A35-3A73-26FB-51B5-32E570663FDC}"/>
                  </a:ext>
                </a:extLst>
              </p:cNvPr>
              <p:cNvSpPr/>
              <p:nvPr/>
            </p:nvSpPr>
            <p:spPr>
              <a:xfrm rot="11701945" flipH="1">
                <a:off x="5476691" y="3451003"/>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lowchart: Manual Operation 99">
                <a:extLst>
                  <a:ext uri="{FF2B5EF4-FFF2-40B4-BE49-F238E27FC236}">
                    <a16:creationId xmlns:a16="http://schemas.microsoft.com/office/drawing/2014/main" id="{3F3EA716-C9CE-587A-C4F3-9C7C5E8BF4F9}"/>
                  </a:ext>
                </a:extLst>
              </p:cNvPr>
              <p:cNvSpPr/>
              <p:nvPr/>
            </p:nvSpPr>
            <p:spPr>
              <a:xfrm rot="9898055">
                <a:off x="5781490" y="3489404"/>
                <a:ext cx="241523" cy="544586"/>
              </a:xfrm>
              <a:prstGeom prst="flowChartManualOperation">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lowchart: Extract 100">
                <a:extLst>
                  <a:ext uri="{FF2B5EF4-FFF2-40B4-BE49-F238E27FC236}">
                    <a16:creationId xmlns:a16="http://schemas.microsoft.com/office/drawing/2014/main" id="{F21C937A-9C86-09D7-6DD9-EE4A30C53EB6}"/>
                  </a:ext>
                </a:extLst>
              </p:cNvPr>
              <p:cNvSpPr/>
              <p:nvPr/>
            </p:nvSpPr>
            <p:spPr>
              <a:xfrm>
                <a:off x="5486400" y="3200400"/>
                <a:ext cx="533400" cy="958375"/>
              </a:xfrm>
              <a:prstGeom prst="flowChartExtract">
                <a:avLst/>
              </a:prstGeom>
              <a:solidFill>
                <a:schemeClr val="accent1">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EBC20092-3E01-A158-8233-95D9F0DE6291}"/>
                  </a:ext>
                </a:extLst>
              </p:cNvPr>
              <p:cNvSpPr/>
              <p:nvPr/>
            </p:nvSpPr>
            <p:spPr>
              <a:xfrm>
                <a:off x="5334000" y="2734060"/>
                <a:ext cx="838200" cy="77579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55CC3B15-3859-3AE7-323F-FFC5986D9652}"/>
                  </a:ext>
                </a:extLst>
              </p:cNvPr>
              <p:cNvSpPr/>
              <p:nvPr/>
            </p:nvSpPr>
            <p:spPr>
              <a:xfrm>
                <a:off x="54864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D84B030E-EE09-F943-7538-B3C62540B895}"/>
                  </a:ext>
                </a:extLst>
              </p:cNvPr>
              <p:cNvSpPr/>
              <p:nvPr/>
            </p:nvSpPr>
            <p:spPr>
              <a:xfrm>
                <a:off x="5791200" y="4419600"/>
                <a:ext cx="228600" cy="152400"/>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Cloud 104">
                <a:extLst>
                  <a:ext uri="{FF2B5EF4-FFF2-40B4-BE49-F238E27FC236}">
                    <a16:creationId xmlns:a16="http://schemas.microsoft.com/office/drawing/2014/main" id="{F4A06AC6-AB52-0C84-B37E-DEB11E480A33}"/>
                  </a:ext>
                </a:extLst>
              </p:cNvPr>
              <p:cNvSpPr/>
              <p:nvPr/>
            </p:nvSpPr>
            <p:spPr>
              <a:xfrm>
                <a:off x="5444532" y="2654037"/>
                <a:ext cx="644246" cy="217548"/>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4">
              <a:extLst>
                <a:ext uri="{FF2B5EF4-FFF2-40B4-BE49-F238E27FC236}">
                  <a16:creationId xmlns:a16="http://schemas.microsoft.com/office/drawing/2014/main" id="{5A4C0EF6-4F3B-0E46-0A0A-D18DA382B57D}"/>
                </a:ext>
              </a:extLst>
            </p:cNvPr>
            <p:cNvGrpSpPr/>
            <p:nvPr/>
          </p:nvGrpSpPr>
          <p:grpSpPr>
            <a:xfrm>
              <a:off x="2743200" y="304800"/>
              <a:ext cx="2286000" cy="3200400"/>
              <a:chOff x="381000" y="4419600"/>
              <a:chExt cx="2743200" cy="3386748"/>
            </a:xfrm>
          </p:grpSpPr>
          <p:grpSp>
            <p:nvGrpSpPr>
              <p:cNvPr id="45" name="Group 514">
                <a:extLst>
                  <a:ext uri="{FF2B5EF4-FFF2-40B4-BE49-F238E27FC236}">
                    <a16:creationId xmlns:a16="http://schemas.microsoft.com/office/drawing/2014/main" id="{C724511D-72A8-B101-D821-D6D982A493E6}"/>
                  </a:ext>
                </a:extLst>
              </p:cNvPr>
              <p:cNvGrpSpPr/>
              <p:nvPr/>
            </p:nvGrpSpPr>
            <p:grpSpPr>
              <a:xfrm>
                <a:off x="1371600" y="4419600"/>
                <a:ext cx="1676400" cy="3218563"/>
                <a:chOff x="3581400" y="3962400"/>
                <a:chExt cx="2539818" cy="4209163"/>
              </a:xfrm>
            </p:grpSpPr>
            <p:sp>
              <p:nvSpPr>
                <p:cNvPr id="74" name="Oval 73">
                  <a:extLst>
                    <a:ext uri="{FF2B5EF4-FFF2-40B4-BE49-F238E27FC236}">
                      <a16:creationId xmlns:a16="http://schemas.microsoft.com/office/drawing/2014/main" id="{91CA2608-AEEC-CFF4-3EE8-17158E0DC6C4}"/>
                    </a:ext>
                  </a:extLst>
                </p:cNvPr>
                <p:cNvSpPr/>
                <p:nvPr/>
              </p:nvSpPr>
              <p:spPr>
                <a:xfrm rot="18708024">
                  <a:off x="5017103" y="7665284"/>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65">
                  <a:extLst>
                    <a:ext uri="{FF2B5EF4-FFF2-40B4-BE49-F238E27FC236}">
                      <a16:creationId xmlns:a16="http://schemas.microsoft.com/office/drawing/2014/main" id="{04E52FE1-B517-A675-7056-F4870429262A}"/>
                    </a:ext>
                  </a:extLst>
                </p:cNvPr>
                <p:cNvSpPr/>
                <p:nvPr/>
              </p:nvSpPr>
              <p:spPr>
                <a:xfrm rot="14335295">
                  <a:off x="4333951" y="7721117"/>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ounded Rectangle 138">
                  <a:extLst>
                    <a:ext uri="{FF2B5EF4-FFF2-40B4-BE49-F238E27FC236}">
                      <a16:creationId xmlns:a16="http://schemas.microsoft.com/office/drawing/2014/main" id="{9B33D478-8085-EC21-7317-8B011B815F5A}"/>
                    </a:ext>
                  </a:extLst>
                </p:cNvPr>
                <p:cNvSpPr/>
                <p:nvPr/>
              </p:nvSpPr>
              <p:spPr>
                <a:xfrm>
                  <a:off x="43434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77" name="Rounded Rectangle 139">
                  <a:extLst>
                    <a:ext uri="{FF2B5EF4-FFF2-40B4-BE49-F238E27FC236}">
                      <a16:creationId xmlns:a16="http://schemas.microsoft.com/office/drawing/2014/main" id="{7FC054BF-6D89-9440-E4AA-48A57CACF8A6}"/>
                    </a:ext>
                  </a:extLst>
                </p:cNvPr>
                <p:cNvSpPr/>
                <p:nvPr/>
              </p:nvSpPr>
              <p:spPr>
                <a:xfrm>
                  <a:off x="4876800" y="6400800"/>
                  <a:ext cx="533400"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78" name="Oval 77">
                  <a:extLst>
                    <a:ext uri="{FF2B5EF4-FFF2-40B4-BE49-F238E27FC236}">
                      <a16:creationId xmlns:a16="http://schemas.microsoft.com/office/drawing/2014/main" id="{E182A9C1-5842-87A2-017C-40A2C990B9BE}"/>
                    </a:ext>
                  </a:extLst>
                </p:cNvPr>
                <p:cNvSpPr/>
                <p:nvPr/>
              </p:nvSpPr>
              <p:spPr>
                <a:xfrm>
                  <a:off x="5486400" y="6096000"/>
                  <a:ext cx="381000" cy="53340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79" name="Oval 78">
                  <a:extLst>
                    <a:ext uri="{FF2B5EF4-FFF2-40B4-BE49-F238E27FC236}">
                      <a16:creationId xmlns:a16="http://schemas.microsoft.com/office/drawing/2014/main" id="{6612E8B3-D8CB-2824-7765-E5CB054F3E32}"/>
                    </a:ext>
                  </a:extLst>
                </p:cNvPr>
                <p:cNvSpPr/>
                <p:nvPr/>
              </p:nvSpPr>
              <p:spPr>
                <a:xfrm>
                  <a:off x="3581400" y="5943601"/>
                  <a:ext cx="457200" cy="457199"/>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80" name="Group 503">
                  <a:extLst>
                    <a:ext uri="{FF2B5EF4-FFF2-40B4-BE49-F238E27FC236}">
                      <a16:creationId xmlns:a16="http://schemas.microsoft.com/office/drawing/2014/main" id="{AC916A96-4AAA-4E0E-0DB8-72FEAB7DFF05}"/>
                    </a:ext>
                  </a:extLst>
                </p:cNvPr>
                <p:cNvGrpSpPr/>
                <p:nvPr/>
              </p:nvGrpSpPr>
              <p:grpSpPr>
                <a:xfrm rot="18548047">
                  <a:off x="5179516" y="5109575"/>
                  <a:ext cx="614283" cy="1269120"/>
                  <a:chOff x="3862074" y="5003520"/>
                  <a:chExt cx="614283" cy="1269120"/>
                </a:xfrm>
              </p:grpSpPr>
              <p:sp>
                <p:nvSpPr>
                  <p:cNvPr id="93" name="Trapezoid 92">
                    <a:extLst>
                      <a:ext uri="{FF2B5EF4-FFF2-40B4-BE49-F238E27FC236}">
                        <a16:creationId xmlns:a16="http://schemas.microsoft.com/office/drawing/2014/main" id="{D1C885C5-C033-B4B0-C90A-C755FB03C406}"/>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rapezoid 93">
                    <a:extLst>
                      <a:ext uri="{FF2B5EF4-FFF2-40B4-BE49-F238E27FC236}">
                        <a16:creationId xmlns:a16="http://schemas.microsoft.com/office/drawing/2014/main" id="{6FCDE8D0-4736-BFEC-69C6-2A557BE0653D}"/>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Rounded Rectangle 143">
                  <a:extLst>
                    <a:ext uri="{FF2B5EF4-FFF2-40B4-BE49-F238E27FC236}">
                      <a16:creationId xmlns:a16="http://schemas.microsoft.com/office/drawing/2014/main" id="{8208E0CB-08CB-9AD4-5C3F-6B04D7BE14E7}"/>
                    </a:ext>
                  </a:extLst>
                </p:cNvPr>
                <p:cNvSpPr/>
                <p:nvPr/>
              </p:nvSpPr>
              <p:spPr>
                <a:xfrm>
                  <a:off x="4241427" y="5080960"/>
                  <a:ext cx="1244973" cy="1548440"/>
                </a:xfrm>
                <a:prstGeom prst="round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82" name="Isosceles Triangle 81">
                  <a:extLst>
                    <a:ext uri="{FF2B5EF4-FFF2-40B4-BE49-F238E27FC236}">
                      <a16:creationId xmlns:a16="http://schemas.microsoft.com/office/drawing/2014/main" id="{A6A03E52-4210-4AC6-6230-3245C19D9FA7}"/>
                    </a:ext>
                  </a:extLst>
                </p:cNvPr>
                <p:cNvSpPr/>
                <p:nvPr/>
              </p:nvSpPr>
              <p:spPr>
                <a:xfrm rot="10800000">
                  <a:off x="4379757" y="5191563"/>
                  <a:ext cx="968312" cy="774220"/>
                </a:xfrm>
                <a:prstGeom prst="triangl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83" name="Diamond 82">
                  <a:extLst>
                    <a:ext uri="{FF2B5EF4-FFF2-40B4-BE49-F238E27FC236}">
                      <a16:creationId xmlns:a16="http://schemas.microsoft.com/office/drawing/2014/main" id="{45623C0E-D188-6D98-1C31-5097DD79DF7A}"/>
                    </a:ext>
                  </a:extLst>
                </p:cNvPr>
                <p:cNvSpPr/>
                <p:nvPr/>
              </p:nvSpPr>
              <p:spPr>
                <a:xfrm>
                  <a:off x="4674138" y="5202187"/>
                  <a:ext cx="422628" cy="327190"/>
                </a:xfrm>
                <a:prstGeom prst="diamond">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nvGrpSpPr>
                <p:cNvPr id="84" name="Group 502">
                  <a:extLst>
                    <a:ext uri="{FF2B5EF4-FFF2-40B4-BE49-F238E27FC236}">
                      <a16:creationId xmlns:a16="http://schemas.microsoft.com/office/drawing/2014/main" id="{9C1594D3-64ED-7428-41FE-FAEABEB894D7}"/>
                    </a:ext>
                  </a:extLst>
                </p:cNvPr>
                <p:cNvGrpSpPr/>
                <p:nvPr/>
              </p:nvGrpSpPr>
              <p:grpSpPr>
                <a:xfrm>
                  <a:off x="3862074" y="4939928"/>
                  <a:ext cx="1151194" cy="1332712"/>
                  <a:chOff x="3862074" y="4939928"/>
                  <a:chExt cx="1151194" cy="1332712"/>
                </a:xfrm>
              </p:grpSpPr>
              <p:sp>
                <p:nvSpPr>
                  <p:cNvPr id="89" name="Trapezoid 88">
                    <a:extLst>
                      <a:ext uri="{FF2B5EF4-FFF2-40B4-BE49-F238E27FC236}">
                        <a16:creationId xmlns:a16="http://schemas.microsoft.com/office/drawing/2014/main" id="{AEC87DB4-2E3D-D87E-DF60-DC29D00C84EC}"/>
                      </a:ext>
                    </a:extLst>
                  </p:cNvPr>
                  <p:cNvSpPr/>
                  <p:nvPr/>
                </p:nvSpPr>
                <p:spPr>
                  <a:xfrm rot="1972451" flipH="1">
                    <a:off x="3862074" y="5079721"/>
                    <a:ext cx="538084" cy="1192919"/>
                  </a:xfrm>
                  <a:prstGeom prst="trapezoid">
                    <a:avLst>
                      <a:gd name="adj" fmla="val 317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rapezoid 89">
                    <a:extLst>
                      <a:ext uri="{FF2B5EF4-FFF2-40B4-BE49-F238E27FC236}">
                        <a16:creationId xmlns:a16="http://schemas.microsoft.com/office/drawing/2014/main" id="{4A410525-1D72-8127-61CA-CA6BD75DE7AB}"/>
                      </a:ext>
                    </a:extLst>
                  </p:cNvPr>
                  <p:cNvSpPr/>
                  <p:nvPr/>
                </p:nvSpPr>
                <p:spPr>
                  <a:xfrm rot="1972451" flipH="1">
                    <a:off x="3938273" y="5003520"/>
                    <a:ext cx="538084" cy="1192919"/>
                  </a:xfrm>
                  <a:prstGeom prst="trapezoid">
                    <a:avLst>
                      <a:gd name="adj" fmla="val 31775"/>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Pentagon 153">
                    <a:extLst>
                      <a:ext uri="{FF2B5EF4-FFF2-40B4-BE49-F238E27FC236}">
                        <a16:creationId xmlns:a16="http://schemas.microsoft.com/office/drawing/2014/main" id="{28C18C37-53AF-FE50-14BD-96F0BC3947A2}"/>
                      </a:ext>
                    </a:extLst>
                  </p:cNvPr>
                  <p:cNvSpPr/>
                  <p:nvPr/>
                </p:nvSpPr>
                <p:spPr>
                  <a:xfrm rot="5400000">
                    <a:off x="4648896" y="5581383"/>
                    <a:ext cx="493950" cy="234795"/>
                  </a:xfrm>
                  <a:prstGeom prst="homePlate">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92" name="Parallelogram 91">
                    <a:extLst>
                      <a:ext uri="{FF2B5EF4-FFF2-40B4-BE49-F238E27FC236}">
                        <a16:creationId xmlns:a16="http://schemas.microsoft.com/office/drawing/2014/main" id="{1308E9D7-4405-3C66-3F0F-B3C4BAACDA23}"/>
                      </a:ext>
                    </a:extLst>
                  </p:cNvPr>
                  <p:cNvSpPr/>
                  <p:nvPr/>
                </p:nvSpPr>
                <p:spPr>
                  <a:xfrm rot="2985169" flipH="1">
                    <a:off x="4312499" y="5014717"/>
                    <a:ext cx="477125" cy="327547"/>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grpSp>
            <p:sp>
              <p:nvSpPr>
                <p:cNvPr id="85" name="Parallelogram 84">
                  <a:extLst>
                    <a:ext uri="{FF2B5EF4-FFF2-40B4-BE49-F238E27FC236}">
                      <a16:creationId xmlns:a16="http://schemas.microsoft.com/office/drawing/2014/main" id="{A40AD9AB-9BF3-6F11-5C50-62C3EF06B538}"/>
                    </a:ext>
                  </a:extLst>
                </p:cNvPr>
                <p:cNvSpPr/>
                <p:nvPr/>
              </p:nvSpPr>
              <p:spPr>
                <a:xfrm rot="18839164">
                  <a:off x="4967826" y="5015172"/>
                  <a:ext cx="477125" cy="315914"/>
                </a:xfrm>
                <a:prstGeom prst="parallelogram">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86" name="Oval 85">
                  <a:extLst>
                    <a:ext uri="{FF2B5EF4-FFF2-40B4-BE49-F238E27FC236}">
                      <a16:creationId xmlns:a16="http://schemas.microsoft.com/office/drawing/2014/main" id="{7B029815-8BEE-2314-561F-48692FA550F2}"/>
                    </a:ext>
                  </a:extLst>
                </p:cNvPr>
                <p:cNvSpPr/>
                <p:nvPr/>
              </p:nvSpPr>
              <p:spPr>
                <a:xfrm>
                  <a:off x="4379757" y="4085535"/>
                  <a:ext cx="968312" cy="1106028"/>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a:p>
              </p:txBody>
            </p:sp>
            <p:sp>
              <p:nvSpPr>
                <p:cNvPr id="87" name="Teardrop 86">
                  <a:extLst>
                    <a:ext uri="{FF2B5EF4-FFF2-40B4-BE49-F238E27FC236}">
                      <a16:creationId xmlns:a16="http://schemas.microsoft.com/office/drawing/2014/main" id="{DD9F8F99-1E5B-01D4-2C83-C2ABA2DB5DBA}"/>
                    </a:ext>
                  </a:extLst>
                </p:cNvPr>
                <p:cNvSpPr/>
                <p:nvPr/>
              </p:nvSpPr>
              <p:spPr>
                <a:xfrm rot="9606458">
                  <a:off x="4191000" y="3962400"/>
                  <a:ext cx="837323" cy="53052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ardrop 87">
                  <a:extLst>
                    <a:ext uri="{FF2B5EF4-FFF2-40B4-BE49-F238E27FC236}">
                      <a16:creationId xmlns:a16="http://schemas.microsoft.com/office/drawing/2014/main" id="{DCD6F93A-55F4-10C4-1BC4-45A451115AC3}"/>
                    </a:ext>
                  </a:extLst>
                </p:cNvPr>
                <p:cNvSpPr/>
                <p:nvPr/>
              </p:nvSpPr>
              <p:spPr>
                <a:xfrm rot="3437613">
                  <a:off x="4795786" y="4080408"/>
                  <a:ext cx="556241" cy="452671"/>
                </a:xfrm>
                <a:prstGeom prst="teardrop">
                  <a:avLst/>
                </a:prstGeom>
                <a:solidFill>
                  <a:srgbClr val="9A7B3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515">
                <a:extLst>
                  <a:ext uri="{FF2B5EF4-FFF2-40B4-BE49-F238E27FC236}">
                    <a16:creationId xmlns:a16="http://schemas.microsoft.com/office/drawing/2014/main" id="{F214F85F-9231-5A80-2FF7-B4260947CC3A}"/>
                  </a:ext>
                </a:extLst>
              </p:cNvPr>
              <p:cNvGrpSpPr/>
              <p:nvPr/>
            </p:nvGrpSpPr>
            <p:grpSpPr>
              <a:xfrm>
                <a:off x="990600" y="4800600"/>
                <a:ext cx="999795" cy="2731081"/>
                <a:chOff x="990600" y="4800600"/>
                <a:chExt cx="1384331" cy="2731081"/>
              </a:xfrm>
            </p:grpSpPr>
            <p:sp>
              <p:nvSpPr>
                <p:cNvPr id="950" name="Oval 949">
                  <a:extLst>
                    <a:ext uri="{FF2B5EF4-FFF2-40B4-BE49-F238E27FC236}">
                      <a16:creationId xmlns:a16="http://schemas.microsoft.com/office/drawing/2014/main" id="{9F0B9CEC-2929-0BA1-192E-16E7EAB2A809}"/>
                    </a:ext>
                  </a:extLst>
                </p:cNvPr>
                <p:cNvSpPr/>
                <p:nvPr/>
              </p:nvSpPr>
              <p:spPr>
                <a:xfrm>
                  <a:off x="1969713" y="6431302"/>
                  <a:ext cx="316287" cy="49827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1" name="Cloud 950">
                  <a:extLst>
                    <a:ext uri="{FF2B5EF4-FFF2-40B4-BE49-F238E27FC236}">
                      <a16:creationId xmlns:a16="http://schemas.microsoft.com/office/drawing/2014/main" id="{1E00F758-EDCE-63CB-B758-9F2D861FAC73}"/>
                    </a:ext>
                  </a:extLst>
                </p:cNvPr>
                <p:cNvSpPr/>
                <p:nvPr/>
              </p:nvSpPr>
              <p:spPr>
                <a:xfrm>
                  <a:off x="990600" y="4845898"/>
                  <a:ext cx="1321803" cy="1947784"/>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2" name="Trapezoid 951">
                  <a:extLst>
                    <a:ext uri="{FF2B5EF4-FFF2-40B4-BE49-F238E27FC236}">
                      <a16:creationId xmlns:a16="http://schemas.microsoft.com/office/drawing/2014/main" id="{8A692A6C-1C68-189A-2E88-DEA6ECCBBAD5}"/>
                    </a:ext>
                  </a:extLst>
                </p:cNvPr>
                <p:cNvSpPr/>
                <p:nvPr/>
              </p:nvSpPr>
              <p:spPr>
                <a:xfrm rot="19827184" flipH="1">
                  <a:off x="1774578" y="60157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3" name="Oval 38">
                  <a:extLst>
                    <a:ext uri="{FF2B5EF4-FFF2-40B4-BE49-F238E27FC236}">
                      <a16:creationId xmlns:a16="http://schemas.microsoft.com/office/drawing/2014/main" id="{853966DB-8914-53A0-65C3-5F319F29A0B0}"/>
                    </a:ext>
                  </a:extLst>
                </p:cNvPr>
                <p:cNvSpPr/>
                <p:nvPr/>
              </p:nvSpPr>
              <p:spPr>
                <a:xfrm>
                  <a:off x="1066800" y="6431302"/>
                  <a:ext cx="315445" cy="498270"/>
                </a:xfrm>
                <a:prstGeom prst="ellipse">
                  <a:avLst/>
                </a:prstGeom>
                <a:solidFill>
                  <a:schemeClr val="accent6">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4" name="Trapezoid 953">
                  <a:extLst>
                    <a:ext uri="{FF2B5EF4-FFF2-40B4-BE49-F238E27FC236}">
                      <a16:creationId xmlns:a16="http://schemas.microsoft.com/office/drawing/2014/main" id="{A9E1C7B0-3337-BA4C-8363-58CD1544F65C}"/>
                    </a:ext>
                  </a:extLst>
                </p:cNvPr>
                <p:cNvSpPr/>
                <p:nvPr/>
              </p:nvSpPr>
              <p:spPr>
                <a:xfrm rot="2096622" flipH="1">
                  <a:off x="1142568" y="5989092"/>
                  <a:ext cx="487951" cy="739142"/>
                </a:xfrm>
                <a:prstGeom prst="trapezoid">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5" name="Oval 954">
                  <a:extLst>
                    <a:ext uri="{FF2B5EF4-FFF2-40B4-BE49-F238E27FC236}">
                      <a16:creationId xmlns:a16="http://schemas.microsoft.com/office/drawing/2014/main" id="{B2EFADB6-923C-BF41-6943-B9F2B8650C13}"/>
                    </a:ext>
                  </a:extLst>
                </p:cNvPr>
                <p:cNvSpPr/>
                <p:nvPr/>
              </p:nvSpPr>
              <p:spPr>
                <a:xfrm rot="2332152">
                  <a:off x="1360988" y="7033411"/>
                  <a:ext cx="391645" cy="498270"/>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6" name="Oval 955">
                  <a:extLst>
                    <a:ext uri="{FF2B5EF4-FFF2-40B4-BE49-F238E27FC236}">
                      <a16:creationId xmlns:a16="http://schemas.microsoft.com/office/drawing/2014/main" id="{33BAFC0A-EB13-6C66-A4DE-6DB96C3E2403}"/>
                    </a:ext>
                  </a:extLst>
                </p:cNvPr>
                <p:cNvSpPr/>
                <p:nvPr/>
              </p:nvSpPr>
              <p:spPr>
                <a:xfrm rot="18708024">
                  <a:off x="1630213" y="7006743"/>
                  <a:ext cx="362378" cy="538513"/>
                </a:xfrm>
                <a:prstGeom prst="ellipse">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7" name="Flowchart: Merge 42">
                  <a:extLst>
                    <a:ext uri="{FF2B5EF4-FFF2-40B4-BE49-F238E27FC236}">
                      <a16:creationId xmlns:a16="http://schemas.microsoft.com/office/drawing/2014/main" id="{507C91CF-5A6E-2735-045A-229E5BF4CF4C}"/>
                    </a:ext>
                  </a:extLst>
                </p:cNvPr>
                <p:cNvSpPr/>
                <p:nvPr/>
              </p:nvSpPr>
              <p:spPr>
                <a:xfrm rot="10800000">
                  <a:off x="1219200" y="5943594"/>
                  <a:ext cx="914400" cy="1371603"/>
                </a:xfrm>
                <a:prstGeom prst="flowChartMer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8" name="Trapezoid 957">
                  <a:extLst>
                    <a:ext uri="{FF2B5EF4-FFF2-40B4-BE49-F238E27FC236}">
                      <a16:creationId xmlns:a16="http://schemas.microsoft.com/office/drawing/2014/main" id="{5A395C0E-F90B-EB60-6887-7DBA32406DD9}"/>
                    </a:ext>
                  </a:extLst>
                </p:cNvPr>
                <p:cNvSpPr/>
                <p:nvPr/>
              </p:nvSpPr>
              <p:spPr>
                <a:xfrm rot="1733689" flipH="1">
                  <a:off x="1149652" y="5904347"/>
                  <a:ext cx="685380" cy="739142"/>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9" name="Trapezoid 958">
                  <a:extLst>
                    <a:ext uri="{FF2B5EF4-FFF2-40B4-BE49-F238E27FC236}">
                      <a16:creationId xmlns:a16="http://schemas.microsoft.com/office/drawing/2014/main" id="{7926E73B-9E77-D6A0-4974-7AB56B44BC19}"/>
                    </a:ext>
                  </a:extLst>
                </p:cNvPr>
                <p:cNvSpPr/>
                <p:nvPr/>
              </p:nvSpPr>
              <p:spPr>
                <a:xfrm rot="19866311">
                  <a:off x="1545764" y="5856721"/>
                  <a:ext cx="685380" cy="776568"/>
                </a:xfrm>
                <a:prstGeom prst="trapezoid">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Flowchart: Merge 454">
                  <a:extLst>
                    <a:ext uri="{FF2B5EF4-FFF2-40B4-BE49-F238E27FC236}">
                      <a16:creationId xmlns:a16="http://schemas.microsoft.com/office/drawing/2014/main" id="{374E17CD-B2AE-C684-B7A9-75410EFC8DA5}"/>
                    </a:ext>
                  </a:extLst>
                </p:cNvPr>
                <p:cNvSpPr/>
                <p:nvPr/>
              </p:nvSpPr>
              <p:spPr>
                <a:xfrm rot="10800000">
                  <a:off x="1235378" y="5615951"/>
                  <a:ext cx="881201" cy="1585404"/>
                </a:xfrm>
                <a:prstGeom prst="flowChartMerge">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9" name="Flowchart: Merge 468">
                  <a:extLst>
                    <a:ext uri="{FF2B5EF4-FFF2-40B4-BE49-F238E27FC236}">
                      <a16:creationId xmlns:a16="http://schemas.microsoft.com/office/drawing/2014/main" id="{54D75D28-682C-45BD-07E6-20F564F65CC3}"/>
                    </a:ext>
                  </a:extLst>
                </p:cNvPr>
                <p:cNvSpPr/>
                <p:nvPr/>
              </p:nvSpPr>
              <p:spPr>
                <a:xfrm>
                  <a:off x="1371600" y="5715000"/>
                  <a:ext cx="587468" cy="362378"/>
                </a:xfrm>
                <a:prstGeom prst="flowChartMerg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3" name="Oval 472">
                  <a:extLst>
                    <a:ext uri="{FF2B5EF4-FFF2-40B4-BE49-F238E27FC236}">
                      <a16:creationId xmlns:a16="http://schemas.microsoft.com/office/drawing/2014/main" id="{27EC82AE-7037-32AD-8027-C318C078AD31}"/>
                    </a:ext>
                  </a:extLst>
                </p:cNvPr>
                <p:cNvSpPr/>
                <p:nvPr/>
              </p:nvSpPr>
              <p:spPr>
                <a:xfrm>
                  <a:off x="1284333" y="5027087"/>
                  <a:ext cx="783291" cy="905945"/>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Cloud 477">
                  <a:extLst>
                    <a:ext uri="{FF2B5EF4-FFF2-40B4-BE49-F238E27FC236}">
                      <a16:creationId xmlns:a16="http://schemas.microsoft.com/office/drawing/2014/main" id="{2720F30E-BB4E-21C2-9D92-9C806BA885FB}"/>
                    </a:ext>
                  </a:extLst>
                </p:cNvPr>
                <p:cNvSpPr/>
                <p:nvPr/>
              </p:nvSpPr>
              <p:spPr>
                <a:xfrm>
                  <a:off x="1186422" y="4800600"/>
                  <a:ext cx="881201" cy="498270"/>
                </a:xfrm>
                <a:prstGeom prst="cloud">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6" name="Group 93">
                  <a:extLst>
                    <a:ext uri="{FF2B5EF4-FFF2-40B4-BE49-F238E27FC236}">
                      <a16:creationId xmlns:a16="http://schemas.microsoft.com/office/drawing/2014/main" id="{31FC1484-3A61-59A9-6C97-C081677FEF97}"/>
                    </a:ext>
                  </a:extLst>
                </p:cNvPr>
                <p:cNvGrpSpPr/>
                <p:nvPr/>
              </p:nvGrpSpPr>
              <p:grpSpPr>
                <a:xfrm rot="5400000">
                  <a:off x="1593086" y="6107505"/>
                  <a:ext cx="564750" cy="998940"/>
                  <a:chOff x="1219200" y="1336880"/>
                  <a:chExt cx="1774930" cy="2724382"/>
                </a:xfrm>
              </p:grpSpPr>
              <p:sp>
                <p:nvSpPr>
                  <p:cNvPr id="66" name="Oval 65">
                    <a:extLst>
                      <a:ext uri="{FF2B5EF4-FFF2-40B4-BE49-F238E27FC236}">
                        <a16:creationId xmlns:a16="http://schemas.microsoft.com/office/drawing/2014/main" id="{D13D7675-97C2-80AC-AB70-A4B46DAF32FB}"/>
                      </a:ext>
                    </a:extLst>
                  </p:cNvPr>
                  <p:cNvSpPr/>
                  <p:nvPr/>
                </p:nvSpPr>
                <p:spPr>
                  <a:xfrm rot="19638581">
                    <a:off x="1393929" y="1336880"/>
                    <a:ext cx="1600201" cy="2724382"/>
                  </a:xfrm>
                  <a:prstGeom prst="ellipse">
                    <a:avLst/>
                  </a:prstGeom>
                  <a:solidFill>
                    <a:srgbClr val="FFC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3D0D40BE-6FBB-0FE8-C67C-FB300C1AEC31}"/>
                      </a:ext>
                    </a:extLst>
                  </p:cNvPr>
                  <p:cNvSpPr/>
                  <p:nvPr/>
                </p:nvSpPr>
                <p:spPr>
                  <a:xfrm>
                    <a:off x="1371600" y="1752600"/>
                    <a:ext cx="914400" cy="914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Cloud 67">
                    <a:extLst>
                      <a:ext uri="{FF2B5EF4-FFF2-40B4-BE49-F238E27FC236}">
                        <a16:creationId xmlns:a16="http://schemas.microsoft.com/office/drawing/2014/main" id="{CC49818D-9688-9108-3DA6-BBFA72F92C55}"/>
                      </a:ext>
                    </a:extLst>
                  </p:cNvPr>
                  <p:cNvSpPr/>
                  <p:nvPr/>
                </p:nvSpPr>
                <p:spPr>
                  <a:xfrm rot="19132349">
                    <a:off x="1219200" y="1828800"/>
                    <a:ext cx="762000" cy="304800"/>
                  </a:xfrm>
                  <a:prstGeom prst="cloud">
                    <a:avLst/>
                  </a:prstGeom>
                  <a:solidFill>
                    <a:srgbClr val="6633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60C9AF4B-CAD2-3854-7838-EA382B591939}"/>
                      </a:ext>
                    </a:extLst>
                  </p:cNvPr>
                  <p:cNvSpPr/>
                  <p:nvPr/>
                </p:nvSpPr>
                <p:spPr>
                  <a:xfrm rot="2148584">
                    <a:off x="1960450" y="2387289"/>
                    <a:ext cx="258094" cy="5334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27A3C94-B95D-074F-2B15-00A06A038A6A}"/>
                      </a:ext>
                    </a:extLst>
                  </p:cNvPr>
                  <p:cNvSpPr/>
                  <p:nvPr/>
                </p:nvSpPr>
                <p:spPr>
                  <a:xfrm rot="20368391">
                    <a:off x="1448079" y="2465277"/>
                    <a:ext cx="240166" cy="47970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7312C534-D304-5C26-F3E0-20A54E7035E6}"/>
                      </a:ext>
                    </a:extLst>
                  </p:cNvPr>
                  <p:cNvSpPr/>
                  <p:nvPr/>
                </p:nvSpPr>
                <p:spPr>
                  <a:xfrm>
                    <a:off x="2133600" y="2133600"/>
                    <a:ext cx="228600" cy="42185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1D2B63B6-D890-6701-BA27-48320C43F303}"/>
                      </a:ext>
                    </a:extLst>
                  </p:cNvPr>
                  <p:cNvSpPr/>
                  <p:nvPr/>
                </p:nvSpPr>
                <p:spPr>
                  <a:xfrm>
                    <a:off x="2133600" y="2438400"/>
                    <a:ext cx="152400" cy="152400"/>
                  </a:xfrm>
                  <a:prstGeom prst="ellipse">
                    <a:avLst/>
                  </a:prstGeom>
                  <a:solidFill>
                    <a:schemeClr val="accent6">
                      <a:lumMod val="60000"/>
                      <a:lumOff val="40000"/>
                    </a:schemeClr>
                  </a:soli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3" name="Group 489">
                  <a:extLst>
                    <a:ext uri="{FF2B5EF4-FFF2-40B4-BE49-F238E27FC236}">
                      <a16:creationId xmlns:a16="http://schemas.microsoft.com/office/drawing/2014/main" id="{16305C83-A7B1-BE11-BEE2-B57C4CAB90E0}"/>
                    </a:ext>
                  </a:extLst>
                </p:cNvPr>
                <p:cNvGrpSpPr/>
                <p:nvPr/>
              </p:nvGrpSpPr>
              <p:grpSpPr>
                <a:xfrm rot="20996236">
                  <a:off x="1464750" y="5884350"/>
                  <a:ext cx="457200" cy="457199"/>
                  <a:chOff x="4648200" y="5105400"/>
                  <a:chExt cx="1524000" cy="2379707"/>
                </a:xfrm>
              </p:grpSpPr>
              <p:sp>
                <p:nvSpPr>
                  <p:cNvPr id="504" name="Donut 123">
                    <a:extLst>
                      <a:ext uri="{FF2B5EF4-FFF2-40B4-BE49-F238E27FC236}">
                        <a16:creationId xmlns:a16="http://schemas.microsoft.com/office/drawing/2014/main" id="{5F5F00A8-E948-888C-6589-1651A9FA4B55}"/>
                      </a:ext>
                    </a:extLst>
                  </p:cNvPr>
                  <p:cNvSpPr/>
                  <p:nvPr/>
                </p:nvSpPr>
                <p:spPr>
                  <a:xfrm>
                    <a:off x="4648200" y="5105400"/>
                    <a:ext cx="533400" cy="10668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05" name="Donut 124">
                    <a:extLst>
                      <a:ext uri="{FF2B5EF4-FFF2-40B4-BE49-F238E27FC236}">
                        <a16:creationId xmlns:a16="http://schemas.microsoft.com/office/drawing/2014/main" id="{00C33676-97A8-E8E8-7CC9-A7466C28EDFD}"/>
                      </a:ext>
                    </a:extLst>
                  </p:cNvPr>
                  <p:cNvSpPr/>
                  <p:nvPr/>
                </p:nvSpPr>
                <p:spPr>
                  <a:xfrm>
                    <a:off x="4724400" y="5715000"/>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06" name="Donut 125">
                    <a:extLst>
                      <a:ext uri="{FF2B5EF4-FFF2-40B4-BE49-F238E27FC236}">
                        <a16:creationId xmlns:a16="http://schemas.microsoft.com/office/drawing/2014/main" id="{DC30E818-AEB7-5529-A97C-F3669E35CC0B}"/>
                      </a:ext>
                    </a:extLst>
                  </p:cNvPr>
                  <p:cNvSpPr/>
                  <p:nvPr/>
                </p:nvSpPr>
                <p:spPr>
                  <a:xfrm rot="19880713">
                    <a:off x="4915644" y="6378225"/>
                    <a:ext cx="457200" cy="914400"/>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07" name="Donut 126">
                    <a:extLst>
                      <a:ext uri="{FF2B5EF4-FFF2-40B4-BE49-F238E27FC236}">
                        <a16:creationId xmlns:a16="http://schemas.microsoft.com/office/drawing/2014/main" id="{3D636C82-D05D-0B6F-4EDE-BF5CFF2F4D2A}"/>
                      </a:ext>
                    </a:extLst>
                  </p:cNvPr>
                  <p:cNvSpPr/>
                  <p:nvPr/>
                </p:nvSpPr>
                <p:spPr>
                  <a:xfrm rot="2188248">
                    <a:off x="5244208" y="6570706"/>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4" name="Donut 127">
                    <a:extLst>
                      <a:ext uri="{FF2B5EF4-FFF2-40B4-BE49-F238E27FC236}">
                        <a16:creationId xmlns:a16="http://schemas.microsoft.com/office/drawing/2014/main" id="{BAEB3E13-C850-A77C-8E5E-E789201B25AC}"/>
                      </a:ext>
                    </a:extLst>
                  </p:cNvPr>
                  <p:cNvSpPr/>
                  <p:nvPr/>
                </p:nvSpPr>
                <p:spPr>
                  <a:xfrm rot="1325952">
                    <a:off x="5661992" y="6101582"/>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5" name="Donut 128">
                    <a:extLst>
                      <a:ext uri="{FF2B5EF4-FFF2-40B4-BE49-F238E27FC236}">
                        <a16:creationId xmlns:a16="http://schemas.microsoft.com/office/drawing/2014/main" id="{2907D867-DABC-C36C-B595-65ED1B7F5FCA}"/>
                      </a:ext>
                    </a:extLst>
                  </p:cNvPr>
                  <p:cNvSpPr/>
                  <p:nvPr/>
                </p:nvSpPr>
                <p:spPr>
                  <a:xfrm>
                    <a:off x="5715000" y="5331011"/>
                    <a:ext cx="457200" cy="914401"/>
                  </a:xfrm>
                  <a:prstGeom prst="donu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50" name="Group 516">
                <a:extLst>
                  <a:ext uri="{FF2B5EF4-FFF2-40B4-BE49-F238E27FC236}">
                    <a16:creationId xmlns:a16="http://schemas.microsoft.com/office/drawing/2014/main" id="{9C8F6180-916B-F914-69C0-30D7C3A405E1}"/>
                  </a:ext>
                </a:extLst>
              </p:cNvPr>
              <p:cNvGrpSpPr/>
              <p:nvPr/>
            </p:nvGrpSpPr>
            <p:grpSpPr>
              <a:xfrm>
                <a:off x="381000" y="5410200"/>
                <a:ext cx="914400" cy="2396148"/>
                <a:chOff x="2971800" y="2971800"/>
                <a:chExt cx="1600200" cy="3659852"/>
              </a:xfrm>
            </p:grpSpPr>
            <p:sp>
              <p:nvSpPr>
                <p:cNvPr id="938" name="Oval 937">
                  <a:extLst>
                    <a:ext uri="{FF2B5EF4-FFF2-40B4-BE49-F238E27FC236}">
                      <a16:creationId xmlns:a16="http://schemas.microsoft.com/office/drawing/2014/main" id="{E5E7EC2F-472A-D8AA-B782-151FF60E7FE4}"/>
                    </a:ext>
                  </a:extLst>
                </p:cNvPr>
                <p:cNvSpPr/>
                <p:nvPr/>
              </p:nvSpPr>
              <p:spPr>
                <a:xfrm rot="21061729">
                  <a:off x="3266418" y="6273652"/>
                  <a:ext cx="664228" cy="3580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9" name="Oval 938">
                  <a:extLst>
                    <a:ext uri="{FF2B5EF4-FFF2-40B4-BE49-F238E27FC236}">
                      <a16:creationId xmlns:a16="http://schemas.microsoft.com/office/drawing/2014/main" id="{5F80C826-A1C6-B3EA-8DAF-BAB852335FCA}"/>
                    </a:ext>
                  </a:extLst>
                </p:cNvPr>
                <p:cNvSpPr/>
                <p:nvPr/>
              </p:nvSpPr>
              <p:spPr>
                <a:xfrm rot="1003864">
                  <a:off x="3675839" y="6304983"/>
                  <a:ext cx="643795" cy="308739"/>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0" name="Oval 939">
                  <a:extLst>
                    <a:ext uri="{FF2B5EF4-FFF2-40B4-BE49-F238E27FC236}">
                      <a16:creationId xmlns:a16="http://schemas.microsoft.com/office/drawing/2014/main" id="{D7E6FD58-6AB3-79A8-E322-6E4AC33A5589}"/>
                    </a:ext>
                  </a:extLst>
                </p:cNvPr>
                <p:cNvSpPr/>
                <p:nvPr/>
              </p:nvSpPr>
              <p:spPr>
                <a:xfrm>
                  <a:off x="4114800" y="4953000"/>
                  <a:ext cx="4572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1" name="Oval 940">
                  <a:extLst>
                    <a:ext uri="{FF2B5EF4-FFF2-40B4-BE49-F238E27FC236}">
                      <a16:creationId xmlns:a16="http://schemas.microsoft.com/office/drawing/2014/main" id="{AAA58A91-970C-AD0F-0E3B-4C819BFC6C77}"/>
                    </a:ext>
                  </a:extLst>
                </p:cNvPr>
                <p:cNvSpPr/>
                <p:nvPr/>
              </p:nvSpPr>
              <p:spPr>
                <a:xfrm>
                  <a:off x="2971800" y="4876800"/>
                  <a:ext cx="304800" cy="457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2" name="Trapezoid 941">
                  <a:extLst>
                    <a:ext uri="{FF2B5EF4-FFF2-40B4-BE49-F238E27FC236}">
                      <a16:creationId xmlns:a16="http://schemas.microsoft.com/office/drawing/2014/main" id="{F8E3C380-12C7-66BA-6D1D-525F90CAA859}"/>
                    </a:ext>
                  </a:extLst>
                </p:cNvPr>
                <p:cNvSpPr/>
                <p:nvPr/>
              </p:nvSpPr>
              <p:spPr>
                <a:xfrm rot="10800000">
                  <a:off x="3733800" y="5257800"/>
                  <a:ext cx="457200" cy="12192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3" name="Trapezoid 942">
                  <a:extLst>
                    <a:ext uri="{FF2B5EF4-FFF2-40B4-BE49-F238E27FC236}">
                      <a16:creationId xmlns:a16="http://schemas.microsoft.com/office/drawing/2014/main" id="{4BFB6ECF-E664-E653-F220-49B6212D6D4D}"/>
                    </a:ext>
                  </a:extLst>
                </p:cNvPr>
                <p:cNvSpPr/>
                <p:nvPr/>
              </p:nvSpPr>
              <p:spPr>
                <a:xfrm rot="10800000">
                  <a:off x="3352800" y="5105400"/>
                  <a:ext cx="381000" cy="1295400"/>
                </a:xfrm>
                <a:prstGeom prst="trapezoid">
                  <a:avLst>
                    <a:gd name="adj" fmla="val 6538"/>
                  </a:avLst>
                </a:pr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4" name="Trapezoid 943">
                  <a:extLst>
                    <a:ext uri="{FF2B5EF4-FFF2-40B4-BE49-F238E27FC236}">
                      <a16:creationId xmlns:a16="http://schemas.microsoft.com/office/drawing/2014/main" id="{4447EF15-C2CB-805A-F7D5-F98844B8B608}"/>
                    </a:ext>
                  </a:extLst>
                </p:cNvPr>
                <p:cNvSpPr/>
                <p:nvPr/>
              </p:nvSpPr>
              <p:spPr>
                <a:xfrm>
                  <a:off x="3276600" y="4191000"/>
                  <a:ext cx="1066800" cy="1295400"/>
                </a:xfrm>
                <a:prstGeom prst="trapezoid">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5" name="Flowchart: Manual Operation 944">
                  <a:extLst>
                    <a:ext uri="{FF2B5EF4-FFF2-40B4-BE49-F238E27FC236}">
                      <a16:creationId xmlns:a16="http://schemas.microsoft.com/office/drawing/2014/main" id="{29E9DF8E-6E5E-B033-28D2-D32460498D77}"/>
                    </a:ext>
                  </a:extLst>
                </p:cNvPr>
                <p:cNvSpPr/>
                <p:nvPr/>
              </p:nvSpPr>
              <p:spPr>
                <a:xfrm rot="12880156">
                  <a:off x="3220406" y="4070511"/>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6" name="Flowchart: Manual Operation 945">
                  <a:extLst>
                    <a:ext uri="{FF2B5EF4-FFF2-40B4-BE49-F238E27FC236}">
                      <a16:creationId xmlns:a16="http://schemas.microsoft.com/office/drawing/2014/main" id="{2F8ADC11-DA0D-C97D-B7DF-0B130FC935A4}"/>
                    </a:ext>
                  </a:extLst>
                </p:cNvPr>
                <p:cNvSpPr/>
                <p:nvPr/>
              </p:nvSpPr>
              <p:spPr>
                <a:xfrm rot="9242925">
                  <a:off x="3993320" y="4146328"/>
                  <a:ext cx="374830" cy="1066800"/>
                </a:xfrm>
                <a:prstGeom prst="flowChartManualOperation">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7" name="Flowchart: Extract 946">
                  <a:extLst>
                    <a:ext uri="{FF2B5EF4-FFF2-40B4-BE49-F238E27FC236}">
                      <a16:creationId xmlns:a16="http://schemas.microsoft.com/office/drawing/2014/main" id="{D47F7102-6C29-9950-5EBB-E0E65CF5A798}"/>
                    </a:ext>
                  </a:extLst>
                </p:cNvPr>
                <p:cNvSpPr/>
                <p:nvPr/>
              </p:nvSpPr>
              <p:spPr>
                <a:xfrm rot="10800000">
                  <a:off x="3505200" y="4038600"/>
                  <a:ext cx="609601" cy="499265"/>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8" name="Oval 947">
                  <a:extLst>
                    <a:ext uri="{FF2B5EF4-FFF2-40B4-BE49-F238E27FC236}">
                      <a16:creationId xmlns:a16="http://schemas.microsoft.com/office/drawing/2014/main" id="{8028364F-55AD-FE71-989D-5BFA05074B7F}"/>
                    </a:ext>
                  </a:extLst>
                </p:cNvPr>
                <p:cNvSpPr/>
                <p:nvPr/>
              </p:nvSpPr>
              <p:spPr>
                <a:xfrm>
                  <a:off x="3352800" y="3048000"/>
                  <a:ext cx="914400"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9" name="Cloud 948">
                  <a:extLst>
                    <a:ext uri="{FF2B5EF4-FFF2-40B4-BE49-F238E27FC236}">
                      <a16:creationId xmlns:a16="http://schemas.microsoft.com/office/drawing/2014/main" id="{A98F9D85-5077-EBCC-3378-3F7E2CF9E95C}"/>
                    </a:ext>
                  </a:extLst>
                </p:cNvPr>
                <p:cNvSpPr/>
                <p:nvPr/>
              </p:nvSpPr>
              <p:spPr>
                <a:xfrm>
                  <a:off x="3276600" y="2971800"/>
                  <a:ext cx="990600" cy="533400"/>
                </a:xfrm>
                <a:prstGeom prst="cloud">
                  <a:avLst/>
                </a:prstGeom>
                <a:solidFill>
                  <a:srgbClr val="CC99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578">
                <a:extLst>
                  <a:ext uri="{FF2B5EF4-FFF2-40B4-BE49-F238E27FC236}">
                    <a16:creationId xmlns:a16="http://schemas.microsoft.com/office/drawing/2014/main" id="{490A3054-2145-4711-D26B-903ACEC5E208}"/>
                  </a:ext>
                </a:extLst>
              </p:cNvPr>
              <p:cNvGrpSpPr/>
              <p:nvPr/>
            </p:nvGrpSpPr>
            <p:grpSpPr>
              <a:xfrm>
                <a:off x="2209800" y="5715000"/>
                <a:ext cx="914400" cy="1981200"/>
                <a:chOff x="3733800" y="5638800"/>
                <a:chExt cx="914400" cy="1981200"/>
              </a:xfrm>
            </p:grpSpPr>
            <p:sp>
              <p:nvSpPr>
                <p:cNvPr id="52" name="Oval 51">
                  <a:extLst>
                    <a:ext uri="{FF2B5EF4-FFF2-40B4-BE49-F238E27FC236}">
                      <a16:creationId xmlns:a16="http://schemas.microsoft.com/office/drawing/2014/main" id="{5948DC08-4D08-0F49-6A13-3874E9DEA09C}"/>
                    </a:ext>
                  </a:extLst>
                </p:cNvPr>
                <p:cNvSpPr/>
                <p:nvPr/>
              </p:nvSpPr>
              <p:spPr>
                <a:xfrm rot="1003864">
                  <a:off x="4174067"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D01413CC-A649-F23C-00A7-01E55CB9344D}"/>
                    </a:ext>
                  </a:extLst>
                </p:cNvPr>
                <p:cNvSpPr/>
                <p:nvPr/>
              </p:nvSpPr>
              <p:spPr>
                <a:xfrm rot="21061729">
                  <a:off x="3835400" y="7386918"/>
                  <a:ext cx="338667" cy="2330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711200DD-ED82-3123-FE80-4CBA81BDF4B5}"/>
                    </a:ext>
                  </a:extLst>
                </p:cNvPr>
                <p:cNvSpPr/>
                <p:nvPr/>
              </p:nvSpPr>
              <p:spPr>
                <a:xfrm>
                  <a:off x="4411133" y="6881906"/>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339ADB26-96C5-EB40-CA63-646D3540C1CF}"/>
                    </a:ext>
                  </a:extLst>
                </p:cNvPr>
                <p:cNvSpPr/>
                <p:nvPr/>
              </p:nvSpPr>
              <p:spPr>
                <a:xfrm>
                  <a:off x="3733800" y="6804212"/>
                  <a:ext cx="203200" cy="23308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lowchart: Manual Operation 55">
                  <a:extLst>
                    <a:ext uri="{FF2B5EF4-FFF2-40B4-BE49-F238E27FC236}">
                      <a16:creationId xmlns:a16="http://schemas.microsoft.com/office/drawing/2014/main" id="{4D37BE5F-F6B9-9C7C-A816-177BA9DD7F1B}"/>
                    </a:ext>
                  </a:extLst>
                </p:cNvPr>
                <p:cNvSpPr/>
                <p:nvPr/>
              </p:nvSpPr>
              <p:spPr>
                <a:xfrm rot="8941098">
                  <a:off x="4323275" y="6470661"/>
                  <a:ext cx="166591" cy="54385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lowchart: Manual Operation 56">
                  <a:extLst>
                    <a:ext uri="{FF2B5EF4-FFF2-40B4-BE49-F238E27FC236}">
                      <a16:creationId xmlns:a16="http://schemas.microsoft.com/office/drawing/2014/main" id="{8DFBB765-CA4C-16B5-7DC2-1F0CB3A2751C}"/>
                    </a:ext>
                  </a:extLst>
                </p:cNvPr>
                <p:cNvSpPr/>
                <p:nvPr/>
              </p:nvSpPr>
              <p:spPr>
                <a:xfrm rot="12880156">
                  <a:off x="3883194" y="6445003"/>
                  <a:ext cx="243250" cy="536399"/>
                </a:xfrm>
                <a:prstGeom prst="flowChartManualOperation">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lowchart: Extract 57">
                  <a:extLst>
                    <a:ext uri="{FF2B5EF4-FFF2-40B4-BE49-F238E27FC236}">
                      <a16:creationId xmlns:a16="http://schemas.microsoft.com/office/drawing/2014/main" id="{870013C1-652B-3875-1846-BD4891254E2D}"/>
                    </a:ext>
                  </a:extLst>
                </p:cNvPr>
                <p:cNvSpPr/>
                <p:nvPr/>
              </p:nvSpPr>
              <p:spPr>
                <a:xfrm>
                  <a:off x="3733800" y="6376894"/>
                  <a:ext cx="914400" cy="1087718"/>
                </a:xfrm>
                <a:prstGeom prst="flowChartExtract">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Cloud 58">
                  <a:extLst>
                    <a:ext uri="{FF2B5EF4-FFF2-40B4-BE49-F238E27FC236}">
                      <a16:creationId xmlns:a16="http://schemas.microsoft.com/office/drawing/2014/main" id="{5751C717-2F5E-8B5E-BCB7-C3B26B2F8F77}"/>
                    </a:ext>
                  </a:extLst>
                </p:cNvPr>
                <p:cNvSpPr/>
                <p:nvPr/>
              </p:nvSpPr>
              <p:spPr>
                <a:xfrm rot="17335182">
                  <a:off x="3700752" y="5966343"/>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Cloud 59">
                  <a:extLst>
                    <a:ext uri="{FF2B5EF4-FFF2-40B4-BE49-F238E27FC236}">
                      <a16:creationId xmlns:a16="http://schemas.microsoft.com/office/drawing/2014/main" id="{1BFD5A46-2E88-D1B7-7AE2-4A9153C2192A}"/>
                    </a:ext>
                  </a:extLst>
                </p:cNvPr>
                <p:cNvSpPr/>
                <p:nvPr/>
              </p:nvSpPr>
              <p:spPr>
                <a:xfrm rot="4935660">
                  <a:off x="4203760" y="5987946"/>
                  <a:ext cx="543859" cy="270933"/>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lowchart: Manual Operation 15">
                  <a:extLst>
                    <a:ext uri="{FF2B5EF4-FFF2-40B4-BE49-F238E27FC236}">
                      <a16:creationId xmlns:a16="http://schemas.microsoft.com/office/drawing/2014/main" id="{6C48AE9D-C614-C91B-95AA-FA95FBDDD1E9}"/>
                    </a:ext>
                  </a:extLst>
                </p:cNvPr>
                <p:cNvSpPr/>
                <p:nvPr/>
              </p:nvSpPr>
              <p:spPr>
                <a:xfrm rot="12880156">
                  <a:off x="3942122" y="6326752"/>
                  <a:ext cx="209039"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lowchart: Extract 61">
                  <a:extLst>
                    <a:ext uri="{FF2B5EF4-FFF2-40B4-BE49-F238E27FC236}">
                      <a16:creationId xmlns:a16="http://schemas.microsoft.com/office/drawing/2014/main" id="{75E3E5FC-E05B-49CF-EFE6-37F3DB7B7882}"/>
                    </a:ext>
                  </a:extLst>
                </p:cNvPr>
                <p:cNvSpPr/>
                <p:nvPr/>
              </p:nvSpPr>
              <p:spPr>
                <a:xfrm>
                  <a:off x="3801533" y="6299200"/>
                  <a:ext cx="778933" cy="1010024"/>
                </a:xfrm>
                <a:prstGeom prst="flowChartExtra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lowchart: Manual Operation 62">
                  <a:extLst>
                    <a:ext uri="{FF2B5EF4-FFF2-40B4-BE49-F238E27FC236}">
                      <a16:creationId xmlns:a16="http://schemas.microsoft.com/office/drawing/2014/main" id="{97E6D744-3217-CDC9-9A59-55F6C06823C4}"/>
                    </a:ext>
                  </a:extLst>
                </p:cNvPr>
                <p:cNvSpPr/>
                <p:nvPr/>
              </p:nvSpPr>
              <p:spPr>
                <a:xfrm rot="9242925">
                  <a:off x="4289409" y="6354120"/>
                  <a:ext cx="166591" cy="543859"/>
                </a:xfrm>
                <a:prstGeom prst="flowChartManualOperation">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3" name="Flowchart: Extract 932">
                  <a:extLst>
                    <a:ext uri="{FF2B5EF4-FFF2-40B4-BE49-F238E27FC236}">
                      <a16:creationId xmlns:a16="http://schemas.microsoft.com/office/drawing/2014/main" id="{1F5BFD7F-FB09-5183-3707-46672E0420A6}"/>
                    </a:ext>
                  </a:extLst>
                </p:cNvPr>
                <p:cNvSpPr/>
                <p:nvPr/>
              </p:nvSpPr>
              <p:spPr>
                <a:xfrm rot="10800000">
                  <a:off x="4072467" y="6299200"/>
                  <a:ext cx="270933" cy="349624"/>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4" name="Oval 933">
                  <a:extLst>
                    <a:ext uri="{FF2B5EF4-FFF2-40B4-BE49-F238E27FC236}">
                      <a16:creationId xmlns:a16="http://schemas.microsoft.com/office/drawing/2014/main" id="{EA357EE6-8159-CF9E-47AC-3DF29ECCBF2A}"/>
                    </a:ext>
                  </a:extLst>
                </p:cNvPr>
                <p:cNvSpPr/>
                <p:nvPr/>
              </p:nvSpPr>
              <p:spPr>
                <a:xfrm>
                  <a:off x="4004733" y="5794188"/>
                  <a:ext cx="406400" cy="621553"/>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5" name="Cloud 934">
                  <a:extLst>
                    <a:ext uri="{FF2B5EF4-FFF2-40B4-BE49-F238E27FC236}">
                      <a16:creationId xmlns:a16="http://schemas.microsoft.com/office/drawing/2014/main" id="{D8DD5CCD-A701-D6EB-9300-DA6A7F3C6773}"/>
                    </a:ext>
                  </a:extLst>
                </p:cNvPr>
                <p:cNvSpPr/>
                <p:nvPr/>
              </p:nvSpPr>
              <p:spPr>
                <a:xfrm>
                  <a:off x="3970867" y="5638800"/>
                  <a:ext cx="474133" cy="310776"/>
                </a:xfrm>
                <a:prstGeom prst="cloud">
                  <a:avLst/>
                </a:prstGeom>
                <a:solidFill>
                  <a:srgbClr val="FFFF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6" name="Flowchart: Collate 935">
                  <a:extLst>
                    <a:ext uri="{FF2B5EF4-FFF2-40B4-BE49-F238E27FC236}">
                      <a16:creationId xmlns:a16="http://schemas.microsoft.com/office/drawing/2014/main" id="{C0E89F09-247B-467D-C9BB-F85CE7382419}"/>
                    </a:ext>
                  </a:extLst>
                </p:cNvPr>
                <p:cNvSpPr/>
                <p:nvPr/>
              </p:nvSpPr>
              <p:spPr>
                <a:xfrm rot="18055335">
                  <a:off x="3885845" y="5780588"/>
                  <a:ext cx="242648" cy="19478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37" name="Flowchart: Collate 936">
                  <a:extLst>
                    <a:ext uri="{FF2B5EF4-FFF2-40B4-BE49-F238E27FC236}">
                      <a16:creationId xmlns:a16="http://schemas.microsoft.com/office/drawing/2014/main" id="{0465F6AD-C076-C786-F8C0-C97B72AE4897}"/>
                    </a:ext>
                  </a:extLst>
                </p:cNvPr>
                <p:cNvSpPr/>
                <p:nvPr/>
              </p:nvSpPr>
              <p:spPr>
                <a:xfrm rot="3544665" flipH="1">
                  <a:off x="4289601" y="5770263"/>
                  <a:ext cx="279866" cy="133615"/>
                </a:xfrm>
                <a:prstGeom prst="flowChartCollat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10" name="Group 168">
              <a:extLst>
                <a:ext uri="{FF2B5EF4-FFF2-40B4-BE49-F238E27FC236}">
                  <a16:creationId xmlns:a16="http://schemas.microsoft.com/office/drawing/2014/main" id="{6E8DA8D1-9DD1-6EEB-1B82-EDA2F9D28A49}"/>
                </a:ext>
              </a:extLst>
            </p:cNvPr>
            <p:cNvGrpSpPr/>
            <p:nvPr/>
          </p:nvGrpSpPr>
          <p:grpSpPr>
            <a:xfrm>
              <a:off x="5029200" y="457200"/>
              <a:ext cx="914400" cy="2971799"/>
              <a:chOff x="6400800" y="990600"/>
              <a:chExt cx="1905000" cy="4788699"/>
            </a:xfrm>
          </p:grpSpPr>
          <p:sp>
            <p:nvSpPr>
              <p:cNvPr id="28" name="Rounded Rectangle 57">
                <a:extLst>
                  <a:ext uri="{FF2B5EF4-FFF2-40B4-BE49-F238E27FC236}">
                    <a16:creationId xmlns:a16="http://schemas.microsoft.com/office/drawing/2014/main" id="{E8E29CFA-44F0-5041-F342-9C72FC8EDDE1}"/>
                  </a:ext>
                </a:extLst>
              </p:cNvPr>
              <p:cNvSpPr/>
              <p:nvPr/>
            </p:nvSpPr>
            <p:spPr>
              <a:xfrm rot="731251">
                <a:off x="6424870" y="1248254"/>
                <a:ext cx="381000" cy="990600"/>
              </a:xfrm>
              <a:prstGeom prst="roundRect">
                <a:avLst>
                  <a:gd name="adj" fmla="val 50000"/>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ounded Rectangle 58">
                <a:extLst>
                  <a:ext uri="{FF2B5EF4-FFF2-40B4-BE49-F238E27FC236}">
                    <a16:creationId xmlns:a16="http://schemas.microsoft.com/office/drawing/2014/main" id="{6148AABE-77B8-B34B-774A-1D209B3ABDFF}"/>
                  </a:ext>
                </a:extLst>
              </p:cNvPr>
              <p:cNvSpPr/>
              <p:nvPr/>
            </p:nvSpPr>
            <p:spPr>
              <a:xfrm rot="21194807">
                <a:off x="7753122" y="1238165"/>
                <a:ext cx="381000" cy="990600"/>
              </a:xfrm>
              <a:prstGeom prst="roundRect">
                <a:avLst>
                  <a:gd name="adj" fmla="val 49585"/>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F1AD342D-C227-008B-929B-C542E32F1B94}"/>
                  </a:ext>
                </a:extLst>
              </p:cNvPr>
              <p:cNvSpPr/>
              <p:nvPr/>
            </p:nvSpPr>
            <p:spPr>
              <a:xfrm rot="17610301" flipH="1">
                <a:off x="7336330" y="5179622"/>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6A4B3200-55FC-6881-24B9-21FF7A1C94B7}"/>
                  </a:ext>
                </a:extLst>
              </p:cNvPr>
              <p:cNvSpPr/>
              <p:nvPr/>
            </p:nvSpPr>
            <p:spPr>
              <a:xfrm rot="2704841" flipH="1">
                <a:off x="6647403" y="5236169"/>
                <a:ext cx="427527" cy="658734"/>
              </a:xfrm>
              <a:prstGeom prst="ellips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BA4FA86B-043A-9879-8734-00FF229FD511}"/>
                  </a:ext>
                </a:extLst>
              </p:cNvPr>
              <p:cNvSpPr/>
              <p:nvPr/>
            </p:nvSpPr>
            <p:spPr>
              <a:xfrm>
                <a:off x="6400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F56D4F5-CF89-495C-6D1E-91BC1098944A}"/>
                  </a:ext>
                </a:extLst>
              </p:cNvPr>
              <p:cNvSpPr/>
              <p:nvPr/>
            </p:nvSpPr>
            <p:spPr>
              <a:xfrm>
                <a:off x="7924800" y="3657600"/>
                <a:ext cx="381000" cy="6096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lowchart: Manual Operation 153">
                <a:extLst>
                  <a:ext uri="{FF2B5EF4-FFF2-40B4-BE49-F238E27FC236}">
                    <a16:creationId xmlns:a16="http://schemas.microsoft.com/office/drawing/2014/main" id="{205C46E5-6B24-03F0-31D0-698CF8B63B7C}"/>
                  </a:ext>
                </a:extLst>
              </p:cNvPr>
              <p:cNvSpPr/>
              <p:nvPr/>
            </p:nvSpPr>
            <p:spPr>
              <a:xfrm rot="9438105" flipH="1">
                <a:off x="7583327" y="2648441"/>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lowchart: Manual Operation 34">
                <a:extLst>
                  <a:ext uri="{FF2B5EF4-FFF2-40B4-BE49-F238E27FC236}">
                    <a16:creationId xmlns:a16="http://schemas.microsoft.com/office/drawing/2014/main" id="{E968C3CC-B269-3432-DBC8-DDAC5F4DE31A}"/>
                  </a:ext>
                </a:extLst>
              </p:cNvPr>
              <p:cNvSpPr/>
              <p:nvPr/>
            </p:nvSpPr>
            <p:spPr>
              <a:xfrm rot="11918038">
                <a:off x="6516526" y="2648442"/>
                <a:ext cx="573321" cy="12954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lowchart: Manual Operation 35">
                <a:extLst>
                  <a:ext uri="{FF2B5EF4-FFF2-40B4-BE49-F238E27FC236}">
                    <a16:creationId xmlns:a16="http://schemas.microsoft.com/office/drawing/2014/main" id="{7CB22D60-5A81-9A27-3FA7-9AFA7F9ABFE9}"/>
                  </a:ext>
                </a:extLst>
              </p:cNvPr>
              <p:cNvSpPr/>
              <p:nvPr/>
            </p:nvSpPr>
            <p:spPr>
              <a:xfrm rot="10800000">
                <a:off x="6705600" y="2590800"/>
                <a:ext cx="1219200" cy="1447800"/>
              </a:xfrm>
              <a:prstGeom prst="flowChartManualOperation">
                <a:avLst/>
              </a:pr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78AC97D8-3052-CDA5-5927-21D436C15D73}"/>
                  </a:ext>
                </a:extLst>
              </p:cNvPr>
              <p:cNvSpPr/>
              <p:nvPr/>
            </p:nvSpPr>
            <p:spPr>
              <a:xfrm>
                <a:off x="6477000" y="990600"/>
                <a:ext cx="1600200" cy="18288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lowchart: Manual Operation 157">
                <a:extLst>
                  <a:ext uri="{FF2B5EF4-FFF2-40B4-BE49-F238E27FC236}">
                    <a16:creationId xmlns:a16="http://schemas.microsoft.com/office/drawing/2014/main" id="{97CAF49E-350E-DB2A-9281-9C6EB02C4292}"/>
                  </a:ext>
                </a:extLst>
              </p:cNvPr>
              <p:cNvSpPr/>
              <p:nvPr/>
            </p:nvSpPr>
            <p:spPr>
              <a:xfrm rot="10800000">
                <a:off x="66294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lowchart: Manual Operation 38">
                <a:extLst>
                  <a:ext uri="{FF2B5EF4-FFF2-40B4-BE49-F238E27FC236}">
                    <a16:creationId xmlns:a16="http://schemas.microsoft.com/office/drawing/2014/main" id="{958C8799-23D6-C6AB-5034-CAE11839CCE7}"/>
                  </a:ext>
                </a:extLst>
              </p:cNvPr>
              <p:cNvSpPr/>
              <p:nvPr/>
            </p:nvSpPr>
            <p:spPr>
              <a:xfrm rot="10800000">
                <a:off x="7162800" y="4038600"/>
                <a:ext cx="838200" cy="1447800"/>
              </a:xfrm>
              <a:prstGeom prst="flowChartManualOperation">
                <a:avLst/>
              </a:prstGeom>
              <a:solidFill>
                <a:schemeClr val="tx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ounded Rectangle 69">
                <a:extLst>
                  <a:ext uri="{FF2B5EF4-FFF2-40B4-BE49-F238E27FC236}">
                    <a16:creationId xmlns:a16="http://schemas.microsoft.com/office/drawing/2014/main" id="{552A70AC-94A1-9D39-5895-A97668ACDDC5}"/>
                  </a:ext>
                </a:extLst>
              </p:cNvPr>
              <p:cNvSpPr/>
              <p:nvPr/>
            </p:nvSpPr>
            <p:spPr>
              <a:xfrm>
                <a:off x="6705600" y="3886200"/>
                <a:ext cx="1219200" cy="152400"/>
              </a:xfrm>
              <a:prstGeom prst="roundRect">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lowchart: Collate 40">
                <a:extLst>
                  <a:ext uri="{FF2B5EF4-FFF2-40B4-BE49-F238E27FC236}">
                    <a16:creationId xmlns:a16="http://schemas.microsoft.com/office/drawing/2014/main" id="{8DBB8403-5437-47E5-1844-CB136EFEC1BA}"/>
                  </a:ext>
                </a:extLst>
              </p:cNvPr>
              <p:cNvSpPr/>
              <p:nvPr/>
            </p:nvSpPr>
            <p:spPr>
              <a:xfrm rot="5400000">
                <a:off x="7124700" y="1943100"/>
                <a:ext cx="304800" cy="685800"/>
              </a:xfrm>
              <a:prstGeom prst="flowChartCollate">
                <a:avLst/>
              </a:prstGeom>
              <a:solidFill>
                <a:srgbClr val="99663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2" name="Pentagon 71">
                <a:extLst>
                  <a:ext uri="{FF2B5EF4-FFF2-40B4-BE49-F238E27FC236}">
                    <a16:creationId xmlns:a16="http://schemas.microsoft.com/office/drawing/2014/main" id="{2A966662-B2BF-E297-675D-0D648BF4A415}"/>
                  </a:ext>
                </a:extLst>
              </p:cNvPr>
              <p:cNvSpPr/>
              <p:nvPr/>
            </p:nvSpPr>
            <p:spPr>
              <a:xfrm rot="16010993">
                <a:off x="7420354" y="3034310"/>
                <a:ext cx="498921" cy="72321"/>
              </a:xfrm>
              <a:prstGeom prst="homePlate">
                <a:avLst/>
              </a:prstGeom>
              <a:solidFill>
                <a:schemeClr val="bg2">
                  <a:lumMod val="2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Pentagon 72">
                <a:extLst>
                  <a:ext uri="{FF2B5EF4-FFF2-40B4-BE49-F238E27FC236}">
                    <a16:creationId xmlns:a16="http://schemas.microsoft.com/office/drawing/2014/main" id="{B64790F4-2F0E-4630-FFAE-6B4E7FB31702}"/>
                  </a:ext>
                </a:extLst>
              </p:cNvPr>
              <p:cNvSpPr/>
              <p:nvPr/>
            </p:nvSpPr>
            <p:spPr>
              <a:xfrm rot="5400000">
                <a:off x="7391400" y="3048000"/>
                <a:ext cx="381000" cy="381000"/>
              </a:xfrm>
              <a:prstGeom prst="homePlate">
                <a:avLst>
                  <a:gd name="adj" fmla="val 29832"/>
                </a:avLst>
              </a:pr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C49FA817-8C01-B340-2D66-D2826F335C01}"/>
                  </a:ext>
                </a:extLst>
              </p:cNvPr>
              <p:cNvSpPr/>
              <p:nvPr/>
            </p:nvSpPr>
            <p:spPr>
              <a:xfrm>
                <a:off x="7162800" y="3886200"/>
                <a:ext cx="304800" cy="152400"/>
              </a:xfrm>
              <a:prstGeom prst="rect">
                <a:avLst/>
              </a:prstGeom>
              <a:solidFill>
                <a:schemeClr val="accent6">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50">
              <a:extLst>
                <a:ext uri="{FF2B5EF4-FFF2-40B4-BE49-F238E27FC236}">
                  <a16:creationId xmlns:a16="http://schemas.microsoft.com/office/drawing/2014/main" id="{5728AB96-0B78-FF6B-CF65-EE8F6E43E006}"/>
                </a:ext>
              </a:extLst>
            </p:cNvPr>
            <p:cNvGrpSpPr/>
            <p:nvPr/>
          </p:nvGrpSpPr>
          <p:grpSpPr>
            <a:xfrm>
              <a:off x="5562600" y="1676400"/>
              <a:ext cx="838200" cy="2057400"/>
              <a:chOff x="2590800" y="1395325"/>
              <a:chExt cx="1676400" cy="3710075"/>
            </a:xfrm>
          </p:grpSpPr>
          <p:sp>
            <p:nvSpPr>
              <p:cNvPr id="12" name="Teardrop 11">
                <a:extLst>
                  <a:ext uri="{FF2B5EF4-FFF2-40B4-BE49-F238E27FC236}">
                    <a16:creationId xmlns:a16="http://schemas.microsoft.com/office/drawing/2014/main" id="{97F9163A-BFE3-86E1-8CCF-2EE0B5443803}"/>
                  </a:ext>
                </a:extLst>
              </p:cNvPr>
              <p:cNvSpPr/>
              <p:nvPr/>
            </p:nvSpPr>
            <p:spPr>
              <a:xfrm rot="17973269">
                <a:off x="3466163" y="2004266"/>
                <a:ext cx="761716" cy="651098"/>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ardrop 12">
                <a:extLst>
                  <a:ext uri="{FF2B5EF4-FFF2-40B4-BE49-F238E27FC236}">
                    <a16:creationId xmlns:a16="http://schemas.microsoft.com/office/drawing/2014/main" id="{D50EF207-D87B-4A2C-E7D7-0BB601AD8C7A}"/>
                  </a:ext>
                </a:extLst>
              </p:cNvPr>
              <p:cNvSpPr/>
              <p:nvPr/>
            </p:nvSpPr>
            <p:spPr>
              <a:xfrm rot="20206668">
                <a:off x="2709536" y="1930013"/>
                <a:ext cx="462532" cy="834530"/>
              </a:xfrm>
              <a:prstGeom prst="teardrop">
                <a:avLst>
                  <a:gd name="adj" fmla="val 150432"/>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30946EA2-B55B-D495-79AF-D2562F1FC6AF}"/>
                  </a:ext>
                </a:extLst>
              </p:cNvPr>
              <p:cNvSpPr/>
              <p:nvPr/>
            </p:nvSpPr>
            <p:spPr>
              <a:xfrm rot="1003864">
                <a:off x="3397956"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046DC233-43F6-8B35-A1EF-735773DA3C80}"/>
                  </a:ext>
                </a:extLst>
              </p:cNvPr>
              <p:cNvSpPr/>
              <p:nvPr/>
            </p:nvSpPr>
            <p:spPr>
              <a:xfrm rot="21061729">
                <a:off x="2777067" y="4648200"/>
                <a:ext cx="620889" cy="457200"/>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06BAF376-0C9D-CC28-DCBB-C869654A1862}"/>
                  </a:ext>
                </a:extLst>
              </p:cNvPr>
              <p:cNvSpPr/>
              <p:nvPr/>
            </p:nvSpPr>
            <p:spPr>
              <a:xfrm>
                <a:off x="3832579" y="3701588"/>
                <a:ext cx="358421" cy="401089"/>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E7740583-9751-75AC-1374-4403786EFF5F}"/>
                  </a:ext>
                </a:extLst>
              </p:cNvPr>
              <p:cNvSpPr/>
              <p:nvPr/>
            </p:nvSpPr>
            <p:spPr>
              <a:xfrm>
                <a:off x="2666999" y="3601314"/>
                <a:ext cx="296334" cy="36108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lowchart: Manual Operation 17">
                <a:extLst>
                  <a:ext uri="{FF2B5EF4-FFF2-40B4-BE49-F238E27FC236}">
                    <a16:creationId xmlns:a16="http://schemas.microsoft.com/office/drawing/2014/main" id="{A0454D5A-9975-BB79-54A3-6E32EA05631D}"/>
                  </a:ext>
                </a:extLst>
              </p:cNvPr>
              <p:cNvSpPr/>
              <p:nvPr/>
            </p:nvSpPr>
            <p:spPr>
              <a:xfrm rot="8941098">
                <a:off x="3671504" y="2850928"/>
                <a:ext cx="305417" cy="1066800"/>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lowchart: Manual Operation 18">
                <a:extLst>
                  <a:ext uri="{FF2B5EF4-FFF2-40B4-BE49-F238E27FC236}">
                    <a16:creationId xmlns:a16="http://schemas.microsoft.com/office/drawing/2014/main" id="{E615197E-DAFB-CF7E-8104-1578A0DBED5F}"/>
                  </a:ext>
                </a:extLst>
              </p:cNvPr>
              <p:cNvSpPr/>
              <p:nvPr/>
            </p:nvSpPr>
            <p:spPr>
              <a:xfrm rot="12880156">
                <a:off x="2864689" y="2800599"/>
                <a:ext cx="445958" cy="1052168"/>
              </a:xfrm>
              <a:prstGeom prst="flowChartManualOperation">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lowchart: Extract 19">
                <a:extLst>
                  <a:ext uri="{FF2B5EF4-FFF2-40B4-BE49-F238E27FC236}">
                    <a16:creationId xmlns:a16="http://schemas.microsoft.com/office/drawing/2014/main" id="{4835FE3B-33C3-3FDD-3F61-4CC2CBE1B3E7}"/>
                  </a:ext>
                </a:extLst>
              </p:cNvPr>
              <p:cNvSpPr/>
              <p:nvPr/>
            </p:nvSpPr>
            <p:spPr>
              <a:xfrm>
                <a:off x="2590800" y="2667000"/>
                <a:ext cx="1676400" cy="2133600"/>
              </a:xfrm>
              <a:prstGeom prst="flowChartExtract">
                <a:avLst/>
              </a:prstGeom>
              <a:solidFill>
                <a:srgbClr val="D3A9F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lowchart: Manual Operation 20">
                <a:extLst>
                  <a:ext uri="{FF2B5EF4-FFF2-40B4-BE49-F238E27FC236}">
                    <a16:creationId xmlns:a16="http://schemas.microsoft.com/office/drawing/2014/main" id="{176F925F-F1BA-19DA-D649-894E1E3A2C95}"/>
                  </a:ext>
                </a:extLst>
              </p:cNvPr>
              <p:cNvSpPr/>
              <p:nvPr/>
            </p:nvSpPr>
            <p:spPr>
              <a:xfrm rot="12880156">
                <a:off x="2972724" y="2568645"/>
                <a:ext cx="383238"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lowchart: Extract 21">
                <a:extLst>
                  <a:ext uri="{FF2B5EF4-FFF2-40B4-BE49-F238E27FC236}">
                    <a16:creationId xmlns:a16="http://schemas.microsoft.com/office/drawing/2014/main" id="{19FDC8F4-A92C-5315-C2FE-D812B38AD18B}"/>
                  </a:ext>
                </a:extLst>
              </p:cNvPr>
              <p:cNvSpPr/>
              <p:nvPr/>
            </p:nvSpPr>
            <p:spPr>
              <a:xfrm>
                <a:off x="2714978" y="2514600"/>
                <a:ext cx="1428044" cy="1981200"/>
              </a:xfrm>
              <a:prstGeom prst="flowChartExtract">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lowchart: Manual Operation 22">
                <a:extLst>
                  <a:ext uri="{FF2B5EF4-FFF2-40B4-BE49-F238E27FC236}">
                    <a16:creationId xmlns:a16="http://schemas.microsoft.com/office/drawing/2014/main" id="{06EE8F48-7763-5C36-3F2E-B99B7D726100}"/>
                  </a:ext>
                </a:extLst>
              </p:cNvPr>
              <p:cNvSpPr/>
              <p:nvPr/>
            </p:nvSpPr>
            <p:spPr>
              <a:xfrm rot="9242925">
                <a:off x="3609416" y="2622328"/>
                <a:ext cx="305417" cy="1066800"/>
              </a:xfrm>
              <a:prstGeom prst="flowChartManualOperation">
                <a:avLst/>
              </a:prstGeom>
              <a:solidFill>
                <a:srgbClr val="CCEC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lowchart: Extract 23">
                <a:extLst>
                  <a:ext uri="{FF2B5EF4-FFF2-40B4-BE49-F238E27FC236}">
                    <a16:creationId xmlns:a16="http://schemas.microsoft.com/office/drawing/2014/main" id="{490D2414-EDFA-6B2A-4741-CF2AA542D88F}"/>
                  </a:ext>
                </a:extLst>
              </p:cNvPr>
              <p:cNvSpPr/>
              <p:nvPr/>
            </p:nvSpPr>
            <p:spPr>
              <a:xfrm rot="10800000">
                <a:off x="3211689" y="2514600"/>
                <a:ext cx="496711" cy="497938"/>
              </a:xfrm>
              <a:prstGeom prst="flowChartExtra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D5A7666B-69F2-5E2A-7D85-97F5698C95C4}"/>
                  </a:ext>
                </a:extLst>
              </p:cNvPr>
              <p:cNvSpPr/>
              <p:nvPr/>
            </p:nvSpPr>
            <p:spPr>
              <a:xfrm>
                <a:off x="3087511" y="1524000"/>
                <a:ext cx="745067" cy="12192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ardrop 25">
                <a:extLst>
                  <a:ext uri="{FF2B5EF4-FFF2-40B4-BE49-F238E27FC236}">
                    <a16:creationId xmlns:a16="http://schemas.microsoft.com/office/drawing/2014/main" id="{CC45D9F7-81E9-94E5-7673-665BB61675D8}"/>
                  </a:ext>
                </a:extLst>
              </p:cNvPr>
              <p:cNvSpPr/>
              <p:nvPr/>
            </p:nvSpPr>
            <p:spPr>
              <a:xfrm rot="5068211">
                <a:off x="3267670" y="1446370"/>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ardrop 26">
                <a:extLst>
                  <a:ext uri="{FF2B5EF4-FFF2-40B4-BE49-F238E27FC236}">
                    <a16:creationId xmlns:a16="http://schemas.microsoft.com/office/drawing/2014/main" id="{15622DB5-DDA8-17AC-DFAE-A1DE30E38A30}"/>
                  </a:ext>
                </a:extLst>
              </p:cNvPr>
              <p:cNvSpPr/>
              <p:nvPr/>
            </p:nvSpPr>
            <p:spPr>
              <a:xfrm rot="16531789" flipH="1">
                <a:off x="2873438" y="1446371"/>
                <a:ext cx="624689" cy="522599"/>
              </a:xfrm>
              <a:prstGeom prst="teardrop">
                <a:avLst/>
              </a:prstGeom>
              <a:solidFill>
                <a:schemeClr val="accent4">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867" name="Group 866">
            <a:extLst>
              <a:ext uri="{FF2B5EF4-FFF2-40B4-BE49-F238E27FC236}">
                <a16:creationId xmlns:a16="http://schemas.microsoft.com/office/drawing/2014/main" id="{A09725F0-66C6-EA4B-B50E-EF091B211479}"/>
              </a:ext>
            </a:extLst>
          </p:cNvPr>
          <p:cNvGrpSpPr/>
          <p:nvPr/>
        </p:nvGrpSpPr>
        <p:grpSpPr>
          <a:xfrm>
            <a:off x="9453609" y="1106050"/>
            <a:ext cx="1637811" cy="3901232"/>
            <a:chOff x="403818" y="251257"/>
            <a:chExt cx="2684676" cy="6394842"/>
          </a:xfrm>
        </p:grpSpPr>
        <p:grpSp>
          <p:nvGrpSpPr>
            <p:cNvPr id="868" name="Group 867">
              <a:extLst>
                <a:ext uri="{FF2B5EF4-FFF2-40B4-BE49-F238E27FC236}">
                  <a16:creationId xmlns:a16="http://schemas.microsoft.com/office/drawing/2014/main" id="{53399EA1-6669-FBFE-D511-F59E8E377DD8}"/>
                </a:ext>
              </a:extLst>
            </p:cNvPr>
            <p:cNvGrpSpPr/>
            <p:nvPr/>
          </p:nvGrpSpPr>
          <p:grpSpPr>
            <a:xfrm>
              <a:off x="403818" y="251257"/>
              <a:ext cx="2684676" cy="6394842"/>
              <a:chOff x="403818" y="251257"/>
              <a:chExt cx="2684676" cy="6394842"/>
            </a:xfrm>
          </p:grpSpPr>
          <p:grpSp>
            <p:nvGrpSpPr>
              <p:cNvPr id="870" name="Group 869">
                <a:extLst>
                  <a:ext uri="{FF2B5EF4-FFF2-40B4-BE49-F238E27FC236}">
                    <a16:creationId xmlns:a16="http://schemas.microsoft.com/office/drawing/2014/main" id="{CF52A0C7-A1E5-05BC-A2D9-507A5C2F02D1}"/>
                  </a:ext>
                </a:extLst>
              </p:cNvPr>
              <p:cNvGrpSpPr/>
              <p:nvPr/>
            </p:nvGrpSpPr>
            <p:grpSpPr>
              <a:xfrm>
                <a:off x="403818" y="361401"/>
                <a:ext cx="2684676" cy="6284698"/>
                <a:chOff x="1444129" y="2153330"/>
                <a:chExt cx="1750463" cy="4097751"/>
              </a:xfrm>
            </p:grpSpPr>
            <p:sp>
              <p:nvSpPr>
                <p:cNvPr id="872" name="Freeform: Shape 871">
                  <a:extLst>
                    <a:ext uri="{FF2B5EF4-FFF2-40B4-BE49-F238E27FC236}">
                      <a16:creationId xmlns:a16="http://schemas.microsoft.com/office/drawing/2014/main" id="{ADB72C38-738A-3A2E-4013-779D912B5ADA}"/>
                    </a:ext>
                  </a:extLst>
                </p:cNvPr>
                <p:cNvSpPr/>
                <p:nvPr/>
              </p:nvSpPr>
              <p:spPr>
                <a:xfrm rot="10800000">
                  <a:off x="1444129" y="2153330"/>
                  <a:ext cx="1691161" cy="1742103"/>
                </a:xfrm>
                <a:custGeom>
                  <a:avLst/>
                  <a:gdLst>
                    <a:gd name="connsiteX0" fmla="*/ 1656972 w 2588980"/>
                    <a:gd name="connsiteY0" fmla="*/ 2759669 h 2759669"/>
                    <a:gd name="connsiteX1" fmla="*/ 1288013 w 2588980"/>
                    <a:gd name="connsiteY1" fmla="*/ 2617194 h 2759669"/>
                    <a:gd name="connsiteX2" fmla="*/ 1256517 w 2588980"/>
                    <a:gd name="connsiteY2" fmla="*/ 2575051 h 2759669"/>
                    <a:gd name="connsiteX3" fmla="*/ 1225023 w 2588980"/>
                    <a:gd name="connsiteY3" fmla="*/ 2617193 h 2759669"/>
                    <a:gd name="connsiteX4" fmla="*/ 856063 w 2588980"/>
                    <a:gd name="connsiteY4" fmla="*/ 2759669 h 2759669"/>
                    <a:gd name="connsiteX5" fmla="*/ 411114 w 2588980"/>
                    <a:gd name="connsiteY5" fmla="*/ 2436513 h 2759669"/>
                    <a:gd name="connsiteX6" fmla="*/ 420154 w 2588980"/>
                    <a:gd name="connsiteY6" fmla="*/ 2371386 h 2759669"/>
                    <a:gd name="connsiteX7" fmla="*/ 420504 w 2588980"/>
                    <a:gd name="connsiteY7" fmla="*/ 2370568 h 2759669"/>
                    <a:gd name="connsiteX8" fmla="*/ 410857 w 2588980"/>
                    <a:gd name="connsiteY8" fmla="*/ 2354188 h 2759669"/>
                    <a:gd name="connsiteX9" fmla="*/ 380957 w 2588980"/>
                    <a:gd name="connsiteY9" fmla="*/ 2266634 h 2759669"/>
                    <a:gd name="connsiteX10" fmla="*/ 379983 w 2588980"/>
                    <a:gd name="connsiteY10" fmla="*/ 2266222 h 2759669"/>
                    <a:gd name="connsiteX11" fmla="*/ 304248 w 2588980"/>
                    <a:gd name="connsiteY11" fmla="*/ 2234205 h 2759669"/>
                    <a:gd name="connsiteX12" fmla="*/ 136290 w 2588980"/>
                    <a:gd name="connsiteY12" fmla="*/ 2014919 h 2759669"/>
                    <a:gd name="connsiteX13" fmla="*/ 117746 w 2588980"/>
                    <a:gd name="connsiteY13" fmla="*/ 1718328 h 2759669"/>
                    <a:gd name="connsiteX14" fmla="*/ 2978 w 2588980"/>
                    <a:gd name="connsiteY14" fmla="*/ 1273127 h 2759669"/>
                    <a:gd name="connsiteX15" fmla="*/ 299805 w 2588980"/>
                    <a:gd name="connsiteY15" fmla="*/ 845357 h 2759669"/>
                    <a:gd name="connsiteX16" fmla="*/ 387150 w 2588980"/>
                    <a:gd name="connsiteY16" fmla="*/ 494812 h 2759669"/>
                    <a:gd name="connsiteX17" fmla="*/ 791202 w 2588980"/>
                    <a:gd name="connsiteY17" fmla="*/ 414670 h 2759669"/>
                    <a:gd name="connsiteX18" fmla="*/ 1048100 w 2588980"/>
                    <a:gd name="connsiteY18" fmla="*/ 25019 h 2759669"/>
                    <a:gd name="connsiteX19" fmla="*/ 1497936 w 2588980"/>
                    <a:gd name="connsiteY19" fmla="*/ 204739 h 2759669"/>
                    <a:gd name="connsiteX20" fmla="*/ 2155625 w 2588980"/>
                    <a:gd name="connsiteY20" fmla="*/ 361875 h 2759669"/>
                    <a:gd name="connsiteX21" fmla="*/ 2458866 w 2588980"/>
                    <a:gd name="connsiteY21" fmla="*/ 577807 h 2759669"/>
                    <a:gd name="connsiteX22" fmla="*/ 2430434 w 2588980"/>
                    <a:gd name="connsiteY22" fmla="*/ 911218 h 2759669"/>
                    <a:gd name="connsiteX23" fmla="*/ 2588977 w 2588980"/>
                    <a:gd name="connsiteY23" fmla="*/ 1235303 h 2759669"/>
                    <a:gd name="connsiteX24" fmla="*/ 2386891 w 2588980"/>
                    <a:gd name="connsiteY24" fmla="*/ 1556223 h 2759669"/>
                    <a:gd name="connsiteX25" fmla="*/ 2385439 w 2588980"/>
                    <a:gd name="connsiteY25" fmla="*/ 1564313 h 2759669"/>
                    <a:gd name="connsiteX26" fmla="*/ 2323779 w 2588980"/>
                    <a:gd name="connsiteY26" fmla="*/ 2003264 h 2759669"/>
                    <a:gd name="connsiteX27" fmla="*/ 1968328 w 2588980"/>
                    <a:gd name="connsiteY27" fmla="*/ 2200239 h 2759669"/>
                    <a:gd name="connsiteX28" fmla="*/ 1951202 w 2588980"/>
                    <a:gd name="connsiteY28" fmla="*/ 2195785 h 2759669"/>
                    <a:gd name="connsiteX29" fmla="*/ 1971599 w 2588980"/>
                    <a:gd name="connsiteY29" fmla="*/ 2208008 h 2759669"/>
                    <a:gd name="connsiteX30" fmla="*/ 2101921 w 2588980"/>
                    <a:gd name="connsiteY30" fmla="*/ 2436514 h 2759669"/>
                    <a:gd name="connsiteX31" fmla="*/ 1656972 w 2588980"/>
                    <a:gd name="connsiteY31" fmla="*/ 2759669 h 275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88980" h="2759669">
                      <a:moveTo>
                        <a:pt x="1656972" y="2759669"/>
                      </a:moveTo>
                      <a:cubicBezTo>
                        <a:pt x="1503385" y="2759669"/>
                        <a:pt x="1367974" y="2703154"/>
                        <a:pt x="1288013" y="2617194"/>
                      </a:cubicBezTo>
                      <a:lnTo>
                        <a:pt x="1256517" y="2575051"/>
                      </a:lnTo>
                      <a:lnTo>
                        <a:pt x="1225023" y="2617193"/>
                      </a:lnTo>
                      <a:cubicBezTo>
                        <a:pt x="1145062" y="2703153"/>
                        <a:pt x="1009651" y="2759669"/>
                        <a:pt x="856063" y="2759669"/>
                      </a:cubicBezTo>
                      <a:cubicBezTo>
                        <a:pt x="610325" y="2759669"/>
                        <a:pt x="411115" y="2614988"/>
                        <a:pt x="411114" y="2436513"/>
                      </a:cubicBezTo>
                      <a:cubicBezTo>
                        <a:pt x="411115" y="2414204"/>
                        <a:pt x="414228" y="2392423"/>
                        <a:pt x="420154" y="2371386"/>
                      </a:cubicBezTo>
                      <a:lnTo>
                        <a:pt x="420504" y="2370568"/>
                      </a:lnTo>
                      <a:lnTo>
                        <a:pt x="410857" y="2354188"/>
                      </a:lnTo>
                      <a:cubicBezTo>
                        <a:pt x="398345" y="2326860"/>
                        <a:pt x="388248" y="2297502"/>
                        <a:pt x="380957" y="2266634"/>
                      </a:cubicBezTo>
                      <a:lnTo>
                        <a:pt x="379983" y="2266222"/>
                      </a:lnTo>
                      <a:lnTo>
                        <a:pt x="304248" y="2234205"/>
                      </a:lnTo>
                      <a:cubicBezTo>
                        <a:pt x="231267" y="2190123"/>
                        <a:pt x="170926" y="2112565"/>
                        <a:pt x="136290" y="2014919"/>
                      </a:cubicBezTo>
                      <a:cubicBezTo>
                        <a:pt x="102736" y="1920419"/>
                        <a:pt x="96120" y="1814924"/>
                        <a:pt x="117746" y="1718328"/>
                      </a:cubicBezTo>
                      <a:cubicBezTo>
                        <a:pt x="30224" y="1597084"/>
                        <a:pt x="-12034" y="1433091"/>
                        <a:pt x="2978" y="1273127"/>
                      </a:cubicBezTo>
                      <a:cubicBezTo>
                        <a:pt x="22934" y="1060466"/>
                        <a:pt x="140247" y="891398"/>
                        <a:pt x="299805" y="845357"/>
                      </a:cubicBezTo>
                      <a:cubicBezTo>
                        <a:pt x="288092" y="714935"/>
                        <a:pt x="319969" y="587126"/>
                        <a:pt x="387150" y="494812"/>
                      </a:cubicBezTo>
                      <a:cubicBezTo>
                        <a:pt x="489224" y="354533"/>
                        <a:pt x="652973" y="322075"/>
                        <a:pt x="791202" y="414670"/>
                      </a:cubicBezTo>
                      <a:cubicBezTo>
                        <a:pt x="815398" y="230558"/>
                        <a:pt x="913207" y="82216"/>
                        <a:pt x="1048100" y="25019"/>
                      </a:cubicBezTo>
                      <a:cubicBezTo>
                        <a:pt x="1207057" y="-42376"/>
                        <a:pt x="1386565" y="29321"/>
                        <a:pt x="1497936" y="204739"/>
                      </a:cubicBezTo>
                      <a:cubicBezTo>
                        <a:pt x="1702338" y="8525"/>
                        <a:pt x="1999023" y="79383"/>
                        <a:pt x="2155625" y="361875"/>
                      </a:cubicBezTo>
                      <a:cubicBezTo>
                        <a:pt x="2279862" y="330418"/>
                        <a:pt x="2408094" y="421708"/>
                        <a:pt x="2458866" y="577807"/>
                      </a:cubicBezTo>
                      <a:cubicBezTo>
                        <a:pt x="2495629" y="690742"/>
                        <a:pt x="2484836" y="817459"/>
                        <a:pt x="2430434" y="911218"/>
                      </a:cubicBezTo>
                      <a:cubicBezTo>
                        <a:pt x="2526141" y="971505"/>
                        <a:pt x="2588421" y="1098823"/>
                        <a:pt x="2588977" y="1235303"/>
                      </a:cubicBezTo>
                      <a:cubicBezTo>
                        <a:pt x="2589599" y="1395104"/>
                        <a:pt x="2505694" y="1528362"/>
                        <a:pt x="2386891" y="1556223"/>
                      </a:cubicBezTo>
                      <a:cubicBezTo>
                        <a:pt x="2386429" y="1558938"/>
                        <a:pt x="2385901" y="1561599"/>
                        <a:pt x="2385439" y="1564313"/>
                      </a:cubicBezTo>
                      <a:cubicBezTo>
                        <a:pt x="2416548" y="1718756"/>
                        <a:pt x="2393924" y="1879681"/>
                        <a:pt x="2323779" y="2003264"/>
                      </a:cubicBezTo>
                      <a:cubicBezTo>
                        <a:pt x="2240652" y="2149663"/>
                        <a:pt x="2105006" y="2220408"/>
                        <a:pt x="1968328" y="2200239"/>
                      </a:cubicBezTo>
                      <a:lnTo>
                        <a:pt x="1951202" y="2195785"/>
                      </a:lnTo>
                      <a:lnTo>
                        <a:pt x="1971599" y="2208008"/>
                      </a:lnTo>
                      <a:cubicBezTo>
                        <a:pt x="2052118" y="2266487"/>
                        <a:pt x="2101921" y="2347276"/>
                        <a:pt x="2101921" y="2436514"/>
                      </a:cubicBezTo>
                      <a:cubicBezTo>
                        <a:pt x="2101921" y="2614987"/>
                        <a:pt x="1902711" y="2759670"/>
                        <a:pt x="1656972" y="2759669"/>
                      </a:cubicBezTo>
                      <a:close/>
                    </a:path>
                  </a:pathLst>
                </a:cu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3" name="Oval 872">
                  <a:extLst>
                    <a:ext uri="{FF2B5EF4-FFF2-40B4-BE49-F238E27FC236}">
                      <a16:creationId xmlns:a16="http://schemas.microsoft.com/office/drawing/2014/main" id="{2E32E7E2-F4E7-C5D4-6D65-A0A7E805193C}"/>
                    </a:ext>
                  </a:extLst>
                </p:cNvPr>
                <p:cNvSpPr/>
                <p:nvPr/>
              </p:nvSpPr>
              <p:spPr>
                <a:xfrm rot="976600">
                  <a:off x="1461559" y="4425592"/>
                  <a:ext cx="333450" cy="54358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4" name="Trapezoid 873">
                  <a:extLst>
                    <a:ext uri="{FF2B5EF4-FFF2-40B4-BE49-F238E27FC236}">
                      <a16:creationId xmlns:a16="http://schemas.microsoft.com/office/drawing/2014/main" id="{CB21F807-5AE9-371A-F34A-9F2BAB49FAEB}"/>
                    </a:ext>
                  </a:extLst>
                </p:cNvPr>
                <p:cNvSpPr/>
                <p:nvPr/>
              </p:nvSpPr>
              <p:spPr>
                <a:xfrm rot="808127">
                  <a:off x="1508363" y="3326989"/>
                  <a:ext cx="907083" cy="1460229"/>
                </a:xfrm>
                <a:prstGeom prst="trapezoid">
                  <a:avLst>
                    <a:gd name="adj" fmla="val 50000"/>
                  </a:avLst>
                </a:prstGeom>
                <a:solidFill>
                  <a:schemeClr val="tx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5" name="Trapezoid 874">
                  <a:extLst>
                    <a:ext uri="{FF2B5EF4-FFF2-40B4-BE49-F238E27FC236}">
                      <a16:creationId xmlns:a16="http://schemas.microsoft.com/office/drawing/2014/main" id="{B31135B6-3595-5ED1-7951-DB471AE1C4C6}"/>
                    </a:ext>
                  </a:extLst>
                </p:cNvPr>
                <p:cNvSpPr/>
                <p:nvPr/>
              </p:nvSpPr>
              <p:spPr>
                <a:xfrm>
                  <a:off x="1877851" y="3280890"/>
                  <a:ext cx="921718" cy="1025504"/>
                </a:xfrm>
                <a:prstGeom prst="trapezoid">
                  <a:avLst>
                    <a:gd name="adj" fmla="val 24886"/>
                  </a:avLst>
                </a:prstGeom>
                <a:solidFill>
                  <a:srgbClr val="DBAF5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6" name="Oval 875">
                  <a:extLst>
                    <a:ext uri="{FF2B5EF4-FFF2-40B4-BE49-F238E27FC236}">
                      <a16:creationId xmlns:a16="http://schemas.microsoft.com/office/drawing/2014/main" id="{0CB5450D-024B-D4F7-6E55-3A3EB4ADE69C}"/>
                    </a:ext>
                  </a:extLst>
                </p:cNvPr>
                <p:cNvSpPr/>
                <p:nvPr/>
              </p:nvSpPr>
              <p:spPr>
                <a:xfrm rot="886948" flipH="1">
                  <a:off x="2314948" y="5852899"/>
                  <a:ext cx="482095" cy="3981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7" name="Oval 876">
                  <a:extLst>
                    <a:ext uri="{FF2B5EF4-FFF2-40B4-BE49-F238E27FC236}">
                      <a16:creationId xmlns:a16="http://schemas.microsoft.com/office/drawing/2014/main" id="{BCFE3696-6C53-CE29-17C8-A724CA5A5910}"/>
                    </a:ext>
                  </a:extLst>
                </p:cNvPr>
                <p:cNvSpPr/>
                <p:nvPr/>
              </p:nvSpPr>
              <p:spPr>
                <a:xfrm rot="20713052">
                  <a:off x="1729729" y="5852899"/>
                  <a:ext cx="482095" cy="398182"/>
                </a:xfrm>
                <a:prstGeom prst="ellipse">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9" name="Trapezoid 878">
                  <a:extLst>
                    <a:ext uri="{FF2B5EF4-FFF2-40B4-BE49-F238E27FC236}">
                      <a16:creationId xmlns:a16="http://schemas.microsoft.com/office/drawing/2014/main" id="{828BC53C-98AC-1F6A-5942-AE402A33DFEF}"/>
                    </a:ext>
                  </a:extLst>
                </p:cNvPr>
                <p:cNvSpPr/>
                <p:nvPr/>
              </p:nvSpPr>
              <p:spPr>
                <a:xfrm>
                  <a:off x="1482828" y="3334864"/>
                  <a:ext cx="1711764" cy="2698690"/>
                </a:xfrm>
                <a:prstGeom prst="trapezoid">
                  <a:avLst>
                    <a:gd name="adj" fmla="val 34948"/>
                  </a:avLst>
                </a:prstGeom>
                <a:solidFill>
                  <a:schemeClr val="tx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0" name="Rectangle 879">
                  <a:extLst>
                    <a:ext uri="{FF2B5EF4-FFF2-40B4-BE49-F238E27FC236}">
                      <a16:creationId xmlns:a16="http://schemas.microsoft.com/office/drawing/2014/main" id="{9F8C5D74-A52C-D429-CE62-D0C5C3464B67}"/>
                    </a:ext>
                  </a:extLst>
                </p:cNvPr>
                <p:cNvSpPr/>
                <p:nvPr/>
              </p:nvSpPr>
              <p:spPr>
                <a:xfrm>
                  <a:off x="1849207" y="4479765"/>
                  <a:ext cx="921718" cy="161921"/>
                </a:xfrm>
                <a:prstGeom prst="rect">
                  <a:avLst/>
                </a:pr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1" name="Trapezoid 880">
                  <a:extLst>
                    <a:ext uri="{FF2B5EF4-FFF2-40B4-BE49-F238E27FC236}">
                      <a16:creationId xmlns:a16="http://schemas.microsoft.com/office/drawing/2014/main" id="{694D067A-DB79-81C0-0AC4-638BA757E8A0}"/>
                    </a:ext>
                  </a:extLst>
                </p:cNvPr>
                <p:cNvSpPr/>
                <p:nvPr/>
              </p:nvSpPr>
              <p:spPr>
                <a:xfrm rot="381480" flipH="1">
                  <a:off x="1602529" y="3243103"/>
                  <a:ext cx="784115" cy="2854826"/>
                </a:xfrm>
                <a:prstGeom prst="trapezoid">
                  <a:avLst>
                    <a:gd name="adj" fmla="val 45127"/>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2" name="Trapezoid 881">
                  <a:extLst>
                    <a:ext uri="{FF2B5EF4-FFF2-40B4-BE49-F238E27FC236}">
                      <a16:creationId xmlns:a16="http://schemas.microsoft.com/office/drawing/2014/main" id="{C66D046E-1744-14C0-AB7C-D0159A5842DF}"/>
                    </a:ext>
                  </a:extLst>
                </p:cNvPr>
                <p:cNvSpPr/>
                <p:nvPr/>
              </p:nvSpPr>
              <p:spPr>
                <a:xfrm rot="20990305" flipH="1">
                  <a:off x="2219626" y="3249829"/>
                  <a:ext cx="784115" cy="2854826"/>
                </a:xfrm>
                <a:prstGeom prst="trapezoid">
                  <a:avLst>
                    <a:gd name="adj" fmla="val 32128"/>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3" name="Oval 5">
                  <a:extLst>
                    <a:ext uri="{FF2B5EF4-FFF2-40B4-BE49-F238E27FC236}">
                      <a16:creationId xmlns:a16="http://schemas.microsoft.com/office/drawing/2014/main" id="{5AF2A2B1-538B-3EDD-E6D8-5A4566811E7A}"/>
                    </a:ext>
                  </a:extLst>
                </p:cNvPr>
                <p:cNvSpPr/>
                <p:nvPr/>
              </p:nvSpPr>
              <p:spPr>
                <a:xfrm rot="533072">
                  <a:off x="2597789" y="4436048"/>
                  <a:ext cx="359479" cy="535624"/>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4" name="Trapezoid 883">
                  <a:extLst>
                    <a:ext uri="{FF2B5EF4-FFF2-40B4-BE49-F238E27FC236}">
                      <a16:creationId xmlns:a16="http://schemas.microsoft.com/office/drawing/2014/main" id="{84FFF06A-F9D0-43E7-B9A4-E2D3A7EA40D3}"/>
                    </a:ext>
                  </a:extLst>
                </p:cNvPr>
                <p:cNvSpPr/>
                <p:nvPr/>
              </p:nvSpPr>
              <p:spPr>
                <a:xfrm rot="20882837" flipH="1">
                  <a:off x="2304690" y="3206317"/>
                  <a:ext cx="784115" cy="1477371"/>
                </a:xfrm>
                <a:prstGeom prst="trapezoid">
                  <a:avLst>
                    <a:gd name="adj" fmla="val 45207"/>
                  </a:avLst>
                </a:prstGeom>
                <a:solidFill>
                  <a:schemeClr val="tx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5" name="Oval 884">
                  <a:extLst>
                    <a:ext uri="{FF2B5EF4-FFF2-40B4-BE49-F238E27FC236}">
                      <a16:creationId xmlns:a16="http://schemas.microsoft.com/office/drawing/2014/main" id="{DA5F02BE-0E21-177D-E1DD-328CF981F52A}"/>
                    </a:ext>
                  </a:extLst>
                </p:cNvPr>
                <p:cNvSpPr/>
                <p:nvPr/>
              </p:nvSpPr>
              <p:spPr>
                <a:xfrm flipH="1">
                  <a:off x="2029979" y="2939310"/>
                  <a:ext cx="476453" cy="818220"/>
                </a:xfrm>
                <a:prstGeom prst="ellipse">
                  <a:avLst/>
                </a:prstGeom>
                <a:solidFill>
                  <a:schemeClr val="accent6">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6" name="Oval 885">
                  <a:extLst>
                    <a:ext uri="{FF2B5EF4-FFF2-40B4-BE49-F238E27FC236}">
                      <a16:creationId xmlns:a16="http://schemas.microsoft.com/office/drawing/2014/main" id="{6E236A23-AEC6-1FC8-86DB-8C86FAE421C8}"/>
                    </a:ext>
                  </a:extLst>
                </p:cNvPr>
                <p:cNvSpPr/>
                <p:nvPr/>
              </p:nvSpPr>
              <p:spPr>
                <a:xfrm>
                  <a:off x="1885852" y="2356224"/>
                  <a:ext cx="802969" cy="1221816"/>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7" name="Moon 886">
                  <a:extLst>
                    <a:ext uri="{FF2B5EF4-FFF2-40B4-BE49-F238E27FC236}">
                      <a16:creationId xmlns:a16="http://schemas.microsoft.com/office/drawing/2014/main" id="{855D1DDB-0353-258D-1517-1C101986D6FE}"/>
                    </a:ext>
                  </a:extLst>
                </p:cNvPr>
                <p:cNvSpPr/>
                <p:nvPr/>
              </p:nvSpPr>
              <p:spPr>
                <a:xfrm rot="17176324">
                  <a:off x="2074346" y="3511616"/>
                  <a:ext cx="305419" cy="396934"/>
                </a:xfrm>
                <a:prstGeom prst="moon">
                  <a:avLst>
                    <a:gd name="adj" fmla="val 64386"/>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8" name="Moon 887">
                  <a:extLst>
                    <a:ext uri="{FF2B5EF4-FFF2-40B4-BE49-F238E27FC236}">
                      <a16:creationId xmlns:a16="http://schemas.microsoft.com/office/drawing/2014/main" id="{DF228675-E870-E0F4-C0D9-6596AAEA9381}"/>
                    </a:ext>
                  </a:extLst>
                </p:cNvPr>
                <p:cNvSpPr/>
                <p:nvPr/>
              </p:nvSpPr>
              <p:spPr>
                <a:xfrm rot="14557315">
                  <a:off x="2163703" y="3612486"/>
                  <a:ext cx="305419" cy="396934"/>
                </a:xfrm>
                <a:prstGeom prst="moon">
                  <a:avLst>
                    <a:gd name="adj" fmla="val 64386"/>
                  </a:avLst>
                </a:prstGeom>
                <a:solidFill>
                  <a:srgbClr val="C0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9" name="Oval 888">
                  <a:extLst>
                    <a:ext uri="{FF2B5EF4-FFF2-40B4-BE49-F238E27FC236}">
                      <a16:creationId xmlns:a16="http://schemas.microsoft.com/office/drawing/2014/main" id="{9C9849FF-5656-1443-74F3-366495C07BD0}"/>
                    </a:ext>
                  </a:extLst>
                </p:cNvPr>
                <p:cNvSpPr/>
                <p:nvPr/>
              </p:nvSpPr>
              <p:spPr>
                <a:xfrm rot="886948" flipH="1">
                  <a:off x="2550320" y="2332668"/>
                  <a:ext cx="248261" cy="250615"/>
                </a:xfrm>
                <a:prstGeom prst="ellipse">
                  <a:avLst/>
                </a:prstGeom>
                <a:solidFill>
                  <a:srgbClr val="9966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 name="Freeform: Shape 889">
                  <a:extLst>
                    <a:ext uri="{FF2B5EF4-FFF2-40B4-BE49-F238E27FC236}">
                      <a16:creationId xmlns:a16="http://schemas.microsoft.com/office/drawing/2014/main" id="{FF249FC4-3412-7783-5D8B-936B264C1D4D}"/>
                    </a:ext>
                  </a:extLst>
                </p:cNvPr>
                <p:cNvSpPr/>
                <p:nvPr/>
              </p:nvSpPr>
              <p:spPr>
                <a:xfrm rot="407483">
                  <a:off x="1905921" y="3198183"/>
                  <a:ext cx="758020" cy="484129"/>
                </a:xfrm>
                <a:custGeom>
                  <a:avLst/>
                  <a:gdLst>
                    <a:gd name="connsiteX0" fmla="*/ 1656972 w 2588980"/>
                    <a:gd name="connsiteY0" fmla="*/ 2759669 h 2759669"/>
                    <a:gd name="connsiteX1" fmla="*/ 1288013 w 2588980"/>
                    <a:gd name="connsiteY1" fmla="*/ 2617194 h 2759669"/>
                    <a:gd name="connsiteX2" fmla="*/ 1256517 w 2588980"/>
                    <a:gd name="connsiteY2" fmla="*/ 2575051 h 2759669"/>
                    <a:gd name="connsiteX3" fmla="*/ 1225023 w 2588980"/>
                    <a:gd name="connsiteY3" fmla="*/ 2617193 h 2759669"/>
                    <a:gd name="connsiteX4" fmla="*/ 856063 w 2588980"/>
                    <a:gd name="connsiteY4" fmla="*/ 2759669 h 2759669"/>
                    <a:gd name="connsiteX5" fmla="*/ 411114 w 2588980"/>
                    <a:gd name="connsiteY5" fmla="*/ 2436513 h 2759669"/>
                    <a:gd name="connsiteX6" fmla="*/ 420154 w 2588980"/>
                    <a:gd name="connsiteY6" fmla="*/ 2371386 h 2759669"/>
                    <a:gd name="connsiteX7" fmla="*/ 420504 w 2588980"/>
                    <a:gd name="connsiteY7" fmla="*/ 2370568 h 2759669"/>
                    <a:gd name="connsiteX8" fmla="*/ 410857 w 2588980"/>
                    <a:gd name="connsiteY8" fmla="*/ 2354188 h 2759669"/>
                    <a:gd name="connsiteX9" fmla="*/ 380957 w 2588980"/>
                    <a:gd name="connsiteY9" fmla="*/ 2266634 h 2759669"/>
                    <a:gd name="connsiteX10" fmla="*/ 379983 w 2588980"/>
                    <a:gd name="connsiteY10" fmla="*/ 2266222 h 2759669"/>
                    <a:gd name="connsiteX11" fmla="*/ 304248 w 2588980"/>
                    <a:gd name="connsiteY11" fmla="*/ 2234205 h 2759669"/>
                    <a:gd name="connsiteX12" fmla="*/ 136290 w 2588980"/>
                    <a:gd name="connsiteY12" fmla="*/ 2014919 h 2759669"/>
                    <a:gd name="connsiteX13" fmla="*/ 117746 w 2588980"/>
                    <a:gd name="connsiteY13" fmla="*/ 1718328 h 2759669"/>
                    <a:gd name="connsiteX14" fmla="*/ 2978 w 2588980"/>
                    <a:gd name="connsiteY14" fmla="*/ 1273127 h 2759669"/>
                    <a:gd name="connsiteX15" fmla="*/ 299805 w 2588980"/>
                    <a:gd name="connsiteY15" fmla="*/ 845357 h 2759669"/>
                    <a:gd name="connsiteX16" fmla="*/ 387150 w 2588980"/>
                    <a:gd name="connsiteY16" fmla="*/ 494812 h 2759669"/>
                    <a:gd name="connsiteX17" fmla="*/ 791202 w 2588980"/>
                    <a:gd name="connsiteY17" fmla="*/ 414670 h 2759669"/>
                    <a:gd name="connsiteX18" fmla="*/ 1048100 w 2588980"/>
                    <a:gd name="connsiteY18" fmla="*/ 25019 h 2759669"/>
                    <a:gd name="connsiteX19" fmla="*/ 1497936 w 2588980"/>
                    <a:gd name="connsiteY19" fmla="*/ 204739 h 2759669"/>
                    <a:gd name="connsiteX20" fmla="*/ 2155625 w 2588980"/>
                    <a:gd name="connsiteY20" fmla="*/ 361875 h 2759669"/>
                    <a:gd name="connsiteX21" fmla="*/ 2458866 w 2588980"/>
                    <a:gd name="connsiteY21" fmla="*/ 577807 h 2759669"/>
                    <a:gd name="connsiteX22" fmla="*/ 2430434 w 2588980"/>
                    <a:gd name="connsiteY22" fmla="*/ 911218 h 2759669"/>
                    <a:gd name="connsiteX23" fmla="*/ 2588977 w 2588980"/>
                    <a:gd name="connsiteY23" fmla="*/ 1235303 h 2759669"/>
                    <a:gd name="connsiteX24" fmla="*/ 2386891 w 2588980"/>
                    <a:gd name="connsiteY24" fmla="*/ 1556223 h 2759669"/>
                    <a:gd name="connsiteX25" fmla="*/ 2385439 w 2588980"/>
                    <a:gd name="connsiteY25" fmla="*/ 1564313 h 2759669"/>
                    <a:gd name="connsiteX26" fmla="*/ 2323779 w 2588980"/>
                    <a:gd name="connsiteY26" fmla="*/ 2003264 h 2759669"/>
                    <a:gd name="connsiteX27" fmla="*/ 1968328 w 2588980"/>
                    <a:gd name="connsiteY27" fmla="*/ 2200239 h 2759669"/>
                    <a:gd name="connsiteX28" fmla="*/ 1951202 w 2588980"/>
                    <a:gd name="connsiteY28" fmla="*/ 2195785 h 2759669"/>
                    <a:gd name="connsiteX29" fmla="*/ 1971599 w 2588980"/>
                    <a:gd name="connsiteY29" fmla="*/ 2208008 h 2759669"/>
                    <a:gd name="connsiteX30" fmla="*/ 2101921 w 2588980"/>
                    <a:gd name="connsiteY30" fmla="*/ 2436514 h 2759669"/>
                    <a:gd name="connsiteX31" fmla="*/ 1656972 w 2588980"/>
                    <a:gd name="connsiteY31" fmla="*/ 2759669 h 275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88980" h="2759669">
                      <a:moveTo>
                        <a:pt x="1656972" y="2759669"/>
                      </a:moveTo>
                      <a:cubicBezTo>
                        <a:pt x="1503385" y="2759669"/>
                        <a:pt x="1367974" y="2703154"/>
                        <a:pt x="1288013" y="2617194"/>
                      </a:cubicBezTo>
                      <a:lnTo>
                        <a:pt x="1256517" y="2575051"/>
                      </a:lnTo>
                      <a:lnTo>
                        <a:pt x="1225023" y="2617193"/>
                      </a:lnTo>
                      <a:cubicBezTo>
                        <a:pt x="1145062" y="2703153"/>
                        <a:pt x="1009651" y="2759669"/>
                        <a:pt x="856063" y="2759669"/>
                      </a:cubicBezTo>
                      <a:cubicBezTo>
                        <a:pt x="610325" y="2759669"/>
                        <a:pt x="411115" y="2614988"/>
                        <a:pt x="411114" y="2436513"/>
                      </a:cubicBezTo>
                      <a:cubicBezTo>
                        <a:pt x="411115" y="2414204"/>
                        <a:pt x="414228" y="2392423"/>
                        <a:pt x="420154" y="2371386"/>
                      </a:cubicBezTo>
                      <a:lnTo>
                        <a:pt x="420504" y="2370568"/>
                      </a:lnTo>
                      <a:lnTo>
                        <a:pt x="410857" y="2354188"/>
                      </a:lnTo>
                      <a:cubicBezTo>
                        <a:pt x="398345" y="2326860"/>
                        <a:pt x="388248" y="2297502"/>
                        <a:pt x="380957" y="2266634"/>
                      </a:cubicBezTo>
                      <a:lnTo>
                        <a:pt x="379983" y="2266222"/>
                      </a:lnTo>
                      <a:lnTo>
                        <a:pt x="304248" y="2234205"/>
                      </a:lnTo>
                      <a:cubicBezTo>
                        <a:pt x="231267" y="2190123"/>
                        <a:pt x="170926" y="2112565"/>
                        <a:pt x="136290" y="2014919"/>
                      </a:cubicBezTo>
                      <a:cubicBezTo>
                        <a:pt x="102736" y="1920419"/>
                        <a:pt x="96120" y="1814924"/>
                        <a:pt x="117746" y="1718328"/>
                      </a:cubicBezTo>
                      <a:cubicBezTo>
                        <a:pt x="30224" y="1597084"/>
                        <a:pt x="-12034" y="1433091"/>
                        <a:pt x="2978" y="1273127"/>
                      </a:cubicBezTo>
                      <a:cubicBezTo>
                        <a:pt x="22934" y="1060466"/>
                        <a:pt x="140247" y="891398"/>
                        <a:pt x="299805" y="845357"/>
                      </a:cubicBezTo>
                      <a:cubicBezTo>
                        <a:pt x="288092" y="714935"/>
                        <a:pt x="319969" y="587126"/>
                        <a:pt x="387150" y="494812"/>
                      </a:cubicBezTo>
                      <a:cubicBezTo>
                        <a:pt x="489224" y="354533"/>
                        <a:pt x="652973" y="322075"/>
                        <a:pt x="791202" y="414670"/>
                      </a:cubicBezTo>
                      <a:cubicBezTo>
                        <a:pt x="815398" y="230558"/>
                        <a:pt x="913207" y="82216"/>
                        <a:pt x="1048100" y="25019"/>
                      </a:cubicBezTo>
                      <a:cubicBezTo>
                        <a:pt x="1207057" y="-42376"/>
                        <a:pt x="1386565" y="29321"/>
                        <a:pt x="1497936" y="204739"/>
                      </a:cubicBezTo>
                      <a:cubicBezTo>
                        <a:pt x="1702338" y="8525"/>
                        <a:pt x="1999023" y="79383"/>
                        <a:pt x="2155625" y="361875"/>
                      </a:cubicBezTo>
                      <a:cubicBezTo>
                        <a:pt x="2279862" y="330418"/>
                        <a:pt x="2408094" y="421708"/>
                        <a:pt x="2458866" y="577807"/>
                      </a:cubicBezTo>
                      <a:cubicBezTo>
                        <a:pt x="2495629" y="690742"/>
                        <a:pt x="2484836" y="817459"/>
                        <a:pt x="2430434" y="911218"/>
                      </a:cubicBezTo>
                      <a:cubicBezTo>
                        <a:pt x="2526141" y="971505"/>
                        <a:pt x="2588421" y="1098823"/>
                        <a:pt x="2588977" y="1235303"/>
                      </a:cubicBezTo>
                      <a:cubicBezTo>
                        <a:pt x="2589599" y="1395104"/>
                        <a:pt x="2505694" y="1528362"/>
                        <a:pt x="2386891" y="1556223"/>
                      </a:cubicBezTo>
                      <a:cubicBezTo>
                        <a:pt x="2386429" y="1558938"/>
                        <a:pt x="2385901" y="1561599"/>
                        <a:pt x="2385439" y="1564313"/>
                      </a:cubicBezTo>
                      <a:cubicBezTo>
                        <a:pt x="2416548" y="1718756"/>
                        <a:pt x="2393924" y="1879681"/>
                        <a:pt x="2323779" y="2003264"/>
                      </a:cubicBezTo>
                      <a:cubicBezTo>
                        <a:pt x="2240652" y="2149663"/>
                        <a:pt x="2105006" y="2220408"/>
                        <a:pt x="1968328" y="2200239"/>
                      </a:cubicBezTo>
                      <a:lnTo>
                        <a:pt x="1951202" y="2195785"/>
                      </a:lnTo>
                      <a:lnTo>
                        <a:pt x="1971599" y="2208008"/>
                      </a:lnTo>
                      <a:cubicBezTo>
                        <a:pt x="2052118" y="2266487"/>
                        <a:pt x="2101921" y="2347276"/>
                        <a:pt x="2101921" y="2436514"/>
                      </a:cubicBezTo>
                      <a:cubicBezTo>
                        <a:pt x="2101921" y="2614987"/>
                        <a:pt x="1902711" y="2759670"/>
                        <a:pt x="1656972" y="2759669"/>
                      </a:cubicBezTo>
                      <a:close/>
                    </a:path>
                  </a:pathLst>
                </a:cu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91" name="Oval 890">
                  <a:extLst>
                    <a:ext uri="{FF2B5EF4-FFF2-40B4-BE49-F238E27FC236}">
                      <a16:creationId xmlns:a16="http://schemas.microsoft.com/office/drawing/2014/main" id="{FFB1DD09-48BF-6BDD-A308-AD45CEF70B8A}"/>
                    </a:ext>
                  </a:extLst>
                </p:cNvPr>
                <p:cNvSpPr/>
                <p:nvPr/>
              </p:nvSpPr>
              <p:spPr>
                <a:xfrm>
                  <a:off x="2162648" y="3272923"/>
                  <a:ext cx="183992" cy="89302"/>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71" name="Freeform: Shape 870">
                <a:extLst>
                  <a:ext uri="{FF2B5EF4-FFF2-40B4-BE49-F238E27FC236}">
                    <a16:creationId xmlns:a16="http://schemas.microsoft.com/office/drawing/2014/main" id="{3E350F27-C1C4-A1F9-0C55-3D827CCFFE70}"/>
                  </a:ext>
                </a:extLst>
              </p:cNvPr>
              <p:cNvSpPr/>
              <p:nvPr/>
            </p:nvSpPr>
            <p:spPr>
              <a:xfrm rot="886948" flipH="1">
                <a:off x="940425" y="251257"/>
                <a:ext cx="1518418" cy="867990"/>
              </a:xfrm>
              <a:custGeom>
                <a:avLst/>
                <a:gdLst>
                  <a:gd name="connsiteX0" fmla="*/ 995363 w 1518418"/>
                  <a:gd name="connsiteY0" fmla="*/ 140247 h 867990"/>
                  <a:gd name="connsiteX1" fmla="*/ 814507 w 1518418"/>
                  <a:gd name="connsiteY1" fmla="*/ 132835 h 867990"/>
                  <a:gd name="connsiteX2" fmla="*/ 796975 w 1518418"/>
                  <a:gd name="connsiteY2" fmla="*/ 140134 h 867990"/>
                  <a:gd name="connsiteX3" fmla="*/ 785328 w 1518418"/>
                  <a:gd name="connsiteY3" fmla="*/ 125137 h 867990"/>
                  <a:gd name="connsiteX4" fmla="*/ 624363 w 1518418"/>
                  <a:gd name="connsiteY4" fmla="*/ 42346 h 867990"/>
                  <a:gd name="connsiteX5" fmla="*/ 472014 w 1518418"/>
                  <a:gd name="connsiteY5" fmla="*/ 28925 h 867990"/>
                  <a:gd name="connsiteX6" fmla="*/ 426592 w 1518418"/>
                  <a:gd name="connsiteY6" fmla="*/ 42653 h 867990"/>
                  <a:gd name="connsiteX7" fmla="*/ 389322 w 1518418"/>
                  <a:gd name="connsiteY7" fmla="*/ 22231 h 867990"/>
                  <a:gd name="connsiteX8" fmla="*/ 280240 w 1518418"/>
                  <a:gd name="connsiteY8" fmla="*/ 0 h 867990"/>
                  <a:gd name="connsiteX9" fmla="*/ 0 w 1518418"/>
                  <a:gd name="connsiteY9" fmla="*/ 282897 h 867990"/>
                  <a:gd name="connsiteX10" fmla="*/ 223762 w 1518418"/>
                  <a:gd name="connsiteY10" fmla="*/ 560047 h 867990"/>
                  <a:gd name="connsiteX11" fmla="*/ 239124 w 1518418"/>
                  <a:gd name="connsiteY11" fmla="*/ 561610 h 867990"/>
                  <a:gd name="connsiteX12" fmla="*/ 249052 w 1518418"/>
                  <a:gd name="connsiteY12" fmla="*/ 584155 h 867990"/>
                  <a:gd name="connsiteX13" fmla="*/ 430624 w 1518418"/>
                  <a:gd name="connsiteY13" fmla="*/ 654745 h 867990"/>
                  <a:gd name="connsiteX14" fmla="*/ 522425 w 1518418"/>
                  <a:gd name="connsiteY14" fmla="*/ 789222 h 867990"/>
                  <a:gd name="connsiteX15" fmla="*/ 743345 w 1518418"/>
                  <a:gd name="connsiteY15" fmla="*/ 796667 h 867990"/>
                  <a:gd name="connsiteX16" fmla="*/ 1058971 w 1518418"/>
                  <a:gd name="connsiteY16" fmla="*/ 835494 h 867990"/>
                  <a:gd name="connsiteX17" fmla="*/ 1214512 w 1518418"/>
                  <a:gd name="connsiteY17" fmla="*/ 815440 h 867990"/>
                  <a:gd name="connsiteX18" fmla="*/ 1219351 w 1518418"/>
                  <a:gd name="connsiteY18" fmla="*/ 805586 h 867990"/>
                  <a:gd name="connsiteX19" fmla="*/ 1238177 w 1518418"/>
                  <a:gd name="connsiteY19" fmla="*/ 807502 h 867990"/>
                  <a:gd name="connsiteX20" fmla="*/ 1518418 w 1518418"/>
                  <a:gd name="connsiteY20" fmla="*/ 524605 h 867990"/>
                  <a:gd name="connsiteX21" fmla="*/ 1238178 w 1518418"/>
                  <a:gd name="connsiteY21" fmla="*/ 241707 h 867990"/>
                  <a:gd name="connsiteX22" fmla="*/ 1181700 w 1518418"/>
                  <a:gd name="connsiteY22" fmla="*/ 247455 h 867990"/>
                  <a:gd name="connsiteX23" fmla="*/ 1173002 w 1518418"/>
                  <a:gd name="connsiteY23" fmla="*/ 250181 h 867990"/>
                  <a:gd name="connsiteX24" fmla="*/ 1171499 w 1518418"/>
                  <a:gd name="connsiteY24" fmla="*/ 242573 h 867990"/>
                  <a:gd name="connsiteX25" fmla="*/ 995363 w 1518418"/>
                  <a:gd name="connsiteY25" fmla="*/ 140247 h 86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8418" h="867990">
                    <a:moveTo>
                      <a:pt x="995363" y="140247"/>
                    </a:moveTo>
                    <a:cubicBezTo>
                      <a:pt x="924218" y="121473"/>
                      <a:pt x="857547" y="119871"/>
                      <a:pt x="814507" y="132835"/>
                    </a:cubicBezTo>
                    <a:lnTo>
                      <a:pt x="796975" y="140134"/>
                    </a:lnTo>
                    <a:lnTo>
                      <a:pt x="785328" y="125137"/>
                    </a:lnTo>
                    <a:cubicBezTo>
                      <a:pt x="754289" y="92623"/>
                      <a:pt x="695509" y="61120"/>
                      <a:pt x="624363" y="42346"/>
                    </a:cubicBezTo>
                    <a:cubicBezTo>
                      <a:pt x="567448" y="27327"/>
                      <a:pt x="513395" y="23298"/>
                      <a:pt x="472014" y="28925"/>
                    </a:cubicBezTo>
                    <a:lnTo>
                      <a:pt x="426592" y="42653"/>
                    </a:lnTo>
                    <a:lnTo>
                      <a:pt x="389322" y="22231"/>
                    </a:lnTo>
                    <a:cubicBezTo>
                      <a:pt x="355795" y="7916"/>
                      <a:pt x="318933" y="0"/>
                      <a:pt x="280240" y="0"/>
                    </a:cubicBezTo>
                    <a:cubicBezTo>
                      <a:pt x="125468" y="0"/>
                      <a:pt x="0" y="126657"/>
                      <a:pt x="0" y="282897"/>
                    </a:cubicBezTo>
                    <a:cubicBezTo>
                      <a:pt x="0" y="419607"/>
                      <a:pt x="96061" y="533668"/>
                      <a:pt x="223762" y="560047"/>
                    </a:cubicBezTo>
                    <a:lnTo>
                      <a:pt x="239124" y="561610"/>
                    </a:lnTo>
                    <a:lnTo>
                      <a:pt x="249052" y="584155"/>
                    </a:lnTo>
                    <a:cubicBezTo>
                      <a:pt x="286543" y="633740"/>
                      <a:pt x="360129" y="662342"/>
                      <a:pt x="430624" y="654745"/>
                    </a:cubicBezTo>
                    <a:cubicBezTo>
                      <a:pt x="428980" y="706405"/>
                      <a:pt x="463932" y="757603"/>
                      <a:pt x="522425" y="789222"/>
                    </a:cubicBezTo>
                    <a:cubicBezTo>
                      <a:pt x="591353" y="826481"/>
                      <a:pt x="679510" y="829457"/>
                      <a:pt x="743345" y="796667"/>
                    </a:cubicBezTo>
                    <a:cubicBezTo>
                      <a:pt x="824332" y="873558"/>
                      <a:pt x="966709" y="891080"/>
                      <a:pt x="1058971" y="835494"/>
                    </a:cubicBezTo>
                    <a:cubicBezTo>
                      <a:pt x="1114324" y="859002"/>
                      <a:pt x="1180096" y="850527"/>
                      <a:pt x="1214512" y="815440"/>
                    </a:cubicBezTo>
                    <a:lnTo>
                      <a:pt x="1219351" y="805586"/>
                    </a:lnTo>
                    <a:lnTo>
                      <a:pt x="1238177" y="807502"/>
                    </a:lnTo>
                    <a:cubicBezTo>
                      <a:pt x="1392950" y="807502"/>
                      <a:pt x="1518418" y="680844"/>
                      <a:pt x="1518418" y="524605"/>
                    </a:cubicBezTo>
                    <a:cubicBezTo>
                      <a:pt x="1518418" y="368365"/>
                      <a:pt x="1392950" y="241707"/>
                      <a:pt x="1238178" y="241707"/>
                    </a:cubicBezTo>
                    <a:cubicBezTo>
                      <a:pt x="1218831" y="241708"/>
                      <a:pt x="1199943" y="243687"/>
                      <a:pt x="1181700" y="247455"/>
                    </a:cubicBezTo>
                    <a:lnTo>
                      <a:pt x="1173002" y="250181"/>
                    </a:lnTo>
                    <a:lnTo>
                      <a:pt x="1171499" y="242573"/>
                    </a:lnTo>
                    <a:cubicBezTo>
                      <a:pt x="1148306" y="203633"/>
                      <a:pt x="1080737" y="162776"/>
                      <a:pt x="995363" y="140247"/>
                    </a:cubicBezTo>
                    <a:close/>
                  </a:path>
                </a:pathLst>
              </a:custGeom>
              <a:solidFill>
                <a:srgbClr val="99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69" name="Oval 868">
              <a:extLst>
                <a:ext uri="{FF2B5EF4-FFF2-40B4-BE49-F238E27FC236}">
                  <a16:creationId xmlns:a16="http://schemas.microsoft.com/office/drawing/2014/main" id="{BA004D18-BF0F-FEBA-0F9F-67C3A8EC6C16}"/>
                </a:ext>
              </a:extLst>
            </p:cNvPr>
            <p:cNvSpPr/>
            <p:nvPr/>
          </p:nvSpPr>
          <p:spPr>
            <a:xfrm rot="886948" flipH="1">
              <a:off x="2081111" y="500187"/>
              <a:ext cx="436506" cy="440645"/>
            </a:xfrm>
            <a:prstGeom prst="ellipse">
              <a:avLst/>
            </a:prstGeom>
            <a:solidFill>
              <a:srgbClr val="9966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15738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1" presetClass="entr" presetSubtype="0" fill="hold" nodeType="withEffect">
                                  <p:stCondLst>
                                    <p:cond delay="0"/>
                                  </p:stCondLst>
                                  <p:childTnLst>
                                    <p:set>
                                      <p:cBhvr>
                                        <p:cTn id="15" dur="1" fill="hold">
                                          <p:stCondLst>
                                            <p:cond delay="0"/>
                                          </p:stCondLst>
                                        </p:cTn>
                                        <p:tgtEl>
                                          <p:spTgt spid="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52"/>
                                        </p:tgtEl>
                                        <p:attrNameLst>
                                          <p:attrName>style.visibility</p:attrName>
                                        </p:attrNameLst>
                                      </p:cBhvr>
                                      <p:to>
                                        <p:strVal val="visible"/>
                                      </p:to>
                                    </p:set>
                                    <p:animEffect transition="in" filter="dissolve">
                                      <p:cBhvr>
                                        <p:cTn id="20" dur="500"/>
                                        <p:tgtEl>
                                          <p:spTgt spid="55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53"/>
                                        </p:tgtEl>
                                        <p:attrNameLst>
                                          <p:attrName>style.visibility</p:attrName>
                                        </p:attrNameLst>
                                      </p:cBhvr>
                                      <p:to>
                                        <p:strVal val="visible"/>
                                      </p:to>
                                    </p:set>
                                    <p:animEffect transition="in" filter="dissolve">
                                      <p:cBhvr>
                                        <p:cTn id="23" dur="500"/>
                                        <p:tgtEl>
                                          <p:spTgt spid="553"/>
                                        </p:tgtEl>
                                      </p:cBhvr>
                                    </p:animEffect>
                                  </p:childTnLst>
                                </p:cTn>
                              </p:par>
                              <p:par>
                                <p:cTn id="24" presetID="1" presetClass="entr" presetSubtype="0" fill="hold" nodeType="withEffect">
                                  <p:stCondLst>
                                    <p:cond delay="0"/>
                                  </p:stCondLst>
                                  <p:childTnLst>
                                    <p:set>
                                      <p:cBhvr>
                                        <p:cTn id="25" dur="1" fill="hold">
                                          <p:stCondLst>
                                            <p:cond delay="0"/>
                                          </p:stCondLst>
                                        </p:cTn>
                                        <p:tgtEl>
                                          <p:spTgt spid="8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p:bldP spid="552" grpId="0" animBg="1"/>
      <p:bldP spid="55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12192000" cy="4343400"/>
          </a:xfrm>
          <a:prstGeom prst="rec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07" name="Group 606"/>
          <p:cNvGrpSpPr/>
          <p:nvPr/>
        </p:nvGrpSpPr>
        <p:grpSpPr>
          <a:xfrm>
            <a:off x="1676400" y="609600"/>
            <a:ext cx="3124200" cy="3733800"/>
            <a:chOff x="152400" y="914400"/>
            <a:chExt cx="3124200" cy="2971800"/>
          </a:xfrm>
        </p:grpSpPr>
        <p:sp>
          <p:nvSpPr>
            <p:cNvPr id="606" name="Rounded Rectangle 605"/>
            <p:cNvSpPr/>
            <p:nvPr/>
          </p:nvSpPr>
          <p:spPr>
            <a:xfrm>
              <a:off x="152400" y="914400"/>
              <a:ext cx="3124200" cy="29718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38" name="Rectangle 337"/>
            <p:cNvSpPr/>
            <p:nvPr/>
          </p:nvSpPr>
          <p:spPr>
            <a:xfrm>
              <a:off x="228600" y="1035698"/>
              <a:ext cx="3048000" cy="2155692"/>
            </a:xfrm>
            <a:prstGeom prst="rect">
              <a:avLst/>
            </a:prstGeom>
          </p:spPr>
          <p:txBody>
            <a:bodyPr wrap="square">
              <a:spAutoFit/>
            </a:bodyPr>
            <a:lstStyle/>
            <a:p>
              <a:r>
                <a:rPr lang="en-US" sz="1700" dirty="0">
                  <a:solidFill>
                    <a:schemeClr val="bg1"/>
                  </a:solidFill>
                </a:rPr>
                <a:t>Jacob stresses that the Lord will set his hand to recover his people, that the servants of the Lord will go forth with power to nourish and prune the vineyard until the end comes. Then how blessed will be those who have labored diligently in the vineyard, and how cursed will be those who are cast out?</a:t>
              </a:r>
            </a:p>
          </p:txBody>
        </p:sp>
      </p:grpSp>
      <p:grpSp>
        <p:nvGrpSpPr>
          <p:cNvPr id="609" name="Group 608"/>
          <p:cNvGrpSpPr/>
          <p:nvPr/>
        </p:nvGrpSpPr>
        <p:grpSpPr>
          <a:xfrm>
            <a:off x="7543800" y="304800"/>
            <a:ext cx="3124200" cy="4038600"/>
            <a:chOff x="6019800" y="609600"/>
            <a:chExt cx="3124200" cy="3505200"/>
          </a:xfrm>
        </p:grpSpPr>
        <p:sp>
          <p:nvSpPr>
            <p:cNvPr id="608" name="Rounded Rectangle 607"/>
            <p:cNvSpPr/>
            <p:nvPr/>
          </p:nvSpPr>
          <p:spPr>
            <a:xfrm>
              <a:off x="6019800" y="609600"/>
              <a:ext cx="3124200" cy="3505200"/>
            </a:xfrm>
            <a:prstGeom prst="roundRect">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8" name="TextBox 287"/>
            <p:cNvSpPr txBox="1"/>
            <p:nvPr/>
          </p:nvSpPr>
          <p:spPr>
            <a:xfrm>
              <a:off x="6172200" y="685800"/>
              <a:ext cx="2782614" cy="2724694"/>
            </a:xfrm>
            <a:prstGeom prst="rect">
              <a:avLst/>
            </a:prstGeom>
            <a:noFill/>
          </p:spPr>
          <p:txBody>
            <a:bodyPr wrap="square" rtlCol="0">
              <a:spAutoFit/>
            </a:bodyPr>
            <a:lstStyle/>
            <a:p>
              <a:r>
                <a:rPr lang="en-US" dirty="0">
                  <a:solidFill>
                    <a:schemeClr val="bg1"/>
                  </a:solidFill>
                </a:rPr>
                <a:t>In both Jacob and </a:t>
              </a:r>
              <a:r>
                <a:rPr lang="en-US" dirty="0" err="1">
                  <a:solidFill>
                    <a:schemeClr val="bg1"/>
                  </a:solidFill>
                </a:rPr>
                <a:t>Zenos’s</a:t>
              </a:r>
              <a:r>
                <a:rPr lang="en-US" dirty="0">
                  <a:solidFill>
                    <a:schemeClr val="bg1"/>
                  </a:solidFill>
                </a:rPr>
                <a:t> words is another testament that Jesus is the Christ, that he has great love for all of God’s children, and that he works tirelessly to preserve the righteous and to accomplish his purposes on the earth, which are to bring to pass our immortality and eternal life.</a:t>
              </a:r>
            </a:p>
          </p:txBody>
        </p:sp>
      </p:grpSp>
      <p:sp>
        <p:nvSpPr>
          <p:cNvPr id="3" name="Rectangle 2"/>
          <p:cNvSpPr/>
          <p:nvPr/>
        </p:nvSpPr>
        <p:spPr>
          <a:xfrm>
            <a:off x="0" y="4876800"/>
            <a:ext cx="12192000" cy="1981200"/>
          </a:xfrm>
          <a:prstGeom prst="rect">
            <a:avLst/>
          </a:prstGeom>
          <a:solidFill>
            <a:srgbClr val="6B3D0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ouble Wave 5"/>
          <p:cNvSpPr/>
          <p:nvPr/>
        </p:nvSpPr>
        <p:spPr>
          <a:xfrm>
            <a:off x="0" y="3810000"/>
            <a:ext cx="12192000" cy="1600200"/>
          </a:xfrm>
          <a:prstGeom prst="doubleWav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0" y="6596390"/>
            <a:ext cx="4800600" cy="523220"/>
          </a:xfrm>
          <a:prstGeom prst="rect">
            <a:avLst/>
          </a:prstGeom>
          <a:noFill/>
        </p:spPr>
        <p:txBody>
          <a:bodyPr wrap="square" rtlCol="0">
            <a:spAutoFit/>
          </a:bodyPr>
          <a:lstStyle/>
          <a:p>
            <a:r>
              <a:rPr lang="en-US" sz="1400" dirty="0">
                <a:solidFill>
                  <a:schemeClr val="bg1"/>
                </a:solidFill>
              </a:rPr>
              <a:t>Jacob 6:2-4    Commentary Ralph E. Swiss</a:t>
            </a:r>
          </a:p>
          <a:p>
            <a:endParaRPr lang="en-US" sz="1400" dirty="0">
              <a:solidFill>
                <a:schemeClr val="bg1"/>
              </a:solidFill>
            </a:endParaRPr>
          </a:p>
        </p:txBody>
      </p:sp>
      <p:sp>
        <p:nvSpPr>
          <p:cNvPr id="4" name="TextBox 3"/>
          <p:cNvSpPr txBox="1"/>
          <p:nvPr/>
        </p:nvSpPr>
        <p:spPr>
          <a:xfrm>
            <a:off x="1905000" y="0"/>
            <a:ext cx="7315200" cy="707886"/>
          </a:xfrm>
          <a:prstGeom prst="rect">
            <a:avLst/>
          </a:prstGeom>
          <a:noFill/>
        </p:spPr>
        <p:txBody>
          <a:bodyPr wrap="square" rtlCol="0">
            <a:spAutoFit/>
          </a:bodyPr>
          <a:lstStyle/>
          <a:p>
            <a:pPr algn="ctr"/>
            <a:r>
              <a:rPr lang="en-US" sz="4000" dirty="0" err="1">
                <a:latin typeface="Abadi" panose="020B0604020104020204" pitchFamily="34" charset="0"/>
              </a:rPr>
              <a:t>Zenos’Allegory</a:t>
            </a:r>
            <a:endParaRPr lang="en-US" sz="4000" dirty="0">
              <a:latin typeface="Abadi" panose="020B0604020104020204" pitchFamily="34" charset="0"/>
            </a:endParaRPr>
          </a:p>
        </p:txBody>
      </p:sp>
      <p:grpSp>
        <p:nvGrpSpPr>
          <p:cNvPr id="605" name="Group 604"/>
          <p:cNvGrpSpPr/>
          <p:nvPr/>
        </p:nvGrpSpPr>
        <p:grpSpPr>
          <a:xfrm>
            <a:off x="4648200" y="3276601"/>
            <a:ext cx="2727960" cy="3085981"/>
            <a:chOff x="6029598" y="2222508"/>
            <a:chExt cx="2727960" cy="3085981"/>
          </a:xfrm>
        </p:grpSpPr>
        <p:grpSp>
          <p:nvGrpSpPr>
            <p:cNvPr id="9" name="Group 288"/>
            <p:cNvGrpSpPr/>
            <p:nvPr/>
          </p:nvGrpSpPr>
          <p:grpSpPr>
            <a:xfrm>
              <a:off x="6029598" y="2222508"/>
              <a:ext cx="2727960" cy="3085981"/>
              <a:chOff x="1600200" y="4154276"/>
              <a:chExt cx="1239391" cy="1598706"/>
            </a:xfrm>
          </p:grpSpPr>
          <p:grpSp>
            <p:nvGrpSpPr>
              <p:cNvPr id="15" name="Group 16"/>
              <p:cNvGrpSpPr/>
              <p:nvPr/>
            </p:nvGrpSpPr>
            <p:grpSpPr>
              <a:xfrm>
                <a:off x="1600200" y="4154276"/>
                <a:ext cx="1239391" cy="1598706"/>
                <a:chOff x="914400" y="1300914"/>
                <a:chExt cx="4546599" cy="6395285"/>
              </a:xfrm>
            </p:grpSpPr>
            <p:grpSp>
              <p:nvGrpSpPr>
                <p:cNvPr id="16" name="Group 1"/>
                <p:cNvGrpSpPr/>
                <p:nvPr/>
              </p:nvGrpSpPr>
              <p:grpSpPr>
                <a:xfrm>
                  <a:off x="914400" y="1300914"/>
                  <a:ext cx="4546599" cy="6395285"/>
                  <a:chOff x="838200" y="1413833"/>
                  <a:chExt cx="1515533" cy="1710367"/>
                </a:xfrm>
              </p:grpSpPr>
              <p:sp>
                <p:nvSpPr>
                  <p:cNvPr id="297" name="Rounded Rectangle 2"/>
                  <p:cNvSpPr/>
                  <p:nvPr/>
                </p:nvSpPr>
                <p:spPr>
                  <a:xfrm>
                    <a:off x="9906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ounded Rectangle 3"/>
                  <p:cNvSpPr/>
                  <p:nvPr/>
                </p:nvSpPr>
                <p:spPr>
                  <a:xfrm>
                    <a:off x="10668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Rounded Rectangle 4"/>
                  <p:cNvSpPr/>
                  <p:nvPr/>
                </p:nvSpPr>
                <p:spPr>
                  <a:xfrm>
                    <a:off x="1134533" y="1413833"/>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Donut 5"/>
                  <p:cNvSpPr/>
                  <p:nvPr/>
                </p:nvSpPr>
                <p:spPr>
                  <a:xfrm>
                    <a:off x="838200" y="2057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01" name="Donut 6"/>
                  <p:cNvSpPr/>
                  <p:nvPr/>
                </p:nvSpPr>
                <p:spPr>
                  <a:xfrm>
                    <a:off x="838200" y="2438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02" name="Donut 7"/>
                  <p:cNvSpPr/>
                  <p:nvPr/>
                </p:nvSpPr>
                <p:spPr>
                  <a:xfrm>
                    <a:off x="838200" y="1676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3" name="Frame 12"/>
                <p:cNvSpPr/>
                <p:nvPr/>
              </p:nvSpPr>
              <p:spPr>
                <a:xfrm>
                  <a:off x="1219200" y="24384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4" name="Frame 293"/>
                <p:cNvSpPr/>
                <p:nvPr/>
              </p:nvSpPr>
              <p:spPr>
                <a:xfrm>
                  <a:off x="1219200" y="38862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5" name="Frame 294"/>
                <p:cNvSpPr/>
                <p:nvPr/>
              </p:nvSpPr>
              <p:spPr>
                <a:xfrm>
                  <a:off x="1219200" y="52578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6" name="Rectangle 295"/>
                <p:cNvSpPr/>
                <p:nvPr/>
              </p:nvSpPr>
              <p:spPr>
                <a:xfrm>
                  <a:off x="2133600" y="1447800"/>
                  <a:ext cx="3124200" cy="5715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1" name="TextBox 290"/>
              <p:cNvSpPr txBox="1"/>
              <p:nvPr/>
            </p:nvSpPr>
            <p:spPr>
              <a:xfrm>
                <a:off x="1988662" y="4309435"/>
                <a:ext cx="695994" cy="271056"/>
              </a:xfrm>
              <a:prstGeom prst="rect">
                <a:avLst/>
              </a:prstGeom>
              <a:noFill/>
            </p:spPr>
            <p:txBody>
              <a:bodyPr wrap="square" rtlCol="0">
                <a:spAutoFit/>
              </a:bodyPr>
              <a:lstStyle/>
              <a:p>
                <a:pPr algn="ctr"/>
                <a:endParaRPr lang="en-US" sz="2800" dirty="0">
                  <a:latin typeface="Comic Sans MS" pitchFamily="66" charset="0"/>
                </a:endParaRPr>
              </a:p>
            </p:txBody>
          </p:sp>
        </p:grpSp>
        <p:grpSp>
          <p:nvGrpSpPr>
            <p:cNvPr id="340" name="Group 339"/>
            <p:cNvGrpSpPr/>
            <p:nvPr/>
          </p:nvGrpSpPr>
          <p:grpSpPr>
            <a:xfrm>
              <a:off x="6705600" y="2667000"/>
              <a:ext cx="1429071" cy="1280430"/>
              <a:chOff x="457200" y="2497304"/>
              <a:chExt cx="4781871" cy="4284496"/>
            </a:xfrm>
          </p:grpSpPr>
          <p:grpSp>
            <p:nvGrpSpPr>
              <p:cNvPr id="341" name="Group 230"/>
              <p:cNvGrpSpPr/>
              <p:nvPr/>
            </p:nvGrpSpPr>
            <p:grpSpPr>
              <a:xfrm rot="18989829" flipH="1">
                <a:off x="2994882" y="2720848"/>
                <a:ext cx="1586260" cy="1364114"/>
                <a:chOff x="736597" y="733384"/>
                <a:chExt cx="1807860" cy="1807860"/>
              </a:xfrm>
            </p:grpSpPr>
            <p:grpSp>
              <p:nvGrpSpPr>
                <p:cNvPr id="575" name="Group 15"/>
                <p:cNvGrpSpPr/>
                <p:nvPr/>
              </p:nvGrpSpPr>
              <p:grpSpPr>
                <a:xfrm rot="20238387">
                  <a:off x="736597" y="881328"/>
                  <a:ext cx="1193804" cy="897916"/>
                  <a:chOff x="1111998" y="1862460"/>
                  <a:chExt cx="2362200" cy="1921930"/>
                </a:xfrm>
              </p:grpSpPr>
              <p:grpSp>
                <p:nvGrpSpPr>
                  <p:cNvPr id="596" name="Group 6"/>
                  <p:cNvGrpSpPr/>
                  <p:nvPr/>
                </p:nvGrpSpPr>
                <p:grpSpPr>
                  <a:xfrm rot="17802976">
                    <a:off x="1912098" y="1823816"/>
                    <a:ext cx="762000" cy="2362200"/>
                    <a:chOff x="1905000" y="1828800"/>
                    <a:chExt cx="762000" cy="2362200"/>
                  </a:xfrm>
                </p:grpSpPr>
                <p:sp>
                  <p:nvSpPr>
                    <p:cNvPr id="60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7" name="Group 9"/>
                  <p:cNvGrpSpPr/>
                  <p:nvPr/>
                </p:nvGrpSpPr>
                <p:grpSpPr>
                  <a:xfrm rot="19123498">
                    <a:off x="2501621" y="1862460"/>
                    <a:ext cx="542170" cy="1782007"/>
                    <a:chOff x="1905000" y="1828800"/>
                    <a:chExt cx="762000" cy="2362200"/>
                  </a:xfrm>
                </p:grpSpPr>
                <p:sp>
                  <p:nvSpPr>
                    <p:cNvPr id="601" name="Oval 25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2" name="Oval 25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8" name="Group 12"/>
                  <p:cNvGrpSpPr/>
                  <p:nvPr/>
                </p:nvGrpSpPr>
                <p:grpSpPr>
                  <a:xfrm rot="15530705">
                    <a:off x="2284581" y="2639655"/>
                    <a:ext cx="405591" cy="1883879"/>
                    <a:chOff x="1905000" y="1828800"/>
                    <a:chExt cx="762000" cy="2362200"/>
                  </a:xfrm>
                </p:grpSpPr>
                <p:sp>
                  <p:nvSpPr>
                    <p:cNvPr id="599" name="Oval 25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6" name="Group 21"/>
                <p:cNvGrpSpPr/>
                <p:nvPr/>
              </p:nvGrpSpPr>
              <p:grpSpPr>
                <a:xfrm rot="2927600">
                  <a:off x="1498597" y="881328"/>
                  <a:ext cx="1193804" cy="897916"/>
                  <a:chOff x="1111998" y="1862460"/>
                  <a:chExt cx="2362200" cy="1921930"/>
                </a:xfrm>
              </p:grpSpPr>
              <p:grpSp>
                <p:nvGrpSpPr>
                  <p:cNvPr id="587" name="Group 6"/>
                  <p:cNvGrpSpPr/>
                  <p:nvPr/>
                </p:nvGrpSpPr>
                <p:grpSpPr>
                  <a:xfrm rot="17802976">
                    <a:off x="1912098" y="1823816"/>
                    <a:ext cx="762000" cy="2362200"/>
                    <a:chOff x="1905000" y="1828800"/>
                    <a:chExt cx="762000" cy="2362200"/>
                  </a:xfrm>
                </p:grpSpPr>
                <p:sp>
                  <p:nvSpPr>
                    <p:cNvPr id="59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5" name="Oval 59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8" name="Group 9"/>
                  <p:cNvGrpSpPr/>
                  <p:nvPr/>
                </p:nvGrpSpPr>
                <p:grpSpPr>
                  <a:xfrm rot="19123498">
                    <a:off x="2501621" y="1862460"/>
                    <a:ext cx="542170" cy="1782007"/>
                    <a:chOff x="1905000" y="1828800"/>
                    <a:chExt cx="762000" cy="2362200"/>
                  </a:xfrm>
                </p:grpSpPr>
                <p:sp>
                  <p:nvSpPr>
                    <p:cNvPr id="592" name="Oval 2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3" name="Oval 24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9" name="Group 12"/>
                  <p:cNvGrpSpPr/>
                  <p:nvPr/>
                </p:nvGrpSpPr>
                <p:grpSpPr>
                  <a:xfrm rot="15530705">
                    <a:off x="2284581" y="2639655"/>
                    <a:ext cx="405591" cy="1883879"/>
                    <a:chOff x="1905000" y="1828800"/>
                    <a:chExt cx="762000" cy="2362200"/>
                  </a:xfrm>
                </p:grpSpPr>
                <p:sp>
                  <p:nvSpPr>
                    <p:cNvPr id="590" name="Oval 5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Oval 5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31"/>
                <p:cNvGrpSpPr/>
                <p:nvPr/>
              </p:nvGrpSpPr>
              <p:grpSpPr>
                <a:xfrm rot="20238387">
                  <a:off x="1346199" y="1643328"/>
                  <a:ext cx="1193804" cy="897916"/>
                  <a:chOff x="1111998" y="1862460"/>
                  <a:chExt cx="2362200" cy="1921930"/>
                </a:xfrm>
              </p:grpSpPr>
              <p:grpSp>
                <p:nvGrpSpPr>
                  <p:cNvPr id="578" name="Group 6"/>
                  <p:cNvGrpSpPr/>
                  <p:nvPr/>
                </p:nvGrpSpPr>
                <p:grpSpPr>
                  <a:xfrm rot="17802976">
                    <a:off x="1912098" y="1823816"/>
                    <a:ext cx="762000" cy="2362200"/>
                    <a:chOff x="1905000" y="1828800"/>
                    <a:chExt cx="762000" cy="2362200"/>
                  </a:xfrm>
                </p:grpSpPr>
                <p:sp>
                  <p:nvSpPr>
                    <p:cNvPr id="58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6" name="Oval 58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9" name="Group 9"/>
                  <p:cNvGrpSpPr/>
                  <p:nvPr/>
                </p:nvGrpSpPr>
                <p:grpSpPr>
                  <a:xfrm rot="19123498">
                    <a:off x="2501621" y="1862460"/>
                    <a:ext cx="542170" cy="1782007"/>
                    <a:chOff x="1905000" y="1828800"/>
                    <a:chExt cx="762000" cy="2362200"/>
                  </a:xfrm>
                </p:grpSpPr>
                <p:sp>
                  <p:nvSpPr>
                    <p:cNvPr id="583" name="Oval 2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Oval 2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80" name="Group 12"/>
                  <p:cNvGrpSpPr/>
                  <p:nvPr/>
                </p:nvGrpSpPr>
                <p:grpSpPr>
                  <a:xfrm rot="15530705">
                    <a:off x="2284581" y="2639655"/>
                    <a:ext cx="405591" cy="1883879"/>
                    <a:chOff x="1905000" y="1828800"/>
                    <a:chExt cx="762000" cy="2362200"/>
                  </a:xfrm>
                </p:grpSpPr>
                <p:sp>
                  <p:nvSpPr>
                    <p:cNvPr id="581" name="Oval 23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2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2" name="Group 199"/>
              <p:cNvGrpSpPr/>
              <p:nvPr/>
            </p:nvGrpSpPr>
            <p:grpSpPr>
              <a:xfrm rot="3068959">
                <a:off x="1334455" y="2628335"/>
                <a:ext cx="1820842" cy="1558779"/>
                <a:chOff x="736597" y="733384"/>
                <a:chExt cx="1807860" cy="1807860"/>
              </a:xfrm>
            </p:grpSpPr>
            <p:grpSp>
              <p:nvGrpSpPr>
                <p:cNvPr id="545" name="Group 15"/>
                <p:cNvGrpSpPr/>
                <p:nvPr/>
              </p:nvGrpSpPr>
              <p:grpSpPr>
                <a:xfrm rot="20238387">
                  <a:off x="736597" y="881328"/>
                  <a:ext cx="1193804" cy="897916"/>
                  <a:chOff x="1111998" y="1862460"/>
                  <a:chExt cx="2362200" cy="1921930"/>
                </a:xfrm>
              </p:grpSpPr>
              <p:grpSp>
                <p:nvGrpSpPr>
                  <p:cNvPr id="566" name="Group 6"/>
                  <p:cNvGrpSpPr/>
                  <p:nvPr/>
                </p:nvGrpSpPr>
                <p:grpSpPr>
                  <a:xfrm rot="17802976">
                    <a:off x="1912098" y="1823816"/>
                    <a:ext cx="762000" cy="2362200"/>
                    <a:chOff x="1905000" y="1828800"/>
                    <a:chExt cx="762000" cy="2362200"/>
                  </a:xfrm>
                </p:grpSpPr>
                <p:sp>
                  <p:nvSpPr>
                    <p:cNvPr id="57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7" name="Group 9"/>
                  <p:cNvGrpSpPr/>
                  <p:nvPr/>
                </p:nvGrpSpPr>
                <p:grpSpPr>
                  <a:xfrm rot="19123498">
                    <a:off x="2501621" y="1862460"/>
                    <a:ext cx="542170" cy="1782007"/>
                    <a:chOff x="1905000" y="1828800"/>
                    <a:chExt cx="762000" cy="2362200"/>
                  </a:xfrm>
                </p:grpSpPr>
                <p:sp>
                  <p:nvSpPr>
                    <p:cNvPr id="571" name="Oval 5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Oval 22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8" name="Group 12"/>
                  <p:cNvGrpSpPr/>
                  <p:nvPr/>
                </p:nvGrpSpPr>
                <p:grpSpPr>
                  <a:xfrm rot="15530705">
                    <a:off x="2284581" y="2639655"/>
                    <a:ext cx="405591" cy="1883879"/>
                    <a:chOff x="1905000" y="1828800"/>
                    <a:chExt cx="762000" cy="2362200"/>
                  </a:xfrm>
                </p:grpSpPr>
                <p:sp>
                  <p:nvSpPr>
                    <p:cNvPr id="569" name="Oval 56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6" name="Group 21"/>
                <p:cNvGrpSpPr/>
                <p:nvPr/>
              </p:nvGrpSpPr>
              <p:grpSpPr>
                <a:xfrm rot="2927600">
                  <a:off x="1498597" y="881328"/>
                  <a:ext cx="1193804" cy="897916"/>
                  <a:chOff x="1111998" y="1862460"/>
                  <a:chExt cx="2362200" cy="1921930"/>
                </a:xfrm>
              </p:grpSpPr>
              <p:grpSp>
                <p:nvGrpSpPr>
                  <p:cNvPr id="557" name="Group 6"/>
                  <p:cNvGrpSpPr/>
                  <p:nvPr/>
                </p:nvGrpSpPr>
                <p:grpSpPr>
                  <a:xfrm rot="17802976">
                    <a:off x="1912098" y="1823816"/>
                    <a:ext cx="762000" cy="2362200"/>
                    <a:chOff x="1905000" y="1828800"/>
                    <a:chExt cx="762000" cy="2362200"/>
                  </a:xfrm>
                </p:grpSpPr>
                <p:sp>
                  <p:nvSpPr>
                    <p:cNvPr id="56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Oval 22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8" name="Group 9"/>
                  <p:cNvGrpSpPr/>
                  <p:nvPr/>
                </p:nvGrpSpPr>
                <p:grpSpPr>
                  <a:xfrm rot="19123498">
                    <a:off x="2501621" y="1862460"/>
                    <a:ext cx="542170" cy="1782007"/>
                    <a:chOff x="1905000" y="1828800"/>
                    <a:chExt cx="762000" cy="2362200"/>
                  </a:xfrm>
                </p:grpSpPr>
                <p:sp>
                  <p:nvSpPr>
                    <p:cNvPr id="562" name="Oval 56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Oval 21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9" name="Group 12"/>
                  <p:cNvGrpSpPr/>
                  <p:nvPr/>
                </p:nvGrpSpPr>
                <p:grpSpPr>
                  <a:xfrm rot="15530705">
                    <a:off x="2284581" y="2639655"/>
                    <a:ext cx="405591" cy="1883879"/>
                    <a:chOff x="1905000" y="1828800"/>
                    <a:chExt cx="762000" cy="2362200"/>
                  </a:xfrm>
                </p:grpSpPr>
                <p:sp>
                  <p:nvSpPr>
                    <p:cNvPr id="560" name="Oval 55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Oval 56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7" name="Group 31"/>
                <p:cNvGrpSpPr/>
                <p:nvPr/>
              </p:nvGrpSpPr>
              <p:grpSpPr>
                <a:xfrm rot="20238387">
                  <a:off x="1346199" y="1643328"/>
                  <a:ext cx="1193804" cy="897916"/>
                  <a:chOff x="1111998" y="1862460"/>
                  <a:chExt cx="2362200" cy="1921930"/>
                </a:xfrm>
              </p:grpSpPr>
              <p:grpSp>
                <p:nvGrpSpPr>
                  <p:cNvPr id="548" name="Group 6"/>
                  <p:cNvGrpSpPr/>
                  <p:nvPr/>
                </p:nvGrpSpPr>
                <p:grpSpPr>
                  <a:xfrm rot="17802976">
                    <a:off x="1912098" y="1823816"/>
                    <a:ext cx="762000" cy="2362200"/>
                    <a:chOff x="1905000" y="1828800"/>
                    <a:chExt cx="762000" cy="2362200"/>
                  </a:xfrm>
                </p:grpSpPr>
                <p:sp>
                  <p:nvSpPr>
                    <p:cNvPr id="55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Oval 2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9" name="Group 9"/>
                  <p:cNvGrpSpPr/>
                  <p:nvPr/>
                </p:nvGrpSpPr>
                <p:grpSpPr>
                  <a:xfrm rot="19123498">
                    <a:off x="2501621" y="1862460"/>
                    <a:ext cx="542170" cy="1782007"/>
                    <a:chOff x="1905000" y="1828800"/>
                    <a:chExt cx="762000" cy="2362200"/>
                  </a:xfrm>
                </p:grpSpPr>
                <p:sp>
                  <p:nvSpPr>
                    <p:cNvPr id="553" name="Oval 2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Oval 20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0" name="Group 12"/>
                  <p:cNvGrpSpPr/>
                  <p:nvPr/>
                </p:nvGrpSpPr>
                <p:grpSpPr>
                  <a:xfrm rot="15530705">
                    <a:off x="2284581" y="2639655"/>
                    <a:ext cx="405591" cy="1883879"/>
                    <a:chOff x="1905000" y="1828800"/>
                    <a:chExt cx="762000" cy="2362200"/>
                  </a:xfrm>
                </p:grpSpPr>
                <p:sp>
                  <p:nvSpPr>
                    <p:cNvPr id="551" name="Oval 206"/>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207"/>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43" name="Double Wave 342"/>
              <p:cNvSpPr/>
              <p:nvPr/>
            </p:nvSpPr>
            <p:spPr>
              <a:xfrm rot="16200000">
                <a:off x="1676400" y="5181600"/>
                <a:ext cx="2438400" cy="457200"/>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Double Wave 343"/>
              <p:cNvSpPr/>
              <p:nvPr/>
            </p:nvSpPr>
            <p:spPr>
              <a:xfrm rot="17901630">
                <a:off x="2238001" y="4743309"/>
                <a:ext cx="2121362" cy="290552"/>
              </a:xfrm>
              <a:prstGeom prst="doubleWave">
                <a:avLst>
                  <a:gd name="adj1" fmla="val 625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Double Wave 344"/>
              <p:cNvSpPr/>
              <p:nvPr/>
            </p:nvSpPr>
            <p:spPr>
              <a:xfrm rot="15202940">
                <a:off x="1453875" y="5448530"/>
                <a:ext cx="2089633" cy="300693"/>
              </a:xfrm>
              <a:prstGeom prst="doubleWav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p:cNvSpPr/>
              <p:nvPr/>
            </p:nvSpPr>
            <p:spPr>
              <a:xfrm>
                <a:off x="2743200" y="5105400"/>
                <a:ext cx="304800" cy="9144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p:cNvSpPr/>
              <p:nvPr/>
            </p:nvSpPr>
            <p:spPr>
              <a:xfrm>
                <a:off x="2590800" y="5867400"/>
                <a:ext cx="381000" cy="762000"/>
              </a:xfrm>
              <a:prstGeom prst="ellipse">
                <a:avLst/>
              </a:pr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41"/>
              <p:cNvGrpSpPr/>
              <p:nvPr/>
            </p:nvGrpSpPr>
            <p:grpSpPr>
              <a:xfrm>
                <a:off x="457200" y="3352800"/>
                <a:ext cx="1397003" cy="1095416"/>
                <a:chOff x="736597" y="733384"/>
                <a:chExt cx="1807860" cy="1807860"/>
              </a:xfrm>
            </p:grpSpPr>
            <p:grpSp>
              <p:nvGrpSpPr>
                <p:cNvPr id="515" name="Group 15"/>
                <p:cNvGrpSpPr/>
                <p:nvPr/>
              </p:nvGrpSpPr>
              <p:grpSpPr>
                <a:xfrm rot="20238387">
                  <a:off x="736597" y="881328"/>
                  <a:ext cx="1193804" cy="897916"/>
                  <a:chOff x="1111998" y="1862460"/>
                  <a:chExt cx="2362200" cy="1921930"/>
                </a:xfrm>
              </p:grpSpPr>
              <p:grpSp>
                <p:nvGrpSpPr>
                  <p:cNvPr id="536" name="Group 6"/>
                  <p:cNvGrpSpPr/>
                  <p:nvPr/>
                </p:nvGrpSpPr>
                <p:grpSpPr>
                  <a:xfrm rot="17802976">
                    <a:off x="1912098" y="1823816"/>
                    <a:ext cx="762000" cy="2362200"/>
                    <a:chOff x="1905000" y="1828800"/>
                    <a:chExt cx="762000" cy="2362200"/>
                  </a:xfrm>
                </p:grpSpPr>
                <p:sp>
                  <p:nvSpPr>
                    <p:cNvPr id="54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7" name="Group 9"/>
                  <p:cNvGrpSpPr/>
                  <p:nvPr/>
                </p:nvGrpSpPr>
                <p:grpSpPr>
                  <a:xfrm rot="19123498">
                    <a:off x="2501621" y="1862460"/>
                    <a:ext cx="542170" cy="1782007"/>
                    <a:chOff x="1905000" y="1828800"/>
                    <a:chExt cx="762000" cy="2362200"/>
                  </a:xfrm>
                </p:grpSpPr>
                <p:sp>
                  <p:nvSpPr>
                    <p:cNvPr id="541" name="Oval 1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Oval 1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8" name="Group 12"/>
                  <p:cNvGrpSpPr/>
                  <p:nvPr/>
                </p:nvGrpSpPr>
                <p:grpSpPr>
                  <a:xfrm rot="15530705">
                    <a:off x="2284581" y="2639655"/>
                    <a:ext cx="405591" cy="1883879"/>
                    <a:chOff x="1905000" y="1828800"/>
                    <a:chExt cx="762000" cy="2362200"/>
                  </a:xfrm>
                </p:grpSpPr>
                <p:sp>
                  <p:nvSpPr>
                    <p:cNvPr id="539" name="Oval 13"/>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6" name="Group 21"/>
                <p:cNvGrpSpPr/>
                <p:nvPr/>
              </p:nvGrpSpPr>
              <p:grpSpPr>
                <a:xfrm rot="2927600">
                  <a:off x="1498597" y="881328"/>
                  <a:ext cx="1193804" cy="897916"/>
                  <a:chOff x="1111998" y="1862460"/>
                  <a:chExt cx="2362200" cy="1921930"/>
                </a:xfrm>
              </p:grpSpPr>
              <p:grpSp>
                <p:nvGrpSpPr>
                  <p:cNvPr id="527" name="Group 6"/>
                  <p:cNvGrpSpPr/>
                  <p:nvPr/>
                </p:nvGrpSpPr>
                <p:grpSpPr>
                  <a:xfrm rot="17802976">
                    <a:off x="1912098" y="1823816"/>
                    <a:ext cx="762000" cy="2362200"/>
                    <a:chOff x="1905000" y="1828800"/>
                    <a:chExt cx="762000" cy="2362200"/>
                  </a:xfrm>
                </p:grpSpPr>
                <p:sp>
                  <p:nvSpPr>
                    <p:cNvPr id="53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Oval 3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8" name="Group 9"/>
                  <p:cNvGrpSpPr/>
                  <p:nvPr/>
                </p:nvGrpSpPr>
                <p:grpSpPr>
                  <a:xfrm rot="19123498">
                    <a:off x="2501621" y="1862460"/>
                    <a:ext cx="542170" cy="1782007"/>
                    <a:chOff x="1905000" y="1828800"/>
                    <a:chExt cx="762000" cy="2362200"/>
                  </a:xfrm>
                </p:grpSpPr>
                <p:sp>
                  <p:nvSpPr>
                    <p:cNvPr id="532" name="Oval 27"/>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Oval 2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9" name="Group 12"/>
                  <p:cNvGrpSpPr/>
                  <p:nvPr/>
                </p:nvGrpSpPr>
                <p:grpSpPr>
                  <a:xfrm rot="15530705">
                    <a:off x="2284581" y="2639655"/>
                    <a:ext cx="405591" cy="1883879"/>
                    <a:chOff x="1905000" y="1828800"/>
                    <a:chExt cx="762000" cy="2362200"/>
                  </a:xfrm>
                </p:grpSpPr>
                <p:sp>
                  <p:nvSpPr>
                    <p:cNvPr id="530" name="Oval 25"/>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Oval 26"/>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7" name="Group 31"/>
                <p:cNvGrpSpPr/>
                <p:nvPr/>
              </p:nvGrpSpPr>
              <p:grpSpPr>
                <a:xfrm rot="20238387">
                  <a:off x="1346199" y="1643328"/>
                  <a:ext cx="1193804" cy="897916"/>
                  <a:chOff x="1111998" y="1862460"/>
                  <a:chExt cx="2362200" cy="1921930"/>
                </a:xfrm>
              </p:grpSpPr>
              <p:grpSp>
                <p:nvGrpSpPr>
                  <p:cNvPr id="518" name="Group 6"/>
                  <p:cNvGrpSpPr/>
                  <p:nvPr/>
                </p:nvGrpSpPr>
                <p:grpSpPr>
                  <a:xfrm rot="17802976">
                    <a:off x="1912098" y="1823816"/>
                    <a:ext cx="762000" cy="2362200"/>
                    <a:chOff x="1905000" y="1828800"/>
                    <a:chExt cx="762000" cy="2362200"/>
                  </a:xfrm>
                </p:grpSpPr>
                <p:sp>
                  <p:nvSpPr>
                    <p:cNvPr id="52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Oval 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9" name="Group 9"/>
                  <p:cNvGrpSpPr/>
                  <p:nvPr/>
                </p:nvGrpSpPr>
                <p:grpSpPr>
                  <a:xfrm rot="19123498">
                    <a:off x="2501621" y="1862460"/>
                    <a:ext cx="542170" cy="1782007"/>
                    <a:chOff x="1905000" y="1828800"/>
                    <a:chExt cx="762000" cy="2362200"/>
                  </a:xfrm>
                </p:grpSpPr>
                <p:sp>
                  <p:nvSpPr>
                    <p:cNvPr id="523" name="Oval 52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Oval 38"/>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0" name="Group 12"/>
                  <p:cNvGrpSpPr/>
                  <p:nvPr/>
                </p:nvGrpSpPr>
                <p:grpSpPr>
                  <a:xfrm rot="15530705">
                    <a:off x="2284581" y="2639655"/>
                    <a:ext cx="405591" cy="1883879"/>
                    <a:chOff x="1905000" y="1828800"/>
                    <a:chExt cx="762000" cy="2362200"/>
                  </a:xfrm>
                </p:grpSpPr>
                <p:sp>
                  <p:nvSpPr>
                    <p:cNvPr id="521" name="Oval 52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Oval 52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49" name="Group 42"/>
              <p:cNvGrpSpPr/>
              <p:nvPr/>
            </p:nvGrpSpPr>
            <p:grpSpPr>
              <a:xfrm rot="1956276">
                <a:off x="1167495" y="3842653"/>
                <a:ext cx="1397003" cy="1095416"/>
                <a:chOff x="736597" y="733384"/>
                <a:chExt cx="1807860" cy="1807860"/>
              </a:xfrm>
            </p:grpSpPr>
            <p:grpSp>
              <p:nvGrpSpPr>
                <p:cNvPr id="485" name="Group 15"/>
                <p:cNvGrpSpPr/>
                <p:nvPr/>
              </p:nvGrpSpPr>
              <p:grpSpPr>
                <a:xfrm rot="20238387">
                  <a:off x="736597" y="881328"/>
                  <a:ext cx="1193804" cy="897916"/>
                  <a:chOff x="1111998" y="1862460"/>
                  <a:chExt cx="2362200" cy="1921930"/>
                </a:xfrm>
              </p:grpSpPr>
              <p:grpSp>
                <p:nvGrpSpPr>
                  <p:cNvPr id="506" name="Group 6"/>
                  <p:cNvGrpSpPr/>
                  <p:nvPr/>
                </p:nvGrpSpPr>
                <p:grpSpPr>
                  <a:xfrm rot="17802976">
                    <a:off x="1912098" y="1823816"/>
                    <a:ext cx="762000" cy="2362200"/>
                    <a:chOff x="1905000" y="1828800"/>
                    <a:chExt cx="762000" cy="2362200"/>
                  </a:xfrm>
                </p:grpSpPr>
                <p:sp>
                  <p:nvSpPr>
                    <p:cNvPr id="51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7" name="Group 9"/>
                  <p:cNvGrpSpPr/>
                  <p:nvPr/>
                </p:nvGrpSpPr>
                <p:grpSpPr>
                  <a:xfrm rot="19123498">
                    <a:off x="2501621" y="1862460"/>
                    <a:ext cx="542170" cy="1782007"/>
                    <a:chOff x="1905000" y="1828800"/>
                    <a:chExt cx="762000" cy="2362200"/>
                  </a:xfrm>
                </p:grpSpPr>
                <p:sp>
                  <p:nvSpPr>
                    <p:cNvPr id="511" name="Oval 6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Oval 7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8" name="Group 12"/>
                  <p:cNvGrpSpPr/>
                  <p:nvPr/>
                </p:nvGrpSpPr>
                <p:grpSpPr>
                  <a:xfrm rot="15530705">
                    <a:off x="2284581" y="2639655"/>
                    <a:ext cx="405591" cy="1883879"/>
                    <a:chOff x="1905000" y="1828800"/>
                    <a:chExt cx="762000" cy="2362200"/>
                  </a:xfrm>
                </p:grpSpPr>
                <p:sp>
                  <p:nvSpPr>
                    <p:cNvPr id="509" name="Oval 50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6" name="Group 21"/>
                <p:cNvGrpSpPr/>
                <p:nvPr/>
              </p:nvGrpSpPr>
              <p:grpSpPr>
                <a:xfrm rot="2927600">
                  <a:off x="1498597" y="881328"/>
                  <a:ext cx="1193804" cy="897916"/>
                  <a:chOff x="1111998" y="1862460"/>
                  <a:chExt cx="2362200" cy="1921930"/>
                </a:xfrm>
              </p:grpSpPr>
              <p:grpSp>
                <p:nvGrpSpPr>
                  <p:cNvPr id="497" name="Group 6"/>
                  <p:cNvGrpSpPr/>
                  <p:nvPr/>
                </p:nvGrpSpPr>
                <p:grpSpPr>
                  <a:xfrm rot="17802976">
                    <a:off x="1912098" y="1823816"/>
                    <a:ext cx="762000" cy="2362200"/>
                    <a:chOff x="1905000" y="1828800"/>
                    <a:chExt cx="762000" cy="2362200"/>
                  </a:xfrm>
                </p:grpSpPr>
                <p:sp>
                  <p:nvSpPr>
                    <p:cNvPr id="50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Oval 50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8" name="Group 9"/>
                  <p:cNvGrpSpPr/>
                  <p:nvPr/>
                </p:nvGrpSpPr>
                <p:grpSpPr>
                  <a:xfrm rot="19123498">
                    <a:off x="2501621" y="1862460"/>
                    <a:ext cx="542170" cy="1782007"/>
                    <a:chOff x="1905000" y="1828800"/>
                    <a:chExt cx="762000" cy="2362200"/>
                  </a:xfrm>
                </p:grpSpPr>
                <p:sp>
                  <p:nvSpPr>
                    <p:cNvPr id="502" name="Oval 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Oval 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9" name="Group 12"/>
                  <p:cNvGrpSpPr/>
                  <p:nvPr/>
                </p:nvGrpSpPr>
                <p:grpSpPr>
                  <a:xfrm rot="15530705">
                    <a:off x="2284581" y="2639655"/>
                    <a:ext cx="405591" cy="1883879"/>
                    <a:chOff x="1905000" y="1828800"/>
                    <a:chExt cx="762000" cy="2362200"/>
                  </a:xfrm>
                </p:grpSpPr>
                <p:sp>
                  <p:nvSpPr>
                    <p:cNvPr id="500" name="Oval 5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Oval 59"/>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7" name="Group 31"/>
                <p:cNvGrpSpPr/>
                <p:nvPr/>
              </p:nvGrpSpPr>
              <p:grpSpPr>
                <a:xfrm rot="20238387">
                  <a:off x="1346199" y="1643328"/>
                  <a:ext cx="1193804" cy="897916"/>
                  <a:chOff x="1111998" y="1862460"/>
                  <a:chExt cx="2362200" cy="1921930"/>
                </a:xfrm>
              </p:grpSpPr>
              <p:grpSp>
                <p:nvGrpSpPr>
                  <p:cNvPr id="488" name="Group 6"/>
                  <p:cNvGrpSpPr/>
                  <p:nvPr/>
                </p:nvGrpSpPr>
                <p:grpSpPr>
                  <a:xfrm rot="17802976">
                    <a:off x="1912098" y="1823816"/>
                    <a:ext cx="762000" cy="2362200"/>
                    <a:chOff x="1905000" y="1828800"/>
                    <a:chExt cx="762000" cy="2362200"/>
                  </a:xfrm>
                </p:grpSpPr>
                <p:sp>
                  <p:nvSpPr>
                    <p:cNvPr id="49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Oval 49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9"/>
                  <p:cNvGrpSpPr/>
                  <p:nvPr/>
                </p:nvGrpSpPr>
                <p:grpSpPr>
                  <a:xfrm rot="19123498">
                    <a:off x="2501621" y="1862460"/>
                    <a:ext cx="542170" cy="1782007"/>
                    <a:chOff x="1905000" y="1828800"/>
                    <a:chExt cx="762000" cy="2362200"/>
                  </a:xfrm>
                </p:grpSpPr>
                <p:sp>
                  <p:nvSpPr>
                    <p:cNvPr id="493" name="Oval 49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Oval 49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0" name="Group 12"/>
                  <p:cNvGrpSpPr/>
                  <p:nvPr/>
                </p:nvGrpSpPr>
                <p:grpSpPr>
                  <a:xfrm rot="15530705">
                    <a:off x="2284581" y="2639655"/>
                    <a:ext cx="405591" cy="1883879"/>
                    <a:chOff x="1905000" y="1828800"/>
                    <a:chExt cx="762000" cy="2362200"/>
                  </a:xfrm>
                </p:grpSpPr>
                <p:sp>
                  <p:nvSpPr>
                    <p:cNvPr id="491" name="Oval 4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Oval 4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0" name="Group 73"/>
              <p:cNvGrpSpPr/>
              <p:nvPr/>
            </p:nvGrpSpPr>
            <p:grpSpPr>
              <a:xfrm rot="3068959">
                <a:off x="1791654" y="2628338"/>
                <a:ext cx="1820842" cy="1558779"/>
                <a:chOff x="736597" y="733384"/>
                <a:chExt cx="1807860" cy="1807860"/>
              </a:xfrm>
            </p:grpSpPr>
            <p:grpSp>
              <p:nvGrpSpPr>
                <p:cNvPr id="455" name="Group 15"/>
                <p:cNvGrpSpPr/>
                <p:nvPr/>
              </p:nvGrpSpPr>
              <p:grpSpPr>
                <a:xfrm rot="20238387">
                  <a:off x="736597" y="881328"/>
                  <a:ext cx="1193804" cy="897916"/>
                  <a:chOff x="1111998" y="1862460"/>
                  <a:chExt cx="2362200" cy="1921930"/>
                </a:xfrm>
              </p:grpSpPr>
              <p:grpSp>
                <p:nvGrpSpPr>
                  <p:cNvPr id="476" name="Group 6"/>
                  <p:cNvGrpSpPr/>
                  <p:nvPr/>
                </p:nvGrpSpPr>
                <p:grpSpPr>
                  <a:xfrm rot="17802976">
                    <a:off x="1912098" y="1823816"/>
                    <a:ext cx="762000" cy="2362200"/>
                    <a:chOff x="1905000" y="1828800"/>
                    <a:chExt cx="762000" cy="2362200"/>
                  </a:xfrm>
                </p:grpSpPr>
                <p:sp>
                  <p:nvSpPr>
                    <p:cNvPr id="48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7" name="Group 9"/>
                  <p:cNvGrpSpPr/>
                  <p:nvPr/>
                </p:nvGrpSpPr>
                <p:grpSpPr>
                  <a:xfrm rot="19123498">
                    <a:off x="2501621" y="1862460"/>
                    <a:ext cx="542170" cy="1782007"/>
                    <a:chOff x="1905000" y="1828800"/>
                    <a:chExt cx="762000" cy="2362200"/>
                  </a:xfrm>
                </p:grpSpPr>
                <p:sp>
                  <p:nvSpPr>
                    <p:cNvPr id="481" name="Oval 1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8" name="Group 12"/>
                  <p:cNvGrpSpPr/>
                  <p:nvPr/>
                </p:nvGrpSpPr>
                <p:grpSpPr>
                  <a:xfrm rot="15530705">
                    <a:off x="2284581" y="2639655"/>
                    <a:ext cx="405591" cy="1883879"/>
                    <a:chOff x="1905000" y="1828800"/>
                    <a:chExt cx="762000" cy="2362200"/>
                  </a:xfrm>
                </p:grpSpPr>
                <p:sp>
                  <p:nvSpPr>
                    <p:cNvPr id="479" name="Oval 9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6" name="Group 21"/>
                <p:cNvGrpSpPr/>
                <p:nvPr/>
              </p:nvGrpSpPr>
              <p:grpSpPr>
                <a:xfrm rot="2927600">
                  <a:off x="1498597" y="881328"/>
                  <a:ext cx="1193804" cy="897916"/>
                  <a:chOff x="1111998" y="1862460"/>
                  <a:chExt cx="2362200" cy="1921930"/>
                </a:xfrm>
              </p:grpSpPr>
              <p:grpSp>
                <p:nvGrpSpPr>
                  <p:cNvPr id="467" name="Group 6"/>
                  <p:cNvGrpSpPr/>
                  <p:nvPr/>
                </p:nvGrpSpPr>
                <p:grpSpPr>
                  <a:xfrm rot="17802976">
                    <a:off x="1912098" y="1823816"/>
                    <a:ext cx="762000" cy="2362200"/>
                    <a:chOff x="1905000" y="1828800"/>
                    <a:chExt cx="762000" cy="2362200"/>
                  </a:xfrm>
                </p:grpSpPr>
                <p:sp>
                  <p:nvSpPr>
                    <p:cNvPr id="47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8" name="Group 9"/>
                  <p:cNvGrpSpPr/>
                  <p:nvPr/>
                </p:nvGrpSpPr>
                <p:grpSpPr>
                  <a:xfrm rot="19123498">
                    <a:off x="2501621" y="1862460"/>
                    <a:ext cx="542170" cy="1782007"/>
                    <a:chOff x="1905000" y="1828800"/>
                    <a:chExt cx="762000" cy="2362200"/>
                  </a:xfrm>
                </p:grpSpPr>
                <p:sp>
                  <p:nvSpPr>
                    <p:cNvPr id="472" name="Oval 9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12"/>
                  <p:cNvGrpSpPr/>
                  <p:nvPr/>
                </p:nvGrpSpPr>
                <p:grpSpPr>
                  <a:xfrm rot="15530705">
                    <a:off x="2284581" y="2639655"/>
                    <a:ext cx="405591" cy="1883879"/>
                    <a:chOff x="1905000" y="1828800"/>
                    <a:chExt cx="762000" cy="2362200"/>
                  </a:xfrm>
                </p:grpSpPr>
                <p:sp>
                  <p:nvSpPr>
                    <p:cNvPr id="470" name="Oval 8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Oval 9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7" name="Group 31"/>
                <p:cNvGrpSpPr/>
                <p:nvPr/>
              </p:nvGrpSpPr>
              <p:grpSpPr>
                <a:xfrm rot="20238387">
                  <a:off x="1346199" y="1643328"/>
                  <a:ext cx="1193804" cy="897916"/>
                  <a:chOff x="1111998" y="1862460"/>
                  <a:chExt cx="2362200" cy="1921930"/>
                </a:xfrm>
              </p:grpSpPr>
              <p:grpSp>
                <p:nvGrpSpPr>
                  <p:cNvPr id="458" name="Group 6"/>
                  <p:cNvGrpSpPr/>
                  <p:nvPr/>
                </p:nvGrpSpPr>
                <p:grpSpPr>
                  <a:xfrm rot="17802976">
                    <a:off x="1912098" y="1823816"/>
                    <a:ext cx="762000" cy="2362200"/>
                    <a:chOff x="1905000" y="1828800"/>
                    <a:chExt cx="762000" cy="2362200"/>
                  </a:xfrm>
                </p:grpSpPr>
                <p:sp>
                  <p:nvSpPr>
                    <p:cNvPr id="46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Oval 46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9" name="Group 9"/>
                  <p:cNvGrpSpPr/>
                  <p:nvPr/>
                </p:nvGrpSpPr>
                <p:grpSpPr>
                  <a:xfrm rot="19123498">
                    <a:off x="2501621" y="1862460"/>
                    <a:ext cx="542170" cy="1782007"/>
                    <a:chOff x="1905000" y="1828800"/>
                    <a:chExt cx="762000" cy="2362200"/>
                  </a:xfrm>
                </p:grpSpPr>
                <p:sp>
                  <p:nvSpPr>
                    <p:cNvPr id="463" name="Oval 46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Oval 46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0" name="Group 12"/>
                  <p:cNvGrpSpPr/>
                  <p:nvPr/>
                </p:nvGrpSpPr>
                <p:grpSpPr>
                  <a:xfrm rot="15530705">
                    <a:off x="2284581" y="2639655"/>
                    <a:ext cx="405591" cy="1883879"/>
                    <a:chOff x="1905000" y="1828800"/>
                    <a:chExt cx="762000" cy="2362200"/>
                  </a:xfrm>
                </p:grpSpPr>
                <p:sp>
                  <p:nvSpPr>
                    <p:cNvPr id="461" name="Oval 46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Oval 46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1" name="Group 104"/>
              <p:cNvGrpSpPr/>
              <p:nvPr/>
            </p:nvGrpSpPr>
            <p:grpSpPr>
              <a:xfrm rot="3068959">
                <a:off x="2247659" y="3793897"/>
                <a:ext cx="1143483" cy="840157"/>
                <a:chOff x="736597" y="733384"/>
                <a:chExt cx="1807860" cy="1807860"/>
              </a:xfrm>
            </p:grpSpPr>
            <p:grpSp>
              <p:nvGrpSpPr>
                <p:cNvPr id="425" name="Group 15"/>
                <p:cNvGrpSpPr/>
                <p:nvPr/>
              </p:nvGrpSpPr>
              <p:grpSpPr>
                <a:xfrm rot="20238387">
                  <a:off x="736597" y="881328"/>
                  <a:ext cx="1193804" cy="897916"/>
                  <a:chOff x="1111998" y="1862460"/>
                  <a:chExt cx="2362200" cy="1921930"/>
                </a:xfrm>
              </p:grpSpPr>
              <p:grpSp>
                <p:nvGrpSpPr>
                  <p:cNvPr id="446" name="Group 6"/>
                  <p:cNvGrpSpPr/>
                  <p:nvPr/>
                </p:nvGrpSpPr>
                <p:grpSpPr>
                  <a:xfrm rot="17802976">
                    <a:off x="1912098" y="1823816"/>
                    <a:ext cx="762000" cy="2362200"/>
                    <a:chOff x="1905000" y="1828800"/>
                    <a:chExt cx="762000" cy="2362200"/>
                  </a:xfrm>
                </p:grpSpPr>
                <p:sp>
                  <p:nvSpPr>
                    <p:cNvPr id="45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7" name="Group 9"/>
                  <p:cNvGrpSpPr/>
                  <p:nvPr/>
                </p:nvGrpSpPr>
                <p:grpSpPr>
                  <a:xfrm rot="19123498">
                    <a:off x="2501621" y="1862460"/>
                    <a:ext cx="542170" cy="1782007"/>
                    <a:chOff x="1905000" y="1828800"/>
                    <a:chExt cx="762000" cy="2362200"/>
                  </a:xfrm>
                </p:grpSpPr>
                <p:sp>
                  <p:nvSpPr>
                    <p:cNvPr id="451" name="Oval 45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45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8" name="Group 12"/>
                  <p:cNvGrpSpPr/>
                  <p:nvPr/>
                </p:nvGrpSpPr>
                <p:grpSpPr>
                  <a:xfrm rot="15530705">
                    <a:off x="2284581" y="2639655"/>
                    <a:ext cx="405591" cy="1883879"/>
                    <a:chOff x="1905000" y="1828800"/>
                    <a:chExt cx="762000" cy="2362200"/>
                  </a:xfrm>
                </p:grpSpPr>
                <p:sp>
                  <p:nvSpPr>
                    <p:cNvPr id="449" name="Oval 44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6" name="Group 21"/>
                <p:cNvGrpSpPr/>
                <p:nvPr/>
              </p:nvGrpSpPr>
              <p:grpSpPr>
                <a:xfrm rot="2927600">
                  <a:off x="1498597" y="881328"/>
                  <a:ext cx="1193804" cy="897916"/>
                  <a:chOff x="1111998" y="1862460"/>
                  <a:chExt cx="2362200" cy="1921930"/>
                </a:xfrm>
              </p:grpSpPr>
              <p:grpSp>
                <p:nvGrpSpPr>
                  <p:cNvPr id="437" name="Group 6"/>
                  <p:cNvGrpSpPr/>
                  <p:nvPr/>
                </p:nvGrpSpPr>
                <p:grpSpPr>
                  <a:xfrm rot="17802976">
                    <a:off x="1912098" y="1823816"/>
                    <a:ext cx="762000" cy="2362200"/>
                    <a:chOff x="1905000" y="1828800"/>
                    <a:chExt cx="762000" cy="2362200"/>
                  </a:xfrm>
                </p:grpSpPr>
                <p:sp>
                  <p:nvSpPr>
                    <p:cNvPr id="44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Oval 44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8" name="Group 9"/>
                  <p:cNvGrpSpPr/>
                  <p:nvPr/>
                </p:nvGrpSpPr>
                <p:grpSpPr>
                  <a:xfrm rot="19123498">
                    <a:off x="2501621" y="1862460"/>
                    <a:ext cx="542170" cy="1782007"/>
                    <a:chOff x="1905000" y="1828800"/>
                    <a:chExt cx="762000" cy="2362200"/>
                  </a:xfrm>
                </p:grpSpPr>
                <p:sp>
                  <p:nvSpPr>
                    <p:cNvPr id="442" name="Oval 44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9" name="Group 12"/>
                  <p:cNvGrpSpPr/>
                  <p:nvPr/>
                </p:nvGrpSpPr>
                <p:grpSpPr>
                  <a:xfrm rot="15530705">
                    <a:off x="2284581" y="2639655"/>
                    <a:ext cx="405591" cy="1883879"/>
                    <a:chOff x="1905000" y="1828800"/>
                    <a:chExt cx="762000" cy="2362200"/>
                  </a:xfrm>
                </p:grpSpPr>
                <p:sp>
                  <p:nvSpPr>
                    <p:cNvPr id="440" name="Oval 43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Oval 44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7" name="Group 31"/>
                <p:cNvGrpSpPr/>
                <p:nvPr/>
              </p:nvGrpSpPr>
              <p:grpSpPr>
                <a:xfrm rot="20238387">
                  <a:off x="1346199" y="1643328"/>
                  <a:ext cx="1193804" cy="897916"/>
                  <a:chOff x="1111998" y="1862460"/>
                  <a:chExt cx="2362200" cy="1921930"/>
                </a:xfrm>
              </p:grpSpPr>
              <p:grpSp>
                <p:nvGrpSpPr>
                  <p:cNvPr id="428" name="Group 6"/>
                  <p:cNvGrpSpPr/>
                  <p:nvPr/>
                </p:nvGrpSpPr>
                <p:grpSpPr>
                  <a:xfrm rot="17802976">
                    <a:off x="1912098" y="1823816"/>
                    <a:ext cx="762000" cy="2362200"/>
                    <a:chOff x="1905000" y="1828800"/>
                    <a:chExt cx="762000" cy="2362200"/>
                  </a:xfrm>
                </p:grpSpPr>
                <p:sp>
                  <p:nvSpPr>
                    <p:cNvPr id="43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9" name="Group 9"/>
                  <p:cNvGrpSpPr/>
                  <p:nvPr/>
                </p:nvGrpSpPr>
                <p:grpSpPr>
                  <a:xfrm rot="19123498">
                    <a:off x="2501621" y="1862460"/>
                    <a:ext cx="542170" cy="1782007"/>
                    <a:chOff x="1905000" y="1828800"/>
                    <a:chExt cx="762000" cy="2362200"/>
                  </a:xfrm>
                </p:grpSpPr>
                <p:sp>
                  <p:nvSpPr>
                    <p:cNvPr id="433" name="Oval 43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Oval 43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0" name="Group 12"/>
                  <p:cNvGrpSpPr/>
                  <p:nvPr/>
                </p:nvGrpSpPr>
                <p:grpSpPr>
                  <a:xfrm rot="15530705">
                    <a:off x="2284581" y="2639655"/>
                    <a:ext cx="405591" cy="1883879"/>
                    <a:chOff x="1905000" y="1828800"/>
                    <a:chExt cx="762000" cy="2362200"/>
                  </a:xfrm>
                </p:grpSpPr>
                <p:sp>
                  <p:nvSpPr>
                    <p:cNvPr id="431" name="Oval 43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Oval 43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135"/>
              <p:cNvGrpSpPr/>
              <p:nvPr/>
            </p:nvGrpSpPr>
            <p:grpSpPr>
              <a:xfrm rot="5892673">
                <a:off x="3061159" y="3301846"/>
                <a:ext cx="1528325" cy="1350205"/>
                <a:chOff x="736597" y="733384"/>
                <a:chExt cx="1807860" cy="1807860"/>
              </a:xfrm>
            </p:grpSpPr>
            <p:grpSp>
              <p:nvGrpSpPr>
                <p:cNvPr id="395" name="Group 15"/>
                <p:cNvGrpSpPr/>
                <p:nvPr/>
              </p:nvGrpSpPr>
              <p:grpSpPr>
                <a:xfrm rot="20238387">
                  <a:off x="736597" y="881328"/>
                  <a:ext cx="1193804" cy="897916"/>
                  <a:chOff x="1111998" y="1862460"/>
                  <a:chExt cx="2362200" cy="1921930"/>
                </a:xfrm>
              </p:grpSpPr>
              <p:grpSp>
                <p:nvGrpSpPr>
                  <p:cNvPr id="416" name="Group 6"/>
                  <p:cNvGrpSpPr/>
                  <p:nvPr/>
                </p:nvGrpSpPr>
                <p:grpSpPr>
                  <a:xfrm rot="17802976">
                    <a:off x="1912098" y="1823816"/>
                    <a:ext cx="762000" cy="2362200"/>
                    <a:chOff x="1905000" y="1828800"/>
                    <a:chExt cx="762000" cy="2362200"/>
                  </a:xfrm>
                </p:grpSpPr>
                <p:sp>
                  <p:nvSpPr>
                    <p:cNvPr id="42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9"/>
                  <p:cNvGrpSpPr/>
                  <p:nvPr/>
                </p:nvGrpSpPr>
                <p:grpSpPr>
                  <a:xfrm rot="19123498">
                    <a:off x="2501621" y="1862460"/>
                    <a:ext cx="542170" cy="1782007"/>
                    <a:chOff x="1905000" y="1828800"/>
                    <a:chExt cx="762000" cy="2362200"/>
                  </a:xfrm>
                </p:grpSpPr>
                <p:sp>
                  <p:nvSpPr>
                    <p:cNvPr id="421" name="Oval 42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42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8" name="Group 12"/>
                  <p:cNvGrpSpPr/>
                  <p:nvPr/>
                </p:nvGrpSpPr>
                <p:grpSpPr>
                  <a:xfrm rot="15530705">
                    <a:off x="2284581" y="2639655"/>
                    <a:ext cx="405591" cy="1883879"/>
                    <a:chOff x="1905000" y="1828800"/>
                    <a:chExt cx="762000" cy="2362200"/>
                  </a:xfrm>
                </p:grpSpPr>
                <p:sp>
                  <p:nvSpPr>
                    <p:cNvPr id="419" name="Oval 41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6" name="Group 21"/>
                <p:cNvGrpSpPr/>
                <p:nvPr/>
              </p:nvGrpSpPr>
              <p:grpSpPr>
                <a:xfrm rot="2927600">
                  <a:off x="1498597" y="881328"/>
                  <a:ext cx="1193804" cy="897916"/>
                  <a:chOff x="1111998" y="1862460"/>
                  <a:chExt cx="2362200" cy="1921930"/>
                </a:xfrm>
              </p:grpSpPr>
              <p:grpSp>
                <p:nvGrpSpPr>
                  <p:cNvPr id="407" name="Group 6"/>
                  <p:cNvGrpSpPr/>
                  <p:nvPr/>
                </p:nvGrpSpPr>
                <p:grpSpPr>
                  <a:xfrm rot="17802976">
                    <a:off x="1912098" y="1823816"/>
                    <a:ext cx="762000" cy="2362200"/>
                    <a:chOff x="1905000" y="1828800"/>
                    <a:chExt cx="762000" cy="2362200"/>
                  </a:xfrm>
                </p:grpSpPr>
                <p:sp>
                  <p:nvSpPr>
                    <p:cNvPr id="41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Oval 4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8" name="Group 9"/>
                  <p:cNvGrpSpPr/>
                  <p:nvPr/>
                </p:nvGrpSpPr>
                <p:grpSpPr>
                  <a:xfrm rot="19123498">
                    <a:off x="2501621" y="1862460"/>
                    <a:ext cx="542170" cy="1782007"/>
                    <a:chOff x="1905000" y="1828800"/>
                    <a:chExt cx="762000" cy="2362200"/>
                  </a:xfrm>
                </p:grpSpPr>
                <p:sp>
                  <p:nvSpPr>
                    <p:cNvPr id="412" name="Oval 41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Oval 41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9" name="Group 12"/>
                  <p:cNvGrpSpPr/>
                  <p:nvPr/>
                </p:nvGrpSpPr>
                <p:grpSpPr>
                  <a:xfrm rot="15530705">
                    <a:off x="2284581" y="2639655"/>
                    <a:ext cx="405591" cy="1883879"/>
                    <a:chOff x="1905000" y="1828800"/>
                    <a:chExt cx="762000" cy="2362200"/>
                  </a:xfrm>
                </p:grpSpPr>
                <p:sp>
                  <p:nvSpPr>
                    <p:cNvPr id="410" name="Oval 40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97" name="Group 31"/>
                <p:cNvGrpSpPr/>
                <p:nvPr/>
              </p:nvGrpSpPr>
              <p:grpSpPr>
                <a:xfrm rot="20238387">
                  <a:off x="1346199" y="1643328"/>
                  <a:ext cx="1193804" cy="897916"/>
                  <a:chOff x="1111998" y="1862460"/>
                  <a:chExt cx="2362200" cy="1921930"/>
                </a:xfrm>
              </p:grpSpPr>
              <p:grpSp>
                <p:nvGrpSpPr>
                  <p:cNvPr id="398" name="Group 6"/>
                  <p:cNvGrpSpPr/>
                  <p:nvPr/>
                </p:nvGrpSpPr>
                <p:grpSpPr>
                  <a:xfrm rot="17802976">
                    <a:off x="1912098" y="1823816"/>
                    <a:ext cx="762000" cy="2362200"/>
                    <a:chOff x="1905000" y="1828800"/>
                    <a:chExt cx="762000" cy="2362200"/>
                  </a:xfrm>
                </p:grpSpPr>
                <p:sp>
                  <p:nvSpPr>
                    <p:cNvPr id="40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Oval 40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9" name="Group 9"/>
                  <p:cNvGrpSpPr/>
                  <p:nvPr/>
                </p:nvGrpSpPr>
                <p:grpSpPr>
                  <a:xfrm rot="19123498">
                    <a:off x="2501621" y="1862460"/>
                    <a:ext cx="542170" cy="1782007"/>
                    <a:chOff x="1905000" y="1828800"/>
                    <a:chExt cx="762000" cy="2362200"/>
                  </a:xfrm>
                </p:grpSpPr>
                <p:sp>
                  <p:nvSpPr>
                    <p:cNvPr id="403" name="Oval 40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4" name="Oval 40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0" name="Group 12"/>
                  <p:cNvGrpSpPr/>
                  <p:nvPr/>
                </p:nvGrpSpPr>
                <p:grpSpPr>
                  <a:xfrm rot="15530705">
                    <a:off x="2284581" y="2639655"/>
                    <a:ext cx="405591" cy="1883879"/>
                    <a:chOff x="1905000" y="1828800"/>
                    <a:chExt cx="762000" cy="2362200"/>
                  </a:xfrm>
                </p:grpSpPr>
                <p:sp>
                  <p:nvSpPr>
                    <p:cNvPr id="401" name="Oval 40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40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3" name="Group 166"/>
              <p:cNvGrpSpPr/>
              <p:nvPr/>
            </p:nvGrpSpPr>
            <p:grpSpPr>
              <a:xfrm rot="20555714" flipH="1">
                <a:off x="3652811" y="2791157"/>
                <a:ext cx="1586260" cy="1364114"/>
                <a:chOff x="736597" y="733384"/>
                <a:chExt cx="1807860" cy="1807860"/>
              </a:xfrm>
            </p:grpSpPr>
            <p:grpSp>
              <p:nvGrpSpPr>
                <p:cNvPr id="365" name="Group 15"/>
                <p:cNvGrpSpPr/>
                <p:nvPr/>
              </p:nvGrpSpPr>
              <p:grpSpPr>
                <a:xfrm rot="20238387">
                  <a:off x="736597" y="881328"/>
                  <a:ext cx="1193804" cy="897916"/>
                  <a:chOff x="1111998" y="1862460"/>
                  <a:chExt cx="2362200" cy="1921930"/>
                </a:xfrm>
              </p:grpSpPr>
              <p:grpSp>
                <p:nvGrpSpPr>
                  <p:cNvPr id="386" name="Group 6"/>
                  <p:cNvGrpSpPr/>
                  <p:nvPr/>
                </p:nvGrpSpPr>
                <p:grpSpPr>
                  <a:xfrm rot="17802976">
                    <a:off x="1912098" y="1823816"/>
                    <a:ext cx="762000" cy="2362200"/>
                    <a:chOff x="1905000" y="1828800"/>
                    <a:chExt cx="762000" cy="2362200"/>
                  </a:xfrm>
                </p:grpSpPr>
                <p:sp>
                  <p:nvSpPr>
                    <p:cNvPr id="393"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4" name="Oval 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7" name="Group 9"/>
                  <p:cNvGrpSpPr/>
                  <p:nvPr/>
                </p:nvGrpSpPr>
                <p:grpSpPr>
                  <a:xfrm rot="19123498">
                    <a:off x="2501621" y="1862460"/>
                    <a:ext cx="542170" cy="1782007"/>
                    <a:chOff x="1905000" y="1828800"/>
                    <a:chExt cx="762000" cy="2362200"/>
                  </a:xfrm>
                </p:grpSpPr>
                <p:sp>
                  <p:nvSpPr>
                    <p:cNvPr id="391" name="Oval 39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Oval 39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8" name="Group 12"/>
                  <p:cNvGrpSpPr/>
                  <p:nvPr/>
                </p:nvGrpSpPr>
                <p:grpSpPr>
                  <a:xfrm rot="15530705">
                    <a:off x="2284581" y="2639655"/>
                    <a:ext cx="405591" cy="1883879"/>
                    <a:chOff x="1905000" y="1828800"/>
                    <a:chExt cx="762000" cy="2362200"/>
                  </a:xfrm>
                </p:grpSpPr>
                <p:sp>
                  <p:nvSpPr>
                    <p:cNvPr id="389" name="Oval 388"/>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Oval 1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6" name="Group 21"/>
                <p:cNvGrpSpPr/>
                <p:nvPr/>
              </p:nvGrpSpPr>
              <p:grpSpPr>
                <a:xfrm rot="2927600">
                  <a:off x="1498597" y="881328"/>
                  <a:ext cx="1193804" cy="897916"/>
                  <a:chOff x="1111998" y="1862460"/>
                  <a:chExt cx="2362200" cy="1921930"/>
                </a:xfrm>
              </p:grpSpPr>
              <p:grpSp>
                <p:nvGrpSpPr>
                  <p:cNvPr id="377" name="Group 6"/>
                  <p:cNvGrpSpPr/>
                  <p:nvPr/>
                </p:nvGrpSpPr>
                <p:grpSpPr>
                  <a:xfrm rot="17802976">
                    <a:off x="1912098" y="1823816"/>
                    <a:ext cx="762000" cy="2362200"/>
                    <a:chOff x="1905000" y="1828800"/>
                    <a:chExt cx="762000" cy="2362200"/>
                  </a:xfrm>
                </p:grpSpPr>
                <p:sp>
                  <p:nvSpPr>
                    <p:cNvPr id="384"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8" name="Group 9"/>
                  <p:cNvGrpSpPr/>
                  <p:nvPr/>
                </p:nvGrpSpPr>
                <p:grpSpPr>
                  <a:xfrm rot="19123498">
                    <a:off x="2501621" y="1862460"/>
                    <a:ext cx="542170" cy="1782007"/>
                    <a:chOff x="1905000" y="1828800"/>
                    <a:chExt cx="762000" cy="2362200"/>
                  </a:xfrm>
                </p:grpSpPr>
                <p:sp>
                  <p:nvSpPr>
                    <p:cNvPr id="382" name="Oval 381"/>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12"/>
                  <p:cNvGrpSpPr/>
                  <p:nvPr/>
                </p:nvGrpSpPr>
                <p:grpSpPr>
                  <a:xfrm rot="15530705">
                    <a:off x="2284581" y="2639655"/>
                    <a:ext cx="405591" cy="1883879"/>
                    <a:chOff x="1905000" y="1828800"/>
                    <a:chExt cx="762000" cy="2362200"/>
                  </a:xfrm>
                </p:grpSpPr>
                <p:sp>
                  <p:nvSpPr>
                    <p:cNvPr id="380" name="Oval 379"/>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Oval 380"/>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7" name="Group 31"/>
                <p:cNvGrpSpPr/>
                <p:nvPr/>
              </p:nvGrpSpPr>
              <p:grpSpPr>
                <a:xfrm rot="20238387">
                  <a:off x="1346199" y="1643328"/>
                  <a:ext cx="1193804" cy="897916"/>
                  <a:chOff x="1111998" y="1862460"/>
                  <a:chExt cx="2362200" cy="1921930"/>
                </a:xfrm>
              </p:grpSpPr>
              <p:grpSp>
                <p:nvGrpSpPr>
                  <p:cNvPr id="368" name="Group 6"/>
                  <p:cNvGrpSpPr/>
                  <p:nvPr/>
                </p:nvGrpSpPr>
                <p:grpSpPr>
                  <a:xfrm rot="17802976">
                    <a:off x="1912098" y="1823816"/>
                    <a:ext cx="762000" cy="2362200"/>
                    <a:chOff x="1905000" y="1828800"/>
                    <a:chExt cx="762000" cy="2362200"/>
                  </a:xfrm>
                </p:grpSpPr>
                <p:sp>
                  <p:nvSpPr>
                    <p:cNvPr id="375" name="Oval 4"/>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9" name="Group 9"/>
                  <p:cNvGrpSpPr/>
                  <p:nvPr/>
                </p:nvGrpSpPr>
                <p:grpSpPr>
                  <a:xfrm rot="19123498">
                    <a:off x="2501621" y="1862460"/>
                    <a:ext cx="542170" cy="1782007"/>
                    <a:chOff x="1905000" y="1828800"/>
                    <a:chExt cx="762000" cy="2362200"/>
                  </a:xfrm>
                </p:grpSpPr>
                <p:sp>
                  <p:nvSpPr>
                    <p:cNvPr id="373" name="Oval 372"/>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Oval 373"/>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12"/>
                  <p:cNvGrpSpPr/>
                  <p:nvPr/>
                </p:nvGrpSpPr>
                <p:grpSpPr>
                  <a:xfrm rot="15530705">
                    <a:off x="2284581" y="2639655"/>
                    <a:ext cx="405591" cy="1883879"/>
                    <a:chOff x="1905000" y="1828800"/>
                    <a:chExt cx="762000" cy="2362200"/>
                  </a:xfrm>
                </p:grpSpPr>
                <p:sp>
                  <p:nvSpPr>
                    <p:cNvPr id="371" name="Oval 370"/>
                    <p:cNvSpPr/>
                    <p:nvPr/>
                  </p:nvSpPr>
                  <p:spPr>
                    <a:xfrm>
                      <a:off x="1905000" y="1828800"/>
                      <a:ext cx="762000" cy="2362200"/>
                    </a:xfrm>
                    <a:prstGeom prst="ellipse">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Oval 371"/>
                    <p:cNvSpPr/>
                    <p:nvPr/>
                  </p:nvSpPr>
                  <p:spPr>
                    <a:xfrm>
                      <a:off x="2209800" y="1905000"/>
                      <a:ext cx="76200" cy="2133600"/>
                    </a:xfrm>
                    <a:prstGeom prst="ellipse">
                      <a:avLst/>
                    </a:prstGeom>
                    <a:solidFill>
                      <a:srgbClr val="F6ED7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54" name="Double Wave 353"/>
              <p:cNvSpPr/>
              <p:nvPr/>
            </p:nvSpPr>
            <p:spPr>
              <a:xfrm>
                <a:off x="1447800" y="66294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Double Wave 354"/>
              <p:cNvSpPr/>
              <p:nvPr/>
            </p:nvSpPr>
            <p:spPr>
              <a:xfrm>
                <a:off x="2286000" y="6553200"/>
                <a:ext cx="1676400" cy="152400"/>
              </a:xfrm>
              <a:prstGeom prst="doubleWave">
                <a:avLst>
                  <a:gd name="adj1" fmla="val 12500"/>
                  <a:gd name="adj2" fmla="val 10000"/>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Oval 355"/>
              <p:cNvSpPr/>
              <p:nvPr/>
            </p:nvSpPr>
            <p:spPr>
              <a:xfrm rot="672509" flipV="1">
                <a:off x="1600200" y="426720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Oval 356"/>
              <p:cNvSpPr/>
              <p:nvPr/>
            </p:nvSpPr>
            <p:spPr>
              <a:xfrm rot="1677072" flipV="1">
                <a:off x="3517105" y="44477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Oval 357"/>
              <p:cNvSpPr/>
              <p:nvPr/>
            </p:nvSpPr>
            <p:spPr>
              <a:xfrm rot="20438730" flipV="1">
                <a:off x="3136105" y="4523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Oval 358"/>
              <p:cNvSpPr/>
              <p:nvPr/>
            </p:nvSpPr>
            <p:spPr>
              <a:xfrm rot="2774148" flipV="1">
                <a:off x="1916906" y="4523969"/>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p:cNvSpPr/>
              <p:nvPr/>
            </p:nvSpPr>
            <p:spPr>
              <a:xfrm rot="21203502" flipV="1">
                <a:off x="1684156" y="4436632"/>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Oval 360"/>
              <p:cNvSpPr/>
              <p:nvPr/>
            </p:nvSpPr>
            <p:spPr>
              <a:xfrm rot="672509" flipV="1">
                <a:off x="2907505" y="39905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Oval 361"/>
              <p:cNvSpPr/>
              <p:nvPr/>
            </p:nvSpPr>
            <p:spPr>
              <a:xfrm rot="2578358" flipV="1">
                <a:off x="2601850" y="3893437"/>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3" name="Oval 362"/>
              <p:cNvSpPr/>
              <p:nvPr/>
            </p:nvSpPr>
            <p:spPr>
              <a:xfrm rot="672509" flipV="1">
                <a:off x="2221704"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rot="20012650" flipV="1">
                <a:off x="1993106" y="6428970"/>
                <a:ext cx="304800" cy="152400"/>
              </a:xfrm>
              <a:prstGeom prst="ellipse">
                <a:avLst/>
              </a:prstGeom>
              <a:solidFill>
                <a:srgbClr val="66343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7" name="Group 30"/>
            <p:cNvGrpSpPr/>
            <p:nvPr/>
          </p:nvGrpSpPr>
          <p:grpSpPr>
            <a:xfrm>
              <a:off x="7391400" y="3124200"/>
              <a:ext cx="1219200" cy="1905000"/>
              <a:chOff x="1752600" y="2814553"/>
              <a:chExt cx="1719708" cy="3357647"/>
            </a:xfrm>
          </p:grpSpPr>
          <p:sp>
            <p:nvSpPr>
              <p:cNvPr id="306" name="Oval 305"/>
              <p:cNvSpPr/>
              <p:nvPr/>
            </p:nvSpPr>
            <p:spPr>
              <a:xfrm rot="17894364">
                <a:off x="2849140" y="5508556"/>
                <a:ext cx="571500" cy="582278"/>
              </a:xfrm>
              <a:prstGeom prst="ellips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7" name="Oval 306"/>
              <p:cNvSpPr/>
              <p:nvPr/>
            </p:nvSpPr>
            <p:spPr>
              <a:xfrm rot="17894364">
                <a:off x="2918715" y="5583133"/>
                <a:ext cx="660012" cy="447175"/>
              </a:xfrm>
              <a:prstGeom prst="ellips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8" name="Oval 307"/>
              <p:cNvSpPr/>
              <p:nvPr/>
            </p:nvSpPr>
            <p:spPr>
              <a:xfrm>
                <a:off x="2362200" y="5562600"/>
                <a:ext cx="838200" cy="609600"/>
              </a:xfrm>
              <a:prstGeom prst="ellips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09" name="Oval 308"/>
              <p:cNvSpPr/>
              <p:nvPr/>
            </p:nvSpPr>
            <p:spPr>
              <a:xfrm>
                <a:off x="1981200" y="5638800"/>
                <a:ext cx="647700" cy="533400"/>
              </a:xfrm>
              <a:prstGeom prst="ellips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0" name="Trapezoid 309"/>
              <p:cNvSpPr/>
              <p:nvPr/>
            </p:nvSpPr>
            <p:spPr>
              <a:xfrm rot="20678187" flipH="1">
                <a:off x="2394720" y="4020668"/>
                <a:ext cx="845400" cy="1072282"/>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1" name="Trapezoid 310"/>
              <p:cNvSpPr/>
              <p:nvPr/>
            </p:nvSpPr>
            <p:spPr>
              <a:xfrm rot="1053040">
                <a:off x="1921987" y="4042734"/>
                <a:ext cx="810505" cy="1072282"/>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2" name="Isosceles Triangle 311"/>
              <p:cNvSpPr/>
              <p:nvPr/>
            </p:nvSpPr>
            <p:spPr>
              <a:xfrm>
                <a:off x="1968500" y="3898198"/>
                <a:ext cx="1265766" cy="1852124"/>
              </a:xfrm>
              <a:prstGeom prst="triangle">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3" name="Oval 312"/>
              <p:cNvSpPr/>
              <p:nvPr/>
            </p:nvSpPr>
            <p:spPr>
              <a:xfrm rot="4099375">
                <a:off x="2398998" y="3188276"/>
                <a:ext cx="1158629" cy="53746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4" name="Oval 313"/>
              <p:cNvSpPr/>
              <p:nvPr/>
            </p:nvSpPr>
            <p:spPr>
              <a:xfrm rot="7003029">
                <a:off x="1613216" y="3117803"/>
                <a:ext cx="1211648" cy="60514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5" name="Isosceles Triangle 314"/>
              <p:cNvSpPr/>
              <p:nvPr/>
            </p:nvSpPr>
            <p:spPr>
              <a:xfrm rot="20804892">
                <a:off x="2337598" y="3879629"/>
                <a:ext cx="622300" cy="1852124"/>
              </a:xfrm>
              <a:prstGeom prst="triangle">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6" name="Oval 315"/>
              <p:cNvSpPr/>
              <p:nvPr/>
            </p:nvSpPr>
            <p:spPr>
              <a:xfrm>
                <a:off x="2133600" y="2918563"/>
                <a:ext cx="876300" cy="126724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7" name="Rounded Rectangle 316"/>
              <p:cNvSpPr/>
              <p:nvPr/>
            </p:nvSpPr>
            <p:spPr>
              <a:xfrm>
                <a:off x="1981200" y="3147163"/>
                <a:ext cx="1219200" cy="129437"/>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8" name="Oval 317"/>
              <p:cNvSpPr/>
              <p:nvPr/>
            </p:nvSpPr>
            <p:spPr>
              <a:xfrm rot="20629654">
                <a:off x="2057400" y="4572000"/>
                <a:ext cx="486834" cy="30480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19" name="Oval 318"/>
              <p:cNvSpPr/>
              <p:nvPr/>
            </p:nvSpPr>
            <p:spPr>
              <a:xfrm>
                <a:off x="2514600" y="4648200"/>
                <a:ext cx="486834" cy="30480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20" name="Rounded Rectangle 319"/>
              <p:cNvSpPr/>
              <p:nvPr/>
            </p:nvSpPr>
            <p:spPr>
              <a:xfrm rot="19191237">
                <a:off x="1752600" y="4800600"/>
                <a:ext cx="533400" cy="304800"/>
              </a:xfrm>
              <a:prstGeom prst="roundRect">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321" name="Rounded Rectangle 320"/>
              <p:cNvSpPr/>
              <p:nvPr/>
            </p:nvSpPr>
            <p:spPr>
              <a:xfrm rot="1889077">
                <a:off x="2783530" y="4765053"/>
                <a:ext cx="533400" cy="304800"/>
              </a:xfrm>
              <a:prstGeom prst="roundRect">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grpSp>
    </p:spTree>
    <p:extLst>
      <p:ext uri="{BB962C8B-B14F-4D97-AF65-F5344CB8AC3E}">
        <p14:creationId xmlns:p14="http://schemas.microsoft.com/office/powerpoint/2010/main" val="2991806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07"/>
                                        </p:tgtEl>
                                        <p:attrNameLst>
                                          <p:attrName>style.visibility</p:attrName>
                                        </p:attrNameLst>
                                      </p:cBhvr>
                                      <p:to>
                                        <p:strVal val="visible"/>
                                      </p:to>
                                    </p:set>
                                    <p:animEffect transition="in" filter="fade">
                                      <p:cBhvr>
                                        <p:cTn id="7" dur="1000"/>
                                        <p:tgtEl>
                                          <p:spTgt spid="607"/>
                                        </p:tgtEl>
                                      </p:cBhvr>
                                    </p:animEffect>
                                    <p:anim calcmode="lin" valueType="num">
                                      <p:cBhvr>
                                        <p:cTn id="8" dur="1000" fill="hold"/>
                                        <p:tgtEl>
                                          <p:spTgt spid="607"/>
                                        </p:tgtEl>
                                        <p:attrNameLst>
                                          <p:attrName>ppt_x</p:attrName>
                                        </p:attrNameLst>
                                      </p:cBhvr>
                                      <p:tavLst>
                                        <p:tav tm="0">
                                          <p:val>
                                            <p:strVal val="#ppt_x"/>
                                          </p:val>
                                        </p:tav>
                                        <p:tav tm="100000">
                                          <p:val>
                                            <p:strVal val="#ppt_x"/>
                                          </p:val>
                                        </p:tav>
                                      </p:tavLst>
                                    </p:anim>
                                    <p:anim calcmode="lin" valueType="num">
                                      <p:cBhvr>
                                        <p:cTn id="9" dur="1000" fill="hold"/>
                                        <p:tgtEl>
                                          <p:spTgt spid="60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09"/>
                                        </p:tgtEl>
                                        <p:attrNameLst>
                                          <p:attrName>style.visibility</p:attrName>
                                        </p:attrNameLst>
                                      </p:cBhvr>
                                      <p:to>
                                        <p:strVal val="visible"/>
                                      </p:to>
                                    </p:set>
                                    <p:animEffect transition="in" filter="fade">
                                      <p:cBhvr>
                                        <p:cTn id="14" dur="1000"/>
                                        <p:tgtEl>
                                          <p:spTgt spid="609"/>
                                        </p:tgtEl>
                                      </p:cBhvr>
                                    </p:animEffect>
                                    <p:anim calcmode="lin" valueType="num">
                                      <p:cBhvr>
                                        <p:cTn id="15" dur="1000" fill="hold"/>
                                        <p:tgtEl>
                                          <p:spTgt spid="609"/>
                                        </p:tgtEl>
                                        <p:attrNameLst>
                                          <p:attrName>ppt_x</p:attrName>
                                        </p:attrNameLst>
                                      </p:cBhvr>
                                      <p:tavLst>
                                        <p:tav tm="0">
                                          <p:val>
                                            <p:strVal val="#ppt_x"/>
                                          </p:val>
                                        </p:tav>
                                        <p:tav tm="100000">
                                          <p:val>
                                            <p:strVal val="#ppt_x"/>
                                          </p:val>
                                        </p:tav>
                                      </p:tavLst>
                                    </p:anim>
                                    <p:anim calcmode="lin" valueType="num">
                                      <p:cBhvr>
                                        <p:cTn id="16" dur="1000" fill="hold"/>
                                        <p:tgtEl>
                                          <p:spTgt spid="6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field of sunflowers with clouds in the sky&#10;&#10;Description automatically generated">
            <a:extLst>
              <a:ext uri="{FF2B5EF4-FFF2-40B4-BE49-F238E27FC236}">
                <a16:creationId xmlns:a16="http://schemas.microsoft.com/office/drawing/2014/main" id="{A34C26AD-A6EB-4B08-BFB3-4C77FE24BA8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TextBox 4">
            <a:extLst>
              <a:ext uri="{FF2B5EF4-FFF2-40B4-BE49-F238E27FC236}">
                <a16:creationId xmlns:a16="http://schemas.microsoft.com/office/drawing/2014/main" id="{F52E9CA7-180F-6A59-A320-D8376FE9E45B}"/>
              </a:ext>
            </a:extLst>
          </p:cNvPr>
          <p:cNvSpPr txBox="1"/>
          <p:nvPr/>
        </p:nvSpPr>
        <p:spPr>
          <a:xfrm>
            <a:off x="2440980" y="956808"/>
            <a:ext cx="8489290" cy="3600986"/>
          </a:xfrm>
          <a:prstGeom prst="rect">
            <a:avLst/>
          </a:prstGeom>
          <a:noFill/>
        </p:spPr>
        <p:txBody>
          <a:bodyPr wrap="square">
            <a:spAutoFit/>
          </a:bodyPr>
          <a:lstStyle/>
          <a:p>
            <a:pPr algn="l" fontAlgn="base"/>
            <a:r>
              <a:rPr lang="en-US" b="0" i="0" dirty="0">
                <a:solidFill>
                  <a:srgbClr val="000000"/>
                </a:solidFill>
                <a:effectLst/>
              </a:rPr>
              <a:t>The Lord told the Prophet Joseph Smith that now, meaning our day, is the eleventh hour and the last time that He will call laborers into His vineyard for the express purpose of gathering the elect from the four quarters of the …</a:t>
            </a:r>
          </a:p>
          <a:p>
            <a:pPr algn="l" fontAlgn="base"/>
            <a:endParaRPr lang="en-US" b="0" i="0" dirty="0">
              <a:solidFill>
                <a:srgbClr val="000000"/>
              </a:solidFill>
              <a:effectLst/>
            </a:endParaRPr>
          </a:p>
          <a:p>
            <a:pPr algn="l" fontAlgn="base"/>
            <a:r>
              <a:rPr lang="en-US" b="0" i="0" dirty="0">
                <a:solidFill>
                  <a:srgbClr val="000000"/>
                </a:solidFill>
                <a:effectLst/>
              </a:rPr>
              <a:t>Would you like to help gather Israel during these precious latter days? …</a:t>
            </a:r>
          </a:p>
          <a:p>
            <a:pPr algn="l" fontAlgn="base"/>
            <a:endParaRPr lang="en-US" b="0" i="0" dirty="0">
              <a:solidFill>
                <a:srgbClr val="000000"/>
              </a:solidFill>
              <a:effectLst/>
            </a:endParaRPr>
          </a:p>
          <a:p>
            <a:pPr algn="l" fontAlgn="base"/>
            <a:r>
              <a:rPr lang="en-US" b="0" i="0" dirty="0">
                <a:solidFill>
                  <a:srgbClr val="000000"/>
                </a:solidFill>
                <a:effectLst/>
              </a:rPr>
              <a:t>… Think of it! Of all the people who have ever lived on planet earth, </a:t>
            </a:r>
            <a:r>
              <a:rPr lang="en-US" b="0" i="1" dirty="0">
                <a:solidFill>
                  <a:srgbClr val="000000"/>
                </a:solidFill>
                <a:effectLst/>
              </a:rPr>
              <a:t>we</a:t>
            </a:r>
            <a:r>
              <a:rPr lang="en-US" b="0" i="0" dirty="0">
                <a:solidFill>
                  <a:srgbClr val="000000"/>
                </a:solidFill>
                <a:effectLst/>
              </a:rPr>
              <a:t> are the ones who get to participate in this final, great gathering event. How exciting is that!</a:t>
            </a:r>
          </a:p>
          <a:p>
            <a:pPr algn="l" fontAlgn="base"/>
            <a:endParaRPr lang="en-US" b="0" i="0" dirty="0">
              <a:solidFill>
                <a:srgbClr val="000000"/>
              </a:solidFill>
              <a:effectLst/>
            </a:endParaRPr>
          </a:p>
          <a:p>
            <a:pPr algn="l" fontAlgn="base"/>
            <a:r>
              <a:rPr lang="en-US" b="0" i="0" dirty="0">
                <a:solidFill>
                  <a:srgbClr val="000000"/>
                </a:solidFill>
                <a:effectLst/>
              </a:rPr>
              <a:t>Our Heavenly Father has reserved many of His most noble spirits—perhaps, I might say, His finest team—for this final phase. Those noble spirits—those finest players, those heroes—are </a:t>
            </a:r>
            <a:r>
              <a:rPr lang="en-US" b="0" i="1" dirty="0">
                <a:solidFill>
                  <a:srgbClr val="000000"/>
                </a:solidFill>
                <a:effectLst/>
              </a:rPr>
              <a:t>you</a:t>
            </a:r>
            <a:r>
              <a:rPr lang="en-US" b="0" i="0" dirty="0">
                <a:solidFill>
                  <a:srgbClr val="000000"/>
                </a:solidFill>
                <a:effectLst/>
              </a:rPr>
              <a:t>! </a:t>
            </a:r>
          </a:p>
          <a:p>
            <a:pPr algn="l" fontAlgn="base"/>
            <a:r>
              <a:rPr lang="en-US" sz="1200" b="0" i="0" dirty="0">
                <a:solidFill>
                  <a:srgbClr val="000000"/>
                </a:solidFill>
                <a:effectLst/>
              </a:rPr>
              <a:t>Russell M. Nelson and Wendy W. Nelson </a:t>
            </a:r>
          </a:p>
        </p:txBody>
      </p:sp>
      <p:sp>
        <p:nvSpPr>
          <p:cNvPr id="7" name="TextBox 6">
            <a:extLst>
              <a:ext uri="{FF2B5EF4-FFF2-40B4-BE49-F238E27FC236}">
                <a16:creationId xmlns:a16="http://schemas.microsoft.com/office/drawing/2014/main" id="{173EBC2B-0993-936F-43AC-D2C43E2C6730}"/>
              </a:ext>
            </a:extLst>
          </p:cNvPr>
          <p:cNvSpPr txBox="1"/>
          <p:nvPr/>
        </p:nvSpPr>
        <p:spPr>
          <a:xfrm>
            <a:off x="93035" y="6488668"/>
            <a:ext cx="6097772" cy="369332"/>
          </a:xfrm>
          <a:prstGeom prst="rect">
            <a:avLst/>
          </a:prstGeom>
          <a:noFill/>
        </p:spPr>
        <p:txBody>
          <a:bodyPr wrap="square">
            <a:spAutoFit/>
          </a:bodyPr>
          <a:lstStyle/>
          <a:p>
            <a:r>
              <a:rPr lang="en-US" b="0" i="0" u="none" strike="noStrike" dirty="0">
                <a:solidFill>
                  <a:schemeClr val="bg1"/>
                </a:solidFill>
                <a:effectLst/>
                <a:latin typeface="Calibri" panose="020F0502020204030204" pitchFamily="34" charset="0"/>
              </a:rPr>
              <a:t>Doctrine and Covenants 33:3, 6—Photo: The fields of Ukraine</a:t>
            </a:r>
            <a:endParaRPr lang="en-US" dirty="0">
              <a:solidFill>
                <a:schemeClr val="bg1"/>
              </a:solidFill>
            </a:endParaRPr>
          </a:p>
        </p:txBody>
      </p:sp>
      <p:pic>
        <p:nvPicPr>
          <p:cNvPr id="9" name="Picture 8">
            <a:extLst>
              <a:ext uri="{FF2B5EF4-FFF2-40B4-BE49-F238E27FC236}">
                <a16:creationId xmlns:a16="http://schemas.microsoft.com/office/drawing/2014/main" id="{B6166C05-926A-4506-D2FC-6783D4AED943}"/>
              </a:ext>
            </a:extLst>
          </p:cNvPr>
          <p:cNvPicPr>
            <a:picLocks noChangeAspect="1"/>
          </p:cNvPicPr>
          <p:nvPr/>
        </p:nvPicPr>
        <p:blipFill>
          <a:blip r:embed="rId3"/>
          <a:stretch>
            <a:fillRect/>
          </a:stretch>
        </p:blipFill>
        <p:spPr>
          <a:xfrm>
            <a:off x="93035" y="169646"/>
            <a:ext cx="1603299" cy="157432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920564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249823" y="57648"/>
            <a:ext cx="10721707" cy="3785652"/>
          </a:xfrm>
          <a:prstGeom prst="rect">
            <a:avLst/>
          </a:prstGeom>
          <a:noFill/>
        </p:spPr>
        <p:txBody>
          <a:bodyPr wrap="square" rtlCol="0">
            <a:spAutoFit/>
          </a:bodyPr>
          <a:lstStyle/>
          <a:p>
            <a:r>
              <a:rPr lang="en-US" sz="2000" dirty="0">
                <a:solidFill>
                  <a:schemeClr val="bg1"/>
                </a:solidFill>
              </a:rPr>
              <a:t>Sources:</a:t>
            </a:r>
          </a:p>
          <a:p>
            <a:endParaRPr lang="en-US" sz="2000" dirty="0">
              <a:solidFill>
                <a:schemeClr val="bg1"/>
              </a:solidFill>
            </a:endParaRPr>
          </a:p>
          <a:p>
            <a:r>
              <a:rPr lang="en-US" sz="2000" dirty="0">
                <a:solidFill>
                  <a:schemeClr val="bg1"/>
                </a:solidFill>
              </a:rPr>
              <a:t>Book of Mormon Student Manual Religion 121-122 pg 135</a:t>
            </a:r>
          </a:p>
          <a:p>
            <a:endParaRPr lang="en-US" sz="2000" dirty="0">
              <a:solidFill>
                <a:schemeClr val="bg1"/>
              </a:solidFill>
            </a:endParaRPr>
          </a:p>
          <a:p>
            <a:r>
              <a:rPr lang="en-US" sz="2000" dirty="0">
                <a:solidFill>
                  <a:schemeClr val="bg1"/>
                </a:solidFill>
              </a:rPr>
              <a:t>Joseph Fielding </a:t>
            </a:r>
            <a:r>
              <a:rPr lang="en-US" sz="2000" dirty="0" err="1">
                <a:solidFill>
                  <a:schemeClr val="bg1"/>
                </a:solidFill>
              </a:rPr>
              <a:t>McConkie</a:t>
            </a:r>
            <a:r>
              <a:rPr lang="en-US" sz="2000" dirty="0">
                <a:solidFill>
                  <a:schemeClr val="bg1"/>
                </a:solidFill>
              </a:rPr>
              <a:t> and Robert L. Millet </a:t>
            </a:r>
            <a:r>
              <a:rPr lang="en-US" sz="2000" i="1" dirty="0">
                <a:solidFill>
                  <a:schemeClr val="bg1"/>
                </a:solidFill>
              </a:rPr>
              <a:t>Doctrinal Commentary on the Book of Mormon</a:t>
            </a:r>
            <a:r>
              <a:rPr lang="en-US" sz="2000" dirty="0">
                <a:solidFill>
                  <a:schemeClr val="bg1"/>
                </a:solidFill>
              </a:rPr>
              <a:t> Vol. 2 pg. 46</a:t>
            </a:r>
          </a:p>
          <a:p>
            <a:endParaRPr lang="en-US" sz="2000" dirty="0">
              <a:solidFill>
                <a:schemeClr val="bg1"/>
              </a:solidFill>
            </a:endParaRPr>
          </a:p>
          <a:p>
            <a:r>
              <a:rPr lang="en-US" sz="2000" dirty="0">
                <a:solidFill>
                  <a:schemeClr val="bg1"/>
                </a:solidFill>
              </a:rPr>
              <a:t>Ralph E. Swiss </a:t>
            </a:r>
            <a:r>
              <a:rPr lang="en-US" sz="2000" i="1" dirty="0">
                <a:solidFill>
                  <a:schemeClr val="bg1"/>
                </a:solidFill>
              </a:rPr>
              <a:t>The Tame and Wild olive trees—An Allegory of Our Savior’s Love </a:t>
            </a:r>
            <a:r>
              <a:rPr lang="en-US" sz="2000" i="1" u="sng" dirty="0">
                <a:solidFill>
                  <a:schemeClr val="bg1"/>
                </a:solidFill>
              </a:rPr>
              <a:t> </a:t>
            </a:r>
            <a:r>
              <a:rPr lang="en-US" sz="2000" u="sng" dirty="0">
                <a:solidFill>
                  <a:schemeClr val="bg1"/>
                </a:solidFill>
              </a:rPr>
              <a:t>Aug. Ensign 1988</a:t>
            </a:r>
          </a:p>
          <a:p>
            <a:endParaRPr lang="en-US" sz="2000" u="sng" dirty="0">
              <a:solidFill>
                <a:schemeClr val="bg1"/>
              </a:solidFill>
            </a:endParaRPr>
          </a:p>
          <a:p>
            <a:r>
              <a:rPr lang="en-US" sz="2000" b="0" i="0" dirty="0">
                <a:solidFill>
                  <a:schemeClr val="bg1"/>
                </a:solidFill>
                <a:effectLst/>
                <a:latin typeface="Calibri" panose="020F0502020204030204" pitchFamily="34" charset="0"/>
              </a:rPr>
              <a:t>Russell M. Nelson and Wendy W. Nelson, “</a:t>
            </a:r>
            <a:r>
              <a:rPr lang="en-US" sz="2000" b="0" i="0" u="none" strike="noStrike" dirty="0">
                <a:solidFill>
                  <a:schemeClr val="bg1"/>
                </a:solidFill>
                <a:effectLst/>
                <a:latin typeface="Calibri" panose="020F0502020204030204" pitchFamily="34" charset="0"/>
              </a:rPr>
              <a:t>Hope of Israel</a:t>
            </a:r>
            <a:r>
              <a:rPr lang="en-US" sz="2000" b="0" i="0" dirty="0">
                <a:solidFill>
                  <a:schemeClr val="bg1"/>
                </a:solidFill>
                <a:effectLst/>
                <a:latin typeface="Calibri" panose="020F0502020204030204" pitchFamily="34" charset="0"/>
              </a:rPr>
              <a:t>” [worldwide youth devotional, June 3, 2018], supplement to the </a:t>
            </a:r>
            <a:r>
              <a:rPr lang="en-US" sz="2000" b="0" i="1" dirty="0">
                <a:solidFill>
                  <a:schemeClr val="bg1"/>
                </a:solidFill>
                <a:effectLst/>
                <a:latin typeface="Calibri" panose="020F0502020204030204" pitchFamily="34" charset="0"/>
              </a:rPr>
              <a:t>New Era</a:t>
            </a:r>
            <a:r>
              <a:rPr lang="en-US" sz="2000" b="0" i="0" dirty="0">
                <a:solidFill>
                  <a:schemeClr val="bg1"/>
                </a:solidFill>
                <a:effectLst/>
                <a:latin typeface="Calibri" panose="020F0502020204030204" pitchFamily="34" charset="0"/>
              </a:rPr>
              <a:t> and </a:t>
            </a:r>
            <a:r>
              <a:rPr lang="en-US" sz="2000" b="0" i="1" dirty="0">
                <a:solidFill>
                  <a:schemeClr val="bg1"/>
                </a:solidFill>
                <a:effectLst/>
                <a:latin typeface="Calibri" panose="020F0502020204030204" pitchFamily="34" charset="0"/>
              </a:rPr>
              <a:t>Ensign</a:t>
            </a:r>
            <a:r>
              <a:rPr lang="en-US" sz="2000" b="0" i="0" dirty="0">
                <a:solidFill>
                  <a:schemeClr val="bg1"/>
                </a:solidFill>
                <a:effectLst/>
                <a:latin typeface="Calibri" panose="020F0502020204030204" pitchFamily="34" charset="0"/>
              </a:rPr>
              <a:t>, 8, ChurchofJesusChrist.org)</a:t>
            </a:r>
            <a:endParaRPr lang="en-US" sz="2000" u="sng" dirty="0">
              <a:solidFill>
                <a:schemeClr val="bg1"/>
              </a:solidFill>
            </a:endParaRPr>
          </a:p>
          <a:p>
            <a:endParaRPr lang="en-US" sz="2000" u="sng" dirty="0">
              <a:solidFill>
                <a:schemeClr val="bg1"/>
              </a:solidFill>
            </a:endParaRPr>
          </a:p>
        </p:txBody>
      </p:sp>
      <p:grpSp>
        <p:nvGrpSpPr>
          <p:cNvPr id="5" name="Group 3">
            <a:extLst>
              <a:ext uri="{FF2B5EF4-FFF2-40B4-BE49-F238E27FC236}">
                <a16:creationId xmlns:a16="http://schemas.microsoft.com/office/drawing/2014/main" id="{BC790274-D2C1-485B-AA52-D15B46075357}"/>
              </a:ext>
            </a:extLst>
          </p:cNvPr>
          <p:cNvGrpSpPr/>
          <p:nvPr/>
        </p:nvGrpSpPr>
        <p:grpSpPr>
          <a:xfrm>
            <a:off x="9235668" y="3658022"/>
            <a:ext cx="1143000" cy="1447800"/>
            <a:chOff x="7543800" y="3810000"/>
            <a:chExt cx="1143000" cy="1447800"/>
          </a:xfrm>
        </p:grpSpPr>
        <p:sp>
          <p:nvSpPr>
            <p:cNvPr id="6" name="Trapezoid 5">
              <a:extLst>
                <a:ext uri="{FF2B5EF4-FFF2-40B4-BE49-F238E27FC236}">
                  <a16:creationId xmlns:a16="http://schemas.microsoft.com/office/drawing/2014/main" id="{2DF001AD-3542-42CE-9405-14B3AEF6553E}"/>
                </a:ext>
              </a:extLst>
            </p:cNvPr>
            <p:cNvSpPr/>
            <p:nvPr/>
          </p:nvSpPr>
          <p:spPr>
            <a:xfrm rot="16200000">
              <a:off x="8243309" y="4391868"/>
              <a:ext cx="493691" cy="393290"/>
            </a:xfrm>
            <a:prstGeom prst="trapezoid">
              <a:avLst>
                <a:gd name="adj" fmla="val 41471"/>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7" name="Rounded Rectangle 5">
              <a:extLst>
                <a:ext uri="{FF2B5EF4-FFF2-40B4-BE49-F238E27FC236}">
                  <a16:creationId xmlns:a16="http://schemas.microsoft.com/office/drawing/2014/main" id="{6322C779-3193-41F4-9C0A-4953599FF0BD}"/>
                </a:ext>
              </a:extLst>
            </p:cNvPr>
            <p:cNvSpPr/>
            <p:nvPr/>
          </p:nvSpPr>
          <p:spPr>
            <a:xfrm rot="4358081">
              <a:off x="7961518" y="4968574"/>
              <a:ext cx="417474" cy="112077"/>
            </a:xfrm>
            <a:prstGeom prst="roundRect">
              <a:avLst>
                <a:gd name="adj" fmla="val 18628"/>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8" name="Rounded Rectangle 6">
              <a:extLst>
                <a:ext uri="{FF2B5EF4-FFF2-40B4-BE49-F238E27FC236}">
                  <a16:creationId xmlns:a16="http://schemas.microsoft.com/office/drawing/2014/main" id="{4A0E09A2-5A86-42C0-8EE3-16577319379D}"/>
                </a:ext>
              </a:extLst>
            </p:cNvPr>
            <p:cNvSpPr/>
            <p:nvPr/>
          </p:nvSpPr>
          <p:spPr>
            <a:xfrm rot="6732551">
              <a:off x="7707087" y="4993024"/>
              <a:ext cx="417474" cy="112077"/>
            </a:xfrm>
            <a:prstGeom prst="roundRect">
              <a:avLst>
                <a:gd name="adj" fmla="val 18628"/>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9" name="Rounded Rectangle 7">
              <a:extLst>
                <a:ext uri="{FF2B5EF4-FFF2-40B4-BE49-F238E27FC236}">
                  <a16:creationId xmlns:a16="http://schemas.microsoft.com/office/drawing/2014/main" id="{A0B2C77A-87C1-4069-8715-48A88106630F}"/>
                </a:ext>
              </a:extLst>
            </p:cNvPr>
            <p:cNvSpPr/>
            <p:nvPr/>
          </p:nvSpPr>
          <p:spPr>
            <a:xfrm>
              <a:off x="7546258" y="4341668"/>
              <a:ext cx="904568" cy="531668"/>
            </a:xfrm>
            <a:prstGeom prst="round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nvGrpSpPr>
            <p:cNvPr id="10" name="Group 132">
              <a:extLst>
                <a:ext uri="{FF2B5EF4-FFF2-40B4-BE49-F238E27FC236}">
                  <a16:creationId xmlns:a16="http://schemas.microsoft.com/office/drawing/2014/main" id="{707DCA16-7B7B-4BAA-A022-86420105632E}"/>
                </a:ext>
              </a:extLst>
            </p:cNvPr>
            <p:cNvGrpSpPr/>
            <p:nvPr/>
          </p:nvGrpSpPr>
          <p:grpSpPr>
            <a:xfrm>
              <a:off x="7924800" y="3810000"/>
              <a:ext cx="645353" cy="610017"/>
              <a:chOff x="7924800" y="5867400"/>
              <a:chExt cx="645353" cy="610017"/>
            </a:xfrm>
          </p:grpSpPr>
          <p:grpSp>
            <p:nvGrpSpPr>
              <p:cNvPr id="18" name="Group 13">
                <a:extLst>
                  <a:ext uri="{FF2B5EF4-FFF2-40B4-BE49-F238E27FC236}">
                    <a16:creationId xmlns:a16="http://schemas.microsoft.com/office/drawing/2014/main" id="{09A2FA4F-99A9-4B6B-BAF6-C6B0840B1618}"/>
                  </a:ext>
                </a:extLst>
              </p:cNvPr>
              <p:cNvGrpSpPr/>
              <p:nvPr/>
            </p:nvGrpSpPr>
            <p:grpSpPr>
              <a:xfrm>
                <a:off x="7924800" y="5867400"/>
                <a:ext cx="645353" cy="610017"/>
                <a:chOff x="3037563" y="3121795"/>
                <a:chExt cx="1250371" cy="1224010"/>
              </a:xfrm>
            </p:grpSpPr>
            <p:sp>
              <p:nvSpPr>
                <p:cNvPr id="20" name="Oval 19">
                  <a:extLst>
                    <a:ext uri="{FF2B5EF4-FFF2-40B4-BE49-F238E27FC236}">
                      <a16:creationId xmlns:a16="http://schemas.microsoft.com/office/drawing/2014/main" id="{7240AA3C-CE32-4AC1-AA93-F989FE7CC472}"/>
                    </a:ext>
                  </a:extLst>
                </p:cNvPr>
                <p:cNvSpPr/>
                <p:nvPr/>
              </p:nvSpPr>
              <p:spPr>
                <a:xfrm rot="1737695">
                  <a:off x="3037563" y="3121795"/>
                  <a:ext cx="1250371" cy="1224010"/>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1" name="Oval 20">
                  <a:extLst>
                    <a:ext uri="{FF2B5EF4-FFF2-40B4-BE49-F238E27FC236}">
                      <a16:creationId xmlns:a16="http://schemas.microsoft.com/office/drawing/2014/main" id="{FD0F5403-EE30-40EA-BBAC-8EF9D82E1A55}"/>
                    </a:ext>
                  </a:extLst>
                </p:cNvPr>
                <p:cNvSpPr/>
                <p:nvPr/>
              </p:nvSpPr>
              <p:spPr>
                <a:xfrm rot="1737695">
                  <a:off x="3293344" y="3360266"/>
                  <a:ext cx="264234" cy="25866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2" name="Oval 21">
                  <a:extLst>
                    <a:ext uri="{FF2B5EF4-FFF2-40B4-BE49-F238E27FC236}">
                      <a16:creationId xmlns:a16="http://schemas.microsoft.com/office/drawing/2014/main" id="{12F40054-EBE9-44C0-B9AD-238D6589E6EF}"/>
                    </a:ext>
                  </a:extLst>
                </p:cNvPr>
                <p:cNvSpPr/>
                <p:nvPr/>
              </p:nvSpPr>
              <p:spPr>
                <a:xfrm rot="1737695">
                  <a:off x="3263187" y="3803877"/>
                  <a:ext cx="242335" cy="23722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3" name="Oval 22">
                  <a:extLst>
                    <a:ext uri="{FF2B5EF4-FFF2-40B4-BE49-F238E27FC236}">
                      <a16:creationId xmlns:a16="http://schemas.microsoft.com/office/drawing/2014/main" id="{DD507162-7589-40D0-A568-3D62DCEBAD1C}"/>
                    </a:ext>
                  </a:extLst>
                </p:cNvPr>
                <p:cNvSpPr/>
                <p:nvPr/>
              </p:nvSpPr>
              <p:spPr>
                <a:xfrm rot="1737695">
                  <a:off x="3738715" y="3834847"/>
                  <a:ext cx="262122" cy="25659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19" name="Oval 18">
                <a:extLst>
                  <a:ext uri="{FF2B5EF4-FFF2-40B4-BE49-F238E27FC236}">
                    <a16:creationId xmlns:a16="http://schemas.microsoft.com/office/drawing/2014/main" id="{B603660F-F081-498D-84F1-F7BCDE7BC5F9}"/>
                  </a:ext>
                </a:extLst>
              </p:cNvPr>
              <p:cNvSpPr/>
              <p:nvPr/>
            </p:nvSpPr>
            <p:spPr>
              <a:xfrm rot="1737695">
                <a:off x="8279177" y="5995452"/>
                <a:ext cx="136379" cy="12891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11" name="Group 133">
              <a:extLst>
                <a:ext uri="{FF2B5EF4-FFF2-40B4-BE49-F238E27FC236}">
                  <a16:creationId xmlns:a16="http://schemas.microsoft.com/office/drawing/2014/main" id="{216C44CA-BF1D-40BB-B49D-FADE5217034B}"/>
                </a:ext>
              </a:extLst>
            </p:cNvPr>
            <p:cNvGrpSpPr/>
            <p:nvPr/>
          </p:nvGrpSpPr>
          <p:grpSpPr>
            <a:xfrm>
              <a:off x="7543800" y="4038600"/>
              <a:ext cx="403070" cy="381000"/>
              <a:chOff x="7924800" y="5867400"/>
              <a:chExt cx="645353" cy="610017"/>
            </a:xfrm>
          </p:grpSpPr>
          <p:grpSp>
            <p:nvGrpSpPr>
              <p:cNvPr id="12" name="Group 13">
                <a:extLst>
                  <a:ext uri="{FF2B5EF4-FFF2-40B4-BE49-F238E27FC236}">
                    <a16:creationId xmlns:a16="http://schemas.microsoft.com/office/drawing/2014/main" id="{EFA63A5A-D374-4913-A714-930F467042AA}"/>
                  </a:ext>
                </a:extLst>
              </p:cNvPr>
              <p:cNvGrpSpPr/>
              <p:nvPr/>
            </p:nvGrpSpPr>
            <p:grpSpPr>
              <a:xfrm>
                <a:off x="7924800" y="5867400"/>
                <a:ext cx="645353" cy="610017"/>
                <a:chOff x="3037563" y="3121795"/>
                <a:chExt cx="1250371" cy="1224010"/>
              </a:xfrm>
            </p:grpSpPr>
            <p:sp>
              <p:nvSpPr>
                <p:cNvPr id="14" name="Oval 13">
                  <a:extLst>
                    <a:ext uri="{FF2B5EF4-FFF2-40B4-BE49-F238E27FC236}">
                      <a16:creationId xmlns:a16="http://schemas.microsoft.com/office/drawing/2014/main" id="{A0F7603B-0843-4BBE-B926-CD42AA5C5D5F}"/>
                    </a:ext>
                  </a:extLst>
                </p:cNvPr>
                <p:cNvSpPr/>
                <p:nvPr/>
              </p:nvSpPr>
              <p:spPr>
                <a:xfrm rot="1737695">
                  <a:off x="3037563" y="3121795"/>
                  <a:ext cx="1250371" cy="1224010"/>
                </a:xfrm>
                <a:prstGeom prst="ellips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15" name="Oval 14">
                  <a:extLst>
                    <a:ext uri="{FF2B5EF4-FFF2-40B4-BE49-F238E27FC236}">
                      <a16:creationId xmlns:a16="http://schemas.microsoft.com/office/drawing/2014/main" id="{87D73A5A-3A5A-455C-838D-0DEBEA3D3102}"/>
                    </a:ext>
                  </a:extLst>
                </p:cNvPr>
                <p:cNvSpPr/>
                <p:nvPr/>
              </p:nvSpPr>
              <p:spPr>
                <a:xfrm rot="1737695">
                  <a:off x="3293344" y="3360266"/>
                  <a:ext cx="264234" cy="25866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16" name="Oval 15">
                  <a:extLst>
                    <a:ext uri="{FF2B5EF4-FFF2-40B4-BE49-F238E27FC236}">
                      <a16:creationId xmlns:a16="http://schemas.microsoft.com/office/drawing/2014/main" id="{DAEF7D16-1B79-4F02-AFB9-D4032C77E92A}"/>
                    </a:ext>
                  </a:extLst>
                </p:cNvPr>
                <p:cNvSpPr/>
                <p:nvPr/>
              </p:nvSpPr>
              <p:spPr>
                <a:xfrm rot="1737695">
                  <a:off x="3263187" y="3803877"/>
                  <a:ext cx="242335" cy="23722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17" name="Oval 16">
                  <a:extLst>
                    <a:ext uri="{FF2B5EF4-FFF2-40B4-BE49-F238E27FC236}">
                      <a16:creationId xmlns:a16="http://schemas.microsoft.com/office/drawing/2014/main" id="{C072CE99-7ABB-48DB-BD99-CEDBDE909873}"/>
                    </a:ext>
                  </a:extLst>
                </p:cNvPr>
                <p:cNvSpPr/>
                <p:nvPr/>
              </p:nvSpPr>
              <p:spPr>
                <a:xfrm rot="1737695">
                  <a:off x="3738715" y="3834847"/>
                  <a:ext cx="262122" cy="256596"/>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13" name="Oval 12">
                <a:extLst>
                  <a:ext uri="{FF2B5EF4-FFF2-40B4-BE49-F238E27FC236}">
                    <a16:creationId xmlns:a16="http://schemas.microsoft.com/office/drawing/2014/main" id="{A482B374-7BA2-4FFD-A0CE-EA5739925696}"/>
                  </a:ext>
                </a:extLst>
              </p:cNvPr>
              <p:cNvSpPr/>
              <p:nvPr/>
            </p:nvSpPr>
            <p:spPr>
              <a:xfrm rot="1737695">
                <a:off x="8279177" y="5995452"/>
                <a:ext cx="136379" cy="12891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sp>
        <p:nvSpPr>
          <p:cNvPr id="24" name="Rectangle 23">
            <a:extLst>
              <a:ext uri="{FF2B5EF4-FFF2-40B4-BE49-F238E27FC236}">
                <a16:creationId xmlns:a16="http://schemas.microsoft.com/office/drawing/2014/main" id="{D347E5BC-976B-459B-A969-7F7BF65A1724}"/>
              </a:ext>
            </a:extLst>
          </p:cNvPr>
          <p:cNvSpPr/>
          <p:nvPr/>
        </p:nvSpPr>
        <p:spPr>
          <a:xfrm>
            <a:off x="4574628" y="4364420"/>
            <a:ext cx="3990708" cy="369332"/>
          </a:xfrm>
          <a:prstGeom prst="rect">
            <a:avLst/>
          </a:prstGeom>
        </p:spPr>
        <p:txBody>
          <a:bodyPr wrap="none">
            <a:spAutoFit/>
          </a:bodyPr>
          <a:lstStyle/>
          <a:p>
            <a:r>
              <a:rPr lang="en-US" dirty="0">
                <a:solidFill>
                  <a:schemeClr val="bg1"/>
                </a:solidFill>
              </a:rPr>
              <a:t>All Fruit of the Vineyard is Corrupt (1:19)</a:t>
            </a:r>
          </a:p>
        </p:txBody>
      </p:sp>
      <p:sp>
        <p:nvSpPr>
          <p:cNvPr id="25" name="Rectangle 24">
            <a:extLst>
              <a:ext uri="{FF2B5EF4-FFF2-40B4-BE49-F238E27FC236}">
                <a16:creationId xmlns:a16="http://schemas.microsoft.com/office/drawing/2014/main" id="{9208BD5A-34EE-4FF1-B563-38D9EE9C45F5}"/>
              </a:ext>
            </a:extLst>
          </p:cNvPr>
          <p:cNvSpPr/>
          <p:nvPr/>
        </p:nvSpPr>
        <p:spPr>
          <a:xfrm>
            <a:off x="5412828" y="4821620"/>
            <a:ext cx="3992631" cy="369332"/>
          </a:xfrm>
          <a:prstGeom prst="rect">
            <a:avLst/>
          </a:prstGeom>
        </p:spPr>
        <p:txBody>
          <a:bodyPr wrap="none">
            <a:spAutoFit/>
          </a:bodyPr>
          <a:lstStyle/>
          <a:p>
            <a:r>
              <a:rPr lang="en-US" dirty="0">
                <a:solidFill>
                  <a:schemeClr val="bg1"/>
                </a:solidFill>
              </a:rPr>
              <a:t>Nethermost Parts of the Vineyard (1:16) </a:t>
            </a:r>
          </a:p>
        </p:txBody>
      </p:sp>
      <p:sp>
        <p:nvSpPr>
          <p:cNvPr id="26" name="Rectangle 25">
            <a:extLst>
              <a:ext uri="{FF2B5EF4-FFF2-40B4-BE49-F238E27FC236}">
                <a16:creationId xmlns:a16="http://schemas.microsoft.com/office/drawing/2014/main" id="{26070608-8751-4918-B6FD-0EC31D191865}"/>
              </a:ext>
            </a:extLst>
          </p:cNvPr>
          <p:cNvSpPr/>
          <p:nvPr/>
        </p:nvSpPr>
        <p:spPr>
          <a:xfrm>
            <a:off x="6174828" y="5278820"/>
            <a:ext cx="3639201" cy="923330"/>
          </a:xfrm>
          <a:prstGeom prst="rect">
            <a:avLst/>
          </a:prstGeom>
        </p:spPr>
        <p:txBody>
          <a:bodyPr wrap="none">
            <a:spAutoFit/>
          </a:bodyPr>
          <a:lstStyle/>
          <a:p>
            <a:r>
              <a:rPr lang="en-US" dirty="0">
                <a:solidFill>
                  <a:schemeClr val="bg1"/>
                </a:solidFill>
              </a:rPr>
              <a:t>Vineyard at the Time of Christ (2:08) </a:t>
            </a:r>
          </a:p>
          <a:p>
            <a:endParaRPr lang="en-US" dirty="0">
              <a:solidFill>
                <a:schemeClr val="bg1"/>
              </a:solidFill>
            </a:endParaRPr>
          </a:p>
          <a:p>
            <a:endParaRPr lang="en-US" dirty="0">
              <a:solidFill>
                <a:schemeClr val="bg1"/>
              </a:solidFill>
            </a:endParaRPr>
          </a:p>
        </p:txBody>
      </p:sp>
      <p:sp>
        <p:nvSpPr>
          <p:cNvPr id="27" name="Rectangle 26">
            <a:extLst>
              <a:ext uri="{FF2B5EF4-FFF2-40B4-BE49-F238E27FC236}">
                <a16:creationId xmlns:a16="http://schemas.microsoft.com/office/drawing/2014/main" id="{74574AEF-DEC6-4BFC-A29F-7F90506CD7DC}"/>
              </a:ext>
            </a:extLst>
          </p:cNvPr>
          <p:cNvSpPr/>
          <p:nvPr/>
        </p:nvSpPr>
        <p:spPr>
          <a:xfrm>
            <a:off x="7165429" y="5659820"/>
            <a:ext cx="3729034" cy="369332"/>
          </a:xfrm>
          <a:prstGeom prst="rect">
            <a:avLst/>
          </a:prstGeom>
        </p:spPr>
        <p:txBody>
          <a:bodyPr wrap="none">
            <a:spAutoFit/>
          </a:bodyPr>
          <a:lstStyle/>
          <a:p>
            <a:r>
              <a:rPr lang="en-US" dirty="0">
                <a:solidFill>
                  <a:schemeClr val="bg1"/>
                </a:solidFill>
              </a:rPr>
              <a:t>Old Testament Olive Vineyard (00:57) </a:t>
            </a:r>
          </a:p>
        </p:txBody>
      </p:sp>
      <p:sp>
        <p:nvSpPr>
          <p:cNvPr id="28" name="Rectangle 27">
            <a:extLst>
              <a:ext uri="{FF2B5EF4-FFF2-40B4-BE49-F238E27FC236}">
                <a16:creationId xmlns:a16="http://schemas.microsoft.com/office/drawing/2014/main" id="{1EEAFDDC-EBA8-4D8E-96C1-FC5F8A63CCAA}"/>
              </a:ext>
            </a:extLst>
          </p:cNvPr>
          <p:cNvSpPr/>
          <p:nvPr/>
        </p:nvSpPr>
        <p:spPr>
          <a:xfrm>
            <a:off x="4041228" y="3907220"/>
            <a:ext cx="2128788" cy="369332"/>
          </a:xfrm>
          <a:prstGeom prst="rect">
            <a:avLst/>
          </a:prstGeom>
        </p:spPr>
        <p:txBody>
          <a:bodyPr wrap="none">
            <a:spAutoFit/>
          </a:bodyPr>
          <a:lstStyle/>
          <a:p>
            <a:r>
              <a:rPr lang="en-US" dirty="0">
                <a:solidFill>
                  <a:schemeClr val="bg1"/>
                </a:solidFill>
              </a:rPr>
              <a:t>The Olive Tree (2:34)</a:t>
            </a:r>
          </a:p>
        </p:txBody>
      </p:sp>
      <p:sp>
        <p:nvSpPr>
          <p:cNvPr id="29" name="Rectangle 28">
            <a:extLst>
              <a:ext uri="{FF2B5EF4-FFF2-40B4-BE49-F238E27FC236}">
                <a16:creationId xmlns:a16="http://schemas.microsoft.com/office/drawing/2014/main" id="{7B17CD95-8769-43ED-A990-45E62FC5CE2C}"/>
              </a:ext>
            </a:extLst>
          </p:cNvPr>
          <p:cNvSpPr/>
          <p:nvPr/>
        </p:nvSpPr>
        <p:spPr>
          <a:xfrm>
            <a:off x="8053553" y="6103882"/>
            <a:ext cx="2917978" cy="369332"/>
          </a:xfrm>
          <a:prstGeom prst="rect">
            <a:avLst/>
          </a:prstGeom>
        </p:spPr>
        <p:txBody>
          <a:bodyPr wrap="none">
            <a:spAutoFit/>
          </a:bodyPr>
          <a:lstStyle/>
          <a:p>
            <a:r>
              <a:rPr lang="en-US" dirty="0">
                <a:solidFill>
                  <a:schemeClr val="bg1"/>
                </a:solidFill>
              </a:rPr>
              <a:t>What Can I Say More? (2:28) </a:t>
            </a:r>
          </a:p>
        </p:txBody>
      </p:sp>
      <p:sp>
        <p:nvSpPr>
          <p:cNvPr id="3" name="Rectangle 2">
            <a:extLst>
              <a:ext uri="{FF2B5EF4-FFF2-40B4-BE49-F238E27FC236}">
                <a16:creationId xmlns:a16="http://schemas.microsoft.com/office/drawing/2014/main" id="{F79C1E9D-8879-44DD-A6B6-BAA46DBE8F6A}"/>
              </a:ext>
            </a:extLst>
          </p:cNvPr>
          <p:cNvSpPr/>
          <p:nvPr/>
        </p:nvSpPr>
        <p:spPr>
          <a:xfrm>
            <a:off x="618681" y="3885465"/>
            <a:ext cx="3219023" cy="369332"/>
          </a:xfrm>
          <a:prstGeom prst="rect">
            <a:avLst/>
          </a:prstGeom>
        </p:spPr>
        <p:txBody>
          <a:bodyPr wrap="none">
            <a:spAutoFit/>
          </a:bodyPr>
          <a:lstStyle/>
          <a:p>
            <a:r>
              <a:rPr lang="en-US" dirty="0">
                <a:solidFill>
                  <a:srgbClr val="FFFF00"/>
                </a:solidFill>
              </a:rPr>
              <a:t>Insert Videos where appropriate</a:t>
            </a:r>
            <a:endParaRPr lang="en-US" dirty="0"/>
          </a:p>
        </p:txBody>
      </p:sp>
      <p:sp>
        <p:nvSpPr>
          <p:cNvPr id="30" name="Footer Placeholder 14">
            <a:extLst>
              <a:ext uri="{FF2B5EF4-FFF2-40B4-BE49-F238E27FC236}">
                <a16:creationId xmlns:a16="http://schemas.microsoft.com/office/drawing/2014/main" id="{170FCFBF-9FF4-472F-B165-CBEA29A77620}"/>
              </a:ext>
            </a:extLst>
          </p:cNvPr>
          <p:cNvSpPr>
            <a:spLocks noGrp="1"/>
          </p:cNvSpPr>
          <p:nvPr/>
        </p:nvSpPr>
        <p:spPr>
          <a:xfrm>
            <a:off x="170097" y="6373686"/>
            <a:ext cx="5469294" cy="365125"/>
          </a:xfrm>
          <a:prstGeom prst="rect">
            <a:avLst/>
          </a:prstGeom>
        </p:spPr>
        <p:txBody>
          <a:bodyPr vert="horz" lIns="91440" tIns="45720" rIns="91440" bIns="4572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200" dirty="0">
                <a:solidFill>
                  <a:schemeClr val="bg1"/>
                </a:solidFill>
              </a:rPr>
              <a:t>Presentation by ©http://fashionsbylynda.com/blog/</a:t>
            </a:r>
          </a:p>
        </p:txBody>
      </p:sp>
    </p:spTree>
    <p:extLst>
      <p:ext uri="{BB962C8B-B14F-4D97-AF65-F5344CB8AC3E}">
        <p14:creationId xmlns:p14="http://schemas.microsoft.com/office/powerpoint/2010/main" val="150306307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86200" y="1524001"/>
            <a:ext cx="4572000" cy="4524315"/>
          </a:xfrm>
          <a:prstGeom prst="rect">
            <a:avLst/>
          </a:prstGeom>
        </p:spPr>
        <p:txBody>
          <a:bodyPr>
            <a:spAutoFit/>
          </a:bodyPr>
          <a:lstStyle/>
          <a:p>
            <a:r>
              <a:rPr lang="en-US" dirty="0"/>
              <a:t>“From the beginning of the story, a timeline begins to unfold, and we naturally wonder which events in history might correspond with events in the allegory. Herein we need to be cautious. Matching events in Israel’s history is not as important as witnessing, by means of the story, the great love of the Lord for his vineyard and his carefully laid plan to gather in the good fruit. However, it is interesting to consider possible historical parallels.”</a:t>
            </a:r>
          </a:p>
          <a:p>
            <a:r>
              <a:rPr lang="en-US" dirty="0"/>
              <a:t>Ralph E. Swiss Aug. 1988 Ensign </a:t>
            </a:r>
            <a:r>
              <a:rPr lang="en-US" i="1" dirty="0"/>
              <a:t>The Tame and Wild Olive Trees—An Allegory of Our Savior’s Love</a:t>
            </a:r>
          </a:p>
          <a:p>
            <a:endParaRPr lang="en-US" i="1" dirty="0"/>
          </a:p>
          <a:p>
            <a:r>
              <a:rPr lang="en-US" i="1" dirty="0"/>
              <a:t>See Handouts on next slide</a:t>
            </a:r>
          </a:p>
          <a:p>
            <a:endParaRPr lang="en-US" dirty="0"/>
          </a:p>
        </p:txBody>
      </p:sp>
    </p:spTree>
    <p:extLst>
      <p:ext uri="{BB962C8B-B14F-4D97-AF65-F5344CB8AC3E}">
        <p14:creationId xmlns:p14="http://schemas.microsoft.com/office/powerpoint/2010/main" val="5158975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1524000" y="334061"/>
          <a:ext cx="9144000" cy="6562954"/>
        </p:xfrm>
        <a:graphic>
          <a:graphicData uri="http://schemas.openxmlformats.org/drawingml/2006/table">
            <a:tbl>
              <a:tblPr firstRow="1" bandRow="1">
                <a:tableStyleId>{5940675A-B579-460E-94D1-54222C63F5DA}</a:tableStyleId>
              </a:tblPr>
              <a:tblGrid>
                <a:gridCol w="11430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1430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143000">
                  <a:extLst>
                    <a:ext uri="{9D8B030D-6E8A-4147-A177-3AD203B41FA5}">
                      <a16:colId xmlns:a16="http://schemas.microsoft.com/office/drawing/2014/main" val="20006"/>
                    </a:ext>
                  </a:extLst>
                </a:gridCol>
                <a:gridCol w="1143000">
                  <a:extLst>
                    <a:ext uri="{9D8B030D-6E8A-4147-A177-3AD203B41FA5}">
                      <a16:colId xmlns:a16="http://schemas.microsoft.com/office/drawing/2014/main" val="20007"/>
                    </a:ext>
                  </a:extLst>
                </a:gridCol>
              </a:tblGrid>
              <a:tr h="353104">
                <a:tc>
                  <a:txBody>
                    <a:bodyPr/>
                    <a:lstStyle/>
                    <a:p>
                      <a:r>
                        <a:rPr lang="en-US" dirty="0"/>
                        <a:t>Verses</a:t>
                      </a:r>
                    </a:p>
                  </a:txBody>
                  <a:tcPr/>
                </a:tc>
                <a:tc>
                  <a:txBody>
                    <a:bodyPr/>
                    <a:lstStyle/>
                    <a:p>
                      <a:r>
                        <a:rPr lang="en-US" dirty="0"/>
                        <a:t>4-6</a:t>
                      </a:r>
                    </a:p>
                  </a:txBody>
                  <a:tcPr/>
                </a:tc>
                <a:tc>
                  <a:txBody>
                    <a:bodyPr/>
                    <a:lstStyle/>
                    <a:p>
                      <a:r>
                        <a:rPr lang="en-US" sz="1800" dirty="0"/>
                        <a:t>7-14 </a:t>
                      </a:r>
                    </a:p>
                  </a:txBody>
                  <a:tcPr/>
                </a:tc>
                <a:tc>
                  <a:txBody>
                    <a:bodyPr/>
                    <a:lstStyle/>
                    <a:p>
                      <a:r>
                        <a:rPr lang="en-US" sz="1800" dirty="0"/>
                        <a:t>15-28</a:t>
                      </a:r>
                    </a:p>
                  </a:txBody>
                  <a:tcPr/>
                </a:tc>
                <a:tc>
                  <a:txBody>
                    <a:bodyPr/>
                    <a:lstStyle/>
                    <a:p>
                      <a:r>
                        <a:rPr lang="en-US" dirty="0"/>
                        <a:t>29-49</a:t>
                      </a:r>
                    </a:p>
                  </a:txBody>
                  <a:tcPr/>
                </a:tc>
                <a:tc>
                  <a:txBody>
                    <a:bodyPr/>
                    <a:lstStyle/>
                    <a:p>
                      <a:r>
                        <a:rPr lang="en-US" dirty="0"/>
                        <a:t>50-74</a:t>
                      </a:r>
                    </a:p>
                  </a:txBody>
                  <a:tcPr/>
                </a:tc>
                <a:tc>
                  <a:txBody>
                    <a:bodyPr/>
                    <a:lstStyle/>
                    <a:p>
                      <a:r>
                        <a:rPr lang="en-US" dirty="0"/>
                        <a:t>75-76</a:t>
                      </a:r>
                    </a:p>
                  </a:txBody>
                  <a:tcPr/>
                </a:tc>
                <a:tc>
                  <a:txBody>
                    <a:bodyPr/>
                    <a:lstStyle/>
                    <a:p>
                      <a:r>
                        <a:rPr lang="en-US" dirty="0"/>
                        <a:t>77</a:t>
                      </a:r>
                    </a:p>
                  </a:txBody>
                  <a:tcPr/>
                </a:tc>
                <a:extLst>
                  <a:ext uri="{0D108BD9-81ED-4DB2-BD59-A6C34878D82A}">
                    <a16:rowId xmlns:a16="http://schemas.microsoft.com/office/drawing/2014/main" val="10000"/>
                  </a:ext>
                </a:extLst>
              </a:tr>
              <a:tr h="353104">
                <a:tc>
                  <a:txBody>
                    <a:bodyPr/>
                    <a:lstStyle/>
                    <a:p>
                      <a:r>
                        <a:rPr lang="en-US" dirty="0"/>
                        <a:t>Scenery</a:t>
                      </a:r>
                    </a:p>
                  </a:txBody>
                  <a:tcPr/>
                </a:tc>
                <a:tc>
                  <a:txBody>
                    <a:bodyPr/>
                    <a:lstStyle/>
                    <a:p>
                      <a:r>
                        <a:rPr lang="en-US" dirty="0"/>
                        <a:t>Scene 1</a:t>
                      </a:r>
                    </a:p>
                  </a:txBody>
                  <a:tcPr/>
                </a:tc>
                <a:tc>
                  <a:txBody>
                    <a:bodyPr/>
                    <a:lstStyle/>
                    <a:p>
                      <a:r>
                        <a:rPr lang="en-US" dirty="0"/>
                        <a:t>Scene 2</a:t>
                      </a:r>
                    </a:p>
                  </a:txBody>
                  <a:tcPr/>
                </a:tc>
                <a:tc>
                  <a:txBody>
                    <a:bodyPr/>
                    <a:lstStyle/>
                    <a:p>
                      <a:r>
                        <a:rPr lang="en-US" dirty="0"/>
                        <a:t>Scene 3</a:t>
                      </a:r>
                    </a:p>
                  </a:txBody>
                  <a:tcPr/>
                </a:tc>
                <a:tc>
                  <a:txBody>
                    <a:bodyPr/>
                    <a:lstStyle/>
                    <a:p>
                      <a:r>
                        <a:rPr lang="en-US" dirty="0"/>
                        <a:t>Scene 4</a:t>
                      </a:r>
                    </a:p>
                  </a:txBody>
                  <a:tcPr/>
                </a:tc>
                <a:tc>
                  <a:txBody>
                    <a:bodyPr/>
                    <a:lstStyle/>
                    <a:p>
                      <a:r>
                        <a:rPr lang="en-US" dirty="0"/>
                        <a:t>Scene 5</a:t>
                      </a:r>
                    </a:p>
                  </a:txBody>
                  <a:tcPr/>
                </a:tc>
                <a:tc>
                  <a:txBody>
                    <a:bodyPr/>
                    <a:lstStyle/>
                    <a:p>
                      <a:r>
                        <a:rPr lang="en-US" dirty="0"/>
                        <a:t>Scene 6</a:t>
                      </a:r>
                    </a:p>
                  </a:txBody>
                  <a:tcPr/>
                </a:tc>
                <a:tc>
                  <a:txBody>
                    <a:bodyPr/>
                    <a:lstStyle/>
                    <a:p>
                      <a:r>
                        <a:rPr lang="en-US" dirty="0"/>
                        <a:t>Scene 7</a:t>
                      </a:r>
                    </a:p>
                  </a:txBody>
                  <a:tcPr/>
                </a:tc>
                <a:extLst>
                  <a:ext uri="{0D108BD9-81ED-4DB2-BD59-A6C34878D82A}">
                    <a16:rowId xmlns:a16="http://schemas.microsoft.com/office/drawing/2014/main" val="10001"/>
                  </a:ext>
                </a:extLst>
              </a:tr>
              <a:tr h="763219">
                <a:tc>
                  <a:txBody>
                    <a:bodyPr/>
                    <a:lstStyle/>
                    <a:p>
                      <a:r>
                        <a:rPr lang="en-US" sz="1050" dirty="0"/>
                        <a:t>What is happening</a:t>
                      </a:r>
                    </a:p>
                  </a:txBody>
                  <a:tcPr/>
                </a:tc>
                <a:tc>
                  <a:txBody>
                    <a:bodyPr/>
                    <a:lstStyle/>
                    <a:p>
                      <a:r>
                        <a:rPr lang="en-US" sz="1050" dirty="0"/>
                        <a:t>Time of growing and decaying</a:t>
                      </a:r>
                    </a:p>
                  </a:txBody>
                  <a:tcPr/>
                </a:tc>
                <a:tc>
                  <a:txBody>
                    <a:bodyPr/>
                    <a:lstStyle/>
                    <a:p>
                      <a:r>
                        <a:rPr lang="en-US" sz="1050" dirty="0"/>
                        <a:t>Grieves, plucks, and destroys by fire</a:t>
                      </a:r>
                    </a:p>
                  </a:txBody>
                  <a:tcPr/>
                </a:tc>
                <a:tc>
                  <a:txBody>
                    <a:bodyPr/>
                    <a:lstStyle/>
                    <a:p>
                      <a:r>
                        <a:rPr lang="en-US" sz="1050" dirty="0"/>
                        <a:t>Long time passes…Master returns</a:t>
                      </a:r>
                    </a:p>
                  </a:txBody>
                  <a:tcPr/>
                </a:tc>
                <a:tc>
                  <a:txBody>
                    <a:bodyPr/>
                    <a:lstStyle/>
                    <a:p>
                      <a:r>
                        <a:rPr lang="en-US" sz="1050" dirty="0"/>
                        <a:t>Decay of Vineyard, produced much</a:t>
                      </a:r>
                      <a:r>
                        <a:rPr lang="en-US" sz="1050" baseline="0" dirty="0"/>
                        <a:t> fruit but no good</a:t>
                      </a:r>
                      <a:endParaRPr lang="en-US" sz="1050" dirty="0"/>
                    </a:p>
                  </a:txBody>
                  <a:tcPr/>
                </a:tc>
                <a:tc>
                  <a:txBody>
                    <a:bodyPr/>
                    <a:lstStyle/>
                    <a:p>
                      <a:r>
                        <a:rPr lang="en-US" sz="1050" dirty="0"/>
                        <a:t>Sparing</a:t>
                      </a:r>
                      <a:r>
                        <a:rPr lang="en-US" sz="1050" baseline="0" dirty="0"/>
                        <a:t> the vineyard longer</a:t>
                      </a:r>
                    </a:p>
                    <a:p>
                      <a:r>
                        <a:rPr lang="en-US" sz="1050" baseline="0" dirty="0"/>
                        <a:t>Destroying the worst of the branches</a:t>
                      </a:r>
                      <a:endParaRPr lang="en-US" sz="1050" dirty="0"/>
                    </a:p>
                  </a:txBody>
                  <a:tcPr/>
                </a:tc>
                <a:tc>
                  <a:txBody>
                    <a:bodyPr/>
                    <a:lstStyle/>
                    <a:p>
                      <a:r>
                        <a:rPr lang="en-US" sz="1050" dirty="0"/>
                        <a:t>The</a:t>
                      </a:r>
                      <a:r>
                        <a:rPr lang="en-US" sz="1050" baseline="0" dirty="0"/>
                        <a:t> fruit is good, no more corrupt</a:t>
                      </a:r>
                      <a:endParaRPr lang="en-US" sz="1050" dirty="0"/>
                    </a:p>
                  </a:txBody>
                  <a:tcPr/>
                </a:tc>
                <a:tc>
                  <a:txBody>
                    <a:bodyPr/>
                    <a:lstStyle/>
                    <a:p>
                      <a:r>
                        <a:rPr lang="en-US" sz="1050" dirty="0"/>
                        <a:t>Evil fruit will come again</a:t>
                      </a:r>
                    </a:p>
                  </a:txBody>
                  <a:tcPr/>
                </a:tc>
                <a:extLst>
                  <a:ext uri="{0D108BD9-81ED-4DB2-BD59-A6C34878D82A}">
                    <a16:rowId xmlns:a16="http://schemas.microsoft.com/office/drawing/2014/main" val="10002"/>
                  </a:ext>
                </a:extLst>
              </a:tr>
              <a:tr h="1524000">
                <a:tc>
                  <a:txBody>
                    <a:bodyPr/>
                    <a:lstStyle/>
                    <a:p>
                      <a:r>
                        <a:rPr lang="en-US" sz="1050" dirty="0"/>
                        <a:t>Historically</a:t>
                      </a:r>
                    </a:p>
                    <a:p>
                      <a:endParaRPr lang="en-US" sz="1050" dirty="0"/>
                    </a:p>
                    <a:p>
                      <a:r>
                        <a:rPr lang="en-US" sz="1050" dirty="0"/>
                        <a:t>Liken</a:t>
                      </a:r>
                      <a:r>
                        <a:rPr lang="en-US" sz="1050" baseline="0" dirty="0"/>
                        <a:t> to:</a:t>
                      </a:r>
                      <a:endParaRPr lang="en-US" sz="1050" dirty="0"/>
                    </a:p>
                  </a:txBody>
                  <a:tcPr/>
                </a:tc>
                <a:tc>
                  <a:txBody>
                    <a:bodyPr/>
                    <a:lstStyle/>
                    <a:p>
                      <a:r>
                        <a:rPr lang="en-US" sz="1050" dirty="0"/>
                        <a:t>Reigns of Saul, David, and Solomon when the glory of Israel was greatly lessened by growing wickedness and evil. </a:t>
                      </a:r>
                    </a:p>
                  </a:txBody>
                  <a:tcPr/>
                </a:tc>
                <a:tc>
                  <a:txBody>
                    <a:bodyPr/>
                    <a:lstStyle/>
                    <a:p>
                      <a:r>
                        <a:rPr lang="en-US" sz="1050" dirty="0"/>
                        <a:t>Assyrian and Babylonian conquests of Israel. Kingdom of Israel</a:t>
                      </a:r>
                      <a:r>
                        <a:rPr lang="en-US" sz="1050" baseline="0" dirty="0"/>
                        <a:t> is divided</a:t>
                      </a:r>
                      <a:endParaRPr lang="en-US" sz="1050" dirty="0"/>
                    </a:p>
                  </a:txBody>
                  <a:tcPr/>
                </a:tc>
                <a:tc>
                  <a:txBody>
                    <a:bodyPr/>
                    <a:lstStyle/>
                    <a:p>
                      <a:r>
                        <a:rPr lang="en-US" sz="1200" dirty="0"/>
                        <a:t>The Saviors Mortal ministry…</a:t>
                      </a:r>
                    </a:p>
                    <a:p>
                      <a:endParaRPr lang="en-US" sz="1200" dirty="0"/>
                    </a:p>
                    <a:p>
                      <a:r>
                        <a:rPr lang="en-US" sz="1200" dirty="0"/>
                        <a:t>many Gentiles and Samaritans were converted</a:t>
                      </a:r>
                    </a:p>
                  </a:txBody>
                  <a:tcPr/>
                </a:tc>
                <a:tc>
                  <a:txBody>
                    <a:bodyPr/>
                    <a:lstStyle/>
                    <a:p>
                      <a:r>
                        <a:rPr lang="en-US" sz="1600" dirty="0"/>
                        <a:t>The earth during the Apostasy</a:t>
                      </a:r>
                    </a:p>
                    <a:p>
                      <a:endParaRPr lang="en-US" sz="1050" dirty="0"/>
                    </a:p>
                  </a:txBody>
                  <a:tcPr/>
                </a:tc>
                <a:tc>
                  <a:txBody>
                    <a:bodyPr/>
                    <a:lstStyle/>
                    <a:p>
                      <a:r>
                        <a:rPr lang="en-US" sz="1600" dirty="0"/>
                        <a:t>Restoration</a:t>
                      </a:r>
                    </a:p>
                  </a:txBody>
                  <a:tcPr/>
                </a:tc>
                <a:tc>
                  <a:txBody>
                    <a:bodyPr/>
                    <a:lstStyle/>
                    <a:p>
                      <a:r>
                        <a:rPr lang="en-US" sz="1600" dirty="0"/>
                        <a:t>Millennium</a:t>
                      </a:r>
                    </a:p>
                    <a:p>
                      <a:r>
                        <a:rPr lang="en-US" sz="1600" dirty="0"/>
                        <a:t>Peace and bounteous</a:t>
                      </a:r>
                    </a:p>
                    <a:p>
                      <a:r>
                        <a:rPr lang="en-US" sz="1600" dirty="0"/>
                        <a:t>Satan is bound</a:t>
                      </a:r>
                    </a:p>
                  </a:txBody>
                  <a:tcPr/>
                </a:tc>
                <a:tc>
                  <a:txBody>
                    <a:bodyPr/>
                    <a:lstStyle/>
                    <a:p>
                      <a:r>
                        <a:rPr lang="en-US" sz="1600" baseline="0" dirty="0"/>
                        <a:t>Satan will be loosed after the thousand years</a:t>
                      </a:r>
                      <a:endParaRPr lang="en-US" sz="1600" dirty="0"/>
                    </a:p>
                  </a:txBody>
                  <a:tcPr/>
                </a:tc>
                <a:extLst>
                  <a:ext uri="{0D108BD9-81ED-4DB2-BD59-A6C34878D82A}">
                    <a16:rowId xmlns:a16="http://schemas.microsoft.com/office/drawing/2014/main" val="10003"/>
                  </a:ext>
                </a:extLst>
              </a:tr>
              <a:tr h="1147587">
                <a:tc>
                  <a:txBody>
                    <a:bodyPr/>
                    <a:lstStyle/>
                    <a:p>
                      <a:r>
                        <a:rPr lang="en-US" sz="1050" dirty="0"/>
                        <a:t>What is done</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dirty="0"/>
                        <a:t>Master Prunes, encourages new growth</a:t>
                      </a:r>
                    </a:p>
                    <a:p>
                      <a:endParaRPr lang="en-US" sz="105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dirty="0"/>
                        <a:t>Carries some</a:t>
                      </a:r>
                      <a:r>
                        <a:rPr lang="en-US" sz="1050" baseline="0" dirty="0"/>
                        <a:t> young branches to nethermost part of vineyard, grafts</a:t>
                      </a:r>
                      <a:endParaRPr lang="en-US" sz="1050" dirty="0"/>
                    </a:p>
                  </a:txBody>
                  <a:tcPr/>
                </a:tc>
                <a:tc>
                  <a:txBody>
                    <a:bodyPr/>
                    <a:lstStyle/>
                    <a:p>
                      <a:r>
                        <a:rPr lang="en-US" sz="1050" dirty="0"/>
                        <a:t>1</a:t>
                      </a:r>
                      <a:r>
                        <a:rPr lang="en-US" sz="1050" baseline="30000" dirty="0"/>
                        <a:t>st</a:t>
                      </a:r>
                      <a:r>
                        <a:rPr lang="en-US" sz="1050" dirty="0"/>
                        <a:t> branch—</a:t>
                      </a:r>
                      <a:r>
                        <a:rPr lang="en-US" sz="1050" baseline="0" dirty="0"/>
                        <a:t>poorest spot</a:t>
                      </a:r>
                    </a:p>
                    <a:p>
                      <a:r>
                        <a:rPr lang="en-US" sz="1050" baseline="0" dirty="0"/>
                        <a:t>2</a:t>
                      </a:r>
                      <a:r>
                        <a:rPr lang="en-US" sz="1050" baseline="30000" dirty="0"/>
                        <a:t>nd</a:t>
                      </a:r>
                      <a:r>
                        <a:rPr lang="en-US" sz="1050" baseline="0" dirty="0"/>
                        <a:t> branch more poor spot</a:t>
                      </a:r>
                    </a:p>
                    <a:p>
                      <a:r>
                        <a:rPr lang="en-US" sz="1050" baseline="0" dirty="0"/>
                        <a:t>3</a:t>
                      </a:r>
                      <a:r>
                        <a:rPr lang="en-US" sz="1050" baseline="30000" dirty="0"/>
                        <a:t>rd</a:t>
                      </a:r>
                      <a:r>
                        <a:rPr lang="en-US" sz="1050" baseline="0" dirty="0"/>
                        <a:t> spot—fruitful</a:t>
                      </a:r>
                    </a:p>
                    <a:p>
                      <a:r>
                        <a:rPr lang="en-US" sz="1050" baseline="0" dirty="0"/>
                        <a:t>4</a:t>
                      </a:r>
                      <a:r>
                        <a:rPr lang="en-US" sz="1050" baseline="30000" dirty="0"/>
                        <a:t>th</a:t>
                      </a:r>
                      <a:r>
                        <a:rPr lang="en-US" sz="1050" baseline="0" dirty="0"/>
                        <a:t> spot—good and bad fruit</a:t>
                      </a:r>
                    </a:p>
                    <a:p>
                      <a:r>
                        <a:rPr lang="en-US" sz="1050" baseline="0" dirty="0"/>
                        <a:t>Savior decides to nourish longer</a:t>
                      </a:r>
                      <a:endParaRPr lang="en-US" sz="1050" dirty="0"/>
                    </a:p>
                  </a:txBody>
                  <a:tcPr/>
                </a:tc>
                <a:tc>
                  <a:txBody>
                    <a:bodyPr/>
                    <a:lstStyle/>
                    <a:p>
                      <a:r>
                        <a:rPr lang="en-US" sz="1050" dirty="0"/>
                        <a:t>He weeps, and asks,</a:t>
                      </a:r>
                      <a:r>
                        <a:rPr lang="en-US" sz="1050" baseline="0" dirty="0"/>
                        <a:t> “What could I have done more for my vineyard?”</a:t>
                      </a:r>
                      <a:endParaRPr lang="en-US" sz="1050" dirty="0"/>
                    </a:p>
                  </a:txBody>
                  <a:tcPr/>
                </a:tc>
                <a:tc>
                  <a:txBody>
                    <a:bodyPr/>
                    <a:lstStyle/>
                    <a:p>
                      <a:r>
                        <a:rPr lang="en-US" sz="1050" dirty="0"/>
                        <a:t>Finds servants to work with Him to preserve the vineyard</a:t>
                      </a:r>
                    </a:p>
                  </a:txBody>
                  <a:tcPr/>
                </a:tc>
                <a:tc>
                  <a:txBody>
                    <a:bodyPr/>
                    <a:lstStyle/>
                    <a:p>
                      <a:r>
                        <a:rPr lang="en-US" sz="1050" dirty="0"/>
                        <a:t>Warns servants that this is the last time they will work in the vineyard</a:t>
                      </a:r>
                    </a:p>
                  </a:txBody>
                  <a:tcPr/>
                </a:tc>
                <a:tc>
                  <a:txBody>
                    <a:bodyPr/>
                    <a:lstStyle/>
                    <a:p>
                      <a:r>
                        <a:rPr lang="en-US" sz="1050" dirty="0"/>
                        <a:t>He</a:t>
                      </a:r>
                      <a:r>
                        <a:rPr lang="en-US" sz="1050" baseline="0" dirty="0"/>
                        <a:t> will separate the good from the evil</a:t>
                      </a:r>
                      <a:endParaRPr lang="en-US" sz="1050" dirty="0"/>
                    </a:p>
                  </a:txBody>
                  <a:tcPr/>
                </a:tc>
                <a:extLst>
                  <a:ext uri="{0D108BD9-81ED-4DB2-BD59-A6C34878D82A}">
                    <a16:rowId xmlns:a16="http://schemas.microsoft.com/office/drawing/2014/main" val="10004"/>
                  </a:ext>
                </a:extLst>
              </a:tr>
              <a:tr h="1853794">
                <a:tc>
                  <a:txBody>
                    <a:bodyPr/>
                    <a:lstStyle/>
                    <a:p>
                      <a:r>
                        <a:rPr lang="en-US" sz="1050" dirty="0"/>
                        <a:t>Historically</a:t>
                      </a:r>
                    </a:p>
                    <a:p>
                      <a:endParaRPr lang="en-US" sz="1050" dirty="0"/>
                    </a:p>
                    <a:p>
                      <a:r>
                        <a:rPr lang="en-US" sz="1050" dirty="0"/>
                        <a:t>Liken</a:t>
                      </a:r>
                    </a:p>
                  </a:txBody>
                  <a:tcPr/>
                </a:tc>
                <a:tc>
                  <a:txBody>
                    <a:bodyPr/>
                    <a:lstStyle/>
                    <a:p>
                      <a:r>
                        <a:rPr lang="en-US" sz="1050" dirty="0"/>
                        <a:t>Some new tender braches…</a:t>
                      </a:r>
                    </a:p>
                    <a:p>
                      <a:r>
                        <a:rPr lang="en-US" sz="1050" dirty="0"/>
                        <a:t>Righteous prophets:</a:t>
                      </a:r>
                      <a:r>
                        <a:rPr lang="en-US" sz="1050" baseline="0" dirty="0"/>
                        <a:t> Isaiah, Jeremiah, and Lehi</a:t>
                      </a:r>
                      <a:endParaRPr lang="en-US" sz="1050" dirty="0"/>
                    </a:p>
                    <a:p>
                      <a:pPr marL="0" marR="0" indent="0" algn="l" defTabSz="914400" rtl="0" eaLnBrk="1" fontAlgn="auto" latinLnBrk="0" hangingPunct="1">
                        <a:lnSpc>
                          <a:spcPct val="100000"/>
                        </a:lnSpc>
                        <a:spcBef>
                          <a:spcPts val="0"/>
                        </a:spcBef>
                        <a:spcAft>
                          <a:spcPts val="0"/>
                        </a:spcAft>
                        <a:buClrTx/>
                        <a:buSzTx/>
                        <a:buFontTx/>
                        <a:buNone/>
                        <a:tabLst/>
                        <a:defRPr/>
                      </a:pPr>
                      <a:endParaRPr lang="en-US" sz="1050" dirty="0"/>
                    </a:p>
                    <a:p>
                      <a:endParaRPr lang="en-US" sz="1050" dirty="0"/>
                    </a:p>
                  </a:txBody>
                  <a:tcPr/>
                </a:tc>
                <a:tc>
                  <a:txBody>
                    <a:bodyPr/>
                    <a:lstStyle/>
                    <a:p>
                      <a:r>
                        <a:rPr lang="en-US" sz="1050" dirty="0" err="1"/>
                        <a:t>Lehites</a:t>
                      </a:r>
                      <a:r>
                        <a:rPr lang="en-US" sz="1050" dirty="0"/>
                        <a:t>, </a:t>
                      </a:r>
                      <a:r>
                        <a:rPr lang="en-US" sz="1050" dirty="0" err="1"/>
                        <a:t>Mulekites</a:t>
                      </a:r>
                      <a:r>
                        <a:rPr lang="en-US" sz="1050" dirty="0"/>
                        <a:t> leave Israel to New World</a:t>
                      </a:r>
                    </a:p>
                    <a:p>
                      <a:r>
                        <a:rPr lang="en-US" sz="1050" dirty="0"/>
                        <a:t>…(north) Assyria’s  captives adopt</a:t>
                      </a:r>
                      <a:r>
                        <a:rPr lang="en-US" sz="1050" baseline="0" dirty="0"/>
                        <a:t> religion of Israel-Samaritans</a:t>
                      </a:r>
                      <a:endParaRPr lang="en-US" sz="1050" dirty="0"/>
                    </a:p>
                  </a:txBody>
                  <a:tcPr/>
                </a:tc>
                <a:tc>
                  <a:txBody>
                    <a:bodyPr/>
                    <a:lstStyle/>
                    <a:p>
                      <a:r>
                        <a:rPr lang="en-US" sz="1050" dirty="0"/>
                        <a:t>Examples: Jonah</a:t>
                      </a:r>
                      <a:r>
                        <a:rPr lang="en-US" sz="1050" baseline="0" dirty="0"/>
                        <a:t> and people of </a:t>
                      </a:r>
                      <a:r>
                        <a:rPr lang="en-US" sz="1050" baseline="0" dirty="0" err="1"/>
                        <a:t>Niveveh</a:t>
                      </a:r>
                      <a:endParaRPr lang="en-US" sz="1050" baseline="0" dirty="0"/>
                    </a:p>
                    <a:p>
                      <a:endParaRPr lang="en-US" sz="1050" baseline="0" dirty="0"/>
                    </a:p>
                    <a:p>
                      <a:r>
                        <a:rPr lang="en-US" sz="1050" baseline="0" dirty="0"/>
                        <a:t>The faithful Jews in Babylon</a:t>
                      </a:r>
                    </a:p>
                    <a:p>
                      <a:endParaRPr lang="en-US" sz="1050" baseline="0" dirty="0"/>
                    </a:p>
                    <a:p>
                      <a:r>
                        <a:rPr lang="en-US" sz="1050" baseline="0" dirty="0"/>
                        <a:t>Nephites and </a:t>
                      </a:r>
                      <a:r>
                        <a:rPr lang="en-US" sz="1050" baseline="0" dirty="0" err="1"/>
                        <a:t>Lamanites</a:t>
                      </a:r>
                      <a:r>
                        <a:rPr lang="en-US" sz="1050" baseline="0" dirty="0"/>
                        <a:t> </a:t>
                      </a:r>
                      <a:endParaRPr lang="en-US" sz="1050" dirty="0"/>
                    </a:p>
                    <a:p>
                      <a:endParaRPr lang="en-US" sz="1050" dirty="0"/>
                    </a:p>
                  </a:txBody>
                  <a:tcPr/>
                </a:tc>
                <a:tc>
                  <a:txBody>
                    <a:bodyPr/>
                    <a:lstStyle/>
                    <a:p>
                      <a:r>
                        <a:rPr lang="en-US" sz="1050" dirty="0"/>
                        <a:t>Christianity had fragmented into a multitude</a:t>
                      </a:r>
                      <a:r>
                        <a:rPr lang="en-US" sz="1050" baseline="0" dirty="0"/>
                        <a:t> of differing sects and doctrines</a:t>
                      </a:r>
                    </a:p>
                    <a:p>
                      <a:endParaRPr lang="en-US" sz="1050" dirty="0"/>
                    </a:p>
                    <a:p>
                      <a:r>
                        <a:rPr lang="en-US" sz="1050" dirty="0"/>
                        <a:t>Many lands, including Ancient American, the gospel was lost</a:t>
                      </a:r>
                    </a:p>
                    <a:p>
                      <a:endParaRPr lang="en-US" sz="105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600" dirty="0"/>
                        <a:t>Gathering Israel in modern times</a:t>
                      </a:r>
                    </a:p>
                    <a:p>
                      <a:endParaRPr lang="en-US" sz="1050" dirty="0"/>
                    </a:p>
                  </a:txBody>
                  <a:tcPr/>
                </a:tc>
                <a:tc>
                  <a:txBody>
                    <a:bodyPr/>
                    <a:lstStyle/>
                    <a:p>
                      <a:r>
                        <a:rPr lang="en-US" sz="1600" dirty="0"/>
                        <a:t>The end of the Millennium</a:t>
                      </a:r>
                    </a:p>
                  </a:txBody>
                  <a:tcPr/>
                </a:tc>
                <a:tc>
                  <a:txBody>
                    <a:bodyPr/>
                    <a:lstStyle/>
                    <a:p>
                      <a:r>
                        <a:rPr lang="en-US" sz="1050" dirty="0"/>
                        <a:t>Those that are and have been righteous and labored diligently in the vineyard will be blessed and have eternal life.</a:t>
                      </a:r>
                    </a:p>
                  </a:txBody>
                  <a:tcPr/>
                </a:tc>
                <a:extLst>
                  <a:ext uri="{0D108BD9-81ED-4DB2-BD59-A6C34878D82A}">
                    <a16:rowId xmlns:a16="http://schemas.microsoft.com/office/drawing/2014/main" val="10005"/>
                  </a:ext>
                </a:extLst>
              </a:tr>
            </a:tbl>
          </a:graphicData>
        </a:graphic>
      </p:graphicFrame>
      <p:sp>
        <p:nvSpPr>
          <p:cNvPr id="3" name="TextBox 2"/>
          <p:cNvSpPr txBox="1"/>
          <p:nvPr/>
        </p:nvSpPr>
        <p:spPr>
          <a:xfrm>
            <a:off x="1524000" y="0"/>
            <a:ext cx="9144000" cy="369332"/>
          </a:xfrm>
          <a:prstGeom prst="rect">
            <a:avLst/>
          </a:prstGeom>
          <a:noFill/>
        </p:spPr>
        <p:txBody>
          <a:bodyPr wrap="square" rtlCol="0">
            <a:spAutoFit/>
          </a:bodyPr>
          <a:lstStyle/>
          <a:p>
            <a:r>
              <a:rPr lang="en-US" dirty="0"/>
              <a:t>Jacob 5 	Allegory of Tame and Wild Olive Tree by Ralph E. Swiss, interpreted by Lynda Blau</a:t>
            </a:r>
          </a:p>
        </p:txBody>
      </p:sp>
    </p:spTree>
    <p:extLst>
      <p:ext uri="{BB962C8B-B14F-4D97-AF65-F5344CB8AC3E}">
        <p14:creationId xmlns:p14="http://schemas.microsoft.com/office/powerpoint/2010/main" val="334054425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FBC35D7-6FF1-4D9E-8FB7-0F7333F724D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15420" y="0"/>
            <a:ext cx="8866262" cy="6858000"/>
          </a:xfrm>
          <a:prstGeom prst="rect">
            <a:avLst/>
          </a:prstGeom>
        </p:spPr>
      </p:pic>
    </p:spTree>
    <p:extLst>
      <p:ext uri="{BB962C8B-B14F-4D97-AF65-F5344CB8AC3E}">
        <p14:creationId xmlns:p14="http://schemas.microsoft.com/office/powerpoint/2010/main" val="177116182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1905000" y="152400"/>
            <a:ext cx="8763000" cy="707886"/>
          </a:xfrm>
          <a:prstGeom prst="rect">
            <a:avLst/>
          </a:prstGeom>
          <a:noFill/>
        </p:spPr>
        <p:txBody>
          <a:bodyPr wrap="square" rtlCol="0">
            <a:spAutoFit/>
          </a:bodyPr>
          <a:lstStyle/>
          <a:p>
            <a:pPr algn="ctr"/>
            <a:r>
              <a:rPr lang="en-US" sz="4000" dirty="0" err="1">
                <a:solidFill>
                  <a:schemeClr val="bg1"/>
                </a:solidFill>
                <a:latin typeface="Papyrus" pitchFamily="66" charset="0"/>
              </a:rPr>
              <a:t>Zenos</a:t>
            </a:r>
            <a:endParaRPr lang="en-US" sz="4000" dirty="0">
              <a:solidFill>
                <a:schemeClr val="bg1"/>
              </a:solidFill>
              <a:latin typeface="Papyrus" pitchFamily="66" charset="0"/>
            </a:endParaRPr>
          </a:p>
        </p:txBody>
      </p:sp>
      <p:sp>
        <p:nvSpPr>
          <p:cNvPr id="36" name="TextBox 35"/>
          <p:cNvSpPr txBox="1"/>
          <p:nvPr/>
        </p:nvSpPr>
        <p:spPr>
          <a:xfrm>
            <a:off x="0" y="6550223"/>
            <a:ext cx="2590800" cy="307777"/>
          </a:xfrm>
          <a:prstGeom prst="rect">
            <a:avLst/>
          </a:prstGeom>
          <a:noFill/>
        </p:spPr>
        <p:txBody>
          <a:bodyPr wrap="square" rtlCol="0">
            <a:spAutoFit/>
          </a:bodyPr>
          <a:lstStyle/>
          <a:p>
            <a:r>
              <a:rPr lang="en-US" sz="1400" dirty="0">
                <a:solidFill>
                  <a:srgbClr val="FFFF00"/>
                </a:solidFill>
              </a:rPr>
              <a:t>1 Nephi 19:10</a:t>
            </a:r>
          </a:p>
        </p:txBody>
      </p:sp>
      <p:sp>
        <p:nvSpPr>
          <p:cNvPr id="18" name="TextBox 17"/>
          <p:cNvSpPr txBox="1"/>
          <p:nvPr/>
        </p:nvSpPr>
        <p:spPr>
          <a:xfrm>
            <a:off x="426720" y="859536"/>
            <a:ext cx="7327392" cy="5078313"/>
          </a:xfrm>
          <a:prstGeom prst="rect">
            <a:avLst/>
          </a:prstGeom>
          <a:noFill/>
        </p:spPr>
        <p:txBody>
          <a:bodyPr wrap="square" rtlCol="0">
            <a:spAutoFit/>
          </a:bodyPr>
          <a:lstStyle/>
          <a:p>
            <a:r>
              <a:rPr lang="en-US" dirty="0">
                <a:solidFill>
                  <a:schemeClr val="bg1"/>
                </a:solidFill>
              </a:rPr>
              <a:t>He was a Hebrew prophet</a:t>
            </a:r>
          </a:p>
          <a:p>
            <a:endParaRPr lang="en-US" dirty="0">
              <a:solidFill>
                <a:schemeClr val="bg1"/>
              </a:solidFill>
            </a:endParaRPr>
          </a:p>
          <a:p>
            <a:r>
              <a:rPr lang="en-US" dirty="0">
                <a:solidFill>
                  <a:schemeClr val="bg1"/>
                </a:solidFill>
              </a:rPr>
              <a:t>He was of the lineage of Joseph (3 Nephi 10:16)</a:t>
            </a:r>
          </a:p>
          <a:p>
            <a:endParaRPr lang="en-US" dirty="0">
              <a:solidFill>
                <a:schemeClr val="bg1"/>
              </a:solidFill>
            </a:endParaRPr>
          </a:p>
          <a:p>
            <a:r>
              <a:rPr lang="en-US" dirty="0">
                <a:solidFill>
                  <a:schemeClr val="bg1"/>
                </a:solidFill>
              </a:rPr>
              <a:t>His writings were included in the brass plates and were accessible to the Book of Mormon prophets</a:t>
            </a:r>
          </a:p>
          <a:p>
            <a:endParaRPr lang="en-US" dirty="0">
              <a:solidFill>
                <a:schemeClr val="bg1"/>
              </a:solidFill>
            </a:endParaRPr>
          </a:p>
          <a:p>
            <a:r>
              <a:rPr lang="en-US" dirty="0">
                <a:solidFill>
                  <a:schemeClr val="bg1"/>
                </a:solidFill>
              </a:rPr>
              <a:t>He spoke repeatedly of the Savior—his prophecies were specific gospel-centered and Christ-centered</a:t>
            </a:r>
          </a:p>
          <a:p>
            <a:endParaRPr lang="en-US" dirty="0">
              <a:solidFill>
                <a:schemeClr val="bg1"/>
              </a:solidFill>
            </a:endParaRPr>
          </a:p>
          <a:p>
            <a:r>
              <a:rPr lang="en-US" dirty="0">
                <a:solidFill>
                  <a:schemeClr val="bg1"/>
                </a:solidFill>
              </a:rPr>
              <a:t>He spoke of the destiny of the house of Israel, of which the Nephites were an important branch </a:t>
            </a:r>
          </a:p>
          <a:p>
            <a:endParaRPr lang="en-US" dirty="0">
              <a:solidFill>
                <a:schemeClr val="bg1"/>
              </a:solidFill>
            </a:endParaRPr>
          </a:p>
          <a:p>
            <a:r>
              <a:rPr lang="en-US" dirty="0">
                <a:solidFill>
                  <a:srgbClr val="FFFF00"/>
                </a:solidFill>
              </a:rPr>
              <a:t>Why quote </a:t>
            </a:r>
            <a:r>
              <a:rPr lang="en-US" dirty="0" err="1">
                <a:solidFill>
                  <a:srgbClr val="FFFF00"/>
                </a:solidFill>
              </a:rPr>
              <a:t>Zenos</a:t>
            </a:r>
            <a:r>
              <a:rPr lang="en-US" dirty="0">
                <a:solidFill>
                  <a:srgbClr val="FFFF00"/>
                </a:solidFill>
              </a:rPr>
              <a:t>?</a:t>
            </a:r>
          </a:p>
          <a:p>
            <a:endParaRPr lang="en-US" dirty="0">
              <a:solidFill>
                <a:schemeClr val="bg1"/>
              </a:solidFill>
            </a:endParaRPr>
          </a:p>
          <a:p>
            <a:r>
              <a:rPr lang="en-US" dirty="0">
                <a:solidFill>
                  <a:schemeClr val="bg1"/>
                </a:solidFill>
              </a:rPr>
              <a:t>His prophecies could have been well known and highly valued </a:t>
            </a:r>
          </a:p>
          <a:p>
            <a:r>
              <a:rPr lang="en-US" dirty="0">
                <a:solidFill>
                  <a:srgbClr val="FFFF00"/>
                </a:solidFill>
              </a:rPr>
              <a:t>See Romans 11 </a:t>
            </a:r>
            <a:r>
              <a:rPr lang="en-US" dirty="0">
                <a:solidFill>
                  <a:schemeClr val="bg1"/>
                </a:solidFill>
              </a:rPr>
              <a:t>—Could Paul have been citing </a:t>
            </a:r>
            <a:r>
              <a:rPr lang="en-US" dirty="0" err="1">
                <a:solidFill>
                  <a:schemeClr val="bg1"/>
                </a:solidFill>
              </a:rPr>
              <a:t>Zenos</a:t>
            </a:r>
            <a:r>
              <a:rPr lang="en-US" dirty="0">
                <a:solidFill>
                  <a:schemeClr val="bg1"/>
                </a:solidFill>
              </a:rPr>
              <a:t> in his discussion of Jews and Gentiles?</a:t>
            </a:r>
          </a:p>
        </p:txBody>
      </p:sp>
      <p:grpSp>
        <p:nvGrpSpPr>
          <p:cNvPr id="3" name="Group 2">
            <a:extLst>
              <a:ext uri="{FF2B5EF4-FFF2-40B4-BE49-F238E27FC236}">
                <a16:creationId xmlns:a16="http://schemas.microsoft.com/office/drawing/2014/main" id="{F68D0D95-948D-901C-B87A-18620C5200FA}"/>
              </a:ext>
            </a:extLst>
          </p:cNvPr>
          <p:cNvGrpSpPr/>
          <p:nvPr/>
        </p:nvGrpSpPr>
        <p:grpSpPr>
          <a:xfrm>
            <a:off x="8737442" y="1452957"/>
            <a:ext cx="2091689" cy="4688405"/>
            <a:chOff x="3968759" y="368122"/>
            <a:chExt cx="2702051" cy="6056497"/>
          </a:xfrm>
        </p:grpSpPr>
        <p:sp>
          <p:nvSpPr>
            <p:cNvPr id="4" name="Oval 3">
              <a:extLst>
                <a:ext uri="{FF2B5EF4-FFF2-40B4-BE49-F238E27FC236}">
                  <a16:creationId xmlns:a16="http://schemas.microsoft.com/office/drawing/2014/main" id="{0FF3DF79-BF12-5D1C-C6F4-EF33D1A80808}"/>
                </a:ext>
              </a:extLst>
            </p:cNvPr>
            <p:cNvSpPr/>
            <p:nvPr/>
          </p:nvSpPr>
          <p:spPr>
            <a:xfrm rot="18245181">
              <a:off x="3828937" y="3930688"/>
              <a:ext cx="757735" cy="4780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6" name="Oval 5">
              <a:extLst>
                <a:ext uri="{FF2B5EF4-FFF2-40B4-BE49-F238E27FC236}">
                  <a16:creationId xmlns:a16="http://schemas.microsoft.com/office/drawing/2014/main" id="{97212D4F-0209-7D33-FE55-1060F03CF996}"/>
                </a:ext>
              </a:extLst>
            </p:cNvPr>
            <p:cNvSpPr/>
            <p:nvPr/>
          </p:nvSpPr>
          <p:spPr>
            <a:xfrm rot="14961317">
              <a:off x="6052897" y="3836973"/>
              <a:ext cx="757735" cy="4780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 name="Oval 6">
              <a:extLst>
                <a:ext uri="{FF2B5EF4-FFF2-40B4-BE49-F238E27FC236}">
                  <a16:creationId xmlns:a16="http://schemas.microsoft.com/office/drawing/2014/main" id="{97B55BFC-402F-9D5D-DF4F-853A48490D55}"/>
                </a:ext>
              </a:extLst>
            </p:cNvPr>
            <p:cNvSpPr/>
            <p:nvPr/>
          </p:nvSpPr>
          <p:spPr>
            <a:xfrm rot="1425760">
              <a:off x="5390384" y="5742990"/>
              <a:ext cx="767580" cy="486851"/>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8" name="Oval 7">
              <a:extLst>
                <a:ext uri="{FF2B5EF4-FFF2-40B4-BE49-F238E27FC236}">
                  <a16:creationId xmlns:a16="http://schemas.microsoft.com/office/drawing/2014/main" id="{705994C8-F895-8740-DA87-32E40743BC9A}"/>
                </a:ext>
              </a:extLst>
            </p:cNvPr>
            <p:cNvSpPr/>
            <p:nvPr/>
          </p:nvSpPr>
          <p:spPr>
            <a:xfrm rot="18715118">
              <a:off x="4745681" y="5797403"/>
              <a:ext cx="767580" cy="486851"/>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9" name="Trapezoid 8">
              <a:extLst>
                <a:ext uri="{FF2B5EF4-FFF2-40B4-BE49-F238E27FC236}">
                  <a16:creationId xmlns:a16="http://schemas.microsoft.com/office/drawing/2014/main" id="{F0AF1CAE-EB43-76B5-5884-57849643B399}"/>
                </a:ext>
              </a:extLst>
            </p:cNvPr>
            <p:cNvSpPr/>
            <p:nvPr/>
          </p:nvSpPr>
          <p:spPr>
            <a:xfrm rot="20259811" flipH="1">
              <a:off x="5453593" y="2224862"/>
              <a:ext cx="1152249" cy="1989536"/>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0" name="Trapezoid 9">
              <a:extLst>
                <a:ext uri="{FF2B5EF4-FFF2-40B4-BE49-F238E27FC236}">
                  <a16:creationId xmlns:a16="http://schemas.microsoft.com/office/drawing/2014/main" id="{EC50372C-993C-A5C9-A933-B462894EF95A}"/>
                </a:ext>
              </a:extLst>
            </p:cNvPr>
            <p:cNvSpPr/>
            <p:nvPr/>
          </p:nvSpPr>
          <p:spPr>
            <a:xfrm rot="1640481">
              <a:off x="4226753" y="2136814"/>
              <a:ext cx="1034334" cy="2133461"/>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1" name="Trapezoid 10">
              <a:extLst>
                <a:ext uri="{FF2B5EF4-FFF2-40B4-BE49-F238E27FC236}">
                  <a16:creationId xmlns:a16="http://schemas.microsoft.com/office/drawing/2014/main" id="{86782CF5-1AF2-8FAF-1839-4CC1BDFDE7D9}"/>
                </a:ext>
              </a:extLst>
            </p:cNvPr>
            <p:cNvSpPr/>
            <p:nvPr/>
          </p:nvSpPr>
          <p:spPr>
            <a:xfrm>
              <a:off x="4510974" y="2222325"/>
              <a:ext cx="1857514" cy="3700468"/>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2" name="Oval 11">
              <a:extLst>
                <a:ext uri="{FF2B5EF4-FFF2-40B4-BE49-F238E27FC236}">
                  <a16:creationId xmlns:a16="http://schemas.microsoft.com/office/drawing/2014/main" id="{3424A455-D087-EB36-D8DF-90C89C7BE289}"/>
                </a:ext>
              </a:extLst>
            </p:cNvPr>
            <p:cNvSpPr/>
            <p:nvPr/>
          </p:nvSpPr>
          <p:spPr>
            <a:xfrm rot="4099375">
              <a:off x="5232996" y="777162"/>
              <a:ext cx="1764172" cy="103388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3" name="Oval 12">
              <a:extLst>
                <a:ext uri="{FF2B5EF4-FFF2-40B4-BE49-F238E27FC236}">
                  <a16:creationId xmlns:a16="http://schemas.microsoft.com/office/drawing/2014/main" id="{A8AAEFEB-F077-ED83-5B21-96365FC78370}"/>
                </a:ext>
              </a:extLst>
            </p:cNvPr>
            <p:cNvSpPr/>
            <p:nvPr/>
          </p:nvSpPr>
          <p:spPr>
            <a:xfrm rot="7003029">
              <a:off x="3859432" y="708534"/>
              <a:ext cx="1844901" cy="1164078"/>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4" name="Isosceles Triangle 52">
              <a:extLst>
                <a:ext uri="{FF2B5EF4-FFF2-40B4-BE49-F238E27FC236}">
                  <a16:creationId xmlns:a16="http://schemas.microsoft.com/office/drawing/2014/main" id="{E6ACCDEA-CE51-52DE-7142-456C97DEF82E}"/>
                </a:ext>
              </a:extLst>
            </p:cNvPr>
            <p:cNvSpPr/>
            <p:nvPr/>
          </p:nvSpPr>
          <p:spPr>
            <a:xfrm rot="20804892">
              <a:off x="4884422" y="1798123"/>
              <a:ext cx="1246305" cy="4103939"/>
            </a:xfrm>
            <a:custGeom>
              <a:avLst/>
              <a:gdLst>
                <a:gd name="connsiteX0" fmla="*/ 0 w 1197074"/>
                <a:gd name="connsiteY0" fmla="*/ 4042917 h 4042917"/>
                <a:gd name="connsiteX1" fmla="*/ 598537 w 1197074"/>
                <a:gd name="connsiteY1" fmla="*/ 0 h 4042917"/>
                <a:gd name="connsiteX2" fmla="*/ 1197074 w 1197074"/>
                <a:gd name="connsiteY2" fmla="*/ 4042917 h 4042917"/>
                <a:gd name="connsiteX3" fmla="*/ 0 w 1197074"/>
                <a:gd name="connsiteY3" fmla="*/ 4042917 h 4042917"/>
                <a:gd name="connsiteX0" fmla="*/ 0 w 1019259"/>
                <a:gd name="connsiteY0" fmla="*/ 3844476 h 4042917"/>
                <a:gd name="connsiteX1" fmla="*/ 420722 w 1019259"/>
                <a:gd name="connsiteY1" fmla="*/ 0 h 4042917"/>
                <a:gd name="connsiteX2" fmla="*/ 1019259 w 1019259"/>
                <a:gd name="connsiteY2" fmla="*/ 4042917 h 4042917"/>
                <a:gd name="connsiteX3" fmla="*/ 0 w 1019259"/>
                <a:gd name="connsiteY3" fmla="*/ 3844476 h 4042917"/>
                <a:gd name="connsiteX0" fmla="*/ 0 w 1213496"/>
                <a:gd name="connsiteY0" fmla="*/ 3973507 h 4042917"/>
                <a:gd name="connsiteX1" fmla="*/ 614959 w 1213496"/>
                <a:gd name="connsiteY1" fmla="*/ 0 h 4042917"/>
                <a:gd name="connsiteX2" fmla="*/ 1213496 w 1213496"/>
                <a:gd name="connsiteY2" fmla="*/ 4042917 h 4042917"/>
                <a:gd name="connsiteX3" fmla="*/ 0 w 1213496"/>
                <a:gd name="connsiteY3" fmla="*/ 3973507 h 4042917"/>
                <a:gd name="connsiteX0" fmla="*/ 0 w 1213496"/>
                <a:gd name="connsiteY0" fmla="*/ 3973507 h 4103939"/>
                <a:gd name="connsiteX1" fmla="*/ 614959 w 1213496"/>
                <a:gd name="connsiteY1" fmla="*/ 0 h 4103939"/>
                <a:gd name="connsiteX2" fmla="*/ 1213496 w 1213496"/>
                <a:gd name="connsiteY2" fmla="*/ 4042917 h 4103939"/>
                <a:gd name="connsiteX3" fmla="*/ 0 w 1213496"/>
                <a:gd name="connsiteY3" fmla="*/ 3973507 h 4103939"/>
                <a:gd name="connsiteX0" fmla="*/ 32809 w 1246305"/>
                <a:gd name="connsiteY0" fmla="*/ 3973507 h 4103939"/>
                <a:gd name="connsiteX1" fmla="*/ 647768 w 1246305"/>
                <a:gd name="connsiteY1" fmla="*/ 0 h 4103939"/>
                <a:gd name="connsiteX2" fmla="*/ 1246305 w 1246305"/>
                <a:gd name="connsiteY2" fmla="*/ 4042917 h 4103939"/>
                <a:gd name="connsiteX3" fmla="*/ 32809 w 1246305"/>
                <a:gd name="connsiteY3" fmla="*/ 3973507 h 4103939"/>
              </a:gdLst>
              <a:ahLst/>
              <a:cxnLst>
                <a:cxn ang="0">
                  <a:pos x="connsiteX0" y="connsiteY0"/>
                </a:cxn>
                <a:cxn ang="0">
                  <a:pos x="connsiteX1" y="connsiteY1"/>
                </a:cxn>
                <a:cxn ang="0">
                  <a:pos x="connsiteX2" y="connsiteY2"/>
                </a:cxn>
                <a:cxn ang="0">
                  <a:pos x="connsiteX3" y="connsiteY3"/>
                </a:cxn>
              </a:cxnLst>
              <a:rect l="l" t="t" r="r" b="b"/>
              <a:pathLst>
                <a:path w="1246305" h="4103939">
                  <a:moveTo>
                    <a:pt x="32809" y="3973507"/>
                  </a:moveTo>
                  <a:cubicBezTo>
                    <a:pt x="-144153" y="3760632"/>
                    <a:pt x="442782" y="1324502"/>
                    <a:pt x="647768" y="0"/>
                  </a:cubicBezTo>
                  <a:lnTo>
                    <a:pt x="1246305" y="4042917"/>
                  </a:lnTo>
                  <a:cubicBezTo>
                    <a:pt x="841806" y="4019780"/>
                    <a:pt x="239395" y="4234044"/>
                    <a:pt x="32809" y="3973507"/>
                  </a:cubicBezTo>
                  <a:close/>
                </a:path>
              </a:pathLst>
            </a:cu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5" name="Oval 14">
              <a:extLst>
                <a:ext uri="{FF2B5EF4-FFF2-40B4-BE49-F238E27FC236}">
                  <a16:creationId xmlns:a16="http://schemas.microsoft.com/office/drawing/2014/main" id="{A1502B46-6C22-94E3-5A5C-C6FCEFB62A93}"/>
                </a:ext>
              </a:extLst>
            </p:cNvPr>
            <p:cNvSpPr/>
            <p:nvPr/>
          </p:nvSpPr>
          <p:spPr>
            <a:xfrm>
              <a:off x="4542901" y="463170"/>
              <a:ext cx="1685675" cy="19295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6" name="Rounded Rectangle 93">
              <a:extLst>
                <a:ext uri="{FF2B5EF4-FFF2-40B4-BE49-F238E27FC236}">
                  <a16:creationId xmlns:a16="http://schemas.microsoft.com/office/drawing/2014/main" id="{2DAD8D7F-B808-FF57-4BAA-B6D1834E991E}"/>
                </a:ext>
              </a:extLst>
            </p:cNvPr>
            <p:cNvSpPr/>
            <p:nvPr/>
          </p:nvSpPr>
          <p:spPr>
            <a:xfrm>
              <a:off x="4249740" y="811244"/>
              <a:ext cx="2345288" cy="261259"/>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spTree>
    <p:extLst>
      <p:ext uri="{BB962C8B-B14F-4D97-AF65-F5344CB8AC3E}">
        <p14:creationId xmlns:p14="http://schemas.microsoft.com/office/powerpoint/2010/main" val="3503876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childTnLst>
                                </p:cTn>
                              </p:par>
                              <p:par>
                                <p:cTn id="7" presetID="26"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animEffect transition="in" filter="wipe(down)">
                                      <p:cBhvr>
                                        <p:cTn id="9" dur="580">
                                          <p:stCondLst>
                                            <p:cond delay="0"/>
                                          </p:stCondLst>
                                        </p:cTn>
                                        <p:tgtEl>
                                          <p:spTgt spid="3"/>
                                        </p:tgtEl>
                                      </p:cBhvr>
                                    </p:animEffect>
                                    <p:anim calcmode="lin" valueType="num">
                                      <p:cBhvr>
                                        <p:cTn id="10"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1"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2"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3"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4"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5" dur="26">
                                          <p:stCondLst>
                                            <p:cond delay="650"/>
                                          </p:stCondLst>
                                        </p:cTn>
                                        <p:tgtEl>
                                          <p:spTgt spid="3"/>
                                        </p:tgtEl>
                                      </p:cBhvr>
                                      <p:to x="100000" y="60000"/>
                                    </p:animScale>
                                    <p:animScale>
                                      <p:cBhvr>
                                        <p:cTn id="16" dur="166" decel="50000">
                                          <p:stCondLst>
                                            <p:cond delay="676"/>
                                          </p:stCondLst>
                                        </p:cTn>
                                        <p:tgtEl>
                                          <p:spTgt spid="3"/>
                                        </p:tgtEl>
                                      </p:cBhvr>
                                      <p:to x="100000" y="100000"/>
                                    </p:animScale>
                                    <p:animScale>
                                      <p:cBhvr>
                                        <p:cTn id="17" dur="26">
                                          <p:stCondLst>
                                            <p:cond delay="1312"/>
                                          </p:stCondLst>
                                        </p:cTn>
                                        <p:tgtEl>
                                          <p:spTgt spid="3"/>
                                        </p:tgtEl>
                                      </p:cBhvr>
                                      <p:to x="100000" y="80000"/>
                                    </p:animScale>
                                    <p:animScale>
                                      <p:cBhvr>
                                        <p:cTn id="18" dur="166" decel="50000">
                                          <p:stCondLst>
                                            <p:cond delay="1338"/>
                                          </p:stCondLst>
                                        </p:cTn>
                                        <p:tgtEl>
                                          <p:spTgt spid="3"/>
                                        </p:tgtEl>
                                      </p:cBhvr>
                                      <p:to x="100000" y="100000"/>
                                    </p:animScale>
                                    <p:animScale>
                                      <p:cBhvr>
                                        <p:cTn id="19" dur="26">
                                          <p:stCondLst>
                                            <p:cond delay="1642"/>
                                          </p:stCondLst>
                                        </p:cTn>
                                        <p:tgtEl>
                                          <p:spTgt spid="3"/>
                                        </p:tgtEl>
                                      </p:cBhvr>
                                      <p:to x="100000" y="90000"/>
                                    </p:animScale>
                                    <p:animScale>
                                      <p:cBhvr>
                                        <p:cTn id="20" dur="166" decel="50000">
                                          <p:stCondLst>
                                            <p:cond delay="1668"/>
                                          </p:stCondLst>
                                        </p:cTn>
                                        <p:tgtEl>
                                          <p:spTgt spid="3"/>
                                        </p:tgtEl>
                                      </p:cBhvr>
                                      <p:to x="100000" y="100000"/>
                                    </p:animScale>
                                    <p:animScale>
                                      <p:cBhvr>
                                        <p:cTn id="21" dur="26">
                                          <p:stCondLst>
                                            <p:cond delay="1808"/>
                                          </p:stCondLst>
                                        </p:cTn>
                                        <p:tgtEl>
                                          <p:spTgt spid="3"/>
                                        </p:tgtEl>
                                      </p:cBhvr>
                                      <p:to x="100000" y="95000"/>
                                    </p:animScale>
                                    <p:animScale>
                                      <p:cBhvr>
                                        <p:cTn id="22" dur="166" decel="50000">
                                          <p:stCondLst>
                                            <p:cond delay="1834"/>
                                          </p:stCondLst>
                                        </p:cTn>
                                        <p:tgtEl>
                                          <p:spTgt spid="3"/>
                                        </p:tgtEl>
                                      </p:cBhvr>
                                      <p:to x="100000" y="100000"/>
                                    </p:animScale>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8">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8">
                                            <p:txEl>
                                              <p:pRg st="4" end="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8">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8">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8">
                                            <p:txEl>
                                              <p:pRg st="10" end="1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8">
                                            <p:txEl>
                                              <p:pRg st="12" end="12"/>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8">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24000" y="228601"/>
            <a:ext cx="8763000" cy="6186309"/>
          </a:xfrm>
          <a:prstGeom prst="rect">
            <a:avLst/>
          </a:prstGeom>
        </p:spPr>
        <p:txBody>
          <a:bodyPr wrap="square">
            <a:spAutoFit/>
          </a:bodyPr>
          <a:lstStyle/>
          <a:p>
            <a:pPr fontAlgn="base"/>
            <a:r>
              <a:rPr lang="en-US" dirty="0"/>
              <a:t>The Currant Bush</a:t>
            </a:r>
          </a:p>
          <a:p>
            <a:pPr fontAlgn="base"/>
            <a:r>
              <a:rPr lang="en-US" cap="all" dirty="0"/>
              <a:t>BY ELDER HUGH B. BROWN</a:t>
            </a:r>
          </a:p>
          <a:p>
            <a:endParaRPr lang="en-US" dirty="0"/>
          </a:p>
          <a:p>
            <a:r>
              <a:rPr lang="en-US" dirty="0"/>
              <a:t>I was living up in Canada. I had purchased a farm. It was run-down. I went out one morning and saw a currant bush. It had grown up over six feet high. It was going all to wood. There were no blossoms and no currants. I was raised on a fruit farm in Salt Lake before we went to Canada, and I knew what ought to happen to that currant bush. So I got some pruning shears and went after it, and I cut it down, and pruned it, and clipped it back until there was nothing left but a little clump of stumps. It was just coming daylight, and I thought I saw on top of each of these little stumps what appeared to be a tear, and I thought the currant bush was crying. I was kind of simpleminded (and I haven’t entirely gotten over it), and I looked at it, and smiled, and said, “What are you crying about?” You know, I thought I heard that currant bush talk. And I thought I heard it say this: “How could you do this to me? I was making such wonderful growth. I was almost as big as the shade tree and the fruit tree that are inside the fence, and now you have cut me down. Every plant in the garden will look down on me, because I didn’t make what I should have made. How </a:t>
            </a:r>
            <a:r>
              <a:rPr lang="en-US" i="1" dirty="0"/>
              <a:t>could </a:t>
            </a:r>
            <a:r>
              <a:rPr lang="en-US" dirty="0"/>
              <a:t>you do this to me? I thought you were the gardener here.” That’s what I thought I heard the currant bush say, and I thought it so much that I answered. I said, “Look, little currant bush, I </a:t>
            </a:r>
            <a:r>
              <a:rPr lang="en-US" i="1" dirty="0"/>
              <a:t>am </a:t>
            </a:r>
            <a:r>
              <a:rPr lang="en-US" dirty="0"/>
              <a:t>the gardener here, and I know what I want you to be. I didn’t intend you to be a fruit tree or a shade tree. I want you to be a currant bush, and some day, little currant bush, when you are laden with fruit, you are going to say, ‘Thank you, Mr. Gardener, for loving me enough to cut me down, for caring enough about me to hurt me. Thank you, Mr. Gardener.’”</a:t>
            </a:r>
          </a:p>
        </p:txBody>
      </p:sp>
    </p:spTree>
    <p:extLst>
      <p:ext uri="{BB962C8B-B14F-4D97-AF65-F5344CB8AC3E}">
        <p14:creationId xmlns:p14="http://schemas.microsoft.com/office/powerpoint/2010/main" val="260069334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3AA94-6CEB-442B-B643-BD63A5CA26F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11680" y="310761"/>
            <a:ext cx="7973568" cy="6087548"/>
          </a:xfrm>
          <a:prstGeom prst="rect">
            <a:avLst/>
          </a:prstGeom>
        </p:spPr>
      </p:pic>
    </p:spTree>
    <p:extLst>
      <p:ext uri="{BB962C8B-B14F-4D97-AF65-F5344CB8AC3E}">
        <p14:creationId xmlns:p14="http://schemas.microsoft.com/office/powerpoint/2010/main" val="347245232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F82834E-3F49-FBD7-D8C3-E777005B546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TextBox 2">
            <a:extLst>
              <a:ext uri="{FF2B5EF4-FFF2-40B4-BE49-F238E27FC236}">
                <a16:creationId xmlns:a16="http://schemas.microsoft.com/office/drawing/2014/main" id="{0DFB0978-A1CB-ACD3-4E81-D40CF8E35093}"/>
              </a:ext>
            </a:extLst>
          </p:cNvPr>
          <p:cNvSpPr txBox="1"/>
          <p:nvPr/>
        </p:nvSpPr>
        <p:spPr>
          <a:xfrm>
            <a:off x="1524000" y="1400175"/>
            <a:ext cx="9144000" cy="3385542"/>
          </a:xfrm>
          <a:prstGeom prst="rect">
            <a:avLst/>
          </a:prstGeom>
          <a:noFill/>
        </p:spPr>
        <p:txBody>
          <a:bodyPr wrap="square" rtlCol="0">
            <a:spAutoFit/>
          </a:bodyPr>
          <a:lstStyle/>
          <a:p>
            <a:pPr algn="ctr"/>
            <a:r>
              <a:rPr lang="en-US" sz="6600" dirty="0">
                <a:latin typeface="Arial Black" pitchFamily="34" charset="0"/>
              </a:rPr>
              <a:t>Opposing Forces</a:t>
            </a:r>
          </a:p>
          <a:p>
            <a:pPr algn="ctr"/>
            <a:r>
              <a:rPr lang="en-US" sz="1600" dirty="0">
                <a:latin typeface="Arial Black" pitchFamily="34" charset="0"/>
              </a:rPr>
              <a:t>Story of Jacob and Sherem</a:t>
            </a:r>
          </a:p>
          <a:p>
            <a:pPr algn="ctr"/>
            <a:endParaRPr lang="en-US" sz="6600" dirty="0">
              <a:latin typeface="Arial Black" pitchFamily="34" charset="0"/>
            </a:endParaRPr>
          </a:p>
          <a:p>
            <a:pPr algn="ctr"/>
            <a:r>
              <a:rPr lang="en-US" sz="6600" dirty="0">
                <a:latin typeface="Arial Black" pitchFamily="34" charset="0"/>
              </a:rPr>
              <a:t>Jacob 7</a:t>
            </a:r>
            <a:endParaRPr lang="en-US" sz="4400" dirty="0"/>
          </a:p>
        </p:txBody>
      </p:sp>
      <p:grpSp>
        <p:nvGrpSpPr>
          <p:cNvPr id="20" name="Group 19">
            <a:extLst>
              <a:ext uri="{FF2B5EF4-FFF2-40B4-BE49-F238E27FC236}">
                <a16:creationId xmlns:a16="http://schemas.microsoft.com/office/drawing/2014/main" id="{D2E5D81C-113A-1F3F-45A7-0A6CE4F8D27D}"/>
              </a:ext>
            </a:extLst>
          </p:cNvPr>
          <p:cNvGrpSpPr/>
          <p:nvPr/>
        </p:nvGrpSpPr>
        <p:grpSpPr>
          <a:xfrm>
            <a:off x="8333695" y="2486170"/>
            <a:ext cx="1586902" cy="3764477"/>
            <a:chOff x="859587" y="304800"/>
            <a:chExt cx="2161747" cy="5607212"/>
          </a:xfrm>
        </p:grpSpPr>
        <p:sp>
          <p:nvSpPr>
            <p:cNvPr id="21" name="Oval 112">
              <a:extLst>
                <a:ext uri="{FF2B5EF4-FFF2-40B4-BE49-F238E27FC236}">
                  <a16:creationId xmlns:a16="http://schemas.microsoft.com/office/drawing/2014/main" id="{DD6DCF9A-0697-4D1B-8579-D86133C7975E}"/>
                </a:ext>
              </a:extLst>
            </p:cNvPr>
            <p:cNvSpPr/>
            <p:nvPr/>
          </p:nvSpPr>
          <p:spPr>
            <a:xfrm rot="3978003">
              <a:off x="1441836" y="5362193"/>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2C264917-A3DE-F998-4D10-DFD521C5D75B}"/>
                </a:ext>
              </a:extLst>
            </p:cNvPr>
            <p:cNvSpPr/>
            <p:nvPr/>
          </p:nvSpPr>
          <p:spPr>
            <a:xfrm rot="1303158">
              <a:off x="859587" y="3226889"/>
              <a:ext cx="463095"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F7A591A-8165-B7B2-53EA-F104AE892239}"/>
                </a:ext>
              </a:extLst>
            </p:cNvPr>
            <p:cNvSpPr/>
            <p:nvPr/>
          </p:nvSpPr>
          <p:spPr>
            <a:xfrm rot="20739751">
              <a:off x="2586485" y="3107873"/>
              <a:ext cx="434849"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112">
              <a:extLst>
                <a:ext uri="{FF2B5EF4-FFF2-40B4-BE49-F238E27FC236}">
                  <a16:creationId xmlns:a16="http://schemas.microsoft.com/office/drawing/2014/main" id="{0399D7A2-C96E-C8F2-0918-12C241E56B46}"/>
                </a:ext>
              </a:extLst>
            </p:cNvPr>
            <p:cNvSpPr/>
            <p:nvPr/>
          </p:nvSpPr>
          <p:spPr>
            <a:xfrm rot="3978003">
              <a:off x="1975236" y="5362191"/>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rapezoid 24">
              <a:extLst>
                <a:ext uri="{FF2B5EF4-FFF2-40B4-BE49-F238E27FC236}">
                  <a16:creationId xmlns:a16="http://schemas.microsoft.com/office/drawing/2014/main" id="{FE57AD2D-139D-5E19-5C71-F3D48F382519}"/>
                </a:ext>
              </a:extLst>
            </p:cNvPr>
            <p:cNvSpPr/>
            <p:nvPr/>
          </p:nvSpPr>
          <p:spPr>
            <a:xfrm>
              <a:off x="1134651" y="2877322"/>
              <a:ext cx="1676400" cy="2837678"/>
            </a:xfrm>
            <a:prstGeom prst="trapezoid">
              <a:avLst>
                <a:gd name="adj" fmla="val 25153"/>
              </a:avLst>
            </a:prstGeom>
            <a:solidFill>
              <a:srgbClr val="927B4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25">
              <a:extLst>
                <a:ext uri="{FF2B5EF4-FFF2-40B4-BE49-F238E27FC236}">
                  <a16:creationId xmlns:a16="http://schemas.microsoft.com/office/drawing/2014/main" id="{913D79D6-F8C5-FF2E-9F26-A09B15B391A0}"/>
                </a:ext>
              </a:extLst>
            </p:cNvPr>
            <p:cNvSpPr/>
            <p:nvPr/>
          </p:nvSpPr>
          <p:spPr>
            <a:xfrm rot="19880348">
              <a:off x="2051263" y="2057929"/>
              <a:ext cx="769496" cy="1759729"/>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apezoid 26">
              <a:extLst>
                <a:ext uri="{FF2B5EF4-FFF2-40B4-BE49-F238E27FC236}">
                  <a16:creationId xmlns:a16="http://schemas.microsoft.com/office/drawing/2014/main" id="{75BD3D61-2028-5907-4EE6-6FE90E42EE92}"/>
                </a:ext>
              </a:extLst>
            </p:cNvPr>
            <p:cNvSpPr/>
            <p:nvPr/>
          </p:nvSpPr>
          <p:spPr>
            <a:xfrm rot="1324899">
              <a:off x="961313" y="2355976"/>
              <a:ext cx="769496" cy="1537382"/>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rapezoid 27">
              <a:extLst>
                <a:ext uri="{FF2B5EF4-FFF2-40B4-BE49-F238E27FC236}">
                  <a16:creationId xmlns:a16="http://schemas.microsoft.com/office/drawing/2014/main" id="{CE970706-BD28-5F14-DD7A-90055F04F9F7}"/>
                </a:ext>
              </a:extLst>
            </p:cNvPr>
            <p:cNvSpPr/>
            <p:nvPr/>
          </p:nvSpPr>
          <p:spPr>
            <a:xfrm>
              <a:off x="1127155" y="2251481"/>
              <a:ext cx="1676400" cy="3124200"/>
            </a:xfrm>
            <a:prstGeom prst="trapezoid">
              <a:avLst>
                <a:gd name="adj" fmla="val 2349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2D8F3090-82CA-BC78-AE2D-DBBA3562CADD}"/>
                </a:ext>
              </a:extLst>
            </p:cNvPr>
            <p:cNvSpPr/>
            <p:nvPr/>
          </p:nvSpPr>
          <p:spPr>
            <a:xfrm rot="10800000">
              <a:off x="1447800" y="2057400"/>
              <a:ext cx="990600" cy="1237478"/>
            </a:xfrm>
            <a:prstGeom prst="triangle">
              <a:avLst>
                <a:gd name="adj" fmla="val 54540"/>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72C18311-1444-30AB-2D57-E0D08C3BFD41}"/>
                </a:ext>
              </a:extLst>
            </p:cNvPr>
            <p:cNvSpPr/>
            <p:nvPr/>
          </p:nvSpPr>
          <p:spPr>
            <a:xfrm flipH="1">
              <a:off x="1159032" y="483618"/>
              <a:ext cx="1423429" cy="21458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18">
              <a:extLst>
                <a:ext uri="{FF2B5EF4-FFF2-40B4-BE49-F238E27FC236}">
                  <a16:creationId xmlns:a16="http://schemas.microsoft.com/office/drawing/2014/main" id="{65E11B81-2BF3-5E58-2B83-266BFCEF4A93}"/>
                </a:ext>
              </a:extLst>
            </p:cNvPr>
            <p:cNvGrpSpPr/>
            <p:nvPr/>
          </p:nvGrpSpPr>
          <p:grpSpPr>
            <a:xfrm flipH="1">
              <a:off x="1159032" y="304800"/>
              <a:ext cx="1518324" cy="1041881"/>
              <a:chOff x="4850118" y="788842"/>
              <a:chExt cx="2160282" cy="1573358"/>
            </a:xfrm>
          </p:grpSpPr>
          <p:grpSp>
            <p:nvGrpSpPr>
              <p:cNvPr id="75" name="Group 10">
                <a:extLst>
                  <a:ext uri="{FF2B5EF4-FFF2-40B4-BE49-F238E27FC236}">
                    <a16:creationId xmlns:a16="http://schemas.microsoft.com/office/drawing/2014/main" id="{46CADF41-818A-89FC-1FBF-A58D62A0CCAE}"/>
                  </a:ext>
                </a:extLst>
              </p:cNvPr>
              <p:cNvGrpSpPr/>
              <p:nvPr/>
            </p:nvGrpSpPr>
            <p:grpSpPr>
              <a:xfrm rot="10800000">
                <a:off x="5181600" y="1371600"/>
                <a:ext cx="1295400" cy="990600"/>
                <a:chOff x="4850118" y="788842"/>
                <a:chExt cx="2160282" cy="1497158"/>
              </a:xfrm>
            </p:grpSpPr>
            <p:sp>
              <p:nvSpPr>
                <p:cNvPr id="84" name="Moon 83">
                  <a:extLst>
                    <a:ext uri="{FF2B5EF4-FFF2-40B4-BE49-F238E27FC236}">
                      <a16:creationId xmlns:a16="http://schemas.microsoft.com/office/drawing/2014/main" id="{F83951B4-AF60-3EFA-32B8-E33C6EFEA15D}"/>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Moon 84">
                  <a:extLst>
                    <a:ext uri="{FF2B5EF4-FFF2-40B4-BE49-F238E27FC236}">
                      <a16:creationId xmlns:a16="http://schemas.microsoft.com/office/drawing/2014/main" id="{A2A7AE1A-113C-BEB9-AF6D-C332CACEC3A8}"/>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Moon 13">
                  <a:extLst>
                    <a:ext uri="{FF2B5EF4-FFF2-40B4-BE49-F238E27FC236}">
                      <a16:creationId xmlns:a16="http://schemas.microsoft.com/office/drawing/2014/main" id="{2F147186-0D5C-CC8C-AD3D-1BF1498BC175}"/>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Moon 14">
                  <a:extLst>
                    <a:ext uri="{FF2B5EF4-FFF2-40B4-BE49-F238E27FC236}">
                      <a16:creationId xmlns:a16="http://schemas.microsoft.com/office/drawing/2014/main" id="{0A3CE978-2D8C-8CC5-7351-D773061EF896}"/>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Moon 15">
                  <a:extLst>
                    <a:ext uri="{FF2B5EF4-FFF2-40B4-BE49-F238E27FC236}">
                      <a16:creationId xmlns:a16="http://schemas.microsoft.com/office/drawing/2014/main" id="{52727827-CD89-2634-C398-CD650114C298}"/>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Moon 16">
                  <a:extLst>
                    <a:ext uri="{FF2B5EF4-FFF2-40B4-BE49-F238E27FC236}">
                      <a16:creationId xmlns:a16="http://schemas.microsoft.com/office/drawing/2014/main" id="{826B5AF8-EC7C-6A7F-8E29-126D6C694D57}"/>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17">
                  <a:extLst>
                    <a:ext uri="{FF2B5EF4-FFF2-40B4-BE49-F238E27FC236}">
                      <a16:creationId xmlns:a16="http://schemas.microsoft.com/office/drawing/2014/main" id="{3E34DEAB-DCE1-7090-8D5B-8BD5C82F487F}"/>
                    </a:ext>
                  </a:extLst>
                </p:cNvPr>
                <p:cNvSpPr/>
                <p:nvPr/>
              </p:nvSpPr>
              <p:spPr>
                <a:xfrm rot="16010209">
                  <a:off x="5249130" y="932954"/>
                  <a:ext cx="873143" cy="1401605"/>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9">
                <a:extLst>
                  <a:ext uri="{FF2B5EF4-FFF2-40B4-BE49-F238E27FC236}">
                    <a16:creationId xmlns:a16="http://schemas.microsoft.com/office/drawing/2014/main" id="{DB1263AD-E9D3-47B4-E5CA-0DA46E73186B}"/>
                  </a:ext>
                </a:extLst>
              </p:cNvPr>
              <p:cNvGrpSpPr/>
              <p:nvPr/>
            </p:nvGrpSpPr>
            <p:grpSpPr>
              <a:xfrm>
                <a:off x="4850118" y="788842"/>
                <a:ext cx="2160282" cy="1497158"/>
                <a:chOff x="4850118" y="788842"/>
                <a:chExt cx="2160282" cy="1497158"/>
              </a:xfrm>
            </p:grpSpPr>
            <p:sp>
              <p:nvSpPr>
                <p:cNvPr id="77" name="Moon 76">
                  <a:extLst>
                    <a:ext uri="{FF2B5EF4-FFF2-40B4-BE49-F238E27FC236}">
                      <a16:creationId xmlns:a16="http://schemas.microsoft.com/office/drawing/2014/main" id="{71EE0C25-792D-7D3E-187D-CBEB0565B2C8}"/>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Moon 2">
                  <a:extLst>
                    <a:ext uri="{FF2B5EF4-FFF2-40B4-BE49-F238E27FC236}">
                      <a16:creationId xmlns:a16="http://schemas.microsoft.com/office/drawing/2014/main" id="{44821476-D997-1B43-58BA-FFD798980D3A}"/>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Moon 3">
                  <a:extLst>
                    <a:ext uri="{FF2B5EF4-FFF2-40B4-BE49-F238E27FC236}">
                      <a16:creationId xmlns:a16="http://schemas.microsoft.com/office/drawing/2014/main" id="{97E44B52-24DF-4B1C-158C-49A8757803B4}"/>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Moon 4">
                  <a:extLst>
                    <a:ext uri="{FF2B5EF4-FFF2-40B4-BE49-F238E27FC236}">
                      <a16:creationId xmlns:a16="http://schemas.microsoft.com/office/drawing/2014/main" id="{0C6D2CE3-4226-F1E0-B605-430EC68B26CF}"/>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Moon 5">
                  <a:extLst>
                    <a:ext uri="{FF2B5EF4-FFF2-40B4-BE49-F238E27FC236}">
                      <a16:creationId xmlns:a16="http://schemas.microsoft.com/office/drawing/2014/main" id="{BA252517-A164-FCA7-A759-5E6A367A9E79}"/>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Moon 6">
                  <a:extLst>
                    <a:ext uri="{FF2B5EF4-FFF2-40B4-BE49-F238E27FC236}">
                      <a16:creationId xmlns:a16="http://schemas.microsoft.com/office/drawing/2014/main" id="{D3CC6847-1AC0-6A3D-500F-99B17AABE997}"/>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
                  <a:extLst>
                    <a:ext uri="{FF2B5EF4-FFF2-40B4-BE49-F238E27FC236}">
                      <a16:creationId xmlns:a16="http://schemas.microsoft.com/office/drawing/2014/main" id="{A82E5524-22A0-67C8-F55E-96DEC2305BDD}"/>
                    </a:ext>
                  </a:extLst>
                </p:cNvPr>
                <p:cNvSpPr/>
                <p:nvPr/>
              </p:nvSpPr>
              <p:spPr>
                <a:xfrm rot="16010209">
                  <a:off x="5384585" y="635417"/>
                  <a:ext cx="1019075" cy="1828800"/>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2" name="Oval 31">
              <a:extLst>
                <a:ext uri="{FF2B5EF4-FFF2-40B4-BE49-F238E27FC236}">
                  <a16:creationId xmlns:a16="http://schemas.microsoft.com/office/drawing/2014/main" id="{CC5A97E1-F59E-FBC3-6413-20808E35C154}"/>
                </a:ext>
              </a:extLst>
            </p:cNvPr>
            <p:cNvSpPr/>
            <p:nvPr/>
          </p:nvSpPr>
          <p:spPr>
            <a:xfrm flipH="1">
              <a:off x="1752600" y="609600"/>
              <a:ext cx="854057" cy="625863"/>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29E82B86-07C6-9155-96F4-1AF81A651426}"/>
                </a:ext>
              </a:extLst>
            </p:cNvPr>
            <p:cNvSpPr/>
            <p:nvPr/>
          </p:nvSpPr>
          <p:spPr>
            <a:xfrm rot="17723225" flipH="1">
              <a:off x="1006719" y="742613"/>
              <a:ext cx="625863" cy="379581"/>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130">
              <a:extLst>
                <a:ext uri="{FF2B5EF4-FFF2-40B4-BE49-F238E27FC236}">
                  <a16:creationId xmlns:a16="http://schemas.microsoft.com/office/drawing/2014/main" id="{89C26648-55CE-2989-73FA-2AEA3B04C13F}"/>
                </a:ext>
              </a:extLst>
            </p:cNvPr>
            <p:cNvGrpSpPr/>
            <p:nvPr/>
          </p:nvGrpSpPr>
          <p:grpSpPr>
            <a:xfrm>
              <a:off x="1143000" y="4800600"/>
              <a:ext cx="1600200" cy="533400"/>
              <a:chOff x="5029200" y="1371600"/>
              <a:chExt cx="6791793" cy="1933731"/>
            </a:xfrm>
          </p:grpSpPr>
          <p:grpSp>
            <p:nvGrpSpPr>
              <p:cNvPr id="63" name="Group 16">
                <a:extLst>
                  <a:ext uri="{FF2B5EF4-FFF2-40B4-BE49-F238E27FC236}">
                    <a16:creationId xmlns:a16="http://schemas.microsoft.com/office/drawing/2014/main" id="{44E98F84-B1F7-0EBE-66D5-C65C3B2F18EB}"/>
                  </a:ext>
                </a:extLst>
              </p:cNvPr>
              <p:cNvGrpSpPr/>
              <p:nvPr/>
            </p:nvGrpSpPr>
            <p:grpSpPr>
              <a:xfrm>
                <a:off x="5029200" y="1371600"/>
                <a:ext cx="1752600" cy="1905000"/>
                <a:chOff x="5029200" y="1371600"/>
                <a:chExt cx="1752600" cy="1905000"/>
              </a:xfrm>
            </p:grpSpPr>
            <p:sp>
              <p:nvSpPr>
                <p:cNvPr id="73" name="4-Point Star 137">
                  <a:extLst>
                    <a:ext uri="{FF2B5EF4-FFF2-40B4-BE49-F238E27FC236}">
                      <a16:creationId xmlns:a16="http://schemas.microsoft.com/office/drawing/2014/main" id="{01FBB6B3-9560-B876-E7C8-7668D1856B32}"/>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4-Point Star 138">
                  <a:extLst>
                    <a:ext uri="{FF2B5EF4-FFF2-40B4-BE49-F238E27FC236}">
                      <a16:creationId xmlns:a16="http://schemas.microsoft.com/office/drawing/2014/main" id="{C271CCEC-CE82-0511-F4CA-4861FABF6823}"/>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17">
                <a:extLst>
                  <a:ext uri="{FF2B5EF4-FFF2-40B4-BE49-F238E27FC236}">
                    <a16:creationId xmlns:a16="http://schemas.microsoft.com/office/drawing/2014/main" id="{3C6A5E73-8D36-272A-06D6-F183169C4424}"/>
                  </a:ext>
                </a:extLst>
              </p:cNvPr>
              <p:cNvGrpSpPr/>
              <p:nvPr/>
            </p:nvGrpSpPr>
            <p:grpSpPr>
              <a:xfrm>
                <a:off x="6713095" y="1400331"/>
                <a:ext cx="1752600" cy="1905000"/>
                <a:chOff x="5029200" y="1371600"/>
                <a:chExt cx="1752600" cy="1905000"/>
              </a:xfrm>
            </p:grpSpPr>
            <p:sp>
              <p:nvSpPr>
                <p:cNvPr id="71" name="4-Point Star 135">
                  <a:extLst>
                    <a:ext uri="{FF2B5EF4-FFF2-40B4-BE49-F238E27FC236}">
                      <a16:creationId xmlns:a16="http://schemas.microsoft.com/office/drawing/2014/main" id="{1D68C737-4AB0-E2E7-4F04-7960670B59C5}"/>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4-Point Star 136">
                  <a:extLst>
                    <a:ext uri="{FF2B5EF4-FFF2-40B4-BE49-F238E27FC236}">
                      <a16:creationId xmlns:a16="http://schemas.microsoft.com/office/drawing/2014/main" id="{1BFA42F3-E12E-A674-931E-D420BBCC2109}"/>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20">
                <a:extLst>
                  <a:ext uri="{FF2B5EF4-FFF2-40B4-BE49-F238E27FC236}">
                    <a16:creationId xmlns:a16="http://schemas.microsoft.com/office/drawing/2014/main" id="{FCB59F80-1E8A-7D28-E8DC-7504320C56B7}"/>
                  </a:ext>
                </a:extLst>
              </p:cNvPr>
              <p:cNvGrpSpPr/>
              <p:nvPr/>
            </p:nvGrpSpPr>
            <p:grpSpPr>
              <a:xfrm>
                <a:off x="8404486" y="1389088"/>
                <a:ext cx="1752600" cy="1905000"/>
                <a:chOff x="5029200" y="1371600"/>
                <a:chExt cx="1752600" cy="1905000"/>
              </a:xfrm>
            </p:grpSpPr>
            <p:sp>
              <p:nvSpPr>
                <p:cNvPr id="69" name="4-Point Star 133">
                  <a:extLst>
                    <a:ext uri="{FF2B5EF4-FFF2-40B4-BE49-F238E27FC236}">
                      <a16:creationId xmlns:a16="http://schemas.microsoft.com/office/drawing/2014/main" id="{32721287-6986-6FA0-AB7C-216C736D0DF7}"/>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4-Point Star 134">
                  <a:extLst>
                    <a:ext uri="{FF2B5EF4-FFF2-40B4-BE49-F238E27FC236}">
                      <a16:creationId xmlns:a16="http://schemas.microsoft.com/office/drawing/2014/main" id="{EE4136AA-1E3E-6368-84AF-48AA6B7C8FA0}"/>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23">
                <a:extLst>
                  <a:ext uri="{FF2B5EF4-FFF2-40B4-BE49-F238E27FC236}">
                    <a16:creationId xmlns:a16="http://schemas.microsoft.com/office/drawing/2014/main" id="{0C8B50D8-FFAC-A4A6-CD2D-23C0F4BFC03C}"/>
                  </a:ext>
                </a:extLst>
              </p:cNvPr>
              <p:cNvGrpSpPr/>
              <p:nvPr/>
            </p:nvGrpSpPr>
            <p:grpSpPr>
              <a:xfrm>
                <a:off x="10068393" y="1389089"/>
                <a:ext cx="1752600" cy="1905000"/>
                <a:chOff x="5029200" y="1371600"/>
                <a:chExt cx="1752600" cy="1905000"/>
              </a:xfrm>
            </p:grpSpPr>
            <p:sp>
              <p:nvSpPr>
                <p:cNvPr id="67" name="4-Point Star 131">
                  <a:extLst>
                    <a:ext uri="{FF2B5EF4-FFF2-40B4-BE49-F238E27FC236}">
                      <a16:creationId xmlns:a16="http://schemas.microsoft.com/office/drawing/2014/main" id="{CFAE3060-55C5-F631-5AEF-9C7A063DFF92}"/>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4-Point Star 132">
                  <a:extLst>
                    <a:ext uri="{FF2B5EF4-FFF2-40B4-BE49-F238E27FC236}">
                      <a16:creationId xmlns:a16="http://schemas.microsoft.com/office/drawing/2014/main" id="{9EF224E1-04EA-563D-2BD9-D0C8FE2E743F}"/>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 name="Group 143">
              <a:extLst>
                <a:ext uri="{FF2B5EF4-FFF2-40B4-BE49-F238E27FC236}">
                  <a16:creationId xmlns:a16="http://schemas.microsoft.com/office/drawing/2014/main" id="{49B93698-6D21-7D46-06CD-751E41AE0A1E}"/>
                </a:ext>
              </a:extLst>
            </p:cNvPr>
            <p:cNvGrpSpPr/>
            <p:nvPr/>
          </p:nvGrpSpPr>
          <p:grpSpPr>
            <a:xfrm rot="4213636">
              <a:off x="1086426" y="3023269"/>
              <a:ext cx="1295400" cy="304800"/>
              <a:chOff x="5029200" y="1371600"/>
              <a:chExt cx="6791793" cy="1933731"/>
            </a:xfrm>
          </p:grpSpPr>
          <p:grpSp>
            <p:nvGrpSpPr>
              <p:cNvPr id="51" name="Group 16">
                <a:extLst>
                  <a:ext uri="{FF2B5EF4-FFF2-40B4-BE49-F238E27FC236}">
                    <a16:creationId xmlns:a16="http://schemas.microsoft.com/office/drawing/2014/main" id="{88D3E2C1-DE96-F48A-E7E4-C440E166D025}"/>
                  </a:ext>
                </a:extLst>
              </p:cNvPr>
              <p:cNvGrpSpPr/>
              <p:nvPr/>
            </p:nvGrpSpPr>
            <p:grpSpPr>
              <a:xfrm>
                <a:off x="5029200" y="1371600"/>
                <a:ext cx="1752600" cy="1905000"/>
                <a:chOff x="5029200" y="1371600"/>
                <a:chExt cx="1752600" cy="1905000"/>
              </a:xfrm>
            </p:grpSpPr>
            <p:sp>
              <p:nvSpPr>
                <p:cNvPr id="61" name="4-Point Star 125">
                  <a:extLst>
                    <a:ext uri="{FF2B5EF4-FFF2-40B4-BE49-F238E27FC236}">
                      <a16:creationId xmlns:a16="http://schemas.microsoft.com/office/drawing/2014/main" id="{0907E3A6-A38B-F698-948A-EA54F1226D88}"/>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4-Point Star 126">
                  <a:extLst>
                    <a:ext uri="{FF2B5EF4-FFF2-40B4-BE49-F238E27FC236}">
                      <a16:creationId xmlns:a16="http://schemas.microsoft.com/office/drawing/2014/main" id="{A2606027-2BCA-3F63-7134-C98F7453AE1F}"/>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17">
                <a:extLst>
                  <a:ext uri="{FF2B5EF4-FFF2-40B4-BE49-F238E27FC236}">
                    <a16:creationId xmlns:a16="http://schemas.microsoft.com/office/drawing/2014/main" id="{D36772F2-0CEC-8F58-5015-A7BABAF750FD}"/>
                  </a:ext>
                </a:extLst>
              </p:cNvPr>
              <p:cNvGrpSpPr/>
              <p:nvPr/>
            </p:nvGrpSpPr>
            <p:grpSpPr>
              <a:xfrm>
                <a:off x="6713095" y="1400331"/>
                <a:ext cx="1752600" cy="1905000"/>
                <a:chOff x="5029200" y="1371600"/>
                <a:chExt cx="1752600" cy="1905000"/>
              </a:xfrm>
            </p:grpSpPr>
            <p:sp>
              <p:nvSpPr>
                <p:cNvPr id="59" name="4-Point Star 123">
                  <a:extLst>
                    <a:ext uri="{FF2B5EF4-FFF2-40B4-BE49-F238E27FC236}">
                      <a16:creationId xmlns:a16="http://schemas.microsoft.com/office/drawing/2014/main" id="{52D93A6A-F45A-254F-7CEA-904F4F7CCAD0}"/>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4-Point Star 124">
                  <a:extLst>
                    <a:ext uri="{FF2B5EF4-FFF2-40B4-BE49-F238E27FC236}">
                      <a16:creationId xmlns:a16="http://schemas.microsoft.com/office/drawing/2014/main" id="{56C80882-9876-7C6E-632A-90238FE5667C}"/>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20">
                <a:extLst>
                  <a:ext uri="{FF2B5EF4-FFF2-40B4-BE49-F238E27FC236}">
                    <a16:creationId xmlns:a16="http://schemas.microsoft.com/office/drawing/2014/main" id="{1A51D0E1-5716-53FA-310F-1E25DF59DE4F}"/>
                  </a:ext>
                </a:extLst>
              </p:cNvPr>
              <p:cNvGrpSpPr/>
              <p:nvPr/>
            </p:nvGrpSpPr>
            <p:grpSpPr>
              <a:xfrm>
                <a:off x="8404486" y="1389088"/>
                <a:ext cx="1752600" cy="1905000"/>
                <a:chOff x="5029200" y="1371600"/>
                <a:chExt cx="1752600" cy="1905000"/>
              </a:xfrm>
            </p:grpSpPr>
            <p:sp>
              <p:nvSpPr>
                <p:cNvPr id="57" name="4-Point Star 121">
                  <a:extLst>
                    <a:ext uri="{FF2B5EF4-FFF2-40B4-BE49-F238E27FC236}">
                      <a16:creationId xmlns:a16="http://schemas.microsoft.com/office/drawing/2014/main" id="{2369EDDE-3428-BC60-3E11-ECADFD5EFD51}"/>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4-Point Star 122">
                  <a:extLst>
                    <a:ext uri="{FF2B5EF4-FFF2-40B4-BE49-F238E27FC236}">
                      <a16:creationId xmlns:a16="http://schemas.microsoft.com/office/drawing/2014/main" id="{609FF577-7F2A-1D43-BB3B-41F72CCA01E0}"/>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23">
                <a:extLst>
                  <a:ext uri="{FF2B5EF4-FFF2-40B4-BE49-F238E27FC236}">
                    <a16:creationId xmlns:a16="http://schemas.microsoft.com/office/drawing/2014/main" id="{AED83EF8-AA7A-3474-C3CD-BB1690C3A3CB}"/>
                  </a:ext>
                </a:extLst>
              </p:cNvPr>
              <p:cNvGrpSpPr/>
              <p:nvPr/>
            </p:nvGrpSpPr>
            <p:grpSpPr>
              <a:xfrm>
                <a:off x="10068393" y="1389089"/>
                <a:ext cx="1752600" cy="1905000"/>
                <a:chOff x="5029200" y="1371600"/>
                <a:chExt cx="1752600" cy="1905000"/>
              </a:xfrm>
            </p:grpSpPr>
            <p:sp>
              <p:nvSpPr>
                <p:cNvPr id="55" name="4-Point Star 119">
                  <a:extLst>
                    <a:ext uri="{FF2B5EF4-FFF2-40B4-BE49-F238E27FC236}">
                      <a16:creationId xmlns:a16="http://schemas.microsoft.com/office/drawing/2014/main" id="{E26C0A50-294A-D293-433B-47FCD842C40D}"/>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4-Point Star 120">
                  <a:extLst>
                    <a:ext uri="{FF2B5EF4-FFF2-40B4-BE49-F238E27FC236}">
                      <a16:creationId xmlns:a16="http://schemas.microsoft.com/office/drawing/2014/main" id="{245DF0FF-8DCB-7BF8-0CAB-85AF97A13565}"/>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 name="Group 156">
              <a:extLst>
                <a:ext uri="{FF2B5EF4-FFF2-40B4-BE49-F238E27FC236}">
                  <a16:creationId xmlns:a16="http://schemas.microsoft.com/office/drawing/2014/main" id="{6CF63D17-A20B-ED2B-39A6-A4C7AF96A867}"/>
                </a:ext>
              </a:extLst>
            </p:cNvPr>
            <p:cNvGrpSpPr/>
            <p:nvPr/>
          </p:nvGrpSpPr>
          <p:grpSpPr>
            <a:xfrm rot="17386364" flipH="1">
              <a:off x="1467425" y="3023268"/>
              <a:ext cx="1295400" cy="304800"/>
              <a:chOff x="5029200" y="1371600"/>
              <a:chExt cx="6791793" cy="1933731"/>
            </a:xfrm>
          </p:grpSpPr>
          <p:grpSp>
            <p:nvGrpSpPr>
              <p:cNvPr id="39" name="Group 16">
                <a:extLst>
                  <a:ext uri="{FF2B5EF4-FFF2-40B4-BE49-F238E27FC236}">
                    <a16:creationId xmlns:a16="http://schemas.microsoft.com/office/drawing/2014/main" id="{4C297538-8DB2-D4B6-2E97-6217FD2C3699}"/>
                  </a:ext>
                </a:extLst>
              </p:cNvPr>
              <p:cNvGrpSpPr/>
              <p:nvPr/>
            </p:nvGrpSpPr>
            <p:grpSpPr>
              <a:xfrm>
                <a:off x="5029200" y="1371600"/>
                <a:ext cx="1752600" cy="1905000"/>
                <a:chOff x="5029200" y="1371600"/>
                <a:chExt cx="1752600" cy="1905000"/>
              </a:xfrm>
            </p:grpSpPr>
            <p:sp>
              <p:nvSpPr>
                <p:cNvPr id="49" name="4-Point Star 113">
                  <a:extLst>
                    <a:ext uri="{FF2B5EF4-FFF2-40B4-BE49-F238E27FC236}">
                      <a16:creationId xmlns:a16="http://schemas.microsoft.com/office/drawing/2014/main" id="{F68618B4-0E3E-77CF-C39A-37B648282F79}"/>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4-Point Star 114">
                  <a:extLst>
                    <a:ext uri="{FF2B5EF4-FFF2-40B4-BE49-F238E27FC236}">
                      <a16:creationId xmlns:a16="http://schemas.microsoft.com/office/drawing/2014/main" id="{E6CC85CC-8A49-F362-32F6-A72EB0793584}"/>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17">
                <a:extLst>
                  <a:ext uri="{FF2B5EF4-FFF2-40B4-BE49-F238E27FC236}">
                    <a16:creationId xmlns:a16="http://schemas.microsoft.com/office/drawing/2014/main" id="{9F976EE4-AC44-01A7-FE84-388A8B2BB3FF}"/>
                  </a:ext>
                </a:extLst>
              </p:cNvPr>
              <p:cNvGrpSpPr/>
              <p:nvPr/>
            </p:nvGrpSpPr>
            <p:grpSpPr>
              <a:xfrm>
                <a:off x="6713095" y="1400331"/>
                <a:ext cx="1752600" cy="1905000"/>
                <a:chOff x="5029200" y="1371600"/>
                <a:chExt cx="1752600" cy="1905000"/>
              </a:xfrm>
            </p:grpSpPr>
            <p:sp>
              <p:nvSpPr>
                <p:cNvPr id="47" name="4-Point Star 111">
                  <a:extLst>
                    <a:ext uri="{FF2B5EF4-FFF2-40B4-BE49-F238E27FC236}">
                      <a16:creationId xmlns:a16="http://schemas.microsoft.com/office/drawing/2014/main" id="{81530CDA-42AD-D02F-6F05-28DDE081C96B}"/>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4-Point Star 112">
                  <a:extLst>
                    <a:ext uri="{FF2B5EF4-FFF2-40B4-BE49-F238E27FC236}">
                      <a16:creationId xmlns:a16="http://schemas.microsoft.com/office/drawing/2014/main" id="{C475C103-1440-1605-15E0-F7DDE320D553}"/>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20">
                <a:extLst>
                  <a:ext uri="{FF2B5EF4-FFF2-40B4-BE49-F238E27FC236}">
                    <a16:creationId xmlns:a16="http://schemas.microsoft.com/office/drawing/2014/main" id="{908D9AC4-A0C9-7E60-5B8E-6CA84E6E7D21}"/>
                  </a:ext>
                </a:extLst>
              </p:cNvPr>
              <p:cNvGrpSpPr/>
              <p:nvPr/>
            </p:nvGrpSpPr>
            <p:grpSpPr>
              <a:xfrm>
                <a:off x="8404486" y="1389088"/>
                <a:ext cx="1752600" cy="1905000"/>
                <a:chOff x="5029200" y="1371600"/>
                <a:chExt cx="1752600" cy="1905000"/>
              </a:xfrm>
            </p:grpSpPr>
            <p:sp>
              <p:nvSpPr>
                <p:cNvPr id="45" name="4-Point Star 109">
                  <a:extLst>
                    <a:ext uri="{FF2B5EF4-FFF2-40B4-BE49-F238E27FC236}">
                      <a16:creationId xmlns:a16="http://schemas.microsoft.com/office/drawing/2014/main" id="{8CE74696-3721-76B4-0CC0-38501F4639A9}"/>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4-Point Star 110">
                  <a:extLst>
                    <a:ext uri="{FF2B5EF4-FFF2-40B4-BE49-F238E27FC236}">
                      <a16:creationId xmlns:a16="http://schemas.microsoft.com/office/drawing/2014/main" id="{46F4A696-C25C-C2B1-FA92-1D0CBDBF9312}"/>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23">
                <a:extLst>
                  <a:ext uri="{FF2B5EF4-FFF2-40B4-BE49-F238E27FC236}">
                    <a16:creationId xmlns:a16="http://schemas.microsoft.com/office/drawing/2014/main" id="{775CAC31-05C0-E501-8107-2E6EDCCDC2C7}"/>
                  </a:ext>
                </a:extLst>
              </p:cNvPr>
              <p:cNvGrpSpPr/>
              <p:nvPr/>
            </p:nvGrpSpPr>
            <p:grpSpPr>
              <a:xfrm>
                <a:off x="10068393" y="1389089"/>
                <a:ext cx="1752600" cy="1905000"/>
                <a:chOff x="5029200" y="1371600"/>
                <a:chExt cx="1752600" cy="1905000"/>
              </a:xfrm>
            </p:grpSpPr>
            <p:sp>
              <p:nvSpPr>
                <p:cNvPr id="43" name="4-Point Star 107">
                  <a:extLst>
                    <a:ext uri="{FF2B5EF4-FFF2-40B4-BE49-F238E27FC236}">
                      <a16:creationId xmlns:a16="http://schemas.microsoft.com/office/drawing/2014/main" id="{11C7A73B-65C2-4C2D-5A31-512F1C698189}"/>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4-Point Star 108">
                  <a:extLst>
                    <a:ext uri="{FF2B5EF4-FFF2-40B4-BE49-F238E27FC236}">
                      <a16:creationId xmlns:a16="http://schemas.microsoft.com/office/drawing/2014/main" id="{6F0FE0FD-97F5-DF5E-2C46-3CC101D24319}"/>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7" name="Plaque 36">
              <a:extLst>
                <a:ext uri="{FF2B5EF4-FFF2-40B4-BE49-F238E27FC236}">
                  <a16:creationId xmlns:a16="http://schemas.microsoft.com/office/drawing/2014/main" id="{A2F3685D-3018-C43E-AADB-A072B11ECF9D}"/>
                </a:ext>
              </a:extLst>
            </p:cNvPr>
            <p:cNvSpPr/>
            <p:nvPr/>
          </p:nvSpPr>
          <p:spPr>
            <a:xfrm>
              <a:off x="1738745" y="3468255"/>
              <a:ext cx="381000" cy="381000"/>
            </a:xfrm>
            <a:prstGeom prst="plaque">
              <a:avLst>
                <a:gd name="adj" fmla="val 33637"/>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Diamond 37">
              <a:extLst>
                <a:ext uri="{FF2B5EF4-FFF2-40B4-BE49-F238E27FC236}">
                  <a16:creationId xmlns:a16="http://schemas.microsoft.com/office/drawing/2014/main" id="{FE581793-51F6-12D0-CC5F-D708835CDE0D}"/>
                </a:ext>
              </a:extLst>
            </p:cNvPr>
            <p:cNvSpPr/>
            <p:nvPr/>
          </p:nvSpPr>
          <p:spPr>
            <a:xfrm>
              <a:off x="1828800" y="3581400"/>
              <a:ext cx="152400" cy="152400"/>
            </a:xfrm>
            <a:prstGeom prst="diamond">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a:extLst>
              <a:ext uri="{FF2B5EF4-FFF2-40B4-BE49-F238E27FC236}">
                <a16:creationId xmlns:a16="http://schemas.microsoft.com/office/drawing/2014/main" id="{8B901F28-5E3E-81A7-27FE-92BF08B12E74}"/>
              </a:ext>
            </a:extLst>
          </p:cNvPr>
          <p:cNvGrpSpPr/>
          <p:nvPr/>
        </p:nvGrpSpPr>
        <p:grpSpPr>
          <a:xfrm>
            <a:off x="2009673" y="2816073"/>
            <a:ext cx="1726849" cy="3660521"/>
            <a:chOff x="1048251" y="1600200"/>
            <a:chExt cx="2120892" cy="4495800"/>
          </a:xfrm>
        </p:grpSpPr>
        <p:sp>
          <p:nvSpPr>
            <p:cNvPr id="92" name="Oval 62">
              <a:extLst>
                <a:ext uri="{FF2B5EF4-FFF2-40B4-BE49-F238E27FC236}">
                  <a16:creationId xmlns:a16="http://schemas.microsoft.com/office/drawing/2014/main" id="{E10B10E8-AF14-016B-020E-F9F689F0CDB6}"/>
                </a:ext>
              </a:extLst>
            </p:cNvPr>
            <p:cNvSpPr/>
            <p:nvPr/>
          </p:nvSpPr>
          <p:spPr>
            <a:xfrm rot="20950279">
              <a:off x="2035534" y="5633521"/>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a:extLst>
                <a:ext uri="{FF2B5EF4-FFF2-40B4-BE49-F238E27FC236}">
                  <a16:creationId xmlns:a16="http://schemas.microsoft.com/office/drawing/2014/main" id="{C1BB7243-1E82-70E1-3374-F8AD0DAF2ECD}"/>
                </a:ext>
              </a:extLst>
            </p:cNvPr>
            <p:cNvSpPr/>
            <p:nvPr/>
          </p:nvSpPr>
          <p:spPr>
            <a:xfrm rot="20950279">
              <a:off x="1453258" y="5633523"/>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BD6F94C5-5D3E-7B94-590D-971BA4206540}"/>
                </a:ext>
              </a:extLst>
            </p:cNvPr>
            <p:cNvSpPr/>
            <p:nvPr/>
          </p:nvSpPr>
          <p:spPr>
            <a:xfrm rot="3727289" flipH="1">
              <a:off x="2619115" y="4432242"/>
              <a:ext cx="646564" cy="45349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a:extLst>
                <a:ext uri="{FF2B5EF4-FFF2-40B4-BE49-F238E27FC236}">
                  <a16:creationId xmlns:a16="http://schemas.microsoft.com/office/drawing/2014/main" id="{5D276990-4CC9-2FAA-EC93-60D8CDC1A385}"/>
                </a:ext>
              </a:extLst>
            </p:cNvPr>
            <p:cNvSpPr/>
            <p:nvPr/>
          </p:nvSpPr>
          <p:spPr>
            <a:xfrm rot="17979736">
              <a:off x="924428" y="4523569"/>
              <a:ext cx="646564" cy="398918"/>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rapezoid 95">
              <a:extLst>
                <a:ext uri="{FF2B5EF4-FFF2-40B4-BE49-F238E27FC236}">
                  <a16:creationId xmlns:a16="http://schemas.microsoft.com/office/drawing/2014/main" id="{71685771-14E1-53F2-7F6F-69D557F4671C}"/>
                </a:ext>
              </a:extLst>
            </p:cNvPr>
            <p:cNvSpPr/>
            <p:nvPr/>
          </p:nvSpPr>
          <p:spPr>
            <a:xfrm>
              <a:off x="1400427" y="3232845"/>
              <a:ext cx="1401029" cy="256453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rapezoid 96">
              <a:extLst>
                <a:ext uri="{FF2B5EF4-FFF2-40B4-BE49-F238E27FC236}">
                  <a16:creationId xmlns:a16="http://schemas.microsoft.com/office/drawing/2014/main" id="{D64758ED-E4E4-FD1A-F65B-9A54FD342987}"/>
                </a:ext>
              </a:extLst>
            </p:cNvPr>
            <p:cNvSpPr/>
            <p:nvPr/>
          </p:nvSpPr>
          <p:spPr>
            <a:xfrm rot="20382913">
              <a:off x="2401734" y="3294670"/>
              <a:ext cx="579127" cy="1484478"/>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Trapezoid 97">
              <a:extLst>
                <a:ext uri="{FF2B5EF4-FFF2-40B4-BE49-F238E27FC236}">
                  <a16:creationId xmlns:a16="http://schemas.microsoft.com/office/drawing/2014/main" id="{1D2A07FC-1BC4-82D6-1D98-E14E5F33192E}"/>
                </a:ext>
              </a:extLst>
            </p:cNvPr>
            <p:cNvSpPr/>
            <p:nvPr/>
          </p:nvSpPr>
          <p:spPr>
            <a:xfrm rot="1217087" flipH="1">
              <a:off x="1156078" y="3302550"/>
              <a:ext cx="630412" cy="1538284"/>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rapezoid 98">
              <a:extLst>
                <a:ext uri="{FF2B5EF4-FFF2-40B4-BE49-F238E27FC236}">
                  <a16:creationId xmlns:a16="http://schemas.microsoft.com/office/drawing/2014/main" id="{24DE96F2-F270-E4BD-4F65-EACB6971398B}"/>
                </a:ext>
              </a:extLst>
            </p:cNvPr>
            <p:cNvSpPr/>
            <p:nvPr/>
          </p:nvSpPr>
          <p:spPr>
            <a:xfrm>
              <a:off x="1517180" y="4612674"/>
              <a:ext cx="1167524" cy="306629"/>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rapezoid 99">
              <a:extLst>
                <a:ext uri="{FF2B5EF4-FFF2-40B4-BE49-F238E27FC236}">
                  <a16:creationId xmlns:a16="http://schemas.microsoft.com/office/drawing/2014/main" id="{A1C48E01-CD67-05CD-B274-542C1AFCCA1A}"/>
                </a:ext>
              </a:extLst>
            </p:cNvPr>
            <p:cNvSpPr/>
            <p:nvPr/>
          </p:nvSpPr>
          <p:spPr>
            <a:xfrm rot="10800000">
              <a:off x="1885386" y="3289915"/>
              <a:ext cx="465823" cy="52514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Oval 100">
              <a:extLst>
                <a:ext uri="{FF2B5EF4-FFF2-40B4-BE49-F238E27FC236}">
                  <a16:creationId xmlns:a16="http://schemas.microsoft.com/office/drawing/2014/main" id="{2DAF6A10-139B-D238-98FA-D3D902538270}"/>
                </a:ext>
              </a:extLst>
            </p:cNvPr>
            <p:cNvSpPr/>
            <p:nvPr/>
          </p:nvSpPr>
          <p:spPr>
            <a:xfrm>
              <a:off x="1420477" y="1761884"/>
              <a:ext cx="1401029" cy="188158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Cloud 101">
              <a:extLst>
                <a:ext uri="{FF2B5EF4-FFF2-40B4-BE49-F238E27FC236}">
                  <a16:creationId xmlns:a16="http://schemas.microsoft.com/office/drawing/2014/main" id="{147F3DF7-E298-65E4-3735-0BE95AB9DDE4}"/>
                </a:ext>
              </a:extLst>
            </p:cNvPr>
            <p:cNvSpPr/>
            <p:nvPr/>
          </p:nvSpPr>
          <p:spPr>
            <a:xfrm rot="671737">
              <a:off x="1277925" y="2193892"/>
              <a:ext cx="444070" cy="1098357"/>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Cloud 102">
              <a:extLst>
                <a:ext uri="{FF2B5EF4-FFF2-40B4-BE49-F238E27FC236}">
                  <a16:creationId xmlns:a16="http://schemas.microsoft.com/office/drawing/2014/main" id="{9EB78209-2BA4-413D-77B7-493933CB046F}"/>
                </a:ext>
              </a:extLst>
            </p:cNvPr>
            <p:cNvSpPr/>
            <p:nvPr/>
          </p:nvSpPr>
          <p:spPr>
            <a:xfrm rot="20928263" flipH="1">
              <a:off x="2430420" y="2333258"/>
              <a:ext cx="506360" cy="965173"/>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Chord 103">
              <a:extLst>
                <a:ext uri="{FF2B5EF4-FFF2-40B4-BE49-F238E27FC236}">
                  <a16:creationId xmlns:a16="http://schemas.microsoft.com/office/drawing/2014/main" id="{E0026418-C161-918A-AECE-7E91995AED56}"/>
                </a:ext>
              </a:extLst>
            </p:cNvPr>
            <p:cNvSpPr/>
            <p:nvPr/>
          </p:nvSpPr>
          <p:spPr>
            <a:xfrm rot="7621963">
              <a:off x="1473683" y="1625975"/>
              <a:ext cx="1196357" cy="1144807"/>
            </a:xfrm>
            <a:prstGeom prst="chord">
              <a:avLst>
                <a:gd name="adj1" fmla="val 2700000"/>
                <a:gd name="adj2" fmla="val 14305134"/>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ounded Rectangle 175">
              <a:extLst>
                <a:ext uri="{FF2B5EF4-FFF2-40B4-BE49-F238E27FC236}">
                  <a16:creationId xmlns:a16="http://schemas.microsoft.com/office/drawing/2014/main" id="{47451122-B6DA-6252-BDAA-85845D731702}"/>
                </a:ext>
              </a:extLst>
            </p:cNvPr>
            <p:cNvSpPr/>
            <p:nvPr/>
          </p:nvSpPr>
          <p:spPr>
            <a:xfrm>
              <a:off x="1418492" y="2041845"/>
              <a:ext cx="1354015" cy="405834"/>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46">
              <a:extLst>
                <a:ext uri="{FF2B5EF4-FFF2-40B4-BE49-F238E27FC236}">
                  <a16:creationId xmlns:a16="http://schemas.microsoft.com/office/drawing/2014/main" id="{1CAB24CE-1CAB-1DCC-5909-A5F0383E1818}"/>
                </a:ext>
              </a:extLst>
            </p:cNvPr>
            <p:cNvGrpSpPr/>
            <p:nvPr/>
          </p:nvGrpSpPr>
          <p:grpSpPr>
            <a:xfrm>
              <a:off x="1398319" y="5522026"/>
              <a:ext cx="1371600" cy="242455"/>
              <a:chOff x="1447800" y="7148945"/>
              <a:chExt cx="2885704" cy="938151"/>
            </a:xfrm>
          </p:grpSpPr>
          <p:grpSp>
            <p:nvGrpSpPr>
              <p:cNvPr id="127" name="Group 39">
                <a:extLst>
                  <a:ext uri="{FF2B5EF4-FFF2-40B4-BE49-F238E27FC236}">
                    <a16:creationId xmlns:a16="http://schemas.microsoft.com/office/drawing/2014/main" id="{DFAE36BD-E33C-B1F4-7E90-B16052725772}"/>
                  </a:ext>
                </a:extLst>
              </p:cNvPr>
              <p:cNvGrpSpPr/>
              <p:nvPr/>
            </p:nvGrpSpPr>
            <p:grpSpPr>
              <a:xfrm>
                <a:off x="3571504" y="7148945"/>
                <a:ext cx="762000" cy="914400"/>
                <a:chOff x="1447800" y="7162800"/>
                <a:chExt cx="762000" cy="914400"/>
              </a:xfrm>
            </p:grpSpPr>
            <p:grpSp>
              <p:nvGrpSpPr>
                <p:cNvPr id="142" name="Group 25">
                  <a:extLst>
                    <a:ext uri="{FF2B5EF4-FFF2-40B4-BE49-F238E27FC236}">
                      <a16:creationId xmlns:a16="http://schemas.microsoft.com/office/drawing/2014/main" id="{51979018-E395-C283-99FA-4730DAF68F4C}"/>
                    </a:ext>
                  </a:extLst>
                </p:cNvPr>
                <p:cNvGrpSpPr/>
                <p:nvPr/>
              </p:nvGrpSpPr>
              <p:grpSpPr>
                <a:xfrm>
                  <a:off x="1447800" y="7162800"/>
                  <a:ext cx="762000" cy="914400"/>
                  <a:chOff x="3276600" y="990600"/>
                  <a:chExt cx="762000" cy="914400"/>
                </a:xfrm>
              </p:grpSpPr>
              <p:sp>
                <p:nvSpPr>
                  <p:cNvPr id="144" name="Oval 143">
                    <a:extLst>
                      <a:ext uri="{FF2B5EF4-FFF2-40B4-BE49-F238E27FC236}">
                        <a16:creationId xmlns:a16="http://schemas.microsoft.com/office/drawing/2014/main" id="{BA6097A8-D81C-3F36-78A2-8DBE08F86EFC}"/>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Quad Arrow 215">
                    <a:extLst>
                      <a:ext uri="{FF2B5EF4-FFF2-40B4-BE49-F238E27FC236}">
                        <a16:creationId xmlns:a16="http://schemas.microsoft.com/office/drawing/2014/main" id="{5FDD4E6B-EBF9-FE03-1963-675A362C4A77}"/>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3" name="Diamond 142">
                  <a:extLst>
                    <a:ext uri="{FF2B5EF4-FFF2-40B4-BE49-F238E27FC236}">
                      <a16:creationId xmlns:a16="http://schemas.microsoft.com/office/drawing/2014/main" id="{19BC13C4-577B-C7E3-E049-61A90051B7E9}"/>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32">
                <a:extLst>
                  <a:ext uri="{FF2B5EF4-FFF2-40B4-BE49-F238E27FC236}">
                    <a16:creationId xmlns:a16="http://schemas.microsoft.com/office/drawing/2014/main" id="{1EC89531-5589-B6F5-E416-0D4C0045CE2E}"/>
                  </a:ext>
                </a:extLst>
              </p:cNvPr>
              <p:cNvGrpSpPr/>
              <p:nvPr/>
            </p:nvGrpSpPr>
            <p:grpSpPr>
              <a:xfrm>
                <a:off x="2514599" y="7172696"/>
                <a:ext cx="1129975" cy="914400"/>
                <a:chOff x="1447800" y="7162800"/>
                <a:chExt cx="1129975" cy="914400"/>
              </a:xfrm>
            </p:grpSpPr>
            <p:grpSp>
              <p:nvGrpSpPr>
                <p:cNvPr id="136" name="Group 25">
                  <a:extLst>
                    <a:ext uri="{FF2B5EF4-FFF2-40B4-BE49-F238E27FC236}">
                      <a16:creationId xmlns:a16="http://schemas.microsoft.com/office/drawing/2014/main" id="{26B98D8D-DDCC-69C1-19C7-995439884338}"/>
                    </a:ext>
                  </a:extLst>
                </p:cNvPr>
                <p:cNvGrpSpPr/>
                <p:nvPr/>
              </p:nvGrpSpPr>
              <p:grpSpPr>
                <a:xfrm>
                  <a:off x="1447800" y="7162800"/>
                  <a:ext cx="762000" cy="914400"/>
                  <a:chOff x="3276600" y="990600"/>
                  <a:chExt cx="762000" cy="914400"/>
                </a:xfrm>
              </p:grpSpPr>
              <p:sp>
                <p:nvSpPr>
                  <p:cNvPr id="140" name="Oval 37">
                    <a:extLst>
                      <a:ext uri="{FF2B5EF4-FFF2-40B4-BE49-F238E27FC236}">
                        <a16:creationId xmlns:a16="http://schemas.microsoft.com/office/drawing/2014/main" id="{04A1BF89-014A-B334-EC2D-E933B7B9492D}"/>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Quad Arrow 38">
                    <a:extLst>
                      <a:ext uri="{FF2B5EF4-FFF2-40B4-BE49-F238E27FC236}">
                        <a16:creationId xmlns:a16="http://schemas.microsoft.com/office/drawing/2014/main" id="{D0D75EF9-F099-37F2-58D6-F05508A0D914}"/>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Quad Arrow 207">
                  <a:extLst>
                    <a:ext uri="{FF2B5EF4-FFF2-40B4-BE49-F238E27FC236}">
                      <a16:creationId xmlns:a16="http://schemas.microsoft.com/office/drawing/2014/main" id="{35589F5D-DD25-2582-CDB5-7231BB060A44}"/>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Diamond 137">
                  <a:extLst>
                    <a:ext uri="{FF2B5EF4-FFF2-40B4-BE49-F238E27FC236}">
                      <a16:creationId xmlns:a16="http://schemas.microsoft.com/office/drawing/2014/main" id="{AD8B369F-A535-F296-F2C6-9AE6C1773B45}"/>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Diamond 138">
                  <a:extLst>
                    <a:ext uri="{FF2B5EF4-FFF2-40B4-BE49-F238E27FC236}">
                      <a16:creationId xmlns:a16="http://schemas.microsoft.com/office/drawing/2014/main" id="{4542230E-B376-85E5-8DC4-B074FDD24A1F}"/>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9" name="Group 31">
                <a:extLst>
                  <a:ext uri="{FF2B5EF4-FFF2-40B4-BE49-F238E27FC236}">
                    <a16:creationId xmlns:a16="http://schemas.microsoft.com/office/drawing/2014/main" id="{5DF27202-EC45-7B08-D45B-B20A189D87E0}"/>
                  </a:ext>
                </a:extLst>
              </p:cNvPr>
              <p:cNvGrpSpPr/>
              <p:nvPr/>
            </p:nvGrpSpPr>
            <p:grpSpPr>
              <a:xfrm>
                <a:off x="1447800" y="7162800"/>
                <a:ext cx="1129975" cy="914400"/>
                <a:chOff x="1447800" y="7162800"/>
                <a:chExt cx="1129975" cy="914400"/>
              </a:xfrm>
            </p:grpSpPr>
            <p:grpSp>
              <p:nvGrpSpPr>
                <p:cNvPr id="130" name="Group 25">
                  <a:extLst>
                    <a:ext uri="{FF2B5EF4-FFF2-40B4-BE49-F238E27FC236}">
                      <a16:creationId xmlns:a16="http://schemas.microsoft.com/office/drawing/2014/main" id="{54A12C20-AA0A-B315-D688-845F18CD9912}"/>
                    </a:ext>
                  </a:extLst>
                </p:cNvPr>
                <p:cNvGrpSpPr/>
                <p:nvPr/>
              </p:nvGrpSpPr>
              <p:grpSpPr>
                <a:xfrm>
                  <a:off x="1447800" y="7162800"/>
                  <a:ext cx="762000" cy="914400"/>
                  <a:chOff x="3276600" y="990600"/>
                  <a:chExt cx="762000" cy="914400"/>
                </a:xfrm>
              </p:grpSpPr>
              <p:sp>
                <p:nvSpPr>
                  <p:cNvPr id="134" name="Oval 26">
                    <a:extLst>
                      <a:ext uri="{FF2B5EF4-FFF2-40B4-BE49-F238E27FC236}">
                        <a16:creationId xmlns:a16="http://schemas.microsoft.com/office/drawing/2014/main" id="{1CB4A982-C7EF-8193-A456-6AF75CAA419B}"/>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Quad Arrow 27">
                    <a:extLst>
                      <a:ext uri="{FF2B5EF4-FFF2-40B4-BE49-F238E27FC236}">
                        <a16:creationId xmlns:a16="http://schemas.microsoft.com/office/drawing/2014/main" id="{B64A6125-7CDC-4DA0-7958-2AE3DE3309AB}"/>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1" name="Quad Arrow 28">
                  <a:extLst>
                    <a:ext uri="{FF2B5EF4-FFF2-40B4-BE49-F238E27FC236}">
                      <a16:creationId xmlns:a16="http://schemas.microsoft.com/office/drawing/2014/main" id="{DEBC10AF-7FFF-B584-6537-4696B74F59A6}"/>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Diamond 29">
                  <a:extLst>
                    <a:ext uri="{FF2B5EF4-FFF2-40B4-BE49-F238E27FC236}">
                      <a16:creationId xmlns:a16="http://schemas.microsoft.com/office/drawing/2014/main" id="{63CA15FF-6831-2742-FF24-F770AEDB6135}"/>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Diamond 30">
                  <a:extLst>
                    <a:ext uri="{FF2B5EF4-FFF2-40B4-BE49-F238E27FC236}">
                      <a16:creationId xmlns:a16="http://schemas.microsoft.com/office/drawing/2014/main" id="{E932BD7F-4A47-0CB8-2FE0-781FE113A51A}"/>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7" name="Group 47">
              <a:extLst>
                <a:ext uri="{FF2B5EF4-FFF2-40B4-BE49-F238E27FC236}">
                  <a16:creationId xmlns:a16="http://schemas.microsoft.com/office/drawing/2014/main" id="{03CB70AE-80F6-0955-2C4A-09BC74B14C17}"/>
                </a:ext>
              </a:extLst>
            </p:cNvPr>
            <p:cNvGrpSpPr/>
            <p:nvPr/>
          </p:nvGrpSpPr>
          <p:grpSpPr>
            <a:xfrm>
              <a:off x="1420090" y="2123704"/>
              <a:ext cx="1371600" cy="242455"/>
              <a:chOff x="1447800" y="7148945"/>
              <a:chExt cx="2885704" cy="938151"/>
            </a:xfrm>
          </p:grpSpPr>
          <p:grpSp>
            <p:nvGrpSpPr>
              <p:cNvPr id="108" name="Group 39">
                <a:extLst>
                  <a:ext uri="{FF2B5EF4-FFF2-40B4-BE49-F238E27FC236}">
                    <a16:creationId xmlns:a16="http://schemas.microsoft.com/office/drawing/2014/main" id="{A4972971-59AE-69DB-0CF5-9BC66EEB1AF8}"/>
                  </a:ext>
                </a:extLst>
              </p:cNvPr>
              <p:cNvGrpSpPr/>
              <p:nvPr/>
            </p:nvGrpSpPr>
            <p:grpSpPr>
              <a:xfrm>
                <a:off x="3571504" y="7148945"/>
                <a:ext cx="762000" cy="914400"/>
                <a:chOff x="1447800" y="7162800"/>
                <a:chExt cx="762000" cy="914400"/>
              </a:xfrm>
            </p:grpSpPr>
            <p:grpSp>
              <p:nvGrpSpPr>
                <p:cNvPr id="123" name="Group 25">
                  <a:extLst>
                    <a:ext uri="{FF2B5EF4-FFF2-40B4-BE49-F238E27FC236}">
                      <a16:creationId xmlns:a16="http://schemas.microsoft.com/office/drawing/2014/main" id="{0A1EA120-71C3-4F43-DEEA-7733BB1B5CF2}"/>
                    </a:ext>
                  </a:extLst>
                </p:cNvPr>
                <p:cNvGrpSpPr/>
                <p:nvPr/>
              </p:nvGrpSpPr>
              <p:grpSpPr>
                <a:xfrm>
                  <a:off x="1447800" y="7162800"/>
                  <a:ext cx="762000" cy="914400"/>
                  <a:chOff x="3276600" y="990600"/>
                  <a:chExt cx="762000" cy="914400"/>
                </a:xfrm>
              </p:grpSpPr>
              <p:sp>
                <p:nvSpPr>
                  <p:cNvPr id="125" name="Oval 124">
                    <a:extLst>
                      <a:ext uri="{FF2B5EF4-FFF2-40B4-BE49-F238E27FC236}">
                        <a16:creationId xmlns:a16="http://schemas.microsoft.com/office/drawing/2014/main" id="{9C29F6BB-CA5B-1175-9451-6C1D790A7A78}"/>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Quad Arrow 196">
                    <a:extLst>
                      <a:ext uri="{FF2B5EF4-FFF2-40B4-BE49-F238E27FC236}">
                        <a16:creationId xmlns:a16="http://schemas.microsoft.com/office/drawing/2014/main" id="{37DC89DA-F770-69D7-AD0F-2981CDF0AFA4}"/>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4" name="Diamond 123">
                  <a:extLst>
                    <a:ext uri="{FF2B5EF4-FFF2-40B4-BE49-F238E27FC236}">
                      <a16:creationId xmlns:a16="http://schemas.microsoft.com/office/drawing/2014/main" id="{18B97C15-8726-4971-55F4-6ECA5FDEED73}"/>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32">
                <a:extLst>
                  <a:ext uri="{FF2B5EF4-FFF2-40B4-BE49-F238E27FC236}">
                    <a16:creationId xmlns:a16="http://schemas.microsoft.com/office/drawing/2014/main" id="{239F999C-848E-AE76-AEC1-DC022A33F32A}"/>
                  </a:ext>
                </a:extLst>
              </p:cNvPr>
              <p:cNvGrpSpPr/>
              <p:nvPr/>
            </p:nvGrpSpPr>
            <p:grpSpPr>
              <a:xfrm>
                <a:off x="2514599" y="7172696"/>
                <a:ext cx="1129975" cy="914400"/>
                <a:chOff x="1447800" y="7162800"/>
                <a:chExt cx="1129975" cy="914400"/>
              </a:xfrm>
            </p:grpSpPr>
            <p:grpSp>
              <p:nvGrpSpPr>
                <p:cNvPr id="117" name="Group 25">
                  <a:extLst>
                    <a:ext uri="{FF2B5EF4-FFF2-40B4-BE49-F238E27FC236}">
                      <a16:creationId xmlns:a16="http://schemas.microsoft.com/office/drawing/2014/main" id="{9F5E9F09-64C0-6505-09EB-F09228F5ACC4}"/>
                    </a:ext>
                  </a:extLst>
                </p:cNvPr>
                <p:cNvGrpSpPr/>
                <p:nvPr/>
              </p:nvGrpSpPr>
              <p:grpSpPr>
                <a:xfrm>
                  <a:off x="1447800" y="7162800"/>
                  <a:ext cx="762000" cy="914400"/>
                  <a:chOff x="3276600" y="990600"/>
                  <a:chExt cx="762000" cy="914400"/>
                </a:xfrm>
              </p:grpSpPr>
              <p:sp>
                <p:nvSpPr>
                  <p:cNvPr id="121" name="Oval 120">
                    <a:extLst>
                      <a:ext uri="{FF2B5EF4-FFF2-40B4-BE49-F238E27FC236}">
                        <a16:creationId xmlns:a16="http://schemas.microsoft.com/office/drawing/2014/main" id="{BD53733C-6672-8A23-7A20-12FD1AECFF87}"/>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Quad Arrow 192">
                    <a:extLst>
                      <a:ext uri="{FF2B5EF4-FFF2-40B4-BE49-F238E27FC236}">
                        <a16:creationId xmlns:a16="http://schemas.microsoft.com/office/drawing/2014/main" id="{410D5FBB-390E-6663-75FD-0CF2FA6685BD}"/>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8" name="Quad Arrow 188">
                  <a:extLst>
                    <a:ext uri="{FF2B5EF4-FFF2-40B4-BE49-F238E27FC236}">
                      <a16:creationId xmlns:a16="http://schemas.microsoft.com/office/drawing/2014/main" id="{9919A388-69B9-7954-0534-3C12D052EC07}"/>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Diamond 118">
                  <a:extLst>
                    <a:ext uri="{FF2B5EF4-FFF2-40B4-BE49-F238E27FC236}">
                      <a16:creationId xmlns:a16="http://schemas.microsoft.com/office/drawing/2014/main" id="{8D84E840-C23D-5B19-48F9-31B6A9CE707B}"/>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Diamond 119">
                  <a:extLst>
                    <a:ext uri="{FF2B5EF4-FFF2-40B4-BE49-F238E27FC236}">
                      <a16:creationId xmlns:a16="http://schemas.microsoft.com/office/drawing/2014/main" id="{39C4C31A-B536-B30F-FB80-3ACC2C62A799}"/>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31">
                <a:extLst>
                  <a:ext uri="{FF2B5EF4-FFF2-40B4-BE49-F238E27FC236}">
                    <a16:creationId xmlns:a16="http://schemas.microsoft.com/office/drawing/2014/main" id="{B561E640-8303-7B30-CE4C-DF43DEC78986}"/>
                  </a:ext>
                </a:extLst>
              </p:cNvPr>
              <p:cNvGrpSpPr/>
              <p:nvPr/>
            </p:nvGrpSpPr>
            <p:grpSpPr>
              <a:xfrm>
                <a:off x="1447800" y="7162800"/>
                <a:ext cx="1129975" cy="914400"/>
                <a:chOff x="1447800" y="7162800"/>
                <a:chExt cx="1129975" cy="914400"/>
              </a:xfrm>
            </p:grpSpPr>
            <p:grpSp>
              <p:nvGrpSpPr>
                <p:cNvPr id="111" name="Group 25">
                  <a:extLst>
                    <a:ext uri="{FF2B5EF4-FFF2-40B4-BE49-F238E27FC236}">
                      <a16:creationId xmlns:a16="http://schemas.microsoft.com/office/drawing/2014/main" id="{99185D73-8D25-091D-47D7-E439C6B78D4F}"/>
                    </a:ext>
                  </a:extLst>
                </p:cNvPr>
                <p:cNvGrpSpPr/>
                <p:nvPr/>
              </p:nvGrpSpPr>
              <p:grpSpPr>
                <a:xfrm>
                  <a:off x="1447800" y="7162800"/>
                  <a:ext cx="762000" cy="914400"/>
                  <a:chOff x="3276600" y="990600"/>
                  <a:chExt cx="762000" cy="914400"/>
                </a:xfrm>
              </p:grpSpPr>
              <p:sp>
                <p:nvSpPr>
                  <p:cNvPr id="115" name="Oval 114">
                    <a:extLst>
                      <a:ext uri="{FF2B5EF4-FFF2-40B4-BE49-F238E27FC236}">
                        <a16:creationId xmlns:a16="http://schemas.microsoft.com/office/drawing/2014/main" id="{D1E0A187-DFB7-BBA8-15BE-15E04C5DBFCC}"/>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Quad Arrow 186">
                    <a:extLst>
                      <a:ext uri="{FF2B5EF4-FFF2-40B4-BE49-F238E27FC236}">
                        <a16:creationId xmlns:a16="http://schemas.microsoft.com/office/drawing/2014/main" id="{5655C5C3-7EAA-DA25-92F5-05DB8350DB50}"/>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2" name="Quad Arrow 182">
                  <a:extLst>
                    <a:ext uri="{FF2B5EF4-FFF2-40B4-BE49-F238E27FC236}">
                      <a16:creationId xmlns:a16="http://schemas.microsoft.com/office/drawing/2014/main" id="{01307FAD-7E00-8214-CE87-93657BA9C506}"/>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Diamond 112">
                  <a:extLst>
                    <a:ext uri="{FF2B5EF4-FFF2-40B4-BE49-F238E27FC236}">
                      <a16:creationId xmlns:a16="http://schemas.microsoft.com/office/drawing/2014/main" id="{5AB4C9BB-579A-42B1-F8DC-8553B2C8A760}"/>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Diamond 113">
                  <a:extLst>
                    <a:ext uri="{FF2B5EF4-FFF2-40B4-BE49-F238E27FC236}">
                      <a16:creationId xmlns:a16="http://schemas.microsoft.com/office/drawing/2014/main" id="{366ECA60-E5D4-1D4B-99A4-4BE94C24A146}"/>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3623845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5109A036-8277-4C49-BA48-F725456BE7E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grpSp>
        <p:nvGrpSpPr>
          <p:cNvPr id="5" name="Group 4"/>
          <p:cNvGrpSpPr/>
          <p:nvPr/>
        </p:nvGrpSpPr>
        <p:grpSpPr>
          <a:xfrm>
            <a:off x="2438400" y="914400"/>
            <a:ext cx="7264400" cy="2962656"/>
            <a:chOff x="965200" y="2286000"/>
            <a:chExt cx="7264400" cy="2743200"/>
          </a:xfrm>
        </p:grpSpPr>
        <p:grpSp>
          <p:nvGrpSpPr>
            <p:cNvPr id="6" name="Group 18"/>
            <p:cNvGrpSpPr/>
            <p:nvPr/>
          </p:nvGrpSpPr>
          <p:grpSpPr>
            <a:xfrm>
              <a:off x="965200" y="2286000"/>
              <a:ext cx="7264400" cy="2743200"/>
              <a:chOff x="965200" y="2286000"/>
              <a:chExt cx="7327900" cy="2743200"/>
            </a:xfrm>
          </p:grpSpPr>
          <p:sp>
            <p:nvSpPr>
              <p:cNvPr id="8" name="Rectangle 7"/>
              <p:cNvSpPr/>
              <p:nvPr/>
            </p:nvSpPr>
            <p:spPr>
              <a:xfrm>
                <a:off x="990600" y="2286000"/>
                <a:ext cx="7302500" cy="2466242"/>
              </a:xfrm>
              <a:prstGeom prst="rect">
                <a:avLst/>
              </a:prstGeom>
              <a:solidFill>
                <a:srgbClr val="1C766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65200" y="4739054"/>
                <a:ext cx="7302500" cy="290146"/>
              </a:xfrm>
              <a:prstGeom prst="rect">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p:cNvCxnSpPr/>
              <p:nvPr/>
            </p:nvCxnSpPr>
            <p:spPr>
              <a:xfrm>
                <a:off x="965200" y="478741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stCxn id="9" idx="1"/>
                <a:endCxn id="9" idx="3"/>
              </p:cNvCxnSpPr>
              <p:nvPr/>
            </p:nvCxnSpPr>
            <p:spPr>
              <a:xfrm>
                <a:off x="965200" y="4884127"/>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65200" y="498084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1543049" y="2930257"/>
              <a:ext cx="4815840" cy="1111416"/>
            </a:xfrm>
            <a:prstGeom prst="rect">
              <a:avLst/>
            </a:prstGeom>
            <a:noFill/>
          </p:spPr>
          <p:txBody>
            <a:bodyPr wrap="square" rtlCol="0">
              <a:spAutoFit/>
            </a:bodyPr>
            <a:lstStyle/>
            <a:p>
              <a:r>
                <a:rPr lang="en-US" sz="2400" dirty="0">
                  <a:solidFill>
                    <a:schemeClr val="bg1"/>
                  </a:solidFill>
                  <a:latin typeface="Comic Sans MS" pitchFamily="66" charset="0"/>
                </a:rPr>
                <a:t>“One of mortality’s great tests comes when our beliefs are questioned or criticized.”</a:t>
              </a:r>
              <a:endParaRPr lang="en-US" sz="2400" dirty="0">
                <a:solidFill>
                  <a:schemeClr val="bg1"/>
                </a:solidFill>
                <a:latin typeface="Abadi" panose="020B0604020104020204" pitchFamily="34" charset="0"/>
              </a:endParaRPr>
            </a:p>
          </p:txBody>
        </p:sp>
      </p:grpSp>
      <p:sp>
        <p:nvSpPr>
          <p:cNvPr id="13" name="TextBox 12"/>
          <p:cNvSpPr txBox="1"/>
          <p:nvPr/>
        </p:nvSpPr>
        <p:spPr>
          <a:xfrm>
            <a:off x="8140262" y="3268718"/>
            <a:ext cx="2514600" cy="276999"/>
          </a:xfrm>
          <a:prstGeom prst="rect">
            <a:avLst/>
          </a:prstGeom>
          <a:noFill/>
        </p:spPr>
        <p:txBody>
          <a:bodyPr wrap="square" rtlCol="0">
            <a:spAutoFit/>
          </a:bodyPr>
          <a:lstStyle/>
          <a:p>
            <a:r>
              <a:rPr lang="en-US" sz="1200" dirty="0">
                <a:solidFill>
                  <a:schemeClr val="bg1"/>
                </a:solidFill>
              </a:rPr>
              <a:t>Elder Robert D. Hales.</a:t>
            </a:r>
          </a:p>
        </p:txBody>
      </p:sp>
      <p:sp>
        <p:nvSpPr>
          <p:cNvPr id="14" name="TextBox 13"/>
          <p:cNvSpPr txBox="1"/>
          <p:nvPr/>
        </p:nvSpPr>
        <p:spPr>
          <a:xfrm>
            <a:off x="2368296" y="4215385"/>
            <a:ext cx="7370064" cy="1938992"/>
          </a:xfrm>
          <a:prstGeom prst="rect">
            <a:avLst/>
          </a:prstGeom>
          <a:noFill/>
        </p:spPr>
        <p:txBody>
          <a:bodyPr wrap="square" rtlCol="0">
            <a:spAutoFit/>
          </a:bodyPr>
          <a:lstStyle/>
          <a:p>
            <a:pPr algn="ctr"/>
            <a:r>
              <a:rPr lang="en-US" sz="4000" dirty="0">
                <a:solidFill>
                  <a:srgbClr val="7030A0"/>
                </a:solidFill>
                <a:effectLst>
                  <a:glow rad="139700">
                    <a:schemeClr val="accent4">
                      <a:satMod val="175000"/>
                      <a:alpha val="40000"/>
                    </a:schemeClr>
                  </a:glow>
                </a:effectLst>
              </a:rPr>
              <a:t>Has there been a time in your life that someone has questioned or criticized your beliefs?</a:t>
            </a:r>
          </a:p>
        </p:txBody>
      </p:sp>
      <p:grpSp>
        <p:nvGrpSpPr>
          <p:cNvPr id="17" name="Group 16">
            <a:extLst>
              <a:ext uri="{FF2B5EF4-FFF2-40B4-BE49-F238E27FC236}">
                <a16:creationId xmlns:a16="http://schemas.microsoft.com/office/drawing/2014/main" id="{20B3B2D0-E5E9-4ADE-94E7-4DA0A57129E7}"/>
              </a:ext>
            </a:extLst>
          </p:cNvPr>
          <p:cNvGrpSpPr/>
          <p:nvPr/>
        </p:nvGrpSpPr>
        <p:grpSpPr>
          <a:xfrm>
            <a:off x="7999524" y="801624"/>
            <a:ext cx="995885" cy="1438656"/>
            <a:chOff x="7999524" y="801624"/>
            <a:chExt cx="995885" cy="1438656"/>
          </a:xfrm>
        </p:grpSpPr>
        <p:pic>
          <p:nvPicPr>
            <p:cNvPr id="3" name="Picture 2">
              <a:extLst>
                <a:ext uri="{FF2B5EF4-FFF2-40B4-BE49-F238E27FC236}">
                  <a16:creationId xmlns:a16="http://schemas.microsoft.com/office/drawing/2014/main" id="{3032306D-489F-40B8-98DE-720B85951AA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99524" y="988695"/>
              <a:ext cx="995885" cy="1251585"/>
            </a:xfrm>
            <a:prstGeom prst="rect">
              <a:avLst/>
            </a:prstGeom>
          </p:spPr>
        </p:pic>
        <p:sp>
          <p:nvSpPr>
            <p:cNvPr id="4" name="Oval 3">
              <a:extLst>
                <a:ext uri="{FF2B5EF4-FFF2-40B4-BE49-F238E27FC236}">
                  <a16:creationId xmlns:a16="http://schemas.microsoft.com/office/drawing/2014/main" id="{D99530F6-5E94-4594-B6A7-9AFFF70D6800}"/>
                </a:ext>
              </a:extLst>
            </p:cNvPr>
            <p:cNvSpPr/>
            <p:nvPr/>
          </p:nvSpPr>
          <p:spPr>
            <a:xfrm>
              <a:off x="8119872" y="822960"/>
              <a:ext cx="109728" cy="265176"/>
            </a:xfrm>
            <a:prstGeom prst="ellipse">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C20102C-17F5-414A-A20B-A93B49C1AA3D}"/>
                </a:ext>
              </a:extLst>
            </p:cNvPr>
            <p:cNvSpPr/>
            <p:nvPr/>
          </p:nvSpPr>
          <p:spPr>
            <a:xfrm>
              <a:off x="8784336" y="801624"/>
              <a:ext cx="109728" cy="265176"/>
            </a:xfrm>
            <a:prstGeom prst="ellipse">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112736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 name="Picture 76">
            <a:extLst>
              <a:ext uri="{FF2B5EF4-FFF2-40B4-BE49-F238E27FC236}">
                <a16:creationId xmlns:a16="http://schemas.microsoft.com/office/drawing/2014/main" id="{E3B54115-B19F-4605-B424-5EBB5772EFD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extBox 1"/>
          <p:cNvSpPr txBox="1"/>
          <p:nvPr/>
        </p:nvSpPr>
        <p:spPr>
          <a:xfrm>
            <a:off x="0" y="6550223"/>
            <a:ext cx="9144000" cy="307777"/>
          </a:xfrm>
          <a:prstGeom prst="rect">
            <a:avLst/>
          </a:prstGeom>
          <a:noFill/>
        </p:spPr>
        <p:txBody>
          <a:bodyPr wrap="square" rtlCol="0">
            <a:spAutoFit/>
          </a:bodyPr>
          <a:lstStyle/>
          <a:p>
            <a:r>
              <a:rPr lang="en-US" sz="1400" dirty="0"/>
              <a:t>Jacob 7:1</a:t>
            </a:r>
          </a:p>
        </p:txBody>
      </p:sp>
      <p:sp>
        <p:nvSpPr>
          <p:cNvPr id="14" name="TextBox 13"/>
          <p:cNvSpPr txBox="1"/>
          <p:nvPr/>
        </p:nvSpPr>
        <p:spPr>
          <a:xfrm>
            <a:off x="475488" y="1386840"/>
            <a:ext cx="8549640" cy="3785652"/>
          </a:xfrm>
          <a:prstGeom prst="rect">
            <a:avLst/>
          </a:prstGeom>
          <a:noFill/>
        </p:spPr>
        <p:txBody>
          <a:bodyPr wrap="square" rtlCol="0">
            <a:spAutoFit/>
          </a:bodyPr>
          <a:lstStyle/>
          <a:p>
            <a:r>
              <a:rPr lang="en-US" sz="2000" dirty="0"/>
              <a:t>He was a skilled and proud public speaker during the tenure of the prophet Jacob</a:t>
            </a:r>
          </a:p>
          <a:p>
            <a:endParaRPr lang="en-US" sz="2000" dirty="0"/>
          </a:p>
          <a:p>
            <a:r>
              <a:rPr lang="en-US" sz="2000" dirty="0"/>
              <a:t>He was learned and had knowledge of the language of the people</a:t>
            </a:r>
          </a:p>
          <a:p>
            <a:endParaRPr lang="en-US" sz="2000" dirty="0"/>
          </a:p>
          <a:p>
            <a:r>
              <a:rPr lang="en-US" sz="2000" dirty="0"/>
              <a:t>He knew how to flatter people through speech</a:t>
            </a:r>
          </a:p>
          <a:p>
            <a:endParaRPr lang="en-US" sz="2000" dirty="0"/>
          </a:p>
          <a:p>
            <a:r>
              <a:rPr lang="en-US" sz="2000" dirty="0"/>
              <a:t>His message to the people was a total denial of  the being and mission of Christ (Jacob 7:7)</a:t>
            </a:r>
          </a:p>
          <a:p>
            <a:endParaRPr lang="en-US" sz="2000" dirty="0"/>
          </a:p>
          <a:p>
            <a:r>
              <a:rPr lang="en-US" sz="2000" dirty="0"/>
              <a:t>He insisted on signs</a:t>
            </a:r>
          </a:p>
          <a:p>
            <a:endParaRPr lang="en-US" sz="2000" dirty="0"/>
          </a:p>
          <a:p>
            <a:r>
              <a:rPr lang="en-US" sz="2000" dirty="0"/>
              <a:t>He was an anti-Christ</a:t>
            </a:r>
          </a:p>
        </p:txBody>
      </p:sp>
      <p:sp>
        <p:nvSpPr>
          <p:cNvPr id="15" name="TextBox 14"/>
          <p:cNvSpPr txBox="1"/>
          <p:nvPr/>
        </p:nvSpPr>
        <p:spPr>
          <a:xfrm>
            <a:off x="1524000" y="0"/>
            <a:ext cx="9144000" cy="1107996"/>
          </a:xfrm>
          <a:prstGeom prst="rect">
            <a:avLst/>
          </a:prstGeom>
          <a:noFill/>
        </p:spPr>
        <p:txBody>
          <a:bodyPr wrap="square" rtlCol="0">
            <a:spAutoFit/>
          </a:bodyPr>
          <a:lstStyle/>
          <a:p>
            <a:pPr algn="ctr"/>
            <a:r>
              <a:rPr lang="en-US" sz="6600" dirty="0">
                <a:latin typeface="Arial Black" pitchFamily="34" charset="0"/>
              </a:rPr>
              <a:t>Sherem</a:t>
            </a:r>
            <a:endParaRPr lang="en-US" sz="4400" dirty="0"/>
          </a:p>
        </p:txBody>
      </p:sp>
      <p:grpSp>
        <p:nvGrpSpPr>
          <p:cNvPr id="3" name="Group 2">
            <a:extLst>
              <a:ext uri="{FF2B5EF4-FFF2-40B4-BE49-F238E27FC236}">
                <a16:creationId xmlns:a16="http://schemas.microsoft.com/office/drawing/2014/main" id="{59563A79-4BCA-328E-DE8B-CCB59AD5F62D}"/>
              </a:ext>
            </a:extLst>
          </p:cNvPr>
          <p:cNvGrpSpPr/>
          <p:nvPr/>
        </p:nvGrpSpPr>
        <p:grpSpPr>
          <a:xfrm>
            <a:off x="9317543" y="1180653"/>
            <a:ext cx="1909899" cy="4530696"/>
            <a:chOff x="859587" y="304800"/>
            <a:chExt cx="2161747" cy="5607212"/>
          </a:xfrm>
        </p:grpSpPr>
        <p:sp>
          <p:nvSpPr>
            <p:cNvPr id="4" name="Oval 112">
              <a:extLst>
                <a:ext uri="{FF2B5EF4-FFF2-40B4-BE49-F238E27FC236}">
                  <a16:creationId xmlns:a16="http://schemas.microsoft.com/office/drawing/2014/main" id="{68C6AD87-F0CF-1E40-B0F7-1D1D35FA829D}"/>
                </a:ext>
              </a:extLst>
            </p:cNvPr>
            <p:cNvSpPr/>
            <p:nvPr/>
          </p:nvSpPr>
          <p:spPr>
            <a:xfrm rot="3978003">
              <a:off x="1441836" y="5362193"/>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D4EEEDF7-9385-0B6D-A549-1C9519651642}"/>
                </a:ext>
              </a:extLst>
            </p:cNvPr>
            <p:cNvSpPr/>
            <p:nvPr/>
          </p:nvSpPr>
          <p:spPr>
            <a:xfrm rot="1303158">
              <a:off x="859587" y="3226889"/>
              <a:ext cx="463095"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481104F9-27D9-6DF4-8A98-81453760C780}"/>
                </a:ext>
              </a:extLst>
            </p:cNvPr>
            <p:cNvSpPr/>
            <p:nvPr/>
          </p:nvSpPr>
          <p:spPr>
            <a:xfrm rot="20739751">
              <a:off x="2586485" y="3107873"/>
              <a:ext cx="434849"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112">
              <a:extLst>
                <a:ext uri="{FF2B5EF4-FFF2-40B4-BE49-F238E27FC236}">
                  <a16:creationId xmlns:a16="http://schemas.microsoft.com/office/drawing/2014/main" id="{E2353850-F87D-EB5C-5A97-DB08ABF98CAE}"/>
                </a:ext>
              </a:extLst>
            </p:cNvPr>
            <p:cNvSpPr/>
            <p:nvPr/>
          </p:nvSpPr>
          <p:spPr>
            <a:xfrm rot="3978003">
              <a:off x="1975236" y="5362191"/>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rapezoid 7">
              <a:extLst>
                <a:ext uri="{FF2B5EF4-FFF2-40B4-BE49-F238E27FC236}">
                  <a16:creationId xmlns:a16="http://schemas.microsoft.com/office/drawing/2014/main" id="{C00D559E-E6CC-73E2-FE9D-177F2D602DCB}"/>
                </a:ext>
              </a:extLst>
            </p:cNvPr>
            <p:cNvSpPr/>
            <p:nvPr/>
          </p:nvSpPr>
          <p:spPr>
            <a:xfrm>
              <a:off x="1134651" y="2877322"/>
              <a:ext cx="1676400" cy="2837678"/>
            </a:xfrm>
            <a:prstGeom prst="trapezoid">
              <a:avLst>
                <a:gd name="adj" fmla="val 25153"/>
              </a:avLst>
            </a:prstGeom>
            <a:solidFill>
              <a:srgbClr val="927B4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rapezoid 8">
              <a:extLst>
                <a:ext uri="{FF2B5EF4-FFF2-40B4-BE49-F238E27FC236}">
                  <a16:creationId xmlns:a16="http://schemas.microsoft.com/office/drawing/2014/main" id="{131BD384-1990-1072-C607-A5B54D4A5A6D}"/>
                </a:ext>
              </a:extLst>
            </p:cNvPr>
            <p:cNvSpPr/>
            <p:nvPr/>
          </p:nvSpPr>
          <p:spPr>
            <a:xfrm rot="19880348">
              <a:off x="2051263" y="2057929"/>
              <a:ext cx="769496" cy="1759729"/>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rapezoid 9">
              <a:extLst>
                <a:ext uri="{FF2B5EF4-FFF2-40B4-BE49-F238E27FC236}">
                  <a16:creationId xmlns:a16="http://schemas.microsoft.com/office/drawing/2014/main" id="{FCB72FE6-D312-094E-AACE-BADDFB3494BA}"/>
                </a:ext>
              </a:extLst>
            </p:cNvPr>
            <p:cNvSpPr/>
            <p:nvPr/>
          </p:nvSpPr>
          <p:spPr>
            <a:xfrm rot="1324899">
              <a:off x="961313" y="2355976"/>
              <a:ext cx="769496" cy="1537382"/>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rapezoid 10">
              <a:extLst>
                <a:ext uri="{FF2B5EF4-FFF2-40B4-BE49-F238E27FC236}">
                  <a16:creationId xmlns:a16="http://schemas.microsoft.com/office/drawing/2014/main" id="{763D22BB-AFF1-4BF8-7B25-D16F9EA6D826}"/>
                </a:ext>
              </a:extLst>
            </p:cNvPr>
            <p:cNvSpPr/>
            <p:nvPr/>
          </p:nvSpPr>
          <p:spPr>
            <a:xfrm>
              <a:off x="1127155" y="2251481"/>
              <a:ext cx="1676400" cy="3124200"/>
            </a:xfrm>
            <a:prstGeom prst="trapezoid">
              <a:avLst>
                <a:gd name="adj" fmla="val 2349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Isosceles Triangle 11">
              <a:extLst>
                <a:ext uri="{FF2B5EF4-FFF2-40B4-BE49-F238E27FC236}">
                  <a16:creationId xmlns:a16="http://schemas.microsoft.com/office/drawing/2014/main" id="{3DEC4640-1979-1B5E-6172-58036723EEB2}"/>
                </a:ext>
              </a:extLst>
            </p:cNvPr>
            <p:cNvSpPr/>
            <p:nvPr/>
          </p:nvSpPr>
          <p:spPr>
            <a:xfrm rot="10800000">
              <a:off x="1447800" y="2057400"/>
              <a:ext cx="990600" cy="1237478"/>
            </a:xfrm>
            <a:prstGeom prst="triangle">
              <a:avLst>
                <a:gd name="adj" fmla="val 54540"/>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1CC59C2D-BCDD-5BA0-F7E2-9807FB7ACCC9}"/>
                </a:ext>
              </a:extLst>
            </p:cNvPr>
            <p:cNvSpPr/>
            <p:nvPr/>
          </p:nvSpPr>
          <p:spPr>
            <a:xfrm flipH="1">
              <a:off x="1159032" y="483618"/>
              <a:ext cx="1423429" cy="21458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8">
              <a:extLst>
                <a:ext uri="{FF2B5EF4-FFF2-40B4-BE49-F238E27FC236}">
                  <a16:creationId xmlns:a16="http://schemas.microsoft.com/office/drawing/2014/main" id="{988135F3-64EF-5E35-42C3-43A31030807E}"/>
                </a:ext>
              </a:extLst>
            </p:cNvPr>
            <p:cNvGrpSpPr/>
            <p:nvPr/>
          </p:nvGrpSpPr>
          <p:grpSpPr>
            <a:xfrm flipH="1">
              <a:off x="1159032" y="304800"/>
              <a:ext cx="1518324" cy="1041881"/>
              <a:chOff x="4850118" y="788842"/>
              <a:chExt cx="2160282" cy="1573358"/>
            </a:xfrm>
          </p:grpSpPr>
          <p:grpSp>
            <p:nvGrpSpPr>
              <p:cNvPr id="60" name="Group 10">
                <a:extLst>
                  <a:ext uri="{FF2B5EF4-FFF2-40B4-BE49-F238E27FC236}">
                    <a16:creationId xmlns:a16="http://schemas.microsoft.com/office/drawing/2014/main" id="{2213B2EB-ED09-C467-F475-543442653C55}"/>
                  </a:ext>
                </a:extLst>
              </p:cNvPr>
              <p:cNvGrpSpPr/>
              <p:nvPr/>
            </p:nvGrpSpPr>
            <p:grpSpPr>
              <a:xfrm rot="10800000">
                <a:off x="5181600" y="1371600"/>
                <a:ext cx="1295400" cy="990600"/>
                <a:chOff x="4850118" y="788842"/>
                <a:chExt cx="2160282" cy="1497158"/>
              </a:xfrm>
            </p:grpSpPr>
            <p:sp>
              <p:nvSpPr>
                <p:cNvPr id="69" name="Moon 68">
                  <a:extLst>
                    <a:ext uri="{FF2B5EF4-FFF2-40B4-BE49-F238E27FC236}">
                      <a16:creationId xmlns:a16="http://schemas.microsoft.com/office/drawing/2014/main" id="{E2A384C4-B414-D77F-F547-FF1C730587D1}"/>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Moon 69">
                  <a:extLst>
                    <a:ext uri="{FF2B5EF4-FFF2-40B4-BE49-F238E27FC236}">
                      <a16:creationId xmlns:a16="http://schemas.microsoft.com/office/drawing/2014/main" id="{52FDB3AF-3C6D-18BF-F275-9C77BBEF00C0}"/>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Moon 13">
                  <a:extLst>
                    <a:ext uri="{FF2B5EF4-FFF2-40B4-BE49-F238E27FC236}">
                      <a16:creationId xmlns:a16="http://schemas.microsoft.com/office/drawing/2014/main" id="{571EDEC3-0297-D6B5-A17E-93BFADA8F703}"/>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Moon 14">
                  <a:extLst>
                    <a:ext uri="{FF2B5EF4-FFF2-40B4-BE49-F238E27FC236}">
                      <a16:creationId xmlns:a16="http://schemas.microsoft.com/office/drawing/2014/main" id="{DA69E1F4-B55F-CDFB-57C8-EC16C0B71BB1}"/>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Moon 15">
                  <a:extLst>
                    <a:ext uri="{FF2B5EF4-FFF2-40B4-BE49-F238E27FC236}">
                      <a16:creationId xmlns:a16="http://schemas.microsoft.com/office/drawing/2014/main" id="{0528270B-02C0-BB5C-4684-516828209AD9}"/>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Moon 16">
                  <a:extLst>
                    <a:ext uri="{FF2B5EF4-FFF2-40B4-BE49-F238E27FC236}">
                      <a16:creationId xmlns:a16="http://schemas.microsoft.com/office/drawing/2014/main" id="{ECF6641B-9835-96D0-E528-3788E0381512}"/>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17">
                  <a:extLst>
                    <a:ext uri="{FF2B5EF4-FFF2-40B4-BE49-F238E27FC236}">
                      <a16:creationId xmlns:a16="http://schemas.microsoft.com/office/drawing/2014/main" id="{680C25DC-7DF3-34C5-222A-9B4730AD06A3}"/>
                    </a:ext>
                  </a:extLst>
                </p:cNvPr>
                <p:cNvSpPr/>
                <p:nvPr/>
              </p:nvSpPr>
              <p:spPr>
                <a:xfrm rot="16010209">
                  <a:off x="5249130" y="932954"/>
                  <a:ext cx="873143" cy="1401605"/>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9">
                <a:extLst>
                  <a:ext uri="{FF2B5EF4-FFF2-40B4-BE49-F238E27FC236}">
                    <a16:creationId xmlns:a16="http://schemas.microsoft.com/office/drawing/2014/main" id="{1AB80129-93F1-5CD4-2832-1612E79BD7A8}"/>
                  </a:ext>
                </a:extLst>
              </p:cNvPr>
              <p:cNvGrpSpPr/>
              <p:nvPr/>
            </p:nvGrpSpPr>
            <p:grpSpPr>
              <a:xfrm>
                <a:off x="4850118" y="788842"/>
                <a:ext cx="2160282" cy="1497158"/>
                <a:chOff x="4850118" y="788842"/>
                <a:chExt cx="2160282" cy="1497158"/>
              </a:xfrm>
            </p:grpSpPr>
            <p:sp>
              <p:nvSpPr>
                <p:cNvPr id="62" name="Moon 61">
                  <a:extLst>
                    <a:ext uri="{FF2B5EF4-FFF2-40B4-BE49-F238E27FC236}">
                      <a16:creationId xmlns:a16="http://schemas.microsoft.com/office/drawing/2014/main" id="{75CB653C-9E30-7134-7C5E-58305600414D}"/>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Moon 2">
                  <a:extLst>
                    <a:ext uri="{FF2B5EF4-FFF2-40B4-BE49-F238E27FC236}">
                      <a16:creationId xmlns:a16="http://schemas.microsoft.com/office/drawing/2014/main" id="{EDD68F7F-8DCD-CF48-7F7D-5D27893762E6}"/>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Moon 3">
                  <a:extLst>
                    <a:ext uri="{FF2B5EF4-FFF2-40B4-BE49-F238E27FC236}">
                      <a16:creationId xmlns:a16="http://schemas.microsoft.com/office/drawing/2014/main" id="{99959BFF-C738-C165-53DC-6618EF95600B}"/>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Moon 4">
                  <a:extLst>
                    <a:ext uri="{FF2B5EF4-FFF2-40B4-BE49-F238E27FC236}">
                      <a16:creationId xmlns:a16="http://schemas.microsoft.com/office/drawing/2014/main" id="{F686B40E-810D-8236-5AF7-36D99C35120B}"/>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Moon 5">
                  <a:extLst>
                    <a:ext uri="{FF2B5EF4-FFF2-40B4-BE49-F238E27FC236}">
                      <a16:creationId xmlns:a16="http://schemas.microsoft.com/office/drawing/2014/main" id="{5659E390-E990-335C-015A-16783ED4D1B4}"/>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Moon 6">
                  <a:extLst>
                    <a:ext uri="{FF2B5EF4-FFF2-40B4-BE49-F238E27FC236}">
                      <a16:creationId xmlns:a16="http://schemas.microsoft.com/office/drawing/2014/main" id="{33530D90-C641-04C9-15AE-E0DC46846DB9}"/>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8">
                  <a:extLst>
                    <a:ext uri="{FF2B5EF4-FFF2-40B4-BE49-F238E27FC236}">
                      <a16:creationId xmlns:a16="http://schemas.microsoft.com/office/drawing/2014/main" id="{3B66DBFE-E810-5B4A-A5D3-4C6F418A25B3}"/>
                    </a:ext>
                  </a:extLst>
                </p:cNvPr>
                <p:cNvSpPr/>
                <p:nvPr/>
              </p:nvSpPr>
              <p:spPr>
                <a:xfrm rot="16010209">
                  <a:off x="5384585" y="635417"/>
                  <a:ext cx="1019075" cy="1828800"/>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7" name="Oval 16">
              <a:extLst>
                <a:ext uri="{FF2B5EF4-FFF2-40B4-BE49-F238E27FC236}">
                  <a16:creationId xmlns:a16="http://schemas.microsoft.com/office/drawing/2014/main" id="{C3157F80-6CC2-6C6C-B0BC-FA538F7DC3E1}"/>
                </a:ext>
              </a:extLst>
            </p:cNvPr>
            <p:cNvSpPr/>
            <p:nvPr/>
          </p:nvSpPr>
          <p:spPr>
            <a:xfrm flipH="1">
              <a:off x="1752600" y="609600"/>
              <a:ext cx="854057" cy="625863"/>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E8A1C7FB-841D-EE57-CB5E-5C3B71F29981}"/>
                </a:ext>
              </a:extLst>
            </p:cNvPr>
            <p:cNvSpPr/>
            <p:nvPr/>
          </p:nvSpPr>
          <p:spPr>
            <a:xfrm rot="17723225" flipH="1">
              <a:off x="1006719" y="742613"/>
              <a:ext cx="625863" cy="379581"/>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30">
              <a:extLst>
                <a:ext uri="{FF2B5EF4-FFF2-40B4-BE49-F238E27FC236}">
                  <a16:creationId xmlns:a16="http://schemas.microsoft.com/office/drawing/2014/main" id="{C1DA3BBC-0295-F4F7-53BF-B1FECB48F0BF}"/>
                </a:ext>
              </a:extLst>
            </p:cNvPr>
            <p:cNvGrpSpPr/>
            <p:nvPr/>
          </p:nvGrpSpPr>
          <p:grpSpPr>
            <a:xfrm>
              <a:off x="1143000" y="4800600"/>
              <a:ext cx="1600200" cy="533400"/>
              <a:chOff x="5029200" y="1371600"/>
              <a:chExt cx="6791793" cy="1933731"/>
            </a:xfrm>
          </p:grpSpPr>
          <p:grpSp>
            <p:nvGrpSpPr>
              <p:cNvPr id="48" name="Group 16">
                <a:extLst>
                  <a:ext uri="{FF2B5EF4-FFF2-40B4-BE49-F238E27FC236}">
                    <a16:creationId xmlns:a16="http://schemas.microsoft.com/office/drawing/2014/main" id="{115F564F-9948-9D17-76EB-02B4322DE087}"/>
                  </a:ext>
                </a:extLst>
              </p:cNvPr>
              <p:cNvGrpSpPr/>
              <p:nvPr/>
            </p:nvGrpSpPr>
            <p:grpSpPr>
              <a:xfrm>
                <a:off x="5029200" y="1371600"/>
                <a:ext cx="1752600" cy="1905000"/>
                <a:chOff x="5029200" y="1371600"/>
                <a:chExt cx="1752600" cy="1905000"/>
              </a:xfrm>
            </p:grpSpPr>
            <p:sp>
              <p:nvSpPr>
                <p:cNvPr id="58" name="4-Point Star 137">
                  <a:extLst>
                    <a:ext uri="{FF2B5EF4-FFF2-40B4-BE49-F238E27FC236}">
                      <a16:creationId xmlns:a16="http://schemas.microsoft.com/office/drawing/2014/main" id="{1108FBAB-53AA-7B1B-ABE0-8BE78284A0EC}"/>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4-Point Star 138">
                  <a:extLst>
                    <a:ext uri="{FF2B5EF4-FFF2-40B4-BE49-F238E27FC236}">
                      <a16:creationId xmlns:a16="http://schemas.microsoft.com/office/drawing/2014/main" id="{E2EDC22E-B58F-F980-D6EC-EAF7F249C535}"/>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17">
                <a:extLst>
                  <a:ext uri="{FF2B5EF4-FFF2-40B4-BE49-F238E27FC236}">
                    <a16:creationId xmlns:a16="http://schemas.microsoft.com/office/drawing/2014/main" id="{78A2880A-3841-F458-5571-A12088B72F7E}"/>
                  </a:ext>
                </a:extLst>
              </p:cNvPr>
              <p:cNvGrpSpPr/>
              <p:nvPr/>
            </p:nvGrpSpPr>
            <p:grpSpPr>
              <a:xfrm>
                <a:off x="6713095" y="1400331"/>
                <a:ext cx="1752600" cy="1905000"/>
                <a:chOff x="5029200" y="1371600"/>
                <a:chExt cx="1752600" cy="1905000"/>
              </a:xfrm>
            </p:grpSpPr>
            <p:sp>
              <p:nvSpPr>
                <p:cNvPr id="56" name="4-Point Star 135">
                  <a:extLst>
                    <a:ext uri="{FF2B5EF4-FFF2-40B4-BE49-F238E27FC236}">
                      <a16:creationId xmlns:a16="http://schemas.microsoft.com/office/drawing/2014/main" id="{73BF0988-B833-C9C7-7BC0-08E1C5076897}"/>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4-Point Star 136">
                  <a:extLst>
                    <a:ext uri="{FF2B5EF4-FFF2-40B4-BE49-F238E27FC236}">
                      <a16:creationId xmlns:a16="http://schemas.microsoft.com/office/drawing/2014/main" id="{21B4C381-0D2E-40A1-E20E-FCF389988975}"/>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20">
                <a:extLst>
                  <a:ext uri="{FF2B5EF4-FFF2-40B4-BE49-F238E27FC236}">
                    <a16:creationId xmlns:a16="http://schemas.microsoft.com/office/drawing/2014/main" id="{79B9AFDC-ACB7-1CC3-2621-270C748C86D4}"/>
                  </a:ext>
                </a:extLst>
              </p:cNvPr>
              <p:cNvGrpSpPr/>
              <p:nvPr/>
            </p:nvGrpSpPr>
            <p:grpSpPr>
              <a:xfrm>
                <a:off x="8404486" y="1389088"/>
                <a:ext cx="1752600" cy="1905000"/>
                <a:chOff x="5029200" y="1371600"/>
                <a:chExt cx="1752600" cy="1905000"/>
              </a:xfrm>
            </p:grpSpPr>
            <p:sp>
              <p:nvSpPr>
                <p:cNvPr id="54" name="4-Point Star 133">
                  <a:extLst>
                    <a:ext uri="{FF2B5EF4-FFF2-40B4-BE49-F238E27FC236}">
                      <a16:creationId xmlns:a16="http://schemas.microsoft.com/office/drawing/2014/main" id="{0097A56A-2D61-4295-E77A-00B3EAF90833}"/>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4-Point Star 134">
                  <a:extLst>
                    <a:ext uri="{FF2B5EF4-FFF2-40B4-BE49-F238E27FC236}">
                      <a16:creationId xmlns:a16="http://schemas.microsoft.com/office/drawing/2014/main" id="{7DB23F40-A1B5-4505-01D6-4C03659E44D1}"/>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23">
                <a:extLst>
                  <a:ext uri="{FF2B5EF4-FFF2-40B4-BE49-F238E27FC236}">
                    <a16:creationId xmlns:a16="http://schemas.microsoft.com/office/drawing/2014/main" id="{965FC812-E3A0-5FA3-6304-BB68424ACEB9}"/>
                  </a:ext>
                </a:extLst>
              </p:cNvPr>
              <p:cNvGrpSpPr/>
              <p:nvPr/>
            </p:nvGrpSpPr>
            <p:grpSpPr>
              <a:xfrm>
                <a:off x="10068393" y="1389089"/>
                <a:ext cx="1752600" cy="1905000"/>
                <a:chOff x="5029200" y="1371600"/>
                <a:chExt cx="1752600" cy="1905000"/>
              </a:xfrm>
            </p:grpSpPr>
            <p:sp>
              <p:nvSpPr>
                <p:cNvPr id="52" name="4-Point Star 131">
                  <a:extLst>
                    <a:ext uri="{FF2B5EF4-FFF2-40B4-BE49-F238E27FC236}">
                      <a16:creationId xmlns:a16="http://schemas.microsoft.com/office/drawing/2014/main" id="{840B95A1-3642-D1C0-1AF0-871CFEF6144C}"/>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4-Point Star 132">
                  <a:extLst>
                    <a:ext uri="{FF2B5EF4-FFF2-40B4-BE49-F238E27FC236}">
                      <a16:creationId xmlns:a16="http://schemas.microsoft.com/office/drawing/2014/main" id="{40ACF1E1-C628-E54B-E748-89116EE18FA3}"/>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 name="Group 143">
              <a:extLst>
                <a:ext uri="{FF2B5EF4-FFF2-40B4-BE49-F238E27FC236}">
                  <a16:creationId xmlns:a16="http://schemas.microsoft.com/office/drawing/2014/main" id="{84D1A362-5EA0-3266-45E2-A7944D5CFBB0}"/>
                </a:ext>
              </a:extLst>
            </p:cNvPr>
            <p:cNvGrpSpPr/>
            <p:nvPr/>
          </p:nvGrpSpPr>
          <p:grpSpPr>
            <a:xfrm rot="4213636">
              <a:off x="1086426" y="3023269"/>
              <a:ext cx="1295400" cy="304800"/>
              <a:chOff x="5029200" y="1371600"/>
              <a:chExt cx="6791793" cy="1933731"/>
            </a:xfrm>
          </p:grpSpPr>
          <p:grpSp>
            <p:nvGrpSpPr>
              <p:cNvPr id="36" name="Group 16">
                <a:extLst>
                  <a:ext uri="{FF2B5EF4-FFF2-40B4-BE49-F238E27FC236}">
                    <a16:creationId xmlns:a16="http://schemas.microsoft.com/office/drawing/2014/main" id="{80CEB465-F89F-CB39-A363-FC74E05259F1}"/>
                  </a:ext>
                </a:extLst>
              </p:cNvPr>
              <p:cNvGrpSpPr/>
              <p:nvPr/>
            </p:nvGrpSpPr>
            <p:grpSpPr>
              <a:xfrm>
                <a:off x="5029200" y="1371600"/>
                <a:ext cx="1752600" cy="1905000"/>
                <a:chOff x="5029200" y="1371600"/>
                <a:chExt cx="1752600" cy="1905000"/>
              </a:xfrm>
            </p:grpSpPr>
            <p:sp>
              <p:nvSpPr>
                <p:cNvPr id="46" name="4-Point Star 125">
                  <a:extLst>
                    <a:ext uri="{FF2B5EF4-FFF2-40B4-BE49-F238E27FC236}">
                      <a16:creationId xmlns:a16="http://schemas.microsoft.com/office/drawing/2014/main" id="{DD5A7A82-F792-5158-F8A6-D9176818913C}"/>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4-Point Star 126">
                  <a:extLst>
                    <a:ext uri="{FF2B5EF4-FFF2-40B4-BE49-F238E27FC236}">
                      <a16:creationId xmlns:a16="http://schemas.microsoft.com/office/drawing/2014/main" id="{876068DD-ABB0-3655-B100-909D6FAAA34A}"/>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17">
                <a:extLst>
                  <a:ext uri="{FF2B5EF4-FFF2-40B4-BE49-F238E27FC236}">
                    <a16:creationId xmlns:a16="http://schemas.microsoft.com/office/drawing/2014/main" id="{B6B4D840-BEC3-89CB-66FF-6AADA0A85119}"/>
                  </a:ext>
                </a:extLst>
              </p:cNvPr>
              <p:cNvGrpSpPr/>
              <p:nvPr/>
            </p:nvGrpSpPr>
            <p:grpSpPr>
              <a:xfrm>
                <a:off x="6713095" y="1400331"/>
                <a:ext cx="1752600" cy="1905000"/>
                <a:chOff x="5029200" y="1371600"/>
                <a:chExt cx="1752600" cy="1905000"/>
              </a:xfrm>
            </p:grpSpPr>
            <p:sp>
              <p:nvSpPr>
                <p:cNvPr id="44" name="4-Point Star 123">
                  <a:extLst>
                    <a:ext uri="{FF2B5EF4-FFF2-40B4-BE49-F238E27FC236}">
                      <a16:creationId xmlns:a16="http://schemas.microsoft.com/office/drawing/2014/main" id="{A851C4E2-3A34-88D1-6316-088249859E27}"/>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4-Point Star 124">
                  <a:extLst>
                    <a:ext uri="{FF2B5EF4-FFF2-40B4-BE49-F238E27FC236}">
                      <a16:creationId xmlns:a16="http://schemas.microsoft.com/office/drawing/2014/main" id="{A7900700-978C-2465-55CB-3C5FA62696C9}"/>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20">
                <a:extLst>
                  <a:ext uri="{FF2B5EF4-FFF2-40B4-BE49-F238E27FC236}">
                    <a16:creationId xmlns:a16="http://schemas.microsoft.com/office/drawing/2014/main" id="{FE9BFAA0-B150-31B5-34FC-2008BD1B248F}"/>
                  </a:ext>
                </a:extLst>
              </p:cNvPr>
              <p:cNvGrpSpPr/>
              <p:nvPr/>
            </p:nvGrpSpPr>
            <p:grpSpPr>
              <a:xfrm>
                <a:off x="8404486" y="1389088"/>
                <a:ext cx="1752600" cy="1905000"/>
                <a:chOff x="5029200" y="1371600"/>
                <a:chExt cx="1752600" cy="1905000"/>
              </a:xfrm>
            </p:grpSpPr>
            <p:sp>
              <p:nvSpPr>
                <p:cNvPr id="42" name="4-Point Star 121">
                  <a:extLst>
                    <a:ext uri="{FF2B5EF4-FFF2-40B4-BE49-F238E27FC236}">
                      <a16:creationId xmlns:a16="http://schemas.microsoft.com/office/drawing/2014/main" id="{BFFA4B30-EF87-024F-F5F0-1489C4288104}"/>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4-Point Star 122">
                  <a:extLst>
                    <a:ext uri="{FF2B5EF4-FFF2-40B4-BE49-F238E27FC236}">
                      <a16:creationId xmlns:a16="http://schemas.microsoft.com/office/drawing/2014/main" id="{2C9EBDE9-93FA-A2AC-6981-2ADD09452F38}"/>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23">
                <a:extLst>
                  <a:ext uri="{FF2B5EF4-FFF2-40B4-BE49-F238E27FC236}">
                    <a16:creationId xmlns:a16="http://schemas.microsoft.com/office/drawing/2014/main" id="{2A54ABAC-E4FC-AD20-BEED-75FDC57ED677}"/>
                  </a:ext>
                </a:extLst>
              </p:cNvPr>
              <p:cNvGrpSpPr/>
              <p:nvPr/>
            </p:nvGrpSpPr>
            <p:grpSpPr>
              <a:xfrm>
                <a:off x="10068393" y="1389089"/>
                <a:ext cx="1752600" cy="1905000"/>
                <a:chOff x="5029200" y="1371600"/>
                <a:chExt cx="1752600" cy="1905000"/>
              </a:xfrm>
            </p:grpSpPr>
            <p:sp>
              <p:nvSpPr>
                <p:cNvPr id="40" name="4-Point Star 119">
                  <a:extLst>
                    <a:ext uri="{FF2B5EF4-FFF2-40B4-BE49-F238E27FC236}">
                      <a16:creationId xmlns:a16="http://schemas.microsoft.com/office/drawing/2014/main" id="{120E867C-C335-F31F-C644-7295DF6D4467}"/>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4-Point Star 120">
                  <a:extLst>
                    <a:ext uri="{FF2B5EF4-FFF2-40B4-BE49-F238E27FC236}">
                      <a16:creationId xmlns:a16="http://schemas.microsoft.com/office/drawing/2014/main" id="{0EC58283-EC7E-453D-7379-2BED3FF165A7}"/>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 name="Group 156">
              <a:extLst>
                <a:ext uri="{FF2B5EF4-FFF2-40B4-BE49-F238E27FC236}">
                  <a16:creationId xmlns:a16="http://schemas.microsoft.com/office/drawing/2014/main" id="{3D7D0A42-636F-4A6F-291B-56F15617B89A}"/>
                </a:ext>
              </a:extLst>
            </p:cNvPr>
            <p:cNvGrpSpPr/>
            <p:nvPr/>
          </p:nvGrpSpPr>
          <p:grpSpPr>
            <a:xfrm rot="17386364" flipH="1">
              <a:off x="1467425" y="3023268"/>
              <a:ext cx="1295400" cy="304800"/>
              <a:chOff x="5029200" y="1371600"/>
              <a:chExt cx="6791793" cy="1933731"/>
            </a:xfrm>
          </p:grpSpPr>
          <p:grpSp>
            <p:nvGrpSpPr>
              <p:cNvPr id="24" name="Group 16">
                <a:extLst>
                  <a:ext uri="{FF2B5EF4-FFF2-40B4-BE49-F238E27FC236}">
                    <a16:creationId xmlns:a16="http://schemas.microsoft.com/office/drawing/2014/main" id="{AEE80142-E147-F33C-6576-ECC21CB76E44}"/>
                  </a:ext>
                </a:extLst>
              </p:cNvPr>
              <p:cNvGrpSpPr/>
              <p:nvPr/>
            </p:nvGrpSpPr>
            <p:grpSpPr>
              <a:xfrm>
                <a:off x="5029200" y="1371600"/>
                <a:ext cx="1752600" cy="1905000"/>
                <a:chOff x="5029200" y="1371600"/>
                <a:chExt cx="1752600" cy="1905000"/>
              </a:xfrm>
            </p:grpSpPr>
            <p:sp>
              <p:nvSpPr>
                <p:cNvPr id="34" name="4-Point Star 113">
                  <a:extLst>
                    <a:ext uri="{FF2B5EF4-FFF2-40B4-BE49-F238E27FC236}">
                      <a16:creationId xmlns:a16="http://schemas.microsoft.com/office/drawing/2014/main" id="{E7A7240C-7046-041D-F134-3D5E05CE8D26}"/>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4-Point Star 114">
                  <a:extLst>
                    <a:ext uri="{FF2B5EF4-FFF2-40B4-BE49-F238E27FC236}">
                      <a16:creationId xmlns:a16="http://schemas.microsoft.com/office/drawing/2014/main" id="{6BEFBD36-D15C-6F4F-3E2E-46814A4D55DB}"/>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17">
                <a:extLst>
                  <a:ext uri="{FF2B5EF4-FFF2-40B4-BE49-F238E27FC236}">
                    <a16:creationId xmlns:a16="http://schemas.microsoft.com/office/drawing/2014/main" id="{248AF070-5CB2-3E40-2837-9D45F72CA4EA}"/>
                  </a:ext>
                </a:extLst>
              </p:cNvPr>
              <p:cNvGrpSpPr/>
              <p:nvPr/>
            </p:nvGrpSpPr>
            <p:grpSpPr>
              <a:xfrm>
                <a:off x="6713095" y="1400331"/>
                <a:ext cx="1752600" cy="1905000"/>
                <a:chOff x="5029200" y="1371600"/>
                <a:chExt cx="1752600" cy="1905000"/>
              </a:xfrm>
            </p:grpSpPr>
            <p:sp>
              <p:nvSpPr>
                <p:cNvPr id="32" name="4-Point Star 111">
                  <a:extLst>
                    <a:ext uri="{FF2B5EF4-FFF2-40B4-BE49-F238E27FC236}">
                      <a16:creationId xmlns:a16="http://schemas.microsoft.com/office/drawing/2014/main" id="{29296BBC-6F3F-E443-5A17-BA9E2CD2ECAB}"/>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4-Point Star 112">
                  <a:extLst>
                    <a:ext uri="{FF2B5EF4-FFF2-40B4-BE49-F238E27FC236}">
                      <a16:creationId xmlns:a16="http://schemas.microsoft.com/office/drawing/2014/main" id="{5B7E0B2B-C3F3-BEE2-C372-F95E096EF2CC}"/>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0">
                <a:extLst>
                  <a:ext uri="{FF2B5EF4-FFF2-40B4-BE49-F238E27FC236}">
                    <a16:creationId xmlns:a16="http://schemas.microsoft.com/office/drawing/2014/main" id="{E27E8C63-DFDA-577C-57C3-A1640E9031EA}"/>
                  </a:ext>
                </a:extLst>
              </p:cNvPr>
              <p:cNvGrpSpPr/>
              <p:nvPr/>
            </p:nvGrpSpPr>
            <p:grpSpPr>
              <a:xfrm>
                <a:off x="8404486" y="1389088"/>
                <a:ext cx="1752600" cy="1905000"/>
                <a:chOff x="5029200" y="1371600"/>
                <a:chExt cx="1752600" cy="1905000"/>
              </a:xfrm>
            </p:grpSpPr>
            <p:sp>
              <p:nvSpPr>
                <p:cNvPr id="30" name="4-Point Star 109">
                  <a:extLst>
                    <a:ext uri="{FF2B5EF4-FFF2-40B4-BE49-F238E27FC236}">
                      <a16:creationId xmlns:a16="http://schemas.microsoft.com/office/drawing/2014/main" id="{B440FD07-9E02-400A-B6B3-CFF42103FC85}"/>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4-Point Star 110">
                  <a:extLst>
                    <a:ext uri="{FF2B5EF4-FFF2-40B4-BE49-F238E27FC236}">
                      <a16:creationId xmlns:a16="http://schemas.microsoft.com/office/drawing/2014/main" id="{D817A66D-14C1-8704-61A4-630E2647ED99}"/>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3">
                <a:extLst>
                  <a:ext uri="{FF2B5EF4-FFF2-40B4-BE49-F238E27FC236}">
                    <a16:creationId xmlns:a16="http://schemas.microsoft.com/office/drawing/2014/main" id="{A963EF65-C2F8-40A5-245B-9110A2F0B85A}"/>
                  </a:ext>
                </a:extLst>
              </p:cNvPr>
              <p:cNvGrpSpPr/>
              <p:nvPr/>
            </p:nvGrpSpPr>
            <p:grpSpPr>
              <a:xfrm>
                <a:off x="10068393" y="1389089"/>
                <a:ext cx="1752600" cy="1905000"/>
                <a:chOff x="5029200" y="1371600"/>
                <a:chExt cx="1752600" cy="1905000"/>
              </a:xfrm>
            </p:grpSpPr>
            <p:sp>
              <p:nvSpPr>
                <p:cNvPr id="28" name="4-Point Star 107">
                  <a:extLst>
                    <a:ext uri="{FF2B5EF4-FFF2-40B4-BE49-F238E27FC236}">
                      <a16:creationId xmlns:a16="http://schemas.microsoft.com/office/drawing/2014/main" id="{27637412-E3E6-C764-E83B-2A3327030A8B}"/>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4-Point Star 108">
                  <a:extLst>
                    <a:ext uri="{FF2B5EF4-FFF2-40B4-BE49-F238E27FC236}">
                      <a16:creationId xmlns:a16="http://schemas.microsoft.com/office/drawing/2014/main" id="{7D736707-F4B0-3DE2-1305-1052712F2113}"/>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2" name="Plaque 21">
              <a:extLst>
                <a:ext uri="{FF2B5EF4-FFF2-40B4-BE49-F238E27FC236}">
                  <a16:creationId xmlns:a16="http://schemas.microsoft.com/office/drawing/2014/main" id="{2A2EC46B-7F6F-767A-6A41-D9C6068E875C}"/>
                </a:ext>
              </a:extLst>
            </p:cNvPr>
            <p:cNvSpPr/>
            <p:nvPr/>
          </p:nvSpPr>
          <p:spPr>
            <a:xfrm>
              <a:off x="1738745" y="3468255"/>
              <a:ext cx="381000" cy="381000"/>
            </a:xfrm>
            <a:prstGeom prst="plaque">
              <a:avLst>
                <a:gd name="adj" fmla="val 33637"/>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Diamond 22">
              <a:extLst>
                <a:ext uri="{FF2B5EF4-FFF2-40B4-BE49-F238E27FC236}">
                  <a16:creationId xmlns:a16="http://schemas.microsoft.com/office/drawing/2014/main" id="{8FD64186-5BA0-AAFB-5F96-9E77E5C68FB3}"/>
                </a:ext>
              </a:extLst>
            </p:cNvPr>
            <p:cNvSpPr/>
            <p:nvPr/>
          </p:nvSpPr>
          <p:spPr>
            <a:xfrm>
              <a:off x="1828800" y="3581400"/>
              <a:ext cx="152400" cy="152400"/>
            </a:xfrm>
            <a:prstGeom prst="diamond">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631923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childTnLst>
                                </p:cTn>
                              </p:par>
                              <p:par>
                                <p:cTn id="7" presetID="26"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animEffect transition="in" filter="wipe(down)">
                                      <p:cBhvr>
                                        <p:cTn id="9" dur="580">
                                          <p:stCondLst>
                                            <p:cond delay="0"/>
                                          </p:stCondLst>
                                        </p:cTn>
                                        <p:tgtEl>
                                          <p:spTgt spid="3"/>
                                        </p:tgtEl>
                                      </p:cBhvr>
                                    </p:animEffect>
                                    <p:anim calcmode="lin" valueType="num">
                                      <p:cBhvr>
                                        <p:cTn id="10"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1"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2"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3"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4"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5" dur="26">
                                          <p:stCondLst>
                                            <p:cond delay="650"/>
                                          </p:stCondLst>
                                        </p:cTn>
                                        <p:tgtEl>
                                          <p:spTgt spid="3"/>
                                        </p:tgtEl>
                                      </p:cBhvr>
                                      <p:to x="100000" y="60000"/>
                                    </p:animScale>
                                    <p:animScale>
                                      <p:cBhvr>
                                        <p:cTn id="16" dur="166" decel="50000">
                                          <p:stCondLst>
                                            <p:cond delay="676"/>
                                          </p:stCondLst>
                                        </p:cTn>
                                        <p:tgtEl>
                                          <p:spTgt spid="3"/>
                                        </p:tgtEl>
                                      </p:cBhvr>
                                      <p:to x="100000" y="100000"/>
                                    </p:animScale>
                                    <p:animScale>
                                      <p:cBhvr>
                                        <p:cTn id="17" dur="26">
                                          <p:stCondLst>
                                            <p:cond delay="1312"/>
                                          </p:stCondLst>
                                        </p:cTn>
                                        <p:tgtEl>
                                          <p:spTgt spid="3"/>
                                        </p:tgtEl>
                                      </p:cBhvr>
                                      <p:to x="100000" y="80000"/>
                                    </p:animScale>
                                    <p:animScale>
                                      <p:cBhvr>
                                        <p:cTn id="18" dur="166" decel="50000">
                                          <p:stCondLst>
                                            <p:cond delay="1338"/>
                                          </p:stCondLst>
                                        </p:cTn>
                                        <p:tgtEl>
                                          <p:spTgt spid="3"/>
                                        </p:tgtEl>
                                      </p:cBhvr>
                                      <p:to x="100000" y="100000"/>
                                    </p:animScale>
                                    <p:animScale>
                                      <p:cBhvr>
                                        <p:cTn id="19" dur="26">
                                          <p:stCondLst>
                                            <p:cond delay="1642"/>
                                          </p:stCondLst>
                                        </p:cTn>
                                        <p:tgtEl>
                                          <p:spTgt spid="3"/>
                                        </p:tgtEl>
                                      </p:cBhvr>
                                      <p:to x="100000" y="90000"/>
                                    </p:animScale>
                                    <p:animScale>
                                      <p:cBhvr>
                                        <p:cTn id="20" dur="166" decel="50000">
                                          <p:stCondLst>
                                            <p:cond delay="1668"/>
                                          </p:stCondLst>
                                        </p:cTn>
                                        <p:tgtEl>
                                          <p:spTgt spid="3"/>
                                        </p:tgtEl>
                                      </p:cBhvr>
                                      <p:to x="100000" y="100000"/>
                                    </p:animScale>
                                    <p:animScale>
                                      <p:cBhvr>
                                        <p:cTn id="21" dur="26">
                                          <p:stCondLst>
                                            <p:cond delay="1808"/>
                                          </p:stCondLst>
                                        </p:cTn>
                                        <p:tgtEl>
                                          <p:spTgt spid="3"/>
                                        </p:tgtEl>
                                      </p:cBhvr>
                                      <p:to x="100000" y="95000"/>
                                    </p:animScale>
                                    <p:animScale>
                                      <p:cBhvr>
                                        <p:cTn id="22" dur="166" decel="50000">
                                          <p:stCondLst>
                                            <p:cond delay="1834"/>
                                          </p:stCondLst>
                                        </p:cTn>
                                        <p:tgtEl>
                                          <p:spTgt spid="3"/>
                                        </p:tgtEl>
                                      </p:cBhvr>
                                      <p:to x="100000" y="100000"/>
                                    </p:animScale>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4">
                                            <p:txEl>
                                              <p:pRg st="4" end="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4">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2FE5230-955D-4B50-9CF5-E0CE04B49AD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extBox 13"/>
          <p:cNvSpPr txBox="1"/>
          <p:nvPr/>
        </p:nvSpPr>
        <p:spPr>
          <a:xfrm>
            <a:off x="457200" y="990600"/>
            <a:ext cx="5943600" cy="1569660"/>
          </a:xfrm>
          <a:prstGeom prst="rect">
            <a:avLst/>
          </a:prstGeom>
          <a:noFill/>
        </p:spPr>
        <p:txBody>
          <a:bodyPr wrap="square" rtlCol="0">
            <a:spAutoFit/>
          </a:bodyPr>
          <a:lstStyle/>
          <a:p>
            <a:r>
              <a:rPr lang="en-US" sz="2400" dirty="0"/>
              <a:t>Anti-Christ--“anyone or anything that counterfeits the true gospel or plan of salvation and that openly or secretly is set up in opposition to Christ” </a:t>
            </a:r>
            <a:r>
              <a:rPr lang="en-US" dirty="0"/>
              <a:t>[Bible Dictionary, “Antichrist”]</a:t>
            </a:r>
            <a:endParaRPr lang="en-US" dirty="0">
              <a:solidFill>
                <a:srgbClr val="7030A0"/>
              </a:solidFill>
            </a:endParaRPr>
          </a:p>
        </p:txBody>
      </p:sp>
      <p:sp>
        <p:nvSpPr>
          <p:cNvPr id="5" name="TextBox 4"/>
          <p:cNvSpPr txBox="1"/>
          <p:nvPr/>
        </p:nvSpPr>
        <p:spPr>
          <a:xfrm>
            <a:off x="1524000" y="0"/>
            <a:ext cx="9144000" cy="830997"/>
          </a:xfrm>
          <a:prstGeom prst="rect">
            <a:avLst/>
          </a:prstGeom>
          <a:noFill/>
        </p:spPr>
        <p:txBody>
          <a:bodyPr wrap="square" rtlCol="0">
            <a:spAutoFit/>
          </a:bodyPr>
          <a:lstStyle/>
          <a:p>
            <a:pPr algn="ctr"/>
            <a:r>
              <a:rPr lang="en-US" sz="4800" dirty="0">
                <a:latin typeface="Arial Black" pitchFamily="34" charset="0"/>
              </a:rPr>
              <a:t>Spirit of Rebellion</a:t>
            </a:r>
            <a:endParaRPr lang="en-US" sz="4800" dirty="0"/>
          </a:p>
        </p:txBody>
      </p:sp>
      <p:sp>
        <p:nvSpPr>
          <p:cNvPr id="6" name="TextBox 5"/>
          <p:cNvSpPr txBox="1"/>
          <p:nvPr/>
        </p:nvSpPr>
        <p:spPr>
          <a:xfrm>
            <a:off x="3200400" y="6273225"/>
            <a:ext cx="8238744" cy="584775"/>
          </a:xfrm>
          <a:prstGeom prst="rect">
            <a:avLst/>
          </a:prstGeom>
          <a:noFill/>
        </p:spPr>
        <p:txBody>
          <a:bodyPr wrap="square" rtlCol="0">
            <a:spAutoFit/>
          </a:bodyPr>
          <a:lstStyle/>
          <a:p>
            <a:r>
              <a:rPr lang="en-US" sz="3200" dirty="0">
                <a:solidFill>
                  <a:srgbClr val="7030A0"/>
                </a:solidFill>
              </a:rPr>
              <a:t>Sherem sought Jacob out to challenge his faith.</a:t>
            </a:r>
          </a:p>
        </p:txBody>
      </p:sp>
      <p:sp>
        <p:nvSpPr>
          <p:cNvPr id="7" name="TextBox 6"/>
          <p:cNvSpPr txBox="1"/>
          <p:nvPr/>
        </p:nvSpPr>
        <p:spPr>
          <a:xfrm>
            <a:off x="5102352" y="3102864"/>
            <a:ext cx="6699504" cy="2308324"/>
          </a:xfrm>
          <a:prstGeom prst="rect">
            <a:avLst/>
          </a:prstGeom>
          <a:noFill/>
        </p:spPr>
        <p:txBody>
          <a:bodyPr wrap="square" rtlCol="0">
            <a:spAutoFit/>
          </a:bodyPr>
          <a:lstStyle/>
          <a:p>
            <a:r>
              <a:rPr lang="en-US" sz="2400" dirty="0"/>
              <a:t>Those who say: “…that there should be no Christ…” </a:t>
            </a:r>
          </a:p>
          <a:p>
            <a:endParaRPr lang="en-US" sz="2400" dirty="0"/>
          </a:p>
          <a:p>
            <a:r>
              <a:rPr lang="en-US" sz="2400" dirty="0"/>
              <a:t>Those who want to “overthrow the doctrine of Christ.”</a:t>
            </a:r>
          </a:p>
          <a:p>
            <a:endParaRPr lang="en-US" sz="2400" dirty="0">
              <a:solidFill>
                <a:srgbClr val="7030A0"/>
              </a:solidFill>
            </a:endParaRPr>
          </a:p>
          <a:p>
            <a:r>
              <a:rPr lang="en-US" sz="2400" dirty="0"/>
              <a:t>Those who seek to challenge the faith of someone.</a:t>
            </a:r>
          </a:p>
        </p:txBody>
      </p:sp>
      <p:sp>
        <p:nvSpPr>
          <p:cNvPr id="8" name="TextBox 7"/>
          <p:cNvSpPr txBox="1"/>
          <p:nvPr/>
        </p:nvSpPr>
        <p:spPr>
          <a:xfrm>
            <a:off x="0" y="6550223"/>
            <a:ext cx="3054096" cy="307777"/>
          </a:xfrm>
          <a:prstGeom prst="rect">
            <a:avLst/>
          </a:prstGeom>
          <a:noFill/>
        </p:spPr>
        <p:txBody>
          <a:bodyPr wrap="square" rtlCol="0">
            <a:spAutoFit/>
          </a:bodyPr>
          <a:lstStyle/>
          <a:p>
            <a:r>
              <a:rPr lang="en-US" sz="1400" dirty="0"/>
              <a:t>Jacob 7:2</a:t>
            </a:r>
          </a:p>
        </p:txBody>
      </p:sp>
      <p:pic>
        <p:nvPicPr>
          <p:cNvPr id="1026" name="Picture 2" descr="reload">
            <a:extLst>
              <a:ext uri="{FF2B5EF4-FFF2-40B4-BE49-F238E27FC236}">
                <a16:creationId xmlns:a16="http://schemas.microsoft.com/office/drawing/2014/main" id="{0BD8E3A5-4205-90B1-9225-E361B5BF3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899" y="2797667"/>
            <a:ext cx="3238150" cy="32381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0638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EA476A9-54D7-4612-A709-A6D5F42952A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extBox 13"/>
          <p:cNvSpPr txBox="1"/>
          <p:nvPr/>
        </p:nvSpPr>
        <p:spPr>
          <a:xfrm>
            <a:off x="5788152" y="3044953"/>
            <a:ext cx="3008376" cy="1200329"/>
          </a:xfrm>
          <a:prstGeom prst="rect">
            <a:avLst/>
          </a:prstGeom>
          <a:noFill/>
        </p:spPr>
        <p:txBody>
          <a:bodyPr wrap="square" rtlCol="0">
            <a:spAutoFit/>
          </a:bodyPr>
          <a:lstStyle/>
          <a:p>
            <a:r>
              <a:rPr lang="en-US" dirty="0"/>
              <a:t>Those who popularize the rage of immodest speech, thoughts, and actions.</a:t>
            </a:r>
          </a:p>
          <a:p>
            <a:endParaRPr lang="en-US" dirty="0">
              <a:solidFill>
                <a:srgbClr val="7030A0"/>
              </a:solidFill>
            </a:endParaRPr>
          </a:p>
        </p:txBody>
      </p:sp>
      <p:sp>
        <p:nvSpPr>
          <p:cNvPr id="5" name="TextBox 4"/>
          <p:cNvSpPr txBox="1"/>
          <p:nvPr/>
        </p:nvSpPr>
        <p:spPr>
          <a:xfrm>
            <a:off x="1524000" y="0"/>
            <a:ext cx="9144000" cy="830997"/>
          </a:xfrm>
          <a:prstGeom prst="rect">
            <a:avLst/>
          </a:prstGeom>
          <a:noFill/>
        </p:spPr>
        <p:txBody>
          <a:bodyPr wrap="square" rtlCol="0">
            <a:spAutoFit/>
          </a:bodyPr>
          <a:lstStyle/>
          <a:p>
            <a:pPr algn="ctr"/>
            <a:r>
              <a:rPr lang="en-US" sz="4800" dirty="0">
                <a:latin typeface="Arial Black" pitchFamily="34" charset="0"/>
              </a:rPr>
              <a:t>Flattery</a:t>
            </a:r>
            <a:endParaRPr lang="en-US" sz="4800" dirty="0"/>
          </a:p>
        </p:txBody>
      </p:sp>
      <p:sp>
        <p:nvSpPr>
          <p:cNvPr id="8" name="TextBox 7"/>
          <p:cNvSpPr txBox="1"/>
          <p:nvPr/>
        </p:nvSpPr>
        <p:spPr>
          <a:xfrm>
            <a:off x="0" y="6623376"/>
            <a:ext cx="9144000" cy="307777"/>
          </a:xfrm>
          <a:prstGeom prst="rect">
            <a:avLst/>
          </a:prstGeom>
          <a:noFill/>
        </p:spPr>
        <p:txBody>
          <a:bodyPr wrap="square" rtlCol="0">
            <a:spAutoFit/>
          </a:bodyPr>
          <a:lstStyle/>
          <a:p>
            <a:r>
              <a:rPr lang="en-US" sz="1400" dirty="0"/>
              <a:t>Jacob 7:2</a:t>
            </a:r>
          </a:p>
        </p:txBody>
      </p:sp>
      <p:sp>
        <p:nvSpPr>
          <p:cNvPr id="23560" name="AutoShape 8" descr="data:image/jpeg;base64,/9j/4AAQSkZJRgABAQAAAQABAAD/2wCEAAkGBhQSERQUEhQUFBQUFRQUFRYUFBQUFBQUFBQVFBQUFBQXHCYeFxkkGRQUHy8gIycpLCwsFR4xNTAqNSYrLCkBCQoKDgwOGA8PFykcHBwpKSksKSwpKSwpKSksKSwpKSksLCwpLCkpKSkpKSwpKSkpKSwsKSkpKSksLCkpLCksLP/AABEIAMIBAwMBIgACEQEDEQH/xAAcAAABBQEBAQAAAAAAAAAAAAAFAAIDBAYBBwj/xAA9EAABAwMBBAcHAQYGAwAAAAABAAIDBBEhBQYSMUETIlFhcYGRByMyobHB8EIUUmJy0fEkQ4KSouEzNLP/xAAZAQADAQEBAAAAAAAAAAAAAAAAAQIDBAX/xAAjEQEBAAICAgIDAQEBAAAAAAAAAQIRAzESISJBBFFhMnET/9oADAMBAAIRAxEAPwC9CC5EIKZKKMBTtcuhgla63BObcpRQXV2KIBIFBB2qwZbcFA6bkE+KK6QSNJKtQxJRQ2Uj5bcFJuudZQk3XL3U0cSA5FEpyQAuOeAFTknug0kkl0o47rkUd1ba2yCca2wUEj7p8siYxl0gTGXVhrbLrI7JlRJYINXqZlCzKYTcq3TQ80ySxssE2YqUqpK9I0RZdTRxWSiZdWLJkp1OAhThlFK8ocxmVUI6KnFlx8AVzcsFDKMFMM/UxDeKlghwmTfErUDeqmFd7UJ1gcEce1BtdbgIAY0YXVxnBJAaOJhKvwQJQxWUpltwTJLcBMLyUxrSVdgprcUg5BTXV5jAE0CyglqL4CQTvn7E1oumwxEq6yKyRmxxJ7nWCT3gKjLNcpGU8pKdTwXTqenur7GWRSjjI7Jkr+SkkfZVnFSpxrVZjjshs+qNZe3EeiCybYXl3WfEMkHhbmsM/wAjDG67b4cGeXvTXPdYIXUTXKFza294vewtyVF2qEHis7+XjL6jSfiZX7aWlhur4aspT68Rz44ROh2iBw//AHD7rSfk45fxGX42eP8ARWY4VWylklDsg3HJdhYuiOanxssE4p9lHKbApGGVsmU2kjuVHJkohTRWCvpJrmqpUjqlEHNVKvFmlEoANy5V4R4UEDLuRB7FeyUnMQbaBnUC0DmIPtAz3aQZ+IYC6uxHAXEza0z34KenpiU+korcURYxLZGQw2U5IAymySBoyh0tQXnCQWXz7xwp6alulR0fMogErTJkdkpHgBcfIALlDZ6kuOEpDOmnLip6alvxXKSk5lEWtRbopDWsXXGyecKu911KgvUdXDFl6/aFxdbex+ckJ1fUyZSLk5IAVd43rchz/Pz5ryeTkzz76exxcOGE/qXXNccyI7t952BwNu9M2XoTub0lwe2+EA1+rs8BubuDLW4AC5+ZWtpKdxiFgAAM3uB337UtTDD/AKrflks1NZbA4IbPPcef9U8VLHFzQ4OI42yP7oVWSWv54WU91rIO6fICxxdyz5luApKWrBxf87ECiqTuW7j88W9FNE0jJ4flzdaWz0iztqqPWeiuL3aM5/OC0Ol6u17Qe1eZahVXjIabfMqns1rxYCDewOD+ea1xzyxm5enPnx45XX29tCrVz7NQXZvadko3XHPeiOpSr0OPOZzcedyYXC6qvAy7kU3bBUtOj5q+VpWcRkKjqnwohZDdXdhEFDqCO7kRkYq+mM4lXXBUlTcxCNfj90Uec1CNeb7pycoZCIYCSUUmEkbN6NGxKapDQoZaq2AoG0xeUghfK6Q9yK0NBbJUtJQhqugJbDlk2SQAXK7LIGi5QmaoLzhEB80xecK3SUXMrtFRWyVfaEWnITWpy6Aq1RLyClXTkk1ypYolHTwK4AiiR5RrekdFUPA7TY9oOQB+clDLAA25xi/l2m/5hb3arQDMBJGLvaLFv745eYufG6wkelS1gcACyBpIkecb5bxjZ2nFieAyOOF5mfFlM/49TDmlwY6CJz5WOtvDfc4eBODbwA9Ve2x2tljLIo2Frd293NuT22bcZ8VqKDSgx9vG2OHLgqW0WzYqgGuuC09VwsfwJeWPnPOelatxvj2weg69J04B629z3Q0h1iSCAStaIHSAk8SbD1Uuz+wbYSTkuPOw+y1+k7MuLrnDRnz/ALp5a5M/hBjbx4fO+2L3hE+zhj+iFu2ta6o3GkFvAi4Hp3o9tPpLix7c3FwCMZXkwhdcxlri6+Bbn9Qq4uLHLe/pHLy3HWo9D1gbrN4E2PbxB7LoXptRZre9t/8Alz9VJI57acRyZcAM8eXAqtRssALfC1o8zdx+oSk+NirflKM6XqbmPDgSPt4969H0nV+maLm5/OK8tPP8v/2tRsS4yTNYCfnwCMLccpcU8uMyxu3qNJHZqlK61lhbsSsvSeWYg2sOyjdln9Wf17J4lVvTI+qrDguUbLMCkcEyQOahetx3id4Iu8Ifqjfdu8E4HnTHY9fqkonSWJ8T9UkG9LoqEnLkWjjA4JrApWhFI5rVyWUNFylNOGi5QeWcyuxwS0Z01QZHWHBEKKhtk8U6joQ0Z4q61qLRIQCcAkAmTS2ChfRtRNbCighvlcjjLirrG2TTPboC6ErLqS3HOtlBd/ffutFmjswFZ1Kr/SOJVjT6bdb4oLusn+wWm9QrEtBcgMF3ONlbrqVzZN4cD3ItRbo63cuL/wAZldOyctxm0P7PFTMBeWjtJsB6lCIduqIl1547A7tr2z3dviqPtQd0lBNa7iBcbpscHJXzk57r8yfuuvHGTphllv3fb6N16gY5pkjdcHNm5HqFhZNMANwPlm6IbMRSQUd5XdZ43gw9Xd3gMWVrTG74yOa4fyJrL19uvhy9ewyTTd5ueNkFkoNyWx4PAcP9I3XD6HzW0q2W8Ff0zZmKqp3seSHk7zHgZY4DDrcxyI5gqOOW+lZ569vP/wBnvgfhXovs72d6NpmcOs7Df5e3z+yoaXsh0W709nSXy1vwAgm2f1cjyW/o4t1gC6+LhuN3k5ubmmU8cUhC5ZOIXF0OU0rMV+ZfNad/ArNRjen81WKaNxNsAuuT7JpCCROCp17Oo7wV1yr1I6p8CnA8hqzZ7h3lJc1PEzx/EUkze0sSnqgwXKgqKoMbcoEHvqH4+FBLT6h0zrDgjVDQhg712goBGO9XAErTkIBPASAXHvAFyoW699gqoYXFRCYvdjgiEbLJ9F2UcdgnpBdSUQVevqhGwkqw51hdY/Wa4zyiJnC+UFbpNpjnSyF5vYcEahqjci3DgQSlR0Yhi8lQg3S7eINweSx5MvlI148fjRCqF1WimABBVwC6DVD7OIP56JXLQk2EbS0EzmERtY8Hk5zs91wsDQbOyCUuko7G43Sw3DSOZDjlerwPseqfFTGU8gPQJ+Z7sebanqjmOZEQ7fceHDw5I5Tx9HHbg45J8Rf1xZH5Yw8gvALhwNhjw7EPqqfs7ljn8va8aATPMjuPVHG10Z2fr7PABQTUjZ26Ae02xdT6NJ1hw42WHlrKNrN4tlBHvy/NHbIdosOC5EivTefI4uWXUkGin+E+CBaVHeQnsRqvdaNx7kF2aN9896qJvY1uprmqVyYUggcFBK3B8FZconjiqS8X1x1qiQfxJLu0kf8Aipf5vsEkUPQIXPqZP4AtXQ0LYxYBRUFG2NoDQrzQnaIe0J9lwJyzaETZCKqoMjt1vBO1KtJO4zzVygotwZ4p9J79JKWm3R3qwAkE6yS5HLLtklU1OvEUbnE2sEAI2r1wRM3W/E7ACbsrpO63pH/E7Kz2iU766oMzx7tp6vf3reT9RlgllfGbLGeVNqZrtPooKeEAKvI/3ZOeKdR17XtwHefaufG7vvt0WanpbeUHqiCbq5PUnkbAY8VRqc58EZe0w2J9lI2qBJCqtkTI/rdTvStJJDxsqNXIQCc8OQurD5e1DauYi9ufrjsU26mzk3QQ9Yk/fl3J9BUDpBggA8bqGonBNjjsxx80+jbYjAOVyz9uq9PV6Blox4XUpCg0yffiYe1owrNl60u483RtlyydZcTAdrsm7C49yH7Js9zftKl2wl3ad3fhS7OxbtOzwVTpF7ECmFSFNcEghconKZwURCaXl20FDepkP8X2CSLa5SXnk8R9AktNB6BGp2qFimaopxIEO1PUd3qty4/JN1jVRE3GXHAHeq+h6cT7yTLjlLR7+l7TKDdG87LiiIK4kpVPR4K6mhK6Ddc+wuV59tBXuragU8R6oPvCOzsRHbvajoI+jjzK/qtA43Km2F2d6CLffmR/WcTxuU032P6RpjYI2saLWCg1aXICJ3Wc1yXr2WPNfi2457T1FU0Ri3aqNJUDezgHtwP6lcqBaMZtzQpjje5yBwuePiuS5aydMx3i0VSwOHVN1Uk5jwQeXaHdeOQGCbFFWagx1sjhfC085l0yuNx7MEHZ+ALvR48Df88lOBx8P+1CHHPmnotoHtWZ1aVznbrWkWP2wVqZASMKnVVMUVi8i/L+gUZTa8MtXpn4tHdbedju/onsgAyUQrNXaWno7nxwgUtU48R+eSxsk6by5Xt6VspPvQjuuEbusrsHNeJw7HfZam69Dj94xw5+sqS4kSldaIZH2jSkQNaOLntHqVoNNhtEwfwhZjb5+9LSxj9UoPkMlbCMWaB3BNH24QmlPKYSgzHBROCkcVC9OJrJ6xF75/iPoF1X6+lvI4+H0CS1iWhYVW1TVWwMLnHwHMlNra9sTC5xAssxp0Dq+bpX36Fh6o/ePas1COh6e+eQzzYH6W9gWsaLKKJgAAGAFKFNVDl0LgTklEh+t6s2nhdI82sCrs0oaCTgBeS6/qL9VrhSxE9DGQZSOBseCCq9sZpL66pdWzjqXtEDyb2+a9Pa2wwq2nUDYY2xsFg0AK0ECQlntpostcFoVVrYQ4ZUZ4+U0vG6u2Z1F/Ubm2L+CA1fWFmud3k4utDtDGWkWBtYWssnUF17Z8+a8zk/1Xo8f+YYKcuxvm/LKu0U5DbHiPzCHsYcG/O/1VtzN5o5J4Y7qeS/QxSVe7bNwePcic0gtjsWepgQLH1Uv7aWggrrx9Ry1JV1paOPFBdSDnWt62v+FQ6jqF3cVJT1QeFnljteN17UHS7rgN53Yc48E8vB5fPirz9GLhjxT6PZ1xPWNh81jML+nR54/tpNgpAA8eH3Ww3lmdDo2w4HmjrZ16HFjZjJXn8mUuVsWbpKEPTg5aI2wW1E29q9Gy/APdb0C3y8zhf0u0buYih9CSvSyUycKYV0lNJQRj1C9SOKheVRKs7LuP5ySUrikqSwJrH6pU7keKaM9d37xH6QvR6GkbGwNaLACyFbO6LHSwtjjFgBk83HmSjTCpUnCeFEHKRpUqh66mgoTtRtEyjp3yvNrDA7TyCSmU9qe2HQxinizLJ1bDiL4RX2cbJijpg5499J1nnnc8lh/Zxob9RrH19TljXHoweBd3eC9msgiTlwLpKFOFVpwfRWU1wSCEWc0FwGUE1LR43n4beGPotA9vVsEMqYj5dyzyxmXcXjlZ0zr9LY3gF57tzrMkFRGyP4d3ePfnH0XplU6yxO0uliWXeI4AD6n7qccJOoq5W9g1Btk4nriw4KPVttbGzRfGVHUaHZC6jR1Xog+s1+SQ3BIutR7N99zpi8k23LX8TdABpVkY2M1IR1jof3o/8AkDf6XR6pbemwxWVyIgKtBlWNxKQVYa5XIpFSjwpYnrfHpjl2IsepRIqbHp00tmuJ4AH6J6S892Bl6bV9Ql5NIYPI2+y9P3l5Z7GxvOrpf3prX9T916YXoNK5yjc5ML0xz09Ec5yie5cL1G5yZOErqiL0kwtscp2OVKNysMclQttUjSq7XqUOUqPkmDQSTYDJPcF4dtNqkms6gymhPug61xkBo+J5Wg9re2/Rs/ZYXdZ3xlpzY/pFuaNeyrYYUUAmlH+ImALr8WMOQzx7VKmv0LR46WBkMQs1gA8TzJ71fXF0IN1JJdCDcUdRJutJ7ApQqM2psbUMhJ67mueB3NsL+pSC60dUXwbZ7kNrXWCuuqTul2LC58ggz6x72h9mjeG8Bm+7xFz2kKbTkDahhKE1EN0clqQW3HD5g8/mgElRcm3aiHVKopghdVRhHjGSoZKK6NDbJVUG6CbYAJ9FkNlby6gx/Y/ePhew+q2u3TuhpXZsXncH1PyQL2faOdx0/a7db/pyfn9Ea0O69fibYKdrv7KtTuLmgg8uHK5CVCwFocXHOQQbW8O1KmKxsJFk0R2NioIJiA7fOQbAjFxyNkoK0PNr3I4+q0xrPKL7Shu09eYqSok47sTz8kRasj7Tq7o9Olt+sBn+5wCtmqexaG1A5x/zJnnxtYL0C6yfszg3NPhH8O95uJd91qS5EF7dJTS5cL0xz09ETnqJz11z1C56YIuSUZckmS2x6sscqEblZZIihcY5BNstrGUNM6Rx65uI2/vO/oOKIVNUGMLiQAATc8B4rxHaerm1bUW08XAHdbx3WNtd73dgGb88W7FFVBD2Y7Lv1CrdW1GYon72c9JL8Qb4DBPkF7wEI2c0WOjp44Ih1Yxa/Nzjlz3d5Nyil1OlbSApwUYTgUjSBJNBTroNyaUNaXE2ABJPcF4xoWq1Go65JJA7djYx4JIuGxDDRbtLrfPsWp9sG03QUnQtNnzYNuUY+L1Nh6qX2RbL/stEJXi0tVaV1xYtjt7pnoS7/X3JARq3VMTd3ozIDguYQRbndpyh9ZrL94tEUptYDdjdYWFjmy25aozGpuKvJ57HHVuG6IS0F73EucP1G/K/MnCvUmguaOtx+62BhUL4k5iVyoENNsmuokakjVeZtgScWyrRt4l7X60dJHE0/CCXeJOL+S32zGhiKjgjIsRG0u/mcN51++5K8woqcalrLQ7LJJXPdn/KjBfYeLW28170Ykj2ATaKcbkjmW5AAjt8fmqr9GqQ2zJWdg3mH6By1QjTmQpeMOZ1lo9GqSW3kY2w3TuhzieHC/D5oxpmhtiubkudxJKLNjTi1ExkK5Wogxebe2uo3aSJgxvzD0axx+pC9OsvIvbk8uko4hz6R3m5zGD6FX9InbfbGNtQU3H/AMMZzx6zQRf1RdzlFSQhkbGNw1rWtaLcAAAB6BPKqFSLlG5664qNxVE46VQPmTnlQSFBkZikq5KSAIRKw1cSTpM97QpCKN1iRnkbcGuI+YBWS9gzQZKpxF3bsQ3jl1nOkJzxyQPQLiSzva509oYpGpJJEcnBJJJZ6QSSSN4d7XTeujByN1gscixebhe42twSSQRwTSkkgzHqJySSCqN6C7WOIoqgjB6GTI/lKSSaa8j9iLQdQnNhindbu97EML2xwSSRDpNCekkgjk1cSThOhePe2P8A9+i8B/8AYJJIp49vVQMJpSSVoMcoZCkkmEMhULykkmFe66kkhT//2Q=="/>
          <p:cNvSpPr>
            <a:spLocks noChangeAspect="1" noChangeArrowheads="1"/>
          </p:cNvSpPr>
          <p:nvPr/>
        </p:nvSpPr>
        <p:spPr bwMode="auto">
          <a:xfrm>
            <a:off x="1679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a:extLst>
              <a:ext uri="{FF2B5EF4-FFF2-40B4-BE49-F238E27FC236}">
                <a16:creationId xmlns:a16="http://schemas.microsoft.com/office/drawing/2014/main" id="{D70684C1-0014-4BB2-AF19-8FAB364A17D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02552" y="4058135"/>
            <a:ext cx="3890010" cy="2581552"/>
          </a:xfrm>
          <a:prstGeom prst="rect">
            <a:avLst/>
          </a:prstGeom>
        </p:spPr>
      </p:pic>
      <p:pic>
        <p:nvPicPr>
          <p:cNvPr id="9" name="Picture 8">
            <a:extLst>
              <a:ext uri="{FF2B5EF4-FFF2-40B4-BE49-F238E27FC236}">
                <a16:creationId xmlns:a16="http://schemas.microsoft.com/office/drawing/2014/main" id="{220B6571-89F0-49C0-B536-CA825CA882F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628969" y="1689507"/>
            <a:ext cx="2900243" cy="2178405"/>
          </a:xfrm>
          <a:prstGeom prst="rect">
            <a:avLst/>
          </a:prstGeom>
        </p:spPr>
      </p:pic>
      <p:pic>
        <p:nvPicPr>
          <p:cNvPr id="12" name="Picture 11">
            <a:extLst>
              <a:ext uri="{FF2B5EF4-FFF2-40B4-BE49-F238E27FC236}">
                <a16:creationId xmlns:a16="http://schemas.microsoft.com/office/drawing/2014/main" id="{B005402F-E0D3-44D0-B473-5FEF03CE340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25296" y="4244760"/>
            <a:ext cx="3645488" cy="2429046"/>
          </a:xfrm>
          <a:prstGeom prst="rect">
            <a:avLst/>
          </a:prstGeom>
        </p:spPr>
      </p:pic>
      <p:grpSp>
        <p:nvGrpSpPr>
          <p:cNvPr id="13" name="Group 12">
            <a:extLst>
              <a:ext uri="{FF2B5EF4-FFF2-40B4-BE49-F238E27FC236}">
                <a16:creationId xmlns:a16="http://schemas.microsoft.com/office/drawing/2014/main" id="{1E6C9D96-6B3B-49DA-B2AB-3BAD93C427EC}"/>
              </a:ext>
            </a:extLst>
          </p:cNvPr>
          <p:cNvGrpSpPr/>
          <p:nvPr/>
        </p:nvGrpSpPr>
        <p:grpSpPr>
          <a:xfrm>
            <a:off x="225552" y="893065"/>
            <a:ext cx="5452872" cy="2163203"/>
            <a:chOff x="225552" y="893065"/>
            <a:chExt cx="5452872" cy="2163203"/>
          </a:xfrm>
        </p:grpSpPr>
        <p:pic>
          <p:nvPicPr>
            <p:cNvPr id="6" name="Picture 5">
              <a:extLst>
                <a:ext uri="{FF2B5EF4-FFF2-40B4-BE49-F238E27FC236}">
                  <a16:creationId xmlns:a16="http://schemas.microsoft.com/office/drawing/2014/main" id="{58501217-ED48-4C66-B00E-6A84CDAE79D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14704" y="1303668"/>
              <a:ext cx="2619375" cy="1752600"/>
            </a:xfrm>
            <a:prstGeom prst="rect">
              <a:avLst/>
            </a:prstGeom>
          </p:spPr>
        </p:pic>
        <p:sp>
          <p:nvSpPr>
            <p:cNvPr id="19" name="TextBox 18">
              <a:extLst>
                <a:ext uri="{FF2B5EF4-FFF2-40B4-BE49-F238E27FC236}">
                  <a16:creationId xmlns:a16="http://schemas.microsoft.com/office/drawing/2014/main" id="{CEB4CE41-7CA0-409A-85A1-29784D92B0EB}"/>
                </a:ext>
              </a:extLst>
            </p:cNvPr>
            <p:cNvSpPr txBox="1"/>
            <p:nvPr/>
          </p:nvSpPr>
          <p:spPr>
            <a:xfrm>
              <a:off x="225552" y="893065"/>
              <a:ext cx="5452872" cy="369332"/>
            </a:xfrm>
            <a:prstGeom prst="rect">
              <a:avLst/>
            </a:prstGeom>
            <a:noFill/>
          </p:spPr>
          <p:txBody>
            <a:bodyPr wrap="square" rtlCol="0">
              <a:spAutoFit/>
            </a:bodyPr>
            <a:lstStyle/>
            <a:p>
              <a:r>
                <a:rPr lang="en-US" dirty="0"/>
                <a:t>Those who know how to persuade and dissuade</a:t>
              </a:r>
            </a:p>
          </p:txBody>
        </p:sp>
      </p:grpSp>
      <p:sp>
        <p:nvSpPr>
          <p:cNvPr id="20" name="TextBox 19">
            <a:extLst>
              <a:ext uri="{FF2B5EF4-FFF2-40B4-BE49-F238E27FC236}">
                <a16:creationId xmlns:a16="http://schemas.microsoft.com/office/drawing/2014/main" id="{626A9F53-13A6-47CF-BCDF-FAB0646BFF10}"/>
              </a:ext>
            </a:extLst>
          </p:cNvPr>
          <p:cNvSpPr txBox="1"/>
          <p:nvPr/>
        </p:nvSpPr>
        <p:spPr>
          <a:xfrm>
            <a:off x="8555736" y="883921"/>
            <a:ext cx="3285744" cy="646331"/>
          </a:xfrm>
          <a:prstGeom prst="rect">
            <a:avLst/>
          </a:prstGeom>
          <a:noFill/>
        </p:spPr>
        <p:txBody>
          <a:bodyPr wrap="square" rtlCol="0">
            <a:spAutoFit/>
          </a:bodyPr>
          <a:lstStyle/>
          <a:p>
            <a:r>
              <a:rPr lang="en-US" dirty="0"/>
              <a:t>Those who know how to attract attention and create a following</a:t>
            </a:r>
          </a:p>
        </p:txBody>
      </p:sp>
      <p:sp>
        <p:nvSpPr>
          <p:cNvPr id="21" name="TextBox 20">
            <a:extLst>
              <a:ext uri="{FF2B5EF4-FFF2-40B4-BE49-F238E27FC236}">
                <a16:creationId xmlns:a16="http://schemas.microsoft.com/office/drawing/2014/main" id="{B7EC079E-3FE1-452F-A150-A1A7A3CD3CD9}"/>
              </a:ext>
            </a:extLst>
          </p:cNvPr>
          <p:cNvSpPr txBox="1"/>
          <p:nvPr/>
        </p:nvSpPr>
        <p:spPr>
          <a:xfrm>
            <a:off x="1432560" y="3361945"/>
            <a:ext cx="3752088" cy="923330"/>
          </a:xfrm>
          <a:prstGeom prst="rect">
            <a:avLst/>
          </a:prstGeom>
          <a:noFill/>
        </p:spPr>
        <p:txBody>
          <a:bodyPr wrap="square" rtlCol="0">
            <a:spAutoFit/>
          </a:bodyPr>
          <a:lstStyle/>
          <a:p>
            <a:r>
              <a:rPr lang="en-US" dirty="0"/>
              <a:t>Those who know how to make their listeners feel secure and comfortable in their sins (A Form of Pride)</a:t>
            </a:r>
            <a:endParaRPr lang="en-US" dirty="0">
              <a:solidFill>
                <a:srgbClr val="7030A0"/>
              </a:solidFill>
            </a:endParaRPr>
          </a:p>
        </p:txBody>
      </p:sp>
    </p:spTree>
    <p:extLst>
      <p:ext uri="{BB962C8B-B14F-4D97-AF65-F5344CB8AC3E}">
        <p14:creationId xmlns:p14="http://schemas.microsoft.com/office/powerpoint/2010/main" val="2806792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Effect transition="in" filter="fade">
                                      <p:cBhvr>
                                        <p:cTn id="16" dur="500"/>
                                        <p:tgtEl>
                                          <p:spTgt spid="20"/>
                                        </p:tgtEl>
                                      </p:cBhvr>
                                    </p:animEffect>
                                  </p:childTnLst>
                                </p:cTn>
                              </p:par>
                              <p:par>
                                <p:cTn id="17" presetID="53" presetClass="entr" presetSubtype="16"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p:cTn id="26" dur="500" fill="hold"/>
                                        <p:tgtEl>
                                          <p:spTgt spid="21"/>
                                        </p:tgtEl>
                                        <p:attrNameLst>
                                          <p:attrName>ppt_w</p:attrName>
                                        </p:attrNameLst>
                                      </p:cBhvr>
                                      <p:tavLst>
                                        <p:tav tm="0">
                                          <p:val>
                                            <p:fltVal val="0"/>
                                          </p:val>
                                        </p:tav>
                                        <p:tav tm="100000">
                                          <p:val>
                                            <p:strVal val="#ppt_w"/>
                                          </p:val>
                                        </p:tav>
                                      </p:tavLst>
                                    </p:anim>
                                    <p:anim calcmode="lin" valueType="num">
                                      <p:cBhvr>
                                        <p:cTn id="27" dur="500" fill="hold"/>
                                        <p:tgtEl>
                                          <p:spTgt spid="21"/>
                                        </p:tgtEl>
                                        <p:attrNameLst>
                                          <p:attrName>ppt_h</p:attrName>
                                        </p:attrNameLst>
                                      </p:cBhvr>
                                      <p:tavLst>
                                        <p:tav tm="0">
                                          <p:val>
                                            <p:fltVal val="0"/>
                                          </p:val>
                                        </p:tav>
                                        <p:tav tm="100000">
                                          <p:val>
                                            <p:strVal val="#ppt_h"/>
                                          </p:val>
                                        </p:tav>
                                      </p:tavLst>
                                    </p:anim>
                                    <p:animEffect transition="in" filter="fade">
                                      <p:cBhvr>
                                        <p:cTn id="28" dur="500"/>
                                        <p:tgtEl>
                                          <p:spTgt spid="21"/>
                                        </p:tgtEl>
                                      </p:cBhvr>
                                    </p:animEffect>
                                  </p:childTnLst>
                                </p:cTn>
                              </p:par>
                              <p:par>
                                <p:cTn id="29" presetID="53" presetClass="entr" presetSubtype="16"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p:cTn id="31" dur="500" fill="hold"/>
                                        <p:tgtEl>
                                          <p:spTgt spid="12"/>
                                        </p:tgtEl>
                                        <p:attrNameLst>
                                          <p:attrName>ppt_w</p:attrName>
                                        </p:attrNameLst>
                                      </p:cBhvr>
                                      <p:tavLst>
                                        <p:tav tm="0">
                                          <p:val>
                                            <p:fltVal val="0"/>
                                          </p:val>
                                        </p:tav>
                                        <p:tav tm="100000">
                                          <p:val>
                                            <p:strVal val="#ppt_w"/>
                                          </p:val>
                                        </p:tav>
                                      </p:tavLst>
                                    </p:anim>
                                    <p:anim calcmode="lin" valueType="num">
                                      <p:cBhvr>
                                        <p:cTn id="32" dur="500" fill="hold"/>
                                        <p:tgtEl>
                                          <p:spTgt spid="12"/>
                                        </p:tgtEl>
                                        <p:attrNameLst>
                                          <p:attrName>ppt_h</p:attrName>
                                        </p:attrNameLst>
                                      </p:cBhvr>
                                      <p:tavLst>
                                        <p:tav tm="0">
                                          <p:val>
                                            <p:fltVal val="0"/>
                                          </p:val>
                                        </p:tav>
                                        <p:tav tm="100000">
                                          <p:val>
                                            <p:strVal val="#ppt_h"/>
                                          </p:val>
                                        </p:tav>
                                      </p:tavLst>
                                    </p:anim>
                                    <p:animEffect transition="in" filter="fade">
                                      <p:cBhvr>
                                        <p:cTn id="33" dur="500"/>
                                        <p:tgtEl>
                                          <p:spTgt spid="12"/>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p:cTn id="38" dur="500" fill="hold"/>
                                        <p:tgtEl>
                                          <p:spTgt spid="14"/>
                                        </p:tgtEl>
                                        <p:attrNameLst>
                                          <p:attrName>ppt_w</p:attrName>
                                        </p:attrNameLst>
                                      </p:cBhvr>
                                      <p:tavLst>
                                        <p:tav tm="0">
                                          <p:val>
                                            <p:fltVal val="0"/>
                                          </p:val>
                                        </p:tav>
                                        <p:tav tm="100000">
                                          <p:val>
                                            <p:strVal val="#ppt_w"/>
                                          </p:val>
                                        </p:tav>
                                      </p:tavLst>
                                    </p:anim>
                                    <p:anim calcmode="lin" valueType="num">
                                      <p:cBhvr>
                                        <p:cTn id="39" dur="500" fill="hold"/>
                                        <p:tgtEl>
                                          <p:spTgt spid="14"/>
                                        </p:tgtEl>
                                        <p:attrNameLst>
                                          <p:attrName>ppt_h</p:attrName>
                                        </p:attrNameLst>
                                      </p:cBhvr>
                                      <p:tavLst>
                                        <p:tav tm="0">
                                          <p:val>
                                            <p:fltVal val="0"/>
                                          </p:val>
                                        </p:tav>
                                        <p:tav tm="100000">
                                          <p:val>
                                            <p:strVal val="#ppt_h"/>
                                          </p:val>
                                        </p:tav>
                                      </p:tavLst>
                                    </p:anim>
                                    <p:animEffect transition="in" filter="fade">
                                      <p:cBhvr>
                                        <p:cTn id="40" dur="500"/>
                                        <p:tgtEl>
                                          <p:spTgt spid="14"/>
                                        </p:tgtEl>
                                      </p:cBhvr>
                                    </p:animEffect>
                                  </p:childTnLst>
                                </p:cTn>
                              </p:par>
                              <p:par>
                                <p:cTn id="41" presetID="53" presetClass="entr" presetSubtype="16"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0" grpId="0"/>
      <p:bldP spid="21"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A619FFF1-D347-437A-B683-BF559EF9D14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extBox 13"/>
          <p:cNvSpPr txBox="1"/>
          <p:nvPr/>
        </p:nvSpPr>
        <p:spPr>
          <a:xfrm>
            <a:off x="365759" y="990600"/>
            <a:ext cx="6024407" cy="2677656"/>
          </a:xfrm>
          <a:prstGeom prst="rect">
            <a:avLst/>
          </a:prstGeom>
          <a:noFill/>
        </p:spPr>
        <p:txBody>
          <a:bodyPr wrap="square" rtlCol="0">
            <a:spAutoFit/>
          </a:bodyPr>
          <a:lstStyle/>
          <a:p>
            <a:r>
              <a:rPr lang="en-US" sz="2400" dirty="0"/>
              <a:t>Not all people who question or criticize our faith have the same motives as Sherem. </a:t>
            </a:r>
          </a:p>
          <a:p>
            <a:endParaRPr lang="en-US" sz="2400" dirty="0"/>
          </a:p>
          <a:p>
            <a:r>
              <a:rPr lang="en-US" sz="2400" dirty="0"/>
              <a:t>While some people like Sherem deliberately seek to destroy faith, others may question our faith because they are curious or because they have been misinformed concerning our beliefs.</a:t>
            </a:r>
            <a:endParaRPr lang="en-US" dirty="0">
              <a:solidFill>
                <a:srgbClr val="7030A0"/>
              </a:solidFill>
            </a:endParaRPr>
          </a:p>
        </p:txBody>
      </p:sp>
      <p:sp>
        <p:nvSpPr>
          <p:cNvPr id="5" name="TextBox 4"/>
          <p:cNvSpPr txBox="1"/>
          <p:nvPr/>
        </p:nvSpPr>
        <p:spPr>
          <a:xfrm>
            <a:off x="1524000" y="1"/>
            <a:ext cx="9144000" cy="830997"/>
          </a:xfrm>
          <a:prstGeom prst="rect">
            <a:avLst/>
          </a:prstGeom>
          <a:noFill/>
        </p:spPr>
        <p:txBody>
          <a:bodyPr wrap="square" rtlCol="0">
            <a:spAutoFit/>
          </a:bodyPr>
          <a:lstStyle/>
          <a:p>
            <a:pPr algn="ctr"/>
            <a:r>
              <a:rPr lang="en-US" sz="4800" dirty="0">
                <a:latin typeface="Arial Black" pitchFamily="34" charset="0"/>
              </a:rPr>
              <a:t>Effects on the People</a:t>
            </a:r>
            <a:endParaRPr lang="en-US" sz="4800" dirty="0"/>
          </a:p>
        </p:txBody>
      </p:sp>
      <p:sp>
        <p:nvSpPr>
          <p:cNvPr id="8" name="TextBox 7"/>
          <p:cNvSpPr txBox="1"/>
          <p:nvPr/>
        </p:nvSpPr>
        <p:spPr>
          <a:xfrm>
            <a:off x="0" y="6550223"/>
            <a:ext cx="9144000" cy="307777"/>
          </a:xfrm>
          <a:prstGeom prst="rect">
            <a:avLst/>
          </a:prstGeom>
          <a:noFill/>
        </p:spPr>
        <p:txBody>
          <a:bodyPr wrap="square" rtlCol="0">
            <a:spAutoFit/>
          </a:bodyPr>
          <a:lstStyle/>
          <a:p>
            <a:r>
              <a:rPr lang="en-US" sz="1400" dirty="0"/>
              <a:t>Jacob 7:3-5</a:t>
            </a:r>
          </a:p>
        </p:txBody>
      </p:sp>
      <p:sp>
        <p:nvSpPr>
          <p:cNvPr id="9" name="TextBox 8"/>
          <p:cNvSpPr txBox="1"/>
          <p:nvPr/>
        </p:nvSpPr>
        <p:spPr>
          <a:xfrm>
            <a:off x="6772656" y="908305"/>
            <a:ext cx="4572000" cy="5262979"/>
          </a:xfrm>
          <a:prstGeom prst="rect">
            <a:avLst/>
          </a:prstGeom>
          <a:noFill/>
        </p:spPr>
        <p:txBody>
          <a:bodyPr wrap="square" rtlCol="0">
            <a:spAutoFit/>
          </a:bodyPr>
          <a:lstStyle/>
          <a:p>
            <a:pPr fontAlgn="base"/>
            <a:r>
              <a:rPr lang="en-US" sz="2400" dirty="0">
                <a:solidFill>
                  <a:srgbClr val="7030A0"/>
                </a:solidFill>
              </a:rPr>
              <a:t>What did Sherem do to destroy the people’s faith?</a:t>
            </a:r>
          </a:p>
          <a:p>
            <a:pPr fontAlgn="base"/>
            <a:endParaRPr lang="en-US" sz="2400" dirty="0"/>
          </a:p>
          <a:p>
            <a:pPr fontAlgn="base"/>
            <a:r>
              <a:rPr lang="en-US" sz="2400" dirty="0"/>
              <a:t>Labored diligently</a:t>
            </a:r>
          </a:p>
          <a:p>
            <a:pPr fontAlgn="base"/>
            <a:endParaRPr lang="en-US" sz="2400" dirty="0"/>
          </a:p>
          <a:p>
            <a:pPr fontAlgn="base"/>
            <a:r>
              <a:rPr lang="en-US" sz="2400" dirty="0"/>
              <a:t>led away the hearts of many people</a:t>
            </a:r>
          </a:p>
          <a:p>
            <a:pPr fontAlgn="base"/>
            <a:endParaRPr lang="en-US" sz="2400" dirty="0"/>
          </a:p>
          <a:p>
            <a:pPr fontAlgn="base"/>
            <a:r>
              <a:rPr lang="en-US" sz="2400" dirty="0"/>
              <a:t>used flattery…power of speech…power of the devil</a:t>
            </a:r>
          </a:p>
          <a:p>
            <a:pPr fontAlgn="base"/>
            <a:r>
              <a:rPr lang="en-US" sz="2400" dirty="0"/>
              <a:t> </a:t>
            </a:r>
          </a:p>
          <a:p>
            <a:pPr fontAlgn="base"/>
            <a:r>
              <a:rPr lang="en-US" sz="2400" dirty="0"/>
              <a:t>had hopes to shake Jacob from the faith</a:t>
            </a:r>
          </a:p>
          <a:p>
            <a:pPr fontAlgn="base"/>
            <a:r>
              <a:rPr lang="en-US" sz="2400" dirty="0"/>
              <a:t> </a:t>
            </a:r>
          </a:p>
        </p:txBody>
      </p:sp>
      <p:pic>
        <p:nvPicPr>
          <p:cNvPr id="7" name="Picture 6">
            <a:extLst>
              <a:ext uri="{FF2B5EF4-FFF2-40B4-BE49-F238E27FC236}">
                <a16:creationId xmlns:a16="http://schemas.microsoft.com/office/drawing/2014/main" id="{08677E70-5420-6A76-C42E-8F8534AED5DD}"/>
              </a:ext>
            </a:extLst>
          </p:cNvPr>
          <p:cNvPicPr>
            <a:picLocks noChangeAspect="1"/>
          </p:cNvPicPr>
          <p:nvPr/>
        </p:nvPicPr>
        <p:blipFill>
          <a:blip r:embed="rId3"/>
          <a:stretch>
            <a:fillRect/>
          </a:stretch>
        </p:blipFill>
        <p:spPr>
          <a:xfrm>
            <a:off x="1074484" y="3827858"/>
            <a:ext cx="5021516" cy="2778137"/>
          </a:xfrm>
          <a:prstGeom prst="rect">
            <a:avLst/>
          </a:prstGeom>
        </p:spPr>
      </p:pic>
    </p:spTree>
    <p:extLst>
      <p:ext uri="{BB962C8B-B14F-4D97-AF65-F5344CB8AC3E}">
        <p14:creationId xmlns:p14="http://schemas.microsoft.com/office/powerpoint/2010/main" val="1919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6BA41A3-7D8E-4C0A-BE21-8EF70135907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extBox 13"/>
          <p:cNvSpPr txBox="1"/>
          <p:nvPr/>
        </p:nvSpPr>
        <p:spPr>
          <a:xfrm>
            <a:off x="378057" y="1045043"/>
            <a:ext cx="4572000" cy="4154984"/>
          </a:xfrm>
          <a:prstGeom prst="rect">
            <a:avLst/>
          </a:prstGeom>
          <a:noFill/>
        </p:spPr>
        <p:txBody>
          <a:bodyPr wrap="square" rtlCol="0">
            <a:spAutoFit/>
          </a:bodyPr>
          <a:lstStyle/>
          <a:p>
            <a:pPr fontAlgn="base"/>
            <a:r>
              <a:rPr lang="en-US" sz="2400" dirty="0"/>
              <a:t>Jacob received many revelations</a:t>
            </a:r>
          </a:p>
          <a:p>
            <a:pPr fontAlgn="base"/>
            <a:endParaRPr lang="en-US" sz="2400" dirty="0"/>
          </a:p>
          <a:p>
            <a:pPr fontAlgn="base"/>
            <a:r>
              <a:rPr lang="en-US" sz="2400" dirty="0"/>
              <a:t>Jacob had seen angels and they ministered unto him</a:t>
            </a:r>
          </a:p>
          <a:p>
            <a:pPr fontAlgn="base"/>
            <a:endParaRPr lang="en-US" sz="2400" dirty="0"/>
          </a:p>
          <a:p>
            <a:pPr fontAlgn="base"/>
            <a:r>
              <a:rPr lang="en-US" sz="2400" dirty="0"/>
              <a:t>Jacob also heard the voice of the Lord from time to</a:t>
            </a:r>
          </a:p>
          <a:p>
            <a:pPr fontAlgn="base"/>
            <a:endParaRPr lang="en-US" sz="2400" dirty="0"/>
          </a:p>
          <a:p>
            <a:pPr fontAlgn="base"/>
            <a:r>
              <a:rPr lang="en-US" sz="2400" dirty="0">
                <a:solidFill>
                  <a:srgbClr val="7030A0"/>
                </a:solidFill>
                <a:effectLst>
                  <a:glow rad="139700">
                    <a:schemeClr val="accent3">
                      <a:satMod val="175000"/>
                      <a:alpha val="40000"/>
                    </a:schemeClr>
                  </a:glow>
                </a:effectLst>
              </a:rPr>
              <a:t>Therefore:</a:t>
            </a:r>
          </a:p>
          <a:p>
            <a:pPr fontAlgn="base"/>
            <a:endParaRPr lang="en-US" sz="2400" dirty="0"/>
          </a:p>
          <a:p>
            <a:pPr fontAlgn="base"/>
            <a:r>
              <a:rPr lang="en-US" sz="2400" dirty="0"/>
              <a:t>Jacob could not be “shaken”</a:t>
            </a:r>
          </a:p>
        </p:txBody>
      </p:sp>
      <p:sp>
        <p:nvSpPr>
          <p:cNvPr id="5" name="TextBox 4"/>
          <p:cNvSpPr txBox="1"/>
          <p:nvPr/>
        </p:nvSpPr>
        <p:spPr>
          <a:xfrm>
            <a:off x="1524000" y="1"/>
            <a:ext cx="9144000" cy="830997"/>
          </a:xfrm>
          <a:prstGeom prst="rect">
            <a:avLst/>
          </a:prstGeom>
          <a:noFill/>
        </p:spPr>
        <p:txBody>
          <a:bodyPr wrap="square" rtlCol="0">
            <a:spAutoFit/>
          </a:bodyPr>
          <a:lstStyle/>
          <a:p>
            <a:pPr algn="ctr"/>
            <a:r>
              <a:rPr lang="en-US" sz="4800" dirty="0">
                <a:latin typeface="Arial Black" pitchFamily="34" charset="0"/>
              </a:rPr>
              <a:t>Jacob’s Faith</a:t>
            </a:r>
            <a:endParaRPr lang="en-US" sz="4800" dirty="0"/>
          </a:p>
        </p:txBody>
      </p:sp>
      <p:sp>
        <p:nvSpPr>
          <p:cNvPr id="8" name="TextBox 7"/>
          <p:cNvSpPr txBox="1"/>
          <p:nvPr/>
        </p:nvSpPr>
        <p:spPr>
          <a:xfrm>
            <a:off x="134112" y="6550223"/>
            <a:ext cx="9144000" cy="307777"/>
          </a:xfrm>
          <a:prstGeom prst="rect">
            <a:avLst/>
          </a:prstGeom>
          <a:noFill/>
        </p:spPr>
        <p:txBody>
          <a:bodyPr wrap="square" rtlCol="0">
            <a:spAutoFit/>
          </a:bodyPr>
          <a:lstStyle/>
          <a:p>
            <a:r>
              <a:rPr lang="en-US" sz="1400" dirty="0"/>
              <a:t>Jacob 7:3-5</a:t>
            </a:r>
          </a:p>
        </p:txBody>
      </p:sp>
      <p:pic>
        <p:nvPicPr>
          <p:cNvPr id="3" name="Picture 2">
            <a:extLst>
              <a:ext uri="{FF2B5EF4-FFF2-40B4-BE49-F238E27FC236}">
                <a16:creationId xmlns:a16="http://schemas.microsoft.com/office/drawing/2014/main" id="{A739CEE4-481B-47A1-BA3C-7F4863B6D42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53282" y="857966"/>
            <a:ext cx="4933950" cy="3076575"/>
          </a:xfrm>
          <a:prstGeom prst="rect">
            <a:avLst/>
          </a:prstGeom>
        </p:spPr>
      </p:pic>
      <p:sp>
        <p:nvSpPr>
          <p:cNvPr id="4" name="Rectangle 3">
            <a:extLst>
              <a:ext uri="{FF2B5EF4-FFF2-40B4-BE49-F238E27FC236}">
                <a16:creationId xmlns:a16="http://schemas.microsoft.com/office/drawing/2014/main" id="{FFEFFDA0-F54E-47DB-8D76-1DF6774C8C4E}"/>
              </a:ext>
            </a:extLst>
          </p:cNvPr>
          <p:cNvSpPr/>
          <p:nvPr/>
        </p:nvSpPr>
        <p:spPr>
          <a:xfrm>
            <a:off x="6001406" y="3967684"/>
            <a:ext cx="3678621" cy="923330"/>
          </a:xfrm>
          <a:prstGeom prst="rect">
            <a:avLst/>
          </a:prstGeom>
        </p:spPr>
        <p:txBody>
          <a:bodyPr wrap="square">
            <a:spAutoFit/>
          </a:bodyPr>
          <a:lstStyle/>
          <a:p>
            <a:r>
              <a:rPr lang="en-US" b="1" dirty="0">
                <a:solidFill>
                  <a:srgbClr val="333333"/>
                </a:solidFill>
                <a:latin typeface="Open Sans"/>
              </a:rPr>
              <a:t>Jacob chose to remember past experiences that had strengthened his faith.</a:t>
            </a:r>
            <a:endParaRPr lang="en-US" b="1" dirty="0"/>
          </a:p>
        </p:txBody>
      </p:sp>
      <p:grpSp>
        <p:nvGrpSpPr>
          <p:cNvPr id="10" name="Group 3">
            <a:extLst>
              <a:ext uri="{FF2B5EF4-FFF2-40B4-BE49-F238E27FC236}">
                <a16:creationId xmlns:a16="http://schemas.microsoft.com/office/drawing/2014/main" id="{9CC67B8B-738F-4024-B986-5B5FC86D8DBD}"/>
              </a:ext>
            </a:extLst>
          </p:cNvPr>
          <p:cNvGrpSpPr/>
          <p:nvPr/>
        </p:nvGrpSpPr>
        <p:grpSpPr>
          <a:xfrm>
            <a:off x="9380483" y="4173681"/>
            <a:ext cx="2328042" cy="2442581"/>
            <a:chOff x="71718" y="1120588"/>
            <a:chExt cx="3048000" cy="4572000"/>
          </a:xfrm>
        </p:grpSpPr>
        <p:grpSp>
          <p:nvGrpSpPr>
            <p:cNvPr id="11" name="Group 13">
              <a:extLst>
                <a:ext uri="{FF2B5EF4-FFF2-40B4-BE49-F238E27FC236}">
                  <a16:creationId xmlns:a16="http://schemas.microsoft.com/office/drawing/2014/main" id="{728C6C89-C09F-4CAC-B9BB-D3CC7AD34EEE}"/>
                </a:ext>
              </a:extLst>
            </p:cNvPr>
            <p:cNvGrpSpPr/>
            <p:nvPr/>
          </p:nvGrpSpPr>
          <p:grpSpPr>
            <a:xfrm>
              <a:off x="71718" y="1120588"/>
              <a:ext cx="3048000" cy="4572000"/>
              <a:chOff x="838200" y="1066800"/>
              <a:chExt cx="2438400" cy="3352800"/>
            </a:xfrm>
          </p:grpSpPr>
          <p:sp>
            <p:nvSpPr>
              <p:cNvPr id="13" name="Rounded Rectangle 61">
                <a:extLst>
                  <a:ext uri="{FF2B5EF4-FFF2-40B4-BE49-F238E27FC236}">
                    <a16:creationId xmlns:a16="http://schemas.microsoft.com/office/drawing/2014/main" id="{8B245317-9C42-4FB6-90CF-3AB993242F27}"/>
                  </a:ext>
                </a:extLst>
              </p:cNvPr>
              <p:cNvSpPr/>
              <p:nvPr/>
            </p:nvSpPr>
            <p:spPr>
              <a:xfrm>
                <a:off x="1066800" y="1295400"/>
                <a:ext cx="1981200" cy="3124200"/>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2">
                <a:extLst>
                  <a:ext uri="{FF2B5EF4-FFF2-40B4-BE49-F238E27FC236}">
                    <a16:creationId xmlns:a16="http://schemas.microsoft.com/office/drawing/2014/main" id="{8D21007E-F478-470A-8D8C-755B7A02F9B7}"/>
                  </a:ext>
                </a:extLst>
              </p:cNvPr>
              <p:cNvSpPr/>
              <p:nvPr/>
            </p:nvSpPr>
            <p:spPr>
              <a:xfrm>
                <a:off x="1143000" y="1219200"/>
                <a:ext cx="1981200" cy="3124200"/>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ounded Rectangle 3">
                <a:extLst>
                  <a:ext uri="{FF2B5EF4-FFF2-40B4-BE49-F238E27FC236}">
                    <a16:creationId xmlns:a16="http://schemas.microsoft.com/office/drawing/2014/main" id="{4E79700B-7F5D-4B90-9603-2B8343F64A6C}"/>
                  </a:ext>
                </a:extLst>
              </p:cNvPr>
              <p:cNvSpPr/>
              <p:nvPr/>
            </p:nvSpPr>
            <p:spPr>
              <a:xfrm>
                <a:off x="1219200" y="1143000"/>
                <a:ext cx="1981200" cy="3124200"/>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ed Rectangle 4">
                <a:extLst>
                  <a:ext uri="{FF2B5EF4-FFF2-40B4-BE49-F238E27FC236}">
                    <a16:creationId xmlns:a16="http://schemas.microsoft.com/office/drawing/2014/main" id="{D832DBD9-7F1B-4693-87CA-C3ADB0318FD2}"/>
                  </a:ext>
                </a:extLst>
              </p:cNvPr>
              <p:cNvSpPr/>
              <p:nvPr/>
            </p:nvSpPr>
            <p:spPr>
              <a:xfrm>
                <a:off x="1295400" y="1066800"/>
                <a:ext cx="1981200" cy="3124200"/>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Donut 5">
                <a:extLst>
                  <a:ext uri="{FF2B5EF4-FFF2-40B4-BE49-F238E27FC236}">
                    <a16:creationId xmlns:a16="http://schemas.microsoft.com/office/drawing/2014/main" id="{BC098C98-5CDC-485C-A78F-E018869ED23C}"/>
                  </a:ext>
                </a:extLst>
              </p:cNvPr>
              <p:cNvSpPr/>
              <p:nvPr/>
            </p:nvSpPr>
            <p:spPr>
              <a:xfrm>
                <a:off x="838200" y="1676400"/>
                <a:ext cx="685800" cy="609600"/>
              </a:xfrm>
              <a:prstGeom prst="donut">
                <a:avLst>
                  <a:gd name="adj" fmla="val 19118"/>
                </a:avLst>
              </a:prstGeom>
              <a:solidFill>
                <a:srgbClr val="C495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 name="Donut 6">
                <a:extLst>
                  <a:ext uri="{FF2B5EF4-FFF2-40B4-BE49-F238E27FC236}">
                    <a16:creationId xmlns:a16="http://schemas.microsoft.com/office/drawing/2014/main" id="{13FBAB1C-6E7D-4ED0-842D-58C2A0F6F827}"/>
                  </a:ext>
                </a:extLst>
              </p:cNvPr>
              <p:cNvSpPr/>
              <p:nvPr/>
            </p:nvSpPr>
            <p:spPr>
              <a:xfrm>
                <a:off x="838200" y="2438400"/>
                <a:ext cx="685800" cy="609600"/>
              </a:xfrm>
              <a:prstGeom prst="donut">
                <a:avLst>
                  <a:gd name="adj" fmla="val 19118"/>
                </a:avLst>
              </a:prstGeom>
              <a:solidFill>
                <a:srgbClr val="C495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Donut 7">
                <a:extLst>
                  <a:ext uri="{FF2B5EF4-FFF2-40B4-BE49-F238E27FC236}">
                    <a16:creationId xmlns:a16="http://schemas.microsoft.com/office/drawing/2014/main" id="{3B78481E-28F7-44AB-87A6-5DBE937C2173}"/>
                  </a:ext>
                </a:extLst>
              </p:cNvPr>
              <p:cNvSpPr/>
              <p:nvPr/>
            </p:nvSpPr>
            <p:spPr>
              <a:xfrm>
                <a:off x="838200" y="3200400"/>
                <a:ext cx="685800" cy="609600"/>
              </a:xfrm>
              <a:prstGeom prst="donut">
                <a:avLst>
                  <a:gd name="adj" fmla="val 19118"/>
                </a:avLst>
              </a:prstGeom>
              <a:solidFill>
                <a:srgbClr val="C495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 name="Plaque 8">
                <a:extLst>
                  <a:ext uri="{FF2B5EF4-FFF2-40B4-BE49-F238E27FC236}">
                    <a16:creationId xmlns:a16="http://schemas.microsoft.com/office/drawing/2014/main" id="{B1B2C99F-66AA-45F3-A34F-94FC86080367}"/>
                  </a:ext>
                </a:extLst>
              </p:cNvPr>
              <p:cNvSpPr/>
              <p:nvPr/>
            </p:nvSpPr>
            <p:spPr>
              <a:xfrm>
                <a:off x="990600" y="1981200"/>
                <a:ext cx="381000" cy="381000"/>
              </a:xfrm>
              <a:prstGeom prst="plaque">
                <a:avLst>
                  <a:gd name="adj" fmla="val 35491"/>
                </a:avLst>
              </a:prstGeom>
              <a:solidFill>
                <a:srgbClr val="7E6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Plaque 9">
                <a:extLst>
                  <a:ext uri="{FF2B5EF4-FFF2-40B4-BE49-F238E27FC236}">
                    <a16:creationId xmlns:a16="http://schemas.microsoft.com/office/drawing/2014/main" id="{37755FC3-4C55-4810-BD53-A14636B24F63}"/>
                  </a:ext>
                </a:extLst>
              </p:cNvPr>
              <p:cNvSpPr/>
              <p:nvPr/>
            </p:nvSpPr>
            <p:spPr>
              <a:xfrm>
                <a:off x="990600" y="2743200"/>
                <a:ext cx="381000" cy="381000"/>
              </a:xfrm>
              <a:prstGeom prst="plaque">
                <a:avLst>
                  <a:gd name="adj" fmla="val 35491"/>
                </a:avLst>
              </a:prstGeom>
              <a:solidFill>
                <a:srgbClr val="7E6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Plaque 10">
                <a:extLst>
                  <a:ext uri="{FF2B5EF4-FFF2-40B4-BE49-F238E27FC236}">
                    <a16:creationId xmlns:a16="http://schemas.microsoft.com/office/drawing/2014/main" id="{670CBE3D-8D53-40FC-96CC-E59858BD0DA0}"/>
                  </a:ext>
                </a:extLst>
              </p:cNvPr>
              <p:cNvSpPr/>
              <p:nvPr/>
            </p:nvSpPr>
            <p:spPr>
              <a:xfrm>
                <a:off x="990600" y="3505200"/>
                <a:ext cx="381000" cy="381000"/>
              </a:xfrm>
              <a:prstGeom prst="plaque">
                <a:avLst>
                  <a:gd name="adj" fmla="val 35491"/>
                </a:avLst>
              </a:prstGeom>
              <a:solidFill>
                <a:srgbClr val="7E6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Box 11">
              <a:extLst>
                <a:ext uri="{FF2B5EF4-FFF2-40B4-BE49-F238E27FC236}">
                  <a16:creationId xmlns:a16="http://schemas.microsoft.com/office/drawing/2014/main" id="{3CEACCAC-6BB2-46A5-A40F-ECB33D5B178F}"/>
                </a:ext>
              </a:extLst>
            </p:cNvPr>
            <p:cNvSpPr txBox="1"/>
            <p:nvPr/>
          </p:nvSpPr>
          <p:spPr>
            <a:xfrm>
              <a:off x="762598" y="1254182"/>
              <a:ext cx="2128730" cy="3651169"/>
            </a:xfrm>
            <a:prstGeom prst="rect">
              <a:avLst/>
            </a:prstGeom>
            <a:noFill/>
          </p:spPr>
          <p:txBody>
            <a:bodyPr wrap="square" rtlCol="0">
              <a:spAutoFit/>
            </a:bodyPr>
            <a:lstStyle/>
            <a:p>
              <a:pPr algn="ctr"/>
              <a:r>
                <a:rPr lang="en-US" sz="1600" b="1" dirty="0"/>
                <a:t>We can overcome challenges to our faith by remembering past experiences that have strengthened our faith</a:t>
              </a:r>
              <a:endParaRPr lang="en-US" sz="1600" b="1" dirty="0">
                <a:solidFill>
                  <a:schemeClr val="bg2">
                    <a:lumMod val="25000"/>
                  </a:schemeClr>
                </a:solidFill>
                <a:latin typeface="Tempus Sans ITC" pitchFamily="82" charset="0"/>
              </a:endParaRPr>
            </a:p>
          </p:txBody>
        </p:sp>
      </p:grpSp>
    </p:spTree>
    <p:extLst>
      <p:ext uri="{BB962C8B-B14F-4D97-AF65-F5344CB8AC3E}">
        <p14:creationId xmlns:p14="http://schemas.microsoft.com/office/powerpoint/2010/main" val="2077462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xEl>
                                              <p:pRg st="6" end="6"/>
                                            </p:txEl>
                                          </p:spTgt>
                                        </p:tgtEl>
                                        <p:attrNameLst>
                                          <p:attrName>style.visibility</p:attrName>
                                        </p:attrNameLst>
                                      </p:cBhvr>
                                      <p:to>
                                        <p:strVal val="visible"/>
                                      </p:to>
                                    </p:set>
                                  </p:childTnLst>
                                </p:cTn>
                              </p:par>
                              <p:par>
                                <p:cTn id="15" presetID="10" presetClass="entr" presetSubtype="0" fill="hold" nodeType="withEffect">
                                  <p:stCondLst>
                                    <p:cond delay="0"/>
                                  </p:stCondLst>
                                  <p:childTnLst>
                                    <p:set>
                                      <p:cBhvr>
                                        <p:cTn id="16" dur="1" fill="hold">
                                          <p:stCondLst>
                                            <p:cond delay="0"/>
                                          </p:stCondLst>
                                        </p:cTn>
                                        <p:tgtEl>
                                          <p:spTgt spid="14">
                                            <p:txEl>
                                              <p:pRg st="8" end="8"/>
                                            </p:txEl>
                                          </p:spTgt>
                                        </p:tgtEl>
                                        <p:attrNameLst>
                                          <p:attrName>style.visibility</p:attrName>
                                        </p:attrNameLst>
                                      </p:cBhvr>
                                      <p:to>
                                        <p:strVal val="visible"/>
                                      </p:to>
                                    </p:set>
                                    <p:animEffect transition="in" filter="fade">
                                      <p:cBhvr>
                                        <p:cTn id="17" dur="2000"/>
                                        <p:tgtEl>
                                          <p:spTgt spid="14">
                                            <p:txEl>
                                              <p:pRg st="8" end="8"/>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 name="Picture 101">
            <a:extLst>
              <a:ext uri="{FF2B5EF4-FFF2-40B4-BE49-F238E27FC236}">
                <a16:creationId xmlns:a16="http://schemas.microsoft.com/office/drawing/2014/main" id="{7CDCFD43-C93B-40E4-A976-73569B9D4C2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TextBox 4"/>
          <p:cNvSpPr txBox="1"/>
          <p:nvPr/>
        </p:nvSpPr>
        <p:spPr>
          <a:xfrm>
            <a:off x="1524000" y="1"/>
            <a:ext cx="9144000" cy="830997"/>
          </a:xfrm>
          <a:prstGeom prst="rect">
            <a:avLst/>
          </a:prstGeom>
          <a:noFill/>
        </p:spPr>
        <p:txBody>
          <a:bodyPr wrap="square" rtlCol="0">
            <a:spAutoFit/>
          </a:bodyPr>
          <a:lstStyle/>
          <a:p>
            <a:pPr algn="ctr"/>
            <a:r>
              <a:rPr lang="en-US" sz="4800" dirty="0">
                <a:latin typeface="Arial Black" pitchFamily="34" charset="0"/>
              </a:rPr>
              <a:t>Interaction </a:t>
            </a:r>
            <a:endParaRPr lang="en-US" sz="4800" dirty="0"/>
          </a:p>
        </p:txBody>
      </p:sp>
      <p:sp>
        <p:nvSpPr>
          <p:cNvPr id="8" name="TextBox 7"/>
          <p:cNvSpPr txBox="1"/>
          <p:nvPr/>
        </p:nvSpPr>
        <p:spPr>
          <a:xfrm>
            <a:off x="97536" y="6550223"/>
            <a:ext cx="9144000" cy="307777"/>
          </a:xfrm>
          <a:prstGeom prst="rect">
            <a:avLst/>
          </a:prstGeom>
          <a:noFill/>
        </p:spPr>
        <p:txBody>
          <a:bodyPr wrap="square" rtlCol="0">
            <a:spAutoFit/>
          </a:bodyPr>
          <a:lstStyle/>
          <a:p>
            <a:r>
              <a:rPr lang="en-US" sz="1400" dirty="0"/>
              <a:t>Jacob 7:6-9</a:t>
            </a:r>
          </a:p>
        </p:txBody>
      </p:sp>
      <p:grpSp>
        <p:nvGrpSpPr>
          <p:cNvPr id="98" name="Group 97"/>
          <p:cNvGrpSpPr/>
          <p:nvPr/>
        </p:nvGrpSpPr>
        <p:grpSpPr>
          <a:xfrm>
            <a:off x="1828800" y="838200"/>
            <a:ext cx="3352800" cy="1830526"/>
            <a:chOff x="762000" y="838200"/>
            <a:chExt cx="2667000" cy="1830526"/>
          </a:xfrm>
        </p:grpSpPr>
        <p:sp>
          <p:nvSpPr>
            <p:cNvPr id="96" name="Rectangular Callout 95"/>
            <p:cNvSpPr/>
            <p:nvPr/>
          </p:nvSpPr>
          <p:spPr>
            <a:xfrm>
              <a:off x="762000" y="838200"/>
              <a:ext cx="2667000" cy="1828800"/>
            </a:xfrm>
            <a:prstGeom prst="wedgeRectCallou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p:cNvSpPr txBox="1"/>
            <p:nvPr/>
          </p:nvSpPr>
          <p:spPr>
            <a:xfrm>
              <a:off x="838200" y="914400"/>
              <a:ext cx="2438400" cy="1754326"/>
            </a:xfrm>
            <a:prstGeom prst="rect">
              <a:avLst/>
            </a:prstGeom>
            <a:noFill/>
          </p:spPr>
          <p:txBody>
            <a:bodyPr wrap="square" rtlCol="0">
              <a:spAutoFit/>
            </a:bodyPr>
            <a:lstStyle/>
            <a:p>
              <a:r>
                <a:rPr lang="en-US" dirty="0"/>
                <a:t>I have heard you preach…you have led people to not keep the law of Moses…this is blasphemy … no one knows such things. You can not predict the future.</a:t>
              </a:r>
            </a:p>
          </p:txBody>
        </p:sp>
      </p:grpSp>
      <p:grpSp>
        <p:nvGrpSpPr>
          <p:cNvPr id="99" name="Group 98"/>
          <p:cNvGrpSpPr/>
          <p:nvPr/>
        </p:nvGrpSpPr>
        <p:grpSpPr>
          <a:xfrm flipH="1">
            <a:off x="7162800" y="914400"/>
            <a:ext cx="2667000" cy="1828800"/>
            <a:chOff x="762000" y="838200"/>
            <a:chExt cx="2667000" cy="1828800"/>
          </a:xfrm>
        </p:grpSpPr>
        <p:sp>
          <p:nvSpPr>
            <p:cNvPr id="100" name="Rectangular Callout 99"/>
            <p:cNvSpPr/>
            <p:nvPr/>
          </p:nvSpPr>
          <p:spPr>
            <a:xfrm>
              <a:off x="762000" y="838200"/>
              <a:ext cx="2667000" cy="1828800"/>
            </a:xfrm>
            <a:prstGeom prst="wedgeRectCallou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762000" y="1219200"/>
              <a:ext cx="2590800" cy="646331"/>
            </a:xfrm>
            <a:prstGeom prst="rect">
              <a:avLst/>
            </a:prstGeom>
            <a:noFill/>
          </p:spPr>
          <p:txBody>
            <a:bodyPr wrap="square" rtlCol="0">
              <a:spAutoFit/>
            </a:bodyPr>
            <a:lstStyle/>
            <a:p>
              <a:r>
                <a:rPr lang="en-US" dirty="0"/>
                <a:t>Don’t you believe in Christ who shall come?</a:t>
              </a:r>
            </a:p>
          </p:txBody>
        </p:sp>
      </p:grpSp>
      <p:grpSp>
        <p:nvGrpSpPr>
          <p:cNvPr id="2" name="Group 1">
            <a:extLst>
              <a:ext uri="{FF2B5EF4-FFF2-40B4-BE49-F238E27FC236}">
                <a16:creationId xmlns:a16="http://schemas.microsoft.com/office/drawing/2014/main" id="{F9DBF937-0A1E-474A-84B2-EE1047CEAAC3}"/>
              </a:ext>
            </a:extLst>
          </p:cNvPr>
          <p:cNvGrpSpPr/>
          <p:nvPr/>
        </p:nvGrpSpPr>
        <p:grpSpPr>
          <a:xfrm>
            <a:off x="2849698" y="2830256"/>
            <a:ext cx="1586902" cy="3764477"/>
            <a:chOff x="859587" y="304800"/>
            <a:chExt cx="2161747" cy="5607212"/>
          </a:xfrm>
        </p:grpSpPr>
        <p:sp>
          <p:nvSpPr>
            <p:cNvPr id="3" name="Oval 112">
              <a:extLst>
                <a:ext uri="{FF2B5EF4-FFF2-40B4-BE49-F238E27FC236}">
                  <a16:creationId xmlns:a16="http://schemas.microsoft.com/office/drawing/2014/main" id="{5D0D60FD-05C9-3716-B8B5-252F97A1BD58}"/>
                </a:ext>
              </a:extLst>
            </p:cNvPr>
            <p:cNvSpPr/>
            <p:nvPr/>
          </p:nvSpPr>
          <p:spPr>
            <a:xfrm rot="3978003">
              <a:off x="1441836" y="5362193"/>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890EBB60-E7BD-741F-1C2D-B93ED2E7B277}"/>
                </a:ext>
              </a:extLst>
            </p:cNvPr>
            <p:cNvSpPr/>
            <p:nvPr/>
          </p:nvSpPr>
          <p:spPr>
            <a:xfrm rot="1303158">
              <a:off x="859587" y="3226889"/>
              <a:ext cx="463095"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655083C6-CD1F-FB90-0801-64449427B05C}"/>
                </a:ext>
              </a:extLst>
            </p:cNvPr>
            <p:cNvSpPr/>
            <p:nvPr/>
          </p:nvSpPr>
          <p:spPr>
            <a:xfrm rot="20739751">
              <a:off x="2586485" y="3107873"/>
              <a:ext cx="434849"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12">
              <a:extLst>
                <a:ext uri="{FF2B5EF4-FFF2-40B4-BE49-F238E27FC236}">
                  <a16:creationId xmlns:a16="http://schemas.microsoft.com/office/drawing/2014/main" id="{C8D7F4B1-BF44-EABC-BA5A-06BDD0590C6B}"/>
                </a:ext>
              </a:extLst>
            </p:cNvPr>
            <p:cNvSpPr/>
            <p:nvPr/>
          </p:nvSpPr>
          <p:spPr>
            <a:xfrm rot="3978003">
              <a:off x="1975236" y="5362191"/>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rapezoid 79">
              <a:extLst>
                <a:ext uri="{FF2B5EF4-FFF2-40B4-BE49-F238E27FC236}">
                  <a16:creationId xmlns:a16="http://schemas.microsoft.com/office/drawing/2014/main" id="{3F8CC560-E138-918A-4B39-C1A49340FE14}"/>
                </a:ext>
              </a:extLst>
            </p:cNvPr>
            <p:cNvSpPr/>
            <p:nvPr/>
          </p:nvSpPr>
          <p:spPr>
            <a:xfrm>
              <a:off x="1134651" y="2877322"/>
              <a:ext cx="1676400" cy="2837678"/>
            </a:xfrm>
            <a:prstGeom prst="trapezoid">
              <a:avLst>
                <a:gd name="adj" fmla="val 25153"/>
              </a:avLst>
            </a:prstGeom>
            <a:solidFill>
              <a:srgbClr val="927B4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rapezoid 80">
              <a:extLst>
                <a:ext uri="{FF2B5EF4-FFF2-40B4-BE49-F238E27FC236}">
                  <a16:creationId xmlns:a16="http://schemas.microsoft.com/office/drawing/2014/main" id="{11863D1B-1077-9612-0BCC-6EAF4F499719}"/>
                </a:ext>
              </a:extLst>
            </p:cNvPr>
            <p:cNvSpPr/>
            <p:nvPr/>
          </p:nvSpPr>
          <p:spPr>
            <a:xfrm rot="19880348">
              <a:off x="2051263" y="2057929"/>
              <a:ext cx="769496" cy="1759729"/>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rapezoid 81">
              <a:extLst>
                <a:ext uri="{FF2B5EF4-FFF2-40B4-BE49-F238E27FC236}">
                  <a16:creationId xmlns:a16="http://schemas.microsoft.com/office/drawing/2014/main" id="{7DDFA817-0C3B-C948-CEC7-F7FD0C914487}"/>
                </a:ext>
              </a:extLst>
            </p:cNvPr>
            <p:cNvSpPr/>
            <p:nvPr/>
          </p:nvSpPr>
          <p:spPr>
            <a:xfrm rot="1324899">
              <a:off x="961313" y="2355976"/>
              <a:ext cx="769496" cy="1537382"/>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rapezoid 82">
              <a:extLst>
                <a:ext uri="{FF2B5EF4-FFF2-40B4-BE49-F238E27FC236}">
                  <a16:creationId xmlns:a16="http://schemas.microsoft.com/office/drawing/2014/main" id="{4A2C272C-0932-C0C1-2DB6-43E1EA537F97}"/>
                </a:ext>
              </a:extLst>
            </p:cNvPr>
            <p:cNvSpPr/>
            <p:nvPr/>
          </p:nvSpPr>
          <p:spPr>
            <a:xfrm>
              <a:off x="1127155" y="2251481"/>
              <a:ext cx="1676400" cy="3124200"/>
            </a:xfrm>
            <a:prstGeom prst="trapezoid">
              <a:avLst>
                <a:gd name="adj" fmla="val 2349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Isosceles Triangle 83">
              <a:extLst>
                <a:ext uri="{FF2B5EF4-FFF2-40B4-BE49-F238E27FC236}">
                  <a16:creationId xmlns:a16="http://schemas.microsoft.com/office/drawing/2014/main" id="{B26C3B5D-2024-8B83-0E0D-39542D96DC7D}"/>
                </a:ext>
              </a:extLst>
            </p:cNvPr>
            <p:cNvSpPr/>
            <p:nvPr/>
          </p:nvSpPr>
          <p:spPr>
            <a:xfrm rot="10800000">
              <a:off x="1447800" y="2057400"/>
              <a:ext cx="990600" cy="1237478"/>
            </a:xfrm>
            <a:prstGeom prst="triangle">
              <a:avLst>
                <a:gd name="adj" fmla="val 54540"/>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1691A456-05C9-EBE4-1260-B91DFFFD09FB}"/>
                </a:ext>
              </a:extLst>
            </p:cNvPr>
            <p:cNvSpPr/>
            <p:nvPr/>
          </p:nvSpPr>
          <p:spPr>
            <a:xfrm flipH="1">
              <a:off x="1159032" y="483618"/>
              <a:ext cx="1423429" cy="21458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6" name="Group 18">
              <a:extLst>
                <a:ext uri="{FF2B5EF4-FFF2-40B4-BE49-F238E27FC236}">
                  <a16:creationId xmlns:a16="http://schemas.microsoft.com/office/drawing/2014/main" id="{1E56D402-A887-CF94-CF02-1FE8469E02FD}"/>
                </a:ext>
              </a:extLst>
            </p:cNvPr>
            <p:cNvGrpSpPr/>
            <p:nvPr/>
          </p:nvGrpSpPr>
          <p:grpSpPr>
            <a:xfrm flipH="1">
              <a:off x="1159032" y="304800"/>
              <a:ext cx="1518324" cy="1041881"/>
              <a:chOff x="4850118" y="788842"/>
              <a:chExt cx="2160282" cy="1573358"/>
            </a:xfrm>
          </p:grpSpPr>
          <p:grpSp>
            <p:nvGrpSpPr>
              <p:cNvPr id="192" name="Group 10">
                <a:extLst>
                  <a:ext uri="{FF2B5EF4-FFF2-40B4-BE49-F238E27FC236}">
                    <a16:creationId xmlns:a16="http://schemas.microsoft.com/office/drawing/2014/main" id="{D1A5DA01-F3A3-2813-55E4-3B5B05A9D40A}"/>
                  </a:ext>
                </a:extLst>
              </p:cNvPr>
              <p:cNvGrpSpPr/>
              <p:nvPr/>
            </p:nvGrpSpPr>
            <p:grpSpPr>
              <a:xfrm rot="10800000">
                <a:off x="5181600" y="1371600"/>
                <a:ext cx="1295400" cy="990600"/>
                <a:chOff x="4850118" y="788842"/>
                <a:chExt cx="2160282" cy="1497158"/>
              </a:xfrm>
            </p:grpSpPr>
            <p:sp>
              <p:nvSpPr>
                <p:cNvPr id="201" name="Moon 200">
                  <a:extLst>
                    <a:ext uri="{FF2B5EF4-FFF2-40B4-BE49-F238E27FC236}">
                      <a16:creationId xmlns:a16="http://schemas.microsoft.com/office/drawing/2014/main" id="{ED834894-CD87-FA94-6336-355F0DB7EBFB}"/>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Moon 201">
                  <a:extLst>
                    <a:ext uri="{FF2B5EF4-FFF2-40B4-BE49-F238E27FC236}">
                      <a16:creationId xmlns:a16="http://schemas.microsoft.com/office/drawing/2014/main" id="{5C586D55-B29D-00CA-0CAB-2F506F582BAB}"/>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Moon 13">
                  <a:extLst>
                    <a:ext uri="{FF2B5EF4-FFF2-40B4-BE49-F238E27FC236}">
                      <a16:creationId xmlns:a16="http://schemas.microsoft.com/office/drawing/2014/main" id="{EB9D6481-6306-5486-936B-710C1011EEBF}"/>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Moon 14">
                  <a:extLst>
                    <a:ext uri="{FF2B5EF4-FFF2-40B4-BE49-F238E27FC236}">
                      <a16:creationId xmlns:a16="http://schemas.microsoft.com/office/drawing/2014/main" id="{FAC62914-6AD4-EBB5-4CFF-8490E2539470}"/>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Moon 15">
                  <a:extLst>
                    <a:ext uri="{FF2B5EF4-FFF2-40B4-BE49-F238E27FC236}">
                      <a16:creationId xmlns:a16="http://schemas.microsoft.com/office/drawing/2014/main" id="{ABECA628-E1C7-4592-8A21-DBFD284E424B}"/>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Moon 16">
                  <a:extLst>
                    <a:ext uri="{FF2B5EF4-FFF2-40B4-BE49-F238E27FC236}">
                      <a16:creationId xmlns:a16="http://schemas.microsoft.com/office/drawing/2014/main" id="{8EB0783A-480C-3763-54A1-82D3A84B7F7F}"/>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17">
                  <a:extLst>
                    <a:ext uri="{FF2B5EF4-FFF2-40B4-BE49-F238E27FC236}">
                      <a16:creationId xmlns:a16="http://schemas.microsoft.com/office/drawing/2014/main" id="{1A959A38-B4E2-0418-C0FA-6DA52F8C6F5C}"/>
                    </a:ext>
                  </a:extLst>
                </p:cNvPr>
                <p:cNvSpPr/>
                <p:nvPr/>
              </p:nvSpPr>
              <p:spPr>
                <a:xfrm rot="16010209">
                  <a:off x="5249130" y="932954"/>
                  <a:ext cx="873143" cy="1401605"/>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9">
                <a:extLst>
                  <a:ext uri="{FF2B5EF4-FFF2-40B4-BE49-F238E27FC236}">
                    <a16:creationId xmlns:a16="http://schemas.microsoft.com/office/drawing/2014/main" id="{F24D2CFF-3AD4-F7B3-4A6C-CD0A892194D2}"/>
                  </a:ext>
                </a:extLst>
              </p:cNvPr>
              <p:cNvGrpSpPr/>
              <p:nvPr/>
            </p:nvGrpSpPr>
            <p:grpSpPr>
              <a:xfrm>
                <a:off x="4850118" y="788842"/>
                <a:ext cx="2160282" cy="1497158"/>
                <a:chOff x="4850118" y="788842"/>
                <a:chExt cx="2160282" cy="1497158"/>
              </a:xfrm>
            </p:grpSpPr>
            <p:sp>
              <p:nvSpPr>
                <p:cNvPr id="194" name="Moon 193">
                  <a:extLst>
                    <a:ext uri="{FF2B5EF4-FFF2-40B4-BE49-F238E27FC236}">
                      <a16:creationId xmlns:a16="http://schemas.microsoft.com/office/drawing/2014/main" id="{23D91537-9D1B-9427-946A-338DEAFAB1C4}"/>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Moon 2">
                  <a:extLst>
                    <a:ext uri="{FF2B5EF4-FFF2-40B4-BE49-F238E27FC236}">
                      <a16:creationId xmlns:a16="http://schemas.microsoft.com/office/drawing/2014/main" id="{DFB7E70B-BEAC-40A7-9B2D-163993CC46F3}"/>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Moon 3">
                  <a:extLst>
                    <a:ext uri="{FF2B5EF4-FFF2-40B4-BE49-F238E27FC236}">
                      <a16:creationId xmlns:a16="http://schemas.microsoft.com/office/drawing/2014/main" id="{46BC9336-A27F-2321-7E8B-B387A24BE963}"/>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Moon 4">
                  <a:extLst>
                    <a:ext uri="{FF2B5EF4-FFF2-40B4-BE49-F238E27FC236}">
                      <a16:creationId xmlns:a16="http://schemas.microsoft.com/office/drawing/2014/main" id="{A9914147-5559-9C45-17B3-343B2F386E1F}"/>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Moon 5">
                  <a:extLst>
                    <a:ext uri="{FF2B5EF4-FFF2-40B4-BE49-F238E27FC236}">
                      <a16:creationId xmlns:a16="http://schemas.microsoft.com/office/drawing/2014/main" id="{3EADA34F-1A16-47A5-0BA2-4AE499866E2A}"/>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Moon 6">
                  <a:extLst>
                    <a:ext uri="{FF2B5EF4-FFF2-40B4-BE49-F238E27FC236}">
                      <a16:creationId xmlns:a16="http://schemas.microsoft.com/office/drawing/2014/main" id="{E1E68FBD-1F37-66DE-D8D1-CA3C7C69F8F7}"/>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8">
                  <a:extLst>
                    <a:ext uri="{FF2B5EF4-FFF2-40B4-BE49-F238E27FC236}">
                      <a16:creationId xmlns:a16="http://schemas.microsoft.com/office/drawing/2014/main" id="{F0D41976-6492-F2AA-A249-AC62AB95A92A}"/>
                    </a:ext>
                  </a:extLst>
                </p:cNvPr>
                <p:cNvSpPr/>
                <p:nvPr/>
              </p:nvSpPr>
              <p:spPr>
                <a:xfrm rot="16010209">
                  <a:off x="5384585" y="635417"/>
                  <a:ext cx="1019075" cy="1828800"/>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7" name="Oval 86">
              <a:extLst>
                <a:ext uri="{FF2B5EF4-FFF2-40B4-BE49-F238E27FC236}">
                  <a16:creationId xmlns:a16="http://schemas.microsoft.com/office/drawing/2014/main" id="{6C0F2373-B42E-3A8E-AE4D-875F57DF65E9}"/>
                </a:ext>
              </a:extLst>
            </p:cNvPr>
            <p:cNvSpPr/>
            <p:nvPr/>
          </p:nvSpPr>
          <p:spPr>
            <a:xfrm flipH="1">
              <a:off x="1752600" y="609600"/>
              <a:ext cx="854057" cy="625863"/>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717CBC07-6217-C44B-9005-62D9C1890870}"/>
                </a:ext>
              </a:extLst>
            </p:cNvPr>
            <p:cNvSpPr/>
            <p:nvPr/>
          </p:nvSpPr>
          <p:spPr>
            <a:xfrm rot="17723225" flipH="1">
              <a:off x="1006719" y="742613"/>
              <a:ext cx="625863" cy="379581"/>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130">
              <a:extLst>
                <a:ext uri="{FF2B5EF4-FFF2-40B4-BE49-F238E27FC236}">
                  <a16:creationId xmlns:a16="http://schemas.microsoft.com/office/drawing/2014/main" id="{E7CFEBCE-E916-ACE7-1A87-E43F7F1F4DD7}"/>
                </a:ext>
              </a:extLst>
            </p:cNvPr>
            <p:cNvGrpSpPr/>
            <p:nvPr/>
          </p:nvGrpSpPr>
          <p:grpSpPr>
            <a:xfrm>
              <a:off x="1143000" y="4800600"/>
              <a:ext cx="1600200" cy="533400"/>
              <a:chOff x="5029200" y="1371600"/>
              <a:chExt cx="6791793" cy="1933731"/>
            </a:xfrm>
          </p:grpSpPr>
          <p:grpSp>
            <p:nvGrpSpPr>
              <p:cNvPr id="180" name="Group 16">
                <a:extLst>
                  <a:ext uri="{FF2B5EF4-FFF2-40B4-BE49-F238E27FC236}">
                    <a16:creationId xmlns:a16="http://schemas.microsoft.com/office/drawing/2014/main" id="{F7FA0BE0-CC1F-9A60-F7C6-0701379044B5}"/>
                  </a:ext>
                </a:extLst>
              </p:cNvPr>
              <p:cNvGrpSpPr/>
              <p:nvPr/>
            </p:nvGrpSpPr>
            <p:grpSpPr>
              <a:xfrm>
                <a:off x="5029200" y="1371600"/>
                <a:ext cx="1752600" cy="1905000"/>
                <a:chOff x="5029200" y="1371600"/>
                <a:chExt cx="1752600" cy="1905000"/>
              </a:xfrm>
            </p:grpSpPr>
            <p:sp>
              <p:nvSpPr>
                <p:cNvPr id="190" name="4-Point Star 137">
                  <a:extLst>
                    <a:ext uri="{FF2B5EF4-FFF2-40B4-BE49-F238E27FC236}">
                      <a16:creationId xmlns:a16="http://schemas.microsoft.com/office/drawing/2014/main" id="{53904916-FC06-4B91-855B-8C46AEB8E3DC}"/>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4-Point Star 138">
                  <a:extLst>
                    <a:ext uri="{FF2B5EF4-FFF2-40B4-BE49-F238E27FC236}">
                      <a16:creationId xmlns:a16="http://schemas.microsoft.com/office/drawing/2014/main" id="{FD1C9142-AE72-0BA0-76B3-B11273C45C9D}"/>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7">
                <a:extLst>
                  <a:ext uri="{FF2B5EF4-FFF2-40B4-BE49-F238E27FC236}">
                    <a16:creationId xmlns:a16="http://schemas.microsoft.com/office/drawing/2014/main" id="{BCB67CF1-6155-F4A7-DA47-71D7665629F4}"/>
                  </a:ext>
                </a:extLst>
              </p:cNvPr>
              <p:cNvGrpSpPr/>
              <p:nvPr/>
            </p:nvGrpSpPr>
            <p:grpSpPr>
              <a:xfrm>
                <a:off x="6713095" y="1400331"/>
                <a:ext cx="1752600" cy="1905000"/>
                <a:chOff x="5029200" y="1371600"/>
                <a:chExt cx="1752600" cy="1905000"/>
              </a:xfrm>
            </p:grpSpPr>
            <p:sp>
              <p:nvSpPr>
                <p:cNvPr id="188" name="4-Point Star 135">
                  <a:extLst>
                    <a:ext uri="{FF2B5EF4-FFF2-40B4-BE49-F238E27FC236}">
                      <a16:creationId xmlns:a16="http://schemas.microsoft.com/office/drawing/2014/main" id="{D627710C-ABE4-BBD6-7617-98295A44481F}"/>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4-Point Star 136">
                  <a:extLst>
                    <a:ext uri="{FF2B5EF4-FFF2-40B4-BE49-F238E27FC236}">
                      <a16:creationId xmlns:a16="http://schemas.microsoft.com/office/drawing/2014/main" id="{C5324B5A-0443-E648-1C5E-61D89A19B325}"/>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2" name="Group 20">
                <a:extLst>
                  <a:ext uri="{FF2B5EF4-FFF2-40B4-BE49-F238E27FC236}">
                    <a16:creationId xmlns:a16="http://schemas.microsoft.com/office/drawing/2014/main" id="{E7C3DC8C-76AA-EFAD-B1F6-4D25593DEADE}"/>
                  </a:ext>
                </a:extLst>
              </p:cNvPr>
              <p:cNvGrpSpPr/>
              <p:nvPr/>
            </p:nvGrpSpPr>
            <p:grpSpPr>
              <a:xfrm>
                <a:off x="8404486" y="1389088"/>
                <a:ext cx="1752600" cy="1905000"/>
                <a:chOff x="5029200" y="1371600"/>
                <a:chExt cx="1752600" cy="1905000"/>
              </a:xfrm>
            </p:grpSpPr>
            <p:sp>
              <p:nvSpPr>
                <p:cNvPr id="186" name="4-Point Star 133">
                  <a:extLst>
                    <a:ext uri="{FF2B5EF4-FFF2-40B4-BE49-F238E27FC236}">
                      <a16:creationId xmlns:a16="http://schemas.microsoft.com/office/drawing/2014/main" id="{3B9DA12E-6031-88C5-F546-F5EC7A3DAE77}"/>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4-Point Star 134">
                  <a:extLst>
                    <a:ext uri="{FF2B5EF4-FFF2-40B4-BE49-F238E27FC236}">
                      <a16:creationId xmlns:a16="http://schemas.microsoft.com/office/drawing/2014/main" id="{71BAF1A0-71FD-F918-B7B7-997349123187}"/>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3" name="Group 23">
                <a:extLst>
                  <a:ext uri="{FF2B5EF4-FFF2-40B4-BE49-F238E27FC236}">
                    <a16:creationId xmlns:a16="http://schemas.microsoft.com/office/drawing/2014/main" id="{F0F16BFC-68F4-7049-2642-F2A9AB7C0C88}"/>
                  </a:ext>
                </a:extLst>
              </p:cNvPr>
              <p:cNvGrpSpPr/>
              <p:nvPr/>
            </p:nvGrpSpPr>
            <p:grpSpPr>
              <a:xfrm>
                <a:off x="10068393" y="1389089"/>
                <a:ext cx="1752600" cy="1905000"/>
                <a:chOff x="5029200" y="1371600"/>
                <a:chExt cx="1752600" cy="1905000"/>
              </a:xfrm>
            </p:grpSpPr>
            <p:sp>
              <p:nvSpPr>
                <p:cNvPr id="184" name="4-Point Star 131">
                  <a:extLst>
                    <a:ext uri="{FF2B5EF4-FFF2-40B4-BE49-F238E27FC236}">
                      <a16:creationId xmlns:a16="http://schemas.microsoft.com/office/drawing/2014/main" id="{7910ACA0-E39C-D8AD-BCDA-AF888B6657AA}"/>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4-Point Star 132">
                  <a:extLst>
                    <a:ext uri="{FF2B5EF4-FFF2-40B4-BE49-F238E27FC236}">
                      <a16:creationId xmlns:a16="http://schemas.microsoft.com/office/drawing/2014/main" id="{B6BBF51E-F30B-BAE2-C7B5-09476E863E89}"/>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 name="Group 143">
              <a:extLst>
                <a:ext uri="{FF2B5EF4-FFF2-40B4-BE49-F238E27FC236}">
                  <a16:creationId xmlns:a16="http://schemas.microsoft.com/office/drawing/2014/main" id="{C56F0D60-4E22-1B1E-20DB-3C9AB51054B1}"/>
                </a:ext>
              </a:extLst>
            </p:cNvPr>
            <p:cNvGrpSpPr/>
            <p:nvPr/>
          </p:nvGrpSpPr>
          <p:grpSpPr>
            <a:xfrm rot="4213636">
              <a:off x="1086426" y="3023269"/>
              <a:ext cx="1295400" cy="304800"/>
              <a:chOff x="5029200" y="1371600"/>
              <a:chExt cx="6791793" cy="1933731"/>
            </a:xfrm>
          </p:grpSpPr>
          <p:grpSp>
            <p:nvGrpSpPr>
              <p:cNvPr id="168" name="Group 16">
                <a:extLst>
                  <a:ext uri="{FF2B5EF4-FFF2-40B4-BE49-F238E27FC236}">
                    <a16:creationId xmlns:a16="http://schemas.microsoft.com/office/drawing/2014/main" id="{DD50D85E-C776-FC9B-9EFA-9934B990E6E8}"/>
                  </a:ext>
                </a:extLst>
              </p:cNvPr>
              <p:cNvGrpSpPr/>
              <p:nvPr/>
            </p:nvGrpSpPr>
            <p:grpSpPr>
              <a:xfrm>
                <a:off x="5029200" y="1371600"/>
                <a:ext cx="1752600" cy="1905000"/>
                <a:chOff x="5029200" y="1371600"/>
                <a:chExt cx="1752600" cy="1905000"/>
              </a:xfrm>
            </p:grpSpPr>
            <p:sp>
              <p:nvSpPr>
                <p:cNvPr id="178" name="4-Point Star 125">
                  <a:extLst>
                    <a:ext uri="{FF2B5EF4-FFF2-40B4-BE49-F238E27FC236}">
                      <a16:creationId xmlns:a16="http://schemas.microsoft.com/office/drawing/2014/main" id="{FAB90343-31D1-588A-37CC-8353DCFE031E}"/>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4-Point Star 126">
                  <a:extLst>
                    <a:ext uri="{FF2B5EF4-FFF2-40B4-BE49-F238E27FC236}">
                      <a16:creationId xmlns:a16="http://schemas.microsoft.com/office/drawing/2014/main" id="{EDF50245-9F6D-077F-E799-6AC69B9FDF9A}"/>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17">
                <a:extLst>
                  <a:ext uri="{FF2B5EF4-FFF2-40B4-BE49-F238E27FC236}">
                    <a16:creationId xmlns:a16="http://schemas.microsoft.com/office/drawing/2014/main" id="{84A1BF23-D072-0BEB-7F11-34C1434612ED}"/>
                  </a:ext>
                </a:extLst>
              </p:cNvPr>
              <p:cNvGrpSpPr/>
              <p:nvPr/>
            </p:nvGrpSpPr>
            <p:grpSpPr>
              <a:xfrm>
                <a:off x="6713095" y="1400331"/>
                <a:ext cx="1752600" cy="1905000"/>
                <a:chOff x="5029200" y="1371600"/>
                <a:chExt cx="1752600" cy="1905000"/>
              </a:xfrm>
            </p:grpSpPr>
            <p:sp>
              <p:nvSpPr>
                <p:cNvPr id="176" name="4-Point Star 123">
                  <a:extLst>
                    <a:ext uri="{FF2B5EF4-FFF2-40B4-BE49-F238E27FC236}">
                      <a16:creationId xmlns:a16="http://schemas.microsoft.com/office/drawing/2014/main" id="{3D0BB542-2C58-3141-D388-5FA757EF7467}"/>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4-Point Star 124">
                  <a:extLst>
                    <a:ext uri="{FF2B5EF4-FFF2-40B4-BE49-F238E27FC236}">
                      <a16:creationId xmlns:a16="http://schemas.microsoft.com/office/drawing/2014/main" id="{4494AEE4-7C5C-B525-E35C-DAD6557AAF81}"/>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20">
                <a:extLst>
                  <a:ext uri="{FF2B5EF4-FFF2-40B4-BE49-F238E27FC236}">
                    <a16:creationId xmlns:a16="http://schemas.microsoft.com/office/drawing/2014/main" id="{B25FC694-EA9B-C9DD-BDB9-590EE41FF4AD}"/>
                  </a:ext>
                </a:extLst>
              </p:cNvPr>
              <p:cNvGrpSpPr/>
              <p:nvPr/>
            </p:nvGrpSpPr>
            <p:grpSpPr>
              <a:xfrm>
                <a:off x="8404486" y="1389088"/>
                <a:ext cx="1752600" cy="1905000"/>
                <a:chOff x="5029200" y="1371600"/>
                <a:chExt cx="1752600" cy="1905000"/>
              </a:xfrm>
            </p:grpSpPr>
            <p:sp>
              <p:nvSpPr>
                <p:cNvPr id="174" name="4-Point Star 121">
                  <a:extLst>
                    <a:ext uri="{FF2B5EF4-FFF2-40B4-BE49-F238E27FC236}">
                      <a16:creationId xmlns:a16="http://schemas.microsoft.com/office/drawing/2014/main" id="{BBF9A205-C59C-A7E3-9735-7E0264B4BE28}"/>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4-Point Star 122">
                  <a:extLst>
                    <a:ext uri="{FF2B5EF4-FFF2-40B4-BE49-F238E27FC236}">
                      <a16:creationId xmlns:a16="http://schemas.microsoft.com/office/drawing/2014/main" id="{E7668775-587E-8BEC-0569-03D9286829DA}"/>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1" name="Group 23">
                <a:extLst>
                  <a:ext uri="{FF2B5EF4-FFF2-40B4-BE49-F238E27FC236}">
                    <a16:creationId xmlns:a16="http://schemas.microsoft.com/office/drawing/2014/main" id="{311022EB-782A-5D5C-79AC-EF8DCE1D0365}"/>
                  </a:ext>
                </a:extLst>
              </p:cNvPr>
              <p:cNvGrpSpPr/>
              <p:nvPr/>
            </p:nvGrpSpPr>
            <p:grpSpPr>
              <a:xfrm>
                <a:off x="10068393" y="1389089"/>
                <a:ext cx="1752600" cy="1905000"/>
                <a:chOff x="5029200" y="1371600"/>
                <a:chExt cx="1752600" cy="1905000"/>
              </a:xfrm>
            </p:grpSpPr>
            <p:sp>
              <p:nvSpPr>
                <p:cNvPr id="172" name="4-Point Star 119">
                  <a:extLst>
                    <a:ext uri="{FF2B5EF4-FFF2-40B4-BE49-F238E27FC236}">
                      <a16:creationId xmlns:a16="http://schemas.microsoft.com/office/drawing/2014/main" id="{9CFE9008-844E-AB2A-D398-EDFC1FFE1E9A}"/>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4-Point Star 120">
                  <a:extLst>
                    <a:ext uri="{FF2B5EF4-FFF2-40B4-BE49-F238E27FC236}">
                      <a16:creationId xmlns:a16="http://schemas.microsoft.com/office/drawing/2014/main" id="{E66A6D5C-E13D-9B78-BEAD-481F18633FF6}"/>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156">
              <a:extLst>
                <a:ext uri="{FF2B5EF4-FFF2-40B4-BE49-F238E27FC236}">
                  <a16:creationId xmlns:a16="http://schemas.microsoft.com/office/drawing/2014/main" id="{5A6E39E7-719E-C88A-4698-6D37E85B7383}"/>
                </a:ext>
              </a:extLst>
            </p:cNvPr>
            <p:cNvGrpSpPr/>
            <p:nvPr/>
          </p:nvGrpSpPr>
          <p:grpSpPr>
            <a:xfrm rot="17386364" flipH="1">
              <a:off x="1467425" y="3023268"/>
              <a:ext cx="1295400" cy="304800"/>
              <a:chOff x="5029200" y="1371600"/>
              <a:chExt cx="6791793" cy="1933731"/>
            </a:xfrm>
          </p:grpSpPr>
          <p:grpSp>
            <p:nvGrpSpPr>
              <p:cNvPr id="94" name="Group 16">
                <a:extLst>
                  <a:ext uri="{FF2B5EF4-FFF2-40B4-BE49-F238E27FC236}">
                    <a16:creationId xmlns:a16="http://schemas.microsoft.com/office/drawing/2014/main" id="{E5DB58F6-A46B-3256-5DD5-9718CAE26F1A}"/>
                  </a:ext>
                </a:extLst>
              </p:cNvPr>
              <p:cNvGrpSpPr/>
              <p:nvPr/>
            </p:nvGrpSpPr>
            <p:grpSpPr>
              <a:xfrm>
                <a:off x="5029200" y="1371600"/>
                <a:ext cx="1752600" cy="1905000"/>
                <a:chOff x="5029200" y="1371600"/>
                <a:chExt cx="1752600" cy="1905000"/>
              </a:xfrm>
            </p:grpSpPr>
            <p:sp>
              <p:nvSpPr>
                <p:cNvPr id="166" name="4-Point Star 113">
                  <a:extLst>
                    <a:ext uri="{FF2B5EF4-FFF2-40B4-BE49-F238E27FC236}">
                      <a16:creationId xmlns:a16="http://schemas.microsoft.com/office/drawing/2014/main" id="{1239A0F0-F000-693E-C283-0EEBD4946769}"/>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4-Point Star 114">
                  <a:extLst>
                    <a:ext uri="{FF2B5EF4-FFF2-40B4-BE49-F238E27FC236}">
                      <a16:creationId xmlns:a16="http://schemas.microsoft.com/office/drawing/2014/main" id="{8291D88A-BA03-518E-33E1-5F927B14EA95}"/>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17">
                <a:extLst>
                  <a:ext uri="{FF2B5EF4-FFF2-40B4-BE49-F238E27FC236}">
                    <a16:creationId xmlns:a16="http://schemas.microsoft.com/office/drawing/2014/main" id="{8F16597E-DF86-38A6-3422-AD7B8F86C34C}"/>
                  </a:ext>
                </a:extLst>
              </p:cNvPr>
              <p:cNvGrpSpPr/>
              <p:nvPr/>
            </p:nvGrpSpPr>
            <p:grpSpPr>
              <a:xfrm>
                <a:off x="6713095" y="1400331"/>
                <a:ext cx="1752600" cy="1905000"/>
                <a:chOff x="5029200" y="1371600"/>
                <a:chExt cx="1752600" cy="1905000"/>
              </a:xfrm>
            </p:grpSpPr>
            <p:sp>
              <p:nvSpPr>
                <p:cNvPr id="164" name="4-Point Star 111">
                  <a:extLst>
                    <a:ext uri="{FF2B5EF4-FFF2-40B4-BE49-F238E27FC236}">
                      <a16:creationId xmlns:a16="http://schemas.microsoft.com/office/drawing/2014/main" id="{968A8CB3-6366-8057-BAC3-B3184897D68D}"/>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4-Point Star 112">
                  <a:extLst>
                    <a:ext uri="{FF2B5EF4-FFF2-40B4-BE49-F238E27FC236}">
                      <a16:creationId xmlns:a16="http://schemas.microsoft.com/office/drawing/2014/main" id="{D3DF3486-7428-61A9-822C-BFB5C55D8303}"/>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 name="Group 20">
                <a:extLst>
                  <a:ext uri="{FF2B5EF4-FFF2-40B4-BE49-F238E27FC236}">
                    <a16:creationId xmlns:a16="http://schemas.microsoft.com/office/drawing/2014/main" id="{08E8F958-5390-BE05-94ED-7E2F126D4A79}"/>
                  </a:ext>
                </a:extLst>
              </p:cNvPr>
              <p:cNvGrpSpPr/>
              <p:nvPr/>
            </p:nvGrpSpPr>
            <p:grpSpPr>
              <a:xfrm>
                <a:off x="8404486" y="1389088"/>
                <a:ext cx="1752600" cy="1905000"/>
                <a:chOff x="5029200" y="1371600"/>
                <a:chExt cx="1752600" cy="1905000"/>
              </a:xfrm>
            </p:grpSpPr>
            <p:sp>
              <p:nvSpPr>
                <p:cNvPr id="162" name="4-Point Star 109">
                  <a:extLst>
                    <a:ext uri="{FF2B5EF4-FFF2-40B4-BE49-F238E27FC236}">
                      <a16:creationId xmlns:a16="http://schemas.microsoft.com/office/drawing/2014/main" id="{25111A8B-BB4F-68D7-B6CB-17A63FB802F1}"/>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4-Point Star 110">
                  <a:extLst>
                    <a:ext uri="{FF2B5EF4-FFF2-40B4-BE49-F238E27FC236}">
                      <a16:creationId xmlns:a16="http://schemas.microsoft.com/office/drawing/2014/main" id="{A80A8E59-0644-B1F2-7D99-5A558C1464CC}"/>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23">
                <a:extLst>
                  <a:ext uri="{FF2B5EF4-FFF2-40B4-BE49-F238E27FC236}">
                    <a16:creationId xmlns:a16="http://schemas.microsoft.com/office/drawing/2014/main" id="{D384E576-A5A0-57ED-58F5-C56EE8744AC6}"/>
                  </a:ext>
                </a:extLst>
              </p:cNvPr>
              <p:cNvGrpSpPr/>
              <p:nvPr/>
            </p:nvGrpSpPr>
            <p:grpSpPr>
              <a:xfrm>
                <a:off x="10068393" y="1389089"/>
                <a:ext cx="1752600" cy="1905000"/>
                <a:chOff x="5029200" y="1371600"/>
                <a:chExt cx="1752600" cy="1905000"/>
              </a:xfrm>
            </p:grpSpPr>
            <p:sp>
              <p:nvSpPr>
                <p:cNvPr id="160" name="4-Point Star 107">
                  <a:extLst>
                    <a:ext uri="{FF2B5EF4-FFF2-40B4-BE49-F238E27FC236}">
                      <a16:creationId xmlns:a16="http://schemas.microsoft.com/office/drawing/2014/main" id="{346F81A8-3B29-BFB7-9A14-31FC9C60FBB4}"/>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4-Point Star 108">
                  <a:extLst>
                    <a:ext uri="{FF2B5EF4-FFF2-40B4-BE49-F238E27FC236}">
                      <a16:creationId xmlns:a16="http://schemas.microsoft.com/office/drawing/2014/main" id="{F977FCCB-C786-3AAF-3107-AAFF6CC4BB41}"/>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2" name="Plaque 91">
              <a:extLst>
                <a:ext uri="{FF2B5EF4-FFF2-40B4-BE49-F238E27FC236}">
                  <a16:creationId xmlns:a16="http://schemas.microsoft.com/office/drawing/2014/main" id="{D2974642-8210-0BF1-6822-016BFEE67C40}"/>
                </a:ext>
              </a:extLst>
            </p:cNvPr>
            <p:cNvSpPr/>
            <p:nvPr/>
          </p:nvSpPr>
          <p:spPr>
            <a:xfrm>
              <a:off x="1738745" y="3468255"/>
              <a:ext cx="381000" cy="381000"/>
            </a:xfrm>
            <a:prstGeom prst="plaque">
              <a:avLst>
                <a:gd name="adj" fmla="val 33637"/>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Diamond 92">
              <a:extLst>
                <a:ext uri="{FF2B5EF4-FFF2-40B4-BE49-F238E27FC236}">
                  <a16:creationId xmlns:a16="http://schemas.microsoft.com/office/drawing/2014/main" id="{BCEACF08-75AD-14AF-94EF-BF2B05FC7A70}"/>
                </a:ext>
              </a:extLst>
            </p:cNvPr>
            <p:cNvSpPr/>
            <p:nvPr/>
          </p:nvSpPr>
          <p:spPr>
            <a:xfrm>
              <a:off x="1828800" y="3581400"/>
              <a:ext cx="152400" cy="152400"/>
            </a:xfrm>
            <a:prstGeom prst="diamond">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8" name="Group 207">
            <a:extLst>
              <a:ext uri="{FF2B5EF4-FFF2-40B4-BE49-F238E27FC236}">
                <a16:creationId xmlns:a16="http://schemas.microsoft.com/office/drawing/2014/main" id="{3A6D692C-E95F-733E-AB1D-F9EF583002A1}"/>
              </a:ext>
            </a:extLst>
          </p:cNvPr>
          <p:cNvGrpSpPr/>
          <p:nvPr/>
        </p:nvGrpSpPr>
        <p:grpSpPr>
          <a:xfrm>
            <a:off x="7744563" y="2985914"/>
            <a:ext cx="1726849" cy="3660521"/>
            <a:chOff x="1048251" y="1600200"/>
            <a:chExt cx="2120892" cy="4495800"/>
          </a:xfrm>
        </p:grpSpPr>
        <p:sp>
          <p:nvSpPr>
            <p:cNvPr id="209" name="Oval 62">
              <a:extLst>
                <a:ext uri="{FF2B5EF4-FFF2-40B4-BE49-F238E27FC236}">
                  <a16:creationId xmlns:a16="http://schemas.microsoft.com/office/drawing/2014/main" id="{6ED800CB-A364-D325-2DE2-339211F5F143}"/>
                </a:ext>
              </a:extLst>
            </p:cNvPr>
            <p:cNvSpPr/>
            <p:nvPr/>
          </p:nvSpPr>
          <p:spPr>
            <a:xfrm rot="20950279">
              <a:off x="2035534" y="5633521"/>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a:extLst>
                <a:ext uri="{FF2B5EF4-FFF2-40B4-BE49-F238E27FC236}">
                  <a16:creationId xmlns:a16="http://schemas.microsoft.com/office/drawing/2014/main" id="{4DDA5D31-5C46-66F8-C1CA-3F07D1D1F402}"/>
                </a:ext>
              </a:extLst>
            </p:cNvPr>
            <p:cNvSpPr/>
            <p:nvPr/>
          </p:nvSpPr>
          <p:spPr>
            <a:xfrm rot="20950279">
              <a:off x="1453258" y="5633523"/>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a:extLst>
                <a:ext uri="{FF2B5EF4-FFF2-40B4-BE49-F238E27FC236}">
                  <a16:creationId xmlns:a16="http://schemas.microsoft.com/office/drawing/2014/main" id="{BF08CCDA-FC3A-2586-3052-39C3C262D34D}"/>
                </a:ext>
              </a:extLst>
            </p:cNvPr>
            <p:cNvSpPr/>
            <p:nvPr/>
          </p:nvSpPr>
          <p:spPr>
            <a:xfrm rot="3727289" flipH="1">
              <a:off x="2619115" y="4432242"/>
              <a:ext cx="646564" cy="45349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935EDB67-FB97-BEBE-657B-EF223047F0C8}"/>
                </a:ext>
              </a:extLst>
            </p:cNvPr>
            <p:cNvSpPr/>
            <p:nvPr/>
          </p:nvSpPr>
          <p:spPr>
            <a:xfrm rot="17979736">
              <a:off x="924428" y="4523569"/>
              <a:ext cx="646564" cy="398918"/>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rapezoid 212">
              <a:extLst>
                <a:ext uri="{FF2B5EF4-FFF2-40B4-BE49-F238E27FC236}">
                  <a16:creationId xmlns:a16="http://schemas.microsoft.com/office/drawing/2014/main" id="{665C22AB-5AF3-C752-8319-E5E2E1C882D9}"/>
                </a:ext>
              </a:extLst>
            </p:cNvPr>
            <p:cNvSpPr/>
            <p:nvPr/>
          </p:nvSpPr>
          <p:spPr>
            <a:xfrm>
              <a:off x="1400427" y="3232845"/>
              <a:ext cx="1401029" cy="256453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Trapezoid 213">
              <a:extLst>
                <a:ext uri="{FF2B5EF4-FFF2-40B4-BE49-F238E27FC236}">
                  <a16:creationId xmlns:a16="http://schemas.microsoft.com/office/drawing/2014/main" id="{5792DDA0-2933-35F5-6084-3F44314A6ABF}"/>
                </a:ext>
              </a:extLst>
            </p:cNvPr>
            <p:cNvSpPr/>
            <p:nvPr/>
          </p:nvSpPr>
          <p:spPr>
            <a:xfrm rot="20382913">
              <a:off x="2401734" y="3294670"/>
              <a:ext cx="579127" cy="1484478"/>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Trapezoid 214">
              <a:extLst>
                <a:ext uri="{FF2B5EF4-FFF2-40B4-BE49-F238E27FC236}">
                  <a16:creationId xmlns:a16="http://schemas.microsoft.com/office/drawing/2014/main" id="{9ADB2CB6-E3F4-9724-B34D-0FBF7F8715B0}"/>
                </a:ext>
              </a:extLst>
            </p:cNvPr>
            <p:cNvSpPr/>
            <p:nvPr/>
          </p:nvSpPr>
          <p:spPr>
            <a:xfrm rot="1217087" flipH="1">
              <a:off x="1156078" y="3302550"/>
              <a:ext cx="630412" cy="1538284"/>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Trapezoid 215">
              <a:extLst>
                <a:ext uri="{FF2B5EF4-FFF2-40B4-BE49-F238E27FC236}">
                  <a16:creationId xmlns:a16="http://schemas.microsoft.com/office/drawing/2014/main" id="{095F4F77-C706-64B5-2253-C1C0E4BE1159}"/>
                </a:ext>
              </a:extLst>
            </p:cNvPr>
            <p:cNvSpPr/>
            <p:nvPr/>
          </p:nvSpPr>
          <p:spPr>
            <a:xfrm>
              <a:off x="1517180" y="4612674"/>
              <a:ext cx="1167524" cy="306629"/>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Trapezoid 216">
              <a:extLst>
                <a:ext uri="{FF2B5EF4-FFF2-40B4-BE49-F238E27FC236}">
                  <a16:creationId xmlns:a16="http://schemas.microsoft.com/office/drawing/2014/main" id="{8F130F66-ED62-5D62-60C2-E9F88B126A05}"/>
                </a:ext>
              </a:extLst>
            </p:cNvPr>
            <p:cNvSpPr/>
            <p:nvPr/>
          </p:nvSpPr>
          <p:spPr>
            <a:xfrm rot="10800000">
              <a:off x="1885386" y="3289915"/>
              <a:ext cx="465823" cy="52514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Oval 217">
              <a:extLst>
                <a:ext uri="{FF2B5EF4-FFF2-40B4-BE49-F238E27FC236}">
                  <a16:creationId xmlns:a16="http://schemas.microsoft.com/office/drawing/2014/main" id="{B0010CFA-C7BC-60DD-3AC6-95A12E41AAEE}"/>
                </a:ext>
              </a:extLst>
            </p:cNvPr>
            <p:cNvSpPr/>
            <p:nvPr/>
          </p:nvSpPr>
          <p:spPr>
            <a:xfrm>
              <a:off x="1420477" y="1761884"/>
              <a:ext cx="1401029" cy="188158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Cloud 218">
              <a:extLst>
                <a:ext uri="{FF2B5EF4-FFF2-40B4-BE49-F238E27FC236}">
                  <a16:creationId xmlns:a16="http://schemas.microsoft.com/office/drawing/2014/main" id="{55016CA3-2CD2-5596-D890-3B169772F81A}"/>
                </a:ext>
              </a:extLst>
            </p:cNvPr>
            <p:cNvSpPr/>
            <p:nvPr/>
          </p:nvSpPr>
          <p:spPr>
            <a:xfrm rot="671737">
              <a:off x="1277925" y="2193892"/>
              <a:ext cx="444070" cy="1098357"/>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Cloud 219">
              <a:extLst>
                <a:ext uri="{FF2B5EF4-FFF2-40B4-BE49-F238E27FC236}">
                  <a16:creationId xmlns:a16="http://schemas.microsoft.com/office/drawing/2014/main" id="{CE63DBB8-E0A2-0368-A8B5-864D3084C2E1}"/>
                </a:ext>
              </a:extLst>
            </p:cNvPr>
            <p:cNvSpPr/>
            <p:nvPr/>
          </p:nvSpPr>
          <p:spPr>
            <a:xfrm rot="20928263" flipH="1">
              <a:off x="2430420" y="2333258"/>
              <a:ext cx="506360" cy="965173"/>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Chord 220">
              <a:extLst>
                <a:ext uri="{FF2B5EF4-FFF2-40B4-BE49-F238E27FC236}">
                  <a16:creationId xmlns:a16="http://schemas.microsoft.com/office/drawing/2014/main" id="{046CBE33-DB4A-CD6B-2116-FBE3AD8665A1}"/>
                </a:ext>
              </a:extLst>
            </p:cNvPr>
            <p:cNvSpPr/>
            <p:nvPr/>
          </p:nvSpPr>
          <p:spPr>
            <a:xfrm rot="7621963">
              <a:off x="1473683" y="1625975"/>
              <a:ext cx="1196357" cy="1144807"/>
            </a:xfrm>
            <a:prstGeom prst="chord">
              <a:avLst>
                <a:gd name="adj1" fmla="val 2700000"/>
                <a:gd name="adj2" fmla="val 14305134"/>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Rounded Rectangle 175">
              <a:extLst>
                <a:ext uri="{FF2B5EF4-FFF2-40B4-BE49-F238E27FC236}">
                  <a16:creationId xmlns:a16="http://schemas.microsoft.com/office/drawing/2014/main" id="{40A00533-C8B1-E4CB-DDB0-8538F0E95D6A}"/>
                </a:ext>
              </a:extLst>
            </p:cNvPr>
            <p:cNvSpPr/>
            <p:nvPr/>
          </p:nvSpPr>
          <p:spPr>
            <a:xfrm>
              <a:off x="1418492" y="2041845"/>
              <a:ext cx="1354015" cy="405834"/>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3" name="Group 46">
              <a:extLst>
                <a:ext uri="{FF2B5EF4-FFF2-40B4-BE49-F238E27FC236}">
                  <a16:creationId xmlns:a16="http://schemas.microsoft.com/office/drawing/2014/main" id="{2103A61E-6AAD-DD3C-4605-835BF1D73DC1}"/>
                </a:ext>
              </a:extLst>
            </p:cNvPr>
            <p:cNvGrpSpPr/>
            <p:nvPr/>
          </p:nvGrpSpPr>
          <p:grpSpPr>
            <a:xfrm>
              <a:off x="1398319" y="5522026"/>
              <a:ext cx="1371600" cy="242455"/>
              <a:chOff x="1447800" y="7148945"/>
              <a:chExt cx="2885704" cy="938151"/>
            </a:xfrm>
          </p:grpSpPr>
          <p:grpSp>
            <p:nvGrpSpPr>
              <p:cNvPr id="244" name="Group 39">
                <a:extLst>
                  <a:ext uri="{FF2B5EF4-FFF2-40B4-BE49-F238E27FC236}">
                    <a16:creationId xmlns:a16="http://schemas.microsoft.com/office/drawing/2014/main" id="{E3220041-49D4-C8AF-EFD7-D36892BBEA6D}"/>
                  </a:ext>
                </a:extLst>
              </p:cNvPr>
              <p:cNvGrpSpPr/>
              <p:nvPr/>
            </p:nvGrpSpPr>
            <p:grpSpPr>
              <a:xfrm>
                <a:off x="3571504" y="7148945"/>
                <a:ext cx="762000" cy="914400"/>
                <a:chOff x="1447800" y="7162800"/>
                <a:chExt cx="762000" cy="914400"/>
              </a:xfrm>
            </p:grpSpPr>
            <p:grpSp>
              <p:nvGrpSpPr>
                <p:cNvPr id="259" name="Group 25">
                  <a:extLst>
                    <a:ext uri="{FF2B5EF4-FFF2-40B4-BE49-F238E27FC236}">
                      <a16:creationId xmlns:a16="http://schemas.microsoft.com/office/drawing/2014/main" id="{B49D4101-E900-C371-2A0E-DC092E65B0A7}"/>
                    </a:ext>
                  </a:extLst>
                </p:cNvPr>
                <p:cNvGrpSpPr/>
                <p:nvPr/>
              </p:nvGrpSpPr>
              <p:grpSpPr>
                <a:xfrm>
                  <a:off x="1447800" y="7162800"/>
                  <a:ext cx="762000" cy="914400"/>
                  <a:chOff x="3276600" y="990600"/>
                  <a:chExt cx="762000" cy="914400"/>
                </a:xfrm>
              </p:grpSpPr>
              <p:sp>
                <p:nvSpPr>
                  <p:cNvPr id="261" name="Oval 260">
                    <a:extLst>
                      <a:ext uri="{FF2B5EF4-FFF2-40B4-BE49-F238E27FC236}">
                        <a16:creationId xmlns:a16="http://schemas.microsoft.com/office/drawing/2014/main" id="{C7A284DB-5496-0A8A-9B81-EE81A597D43F}"/>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Quad Arrow 215">
                    <a:extLst>
                      <a:ext uri="{FF2B5EF4-FFF2-40B4-BE49-F238E27FC236}">
                        <a16:creationId xmlns:a16="http://schemas.microsoft.com/office/drawing/2014/main" id="{DF8A75E5-A6AA-B470-3431-8854B64D2A10}"/>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0" name="Diamond 259">
                  <a:extLst>
                    <a:ext uri="{FF2B5EF4-FFF2-40B4-BE49-F238E27FC236}">
                      <a16:creationId xmlns:a16="http://schemas.microsoft.com/office/drawing/2014/main" id="{029C7A02-D976-6DC1-A7CD-369109881DEB}"/>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5" name="Group 32">
                <a:extLst>
                  <a:ext uri="{FF2B5EF4-FFF2-40B4-BE49-F238E27FC236}">
                    <a16:creationId xmlns:a16="http://schemas.microsoft.com/office/drawing/2014/main" id="{E931D6FF-ECC3-0B7F-338B-5187FF40A3FB}"/>
                  </a:ext>
                </a:extLst>
              </p:cNvPr>
              <p:cNvGrpSpPr/>
              <p:nvPr/>
            </p:nvGrpSpPr>
            <p:grpSpPr>
              <a:xfrm>
                <a:off x="2514599" y="7172696"/>
                <a:ext cx="1129975" cy="914400"/>
                <a:chOff x="1447800" y="7162800"/>
                <a:chExt cx="1129975" cy="914400"/>
              </a:xfrm>
            </p:grpSpPr>
            <p:grpSp>
              <p:nvGrpSpPr>
                <p:cNvPr id="253" name="Group 25">
                  <a:extLst>
                    <a:ext uri="{FF2B5EF4-FFF2-40B4-BE49-F238E27FC236}">
                      <a16:creationId xmlns:a16="http://schemas.microsoft.com/office/drawing/2014/main" id="{3829BE63-BE30-E542-7B83-A49DB32BA1E3}"/>
                    </a:ext>
                  </a:extLst>
                </p:cNvPr>
                <p:cNvGrpSpPr/>
                <p:nvPr/>
              </p:nvGrpSpPr>
              <p:grpSpPr>
                <a:xfrm>
                  <a:off x="1447800" y="7162800"/>
                  <a:ext cx="762000" cy="914400"/>
                  <a:chOff x="3276600" y="990600"/>
                  <a:chExt cx="762000" cy="914400"/>
                </a:xfrm>
              </p:grpSpPr>
              <p:sp>
                <p:nvSpPr>
                  <p:cNvPr id="257" name="Oval 37">
                    <a:extLst>
                      <a:ext uri="{FF2B5EF4-FFF2-40B4-BE49-F238E27FC236}">
                        <a16:creationId xmlns:a16="http://schemas.microsoft.com/office/drawing/2014/main" id="{C92FFAC8-306E-6507-45A3-8C38E6BDA631}"/>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8" name="Quad Arrow 38">
                    <a:extLst>
                      <a:ext uri="{FF2B5EF4-FFF2-40B4-BE49-F238E27FC236}">
                        <a16:creationId xmlns:a16="http://schemas.microsoft.com/office/drawing/2014/main" id="{29FD1975-BE10-A71C-6E27-93204F8C3071}"/>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4" name="Quad Arrow 207">
                  <a:extLst>
                    <a:ext uri="{FF2B5EF4-FFF2-40B4-BE49-F238E27FC236}">
                      <a16:creationId xmlns:a16="http://schemas.microsoft.com/office/drawing/2014/main" id="{A2361952-B6E5-D501-937E-D7E0D89FD98C}"/>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Diamond 254">
                  <a:extLst>
                    <a:ext uri="{FF2B5EF4-FFF2-40B4-BE49-F238E27FC236}">
                      <a16:creationId xmlns:a16="http://schemas.microsoft.com/office/drawing/2014/main" id="{8D5C8CAD-B080-B13D-09EE-AE27296891A7}"/>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 name="Diamond 255">
                  <a:extLst>
                    <a:ext uri="{FF2B5EF4-FFF2-40B4-BE49-F238E27FC236}">
                      <a16:creationId xmlns:a16="http://schemas.microsoft.com/office/drawing/2014/main" id="{D7F4F41E-DA6E-71A3-C932-F2E0E3559ADB}"/>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6" name="Group 31">
                <a:extLst>
                  <a:ext uri="{FF2B5EF4-FFF2-40B4-BE49-F238E27FC236}">
                    <a16:creationId xmlns:a16="http://schemas.microsoft.com/office/drawing/2014/main" id="{40CFDD64-822E-AA77-4251-0C3484978D47}"/>
                  </a:ext>
                </a:extLst>
              </p:cNvPr>
              <p:cNvGrpSpPr/>
              <p:nvPr/>
            </p:nvGrpSpPr>
            <p:grpSpPr>
              <a:xfrm>
                <a:off x="1447800" y="7162800"/>
                <a:ext cx="1129975" cy="914400"/>
                <a:chOff x="1447800" y="7162800"/>
                <a:chExt cx="1129975" cy="914400"/>
              </a:xfrm>
            </p:grpSpPr>
            <p:grpSp>
              <p:nvGrpSpPr>
                <p:cNvPr id="247" name="Group 25">
                  <a:extLst>
                    <a:ext uri="{FF2B5EF4-FFF2-40B4-BE49-F238E27FC236}">
                      <a16:creationId xmlns:a16="http://schemas.microsoft.com/office/drawing/2014/main" id="{C8D9D2EE-24BF-188F-649C-738A58A30064}"/>
                    </a:ext>
                  </a:extLst>
                </p:cNvPr>
                <p:cNvGrpSpPr/>
                <p:nvPr/>
              </p:nvGrpSpPr>
              <p:grpSpPr>
                <a:xfrm>
                  <a:off x="1447800" y="7162800"/>
                  <a:ext cx="762000" cy="914400"/>
                  <a:chOff x="3276600" y="990600"/>
                  <a:chExt cx="762000" cy="914400"/>
                </a:xfrm>
              </p:grpSpPr>
              <p:sp>
                <p:nvSpPr>
                  <p:cNvPr id="251" name="Oval 26">
                    <a:extLst>
                      <a:ext uri="{FF2B5EF4-FFF2-40B4-BE49-F238E27FC236}">
                        <a16:creationId xmlns:a16="http://schemas.microsoft.com/office/drawing/2014/main" id="{49AD8958-CA8B-879E-CB8A-0C78246C4072}"/>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Quad Arrow 27">
                    <a:extLst>
                      <a:ext uri="{FF2B5EF4-FFF2-40B4-BE49-F238E27FC236}">
                        <a16:creationId xmlns:a16="http://schemas.microsoft.com/office/drawing/2014/main" id="{54668F14-A88E-F24D-136B-1767A1B4A51A}"/>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8" name="Quad Arrow 28">
                  <a:extLst>
                    <a:ext uri="{FF2B5EF4-FFF2-40B4-BE49-F238E27FC236}">
                      <a16:creationId xmlns:a16="http://schemas.microsoft.com/office/drawing/2014/main" id="{0BA377F3-8157-3B42-0680-205392C7FD93}"/>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Diamond 29">
                  <a:extLst>
                    <a:ext uri="{FF2B5EF4-FFF2-40B4-BE49-F238E27FC236}">
                      <a16:creationId xmlns:a16="http://schemas.microsoft.com/office/drawing/2014/main" id="{94BACD40-5234-6B6E-4EA2-144A20EDA1E6}"/>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Diamond 30">
                  <a:extLst>
                    <a:ext uri="{FF2B5EF4-FFF2-40B4-BE49-F238E27FC236}">
                      <a16:creationId xmlns:a16="http://schemas.microsoft.com/office/drawing/2014/main" id="{CF40FEB2-A41D-5D43-487F-50B17C19E82F}"/>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4" name="Group 47">
              <a:extLst>
                <a:ext uri="{FF2B5EF4-FFF2-40B4-BE49-F238E27FC236}">
                  <a16:creationId xmlns:a16="http://schemas.microsoft.com/office/drawing/2014/main" id="{F1159D9C-8F73-6F52-3114-9A18BFD74C89}"/>
                </a:ext>
              </a:extLst>
            </p:cNvPr>
            <p:cNvGrpSpPr/>
            <p:nvPr/>
          </p:nvGrpSpPr>
          <p:grpSpPr>
            <a:xfrm>
              <a:off x="1420090" y="2123704"/>
              <a:ext cx="1371600" cy="242455"/>
              <a:chOff x="1447800" y="7148945"/>
              <a:chExt cx="2885704" cy="938151"/>
            </a:xfrm>
          </p:grpSpPr>
          <p:grpSp>
            <p:nvGrpSpPr>
              <p:cNvPr id="225" name="Group 39">
                <a:extLst>
                  <a:ext uri="{FF2B5EF4-FFF2-40B4-BE49-F238E27FC236}">
                    <a16:creationId xmlns:a16="http://schemas.microsoft.com/office/drawing/2014/main" id="{572F5C32-47A5-903B-5CED-B8D6A488409C}"/>
                  </a:ext>
                </a:extLst>
              </p:cNvPr>
              <p:cNvGrpSpPr/>
              <p:nvPr/>
            </p:nvGrpSpPr>
            <p:grpSpPr>
              <a:xfrm>
                <a:off x="3571504" y="7148945"/>
                <a:ext cx="762000" cy="914400"/>
                <a:chOff x="1447800" y="7162800"/>
                <a:chExt cx="762000" cy="914400"/>
              </a:xfrm>
            </p:grpSpPr>
            <p:grpSp>
              <p:nvGrpSpPr>
                <p:cNvPr id="240" name="Group 25">
                  <a:extLst>
                    <a:ext uri="{FF2B5EF4-FFF2-40B4-BE49-F238E27FC236}">
                      <a16:creationId xmlns:a16="http://schemas.microsoft.com/office/drawing/2014/main" id="{A59BBE4C-3346-9CF4-0303-FD71515C3B12}"/>
                    </a:ext>
                  </a:extLst>
                </p:cNvPr>
                <p:cNvGrpSpPr/>
                <p:nvPr/>
              </p:nvGrpSpPr>
              <p:grpSpPr>
                <a:xfrm>
                  <a:off x="1447800" y="7162800"/>
                  <a:ext cx="762000" cy="914400"/>
                  <a:chOff x="3276600" y="990600"/>
                  <a:chExt cx="762000" cy="914400"/>
                </a:xfrm>
              </p:grpSpPr>
              <p:sp>
                <p:nvSpPr>
                  <p:cNvPr id="242" name="Oval 241">
                    <a:extLst>
                      <a:ext uri="{FF2B5EF4-FFF2-40B4-BE49-F238E27FC236}">
                        <a16:creationId xmlns:a16="http://schemas.microsoft.com/office/drawing/2014/main" id="{B1C20CA8-D425-89A8-D966-09ACBF44ED4D}"/>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Quad Arrow 196">
                    <a:extLst>
                      <a:ext uri="{FF2B5EF4-FFF2-40B4-BE49-F238E27FC236}">
                        <a16:creationId xmlns:a16="http://schemas.microsoft.com/office/drawing/2014/main" id="{B58432F5-8804-BEFC-21DE-BB6590A09E07}"/>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1" name="Diamond 240">
                  <a:extLst>
                    <a:ext uri="{FF2B5EF4-FFF2-40B4-BE49-F238E27FC236}">
                      <a16:creationId xmlns:a16="http://schemas.microsoft.com/office/drawing/2014/main" id="{74D27D1C-2CD7-4D87-8EB2-6570853AA6DC}"/>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6" name="Group 32">
                <a:extLst>
                  <a:ext uri="{FF2B5EF4-FFF2-40B4-BE49-F238E27FC236}">
                    <a16:creationId xmlns:a16="http://schemas.microsoft.com/office/drawing/2014/main" id="{292DD0D3-82A9-73DE-E316-CF07869F8D22}"/>
                  </a:ext>
                </a:extLst>
              </p:cNvPr>
              <p:cNvGrpSpPr/>
              <p:nvPr/>
            </p:nvGrpSpPr>
            <p:grpSpPr>
              <a:xfrm>
                <a:off x="2514599" y="7172696"/>
                <a:ext cx="1129975" cy="914400"/>
                <a:chOff x="1447800" y="7162800"/>
                <a:chExt cx="1129975" cy="914400"/>
              </a:xfrm>
            </p:grpSpPr>
            <p:grpSp>
              <p:nvGrpSpPr>
                <p:cNvPr id="234" name="Group 25">
                  <a:extLst>
                    <a:ext uri="{FF2B5EF4-FFF2-40B4-BE49-F238E27FC236}">
                      <a16:creationId xmlns:a16="http://schemas.microsoft.com/office/drawing/2014/main" id="{56840A24-6411-789F-BF4E-548785A84B13}"/>
                    </a:ext>
                  </a:extLst>
                </p:cNvPr>
                <p:cNvGrpSpPr/>
                <p:nvPr/>
              </p:nvGrpSpPr>
              <p:grpSpPr>
                <a:xfrm>
                  <a:off x="1447800" y="7162800"/>
                  <a:ext cx="762000" cy="914400"/>
                  <a:chOff x="3276600" y="990600"/>
                  <a:chExt cx="762000" cy="914400"/>
                </a:xfrm>
              </p:grpSpPr>
              <p:sp>
                <p:nvSpPr>
                  <p:cNvPr id="238" name="Oval 237">
                    <a:extLst>
                      <a:ext uri="{FF2B5EF4-FFF2-40B4-BE49-F238E27FC236}">
                        <a16:creationId xmlns:a16="http://schemas.microsoft.com/office/drawing/2014/main" id="{06457208-E94D-270C-8169-393B946C1F14}"/>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Quad Arrow 192">
                    <a:extLst>
                      <a:ext uri="{FF2B5EF4-FFF2-40B4-BE49-F238E27FC236}">
                        <a16:creationId xmlns:a16="http://schemas.microsoft.com/office/drawing/2014/main" id="{16A487DC-FE8C-441B-593E-417C495EBB9B}"/>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5" name="Quad Arrow 188">
                  <a:extLst>
                    <a:ext uri="{FF2B5EF4-FFF2-40B4-BE49-F238E27FC236}">
                      <a16:creationId xmlns:a16="http://schemas.microsoft.com/office/drawing/2014/main" id="{DDD90C09-51B6-395C-E213-415C4B667C3F}"/>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Diamond 235">
                  <a:extLst>
                    <a:ext uri="{FF2B5EF4-FFF2-40B4-BE49-F238E27FC236}">
                      <a16:creationId xmlns:a16="http://schemas.microsoft.com/office/drawing/2014/main" id="{00B500E9-434C-879A-A28E-8AAE560B2E90}"/>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Diamond 236">
                  <a:extLst>
                    <a:ext uri="{FF2B5EF4-FFF2-40B4-BE49-F238E27FC236}">
                      <a16:creationId xmlns:a16="http://schemas.microsoft.com/office/drawing/2014/main" id="{F3F10552-32CB-714E-EEED-CC12288211F6}"/>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7" name="Group 31">
                <a:extLst>
                  <a:ext uri="{FF2B5EF4-FFF2-40B4-BE49-F238E27FC236}">
                    <a16:creationId xmlns:a16="http://schemas.microsoft.com/office/drawing/2014/main" id="{4E3850F2-FA54-8249-F38B-9A52969291E2}"/>
                  </a:ext>
                </a:extLst>
              </p:cNvPr>
              <p:cNvGrpSpPr/>
              <p:nvPr/>
            </p:nvGrpSpPr>
            <p:grpSpPr>
              <a:xfrm>
                <a:off x="1447800" y="7162800"/>
                <a:ext cx="1129975" cy="914400"/>
                <a:chOff x="1447800" y="7162800"/>
                <a:chExt cx="1129975" cy="914400"/>
              </a:xfrm>
            </p:grpSpPr>
            <p:grpSp>
              <p:nvGrpSpPr>
                <p:cNvPr id="228" name="Group 25">
                  <a:extLst>
                    <a:ext uri="{FF2B5EF4-FFF2-40B4-BE49-F238E27FC236}">
                      <a16:creationId xmlns:a16="http://schemas.microsoft.com/office/drawing/2014/main" id="{595EC3CE-9DC3-21D1-5FA4-EB2CC4C8C0B7}"/>
                    </a:ext>
                  </a:extLst>
                </p:cNvPr>
                <p:cNvGrpSpPr/>
                <p:nvPr/>
              </p:nvGrpSpPr>
              <p:grpSpPr>
                <a:xfrm>
                  <a:off x="1447800" y="7162800"/>
                  <a:ext cx="762000" cy="914400"/>
                  <a:chOff x="3276600" y="990600"/>
                  <a:chExt cx="762000" cy="914400"/>
                </a:xfrm>
              </p:grpSpPr>
              <p:sp>
                <p:nvSpPr>
                  <p:cNvPr id="232" name="Oval 231">
                    <a:extLst>
                      <a:ext uri="{FF2B5EF4-FFF2-40B4-BE49-F238E27FC236}">
                        <a16:creationId xmlns:a16="http://schemas.microsoft.com/office/drawing/2014/main" id="{1776A564-D35F-3777-DDB5-4E49EF20FAA1}"/>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Quad Arrow 186">
                    <a:extLst>
                      <a:ext uri="{FF2B5EF4-FFF2-40B4-BE49-F238E27FC236}">
                        <a16:creationId xmlns:a16="http://schemas.microsoft.com/office/drawing/2014/main" id="{370CD130-A65E-452B-EEB3-D6EC7295ED36}"/>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9" name="Quad Arrow 182">
                  <a:extLst>
                    <a:ext uri="{FF2B5EF4-FFF2-40B4-BE49-F238E27FC236}">
                      <a16:creationId xmlns:a16="http://schemas.microsoft.com/office/drawing/2014/main" id="{6F7B674C-05C2-E213-108B-D202F175C7A5}"/>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Diamond 229">
                  <a:extLst>
                    <a:ext uri="{FF2B5EF4-FFF2-40B4-BE49-F238E27FC236}">
                      <a16:creationId xmlns:a16="http://schemas.microsoft.com/office/drawing/2014/main" id="{D0847C5D-ADE5-C001-E5BE-610CF94B61FE}"/>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Diamond 230">
                  <a:extLst>
                    <a:ext uri="{FF2B5EF4-FFF2-40B4-BE49-F238E27FC236}">
                      <a16:creationId xmlns:a16="http://schemas.microsoft.com/office/drawing/2014/main" id="{36AFD13E-CADC-4102-0B62-AFBF1630ED02}"/>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408863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1905000" y="152401"/>
            <a:ext cx="8763000" cy="769441"/>
          </a:xfrm>
          <a:prstGeom prst="rect">
            <a:avLst/>
          </a:prstGeom>
          <a:noFill/>
        </p:spPr>
        <p:txBody>
          <a:bodyPr wrap="square" rtlCol="0">
            <a:spAutoFit/>
          </a:bodyPr>
          <a:lstStyle/>
          <a:p>
            <a:pPr algn="ctr"/>
            <a:r>
              <a:rPr lang="en-US" sz="4400" dirty="0">
                <a:solidFill>
                  <a:schemeClr val="bg1"/>
                </a:solidFill>
                <a:latin typeface="Papyrus" pitchFamily="66" charset="0"/>
              </a:rPr>
              <a:t>Pondering Questions</a:t>
            </a:r>
          </a:p>
        </p:txBody>
      </p:sp>
      <p:sp>
        <p:nvSpPr>
          <p:cNvPr id="18" name="TextBox 17"/>
          <p:cNvSpPr txBox="1"/>
          <p:nvPr/>
        </p:nvSpPr>
        <p:spPr>
          <a:xfrm>
            <a:off x="1828800" y="1143001"/>
            <a:ext cx="8458200" cy="3139321"/>
          </a:xfrm>
          <a:prstGeom prst="rect">
            <a:avLst/>
          </a:prstGeom>
          <a:noFill/>
        </p:spPr>
        <p:txBody>
          <a:bodyPr wrap="square" rtlCol="0">
            <a:spAutoFit/>
          </a:bodyPr>
          <a:lstStyle/>
          <a:p>
            <a:pPr fontAlgn="base"/>
            <a:r>
              <a:rPr lang="en-US" dirty="0">
                <a:solidFill>
                  <a:schemeClr val="bg1"/>
                </a:solidFill>
              </a:rPr>
              <a:t>A young priesthood holder develops a sinful habit. He believes that others can be forgiven, but he doubts the Lord will accept his repentance.</a:t>
            </a:r>
          </a:p>
          <a:p>
            <a:pPr fontAlgn="base"/>
            <a:endParaRPr lang="en-US" dirty="0">
              <a:solidFill>
                <a:schemeClr val="bg1"/>
              </a:solidFill>
            </a:endParaRPr>
          </a:p>
          <a:p>
            <a:pPr fontAlgn="base"/>
            <a:r>
              <a:rPr lang="en-US" dirty="0">
                <a:solidFill>
                  <a:schemeClr val="bg1"/>
                </a:solidFill>
              </a:rPr>
              <a:t>A young woman transgresses a commandment. She experiences guilt, feels terrible about herself, and questions if the Lord still loves her.</a:t>
            </a:r>
          </a:p>
          <a:p>
            <a:pPr fontAlgn="base"/>
            <a:endParaRPr lang="en-US" dirty="0">
              <a:solidFill>
                <a:schemeClr val="bg1"/>
              </a:solidFill>
            </a:endParaRPr>
          </a:p>
          <a:p>
            <a:pPr fontAlgn="base"/>
            <a:endParaRPr lang="en-US" dirty="0">
              <a:solidFill>
                <a:schemeClr val="bg1"/>
              </a:solidFill>
            </a:endParaRPr>
          </a:p>
          <a:p>
            <a:pPr algn="ctr" fontAlgn="base"/>
            <a:r>
              <a:rPr lang="en-US" sz="3600" dirty="0">
                <a:solidFill>
                  <a:srgbClr val="FFFF00"/>
                </a:solidFill>
              </a:rPr>
              <a:t>Have you ever wondered about the Lord’s willingness to forgive you of your sins?</a:t>
            </a:r>
          </a:p>
        </p:txBody>
      </p:sp>
      <p:sp>
        <p:nvSpPr>
          <p:cNvPr id="24" name="Rectangle 23"/>
          <p:cNvSpPr/>
          <p:nvPr/>
        </p:nvSpPr>
        <p:spPr>
          <a:xfrm>
            <a:off x="1524000" y="4419600"/>
            <a:ext cx="8534400" cy="1631216"/>
          </a:xfrm>
          <a:prstGeom prst="rect">
            <a:avLst/>
          </a:prstGeom>
        </p:spPr>
        <p:txBody>
          <a:bodyPr wrap="square">
            <a:spAutoFit/>
          </a:bodyPr>
          <a:lstStyle/>
          <a:p>
            <a:r>
              <a:rPr lang="en-US" sz="2000" dirty="0">
                <a:solidFill>
                  <a:schemeClr val="bg1"/>
                </a:solidFill>
              </a:rPr>
              <a:t>Jacob prophesied that the Jews would reject Jesus Christ (see Jacob 4:15). He also taught that Jesus Christ would continue to labor for the salvation of His people even after they had rejected Him (see Jacob 4:17–18). </a:t>
            </a:r>
          </a:p>
          <a:p>
            <a:endParaRPr lang="en-US" sz="2000" dirty="0">
              <a:solidFill>
                <a:schemeClr val="bg1"/>
              </a:solidFill>
            </a:endParaRPr>
          </a:p>
          <a:p>
            <a:r>
              <a:rPr lang="en-US" sz="2000" dirty="0">
                <a:solidFill>
                  <a:schemeClr val="bg1"/>
                </a:solidFill>
              </a:rPr>
              <a:t>Jesus Christ is willing to help those who have turned away from Him.</a:t>
            </a:r>
          </a:p>
        </p:txBody>
      </p:sp>
      <p:grpSp>
        <p:nvGrpSpPr>
          <p:cNvPr id="3" name="Group 40"/>
          <p:cNvGrpSpPr/>
          <p:nvPr/>
        </p:nvGrpSpPr>
        <p:grpSpPr>
          <a:xfrm>
            <a:off x="9295786" y="4821494"/>
            <a:ext cx="990600" cy="1787010"/>
            <a:chOff x="3810000" y="1344704"/>
            <a:chExt cx="1981200" cy="3376555"/>
          </a:xfrm>
        </p:grpSpPr>
        <p:grpSp>
          <p:nvGrpSpPr>
            <p:cNvPr id="4" name="Group 61"/>
            <p:cNvGrpSpPr/>
            <p:nvPr/>
          </p:nvGrpSpPr>
          <p:grpSpPr>
            <a:xfrm>
              <a:off x="3810000" y="1344704"/>
              <a:ext cx="1981200" cy="3376555"/>
              <a:chOff x="1371600" y="2106704"/>
              <a:chExt cx="1981200" cy="3376555"/>
            </a:xfrm>
          </p:grpSpPr>
          <p:sp>
            <p:nvSpPr>
              <p:cNvPr id="44" name="Oval 43"/>
              <p:cNvSpPr/>
              <p:nvPr/>
            </p:nvSpPr>
            <p:spPr>
              <a:xfrm rot="20950279">
                <a:off x="2314954" y="5135916"/>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rot="20950279">
                <a:off x="1856191" y="5135917"/>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rot="649721" flipH="1">
                <a:off x="2843386" y="4321924"/>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rot="20950279">
                <a:off x="1371600" y="4416135"/>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rapezoid 63"/>
              <p:cNvSpPr/>
              <p:nvPr/>
            </p:nvSpPr>
            <p:spPr>
              <a:xfrm>
                <a:off x="1814567" y="3332896"/>
                <a:ext cx="1103841" cy="192608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rapezoid 64"/>
              <p:cNvSpPr/>
              <p:nvPr/>
            </p:nvSpPr>
            <p:spPr>
              <a:xfrm rot="20382913">
                <a:off x="2603475" y="3379330"/>
                <a:ext cx="456282" cy="111491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rapezoid 65"/>
              <p:cNvSpPr/>
              <p:nvPr/>
            </p:nvSpPr>
            <p:spPr>
              <a:xfrm rot="1217087" flipH="1">
                <a:off x="1622049" y="3385248"/>
                <a:ext cx="496688" cy="115532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rapezoid 66"/>
              <p:cNvSpPr/>
              <p:nvPr/>
            </p:nvSpPr>
            <p:spPr>
              <a:xfrm>
                <a:off x="1906554" y="4369212"/>
                <a:ext cx="919867" cy="230293"/>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rapezoid 67"/>
              <p:cNvSpPr/>
              <p:nvPr/>
            </p:nvSpPr>
            <p:spPr>
              <a:xfrm rot="10800000">
                <a:off x="2197376" y="3411356"/>
                <a:ext cx="367012" cy="394407"/>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p:cNvSpPr/>
              <p:nvPr/>
            </p:nvSpPr>
            <p:spPr>
              <a:xfrm>
                <a:off x="1830364" y="2228136"/>
                <a:ext cx="1103841" cy="141315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Cloud 69"/>
              <p:cNvSpPr/>
              <p:nvPr/>
            </p:nvSpPr>
            <p:spPr>
              <a:xfrm rot="671737">
                <a:off x="1718050" y="2552594"/>
                <a:ext cx="349873" cy="824917"/>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Cloud 70"/>
              <p:cNvSpPr/>
              <p:nvPr/>
            </p:nvSpPr>
            <p:spPr>
              <a:xfrm rot="20928263" flipH="1">
                <a:off x="2626076" y="2657265"/>
                <a:ext cx="398950" cy="724890"/>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Chord 71"/>
              <p:cNvSpPr/>
              <p:nvPr/>
            </p:nvSpPr>
            <p:spPr>
              <a:xfrm rot="7621963">
                <a:off x="1894316" y="2104979"/>
                <a:ext cx="898520" cy="901969"/>
              </a:xfrm>
              <a:prstGeom prst="chord">
                <a:avLst>
                  <a:gd name="adj1" fmla="val 2700000"/>
                  <a:gd name="adj2" fmla="val 14305134"/>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Rounded Rectangle 42"/>
            <p:cNvSpPr/>
            <p:nvPr/>
          </p:nvSpPr>
          <p:spPr>
            <a:xfrm>
              <a:off x="4267200" y="1676400"/>
              <a:ext cx="1066800" cy="304800"/>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160072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8">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4">
                                            <p:txEl>
                                              <p:pRg st="0" end="0"/>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 name="Picture 102">
            <a:extLst>
              <a:ext uri="{FF2B5EF4-FFF2-40B4-BE49-F238E27FC236}">
                <a16:creationId xmlns:a16="http://schemas.microsoft.com/office/drawing/2014/main" id="{3A1A1289-1C9A-4BAB-AEC2-FD26B87ECE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8" name="TextBox 7"/>
          <p:cNvSpPr txBox="1"/>
          <p:nvPr/>
        </p:nvSpPr>
        <p:spPr>
          <a:xfrm>
            <a:off x="124968" y="6550223"/>
            <a:ext cx="9144000" cy="307777"/>
          </a:xfrm>
          <a:prstGeom prst="rect">
            <a:avLst/>
          </a:prstGeom>
          <a:noFill/>
        </p:spPr>
        <p:txBody>
          <a:bodyPr wrap="square" rtlCol="0">
            <a:spAutoFit/>
          </a:bodyPr>
          <a:lstStyle/>
          <a:p>
            <a:r>
              <a:rPr lang="en-US" sz="1400" dirty="0"/>
              <a:t>Jacob 7:9-10</a:t>
            </a:r>
          </a:p>
        </p:txBody>
      </p:sp>
      <p:grpSp>
        <p:nvGrpSpPr>
          <p:cNvPr id="64" name="Group 97"/>
          <p:cNvGrpSpPr/>
          <p:nvPr/>
        </p:nvGrpSpPr>
        <p:grpSpPr>
          <a:xfrm>
            <a:off x="1828800" y="1066800"/>
            <a:ext cx="2743200" cy="1629728"/>
            <a:chOff x="762000" y="1066800"/>
            <a:chExt cx="2667000" cy="1629728"/>
          </a:xfrm>
        </p:grpSpPr>
        <p:sp>
          <p:nvSpPr>
            <p:cNvPr id="96" name="Rectangular Callout 95"/>
            <p:cNvSpPr/>
            <p:nvPr/>
          </p:nvSpPr>
          <p:spPr>
            <a:xfrm>
              <a:off x="762000" y="1066800"/>
              <a:ext cx="2667000" cy="1600200"/>
            </a:xfrm>
            <a:prstGeom prst="wedgeRectCallou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p:cNvSpPr txBox="1"/>
            <p:nvPr/>
          </p:nvSpPr>
          <p:spPr>
            <a:xfrm>
              <a:off x="910167" y="1219200"/>
              <a:ext cx="2438400" cy="1477328"/>
            </a:xfrm>
            <a:prstGeom prst="rect">
              <a:avLst/>
            </a:prstGeom>
            <a:noFill/>
          </p:spPr>
          <p:txBody>
            <a:bodyPr wrap="square" rtlCol="0">
              <a:spAutoFit/>
            </a:bodyPr>
            <a:lstStyle/>
            <a:p>
              <a:r>
                <a:rPr lang="en-US" dirty="0"/>
                <a:t>I would not deny him, but I know that there is no ‘Christ’. There never has been and there will never be one.</a:t>
              </a:r>
            </a:p>
          </p:txBody>
        </p:sp>
      </p:grpSp>
      <p:grpSp>
        <p:nvGrpSpPr>
          <p:cNvPr id="65" name="Group 98"/>
          <p:cNvGrpSpPr/>
          <p:nvPr/>
        </p:nvGrpSpPr>
        <p:grpSpPr>
          <a:xfrm flipH="1">
            <a:off x="7162800" y="914400"/>
            <a:ext cx="2667000" cy="1828800"/>
            <a:chOff x="762000" y="838200"/>
            <a:chExt cx="2667000" cy="1828800"/>
          </a:xfrm>
        </p:grpSpPr>
        <p:sp>
          <p:nvSpPr>
            <p:cNvPr id="100" name="Rectangular Callout 99"/>
            <p:cNvSpPr/>
            <p:nvPr/>
          </p:nvSpPr>
          <p:spPr>
            <a:xfrm>
              <a:off x="762000" y="838200"/>
              <a:ext cx="2667000" cy="1828800"/>
            </a:xfrm>
            <a:prstGeom prst="wedgeRectCallou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762000" y="1219200"/>
              <a:ext cx="2590800" cy="646331"/>
            </a:xfrm>
            <a:prstGeom prst="rect">
              <a:avLst/>
            </a:prstGeom>
            <a:noFill/>
          </p:spPr>
          <p:txBody>
            <a:bodyPr wrap="square" rtlCol="0">
              <a:spAutoFit/>
            </a:bodyPr>
            <a:lstStyle/>
            <a:p>
              <a:r>
                <a:rPr lang="en-US" dirty="0"/>
                <a:t>Do you believe in the scriptures?</a:t>
              </a:r>
            </a:p>
          </p:txBody>
        </p:sp>
      </p:grpSp>
      <p:grpSp>
        <p:nvGrpSpPr>
          <p:cNvPr id="98" name="Group 97"/>
          <p:cNvGrpSpPr/>
          <p:nvPr/>
        </p:nvGrpSpPr>
        <p:grpSpPr>
          <a:xfrm flipH="1">
            <a:off x="4114800" y="2743200"/>
            <a:ext cx="914400" cy="762000"/>
            <a:chOff x="836083" y="1600200"/>
            <a:chExt cx="889000" cy="762000"/>
          </a:xfrm>
        </p:grpSpPr>
        <p:sp>
          <p:nvSpPr>
            <p:cNvPr id="99" name="Rectangular Callout 98"/>
            <p:cNvSpPr/>
            <p:nvPr/>
          </p:nvSpPr>
          <p:spPr>
            <a:xfrm>
              <a:off x="836083" y="1600200"/>
              <a:ext cx="889000" cy="762000"/>
            </a:xfrm>
            <a:prstGeom prst="wedgeRectCallout">
              <a:avLst>
                <a:gd name="adj1" fmla="val 42167"/>
                <a:gd name="adj2" fmla="val 817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TextBox 101"/>
            <p:cNvSpPr txBox="1"/>
            <p:nvPr/>
          </p:nvSpPr>
          <p:spPr>
            <a:xfrm>
              <a:off x="910167" y="1752600"/>
              <a:ext cx="740833" cy="369332"/>
            </a:xfrm>
            <a:prstGeom prst="rect">
              <a:avLst/>
            </a:prstGeom>
            <a:noFill/>
          </p:spPr>
          <p:txBody>
            <a:bodyPr wrap="square" rtlCol="0">
              <a:spAutoFit/>
            </a:bodyPr>
            <a:lstStyle/>
            <a:p>
              <a:pPr algn="ctr"/>
              <a:r>
                <a:rPr lang="en-US" dirty="0"/>
                <a:t>Yes</a:t>
              </a:r>
            </a:p>
          </p:txBody>
        </p:sp>
      </p:grpSp>
      <p:grpSp>
        <p:nvGrpSpPr>
          <p:cNvPr id="3" name="Group 2">
            <a:extLst>
              <a:ext uri="{FF2B5EF4-FFF2-40B4-BE49-F238E27FC236}">
                <a16:creationId xmlns:a16="http://schemas.microsoft.com/office/drawing/2014/main" id="{1A50AF12-18C2-1843-F282-3F71739D613E}"/>
              </a:ext>
            </a:extLst>
          </p:cNvPr>
          <p:cNvGrpSpPr/>
          <p:nvPr/>
        </p:nvGrpSpPr>
        <p:grpSpPr>
          <a:xfrm>
            <a:off x="2519736" y="2872325"/>
            <a:ext cx="1586902" cy="3764477"/>
            <a:chOff x="859587" y="304800"/>
            <a:chExt cx="2161747" cy="5607212"/>
          </a:xfrm>
        </p:grpSpPr>
        <p:sp>
          <p:nvSpPr>
            <p:cNvPr id="5" name="Oval 112">
              <a:extLst>
                <a:ext uri="{FF2B5EF4-FFF2-40B4-BE49-F238E27FC236}">
                  <a16:creationId xmlns:a16="http://schemas.microsoft.com/office/drawing/2014/main" id="{D2929341-23C3-4ED8-57FD-3BE364EDE76F}"/>
                </a:ext>
              </a:extLst>
            </p:cNvPr>
            <p:cNvSpPr/>
            <p:nvPr/>
          </p:nvSpPr>
          <p:spPr>
            <a:xfrm rot="3978003">
              <a:off x="1441836" y="5362193"/>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E7F1FA23-2386-A1EB-7355-DACDE4F265BC}"/>
                </a:ext>
              </a:extLst>
            </p:cNvPr>
            <p:cNvSpPr/>
            <p:nvPr/>
          </p:nvSpPr>
          <p:spPr>
            <a:xfrm rot="1303158">
              <a:off x="859587" y="3226889"/>
              <a:ext cx="463095"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55A400D8-8A9C-1801-6BC0-C5FE7A688C36}"/>
                </a:ext>
              </a:extLst>
            </p:cNvPr>
            <p:cNvSpPr/>
            <p:nvPr/>
          </p:nvSpPr>
          <p:spPr>
            <a:xfrm rot="20739751">
              <a:off x="2586485" y="3107873"/>
              <a:ext cx="434849"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112">
              <a:extLst>
                <a:ext uri="{FF2B5EF4-FFF2-40B4-BE49-F238E27FC236}">
                  <a16:creationId xmlns:a16="http://schemas.microsoft.com/office/drawing/2014/main" id="{C2D0F533-43EE-3A4C-3437-9F16CA73B67B}"/>
                </a:ext>
              </a:extLst>
            </p:cNvPr>
            <p:cNvSpPr/>
            <p:nvPr/>
          </p:nvSpPr>
          <p:spPr>
            <a:xfrm rot="3978003">
              <a:off x="1975236" y="5362191"/>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rapezoid 80">
              <a:extLst>
                <a:ext uri="{FF2B5EF4-FFF2-40B4-BE49-F238E27FC236}">
                  <a16:creationId xmlns:a16="http://schemas.microsoft.com/office/drawing/2014/main" id="{255B984D-2980-4DA4-92A2-3A8ECC345F2E}"/>
                </a:ext>
              </a:extLst>
            </p:cNvPr>
            <p:cNvSpPr/>
            <p:nvPr/>
          </p:nvSpPr>
          <p:spPr>
            <a:xfrm>
              <a:off x="1134651" y="2877322"/>
              <a:ext cx="1676400" cy="2837678"/>
            </a:xfrm>
            <a:prstGeom prst="trapezoid">
              <a:avLst>
                <a:gd name="adj" fmla="val 25153"/>
              </a:avLst>
            </a:prstGeom>
            <a:solidFill>
              <a:srgbClr val="927B4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rapezoid 81">
              <a:extLst>
                <a:ext uri="{FF2B5EF4-FFF2-40B4-BE49-F238E27FC236}">
                  <a16:creationId xmlns:a16="http://schemas.microsoft.com/office/drawing/2014/main" id="{D6827B7B-FF9A-304E-89C5-4EA98BFC9F85}"/>
                </a:ext>
              </a:extLst>
            </p:cNvPr>
            <p:cNvSpPr/>
            <p:nvPr/>
          </p:nvSpPr>
          <p:spPr>
            <a:xfrm rot="19880348">
              <a:off x="2051263" y="2057929"/>
              <a:ext cx="769496" cy="1759729"/>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rapezoid 82">
              <a:extLst>
                <a:ext uri="{FF2B5EF4-FFF2-40B4-BE49-F238E27FC236}">
                  <a16:creationId xmlns:a16="http://schemas.microsoft.com/office/drawing/2014/main" id="{78F537A6-208C-16F6-EB17-77455D1365BF}"/>
                </a:ext>
              </a:extLst>
            </p:cNvPr>
            <p:cNvSpPr/>
            <p:nvPr/>
          </p:nvSpPr>
          <p:spPr>
            <a:xfrm rot="1324899">
              <a:off x="961313" y="2355976"/>
              <a:ext cx="769496" cy="1537382"/>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Trapezoid 83">
              <a:extLst>
                <a:ext uri="{FF2B5EF4-FFF2-40B4-BE49-F238E27FC236}">
                  <a16:creationId xmlns:a16="http://schemas.microsoft.com/office/drawing/2014/main" id="{FA31BFEC-D08D-9C08-FB07-3A33E36F4248}"/>
                </a:ext>
              </a:extLst>
            </p:cNvPr>
            <p:cNvSpPr/>
            <p:nvPr/>
          </p:nvSpPr>
          <p:spPr>
            <a:xfrm>
              <a:off x="1127155" y="2251481"/>
              <a:ext cx="1676400" cy="3124200"/>
            </a:xfrm>
            <a:prstGeom prst="trapezoid">
              <a:avLst>
                <a:gd name="adj" fmla="val 2349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Isosceles Triangle 84">
              <a:extLst>
                <a:ext uri="{FF2B5EF4-FFF2-40B4-BE49-F238E27FC236}">
                  <a16:creationId xmlns:a16="http://schemas.microsoft.com/office/drawing/2014/main" id="{82A760F5-AE5D-4083-9989-1B3FD86AA932}"/>
                </a:ext>
              </a:extLst>
            </p:cNvPr>
            <p:cNvSpPr/>
            <p:nvPr/>
          </p:nvSpPr>
          <p:spPr>
            <a:xfrm rot="10800000">
              <a:off x="1447800" y="2057400"/>
              <a:ext cx="990600" cy="1237478"/>
            </a:xfrm>
            <a:prstGeom prst="triangle">
              <a:avLst>
                <a:gd name="adj" fmla="val 54540"/>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3EB73EBE-AC02-7E82-B558-2C1F0BCE3C3D}"/>
                </a:ext>
              </a:extLst>
            </p:cNvPr>
            <p:cNvSpPr/>
            <p:nvPr/>
          </p:nvSpPr>
          <p:spPr>
            <a:xfrm flipH="1">
              <a:off x="1159032" y="483618"/>
              <a:ext cx="1423429" cy="21458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7" name="Group 18">
              <a:extLst>
                <a:ext uri="{FF2B5EF4-FFF2-40B4-BE49-F238E27FC236}">
                  <a16:creationId xmlns:a16="http://schemas.microsoft.com/office/drawing/2014/main" id="{3A434BA1-C13E-FDFF-82DF-A8EC10FE866D}"/>
                </a:ext>
              </a:extLst>
            </p:cNvPr>
            <p:cNvGrpSpPr/>
            <p:nvPr/>
          </p:nvGrpSpPr>
          <p:grpSpPr>
            <a:xfrm flipH="1">
              <a:off x="1159032" y="304800"/>
              <a:ext cx="1518324" cy="1041881"/>
              <a:chOff x="4850118" y="788842"/>
              <a:chExt cx="2160282" cy="1573358"/>
            </a:xfrm>
          </p:grpSpPr>
          <p:grpSp>
            <p:nvGrpSpPr>
              <p:cNvPr id="194" name="Group 10">
                <a:extLst>
                  <a:ext uri="{FF2B5EF4-FFF2-40B4-BE49-F238E27FC236}">
                    <a16:creationId xmlns:a16="http://schemas.microsoft.com/office/drawing/2014/main" id="{290A911D-853E-3D63-4C68-36A23320A771}"/>
                  </a:ext>
                </a:extLst>
              </p:cNvPr>
              <p:cNvGrpSpPr/>
              <p:nvPr/>
            </p:nvGrpSpPr>
            <p:grpSpPr>
              <a:xfrm rot="10800000">
                <a:off x="5181600" y="1371600"/>
                <a:ext cx="1295400" cy="990600"/>
                <a:chOff x="4850118" y="788842"/>
                <a:chExt cx="2160282" cy="1497158"/>
              </a:xfrm>
            </p:grpSpPr>
            <p:sp>
              <p:nvSpPr>
                <p:cNvPr id="203" name="Moon 202">
                  <a:extLst>
                    <a:ext uri="{FF2B5EF4-FFF2-40B4-BE49-F238E27FC236}">
                      <a16:creationId xmlns:a16="http://schemas.microsoft.com/office/drawing/2014/main" id="{25D75832-2307-C850-03E9-B8CEB1E9ADCE}"/>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Moon 203">
                  <a:extLst>
                    <a:ext uri="{FF2B5EF4-FFF2-40B4-BE49-F238E27FC236}">
                      <a16:creationId xmlns:a16="http://schemas.microsoft.com/office/drawing/2014/main" id="{E6C9E5AB-486F-69DF-B13F-C8E54A74C710}"/>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Moon 13">
                  <a:extLst>
                    <a:ext uri="{FF2B5EF4-FFF2-40B4-BE49-F238E27FC236}">
                      <a16:creationId xmlns:a16="http://schemas.microsoft.com/office/drawing/2014/main" id="{85AACB2B-163D-22B0-A009-467EAD6D0BE7}"/>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Moon 14">
                  <a:extLst>
                    <a:ext uri="{FF2B5EF4-FFF2-40B4-BE49-F238E27FC236}">
                      <a16:creationId xmlns:a16="http://schemas.microsoft.com/office/drawing/2014/main" id="{4ECF0C22-47F9-569F-5CD9-F6F53E4DBCBD}"/>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Moon 15">
                  <a:extLst>
                    <a:ext uri="{FF2B5EF4-FFF2-40B4-BE49-F238E27FC236}">
                      <a16:creationId xmlns:a16="http://schemas.microsoft.com/office/drawing/2014/main" id="{4211455E-3F37-3F1A-61F4-DC191F3579BB}"/>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Moon 16">
                  <a:extLst>
                    <a:ext uri="{FF2B5EF4-FFF2-40B4-BE49-F238E27FC236}">
                      <a16:creationId xmlns:a16="http://schemas.microsoft.com/office/drawing/2014/main" id="{52822E8D-F9E9-C034-24B5-E98ED42B6D3D}"/>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17">
                  <a:extLst>
                    <a:ext uri="{FF2B5EF4-FFF2-40B4-BE49-F238E27FC236}">
                      <a16:creationId xmlns:a16="http://schemas.microsoft.com/office/drawing/2014/main" id="{BFF1DE62-4EED-A1A2-8448-FC5829EA324A}"/>
                    </a:ext>
                  </a:extLst>
                </p:cNvPr>
                <p:cNvSpPr/>
                <p:nvPr/>
              </p:nvSpPr>
              <p:spPr>
                <a:xfrm rot="16010209">
                  <a:off x="5249130" y="932954"/>
                  <a:ext cx="873143" cy="1401605"/>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5" name="Group 9">
                <a:extLst>
                  <a:ext uri="{FF2B5EF4-FFF2-40B4-BE49-F238E27FC236}">
                    <a16:creationId xmlns:a16="http://schemas.microsoft.com/office/drawing/2014/main" id="{7F992B32-D4FA-BF52-4EE5-C1B3B076C028}"/>
                  </a:ext>
                </a:extLst>
              </p:cNvPr>
              <p:cNvGrpSpPr/>
              <p:nvPr/>
            </p:nvGrpSpPr>
            <p:grpSpPr>
              <a:xfrm>
                <a:off x="4850118" y="788842"/>
                <a:ext cx="2160282" cy="1497158"/>
                <a:chOff x="4850118" y="788842"/>
                <a:chExt cx="2160282" cy="1497158"/>
              </a:xfrm>
            </p:grpSpPr>
            <p:sp>
              <p:nvSpPr>
                <p:cNvPr id="196" name="Moon 195">
                  <a:extLst>
                    <a:ext uri="{FF2B5EF4-FFF2-40B4-BE49-F238E27FC236}">
                      <a16:creationId xmlns:a16="http://schemas.microsoft.com/office/drawing/2014/main" id="{6901351E-7179-B70E-2A89-DFB5926A14BB}"/>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Moon 2">
                  <a:extLst>
                    <a:ext uri="{FF2B5EF4-FFF2-40B4-BE49-F238E27FC236}">
                      <a16:creationId xmlns:a16="http://schemas.microsoft.com/office/drawing/2014/main" id="{B11230BF-42F9-0AEB-CCE4-B5FEE49F468C}"/>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Moon 3">
                  <a:extLst>
                    <a:ext uri="{FF2B5EF4-FFF2-40B4-BE49-F238E27FC236}">
                      <a16:creationId xmlns:a16="http://schemas.microsoft.com/office/drawing/2014/main" id="{4C85F7BB-F9BF-437E-77BF-C7EF1D94A929}"/>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Moon 4">
                  <a:extLst>
                    <a:ext uri="{FF2B5EF4-FFF2-40B4-BE49-F238E27FC236}">
                      <a16:creationId xmlns:a16="http://schemas.microsoft.com/office/drawing/2014/main" id="{2835A3D9-8EE3-2A17-79A1-5D8EEAF1C350}"/>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Moon 5">
                  <a:extLst>
                    <a:ext uri="{FF2B5EF4-FFF2-40B4-BE49-F238E27FC236}">
                      <a16:creationId xmlns:a16="http://schemas.microsoft.com/office/drawing/2014/main" id="{6ECD9BF8-808D-1D8B-7999-F8380E6CC936}"/>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Moon 6">
                  <a:extLst>
                    <a:ext uri="{FF2B5EF4-FFF2-40B4-BE49-F238E27FC236}">
                      <a16:creationId xmlns:a16="http://schemas.microsoft.com/office/drawing/2014/main" id="{1BAD7D96-5CEC-A56B-F090-DB54590F8FA3}"/>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8">
                  <a:extLst>
                    <a:ext uri="{FF2B5EF4-FFF2-40B4-BE49-F238E27FC236}">
                      <a16:creationId xmlns:a16="http://schemas.microsoft.com/office/drawing/2014/main" id="{C121DA04-80FF-5095-66E1-E7CE1862AF2C}"/>
                    </a:ext>
                  </a:extLst>
                </p:cNvPr>
                <p:cNvSpPr/>
                <p:nvPr/>
              </p:nvSpPr>
              <p:spPr>
                <a:xfrm rot="16010209">
                  <a:off x="5384585" y="635417"/>
                  <a:ext cx="1019075" cy="1828800"/>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8" name="Oval 87">
              <a:extLst>
                <a:ext uri="{FF2B5EF4-FFF2-40B4-BE49-F238E27FC236}">
                  <a16:creationId xmlns:a16="http://schemas.microsoft.com/office/drawing/2014/main" id="{3240A033-55F9-3C60-99DC-FC84C6EFC31F}"/>
                </a:ext>
              </a:extLst>
            </p:cNvPr>
            <p:cNvSpPr/>
            <p:nvPr/>
          </p:nvSpPr>
          <p:spPr>
            <a:xfrm flipH="1">
              <a:off x="1752600" y="609600"/>
              <a:ext cx="854057" cy="625863"/>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8037DC4C-258D-925C-0B20-1EC63EF671CD}"/>
                </a:ext>
              </a:extLst>
            </p:cNvPr>
            <p:cNvSpPr/>
            <p:nvPr/>
          </p:nvSpPr>
          <p:spPr>
            <a:xfrm rot="17723225" flipH="1">
              <a:off x="1006719" y="742613"/>
              <a:ext cx="625863" cy="379581"/>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 name="Group 130">
              <a:extLst>
                <a:ext uri="{FF2B5EF4-FFF2-40B4-BE49-F238E27FC236}">
                  <a16:creationId xmlns:a16="http://schemas.microsoft.com/office/drawing/2014/main" id="{7B36DA39-85E8-A9AC-BF89-4631091F9C8B}"/>
                </a:ext>
              </a:extLst>
            </p:cNvPr>
            <p:cNvGrpSpPr/>
            <p:nvPr/>
          </p:nvGrpSpPr>
          <p:grpSpPr>
            <a:xfrm>
              <a:off x="1143000" y="4800600"/>
              <a:ext cx="1600200" cy="533400"/>
              <a:chOff x="5029200" y="1371600"/>
              <a:chExt cx="6791793" cy="1933731"/>
            </a:xfrm>
          </p:grpSpPr>
          <p:grpSp>
            <p:nvGrpSpPr>
              <p:cNvPr id="182" name="Group 16">
                <a:extLst>
                  <a:ext uri="{FF2B5EF4-FFF2-40B4-BE49-F238E27FC236}">
                    <a16:creationId xmlns:a16="http://schemas.microsoft.com/office/drawing/2014/main" id="{F38AD807-00FE-BA47-EC45-B8D9D494FB65}"/>
                  </a:ext>
                </a:extLst>
              </p:cNvPr>
              <p:cNvGrpSpPr/>
              <p:nvPr/>
            </p:nvGrpSpPr>
            <p:grpSpPr>
              <a:xfrm>
                <a:off x="5029200" y="1371600"/>
                <a:ext cx="1752600" cy="1905000"/>
                <a:chOff x="5029200" y="1371600"/>
                <a:chExt cx="1752600" cy="1905000"/>
              </a:xfrm>
            </p:grpSpPr>
            <p:sp>
              <p:nvSpPr>
                <p:cNvPr id="192" name="4-Point Star 137">
                  <a:extLst>
                    <a:ext uri="{FF2B5EF4-FFF2-40B4-BE49-F238E27FC236}">
                      <a16:creationId xmlns:a16="http://schemas.microsoft.com/office/drawing/2014/main" id="{E467C8F7-C63E-5EA7-45FF-D528B7CDB5DF}"/>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4-Point Star 138">
                  <a:extLst>
                    <a:ext uri="{FF2B5EF4-FFF2-40B4-BE49-F238E27FC236}">
                      <a16:creationId xmlns:a16="http://schemas.microsoft.com/office/drawing/2014/main" id="{1496A6AA-91AC-1A3C-09D5-586BD35531CB}"/>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3" name="Group 17">
                <a:extLst>
                  <a:ext uri="{FF2B5EF4-FFF2-40B4-BE49-F238E27FC236}">
                    <a16:creationId xmlns:a16="http://schemas.microsoft.com/office/drawing/2014/main" id="{4496AD12-91F8-35FA-133A-99FD3005959D}"/>
                  </a:ext>
                </a:extLst>
              </p:cNvPr>
              <p:cNvGrpSpPr/>
              <p:nvPr/>
            </p:nvGrpSpPr>
            <p:grpSpPr>
              <a:xfrm>
                <a:off x="6713095" y="1400331"/>
                <a:ext cx="1752600" cy="1905000"/>
                <a:chOff x="5029200" y="1371600"/>
                <a:chExt cx="1752600" cy="1905000"/>
              </a:xfrm>
            </p:grpSpPr>
            <p:sp>
              <p:nvSpPr>
                <p:cNvPr id="190" name="4-Point Star 135">
                  <a:extLst>
                    <a:ext uri="{FF2B5EF4-FFF2-40B4-BE49-F238E27FC236}">
                      <a16:creationId xmlns:a16="http://schemas.microsoft.com/office/drawing/2014/main" id="{9C16E1A1-F69B-7B20-A522-DABB272210CA}"/>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4-Point Star 136">
                  <a:extLst>
                    <a:ext uri="{FF2B5EF4-FFF2-40B4-BE49-F238E27FC236}">
                      <a16:creationId xmlns:a16="http://schemas.microsoft.com/office/drawing/2014/main" id="{DD16208A-5B26-3481-67A8-4AAEDC702319}"/>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20">
                <a:extLst>
                  <a:ext uri="{FF2B5EF4-FFF2-40B4-BE49-F238E27FC236}">
                    <a16:creationId xmlns:a16="http://schemas.microsoft.com/office/drawing/2014/main" id="{8FF8E299-B5F1-96D0-2208-3BE5B104C93D}"/>
                  </a:ext>
                </a:extLst>
              </p:cNvPr>
              <p:cNvGrpSpPr/>
              <p:nvPr/>
            </p:nvGrpSpPr>
            <p:grpSpPr>
              <a:xfrm>
                <a:off x="8404486" y="1389088"/>
                <a:ext cx="1752600" cy="1905000"/>
                <a:chOff x="5029200" y="1371600"/>
                <a:chExt cx="1752600" cy="1905000"/>
              </a:xfrm>
            </p:grpSpPr>
            <p:sp>
              <p:nvSpPr>
                <p:cNvPr id="188" name="4-Point Star 133">
                  <a:extLst>
                    <a:ext uri="{FF2B5EF4-FFF2-40B4-BE49-F238E27FC236}">
                      <a16:creationId xmlns:a16="http://schemas.microsoft.com/office/drawing/2014/main" id="{BD1EF9AE-1A13-DE45-FD27-C71D1CF486A8}"/>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4-Point Star 134">
                  <a:extLst>
                    <a:ext uri="{FF2B5EF4-FFF2-40B4-BE49-F238E27FC236}">
                      <a16:creationId xmlns:a16="http://schemas.microsoft.com/office/drawing/2014/main" id="{DC5AA1AD-C0FF-E7B9-D954-3FA60710D3E6}"/>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5" name="Group 23">
                <a:extLst>
                  <a:ext uri="{FF2B5EF4-FFF2-40B4-BE49-F238E27FC236}">
                    <a16:creationId xmlns:a16="http://schemas.microsoft.com/office/drawing/2014/main" id="{07373969-2DD8-A62C-DFC8-1BD12CFD0BF8}"/>
                  </a:ext>
                </a:extLst>
              </p:cNvPr>
              <p:cNvGrpSpPr/>
              <p:nvPr/>
            </p:nvGrpSpPr>
            <p:grpSpPr>
              <a:xfrm>
                <a:off x="10068393" y="1389089"/>
                <a:ext cx="1752600" cy="1905000"/>
                <a:chOff x="5029200" y="1371600"/>
                <a:chExt cx="1752600" cy="1905000"/>
              </a:xfrm>
            </p:grpSpPr>
            <p:sp>
              <p:nvSpPr>
                <p:cNvPr id="186" name="4-Point Star 131">
                  <a:extLst>
                    <a:ext uri="{FF2B5EF4-FFF2-40B4-BE49-F238E27FC236}">
                      <a16:creationId xmlns:a16="http://schemas.microsoft.com/office/drawing/2014/main" id="{F30D234F-F029-BB72-7705-6DFF79845584}"/>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4-Point Star 132">
                  <a:extLst>
                    <a:ext uri="{FF2B5EF4-FFF2-40B4-BE49-F238E27FC236}">
                      <a16:creationId xmlns:a16="http://schemas.microsoft.com/office/drawing/2014/main" id="{7675DB94-1F21-7965-5389-9AB7C9C11695}"/>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143">
              <a:extLst>
                <a:ext uri="{FF2B5EF4-FFF2-40B4-BE49-F238E27FC236}">
                  <a16:creationId xmlns:a16="http://schemas.microsoft.com/office/drawing/2014/main" id="{4E724E14-1117-FA78-A200-B2C117DC7052}"/>
                </a:ext>
              </a:extLst>
            </p:cNvPr>
            <p:cNvGrpSpPr/>
            <p:nvPr/>
          </p:nvGrpSpPr>
          <p:grpSpPr>
            <a:xfrm rot="4213636">
              <a:off x="1086426" y="3023269"/>
              <a:ext cx="1295400" cy="304800"/>
              <a:chOff x="5029200" y="1371600"/>
              <a:chExt cx="6791793" cy="1933731"/>
            </a:xfrm>
          </p:grpSpPr>
          <p:grpSp>
            <p:nvGrpSpPr>
              <p:cNvPr id="170" name="Group 16">
                <a:extLst>
                  <a:ext uri="{FF2B5EF4-FFF2-40B4-BE49-F238E27FC236}">
                    <a16:creationId xmlns:a16="http://schemas.microsoft.com/office/drawing/2014/main" id="{5AEB3836-5E95-10A7-DE0E-CDE1CA530553}"/>
                  </a:ext>
                </a:extLst>
              </p:cNvPr>
              <p:cNvGrpSpPr/>
              <p:nvPr/>
            </p:nvGrpSpPr>
            <p:grpSpPr>
              <a:xfrm>
                <a:off x="5029200" y="1371600"/>
                <a:ext cx="1752600" cy="1905000"/>
                <a:chOff x="5029200" y="1371600"/>
                <a:chExt cx="1752600" cy="1905000"/>
              </a:xfrm>
            </p:grpSpPr>
            <p:sp>
              <p:nvSpPr>
                <p:cNvPr id="180" name="4-Point Star 125">
                  <a:extLst>
                    <a:ext uri="{FF2B5EF4-FFF2-40B4-BE49-F238E27FC236}">
                      <a16:creationId xmlns:a16="http://schemas.microsoft.com/office/drawing/2014/main" id="{51F27708-1764-5258-9450-48D34AEA9217}"/>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4-Point Star 126">
                  <a:extLst>
                    <a:ext uri="{FF2B5EF4-FFF2-40B4-BE49-F238E27FC236}">
                      <a16:creationId xmlns:a16="http://schemas.microsoft.com/office/drawing/2014/main" id="{5A36B0E6-47E3-CB39-166D-BD9036E9656F}"/>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1" name="Group 17">
                <a:extLst>
                  <a:ext uri="{FF2B5EF4-FFF2-40B4-BE49-F238E27FC236}">
                    <a16:creationId xmlns:a16="http://schemas.microsoft.com/office/drawing/2014/main" id="{88FC424A-D14D-C44E-E3D5-3BDD63E717DF}"/>
                  </a:ext>
                </a:extLst>
              </p:cNvPr>
              <p:cNvGrpSpPr/>
              <p:nvPr/>
            </p:nvGrpSpPr>
            <p:grpSpPr>
              <a:xfrm>
                <a:off x="6713095" y="1400331"/>
                <a:ext cx="1752600" cy="1905000"/>
                <a:chOff x="5029200" y="1371600"/>
                <a:chExt cx="1752600" cy="1905000"/>
              </a:xfrm>
            </p:grpSpPr>
            <p:sp>
              <p:nvSpPr>
                <p:cNvPr id="178" name="4-Point Star 123">
                  <a:extLst>
                    <a:ext uri="{FF2B5EF4-FFF2-40B4-BE49-F238E27FC236}">
                      <a16:creationId xmlns:a16="http://schemas.microsoft.com/office/drawing/2014/main" id="{0BFEAAA6-467F-247D-2757-7C2F0A739950}"/>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4-Point Star 124">
                  <a:extLst>
                    <a:ext uri="{FF2B5EF4-FFF2-40B4-BE49-F238E27FC236}">
                      <a16:creationId xmlns:a16="http://schemas.microsoft.com/office/drawing/2014/main" id="{C090742C-5D86-AC45-2C76-83E607ED60C9}"/>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20">
                <a:extLst>
                  <a:ext uri="{FF2B5EF4-FFF2-40B4-BE49-F238E27FC236}">
                    <a16:creationId xmlns:a16="http://schemas.microsoft.com/office/drawing/2014/main" id="{CFBF2DDA-A971-D05A-AB65-31C85CB86465}"/>
                  </a:ext>
                </a:extLst>
              </p:cNvPr>
              <p:cNvGrpSpPr/>
              <p:nvPr/>
            </p:nvGrpSpPr>
            <p:grpSpPr>
              <a:xfrm>
                <a:off x="8404486" y="1389088"/>
                <a:ext cx="1752600" cy="1905000"/>
                <a:chOff x="5029200" y="1371600"/>
                <a:chExt cx="1752600" cy="1905000"/>
              </a:xfrm>
            </p:grpSpPr>
            <p:sp>
              <p:nvSpPr>
                <p:cNvPr id="176" name="4-Point Star 121">
                  <a:extLst>
                    <a:ext uri="{FF2B5EF4-FFF2-40B4-BE49-F238E27FC236}">
                      <a16:creationId xmlns:a16="http://schemas.microsoft.com/office/drawing/2014/main" id="{A3A64062-193B-58BB-6FAA-F497531E4B57}"/>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4-Point Star 122">
                  <a:extLst>
                    <a:ext uri="{FF2B5EF4-FFF2-40B4-BE49-F238E27FC236}">
                      <a16:creationId xmlns:a16="http://schemas.microsoft.com/office/drawing/2014/main" id="{5B58D3B5-4F01-6C62-1CD3-DA76AE1FD0A4}"/>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23">
                <a:extLst>
                  <a:ext uri="{FF2B5EF4-FFF2-40B4-BE49-F238E27FC236}">
                    <a16:creationId xmlns:a16="http://schemas.microsoft.com/office/drawing/2014/main" id="{3D135DF6-1FBA-74BA-DD0E-FFDC1F5070FF}"/>
                  </a:ext>
                </a:extLst>
              </p:cNvPr>
              <p:cNvGrpSpPr/>
              <p:nvPr/>
            </p:nvGrpSpPr>
            <p:grpSpPr>
              <a:xfrm>
                <a:off x="10068393" y="1389089"/>
                <a:ext cx="1752600" cy="1905000"/>
                <a:chOff x="5029200" y="1371600"/>
                <a:chExt cx="1752600" cy="1905000"/>
              </a:xfrm>
            </p:grpSpPr>
            <p:sp>
              <p:nvSpPr>
                <p:cNvPr id="174" name="4-Point Star 119">
                  <a:extLst>
                    <a:ext uri="{FF2B5EF4-FFF2-40B4-BE49-F238E27FC236}">
                      <a16:creationId xmlns:a16="http://schemas.microsoft.com/office/drawing/2014/main" id="{41324D82-8505-E1B7-8C39-045FF16472CA}"/>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4-Point Star 120">
                  <a:extLst>
                    <a:ext uri="{FF2B5EF4-FFF2-40B4-BE49-F238E27FC236}">
                      <a16:creationId xmlns:a16="http://schemas.microsoft.com/office/drawing/2014/main" id="{230DE28C-2D37-F191-0DF9-D8F1D1932E6D}"/>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2" name="Group 156">
              <a:extLst>
                <a:ext uri="{FF2B5EF4-FFF2-40B4-BE49-F238E27FC236}">
                  <a16:creationId xmlns:a16="http://schemas.microsoft.com/office/drawing/2014/main" id="{A13044AF-7E3F-0C13-8229-6A1505CE7FF7}"/>
                </a:ext>
              </a:extLst>
            </p:cNvPr>
            <p:cNvGrpSpPr/>
            <p:nvPr/>
          </p:nvGrpSpPr>
          <p:grpSpPr>
            <a:xfrm rot="17386364" flipH="1">
              <a:off x="1467425" y="3023268"/>
              <a:ext cx="1295400" cy="304800"/>
              <a:chOff x="5029200" y="1371600"/>
              <a:chExt cx="6791793" cy="1933731"/>
            </a:xfrm>
          </p:grpSpPr>
          <p:grpSp>
            <p:nvGrpSpPr>
              <p:cNvPr id="95" name="Group 16">
                <a:extLst>
                  <a:ext uri="{FF2B5EF4-FFF2-40B4-BE49-F238E27FC236}">
                    <a16:creationId xmlns:a16="http://schemas.microsoft.com/office/drawing/2014/main" id="{C8299EAE-A703-40C7-1294-0D24D7E98E73}"/>
                  </a:ext>
                </a:extLst>
              </p:cNvPr>
              <p:cNvGrpSpPr/>
              <p:nvPr/>
            </p:nvGrpSpPr>
            <p:grpSpPr>
              <a:xfrm>
                <a:off x="5029200" y="1371600"/>
                <a:ext cx="1752600" cy="1905000"/>
                <a:chOff x="5029200" y="1371600"/>
                <a:chExt cx="1752600" cy="1905000"/>
              </a:xfrm>
            </p:grpSpPr>
            <p:sp>
              <p:nvSpPr>
                <p:cNvPr id="168" name="4-Point Star 113">
                  <a:extLst>
                    <a:ext uri="{FF2B5EF4-FFF2-40B4-BE49-F238E27FC236}">
                      <a16:creationId xmlns:a16="http://schemas.microsoft.com/office/drawing/2014/main" id="{1A1A599D-5C62-F8FF-62AE-0E26C0174F91}"/>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4-Point Star 114">
                  <a:extLst>
                    <a:ext uri="{FF2B5EF4-FFF2-40B4-BE49-F238E27FC236}">
                      <a16:creationId xmlns:a16="http://schemas.microsoft.com/office/drawing/2014/main" id="{744C48BC-92D5-2045-BCCB-624F83421FAB}"/>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7">
                <a:extLst>
                  <a:ext uri="{FF2B5EF4-FFF2-40B4-BE49-F238E27FC236}">
                    <a16:creationId xmlns:a16="http://schemas.microsoft.com/office/drawing/2014/main" id="{E8AF3D3A-4511-E5D2-9710-DE6163E7E1C6}"/>
                  </a:ext>
                </a:extLst>
              </p:cNvPr>
              <p:cNvGrpSpPr/>
              <p:nvPr/>
            </p:nvGrpSpPr>
            <p:grpSpPr>
              <a:xfrm>
                <a:off x="6713095" y="1400331"/>
                <a:ext cx="1752600" cy="1905000"/>
                <a:chOff x="5029200" y="1371600"/>
                <a:chExt cx="1752600" cy="1905000"/>
              </a:xfrm>
            </p:grpSpPr>
            <p:sp>
              <p:nvSpPr>
                <p:cNvPr id="166" name="4-Point Star 111">
                  <a:extLst>
                    <a:ext uri="{FF2B5EF4-FFF2-40B4-BE49-F238E27FC236}">
                      <a16:creationId xmlns:a16="http://schemas.microsoft.com/office/drawing/2014/main" id="{947ED8AB-4157-3A73-2B1E-840C50940C70}"/>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4-Point Star 112">
                  <a:extLst>
                    <a:ext uri="{FF2B5EF4-FFF2-40B4-BE49-F238E27FC236}">
                      <a16:creationId xmlns:a16="http://schemas.microsoft.com/office/drawing/2014/main" id="{7198391A-0938-6E4C-E12C-F772079F6F6E}"/>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0" name="Group 20">
                <a:extLst>
                  <a:ext uri="{FF2B5EF4-FFF2-40B4-BE49-F238E27FC236}">
                    <a16:creationId xmlns:a16="http://schemas.microsoft.com/office/drawing/2014/main" id="{23440670-BC0E-1417-B8F9-6FEF3805F48B}"/>
                  </a:ext>
                </a:extLst>
              </p:cNvPr>
              <p:cNvGrpSpPr/>
              <p:nvPr/>
            </p:nvGrpSpPr>
            <p:grpSpPr>
              <a:xfrm>
                <a:off x="8404486" y="1389088"/>
                <a:ext cx="1752600" cy="1905000"/>
                <a:chOff x="5029200" y="1371600"/>
                <a:chExt cx="1752600" cy="1905000"/>
              </a:xfrm>
            </p:grpSpPr>
            <p:sp>
              <p:nvSpPr>
                <p:cNvPr id="164" name="4-Point Star 109">
                  <a:extLst>
                    <a:ext uri="{FF2B5EF4-FFF2-40B4-BE49-F238E27FC236}">
                      <a16:creationId xmlns:a16="http://schemas.microsoft.com/office/drawing/2014/main" id="{462F51F1-1B43-D8E9-093E-ABBEC8A48D7E}"/>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4-Point Star 110">
                  <a:extLst>
                    <a:ext uri="{FF2B5EF4-FFF2-40B4-BE49-F238E27FC236}">
                      <a16:creationId xmlns:a16="http://schemas.microsoft.com/office/drawing/2014/main" id="{57BD58B1-C029-0B0D-40FF-FF4FF1422536}"/>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 name="Group 23">
                <a:extLst>
                  <a:ext uri="{FF2B5EF4-FFF2-40B4-BE49-F238E27FC236}">
                    <a16:creationId xmlns:a16="http://schemas.microsoft.com/office/drawing/2014/main" id="{B960CD53-C4BC-2625-54C8-524C58B4400D}"/>
                  </a:ext>
                </a:extLst>
              </p:cNvPr>
              <p:cNvGrpSpPr/>
              <p:nvPr/>
            </p:nvGrpSpPr>
            <p:grpSpPr>
              <a:xfrm>
                <a:off x="10068393" y="1389089"/>
                <a:ext cx="1752600" cy="1905000"/>
                <a:chOff x="5029200" y="1371600"/>
                <a:chExt cx="1752600" cy="1905000"/>
              </a:xfrm>
            </p:grpSpPr>
            <p:sp>
              <p:nvSpPr>
                <p:cNvPr id="162" name="4-Point Star 107">
                  <a:extLst>
                    <a:ext uri="{FF2B5EF4-FFF2-40B4-BE49-F238E27FC236}">
                      <a16:creationId xmlns:a16="http://schemas.microsoft.com/office/drawing/2014/main" id="{A1167A88-3518-9A93-8B18-49D2748D7CC2}"/>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4-Point Star 108">
                  <a:extLst>
                    <a:ext uri="{FF2B5EF4-FFF2-40B4-BE49-F238E27FC236}">
                      <a16:creationId xmlns:a16="http://schemas.microsoft.com/office/drawing/2014/main" id="{483D76BB-0C09-2C19-E153-07C2EABD5124}"/>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3" name="Plaque 92">
              <a:extLst>
                <a:ext uri="{FF2B5EF4-FFF2-40B4-BE49-F238E27FC236}">
                  <a16:creationId xmlns:a16="http://schemas.microsoft.com/office/drawing/2014/main" id="{D4B36C4E-AEAB-E7C9-73A2-57000EB0C7D0}"/>
                </a:ext>
              </a:extLst>
            </p:cNvPr>
            <p:cNvSpPr/>
            <p:nvPr/>
          </p:nvSpPr>
          <p:spPr>
            <a:xfrm>
              <a:off x="1738745" y="3468255"/>
              <a:ext cx="381000" cy="381000"/>
            </a:xfrm>
            <a:prstGeom prst="plaque">
              <a:avLst>
                <a:gd name="adj" fmla="val 33637"/>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Diamond 93">
              <a:extLst>
                <a:ext uri="{FF2B5EF4-FFF2-40B4-BE49-F238E27FC236}">
                  <a16:creationId xmlns:a16="http://schemas.microsoft.com/office/drawing/2014/main" id="{C30B8487-2308-B322-002D-C94453E52C3F}"/>
                </a:ext>
              </a:extLst>
            </p:cNvPr>
            <p:cNvSpPr/>
            <p:nvPr/>
          </p:nvSpPr>
          <p:spPr>
            <a:xfrm>
              <a:off x="1828800" y="3581400"/>
              <a:ext cx="152400" cy="152400"/>
            </a:xfrm>
            <a:prstGeom prst="diamond">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209">
            <a:extLst>
              <a:ext uri="{FF2B5EF4-FFF2-40B4-BE49-F238E27FC236}">
                <a16:creationId xmlns:a16="http://schemas.microsoft.com/office/drawing/2014/main" id="{30821DCD-7C0D-EA44-FFA3-F8987CEF7DA2}"/>
              </a:ext>
            </a:extLst>
          </p:cNvPr>
          <p:cNvGrpSpPr/>
          <p:nvPr/>
        </p:nvGrpSpPr>
        <p:grpSpPr>
          <a:xfrm>
            <a:off x="7744563" y="2985914"/>
            <a:ext cx="1726849" cy="3660521"/>
            <a:chOff x="1048251" y="1600200"/>
            <a:chExt cx="2120892" cy="4495800"/>
          </a:xfrm>
        </p:grpSpPr>
        <p:sp>
          <p:nvSpPr>
            <p:cNvPr id="211" name="Oval 62">
              <a:extLst>
                <a:ext uri="{FF2B5EF4-FFF2-40B4-BE49-F238E27FC236}">
                  <a16:creationId xmlns:a16="http://schemas.microsoft.com/office/drawing/2014/main" id="{7C3979B7-6D2E-5BE3-4856-A759C99E110E}"/>
                </a:ext>
              </a:extLst>
            </p:cNvPr>
            <p:cNvSpPr/>
            <p:nvPr/>
          </p:nvSpPr>
          <p:spPr>
            <a:xfrm rot="20950279">
              <a:off x="2035534" y="5633521"/>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3ADD1179-BD94-F222-D92C-978C5F7C276C}"/>
                </a:ext>
              </a:extLst>
            </p:cNvPr>
            <p:cNvSpPr/>
            <p:nvPr/>
          </p:nvSpPr>
          <p:spPr>
            <a:xfrm rot="20950279">
              <a:off x="1453258" y="5633523"/>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212">
              <a:extLst>
                <a:ext uri="{FF2B5EF4-FFF2-40B4-BE49-F238E27FC236}">
                  <a16:creationId xmlns:a16="http://schemas.microsoft.com/office/drawing/2014/main" id="{E39DBE35-6218-E5C2-1C79-6A60135B0110}"/>
                </a:ext>
              </a:extLst>
            </p:cNvPr>
            <p:cNvSpPr/>
            <p:nvPr/>
          </p:nvSpPr>
          <p:spPr>
            <a:xfrm rot="3727289" flipH="1">
              <a:off x="2619115" y="4432242"/>
              <a:ext cx="646564" cy="45349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a:extLst>
                <a:ext uri="{FF2B5EF4-FFF2-40B4-BE49-F238E27FC236}">
                  <a16:creationId xmlns:a16="http://schemas.microsoft.com/office/drawing/2014/main" id="{60E8771A-831D-F8B1-E08F-0A9A682452ED}"/>
                </a:ext>
              </a:extLst>
            </p:cNvPr>
            <p:cNvSpPr/>
            <p:nvPr/>
          </p:nvSpPr>
          <p:spPr>
            <a:xfrm rot="17979736">
              <a:off x="924428" y="4523569"/>
              <a:ext cx="646564" cy="398918"/>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Trapezoid 214">
              <a:extLst>
                <a:ext uri="{FF2B5EF4-FFF2-40B4-BE49-F238E27FC236}">
                  <a16:creationId xmlns:a16="http://schemas.microsoft.com/office/drawing/2014/main" id="{7D3F1157-1AF2-4D84-9233-F6C9218265C9}"/>
                </a:ext>
              </a:extLst>
            </p:cNvPr>
            <p:cNvSpPr/>
            <p:nvPr/>
          </p:nvSpPr>
          <p:spPr>
            <a:xfrm>
              <a:off x="1400427" y="3232845"/>
              <a:ext cx="1401029" cy="256453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Trapezoid 215">
              <a:extLst>
                <a:ext uri="{FF2B5EF4-FFF2-40B4-BE49-F238E27FC236}">
                  <a16:creationId xmlns:a16="http://schemas.microsoft.com/office/drawing/2014/main" id="{E857C906-F76B-B951-0045-52C6A4436FF7}"/>
                </a:ext>
              </a:extLst>
            </p:cNvPr>
            <p:cNvSpPr/>
            <p:nvPr/>
          </p:nvSpPr>
          <p:spPr>
            <a:xfrm rot="20382913">
              <a:off x="2401734" y="3294670"/>
              <a:ext cx="579127" cy="1484478"/>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Trapezoid 216">
              <a:extLst>
                <a:ext uri="{FF2B5EF4-FFF2-40B4-BE49-F238E27FC236}">
                  <a16:creationId xmlns:a16="http://schemas.microsoft.com/office/drawing/2014/main" id="{E3E0DBDA-0A10-464E-DDFC-7FDCD9CF82EA}"/>
                </a:ext>
              </a:extLst>
            </p:cNvPr>
            <p:cNvSpPr/>
            <p:nvPr/>
          </p:nvSpPr>
          <p:spPr>
            <a:xfrm rot="1217087" flipH="1">
              <a:off x="1156078" y="3302550"/>
              <a:ext cx="630412" cy="1538284"/>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Trapezoid 217">
              <a:extLst>
                <a:ext uri="{FF2B5EF4-FFF2-40B4-BE49-F238E27FC236}">
                  <a16:creationId xmlns:a16="http://schemas.microsoft.com/office/drawing/2014/main" id="{FABA6E2C-8BE6-2BF0-C4B6-3373342261A4}"/>
                </a:ext>
              </a:extLst>
            </p:cNvPr>
            <p:cNvSpPr/>
            <p:nvPr/>
          </p:nvSpPr>
          <p:spPr>
            <a:xfrm>
              <a:off x="1517180" y="4612674"/>
              <a:ext cx="1167524" cy="306629"/>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Trapezoid 218">
              <a:extLst>
                <a:ext uri="{FF2B5EF4-FFF2-40B4-BE49-F238E27FC236}">
                  <a16:creationId xmlns:a16="http://schemas.microsoft.com/office/drawing/2014/main" id="{BE68F561-72C3-4138-C2FD-339A6C4F49E4}"/>
                </a:ext>
              </a:extLst>
            </p:cNvPr>
            <p:cNvSpPr/>
            <p:nvPr/>
          </p:nvSpPr>
          <p:spPr>
            <a:xfrm rot="10800000">
              <a:off x="1885386" y="3289915"/>
              <a:ext cx="465823" cy="52514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6AEBECF5-12D6-CF8E-E0C4-9A62581BDBE0}"/>
                </a:ext>
              </a:extLst>
            </p:cNvPr>
            <p:cNvSpPr/>
            <p:nvPr/>
          </p:nvSpPr>
          <p:spPr>
            <a:xfrm>
              <a:off x="1420477" y="1761884"/>
              <a:ext cx="1401029" cy="188158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Cloud 220">
              <a:extLst>
                <a:ext uri="{FF2B5EF4-FFF2-40B4-BE49-F238E27FC236}">
                  <a16:creationId xmlns:a16="http://schemas.microsoft.com/office/drawing/2014/main" id="{078E8019-130D-8414-686E-49F6545D8460}"/>
                </a:ext>
              </a:extLst>
            </p:cNvPr>
            <p:cNvSpPr/>
            <p:nvPr/>
          </p:nvSpPr>
          <p:spPr>
            <a:xfrm rot="671737">
              <a:off x="1277925" y="2193892"/>
              <a:ext cx="444070" cy="1098357"/>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Cloud 221">
              <a:extLst>
                <a:ext uri="{FF2B5EF4-FFF2-40B4-BE49-F238E27FC236}">
                  <a16:creationId xmlns:a16="http://schemas.microsoft.com/office/drawing/2014/main" id="{CA0F77F4-250C-8106-3F59-BF8174884710}"/>
                </a:ext>
              </a:extLst>
            </p:cNvPr>
            <p:cNvSpPr/>
            <p:nvPr/>
          </p:nvSpPr>
          <p:spPr>
            <a:xfrm rot="20928263" flipH="1">
              <a:off x="2430420" y="2333258"/>
              <a:ext cx="506360" cy="965173"/>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Chord 222">
              <a:extLst>
                <a:ext uri="{FF2B5EF4-FFF2-40B4-BE49-F238E27FC236}">
                  <a16:creationId xmlns:a16="http://schemas.microsoft.com/office/drawing/2014/main" id="{91DE6A65-82BC-1A3B-A6C9-E9694A2F2710}"/>
                </a:ext>
              </a:extLst>
            </p:cNvPr>
            <p:cNvSpPr/>
            <p:nvPr/>
          </p:nvSpPr>
          <p:spPr>
            <a:xfrm rot="7621963">
              <a:off x="1473683" y="1625975"/>
              <a:ext cx="1196357" cy="1144807"/>
            </a:xfrm>
            <a:prstGeom prst="chord">
              <a:avLst>
                <a:gd name="adj1" fmla="val 2700000"/>
                <a:gd name="adj2" fmla="val 14305134"/>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ounded Rectangle 175">
              <a:extLst>
                <a:ext uri="{FF2B5EF4-FFF2-40B4-BE49-F238E27FC236}">
                  <a16:creationId xmlns:a16="http://schemas.microsoft.com/office/drawing/2014/main" id="{0DF21F15-2382-CE76-5417-922601BDAE99}"/>
                </a:ext>
              </a:extLst>
            </p:cNvPr>
            <p:cNvSpPr/>
            <p:nvPr/>
          </p:nvSpPr>
          <p:spPr>
            <a:xfrm>
              <a:off x="1418492" y="2041845"/>
              <a:ext cx="1354015" cy="405834"/>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5" name="Group 46">
              <a:extLst>
                <a:ext uri="{FF2B5EF4-FFF2-40B4-BE49-F238E27FC236}">
                  <a16:creationId xmlns:a16="http://schemas.microsoft.com/office/drawing/2014/main" id="{81FD719F-1CAA-A786-0117-FB591F8BF391}"/>
                </a:ext>
              </a:extLst>
            </p:cNvPr>
            <p:cNvGrpSpPr/>
            <p:nvPr/>
          </p:nvGrpSpPr>
          <p:grpSpPr>
            <a:xfrm>
              <a:off x="1398319" y="5522026"/>
              <a:ext cx="1371600" cy="242455"/>
              <a:chOff x="1447800" y="7148945"/>
              <a:chExt cx="2885704" cy="938151"/>
            </a:xfrm>
          </p:grpSpPr>
          <p:grpSp>
            <p:nvGrpSpPr>
              <p:cNvPr id="246" name="Group 39">
                <a:extLst>
                  <a:ext uri="{FF2B5EF4-FFF2-40B4-BE49-F238E27FC236}">
                    <a16:creationId xmlns:a16="http://schemas.microsoft.com/office/drawing/2014/main" id="{AB3849E6-3BA1-41C5-A0BB-1A5A7EB97CD2}"/>
                  </a:ext>
                </a:extLst>
              </p:cNvPr>
              <p:cNvGrpSpPr/>
              <p:nvPr/>
            </p:nvGrpSpPr>
            <p:grpSpPr>
              <a:xfrm>
                <a:off x="3571504" y="7148945"/>
                <a:ext cx="762000" cy="914400"/>
                <a:chOff x="1447800" y="7162800"/>
                <a:chExt cx="762000" cy="914400"/>
              </a:xfrm>
            </p:grpSpPr>
            <p:grpSp>
              <p:nvGrpSpPr>
                <p:cNvPr id="261" name="Group 25">
                  <a:extLst>
                    <a:ext uri="{FF2B5EF4-FFF2-40B4-BE49-F238E27FC236}">
                      <a16:creationId xmlns:a16="http://schemas.microsoft.com/office/drawing/2014/main" id="{170F3FD7-6D69-43BE-E7FD-973E5579E7D2}"/>
                    </a:ext>
                  </a:extLst>
                </p:cNvPr>
                <p:cNvGrpSpPr/>
                <p:nvPr/>
              </p:nvGrpSpPr>
              <p:grpSpPr>
                <a:xfrm>
                  <a:off x="1447800" y="7162800"/>
                  <a:ext cx="762000" cy="914400"/>
                  <a:chOff x="3276600" y="990600"/>
                  <a:chExt cx="762000" cy="914400"/>
                </a:xfrm>
              </p:grpSpPr>
              <p:sp>
                <p:nvSpPr>
                  <p:cNvPr id="263" name="Oval 262">
                    <a:extLst>
                      <a:ext uri="{FF2B5EF4-FFF2-40B4-BE49-F238E27FC236}">
                        <a16:creationId xmlns:a16="http://schemas.microsoft.com/office/drawing/2014/main" id="{C35FF5B7-32EB-0B38-34F9-52CAF18AAA94}"/>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Quad Arrow 215">
                    <a:extLst>
                      <a:ext uri="{FF2B5EF4-FFF2-40B4-BE49-F238E27FC236}">
                        <a16:creationId xmlns:a16="http://schemas.microsoft.com/office/drawing/2014/main" id="{E2ECCE54-1519-C1D9-DBA7-4F3FA5EA8C1C}"/>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2" name="Diamond 261">
                  <a:extLst>
                    <a:ext uri="{FF2B5EF4-FFF2-40B4-BE49-F238E27FC236}">
                      <a16:creationId xmlns:a16="http://schemas.microsoft.com/office/drawing/2014/main" id="{D2363AF6-E69E-4496-030D-2E6979B5D8AF}"/>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7" name="Group 32">
                <a:extLst>
                  <a:ext uri="{FF2B5EF4-FFF2-40B4-BE49-F238E27FC236}">
                    <a16:creationId xmlns:a16="http://schemas.microsoft.com/office/drawing/2014/main" id="{CBFE5725-642E-72E7-99A1-44E61A782F9F}"/>
                  </a:ext>
                </a:extLst>
              </p:cNvPr>
              <p:cNvGrpSpPr/>
              <p:nvPr/>
            </p:nvGrpSpPr>
            <p:grpSpPr>
              <a:xfrm>
                <a:off x="2514599" y="7172696"/>
                <a:ext cx="1129975" cy="914400"/>
                <a:chOff x="1447800" y="7162800"/>
                <a:chExt cx="1129975" cy="914400"/>
              </a:xfrm>
            </p:grpSpPr>
            <p:grpSp>
              <p:nvGrpSpPr>
                <p:cNvPr id="255" name="Group 25">
                  <a:extLst>
                    <a:ext uri="{FF2B5EF4-FFF2-40B4-BE49-F238E27FC236}">
                      <a16:creationId xmlns:a16="http://schemas.microsoft.com/office/drawing/2014/main" id="{8D767CCB-F4DE-FB0C-670B-DBF86794657C}"/>
                    </a:ext>
                  </a:extLst>
                </p:cNvPr>
                <p:cNvGrpSpPr/>
                <p:nvPr/>
              </p:nvGrpSpPr>
              <p:grpSpPr>
                <a:xfrm>
                  <a:off x="1447800" y="7162800"/>
                  <a:ext cx="762000" cy="914400"/>
                  <a:chOff x="3276600" y="990600"/>
                  <a:chExt cx="762000" cy="914400"/>
                </a:xfrm>
              </p:grpSpPr>
              <p:sp>
                <p:nvSpPr>
                  <p:cNvPr id="259" name="Oval 37">
                    <a:extLst>
                      <a:ext uri="{FF2B5EF4-FFF2-40B4-BE49-F238E27FC236}">
                        <a16:creationId xmlns:a16="http://schemas.microsoft.com/office/drawing/2014/main" id="{B4AE4347-887D-DB8D-95E5-060CAE9B03E3}"/>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Quad Arrow 38">
                    <a:extLst>
                      <a:ext uri="{FF2B5EF4-FFF2-40B4-BE49-F238E27FC236}">
                        <a16:creationId xmlns:a16="http://schemas.microsoft.com/office/drawing/2014/main" id="{CBC982CD-05B1-E8E7-8AA4-97E5335096D6}"/>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6" name="Quad Arrow 207">
                  <a:extLst>
                    <a:ext uri="{FF2B5EF4-FFF2-40B4-BE49-F238E27FC236}">
                      <a16:creationId xmlns:a16="http://schemas.microsoft.com/office/drawing/2014/main" id="{AE81A846-CD40-9059-EFE4-7CC0F1D4E708}"/>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Diamond 256">
                  <a:extLst>
                    <a:ext uri="{FF2B5EF4-FFF2-40B4-BE49-F238E27FC236}">
                      <a16:creationId xmlns:a16="http://schemas.microsoft.com/office/drawing/2014/main" id="{1F04C9CC-D7CC-D313-89B8-F0D105624250}"/>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8" name="Diamond 257">
                  <a:extLst>
                    <a:ext uri="{FF2B5EF4-FFF2-40B4-BE49-F238E27FC236}">
                      <a16:creationId xmlns:a16="http://schemas.microsoft.com/office/drawing/2014/main" id="{C5898556-5C16-43F9-8BB2-CEBBB942E25B}"/>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8" name="Group 31">
                <a:extLst>
                  <a:ext uri="{FF2B5EF4-FFF2-40B4-BE49-F238E27FC236}">
                    <a16:creationId xmlns:a16="http://schemas.microsoft.com/office/drawing/2014/main" id="{63D80000-C4ED-59EE-7F6D-76F52BC2B49A}"/>
                  </a:ext>
                </a:extLst>
              </p:cNvPr>
              <p:cNvGrpSpPr/>
              <p:nvPr/>
            </p:nvGrpSpPr>
            <p:grpSpPr>
              <a:xfrm>
                <a:off x="1447800" y="7162800"/>
                <a:ext cx="1129975" cy="914400"/>
                <a:chOff x="1447800" y="7162800"/>
                <a:chExt cx="1129975" cy="914400"/>
              </a:xfrm>
            </p:grpSpPr>
            <p:grpSp>
              <p:nvGrpSpPr>
                <p:cNvPr id="249" name="Group 25">
                  <a:extLst>
                    <a:ext uri="{FF2B5EF4-FFF2-40B4-BE49-F238E27FC236}">
                      <a16:creationId xmlns:a16="http://schemas.microsoft.com/office/drawing/2014/main" id="{4135E51E-6E32-34CE-71F4-3F7B775F50D6}"/>
                    </a:ext>
                  </a:extLst>
                </p:cNvPr>
                <p:cNvGrpSpPr/>
                <p:nvPr/>
              </p:nvGrpSpPr>
              <p:grpSpPr>
                <a:xfrm>
                  <a:off x="1447800" y="7162800"/>
                  <a:ext cx="762000" cy="914400"/>
                  <a:chOff x="3276600" y="990600"/>
                  <a:chExt cx="762000" cy="914400"/>
                </a:xfrm>
              </p:grpSpPr>
              <p:sp>
                <p:nvSpPr>
                  <p:cNvPr id="253" name="Oval 26">
                    <a:extLst>
                      <a:ext uri="{FF2B5EF4-FFF2-40B4-BE49-F238E27FC236}">
                        <a16:creationId xmlns:a16="http://schemas.microsoft.com/office/drawing/2014/main" id="{A85DB2AB-8573-95D6-E08E-56EA884667D6}"/>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Quad Arrow 27">
                    <a:extLst>
                      <a:ext uri="{FF2B5EF4-FFF2-40B4-BE49-F238E27FC236}">
                        <a16:creationId xmlns:a16="http://schemas.microsoft.com/office/drawing/2014/main" id="{CC93DF39-4200-814B-F012-89FC0B29C064}"/>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0" name="Quad Arrow 28">
                  <a:extLst>
                    <a:ext uri="{FF2B5EF4-FFF2-40B4-BE49-F238E27FC236}">
                      <a16:creationId xmlns:a16="http://schemas.microsoft.com/office/drawing/2014/main" id="{9B0058E9-891C-C7D8-E7A8-14B7F7C1600D}"/>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Diamond 29">
                  <a:extLst>
                    <a:ext uri="{FF2B5EF4-FFF2-40B4-BE49-F238E27FC236}">
                      <a16:creationId xmlns:a16="http://schemas.microsoft.com/office/drawing/2014/main" id="{FB8A821C-34CB-0068-AF77-A66D1CAA537B}"/>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Diamond 30">
                  <a:extLst>
                    <a:ext uri="{FF2B5EF4-FFF2-40B4-BE49-F238E27FC236}">
                      <a16:creationId xmlns:a16="http://schemas.microsoft.com/office/drawing/2014/main" id="{C0253F1C-F1DF-F7AB-E5B8-70E7F3918010}"/>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6" name="Group 47">
              <a:extLst>
                <a:ext uri="{FF2B5EF4-FFF2-40B4-BE49-F238E27FC236}">
                  <a16:creationId xmlns:a16="http://schemas.microsoft.com/office/drawing/2014/main" id="{F3AD99ED-3B69-4A05-8915-9EC2CC3AE8FA}"/>
                </a:ext>
              </a:extLst>
            </p:cNvPr>
            <p:cNvGrpSpPr/>
            <p:nvPr/>
          </p:nvGrpSpPr>
          <p:grpSpPr>
            <a:xfrm>
              <a:off x="1420090" y="2123704"/>
              <a:ext cx="1371600" cy="242455"/>
              <a:chOff x="1447800" y="7148945"/>
              <a:chExt cx="2885704" cy="938151"/>
            </a:xfrm>
          </p:grpSpPr>
          <p:grpSp>
            <p:nvGrpSpPr>
              <p:cNvPr id="227" name="Group 39">
                <a:extLst>
                  <a:ext uri="{FF2B5EF4-FFF2-40B4-BE49-F238E27FC236}">
                    <a16:creationId xmlns:a16="http://schemas.microsoft.com/office/drawing/2014/main" id="{2E88E6B1-7EE6-76FB-AE03-133F58E4D7B1}"/>
                  </a:ext>
                </a:extLst>
              </p:cNvPr>
              <p:cNvGrpSpPr/>
              <p:nvPr/>
            </p:nvGrpSpPr>
            <p:grpSpPr>
              <a:xfrm>
                <a:off x="3571504" y="7148945"/>
                <a:ext cx="762000" cy="914400"/>
                <a:chOff x="1447800" y="7162800"/>
                <a:chExt cx="762000" cy="914400"/>
              </a:xfrm>
            </p:grpSpPr>
            <p:grpSp>
              <p:nvGrpSpPr>
                <p:cNvPr id="242" name="Group 25">
                  <a:extLst>
                    <a:ext uri="{FF2B5EF4-FFF2-40B4-BE49-F238E27FC236}">
                      <a16:creationId xmlns:a16="http://schemas.microsoft.com/office/drawing/2014/main" id="{26C56E6B-6DB3-4354-8D91-7E597ECB7086}"/>
                    </a:ext>
                  </a:extLst>
                </p:cNvPr>
                <p:cNvGrpSpPr/>
                <p:nvPr/>
              </p:nvGrpSpPr>
              <p:grpSpPr>
                <a:xfrm>
                  <a:off x="1447800" y="7162800"/>
                  <a:ext cx="762000" cy="914400"/>
                  <a:chOff x="3276600" y="990600"/>
                  <a:chExt cx="762000" cy="914400"/>
                </a:xfrm>
              </p:grpSpPr>
              <p:sp>
                <p:nvSpPr>
                  <p:cNvPr id="244" name="Oval 243">
                    <a:extLst>
                      <a:ext uri="{FF2B5EF4-FFF2-40B4-BE49-F238E27FC236}">
                        <a16:creationId xmlns:a16="http://schemas.microsoft.com/office/drawing/2014/main" id="{6ADB9C2E-788F-3996-FC5C-4333E25EE957}"/>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Quad Arrow 196">
                    <a:extLst>
                      <a:ext uri="{FF2B5EF4-FFF2-40B4-BE49-F238E27FC236}">
                        <a16:creationId xmlns:a16="http://schemas.microsoft.com/office/drawing/2014/main" id="{0CF78431-353E-E85E-3B38-E30F391B705C}"/>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3" name="Diamond 242">
                  <a:extLst>
                    <a:ext uri="{FF2B5EF4-FFF2-40B4-BE49-F238E27FC236}">
                      <a16:creationId xmlns:a16="http://schemas.microsoft.com/office/drawing/2014/main" id="{00B152DC-7366-3845-3BBE-4BFB8EB2A67D}"/>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8" name="Group 32">
                <a:extLst>
                  <a:ext uri="{FF2B5EF4-FFF2-40B4-BE49-F238E27FC236}">
                    <a16:creationId xmlns:a16="http://schemas.microsoft.com/office/drawing/2014/main" id="{0FFBFCF1-47BC-796E-87DA-2909B10F5E19}"/>
                  </a:ext>
                </a:extLst>
              </p:cNvPr>
              <p:cNvGrpSpPr/>
              <p:nvPr/>
            </p:nvGrpSpPr>
            <p:grpSpPr>
              <a:xfrm>
                <a:off x="2514599" y="7172696"/>
                <a:ext cx="1129975" cy="914400"/>
                <a:chOff x="1447800" y="7162800"/>
                <a:chExt cx="1129975" cy="914400"/>
              </a:xfrm>
            </p:grpSpPr>
            <p:grpSp>
              <p:nvGrpSpPr>
                <p:cNvPr id="236" name="Group 25">
                  <a:extLst>
                    <a:ext uri="{FF2B5EF4-FFF2-40B4-BE49-F238E27FC236}">
                      <a16:creationId xmlns:a16="http://schemas.microsoft.com/office/drawing/2014/main" id="{5C891860-CC05-06B1-A4C6-E1D9748F2BBD}"/>
                    </a:ext>
                  </a:extLst>
                </p:cNvPr>
                <p:cNvGrpSpPr/>
                <p:nvPr/>
              </p:nvGrpSpPr>
              <p:grpSpPr>
                <a:xfrm>
                  <a:off x="1447800" y="7162800"/>
                  <a:ext cx="762000" cy="914400"/>
                  <a:chOff x="3276600" y="990600"/>
                  <a:chExt cx="762000" cy="914400"/>
                </a:xfrm>
              </p:grpSpPr>
              <p:sp>
                <p:nvSpPr>
                  <p:cNvPr id="240" name="Oval 239">
                    <a:extLst>
                      <a:ext uri="{FF2B5EF4-FFF2-40B4-BE49-F238E27FC236}">
                        <a16:creationId xmlns:a16="http://schemas.microsoft.com/office/drawing/2014/main" id="{BFF66435-4273-177C-414E-895B606F72E4}"/>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Quad Arrow 192">
                    <a:extLst>
                      <a:ext uri="{FF2B5EF4-FFF2-40B4-BE49-F238E27FC236}">
                        <a16:creationId xmlns:a16="http://schemas.microsoft.com/office/drawing/2014/main" id="{F525FC52-7187-5852-741D-2197B58C68B7}"/>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7" name="Quad Arrow 188">
                  <a:extLst>
                    <a:ext uri="{FF2B5EF4-FFF2-40B4-BE49-F238E27FC236}">
                      <a16:creationId xmlns:a16="http://schemas.microsoft.com/office/drawing/2014/main" id="{BE56B71F-51D2-31ED-319F-B9CD0A74A46B}"/>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Diamond 237">
                  <a:extLst>
                    <a:ext uri="{FF2B5EF4-FFF2-40B4-BE49-F238E27FC236}">
                      <a16:creationId xmlns:a16="http://schemas.microsoft.com/office/drawing/2014/main" id="{EF8AA1AB-B111-1CF7-8D65-02E1B61253F2}"/>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Diamond 238">
                  <a:extLst>
                    <a:ext uri="{FF2B5EF4-FFF2-40B4-BE49-F238E27FC236}">
                      <a16:creationId xmlns:a16="http://schemas.microsoft.com/office/drawing/2014/main" id="{9B5EF25D-4AB9-432A-B6CC-E582260D09BD}"/>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9" name="Group 31">
                <a:extLst>
                  <a:ext uri="{FF2B5EF4-FFF2-40B4-BE49-F238E27FC236}">
                    <a16:creationId xmlns:a16="http://schemas.microsoft.com/office/drawing/2014/main" id="{B94EA350-10D5-38C1-7239-DA61E6B02729}"/>
                  </a:ext>
                </a:extLst>
              </p:cNvPr>
              <p:cNvGrpSpPr/>
              <p:nvPr/>
            </p:nvGrpSpPr>
            <p:grpSpPr>
              <a:xfrm>
                <a:off x="1447800" y="7162800"/>
                <a:ext cx="1129975" cy="914400"/>
                <a:chOff x="1447800" y="7162800"/>
                <a:chExt cx="1129975" cy="914400"/>
              </a:xfrm>
            </p:grpSpPr>
            <p:grpSp>
              <p:nvGrpSpPr>
                <p:cNvPr id="230" name="Group 25">
                  <a:extLst>
                    <a:ext uri="{FF2B5EF4-FFF2-40B4-BE49-F238E27FC236}">
                      <a16:creationId xmlns:a16="http://schemas.microsoft.com/office/drawing/2014/main" id="{3CF2E756-DC7C-2182-E3DD-6D6556D294AF}"/>
                    </a:ext>
                  </a:extLst>
                </p:cNvPr>
                <p:cNvGrpSpPr/>
                <p:nvPr/>
              </p:nvGrpSpPr>
              <p:grpSpPr>
                <a:xfrm>
                  <a:off x="1447800" y="7162800"/>
                  <a:ext cx="762000" cy="914400"/>
                  <a:chOff x="3276600" y="990600"/>
                  <a:chExt cx="762000" cy="914400"/>
                </a:xfrm>
              </p:grpSpPr>
              <p:sp>
                <p:nvSpPr>
                  <p:cNvPr id="234" name="Oval 233">
                    <a:extLst>
                      <a:ext uri="{FF2B5EF4-FFF2-40B4-BE49-F238E27FC236}">
                        <a16:creationId xmlns:a16="http://schemas.microsoft.com/office/drawing/2014/main" id="{7323B9C9-2B47-7604-A9E8-F47AEEB70415}"/>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Quad Arrow 186">
                    <a:extLst>
                      <a:ext uri="{FF2B5EF4-FFF2-40B4-BE49-F238E27FC236}">
                        <a16:creationId xmlns:a16="http://schemas.microsoft.com/office/drawing/2014/main" id="{612872F2-0E0B-69CE-9F52-40F818DA834A}"/>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1" name="Quad Arrow 182">
                  <a:extLst>
                    <a:ext uri="{FF2B5EF4-FFF2-40B4-BE49-F238E27FC236}">
                      <a16:creationId xmlns:a16="http://schemas.microsoft.com/office/drawing/2014/main" id="{39124C3D-8B19-B917-D5EA-AFAB61757998}"/>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Diamond 231">
                  <a:extLst>
                    <a:ext uri="{FF2B5EF4-FFF2-40B4-BE49-F238E27FC236}">
                      <a16:creationId xmlns:a16="http://schemas.microsoft.com/office/drawing/2014/main" id="{B71A5632-ACB7-00B5-BE62-73EB3C302B6E}"/>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Diamond 232">
                  <a:extLst>
                    <a:ext uri="{FF2B5EF4-FFF2-40B4-BE49-F238E27FC236}">
                      <a16:creationId xmlns:a16="http://schemas.microsoft.com/office/drawing/2014/main" id="{7991C70F-96F8-6DF6-AC40-4055CD34A938}"/>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4180985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 name="Picture 96">
            <a:extLst>
              <a:ext uri="{FF2B5EF4-FFF2-40B4-BE49-F238E27FC236}">
                <a16:creationId xmlns:a16="http://schemas.microsoft.com/office/drawing/2014/main" id="{8E9C8DC4-DC6F-416C-8E7B-9985A65C4BF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8" name="TextBox 7"/>
          <p:cNvSpPr txBox="1"/>
          <p:nvPr/>
        </p:nvSpPr>
        <p:spPr>
          <a:xfrm>
            <a:off x="179832" y="6550223"/>
            <a:ext cx="9144000" cy="307777"/>
          </a:xfrm>
          <a:prstGeom prst="rect">
            <a:avLst/>
          </a:prstGeom>
          <a:noFill/>
        </p:spPr>
        <p:txBody>
          <a:bodyPr wrap="square" rtlCol="0">
            <a:spAutoFit/>
          </a:bodyPr>
          <a:lstStyle/>
          <a:p>
            <a:r>
              <a:rPr lang="en-US" sz="1400" dirty="0"/>
              <a:t>Jacob 7:11-13</a:t>
            </a:r>
          </a:p>
        </p:txBody>
      </p:sp>
      <p:grpSp>
        <p:nvGrpSpPr>
          <p:cNvPr id="65" name="Group 98"/>
          <p:cNvGrpSpPr/>
          <p:nvPr/>
        </p:nvGrpSpPr>
        <p:grpSpPr>
          <a:xfrm flipH="1">
            <a:off x="7467600" y="304800"/>
            <a:ext cx="2743200" cy="1828800"/>
            <a:chOff x="685800" y="838200"/>
            <a:chExt cx="2743200" cy="1828800"/>
          </a:xfrm>
        </p:grpSpPr>
        <p:sp>
          <p:nvSpPr>
            <p:cNvPr id="100" name="Rectangular Callout 99"/>
            <p:cNvSpPr/>
            <p:nvPr/>
          </p:nvSpPr>
          <p:spPr>
            <a:xfrm>
              <a:off x="762000" y="838200"/>
              <a:ext cx="2667000" cy="1828800"/>
            </a:xfrm>
            <a:prstGeom prst="wedgeRectCallou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685800" y="914400"/>
              <a:ext cx="2590800" cy="1477328"/>
            </a:xfrm>
            <a:prstGeom prst="rect">
              <a:avLst/>
            </a:prstGeom>
            <a:noFill/>
          </p:spPr>
          <p:txBody>
            <a:bodyPr wrap="square" rtlCol="0">
              <a:spAutoFit/>
            </a:bodyPr>
            <a:lstStyle/>
            <a:p>
              <a:r>
                <a:rPr lang="en-US" dirty="0"/>
                <a:t>Then you do not understand them, for they truly testify of Christ. All the prophets have spoken of a Christ</a:t>
              </a:r>
            </a:p>
          </p:txBody>
        </p:sp>
      </p:grpSp>
      <p:grpSp>
        <p:nvGrpSpPr>
          <p:cNvPr id="103" name="Group 97"/>
          <p:cNvGrpSpPr/>
          <p:nvPr/>
        </p:nvGrpSpPr>
        <p:grpSpPr>
          <a:xfrm>
            <a:off x="2938272" y="1213104"/>
            <a:ext cx="2743200" cy="1830526"/>
            <a:chOff x="762000" y="1066800"/>
            <a:chExt cx="2667000" cy="1830526"/>
          </a:xfrm>
        </p:grpSpPr>
        <p:sp>
          <p:nvSpPr>
            <p:cNvPr id="104" name="Rectangular Callout 103"/>
            <p:cNvSpPr/>
            <p:nvPr/>
          </p:nvSpPr>
          <p:spPr>
            <a:xfrm>
              <a:off x="762000" y="1066800"/>
              <a:ext cx="2667000" cy="1828800"/>
            </a:xfrm>
            <a:prstGeom prst="wedgeRectCallout">
              <a:avLst>
                <a:gd name="adj1" fmla="val -35833"/>
                <a:gd name="adj2" fmla="val 65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Box 104"/>
            <p:cNvSpPr txBox="1"/>
            <p:nvPr/>
          </p:nvSpPr>
          <p:spPr>
            <a:xfrm>
              <a:off x="836083" y="1143000"/>
              <a:ext cx="2438400" cy="1754326"/>
            </a:xfrm>
            <a:prstGeom prst="rect">
              <a:avLst/>
            </a:prstGeom>
            <a:noFill/>
          </p:spPr>
          <p:txBody>
            <a:bodyPr wrap="square" rtlCol="0">
              <a:spAutoFit/>
            </a:bodyPr>
            <a:lstStyle/>
            <a:p>
              <a:r>
                <a:rPr lang="en-US" dirty="0"/>
                <a:t>I have seen and heard through the power of the Holy Ghost that through Atonement of Jesus Christ we will not be lost</a:t>
              </a:r>
            </a:p>
          </p:txBody>
        </p:sp>
      </p:grpSp>
      <p:grpSp>
        <p:nvGrpSpPr>
          <p:cNvPr id="3" name="Group 2">
            <a:extLst>
              <a:ext uri="{FF2B5EF4-FFF2-40B4-BE49-F238E27FC236}">
                <a16:creationId xmlns:a16="http://schemas.microsoft.com/office/drawing/2014/main" id="{9CFF84ED-2E37-9BE7-9909-935E9BE5462F}"/>
              </a:ext>
            </a:extLst>
          </p:cNvPr>
          <p:cNvGrpSpPr/>
          <p:nvPr/>
        </p:nvGrpSpPr>
        <p:grpSpPr>
          <a:xfrm>
            <a:off x="1337917" y="2913825"/>
            <a:ext cx="1586902" cy="3764477"/>
            <a:chOff x="859587" y="304800"/>
            <a:chExt cx="2161747" cy="5607212"/>
          </a:xfrm>
        </p:grpSpPr>
        <p:sp>
          <p:nvSpPr>
            <p:cNvPr id="5" name="Oval 112">
              <a:extLst>
                <a:ext uri="{FF2B5EF4-FFF2-40B4-BE49-F238E27FC236}">
                  <a16:creationId xmlns:a16="http://schemas.microsoft.com/office/drawing/2014/main" id="{BDAB1B3A-9BC8-88CE-DBAD-D6FBBCF43016}"/>
                </a:ext>
              </a:extLst>
            </p:cNvPr>
            <p:cNvSpPr/>
            <p:nvPr/>
          </p:nvSpPr>
          <p:spPr>
            <a:xfrm rot="3978003">
              <a:off x="1441836" y="5362193"/>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4DC28233-3AF7-3C4C-849E-A09D158F6F1B}"/>
                </a:ext>
              </a:extLst>
            </p:cNvPr>
            <p:cNvSpPr/>
            <p:nvPr/>
          </p:nvSpPr>
          <p:spPr>
            <a:xfrm rot="1303158">
              <a:off x="859587" y="3226889"/>
              <a:ext cx="463095"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A4EA669C-5DB8-4EDA-9C77-2D577C6FC65E}"/>
                </a:ext>
              </a:extLst>
            </p:cNvPr>
            <p:cNvSpPr/>
            <p:nvPr/>
          </p:nvSpPr>
          <p:spPr>
            <a:xfrm rot="20739751">
              <a:off x="2586485" y="3107873"/>
              <a:ext cx="434849"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112">
              <a:extLst>
                <a:ext uri="{FF2B5EF4-FFF2-40B4-BE49-F238E27FC236}">
                  <a16:creationId xmlns:a16="http://schemas.microsoft.com/office/drawing/2014/main" id="{8B00742B-6B6D-233E-4140-C2E726E032AB}"/>
                </a:ext>
              </a:extLst>
            </p:cNvPr>
            <p:cNvSpPr/>
            <p:nvPr/>
          </p:nvSpPr>
          <p:spPr>
            <a:xfrm rot="3978003">
              <a:off x="1975236" y="5362191"/>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rapezoid 79">
              <a:extLst>
                <a:ext uri="{FF2B5EF4-FFF2-40B4-BE49-F238E27FC236}">
                  <a16:creationId xmlns:a16="http://schemas.microsoft.com/office/drawing/2014/main" id="{9FC497FF-B078-BFFE-3E3C-C1FD5C183E99}"/>
                </a:ext>
              </a:extLst>
            </p:cNvPr>
            <p:cNvSpPr/>
            <p:nvPr/>
          </p:nvSpPr>
          <p:spPr>
            <a:xfrm>
              <a:off x="1134651" y="2877322"/>
              <a:ext cx="1676400" cy="2837678"/>
            </a:xfrm>
            <a:prstGeom prst="trapezoid">
              <a:avLst>
                <a:gd name="adj" fmla="val 25153"/>
              </a:avLst>
            </a:prstGeom>
            <a:solidFill>
              <a:srgbClr val="927B4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rapezoid 80">
              <a:extLst>
                <a:ext uri="{FF2B5EF4-FFF2-40B4-BE49-F238E27FC236}">
                  <a16:creationId xmlns:a16="http://schemas.microsoft.com/office/drawing/2014/main" id="{66F5A7D6-2C04-AE7A-6018-6E03921644F3}"/>
                </a:ext>
              </a:extLst>
            </p:cNvPr>
            <p:cNvSpPr/>
            <p:nvPr/>
          </p:nvSpPr>
          <p:spPr>
            <a:xfrm rot="19880348">
              <a:off x="2051263" y="2057929"/>
              <a:ext cx="769496" cy="1759729"/>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rapezoid 81">
              <a:extLst>
                <a:ext uri="{FF2B5EF4-FFF2-40B4-BE49-F238E27FC236}">
                  <a16:creationId xmlns:a16="http://schemas.microsoft.com/office/drawing/2014/main" id="{35682BB5-4341-D56A-172F-152839CFB11D}"/>
                </a:ext>
              </a:extLst>
            </p:cNvPr>
            <p:cNvSpPr/>
            <p:nvPr/>
          </p:nvSpPr>
          <p:spPr>
            <a:xfrm rot="1324899">
              <a:off x="961313" y="2355976"/>
              <a:ext cx="769496" cy="1537382"/>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rapezoid 82">
              <a:extLst>
                <a:ext uri="{FF2B5EF4-FFF2-40B4-BE49-F238E27FC236}">
                  <a16:creationId xmlns:a16="http://schemas.microsoft.com/office/drawing/2014/main" id="{55CEEC9B-6F93-CAEC-E242-6B969D1509BA}"/>
                </a:ext>
              </a:extLst>
            </p:cNvPr>
            <p:cNvSpPr/>
            <p:nvPr/>
          </p:nvSpPr>
          <p:spPr>
            <a:xfrm>
              <a:off x="1127155" y="2251481"/>
              <a:ext cx="1676400" cy="3124200"/>
            </a:xfrm>
            <a:prstGeom prst="trapezoid">
              <a:avLst>
                <a:gd name="adj" fmla="val 2349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Isosceles Triangle 83">
              <a:extLst>
                <a:ext uri="{FF2B5EF4-FFF2-40B4-BE49-F238E27FC236}">
                  <a16:creationId xmlns:a16="http://schemas.microsoft.com/office/drawing/2014/main" id="{0EF9F3EB-1C72-DC33-38D2-0B0814ACA70C}"/>
                </a:ext>
              </a:extLst>
            </p:cNvPr>
            <p:cNvSpPr/>
            <p:nvPr/>
          </p:nvSpPr>
          <p:spPr>
            <a:xfrm rot="10800000">
              <a:off x="1447800" y="2057400"/>
              <a:ext cx="990600" cy="1237478"/>
            </a:xfrm>
            <a:prstGeom prst="triangle">
              <a:avLst>
                <a:gd name="adj" fmla="val 54540"/>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681A0FB9-7A0E-5EBA-95D0-D1EEAB666FAC}"/>
                </a:ext>
              </a:extLst>
            </p:cNvPr>
            <p:cNvSpPr/>
            <p:nvPr/>
          </p:nvSpPr>
          <p:spPr>
            <a:xfrm flipH="1">
              <a:off x="1159032" y="483618"/>
              <a:ext cx="1423429" cy="21458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6" name="Group 18">
              <a:extLst>
                <a:ext uri="{FF2B5EF4-FFF2-40B4-BE49-F238E27FC236}">
                  <a16:creationId xmlns:a16="http://schemas.microsoft.com/office/drawing/2014/main" id="{6246238A-FA55-64D5-D25A-77BA9EC2F210}"/>
                </a:ext>
              </a:extLst>
            </p:cNvPr>
            <p:cNvGrpSpPr/>
            <p:nvPr/>
          </p:nvGrpSpPr>
          <p:grpSpPr>
            <a:xfrm flipH="1">
              <a:off x="1159032" y="304800"/>
              <a:ext cx="1518324" cy="1041881"/>
              <a:chOff x="4850118" y="788842"/>
              <a:chExt cx="2160282" cy="1573358"/>
            </a:xfrm>
          </p:grpSpPr>
          <p:grpSp>
            <p:nvGrpSpPr>
              <p:cNvPr id="191" name="Group 10">
                <a:extLst>
                  <a:ext uri="{FF2B5EF4-FFF2-40B4-BE49-F238E27FC236}">
                    <a16:creationId xmlns:a16="http://schemas.microsoft.com/office/drawing/2014/main" id="{7EE49A82-58CE-7BC1-FAA9-B5B7F178FA16}"/>
                  </a:ext>
                </a:extLst>
              </p:cNvPr>
              <p:cNvGrpSpPr/>
              <p:nvPr/>
            </p:nvGrpSpPr>
            <p:grpSpPr>
              <a:xfrm rot="10800000">
                <a:off x="5181600" y="1371600"/>
                <a:ext cx="1295400" cy="990600"/>
                <a:chOff x="4850118" y="788842"/>
                <a:chExt cx="2160282" cy="1497158"/>
              </a:xfrm>
            </p:grpSpPr>
            <p:sp>
              <p:nvSpPr>
                <p:cNvPr id="200" name="Moon 199">
                  <a:extLst>
                    <a:ext uri="{FF2B5EF4-FFF2-40B4-BE49-F238E27FC236}">
                      <a16:creationId xmlns:a16="http://schemas.microsoft.com/office/drawing/2014/main" id="{9A647666-ED70-16C2-C47C-0875BCDBE4F1}"/>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Moon 200">
                  <a:extLst>
                    <a:ext uri="{FF2B5EF4-FFF2-40B4-BE49-F238E27FC236}">
                      <a16:creationId xmlns:a16="http://schemas.microsoft.com/office/drawing/2014/main" id="{C506AB76-E65C-3635-3924-E4557FD3823B}"/>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Moon 13">
                  <a:extLst>
                    <a:ext uri="{FF2B5EF4-FFF2-40B4-BE49-F238E27FC236}">
                      <a16:creationId xmlns:a16="http://schemas.microsoft.com/office/drawing/2014/main" id="{0C8C403F-A07A-DEEA-745A-5E3C7C879953}"/>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Moon 14">
                  <a:extLst>
                    <a:ext uri="{FF2B5EF4-FFF2-40B4-BE49-F238E27FC236}">
                      <a16:creationId xmlns:a16="http://schemas.microsoft.com/office/drawing/2014/main" id="{E1AD25FD-5638-1F11-5317-EEDB42164D89}"/>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Moon 15">
                  <a:extLst>
                    <a:ext uri="{FF2B5EF4-FFF2-40B4-BE49-F238E27FC236}">
                      <a16:creationId xmlns:a16="http://schemas.microsoft.com/office/drawing/2014/main" id="{9597C780-3353-DF87-DBA1-3279127661C4}"/>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Moon 16">
                  <a:extLst>
                    <a:ext uri="{FF2B5EF4-FFF2-40B4-BE49-F238E27FC236}">
                      <a16:creationId xmlns:a16="http://schemas.microsoft.com/office/drawing/2014/main" id="{B0983C7D-41B1-D9D6-5BDA-0E5DF5034C53}"/>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7">
                  <a:extLst>
                    <a:ext uri="{FF2B5EF4-FFF2-40B4-BE49-F238E27FC236}">
                      <a16:creationId xmlns:a16="http://schemas.microsoft.com/office/drawing/2014/main" id="{D6559841-8A5A-2AE1-0834-E72A15D28062}"/>
                    </a:ext>
                  </a:extLst>
                </p:cNvPr>
                <p:cNvSpPr/>
                <p:nvPr/>
              </p:nvSpPr>
              <p:spPr>
                <a:xfrm rot="16010209">
                  <a:off x="5249130" y="932954"/>
                  <a:ext cx="873143" cy="1401605"/>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2" name="Group 9">
                <a:extLst>
                  <a:ext uri="{FF2B5EF4-FFF2-40B4-BE49-F238E27FC236}">
                    <a16:creationId xmlns:a16="http://schemas.microsoft.com/office/drawing/2014/main" id="{69A07413-33D4-F132-2F82-4CDC44C202A6}"/>
                  </a:ext>
                </a:extLst>
              </p:cNvPr>
              <p:cNvGrpSpPr/>
              <p:nvPr/>
            </p:nvGrpSpPr>
            <p:grpSpPr>
              <a:xfrm>
                <a:off x="4850118" y="788842"/>
                <a:ext cx="2160282" cy="1497158"/>
                <a:chOff x="4850118" y="788842"/>
                <a:chExt cx="2160282" cy="1497158"/>
              </a:xfrm>
            </p:grpSpPr>
            <p:sp>
              <p:nvSpPr>
                <p:cNvPr id="193" name="Moon 192">
                  <a:extLst>
                    <a:ext uri="{FF2B5EF4-FFF2-40B4-BE49-F238E27FC236}">
                      <a16:creationId xmlns:a16="http://schemas.microsoft.com/office/drawing/2014/main" id="{B0EF4C5D-2508-E4D3-AD43-8AF68D31561E}"/>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Moon 2">
                  <a:extLst>
                    <a:ext uri="{FF2B5EF4-FFF2-40B4-BE49-F238E27FC236}">
                      <a16:creationId xmlns:a16="http://schemas.microsoft.com/office/drawing/2014/main" id="{99084033-E730-39AD-D420-8720499552EF}"/>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Moon 3">
                  <a:extLst>
                    <a:ext uri="{FF2B5EF4-FFF2-40B4-BE49-F238E27FC236}">
                      <a16:creationId xmlns:a16="http://schemas.microsoft.com/office/drawing/2014/main" id="{BDBAB2B4-BEBA-2D1A-C9B6-8F0626CA4EEB}"/>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Moon 4">
                  <a:extLst>
                    <a:ext uri="{FF2B5EF4-FFF2-40B4-BE49-F238E27FC236}">
                      <a16:creationId xmlns:a16="http://schemas.microsoft.com/office/drawing/2014/main" id="{DE129236-6D49-8735-C3A1-66015DD1D034}"/>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Moon 5">
                  <a:extLst>
                    <a:ext uri="{FF2B5EF4-FFF2-40B4-BE49-F238E27FC236}">
                      <a16:creationId xmlns:a16="http://schemas.microsoft.com/office/drawing/2014/main" id="{E6F53EBD-4EE4-6F7B-5A1F-85E1F79E2C67}"/>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Moon 6">
                  <a:extLst>
                    <a:ext uri="{FF2B5EF4-FFF2-40B4-BE49-F238E27FC236}">
                      <a16:creationId xmlns:a16="http://schemas.microsoft.com/office/drawing/2014/main" id="{35A42220-DE98-F347-4623-EE886A6911E0}"/>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8">
                  <a:extLst>
                    <a:ext uri="{FF2B5EF4-FFF2-40B4-BE49-F238E27FC236}">
                      <a16:creationId xmlns:a16="http://schemas.microsoft.com/office/drawing/2014/main" id="{DF36600F-EEF5-2F1C-320C-D64AC813BBC7}"/>
                    </a:ext>
                  </a:extLst>
                </p:cNvPr>
                <p:cNvSpPr/>
                <p:nvPr/>
              </p:nvSpPr>
              <p:spPr>
                <a:xfrm rot="16010209">
                  <a:off x="5384585" y="635417"/>
                  <a:ext cx="1019075" cy="1828800"/>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7" name="Oval 86">
              <a:extLst>
                <a:ext uri="{FF2B5EF4-FFF2-40B4-BE49-F238E27FC236}">
                  <a16:creationId xmlns:a16="http://schemas.microsoft.com/office/drawing/2014/main" id="{2BFFB7C7-9371-191C-2203-9E4524BD0E5F}"/>
                </a:ext>
              </a:extLst>
            </p:cNvPr>
            <p:cNvSpPr/>
            <p:nvPr/>
          </p:nvSpPr>
          <p:spPr>
            <a:xfrm flipH="1">
              <a:off x="1752600" y="609600"/>
              <a:ext cx="854057" cy="625863"/>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7BDB8416-7ACA-EFD0-4CFB-2A9F540AD10E}"/>
                </a:ext>
              </a:extLst>
            </p:cNvPr>
            <p:cNvSpPr/>
            <p:nvPr/>
          </p:nvSpPr>
          <p:spPr>
            <a:xfrm rot="17723225" flipH="1">
              <a:off x="1006719" y="742613"/>
              <a:ext cx="625863" cy="379581"/>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130">
              <a:extLst>
                <a:ext uri="{FF2B5EF4-FFF2-40B4-BE49-F238E27FC236}">
                  <a16:creationId xmlns:a16="http://schemas.microsoft.com/office/drawing/2014/main" id="{A33B45AD-D329-BD80-26FA-EE3C516D536E}"/>
                </a:ext>
              </a:extLst>
            </p:cNvPr>
            <p:cNvGrpSpPr/>
            <p:nvPr/>
          </p:nvGrpSpPr>
          <p:grpSpPr>
            <a:xfrm>
              <a:off x="1143000" y="4800600"/>
              <a:ext cx="1600200" cy="533400"/>
              <a:chOff x="5029200" y="1371600"/>
              <a:chExt cx="6791793" cy="1933731"/>
            </a:xfrm>
          </p:grpSpPr>
          <p:grpSp>
            <p:nvGrpSpPr>
              <p:cNvPr id="179" name="Group 16">
                <a:extLst>
                  <a:ext uri="{FF2B5EF4-FFF2-40B4-BE49-F238E27FC236}">
                    <a16:creationId xmlns:a16="http://schemas.microsoft.com/office/drawing/2014/main" id="{15B76366-D07D-8B64-85E4-BECA47C09E87}"/>
                  </a:ext>
                </a:extLst>
              </p:cNvPr>
              <p:cNvGrpSpPr/>
              <p:nvPr/>
            </p:nvGrpSpPr>
            <p:grpSpPr>
              <a:xfrm>
                <a:off x="5029200" y="1371600"/>
                <a:ext cx="1752600" cy="1905000"/>
                <a:chOff x="5029200" y="1371600"/>
                <a:chExt cx="1752600" cy="1905000"/>
              </a:xfrm>
            </p:grpSpPr>
            <p:sp>
              <p:nvSpPr>
                <p:cNvPr id="189" name="4-Point Star 137">
                  <a:extLst>
                    <a:ext uri="{FF2B5EF4-FFF2-40B4-BE49-F238E27FC236}">
                      <a16:creationId xmlns:a16="http://schemas.microsoft.com/office/drawing/2014/main" id="{76C3EA00-16DF-53C3-39F0-A8A4EC13B03E}"/>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4-Point Star 138">
                  <a:extLst>
                    <a:ext uri="{FF2B5EF4-FFF2-40B4-BE49-F238E27FC236}">
                      <a16:creationId xmlns:a16="http://schemas.microsoft.com/office/drawing/2014/main" id="{16C19657-1329-5F7D-4AC3-AB160C208BBE}"/>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0" name="Group 17">
                <a:extLst>
                  <a:ext uri="{FF2B5EF4-FFF2-40B4-BE49-F238E27FC236}">
                    <a16:creationId xmlns:a16="http://schemas.microsoft.com/office/drawing/2014/main" id="{38646ABC-53DB-49D9-1BE2-35AAE598D49F}"/>
                  </a:ext>
                </a:extLst>
              </p:cNvPr>
              <p:cNvGrpSpPr/>
              <p:nvPr/>
            </p:nvGrpSpPr>
            <p:grpSpPr>
              <a:xfrm>
                <a:off x="6713095" y="1400331"/>
                <a:ext cx="1752600" cy="1905000"/>
                <a:chOff x="5029200" y="1371600"/>
                <a:chExt cx="1752600" cy="1905000"/>
              </a:xfrm>
            </p:grpSpPr>
            <p:sp>
              <p:nvSpPr>
                <p:cNvPr id="187" name="4-Point Star 135">
                  <a:extLst>
                    <a:ext uri="{FF2B5EF4-FFF2-40B4-BE49-F238E27FC236}">
                      <a16:creationId xmlns:a16="http://schemas.microsoft.com/office/drawing/2014/main" id="{FB1A18FE-79D7-C2FC-9860-132C95721D53}"/>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4-Point Star 136">
                  <a:extLst>
                    <a:ext uri="{FF2B5EF4-FFF2-40B4-BE49-F238E27FC236}">
                      <a16:creationId xmlns:a16="http://schemas.microsoft.com/office/drawing/2014/main" id="{242ADC0E-4BA6-C78F-377F-42CB7003384A}"/>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20">
                <a:extLst>
                  <a:ext uri="{FF2B5EF4-FFF2-40B4-BE49-F238E27FC236}">
                    <a16:creationId xmlns:a16="http://schemas.microsoft.com/office/drawing/2014/main" id="{EA8D8AEF-F245-DF3A-B4D0-0A973FE022BF}"/>
                  </a:ext>
                </a:extLst>
              </p:cNvPr>
              <p:cNvGrpSpPr/>
              <p:nvPr/>
            </p:nvGrpSpPr>
            <p:grpSpPr>
              <a:xfrm>
                <a:off x="8404486" y="1389088"/>
                <a:ext cx="1752600" cy="1905000"/>
                <a:chOff x="5029200" y="1371600"/>
                <a:chExt cx="1752600" cy="1905000"/>
              </a:xfrm>
            </p:grpSpPr>
            <p:sp>
              <p:nvSpPr>
                <p:cNvPr id="185" name="4-Point Star 133">
                  <a:extLst>
                    <a:ext uri="{FF2B5EF4-FFF2-40B4-BE49-F238E27FC236}">
                      <a16:creationId xmlns:a16="http://schemas.microsoft.com/office/drawing/2014/main" id="{D49C4745-2D59-66A0-0ED1-032371F3AB0A}"/>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4-Point Star 134">
                  <a:extLst>
                    <a:ext uri="{FF2B5EF4-FFF2-40B4-BE49-F238E27FC236}">
                      <a16:creationId xmlns:a16="http://schemas.microsoft.com/office/drawing/2014/main" id="{2DF85D27-870D-1BA5-7AE8-27F2505042D0}"/>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2" name="Group 23">
                <a:extLst>
                  <a:ext uri="{FF2B5EF4-FFF2-40B4-BE49-F238E27FC236}">
                    <a16:creationId xmlns:a16="http://schemas.microsoft.com/office/drawing/2014/main" id="{14602DDA-D1C3-5A69-5AFA-E8AEA7250B21}"/>
                  </a:ext>
                </a:extLst>
              </p:cNvPr>
              <p:cNvGrpSpPr/>
              <p:nvPr/>
            </p:nvGrpSpPr>
            <p:grpSpPr>
              <a:xfrm>
                <a:off x="10068393" y="1389089"/>
                <a:ext cx="1752600" cy="1905000"/>
                <a:chOff x="5029200" y="1371600"/>
                <a:chExt cx="1752600" cy="1905000"/>
              </a:xfrm>
            </p:grpSpPr>
            <p:sp>
              <p:nvSpPr>
                <p:cNvPr id="183" name="4-Point Star 131">
                  <a:extLst>
                    <a:ext uri="{FF2B5EF4-FFF2-40B4-BE49-F238E27FC236}">
                      <a16:creationId xmlns:a16="http://schemas.microsoft.com/office/drawing/2014/main" id="{94193A65-6557-8327-39E5-30817D09E2B3}"/>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4-Point Star 132">
                  <a:extLst>
                    <a:ext uri="{FF2B5EF4-FFF2-40B4-BE49-F238E27FC236}">
                      <a16:creationId xmlns:a16="http://schemas.microsoft.com/office/drawing/2014/main" id="{A3CD2C95-B24C-67FE-5F7B-B4442A0588C7}"/>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0" name="Group 143">
              <a:extLst>
                <a:ext uri="{FF2B5EF4-FFF2-40B4-BE49-F238E27FC236}">
                  <a16:creationId xmlns:a16="http://schemas.microsoft.com/office/drawing/2014/main" id="{1921531E-C43E-441E-4158-4D68414A9B97}"/>
                </a:ext>
              </a:extLst>
            </p:cNvPr>
            <p:cNvGrpSpPr/>
            <p:nvPr/>
          </p:nvGrpSpPr>
          <p:grpSpPr>
            <a:xfrm rot="4213636">
              <a:off x="1086426" y="3023269"/>
              <a:ext cx="1295400" cy="304800"/>
              <a:chOff x="5029200" y="1371600"/>
              <a:chExt cx="6791793" cy="1933731"/>
            </a:xfrm>
          </p:grpSpPr>
          <p:grpSp>
            <p:nvGrpSpPr>
              <p:cNvPr id="167" name="Group 16">
                <a:extLst>
                  <a:ext uri="{FF2B5EF4-FFF2-40B4-BE49-F238E27FC236}">
                    <a16:creationId xmlns:a16="http://schemas.microsoft.com/office/drawing/2014/main" id="{1C25B359-B0C7-DABD-3779-57AC11AB1988}"/>
                  </a:ext>
                </a:extLst>
              </p:cNvPr>
              <p:cNvGrpSpPr/>
              <p:nvPr/>
            </p:nvGrpSpPr>
            <p:grpSpPr>
              <a:xfrm>
                <a:off x="5029200" y="1371600"/>
                <a:ext cx="1752600" cy="1905000"/>
                <a:chOff x="5029200" y="1371600"/>
                <a:chExt cx="1752600" cy="1905000"/>
              </a:xfrm>
            </p:grpSpPr>
            <p:sp>
              <p:nvSpPr>
                <p:cNvPr id="177" name="4-Point Star 125">
                  <a:extLst>
                    <a:ext uri="{FF2B5EF4-FFF2-40B4-BE49-F238E27FC236}">
                      <a16:creationId xmlns:a16="http://schemas.microsoft.com/office/drawing/2014/main" id="{9B1E2629-69BE-7BAF-E7CC-95EFD655A987}"/>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4-Point Star 126">
                  <a:extLst>
                    <a:ext uri="{FF2B5EF4-FFF2-40B4-BE49-F238E27FC236}">
                      <a16:creationId xmlns:a16="http://schemas.microsoft.com/office/drawing/2014/main" id="{644AA502-F84F-6904-210B-F4105637512E}"/>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 name="Group 17">
                <a:extLst>
                  <a:ext uri="{FF2B5EF4-FFF2-40B4-BE49-F238E27FC236}">
                    <a16:creationId xmlns:a16="http://schemas.microsoft.com/office/drawing/2014/main" id="{A8D8A2EB-1BFF-A601-3F87-ED62AB00CC0D}"/>
                  </a:ext>
                </a:extLst>
              </p:cNvPr>
              <p:cNvGrpSpPr/>
              <p:nvPr/>
            </p:nvGrpSpPr>
            <p:grpSpPr>
              <a:xfrm>
                <a:off x="6713095" y="1400331"/>
                <a:ext cx="1752600" cy="1905000"/>
                <a:chOff x="5029200" y="1371600"/>
                <a:chExt cx="1752600" cy="1905000"/>
              </a:xfrm>
            </p:grpSpPr>
            <p:sp>
              <p:nvSpPr>
                <p:cNvPr id="175" name="4-Point Star 123">
                  <a:extLst>
                    <a:ext uri="{FF2B5EF4-FFF2-40B4-BE49-F238E27FC236}">
                      <a16:creationId xmlns:a16="http://schemas.microsoft.com/office/drawing/2014/main" id="{1107287A-C8A4-EB58-7CEB-D2F0AECC4CBC}"/>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4-Point Star 124">
                  <a:extLst>
                    <a:ext uri="{FF2B5EF4-FFF2-40B4-BE49-F238E27FC236}">
                      <a16:creationId xmlns:a16="http://schemas.microsoft.com/office/drawing/2014/main" id="{18119A7C-38EB-BCE9-A773-9A8825437AE2}"/>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20">
                <a:extLst>
                  <a:ext uri="{FF2B5EF4-FFF2-40B4-BE49-F238E27FC236}">
                    <a16:creationId xmlns:a16="http://schemas.microsoft.com/office/drawing/2014/main" id="{3093EB76-59C9-1C19-B49D-8D1223967049}"/>
                  </a:ext>
                </a:extLst>
              </p:cNvPr>
              <p:cNvGrpSpPr/>
              <p:nvPr/>
            </p:nvGrpSpPr>
            <p:grpSpPr>
              <a:xfrm>
                <a:off x="8404486" y="1389088"/>
                <a:ext cx="1752600" cy="1905000"/>
                <a:chOff x="5029200" y="1371600"/>
                <a:chExt cx="1752600" cy="1905000"/>
              </a:xfrm>
            </p:grpSpPr>
            <p:sp>
              <p:nvSpPr>
                <p:cNvPr id="173" name="4-Point Star 121">
                  <a:extLst>
                    <a:ext uri="{FF2B5EF4-FFF2-40B4-BE49-F238E27FC236}">
                      <a16:creationId xmlns:a16="http://schemas.microsoft.com/office/drawing/2014/main" id="{AB222EA8-D9E3-679B-C9CB-931D6F674F81}"/>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4-Point Star 122">
                  <a:extLst>
                    <a:ext uri="{FF2B5EF4-FFF2-40B4-BE49-F238E27FC236}">
                      <a16:creationId xmlns:a16="http://schemas.microsoft.com/office/drawing/2014/main" id="{BB9E9704-6E89-0234-6F30-DF8824987F15}"/>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23">
                <a:extLst>
                  <a:ext uri="{FF2B5EF4-FFF2-40B4-BE49-F238E27FC236}">
                    <a16:creationId xmlns:a16="http://schemas.microsoft.com/office/drawing/2014/main" id="{335E7BBB-3288-7103-6E30-055FF913BEDF}"/>
                  </a:ext>
                </a:extLst>
              </p:cNvPr>
              <p:cNvGrpSpPr/>
              <p:nvPr/>
            </p:nvGrpSpPr>
            <p:grpSpPr>
              <a:xfrm>
                <a:off x="10068393" y="1389089"/>
                <a:ext cx="1752600" cy="1905000"/>
                <a:chOff x="5029200" y="1371600"/>
                <a:chExt cx="1752600" cy="1905000"/>
              </a:xfrm>
            </p:grpSpPr>
            <p:sp>
              <p:nvSpPr>
                <p:cNvPr id="171" name="4-Point Star 119">
                  <a:extLst>
                    <a:ext uri="{FF2B5EF4-FFF2-40B4-BE49-F238E27FC236}">
                      <a16:creationId xmlns:a16="http://schemas.microsoft.com/office/drawing/2014/main" id="{6BC0FE3E-F52C-1CBD-9AC9-7366E8147658}"/>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4-Point Star 120">
                  <a:extLst>
                    <a:ext uri="{FF2B5EF4-FFF2-40B4-BE49-F238E27FC236}">
                      <a16:creationId xmlns:a16="http://schemas.microsoft.com/office/drawing/2014/main" id="{8B69EF48-EA23-E47D-343C-1E2807FB7504}"/>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156">
              <a:extLst>
                <a:ext uri="{FF2B5EF4-FFF2-40B4-BE49-F238E27FC236}">
                  <a16:creationId xmlns:a16="http://schemas.microsoft.com/office/drawing/2014/main" id="{958F0AC6-445F-FE65-8D5C-508BF3FB604F}"/>
                </a:ext>
              </a:extLst>
            </p:cNvPr>
            <p:cNvGrpSpPr/>
            <p:nvPr/>
          </p:nvGrpSpPr>
          <p:grpSpPr>
            <a:xfrm rot="17386364" flipH="1">
              <a:off x="1467425" y="3023268"/>
              <a:ext cx="1295400" cy="304800"/>
              <a:chOff x="5029200" y="1371600"/>
              <a:chExt cx="6791793" cy="1933731"/>
            </a:xfrm>
          </p:grpSpPr>
          <p:grpSp>
            <p:nvGrpSpPr>
              <p:cNvPr id="94" name="Group 16">
                <a:extLst>
                  <a:ext uri="{FF2B5EF4-FFF2-40B4-BE49-F238E27FC236}">
                    <a16:creationId xmlns:a16="http://schemas.microsoft.com/office/drawing/2014/main" id="{58635504-30DC-6615-8B0D-2F696EF13570}"/>
                  </a:ext>
                </a:extLst>
              </p:cNvPr>
              <p:cNvGrpSpPr/>
              <p:nvPr/>
            </p:nvGrpSpPr>
            <p:grpSpPr>
              <a:xfrm>
                <a:off x="5029200" y="1371600"/>
                <a:ext cx="1752600" cy="1905000"/>
                <a:chOff x="5029200" y="1371600"/>
                <a:chExt cx="1752600" cy="1905000"/>
              </a:xfrm>
            </p:grpSpPr>
            <p:sp>
              <p:nvSpPr>
                <p:cNvPr id="165" name="4-Point Star 113">
                  <a:extLst>
                    <a:ext uri="{FF2B5EF4-FFF2-40B4-BE49-F238E27FC236}">
                      <a16:creationId xmlns:a16="http://schemas.microsoft.com/office/drawing/2014/main" id="{D7056737-8AD0-C944-9DDF-99012092342F}"/>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4-Point Star 114">
                  <a:extLst>
                    <a:ext uri="{FF2B5EF4-FFF2-40B4-BE49-F238E27FC236}">
                      <a16:creationId xmlns:a16="http://schemas.microsoft.com/office/drawing/2014/main" id="{2E7D8637-0E90-B1BD-852F-1CCE18A2F99C}"/>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17">
                <a:extLst>
                  <a:ext uri="{FF2B5EF4-FFF2-40B4-BE49-F238E27FC236}">
                    <a16:creationId xmlns:a16="http://schemas.microsoft.com/office/drawing/2014/main" id="{A7435435-E307-ECE4-FCA0-D886F34C8A13}"/>
                  </a:ext>
                </a:extLst>
              </p:cNvPr>
              <p:cNvGrpSpPr/>
              <p:nvPr/>
            </p:nvGrpSpPr>
            <p:grpSpPr>
              <a:xfrm>
                <a:off x="6713095" y="1400331"/>
                <a:ext cx="1752600" cy="1905000"/>
                <a:chOff x="5029200" y="1371600"/>
                <a:chExt cx="1752600" cy="1905000"/>
              </a:xfrm>
            </p:grpSpPr>
            <p:sp>
              <p:nvSpPr>
                <p:cNvPr id="163" name="4-Point Star 111">
                  <a:extLst>
                    <a:ext uri="{FF2B5EF4-FFF2-40B4-BE49-F238E27FC236}">
                      <a16:creationId xmlns:a16="http://schemas.microsoft.com/office/drawing/2014/main" id="{20103DF2-FF8C-0AAD-F9E8-6C0971E0A78E}"/>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4-Point Star 112">
                  <a:extLst>
                    <a:ext uri="{FF2B5EF4-FFF2-40B4-BE49-F238E27FC236}">
                      <a16:creationId xmlns:a16="http://schemas.microsoft.com/office/drawing/2014/main" id="{D1645326-F6B2-1368-CA94-C867E73F425E}"/>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20">
                <a:extLst>
                  <a:ext uri="{FF2B5EF4-FFF2-40B4-BE49-F238E27FC236}">
                    <a16:creationId xmlns:a16="http://schemas.microsoft.com/office/drawing/2014/main" id="{0A7BBB9A-2476-F73A-BA42-F405CCC3AFD5}"/>
                  </a:ext>
                </a:extLst>
              </p:cNvPr>
              <p:cNvGrpSpPr/>
              <p:nvPr/>
            </p:nvGrpSpPr>
            <p:grpSpPr>
              <a:xfrm>
                <a:off x="8404486" y="1389088"/>
                <a:ext cx="1752600" cy="1905000"/>
                <a:chOff x="5029200" y="1371600"/>
                <a:chExt cx="1752600" cy="1905000"/>
              </a:xfrm>
            </p:grpSpPr>
            <p:sp>
              <p:nvSpPr>
                <p:cNvPr id="161" name="4-Point Star 109">
                  <a:extLst>
                    <a:ext uri="{FF2B5EF4-FFF2-40B4-BE49-F238E27FC236}">
                      <a16:creationId xmlns:a16="http://schemas.microsoft.com/office/drawing/2014/main" id="{AE552574-3B0F-5A54-E178-51622A3B63FD}"/>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4-Point Star 110">
                  <a:extLst>
                    <a:ext uri="{FF2B5EF4-FFF2-40B4-BE49-F238E27FC236}">
                      <a16:creationId xmlns:a16="http://schemas.microsoft.com/office/drawing/2014/main" id="{40976F4D-05A6-01DF-9D27-26C1CB9F880E}"/>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 name="Group 23">
                <a:extLst>
                  <a:ext uri="{FF2B5EF4-FFF2-40B4-BE49-F238E27FC236}">
                    <a16:creationId xmlns:a16="http://schemas.microsoft.com/office/drawing/2014/main" id="{9ACB8C73-EBA4-9B4B-92A9-7C103B595963}"/>
                  </a:ext>
                </a:extLst>
              </p:cNvPr>
              <p:cNvGrpSpPr/>
              <p:nvPr/>
            </p:nvGrpSpPr>
            <p:grpSpPr>
              <a:xfrm>
                <a:off x="10068393" y="1389089"/>
                <a:ext cx="1752600" cy="1905000"/>
                <a:chOff x="5029200" y="1371600"/>
                <a:chExt cx="1752600" cy="1905000"/>
              </a:xfrm>
            </p:grpSpPr>
            <p:sp>
              <p:nvSpPr>
                <p:cNvPr id="159" name="4-Point Star 107">
                  <a:extLst>
                    <a:ext uri="{FF2B5EF4-FFF2-40B4-BE49-F238E27FC236}">
                      <a16:creationId xmlns:a16="http://schemas.microsoft.com/office/drawing/2014/main" id="{3458DDE0-394A-BBEC-5DB9-071C7FC0643A}"/>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4-Point Star 108">
                  <a:extLst>
                    <a:ext uri="{FF2B5EF4-FFF2-40B4-BE49-F238E27FC236}">
                      <a16:creationId xmlns:a16="http://schemas.microsoft.com/office/drawing/2014/main" id="{050C04D7-7445-6BC9-91E7-8FEAC2B9ED38}"/>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2" name="Plaque 91">
              <a:extLst>
                <a:ext uri="{FF2B5EF4-FFF2-40B4-BE49-F238E27FC236}">
                  <a16:creationId xmlns:a16="http://schemas.microsoft.com/office/drawing/2014/main" id="{91E66BBE-2F72-B4D7-5EEC-A3F6C865EA76}"/>
                </a:ext>
              </a:extLst>
            </p:cNvPr>
            <p:cNvSpPr/>
            <p:nvPr/>
          </p:nvSpPr>
          <p:spPr>
            <a:xfrm>
              <a:off x="1738745" y="3468255"/>
              <a:ext cx="381000" cy="381000"/>
            </a:xfrm>
            <a:prstGeom prst="plaque">
              <a:avLst>
                <a:gd name="adj" fmla="val 33637"/>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Diamond 92">
              <a:extLst>
                <a:ext uri="{FF2B5EF4-FFF2-40B4-BE49-F238E27FC236}">
                  <a16:creationId xmlns:a16="http://schemas.microsoft.com/office/drawing/2014/main" id="{DC06C541-442C-85D9-6F4E-CAA079B60186}"/>
                </a:ext>
              </a:extLst>
            </p:cNvPr>
            <p:cNvSpPr/>
            <p:nvPr/>
          </p:nvSpPr>
          <p:spPr>
            <a:xfrm>
              <a:off x="1828800" y="3581400"/>
              <a:ext cx="152400" cy="152400"/>
            </a:xfrm>
            <a:prstGeom prst="diamond">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206">
            <a:extLst>
              <a:ext uri="{FF2B5EF4-FFF2-40B4-BE49-F238E27FC236}">
                <a16:creationId xmlns:a16="http://schemas.microsoft.com/office/drawing/2014/main" id="{82A787B5-796F-5CEE-5F70-7CA132F3413A}"/>
              </a:ext>
            </a:extLst>
          </p:cNvPr>
          <p:cNvGrpSpPr/>
          <p:nvPr/>
        </p:nvGrpSpPr>
        <p:grpSpPr>
          <a:xfrm>
            <a:off x="7840256" y="2604977"/>
            <a:ext cx="1822247" cy="3872023"/>
            <a:chOff x="1048251" y="1600200"/>
            <a:chExt cx="2120892" cy="4495800"/>
          </a:xfrm>
        </p:grpSpPr>
        <p:sp>
          <p:nvSpPr>
            <p:cNvPr id="208" name="Oval 62">
              <a:extLst>
                <a:ext uri="{FF2B5EF4-FFF2-40B4-BE49-F238E27FC236}">
                  <a16:creationId xmlns:a16="http://schemas.microsoft.com/office/drawing/2014/main" id="{08772A63-76E7-05AA-9208-8736B3B8D90B}"/>
                </a:ext>
              </a:extLst>
            </p:cNvPr>
            <p:cNvSpPr/>
            <p:nvPr/>
          </p:nvSpPr>
          <p:spPr>
            <a:xfrm rot="20950279">
              <a:off x="2035534" y="5633521"/>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3E66817D-7A90-2456-2637-6967571A4914}"/>
                </a:ext>
              </a:extLst>
            </p:cNvPr>
            <p:cNvSpPr/>
            <p:nvPr/>
          </p:nvSpPr>
          <p:spPr>
            <a:xfrm rot="20950279">
              <a:off x="1453258" y="5633523"/>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a:extLst>
                <a:ext uri="{FF2B5EF4-FFF2-40B4-BE49-F238E27FC236}">
                  <a16:creationId xmlns:a16="http://schemas.microsoft.com/office/drawing/2014/main" id="{E2DF4530-8563-1D08-6AFB-B241CB728694}"/>
                </a:ext>
              </a:extLst>
            </p:cNvPr>
            <p:cNvSpPr/>
            <p:nvPr/>
          </p:nvSpPr>
          <p:spPr>
            <a:xfrm rot="3727289" flipH="1">
              <a:off x="2619115" y="4432242"/>
              <a:ext cx="646564" cy="45349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a:extLst>
                <a:ext uri="{FF2B5EF4-FFF2-40B4-BE49-F238E27FC236}">
                  <a16:creationId xmlns:a16="http://schemas.microsoft.com/office/drawing/2014/main" id="{2588312B-12D6-B8DB-F344-1E111922922C}"/>
                </a:ext>
              </a:extLst>
            </p:cNvPr>
            <p:cNvSpPr/>
            <p:nvPr/>
          </p:nvSpPr>
          <p:spPr>
            <a:xfrm rot="17979736">
              <a:off x="924428" y="4523569"/>
              <a:ext cx="646564" cy="398918"/>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Trapezoid 211">
              <a:extLst>
                <a:ext uri="{FF2B5EF4-FFF2-40B4-BE49-F238E27FC236}">
                  <a16:creationId xmlns:a16="http://schemas.microsoft.com/office/drawing/2014/main" id="{EEC6FD79-8CA3-0441-882E-A62528948FCD}"/>
                </a:ext>
              </a:extLst>
            </p:cNvPr>
            <p:cNvSpPr/>
            <p:nvPr/>
          </p:nvSpPr>
          <p:spPr>
            <a:xfrm>
              <a:off x="1400427" y="3232845"/>
              <a:ext cx="1401029" cy="256453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rapezoid 212">
              <a:extLst>
                <a:ext uri="{FF2B5EF4-FFF2-40B4-BE49-F238E27FC236}">
                  <a16:creationId xmlns:a16="http://schemas.microsoft.com/office/drawing/2014/main" id="{638CEC07-DCD1-424A-5FAB-34657011D894}"/>
                </a:ext>
              </a:extLst>
            </p:cNvPr>
            <p:cNvSpPr/>
            <p:nvPr/>
          </p:nvSpPr>
          <p:spPr>
            <a:xfrm rot="20382913">
              <a:off x="2401734" y="3294670"/>
              <a:ext cx="579127" cy="1484478"/>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Trapezoid 213">
              <a:extLst>
                <a:ext uri="{FF2B5EF4-FFF2-40B4-BE49-F238E27FC236}">
                  <a16:creationId xmlns:a16="http://schemas.microsoft.com/office/drawing/2014/main" id="{EC897844-6BB2-2B1A-CD08-C5F030E89B66}"/>
                </a:ext>
              </a:extLst>
            </p:cNvPr>
            <p:cNvSpPr/>
            <p:nvPr/>
          </p:nvSpPr>
          <p:spPr>
            <a:xfrm rot="1217087" flipH="1">
              <a:off x="1156078" y="3302550"/>
              <a:ext cx="630412" cy="1538284"/>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Trapezoid 214">
              <a:extLst>
                <a:ext uri="{FF2B5EF4-FFF2-40B4-BE49-F238E27FC236}">
                  <a16:creationId xmlns:a16="http://schemas.microsoft.com/office/drawing/2014/main" id="{FB2510C4-A132-2240-5A87-43090568E444}"/>
                </a:ext>
              </a:extLst>
            </p:cNvPr>
            <p:cNvSpPr/>
            <p:nvPr/>
          </p:nvSpPr>
          <p:spPr>
            <a:xfrm>
              <a:off x="1517180" y="4612674"/>
              <a:ext cx="1167524" cy="306629"/>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Trapezoid 215">
              <a:extLst>
                <a:ext uri="{FF2B5EF4-FFF2-40B4-BE49-F238E27FC236}">
                  <a16:creationId xmlns:a16="http://schemas.microsoft.com/office/drawing/2014/main" id="{ADA59870-50A2-13ED-C596-41144A3D2609}"/>
                </a:ext>
              </a:extLst>
            </p:cNvPr>
            <p:cNvSpPr/>
            <p:nvPr/>
          </p:nvSpPr>
          <p:spPr>
            <a:xfrm rot="10800000">
              <a:off x="1885386" y="3289915"/>
              <a:ext cx="465823" cy="52514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7" name="Oval 216">
              <a:extLst>
                <a:ext uri="{FF2B5EF4-FFF2-40B4-BE49-F238E27FC236}">
                  <a16:creationId xmlns:a16="http://schemas.microsoft.com/office/drawing/2014/main" id="{AFDF803F-2BD1-F6BE-9E64-72AB68E048C4}"/>
                </a:ext>
              </a:extLst>
            </p:cNvPr>
            <p:cNvSpPr/>
            <p:nvPr/>
          </p:nvSpPr>
          <p:spPr>
            <a:xfrm>
              <a:off x="1420477" y="1761884"/>
              <a:ext cx="1401029" cy="188158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Cloud 217">
              <a:extLst>
                <a:ext uri="{FF2B5EF4-FFF2-40B4-BE49-F238E27FC236}">
                  <a16:creationId xmlns:a16="http://schemas.microsoft.com/office/drawing/2014/main" id="{23ACBC5C-ACE4-FEB1-447A-31FAE8EA08BB}"/>
                </a:ext>
              </a:extLst>
            </p:cNvPr>
            <p:cNvSpPr/>
            <p:nvPr/>
          </p:nvSpPr>
          <p:spPr>
            <a:xfrm rot="671737">
              <a:off x="1277925" y="2193892"/>
              <a:ext cx="444070" cy="1098357"/>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Cloud 218">
              <a:extLst>
                <a:ext uri="{FF2B5EF4-FFF2-40B4-BE49-F238E27FC236}">
                  <a16:creationId xmlns:a16="http://schemas.microsoft.com/office/drawing/2014/main" id="{952BD5BF-C9E6-B709-BE0C-C5200158DB20}"/>
                </a:ext>
              </a:extLst>
            </p:cNvPr>
            <p:cNvSpPr/>
            <p:nvPr/>
          </p:nvSpPr>
          <p:spPr>
            <a:xfrm rot="20928263" flipH="1">
              <a:off x="2430420" y="2333258"/>
              <a:ext cx="506360" cy="965173"/>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Chord 219">
              <a:extLst>
                <a:ext uri="{FF2B5EF4-FFF2-40B4-BE49-F238E27FC236}">
                  <a16:creationId xmlns:a16="http://schemas.microsoft.com/office/drawing/2014/main" id="{56075F34-49F5-7ACC-12FC-379CD6728243}"/>
                </a:ext>
              </a:extLst>
            </p:cNvPr>
            <p:cNvSpPr/>
            <p:nvPr/>
          </p:nvSpPr>
          <p:spPr>
            <a:xfrm rot="7621963">
              <a:off x="1473683" y="1625975"/>
              <a:ext cx="1196357" cy="1144807"/>
            </a:xfrm>
            <a:prstGeom prst="chord">
              <a:avLst>
                <a:gd name="adj1" fmla="val 2700000"/>
                <a:gd name="adj2" fmla="val 14305134"/>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Rounded Rectangle 175">
              <a:extLst>
                <a:ext uri="{FF2B5EF4-FFF2-40B4-BE49-F238E27FC236}">
                  <a16:creationId xmlns:a16="http://schemas.microsoft.com/office/drawing/2014/main" id="{96A452A9-E7A2-E6A3-4387-8A770E8070E3}"/>
                </a:ext>
              </a:extLst>
            </p:cNvPr>
            <p:cNvSpPr/>
            <p:nvPr/>
          </p:nvSpPr>
          <p:spPr>
            <a:xfrm>
              <a:off x="1418492" y="2041845"/>
              <a:ext cx="1354015" cy="405834"/>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2" name="Group 46">
              <a:extLst>
                <a:ext uri="{FF2B5EF4-FFF2-40B4-BE49-F238E27FC236}">
                  <a16:creationId xmlns:a16="http://schemas.microsoft.com/office/drawing/2014/main" id="{837DC1A3-7DAB-F12C-355A-B4456EB6FCAD}"/>
                </a:ext>
              </a:extLst>
            </p:cNvPr>
            <p:cNvGrpSpPr/>
            <p:nvPr/>
          </p:nvGrpSpPr>
          <p:grpSpPr>
            <a:xfrm>
              <a:off x="1398319" y="5522026"/>
              <a:ext cx="1371600" cy="242455"/>
              <a:chOff x="1447800" y="7148945"/>
              <a:chExt cx="2885704" cy="938151"/>
            </a:xfrm>
          </p:grpSpPr>
          <p:grpSp>
            <p:nvGrpSpPr>
              <p:cNvPr id="243" name="Group 39">
                <a:extLst>
                  <a:ext uri="{FF2B5EF4-FFF2-40B4-BE49-F238E27FC236}">
                    <a16:creationId xmlns:a16="http://schemas.microsoft.com/office/drawing/2014/main" id="{6E2220B8-FBD1-3657-0DF7-70B265DBDB5A}"/>
                  </a:ext>
                </a:extLst>
              </p:cNvPr>
              <p:cNvGrpSpPr/>
              <p:nvPr/>
            </p:nvGrpSpPr>
            <p:grpSpPr>
              <a:xfrm>
                <a:off x="3571504" y="7148945"/>
                <a:ext cx="762000" cy="914400"/>
                <a:chOff x="1447800" y="7162800"/>
                <a:chExt cx="762000" cy="914400"/>
              </a:xfrm>
            </p:grpSpPr>
            <p:grpSp>
              <p:nvGrpSpPr>
                <p:cNvPr id="258" name="Group 25">
                  <a:extLst>
                    <a:ext uri="{FF2B5EF4-FFF2-40B4-BE49-F238E27FC236}">
                      <a16:creationId xmlns:a16="http://schemas.microsoft.com/office/drawing/2014/main" id="{374B1C25-FFB3-1470-A78D-11F9B2F2DA23}"/>
                    </a:ext>
                  </a:extLst>
                </p:cNvPr>
                <p:cNvGrpSpPr/>
                <p:nvPr/>
              </p:nvGrpSpPr>
              <p:grpSpPr>
                <a:xfrm>
                  <a:off x="1447800" y="7162800"/>
                  <a:ext cx="762000" cy="914400"/>
                  <a:chOff x="3276600" y="990600"/>
                  <a:chExt cx="762000" cy="914400"/>
                </a:xfrm>
              </p:grpSpPr>
              <p:sp>
                <p:nvSpPr>
                  <p:cNvPr id="260" name="Oval 259">
                    <a:extLst>
                      <a:ext uri="{FF2B5EF4-FFF2-40B4-BE49-F238E27FC236}">
                        <a16:creationId xmlns:a16="http://schemas.microsoft.com/office/drawing/2014/main" id="{DDFEB328-D579-DCA3-25A0-5E29AC9B4D23}"/>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Quad Arrow 215">
                    <a:extLst>
                      <a:ext uri="{FF2B5EF4-FFF2-40B4-BE49-F238E27FC236}">
                        <a16:creationId xmlns:a16="http://schemas.microsoft.com/office/drawing/2014/main" id="{B99E370A-2340-D56B-0CA8-550D8120EBFD}"/>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9" name="Diamond 258">
                  <a:extLst>
                    <a:ext uri="{FF2B5EF4-FFF2-40B4-BE49-F238E27FC236}">
                      <a16:creationId xmlns:a16="http://schemas.microsoft.com/office/drawing/2014/main" id="{9AE9C0B8-B788-5CCC-E79D-9F05A7DEBDB7}"/>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4" name="Group 32">
                <a:extLst>
                  <a:ext uri="{FF2B5EF4-FFF2-40B4-BE49-F238E27FC236}">
                    <a16:creationId xmlns:a16="http://schemas.microsoft.com/office/drawing/2014/main" id="{42A0A090-9868-89B4-9961-CA28B6D95547}"/>
                  </a:ext>
                </a:extLst>
              </p:cNvPr>
              <p:cNvGrpSpPr/>
              <p:nvPr/>
            </p:nvGrpSpPr>
            <p:grpSpPr>
              <a:xfrm>
                <a:off x="2514599" y="7172696"/>
                <a:ext cx="1129975" cy="914400"/>
                <a:chOff x="1447800" y="7162800"/>
                <a:chExt cx="1129975" cy="914400"/>
              </a:xfrm>
            </p:grpSpPr>
            <p:grpSp>
              <p:nvGrpSpPr>
                <p:cNvPr id="252" name="Group 25">
                  <a:extLst>
                    <a:ext uri="{FF2B5EF4-FFF2-40B4-BE49-F238E27FC236}">
                      <a16:creationId xmlns:a16="http://schemas.microsoft.com/office/drawing/2014/main" id="{999F637B-6254-EB57-50EE-52C8CD15A29B}"/>
                    </a:ext>
                  </a:extLst>
                </p:cNvPr>
                <p:cNvGrpSpPr/>
                <p:nvPr/>
              </p:nvGrpSpPr>
              <p:grpSpPr>
                <a:xfrm>
                  <a:off x="1447800" y="7162800"/>
                  <a:ext cx="762000" cy="914400"/>
                  <a:chOff x="3276600" y="990600"/>
                  <a:chExt cx="762000" cy="914400"/>
                </a:xfrm>
              </p:grpSpPr>
              <p:sp>
                <p:nvSpPr>
                  <p:cNvPr id="256" name="Oval 37">
                    <a:extLst>
                      <a:ext uri="{FF2B5EF4-FFF2-40B4-BE49-F238E27FC236}">
                        <a16:creationId xmlns:a16="http://schemas.microsoft.com/office/drawing/2014/main" id="{B2D6B144-C56A-89AB-16EB-14E4078448A2}"/>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Quad Arrow 38">
                    <a:extLst>
                      <a:ext uri="{FF2B5EF4-FFF2-40B4-BE49-F238E27FC236}">
                        <a16:creationId xmlns:a16="http://schemas.microsoft.com/office/drawing/2014/main" id="{9274255C-A79A-AF94-54FD-5F89140D84BB}"/>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Quad Arrow 207">
                  <a:extLst>
                    <a:ext uri="{FF2B5EF4-FFF2-40B4-BE49-F238E27FC236}">
                      <a16:creationId xmlns:a16="http://schemas.microsoft.com/office/drawing/2014/main" id="{05CC05A2-FAEF-5F92-4B95-29F7C6DF9108}"/>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Diamond 253">
                  <a:extLst>
                    <a:ext uri="{FF2B5EF4-FFF2-40B4-BE49-F238E27FC236}">
                      <a16:creationId xmlns:a16="http://schemas.microsoft.com/office/drawing/2014/main" id="{18491D77-D142-68B1-8D28-254B536DB3E4}"/>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Diamond 254">
                  <a:extLst>
                    <a:ext uri="{FF2B5EF4-FFF2-40B4-BE49-F238E27FC236}">
                      <a16:creationId xmlns:a16="http://schemas.microsoft.com/office/drawing/2014/main" id="{C809D9E0-AD21-CDA7-4D58-D82D402C77E8}"/>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5" name="Group 31">
                <a:extLst>
                  <a:ext uri="{FF2B5EF4-FFF2-40B4-BE49-F238E27FC236}">
                    <a16:creationId xmlns:a16="http://schemas.microsoft.com/office/drawing/2014/main" id="{6F7B2927-3972-CC8B-930E-863A45176073}"/>
                  </a:ext>
                </a:extLst>
              </p:cNvPr>
              <p:cNvGrpSpPr/>
              <p:nvPr/>
            </p:nvGrpSpPr>
            <p:grpSpPr>
              <a:xfrm>
                <a:off x="1447800" y="7162800"/>
                <a:ext cx="1129975" cy="914400"/>
                <a:chOff x="1447800" y="7162800"/>
                <a:chExt cx="1129975" cy="914400"/>
              </a:xfrm>
            </p:grpSpPr>
            <p:grpSp>
              <p:nvGrpSpPr>
                <p:cNvPr id="246" name="Group 25">
                  <a:extLst>
                    <a:ext uri="{FF2B5EF4-FFF2-40B4-BE49-F238E27FC236}">
                      <a16:creationId xmlns:a16="http://schemas.microsoft.com/office/drawing/2014/main" id="{F7CB7350-B3D3-5C39-2466-7AC8FEC9E782}"/>
                    </a:ext>
                  </a:extLst>
                </p:cNvPr>
                <p:cNvGrpSpPr/>
                <p:nvPr/>
              </p:nvGrpSpPr>
              <p:grpSpPr>
                <a:xfrm>
                  <a:off x="1447800" y="7162800"/>
                  <a:ext cx="762000" cy="914400"/>
                  <a:chOff x="3276600" y="990600"/>
                  <a:chExt cx="762000" cy="914400"/>
                </a:xfrm>
              </p:grpSpPr>
              <p:sp>
                <p:nvSpPr>
                  <p:cNvPr id="250" name="Oval 26">
                    <a:extLst>
                      <a:ext uri="{FF2B5EF4-FFF2-40B4-BE49-F238E27FC236}">
                        <a16:creationId xmlns:a16="http://schemas.microsoft.com/office/drawing/2014/main" id="{D5AC8E2F-8C15-9755-7DDD-24D9F283279F}"/>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Quad Arrow 27">
                    <a:extLst>
                      <a:ext uri="{FF2B5EF4-FFF2-40B4-BE49-F238E27FC236}">
                        <a16:creationId xmlns:a16="http://schemas.microsoft.com/office/drawing/2014/main" id="{AB813A87-BC6B-DEDD-AE5E-13292D22F517}"/>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7" name="Quad Arrow 28">
                  <a:extLst>
                    <a:ext uri="{FF2B5EF4-FFF2-40B4-BE49-F238E27FC236}">
                      <a16:creationId xmlns:a16="http://schemas.microsoft.com/office/drawing/2014/main" id="{68432CCD-56CD-31AB-8354-31F26BD396B2}"/>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Diamond 29">
                  <a:extLst>
                    <a:ext uri="{FF2B5EF4-FFF2-40B4-BE49-F238E27FC236}">
                      <a16:creationId xmlns:a16="http://schemas.microsoft.com/office/drawing/2014/main" id="{E5BBBFA2-822C-EA2B-C9EA-5FA57C85B07B}"/>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Diamond 30">
                  <a:extLst>
                    <a:ext uri="{FF2B5EF4-FFF2-40B4-BE49-F238E27FC236}">
                      <a16:creationId xmlns:a16="http://schemas.microsoft.com/office/drawing/2014/main" id="{72B0A5D7-AB4B-35AD-95BC-2971658E0DB8}"/>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3" name="Group 47">
              <a:extLst>
                <a:ext uri="{FF2B5EF4-FFF2-40B4-BE49-F238E27FC236}">
                  <a16:creationId xmlns:a16="http://schemas.microsoft.com/office/drawing/2014/main" id="{032486C6-32F4-A08F-4B84-8740A52D9875}"/>
                </a:ext>
              </a:extLst>
            </p:cNvPr>
            <p:cNvGrpSpPr/>
            <p:nvPr/>
          </p:nvGrpSpPr>
          <p:grpSpPr>
            <a:xfrm>
              <a:off x="1420090" y="2123704"/>
              <a:ext cx="1371600" cy="242455"/>
              <a:chOff x="1447800" y="7148945"/>
              <a:chExt cx="2885704" cy="938151"/>
            </a:xfrm>
          </p:grpSpPr>
          <p:grpSp>
            <p:nvGrpSpPr>
              <p:cNvPr id="224" name="Group 39">
                <a:extLst>
                  <a:ext uri="{FF2B5EF4-FFF2-40B4-BE49-F238E27FC236}">
                    <a16:creationId xmlns:a16="http://schemas.microsoft.com/office/drawing/2014/main" id="{2E85FB85-944A-D912-A991-5862AFFC5223}"/>
                  </a:ext>
                </a:extLst>
              </p:cNvPr>
              <p:cNvGrpSpPr/>
              <p:nvPr/>
            </p:nvGrpSpPr>
            <p:grpSpPr>
              <a:xfrm>
                <a:off x="3571504" y="7148945"/>
                <a:ext cx="762000" cy="914400"/>
                <a:chOff x="1447800" y="7162800"/>
                <a:chExt cx="762000" cy="914400"/>
              </a:xfrm>
            </p:grpSpPr>
            <p:grpSp>
              <p:nvGrpSpPr>
                <p:cNvPr id="239" name="Group 25">
                  <a:extLst>
                    <a:ext uri="{FF2B5EF4-FFF2-40B4-BE49-F238E27FC236}">
                      <a16:creationId xmlns:a16="http://schemas.microsoft.com/office/drawing/2014/main" id="{FF329C87-C1F9-FDC1-131B-783B76F930ED}"/>
                    </a:ext>
                  </a:extLst>
                </p:cNvPr>
                <p:cNvGrpSpPr/>
                <p:nvPr/>
              </p:nvGrpSpPr>
              <p:grpSpPr>
                <a:xfrm>
                  <a:off x="1447800" y="7162800"/>
                  <a:ext cx="762000" cy="914400"/>
                  <a:chOff x="3276600" y="990600"/>
                  <a:chExt cx="762000" cy="914400"/>
                </a:xfrm>
              </p:grpSpPr>
              <p:sp>
                <p:nvSpPr>
                  <p:cNvPr id="241" name="Oval 240">
                    <a:extLst>
                      <a:ext uri="{FF2B5EF4-FFF2-40B4-BE49-F238E27FC236}">
                        <a16:creationId xmlns:a16="http://schemas.microsoft.com/office/drawing/2014/main" id="{9CC5AF3F-9D01-E560-06E4-D948E545625B}"/>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Quad Arrow 196">
                    <a:extLst>
                      <a:ext uri="{FF2B5EF4-FFF2-40B4-BE49-F238E27FC236}">
                        <a16:creationId xmlns:a16="http://schemas.microsoft.com/office/drawing/2014/main" id="{A1E0097D-5E4B-E839-0136-350E389B5A90}"/>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0" name="Diamond 239">
                  <a:extLst>
                    <a:ext uri="{FF2B5EF4-FFF2-40B4-BE49-F238E27FC236}">
                      <a16:creationId xmlns:a16="http://schemas.microsoft.com/office/drawing/2014/main" id="{194EEA19-538C-2CD9-2065-4EDE749A0AEB}"/>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5" name="Group 32">
                <a:extLst>
                  <a:ext uri="{FF2B5EF4-FFF2-40B4-BE49-F238E27FC236}">
                    <a16:creationId xmlns:a16="http://schemas.microsoft.com/office/drawing/2014/main" id="{B1ACCCBD-AA91-8CF4-4ED8-7ED311BBF5F8}"/>
                  </a:ext>
                </a:extLst>
              </p:cNvPr>
              <p:cNvGrpSpPr/>
              <p:nvPr/>
            </p:nvGrpSpPr>
            <p:grpSpPr>
              <a:xfrm>
                <a:off x="2514599" y="7172696"/>
                <a:ext cx="1129975" cy="914400"/>
                <a:chOff x="1447800" y="7162800"/>
                <a:chExt cx="1129975" cy="914400"/>
              </a:xfrm>
            </p:grpSpPr>
            <p:grpSp>
              <p:nvGrpSpPr>
                <p:cNvPr id="233" name="Group 25">
                  <a:extLst>
                    <a:ext uri="{FF2B5EF4-FFF2-40B4-BE49-F238E27FC236}">
                      <a16:creationId xmlns:a16="http://schemas.microsoft.com/office/drawing/2014/main" id="{FA0FDC07-20A5-180D-2508-4D28C9C112F7}"/>
                    </a:ext>
                  </a:extLst>
                </p:cNvPr>
                <p:cNvGrpSpPr/>
                <p:nvPr/>
              </p:nvGrpSpPr>
              <p:grpSpPr>
                <a:xfrm>
                  <a:off x="1447800" y="7162800"/>
                  <a:ext cx="762000" cy="914400"/>
                  <a:chOff x="3276600" y="990600"/>
                  <a:chExt cx="762000" cy="914400"/>
                </a:xfrm>
              </p:grpSpPr>
              <p:sp>
                <p:nvSpPr>
                  <p:cNvPr id="237" name="Oval 236">
                    <a:extLst>
                      <a:ext uri="{FF2B5EF4-FFF2-40B4-BE49-F238E27FC236}">
                        <a16:creationId xmlns:a16="http://schemas.microsoft.com/office/drawing/2014/main" id="{8E4A9EBC-7649-9157-939A-2C4473D0F879}"/>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Quad Arrow 192">
                    <a:extLst>
                      <a:ext uri="{FF2B5EF4-FFF2-40B4-BE49-F238E27FC236}">
                        <a16:creationId xmlns:a16="http://schemas.microsoft.com/office/drawing/2014/main" id="{C0C005BA-9A54-1F5F-FFAA-307E77F9B83E}"/>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4" name="Quad Arrow 188">
                  <a:extLst>
                    <a:ext uri="{FF2B5EF4-FFF2-40B4-BE49-F238E27FC236}">
                      <a16:creationId xmlns:a16="http://schemas.microsoft.com/office/drawing/2014/main" id="{879859DC-FB80-E5CA-31AF-81D7B711E92A}"/>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Diamond 234">
                  <a:extLst>
                    <a:ext uri="{FF2B5EF4-FFF2-40B4-BE49-F238E27FC236}">
                      <a16:creationId xmlns:a16="http://schemas.microsoft.com/office/drawing/2014/main" id="{28D65F23-C6CD-4D8C-CDE1-E569DC24A7CD}"/>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Diamond 235">
                  <a:extLst>
                    <a:ext uri="{FF2B5EF4-FFF2-40B4-BE49-F238E27FC236}">
                      <a16:creationId xmlns:a16="http://schemas.microsoft.com/office/drawing/2014/main" id="{A673FAF7-4B5E-7FC2-A228-244AF7D0B41D}"/>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6" name="Group 31">
                <a:extLst>
                  <a:ext uri="{FF2B5EF4-FFF2-40B4-BE49-F238E27FC236}">
                    <a16:creationId xmlns:a16="http://schemas.microsoft.com/office/drawing/2014/main" id="{A42A4FDA-948C-0846-0EE6-F0206F3D9577}"/>
                  </a:ext>
                </a:extLst>
              </p:cNvPr>
              <p:cNvGrpSpPr/>
              <p:nvPr/>
            </p:nvGrpSpPr>
            <p:grpSpPr>
              <a:xfrm>
                <a:off x="1447800" y="7162800"/>
                <a:ext cx="1129975" cy="914400"/>
                <a:chOff x="1447800" y="7162800"/>
                <a:chExt cx="1129975" cy="914400"/>
              </a:xfrm>
            </p:grpSpPr>
            <p:grpSp>
              <p:nvGrpSpPr>
                <p:cNvPr id="227" name="Group 25">
                  <a:extLst>
                    <a:ext uri="{FF2B5EF4-FFF2-40B4-BE49-F238E27FC236}">
                      <a16:creationId xmlns:a16="http://schemas.microsoft.com/office/drawing/2014/main" id="{1BB4CF59-B6F1-72B6-98BC-2EA7B01B0EE2}"/>
                    </a:ext>
                  </a:extLst>
                </p:cNvPr>
                <p:cNvGrpSpPr/>
                <p:nvPr/>
              </p:nvGrpSpPr>
              <p:grpSpPr>
                <a:xfrm>
                  <a:off x="1447800" y="7162800"/>
                  <a:ext cx="762000" cy="914400"/>
                  <a:chOff x="3276600" y="990600"/>
                  <a:chExt cx="762000" cy="914400"/>
                </a:xfrm>
              </p:grpSpPr>
              <p:sp>
                <p:nvSpPr>
                  <p:cNvPr id="231" name="Oval 230">
                    <a:extLst>
                      <a:ext uri="{FF2B5EF4-FFF2-40B4-BE49-F238E27FC236}">
                        <a16:creationId xmlns:a16="http://schemas.microsoft.com/office/drawing/2014/main" id="{E7CCE20D-7022-D3BF-C707-5C5A8DA79412}"/>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Quad Arrow 186">
                    <a:extLst>
                      <a:ext uri="{FF2B5EF4-FFF2-40B4-BE49-F238E27FC236}">
                        <a16:creationId xmlns:a16="http://schemas.microsoft.com/office/drawing/2014/main" id="{9F4C4F64-D4E2-2C4A-17DA-8D94DF6F2399}"/>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8" name="Quad Arrow 182">
                  <a:extLst>
                    <a:ext uri="{FF2B5EF4-FFF2-40B4-BE49-F238E27FC236}">
                      <a16:creationId xmlns:a16="http://schemas.microsoft.com/office/drawing/2014/main" id="{61A9503B-D1B5-BFA3-9B04-0ACAE07E0262}"/>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Diamond 228">
                  <a:extLst>
                    <a:ext uri="{FF2B5EF4-FFF2-40B4-BE49-F238E27FC236}">
                      <a16:creationId xmlns:a16="http://schemas.microsoft.com/office/drawing/2014/main" id="{13C6FBB9-2D80-69D0-05D1-3C60BB0C3C95}"/>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Diamond 229">
                  <a:extLst>
                    <a:ext uri="{FF2B5EF4-FFF2-40B4-BE49-F238E27FC236}">
                      <a16:creationId xmlns:a16="http://schemas.microsoft.com/office/drawing/2014/main" id="{A8C8FFC2-11E7-7D3C-9945-D5E161F764CF}"/>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490118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 name="Picture 107">
            <a:extLst>
              <a:ext uri="{FF2B5EF4-FFF2-40B4-BE49-F238E27FC236}">
                <a16:creationId xmlns:a16="http://schemas.microsoft.com/office/drawing/2014/main" id="{4E34C72F-7186-4F53-90BE-F20A3BFE0E0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8" name="TextBox 7"/>
          <p:cNvSpPr txBox="1"/>
          <p:nvPr/>
        </p:nvSpPr>
        <p:spPr>
          <a:xfrm>
            <a:off x="0" y="6550223"/>
            <a:ext cx="9144000" cy="307777"/>
          </a:xfrm>
          <a:prstGeom prst="rect">
            <a:avLst/>
          </a:prstGeom>
          <a:noFill/>
        </p:spPr>
        <p:txBody>
          <a:bodyPr wrap="square" rtlCol="0">
            <a:spAutoFit/>
          </a:bodyPr>
          <a:lstStyle/>
          <a:p>
            <a:r>
              <a:rPr lang="en-US" sz="1400" dirty="0"/>
              <a:t>Jacob 7:13-14</a:t>
            </a:r>
          </a:p>
        </p:txBody>
      </p:sp>
      <p:grpSp>
        <p:nvGrpSpPr>
          <p:cNvPr id="55" name="Group 98"/>
          <p:cNvGrpSpPr/>
          <p:nvPr/>
        </p:nvGrpSpPr>
        <p:grpSpPr>
          <a:xfrm flipH="1">
            <a:off x="6477000" y="533400"/>
            <a:ext cx="2667000" cy="1447800"/>
            <a:chOff x="762000" y="838200"/>
            <a:chExt cx="2667000" cy="1828800"/>
          </a:xfrm>
        </p:grpSpPr>
        <p:sp>
          <p:nvSpPr>
            <p:cNvPr id="100" name="Rectangular Callout 99"/>
            <p:cNvSpPr/>
            <p:nvPr/>
          </p:nvSpPr>
          <p:spPr>
            <a:xfrm>
              <a:off x="762000" y="838200"/>
              <a:ext cx="2667000" cy="1828800"/>
            </a:xfrm>
            <a:prstGeom prst="wedgeRectCallout">
              <a:avLst>
                <a:gd name="adj1" fmla="val -2662"/>
                <a:gd name="adj2" fmla="val 8334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838200" y="990600"/>
              <a:ext cx="2590800" cy="1516205"/>
            </a:xfrm>
            <a:prstGeom prst="rect">
              <a:avLst/>
            </a:prstGeom>
            <a:noFill/>
          </p:spPr>
          <p:txBody>
            <a:bodyPr wrap="square" rtlCol="0">
              <a:spAutoFit/>
            </a:bodyPr>
            <a:lstStyle/>
            <a:p>
              <a:r>
                <a:rPr lang="en-US" dirty="0"/>
                <a:t>I should not tempt God in this way… I know you know the doctrine to be true…but you deny it</a:t>
              </a:r>
            </a:p>
          </p:txBody>
        </p:sp>
      </p:grpSp>
      <p:grpSp>
        <p:nvGrpSpPr>
          <p:cNvPr id="64" name="Group 97"/>
          <p:cNvGrpSpPr/>
          <p:nvPr/>
        </p:nvGrpSpPr>
        <p:grpSpPr>
          <a:xfrm>
            <a:off x="4953000" y="2133601"/>
            <a:ext cx="1905000" cy="2031325"/>
            <a:chOff x="1576917" y="1066800"/>
            <a:chExt cx="1852084" cy="2031325"/>
          </a:xfrm>
        </p:grpSpPr>
        <p:sp>
          <p:nvSpPr>
            <p:cNvPr id="104" name="Rectangular Callout 103"/>
            <p:cNvSpPr/>
            <p:nvPr/>
          </p:nvSpPr>
          <p:spPr>
            <a:xfrm>
              <a:off x="1576917" y="1066800"/>
              <a:ext cx="1852084" cy="1981200"/>
            </a:xfrm>
            <a:prstGeom prst="wedgeRectCallout">
              <a:avLst>
                <a:gd name="adj1" fmla="val 44447"/>
                <a:gd name="adj2" fmla="val 63423"/>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Box 104"/>
            <p:cNvSpPr txBox="1"/>
            <p:nvPr/>
          </p:nvSpPr>
          <p:spPr>
            <a:xfrm>
              <a:off x="1651000" y="1066800"/>
              <a:ext cx="1623484" cy="2031325"/>
            </a:xfrm>
            <a:prstGeom prst="rect">
              <a:avLst/>
            </a:prstGeom>
            <a:noFill/>
          </p:spPr>
          <p:txBody>
            <a:bodyPr wrap="square" rtlCol="0">
              <a:spAutoFit/>
            </a:bodyPr>
            <a:lstStyle/>
            <a:p>
              <a:r>
                <a:rPr lang="en-US" dirty="0"/>
                <a:t>But if God will let this be so, then He will show you of His powers both in heaven and on earth</a:t>
              </a:r>
            </a:p>
          </p:txBody>
        </p:sp>
      </p:grpSp>
      <p:grpSp>
        <p:nvGrpSpPr>
          <p:cNvPr id="65" name="Group 106"/>
          <p:cNvGrpSpPr/>
          <p:nvPr/>
        </p:nvGrpSpPr>
        <p:grpSpPr>
          <a:xfrm>
            <a:off x="804672" y="487680"/>
            <a:ext cx="2743200" cy="1600200"/>
            <a:chOff x="304800" y="304800"/>
            <a:chExt cx="2743200" cy="1600200"/>
          </a:xfrm>
        </p:grpSpPr>
        <p:grpSp>
          <p:nvGrpSpPr>
            <p:cNvPr id="80" name="Group 97"/>
            <p:cNvGrpSpPr/>
            <p:nvPr/>
          </p:nvGrpSpPr>
          <p:grpSpPr>
            <a:xfrm>
              <a:off x="304800" y="304800"/>
              <a:ext cx="2743200" cy="1600200"/>
              <a:chOff x="762000" y="304800"/>
              <a:chExt cx="2667000" cy="1600200"/>
            </a:xfrm>
          </p:grpSpPr>
          <p:sp>
            <p:nvSpPr>
              <p:cNvPr id="96" name="Rectangular Callout 95"/>
              <p:cNvSpPr/>
              <p:nvPr/>
            </p:nvSpPr>
            <p:spPr>
              <a:xfrm>
                <a:off x="762000" y="304800"/>
                <a:ext cx="2667000" cy="1600200"/>
              </a:xfrm>
              <a:prstGeom prst="wedgeRectCallout">
                <a:avLst>
                  <a:gd name="adj1" fmla="val -7500"/>
                  <a:gd name="adj2" fmla="val 727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p:cNvSpPr txBox="1"/>
              <p:nvPr/>
            </p:nvSpPr>
            <p:spPr>
              <a:xfrm>
                <a:off x="910167" y="1219200"/>
                <a:ext cx="2438400" cy="369332"/>
              </a:xfrm>
              <a:prstGeom prst="rect">
                <a:avLst/>
              </a:prstGeom>
              <a:noFill/>
            </p:spPr>
            <p:txBody>
              <a:bodyPr wrap="square" rtlCol="0">
                <a:spAutoFit/>
              </a:bodyPr>
              <a:lstStyle/>
              <a:p>
                <a:endParaRPr lang="en-US" dirty="0"/>
              </a:p>
            </p:txBody>
          </p:sp>
        </p:grpSp>
        <p:sp>
          <p:nvSpPr>
            <p:cNvPr id="106" name="TextBox 105"/>
            <p:cNvSpPr txBox="1"/>
            <p:nvPr/>
          </p:nvSpPr>
          <p:spPr>
            <a:xfrm>
              <a:off x="381000" y="685800"/>
              <a:ext cx="2508069" cy="923330"/>
            </a:xfrm>
            <a:prstGeom prst="rect">
              <a:avLst/>
            </a:prstGeom>
            <a:noFill/>
          </p:spPr>
          <p:txBody>
            <a:bodyPr wrap="square" rtlCol="0">
              <a:spAutoFit/>
            </a:bodyPr>
            <a:lstStyle/>
            <a:p>
              <a:r>
                <a:rPr lang="en-US" dirty="0"/>
                <a:t>Prove to me of this power of the Holy Ghost…Show me a sign</a:t>
              </a:r>
            </a:p>
          </p:txBody>
        </p:sp>
      </p:grpSp>
      <p:grpSp>
        <p:nvGrpSpPr>
          <p:cNvPr id="102" name="Group 97"/>
          <p:cNvGrpSpPr/>
          <p:nvPr/>
        </p:nvGrpSpPr>
        <p:grpSpPr>
          <a:xfrm flipH="1">
            <a:off x="8305800" y="2362200"/>
            <a:ext cx="1905000" cy="1066800"/>
            <a:chOff x="4540252" y="1371600"/>
            <a:chExt cx="1852084" cy="1981200"/>
          </a:xfrm>
        </p:grpSpPr>
        <p:sp>
          <p:nvSpPr>
            <p:cNvPr id="103" name="Rectangular Callout 102"/>
            <p:cNvSpPr/>
            <p:nvPr/>
          </p:nvSpPr>
          <p:spPr>
            <a:xfrm>
              <a:off x="4540252" y="1371600"/>
              <a:ext cx="1852084" cy="1981200"/>
            </a:xfrm>
            <a:prstGeom prst="wedgeRectCallout">
              <a:avLst>
                <a:gd name="adj1" fmla="val 37247"/>
                <a:gd name="adj2" fmla="val 787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TextBox 106"/>
            <p:cNvSpPr txBox="1"/>
            <p:nvPr/>
          </p:nvSpPr>
          <p:spPr>
            <a:xfrm>
              <a:off x="4620684" y="1371600"/>
              <a:ext cx="1623484" cy="1714756"/>
            </a:xfrm>
            <a:prstGeom prst="rect">
              <a:avLst/>
            </a:prstGeom>
            <a:noFill/>
          </p:spPr>
          <p:txBody>
            <a:bodyPr wrap="square" rtlCol="0">
              <a:spAutoFit/>
            </a:bodyPr>
            <a:lstStyle/>
            <a:p>
              <a:r>
                <a:rPr lang="en-US" dirty="0"/>
                <a:t>This will be God’s will, not mine</a:t>
              </a:r>
            </a:p>
          </p:txBody>
        </p:sp>
      </p:grpSp>
      <p:grpSp>
        <p:nvGrpSpPr>
          <p:cNvPr id="3" name="Group 2">
            <a:extLst>
              <a:ext uri="{FF2B5EF4-FFF2-40B4-BE49-F238E27FC236}">
                <a16:creationId xmlns:a16="http://schemas.microsoft.com/office/drawing/2014/main" id="{4A5069C6-1B8C-A4FE-FF87-E09177DA9BBE}"/>
              </a:ext>
            </a:extLst>
          </p:cNvPr>
          <p:cNvGrpSpPr/>
          <p:nvPr/>
        </p:nvGrpSpPr>
        <p:grpSpPr>
          <a:xfrm>
            <a:off x="1683049" y="2685812"/>
            <a:ext cx="1586902" cy="3764477"/>
            <a:chOff x="859587" y="304800"/>
            <a:chExt cx="2161747" cy="5607212"/>
          </a:xfrm>
        </p:grpSpPr>
        <p:sp>
          <p:nvSpPr>
            <p:cNvPr id="53" name="Oval 112">
              <a:extLst>
                <a:ext uri="{FF2B5EF4-FFF2-40B4-BE49-F238E27FC236}">
                  <a16:creationId xmlns:a16="http://schemas.microsoft.com/office/drawing/2014/main" id="{4332F87C-E9EC-6FE6-208A-232BF25FC1FF}"/>
                </a:ext>
              </a:extLst>
            </p:cNvPr>
            <p:cNvSpPr/>
            <p:nvPr/>
          </p:nvSpPr>
          <p:spPr>
            <a:xfrm rot="3978003">
              <a:off x="1441836" y="5362193"/>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CBBC3BFB-FE67-40DD-2DED-7679F326D85C}"/>
                </a:ext>
              </a:extLst>
            </p:cNvPr>
            <p:cNvSpPr/>
            <p:nvPr/>
          </p:nvSpPr>
          <p:spPr>
            <a:xfrm rot="1303158">
              <a:off x="859587" y="3226889"/>
              <a:ext cx="463095"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a:extLst>
                <a:ext uri="{FF2B5EF4-FFF2-40B4-BE49-F238E27FC236}">
                  <a16:creationId xmlns:a16="http://schemas.microsoft.com/office/drawing/2014/main" id="{D3865A76-B0AC-861B-BFF2-5F87C907D75F}"/>
                </a:ext>
              </a:extLst>
            </p:cNvPr>
            <p:cNvSpPr/>
            <p:nvPr/>
          </p:nvSpPr>
          <p:spPr>
            <a:xfrm rot="20739751">
              <a:off x="2586485" y="3107873"/>
              <a:ext cx="434849" cy="97536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112">
              <a:extLst>
                <a:ext uri="{FF2B5EF4-FFF2-40B4-BE49-F238E27FC236}">
                  <a16:creationId xmlns:a16="http://schemas.microsoft.com/office/drawing/2014/main" id="{7A3F1864-A069-C791-3122-21733E7F9D9E}"/>
                </a:ext>
              </a:extLst>
            </p:cNvPr>
            <p:cNvSpPr/>
            <p:nvPr/>
          </p:nvSpPr>
          <p:spPr>
            <a:xfrm rot="3978003">
              <a:off x="1975236" y="5362191"/>
              <a:ext cx="471704" cy="627934"/>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rapezoid 82">
              <a:extLst>
                <a:ext uri="{FF2B5EF4-FFF2-40B4-BE49-F238E27FC236}">
                  <a16:creationId xmlns:a16="http://schemas.microsoft.com/office/drawing/2014/main" id="{36A1F7C8-7702-AECB-7A1D-B9B8222A4F78}"/>
                </a:ext>
              </a:extLst>
            </p:cNvPr>
            <p:cNvSpPr/>
            <p:nvPr/>
          </p:nvSpPr>
          <p:spPr>
            <a:xfrm>
              <a:off x="1134651" y="2877322"/>
              <a:ext cx="1676400" cy="2837678"/>
            </a:xfrm>
            <a:prstGeom prst="trapezoid">
              <a:avLst>
                <a:gd name="adj" fmla="val 25153"/>
              </a:avLst>
            </a:prstGeom>
            <a:solidFill>
              <a:srgbClr val="927B4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Trapezoid 83">
              <a:extLst>
                <a:ext uri="{FF2B5EF4-FFF2-40B4-BE49-F238E27FC236}">
                  <a16:creationId xmlns:a16="http://schemas.microsoft.com/office/drawing/2014/main" id="{2C9C8F6D-3820-62BD-1CB8-83D93A6063A6}"/>
                </a:ext>
              </a:extLst>
            </p:cNvPr>
            <p:cNvSpPr/>
            <p:nvPr/>
          </p:nvSpPr>
          <p:spPr>
            <a:xfrm rot="19880348">
              <a:off x="2051263" y="2057929"/>
              <a:ext cx="769496" cy="1759729"/>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rapezoid 84">
              <a:extLst>
                <a:ext uri="{FF2B5EF4-FFF2-40B4-BE49-F238E27FC236}">
                  <a16:creationId xmlns:a16="http://schemas.microsoft.com/office/drawing/2014/main" id="{B7090E1D-129F-D5B0-0506-A617BCCC3416}"/>
                </a:ext>
              </a:extLst>
            </p:cNvPr>
            <p:cNvSpPr/>
            <p:nvPr/>
          </p:nvSpPr>
          <p:spPr>
            <a:xfrm rot="1324899">
              <a:off x="961313" y="2355976"/>
              <a:ext cx="769496" cy="1537382"/>
            </a:xfrm>
            <a:prstGeom prst="trapezoid">
              <a:avLst>
                <a:gd name="adj" fmla="val 1248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rapezoid 85">
              <a:extLst>
                <a:ext uri="{FF2B5EF4-FFF2-40B4-BE49-F238E27FC236}">
                  <a16:creationId xmlns:a16="http://schemas.microsoft.com/office/drawing/2014/main" id="{826BDBDF-DF99-220E-7A58-8A2673BDA07E}"/>
                </a:ext>
              </a:extLst>
            </p:cNvPr>
            <p:cNvSpPr/>
            <p:nvPr/>
          </p:nvSpPr>
          <p:spPr>
            <a:xfrm>
              <a:off x="1127155" y="2251481"/>
              <a:ext cx="1676400" cy="3124200"/>
            </a:xfrm>
            <a:prstGeom prst="trapezoid">
              <a:avLst>
                <a:gd name="adj" fmla="val 23491"/>
              </a:avLst>
            </a:prstGeom>
            <a:solidFill>
              <a:srgbClr val="C3BD6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Isosceles Triangle 86">
              <a:extLst>
                <a:ext uri="{FF2B5EF4-FFF2-40B4-BE49-F238E27FC236}">
                  <a16:creationId xmlns:a16="http://schemas.microsoft.com/office/drawing/2014/main" id="{D7D38693-16DA-ABE8-FC1D-7E22D283F9EA}"/>
                </a:ext>
              </a:extLst>
            </p:cNvPr>
            <p:cNvSpPr/>
            <p:nvPr/>
          </p:nvSpPr>
          <p:spPr>
            <a:xfrm rot="10800000">
              <a:off x="1447800" y="2057400"/>
              <a:ext cx="990600" cy="1237478"/>
            </a:xfrm>
            <a:prstGeom prst="triangle">
              <a:avLst>
                <a:gd name="adj" fmla="val 54540"/>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E77A9885-072D-F3D6-14E5-E547D284FA46}"/>
                </a:ext>
              </a:extLst>
            </p:cNvPr>
            <p:cNvSpPr/>
            <p:nvPr/>
          </p:nvSpPr>
          <p:spPr>
            <a:xfrm flipH="1">
              <a:off x="1159032" y="483618"/>
              <a:ext cx="1423429" cy="2145815"/>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18">
              <a:extLst>
                <a:ext uri="{FF2B5EF4-FFF2-40B4-BE49-F238E27FC236}">
                  <a16:creationId xmlns:a16="http://schemas.microsoft.com/office/drawing/2014/main" id="{721DD915-3F8E-EEED-49B8-287F63E15FCB}"/>
                </a:ext>
              </a:extLst>
            </p:cNvPr>
            <p:cNvGrpSpPr/>
            <p:nvPr/>
          </p:nvGrpSpPr>
          <p:grpSpPr>
            <a:xfrm flipH="1">
              <a:off x="1159032" y="304800"/>
              <a:ext cx="1518324" cy="1041881"/>
              <a:chOff x="4850118" y="788842"/>
              <a:chExt cx="2160282" cy="1573358"/>
            </a:xfrm>
          </p:grpSpPr>
          <p:grpSp>
            <p:nvGrpSpPr>
              <p:cNvPr id="199" name="Group 10">
                <a:extLst>
                  <a:ext uri="{FF2B5EF4-FFF2-40B4-BE49-F238E27FC236}">
                    <a16:creationId xmlns:a16="http://schemas.microsoft.com/office/drawing/2014/main" id="{954C0F63-45B8-2370-3EBC-22D3FB05EED9}"/>
                  </a:ext>
                </a:extLst>
              </p:cNvPr>
              <p:cNvGrpSpPr/>
              <p:nvPr/>
            </p:nvGrpSpPr>
            <p:grpSpPr>
              <a:xfrm rot="10800000">
                <a:off x="5181600" y="1371600"/>
                <a:ext cx="1295400" cy="990600"/>
                <a:chOff x="4850118" y="788842"/>
                <a:chExt cx="2160282" cy="1497158"/>
              </a:xfrm>
            </p:grpSpPr>
            <p:sp>
              <p:nvSpPr>
                <p:cNvPr id="208" name="Moon 207">
                  <a:extLst>
                    <a:ext uri="{FF2B5EF4-FFF2-40B4-BE49-F238E27FC236}">
                      <a16:creationId xmlns:a16="http://schemas.microsoft.com/office/drawing/2014/main" id="{504B2CAF-7651-AC51-2ADF-71837D092EBF}"/>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Moon 208">
                  <a:extLst>
                    <a:ext uri="{FF2B5EF4-FFF2-40B4-BE49-F238E27FC236}">
                      <a16:creationId xmlns:a16="http://schemas.microsoft.com/office/drawing/2014/main" id="{711D4473-9DB8-8D76-A200-6CE3B225AAEC}"/>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Moon 13">
                  <a:extLst>
                    <a:ext uri="{FF2B5EF4-FFF2-40B4-BE49-F238E27FC236}">
                      <a16:creationId xmlns:a16="http://schemas.microsoft.com/office/drawing/2014/main" id="{B9B392B6-07FA-F7CA-731D-A3ECB6C515BE}"/>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Moon 14">
                  <a:extLst>
                    <a:ext uri="{FF2B5EF4-FFF2-40B4-BE49-F238E27FC236}">
                      <a16:creationId xmlns:a16="http://schemas.microsoft.com/office/drawing/2014/main" id="{95160D11-505F-364D-8D9D-83362621FE70}"/>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Moon 15">
                  <a:extLst>
                    <a:ext uri="{FF2B5EF4-FFF2-40B4-BE49-F238E27FC236}">
                      <a16:creationId xmlns:a16="http://schemas.microsoft.com/office/drawing/2014/main" id="{A86CD1C9-0E73-9DE8-3D3F-7A5C2DD0A1F1}"/>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Moon 16">
                  <a:extLst>
                    <a:ext uri="{FF2B5EF4-FFF2-40B4-BE49-F238E27FC236}">
                      <a16:creationId xmlns:a16="http://schemas.microsoft.com/office/drawing/2014/main" id="{52DB0932-F059-D63B-CEB6-BAA32DB79008}"/>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17">
                  <a:extLst>
                    <a:ext uri="{FF2B5EF4-FFF2-40B4-BE49-F238E27FC236}">
                      <a16:creationId xmlns:a16="http://schemas.microsoft.com/office/drawing/2014/main" id="{56F6724C-C73A-4352-28BC-973949788664}"/>
                    </a:ext>
                  </a:extLst>
                </p:cNvPr>
                <p:cNvSpPr/>
                <p:nvPr/>
              </p:nvSpPr>
              <p:spPr>
                <a:xfrm rot="16010209">
                  <a:off x="5249130" y="932954"/>
                  <a:ext cx="873143" cy="1401605"/>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9">
                <a:extLst>
                  <a:ext uri="{FF2B5EF4-FFF2-40B4-BE49-F238E27FC236}">
                    <a16:creationId xmlns:a16="http://schemas.microsoft.com/office/drawing/2014/main" id="{9E7F8BF9-5696-FB77-58FC-6E89E328CDC3}"/>
                  </a:ext>
                </a:extLst>
              </p:cNvPr>
              <p:cNvGrpSpPr/>
              <p:nvPr/>
            </p:nvGrpSpPr>
            <p:grpSpPr>
              <a:xfrm>
                <a:off x="4850118" y="788842"/>
                <a:ext cx="2160282" cy="1497158"/>
                <a:chOff x="4850118" y="788842"/>
                <a:chExt cx="2160282" cy="1497158"/>
              </a:xfrm>
            </p:grpSpPr>
            <p:sp>
              <p:nvSpPr>
                <p:cNvPr id="201" name="Moon 200">
                  <a:extLst>
                    <a:ext uri="{FF2B5EF4-FFF2-40B4-BE49-F238E27FC236}">
                      <a16:creationId xmlns:a16="http://schemas.microsoft.com/office/drawing/2014/main" id="{C5F030A5-49AF-9A94-1EE8-5DFFDDD99EE0}"/>
                    </a:ext>
                  </a:extLst>
                </p:cNvPr>
                <p:cNvSpPr/>
                <p:nvPr/>
              </p:nvSpPr>
              <p:spPr>
                <a:xfrm rot="6074059">
                  <a:off x="5524477" y="438256"/>
                  <a:ext cx="823724" cy="1996860"/>
                </a:xfrm>
                <a:prstGeom prst="moon">
                  <a:avLst>
                    <a:gd name="adj" fmla="val 79662"/>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Moon 2">
                  <a:extLst>
                    <a:ext uri="{FF2B5EF4-FFF2-40B4-BE49-F238E27FC236}">
                      <a16:creationId xmlns:a16="http://schemas.microsoft.com/office/drawing/2014/main" id="{FA1CE6AC-48AE-3116-EC55-6B5D023F9467}"/>
                    </a:ext>
                  </a:extLst>
                </p:cNvPr>
                <p:cNvSpPr/>
                <p:nvPr/>
              </p:nvSpPr>
              <p:spPr>
                <a:xfrm rot="5400000">
                  <a:off x="5600700" y="876300"/>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Moon 3">
                  <a:extLst>
                    <a:ext uri="{FF2B5EF4-FFF2-40B4-BE49-F238E27FC236}">
                      <a16:creationId xmlns:a16="http://schemas.microsoft.com/office/drawing/2014/main" id="{967FD270-3D88-BAF0-C90E-C72138C151C0}"/>
                    </a:ext>
                  </a:extLst>
                </p:cNvPr>
                <p:cNvSpPr/>
                <p:nvPr/>
              </p:nvSpPr>
              <p:spPr>
                <a:xfrm rot="6170090">
                  <a:off x="5574018" y="723713"/>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Moon 4">
                  <a:extLst>
                    <a:ext uri="{FF2B5EF4-FFF2-40B4-BE49-F238E27FC236}">
                      <a16:creationId xmlns:a16="http://schemas.microsoft.com/office/drawing/2014/main" id="{6F25EBD7-61C1-2A3E-3167-7B81153AE6A2}"/>
                    </a:ext>
                  </a:extLst>
                </p:cNvPr>
                <p:cNvSpPr/>
                <p:nvPr/>
              </p:nvSpPr>
              <p:spPr>
                <a:xfrm rot="4574157">
                  <a:off x="5575449" y="510671"/>
                  <a:ext cx="685800" cy="2133600"/>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Moon 5">
                  <a:extLst>
                    <a:ext uri="{FF2B5EF4-FFF2-40B4-BE49-F238E27FC236}">
                      <a16:creationId xmlns:a16="http://schemas.microsoft.com/office/drawing/2014/main" id="{0DE5FDD2-A6B2-4FEF-6B1C-B9365124EC4B}"/>
                    </a:ext>
                  </a:extLst>
                </p:cNvPr>
                <p:cNvSpPr/>
                <p:nvPr/>
              </p:nvSpPr>
              <p:spPr>
                <a:xfrm rot="8303369">
                  <a:off x="5338140" y="788842"/>
                  <a:ext cx="523703" cy="1165516"/>
                </a:xfrm>
                <a:prstGeom prst="moon">
                  <a:avLst>
                    <a:gd name="adj" fmla="val 63115"/>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Moon 6">
                  <a:extLst>
                    <a:ext uri="{FF2B5EF4-FFF2-40B4-BE49-F238E27FC236}">
                      <a16:creationId xmlns:a16="http://schemas.microsoft.com/office/drawing/2014/main" id="{BD30F133-1624-11CB-E360-01D96DE63EB6}"/>
                    </a:ext>
                  </a:extLst>
                </p:cNvPr>
                <p:cNvSpPr/>
                <p:nvPr/>
              </p:nvSpPr>
              <p:spPr>
                <a:xfrm rot="3781707">
                  <a:off x="5774948" y="615027"/>
                  <a:ext cx="823724" cy="1323585"/>
                </a:xfrm>
                <a:prstGeom prst="moon">
                  <a:avLst>
                    <a:gd name="adj" fmla="val 66814"/>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8">
                  <a:extLst>
                    <a:ext uri="{FF2B5EF4-FFF2-40B4-BE49-F238E27FC236}">
                      <a16:creationId xmlns:a16="http://schemas.microsoft.com/office/drawing/2014/main" id="{7637D07C-CB46-6A66-08CB-EB47E852BF9D}"/>
                    </a:ext>
                  </a:extLst>
                </p:cNvPr>
                <p:cNvSpPr/>
                <p:nvPr/>
              </p:nvSpPr>
              <p:spPr>
                <a:xfrm rot="16010209">
                  <a:off x="5384585" y="635417"/>
                  <a:ext cx="1019075" cy="1828800"/>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0" name="Oval 89">
              <a:extLst>
                <a:ext uri="{FF2B5EF4-FFF2-40B4-BE49-F238E27FC236}">
                  <a16:creationId xmlns:a16="http://schemas.microsoft.com/office/drawing/2014/main" id="{92E077E6-60D4-A206-AAC4-C74C65D442FE}"/>
                </a:ext>
              </a:extLst>
            </p:cNvPr>
            <p:cNvSpPr/>
            <p:nvPr/>
          </p:nvSpPr>
          <p:spPr>
            <a:xfrm flipH="1">
              <a:off x="1752600" y="609600"/>
              <a:ext cx="854057" cy="625863"/>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a:extLst>
                <a:ext uri="{FF2B5EF4-FFF2-40B4-BE49-F238E27FC236}">
                  <a16:creationId xmlns:a16="http://schemas.microsoft.com/office/drawing/2014/main" id="{D1743E58-5FEC-5603-518D-5F9CCAF3EEE0}"/>
                </a:ext>
              </a:extLst>
            </p:cNvPr>
            <p:cNvSpPr/>
            <p:nvPr/>
          </p:nvSpPr>
          <p:spPr>
            <a:xfrm rot="17723225" flipH="1">
              <a:off x="1006719" y="742613"/>
              <a:ext cx="625863" cy="379581"/>
            </a:xfrm>
            <a:prstGeom prst="ellipse">
              <a:avLst/>
            </a:pr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2" name="Group 130">
              <a:extLst>
                <a:ext uri="{FF2B5EF4-FFF2-40B4-BE49-F238E27FC236}">
                  <a16:creationId xmlns:a16="http://schemas.microsoft.com/office/drawing/2014/main" id="{E90DE480-E70E-3216-991E-DFB715A82A45}"/>
                </a:ext>
              </a:extLst>
            </p:cNvPr>
            <p:cNvGrpSpPr/>
            <p:nvPr/>
          </p:nvGrpSpPr>
          <p:grpSpPr>
            <a:xfrm>
              <a:off x="1143000" y="4800600"/>
              <a:ext cx="1600200" cy="533400"/>
              <a:chOff x="5029200" y="1371600"/>
              <a:chExt cx="6791793" cy="1933731"/>
            </a:xfrm>
          </p:grpSpPr>
          <p:grpSp>
            <p:nvGrpSpPr>
              <p:cNvPr id="187" name="Group 16">
                <a:extLst>
                  <a:ext uri="{FF2B5EF4-FFF2-40B4-BE49-F238E27FC236}">
                    <a16:creationId xmlns:a16="http://schemas.microsoft.com/office/drawing/2014/main" id="{346C7F7F-4417-77BA-2232-040B80085ECF}"/>
                  </a:ext>
                </a:extLst>
              </p:cNvPr>
              <p:cNvGrpSpPr/>
              <p:nvPr/>
            </p:nvGrpSpPr>
            <p:grpSpPr>
              <a:xfrm>
                <a:off x="5029200" y="1371600"/>
                <a:ext cx="1752600" cy="1905000"/>
                <a:chOff x="5029200" y="1371600"/>
                <a:chExt cx="1752600" cy="1905000"/>
              </a:xfrm>
            </p:grpSpPr>
            <p:sp>
              <p:nvSpPr>
                <p:cNvPr id="197" name="4-Point Star 137">
                  <a:extLst>
                    <a:ext uri="{FF2B5EF4-FFF2-40B4-BE49-F238E27FC236}">
                      <a16:creationId xmlns:a16="http://schemas.microsoft.com/office/drawing/2014/main" id="{9F76A96A-5C43-51D9-2079-75C0CBE11E27}"/>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4-Point Star 138">
                  <a:extLst>
                    <a:ext uri="{FF2B5EF4-FFF2-40B4-BE49-F238E27FC236}">
                      <a16:creationId xmlns:a16="http://schemas.microsoft.com/office/drawing/2014/main" id="{17A807BC-580C-2AA9-6AAD-F8AD2512E250}"/>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7">
                <a:extLst>
                  <a:ext uri="{FF2B5EF4-FFF2-40B4-BE49-F238E27FC236}">
                    <a16:creationId xmlns:a16="http://schemas.microsoft.com/office/drawing/2014/main" id="{5D16DD3A-8838-6BE4-6BB3-FE0E6A0BA89D}"/>
                  </a:ext>
                </a:extLst>
              </p:cNvPr>
              <p:cNvGrpSpPr/>
              <p:nvPr/>
            </p:nvGrpSpPr>
            <p:grpSpPr>
              <a:xfrm>
                <a:off x="6713095" y="1400331"/>
                <a:ext cx="1752600" cy="1905000"/>
                <a:chOff x="5029200" y="1371600"/>
                <a:chExt cx="1752600" cy="1905000"/>
              </a:xfrm>
            </p:grpSpPr>
            <p:sp>
              <p:nvSpPr>
                <p:cNvPr id="195" name="4-Point Star 135">
                  <a:extLst>
                    <a:ext uri="{FF2B5EF4-FFF2-40B4-BE49-F238E27FC236}">
                      <a16:creationId xmlns:a16="http://schemas.microsoft.com/office/drawing/2014/main" id="{FCCF2B2B-E38A-E393-71BD-73C142BCCC34}"/>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4-Point Star 136">
                  <a:extLst>
                    <a:ext uri="{FF2B5EF4-FFF2-40B4-BE49-F238E27FC236}">
                      <a16:creationId xmlns:a16="http://schemas.microsoft.com/office/drawing/2014/main" id="{03A234B8-2F45-89FB-6AB4-560235D35434}"/>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9" name="Group 20">
                <a:extLst>
                  <a:ext uri="{FF2B5EF4-FFF2-40B4-BE49-F238E27FC236}">
                    <a16:creationId xmlns:a16="http://schemas.microsoft.com/office/drawing/2014/main" id="{82FD0EB5-4C75-05A4-4315-DBFC9692ADB7}"/>
                  </a:ext>
                </a:extLst>
              </p:cNvPr>
              <p:cNvGrpSpPr/>
              <p:nvPr/>
            </p:nvGrpSpPr>
            <p:grpSpPr>
              <a:xfrm>
                <a:off x="8404486" y="1389088"/>
                <a:ext cx="1752600" cy="1905000"/>
                <a:chOff x="5029200" y="1371600"/>
                <a:chExt cx="1752600" cy="1905000"/>
              </a:xfrm>
            </p:grpSpPr>
            <p:sp>
              <p:nvSpPr>
                <p:cNvPr id="193" name="4-Point Star 133">
                  <a:extLst>
                    <a:ext uri="{FF2B5EF4-FFF2-40B4-BE49-F238E27FC236}">
                      <a16:creationId xmlns:a16="http://schemas.microsoft.com/office/drawing/2014/main" id="{6D8447B5-FF8C-54AC-53B6-DD4D0D84218D}"/>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4-Point Star 134">
                  <a:extLst>
                    <a:ext uri="{FF2B5EF4-FFF2-40B4-BE49-F238E27FC236}">
                      <a16:creationId xmlns:a16="http://schemas.microsoft.com/office/drawing/2014/main" id="{E690A64E-879A-2C30-5976-406A6A342198}"/>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23">
                <a:extLst>
                  <a:ext uri="{FF2B5EF4-FFF2-40B4-BE49-F238E27FC236}">
                    <a16:creationId xmlns:a16="http://schemas.microsoft.com/office/drawing/2014/main" id="{266C6FBF-594D-0E4C-C314-8D6E8FE5D065}"/>
                  </a:ext>
                </a:extLst>
              </p:cNvPr>
              <p:cNvGrpSpPr/>
              <p:nvPr/>
            </p:nvGrpSpPr>
            <p:grpSpPr>
              <a:xfrm>
                <a:off x="10068393" y="1389089"/>
                <a:ext cx="1752600" cy="1905000"/>
                <a:chOff x="5029200" y="1371600"/>
                <a:chExt cx="1752600" cy="1905000"/>
              </a:xfrm>
            </p:grpSpPr>
            <p:sp>
              <p:nvSpPr>
                <p:cNvPr id="191" name="4-Point Star 131">
                  <a:extLst>
                    <a:ext uri="{FF2B5EF4-FFF2-40B4-BE49-F238E27FC236}">
                      <a16:creationId xmlns:a16="http://schemas.microsoft.com/office/drawing/2014/main" id="{3E06F7C1-DBB9-395A-9A38-90CF979F3A8F}"/>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4-Point Star 132">
                  <a:extLst>
                    <a:ext uri="{FF2B5EF4-FFF2-40B4-BE49-F238E27FC236}">
                      <a16:creationId xmlns:a16="http://schemas.microsoft.com/office/drawing/2014/main" id="{12DE46EB-486B-866B-E537-5C15EADFA510}"/>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 name="Group 143">
              <a:extLst>
                <a:ext uri="{FF2B5EF4-FFF2-40B4-BE49-F238E27FC236}">
                  <a16:creationId xmlns:a16="http://schemas.microsoft.com/office/drawing/2014/main" id="{773EAC01-A7A5-A4EB-B924-57C016D62159}"/>
                </a:ext>
              </a:extLst>
            </p:cNvPr>
            <p:cNvGrpSpPr/>
            <p:nvPr/>
          </p:nvGrpSpPr>
          <p:grpSpPr>
            <a:xfrm rot="4213636">
              <a:off x="1086426" y="3023269"/>
              <a:ext cx="1295400" cy="304800"/>
              <a:chOff x="5029200" y="1371600"/>
              <a:chExt cx="6791793" cy="1933731"/>
            </a:xfrm>
          </p:grpSpPr>
          <p:grpSp>
            <p:nvGrpSpPr>
              <p:cNvPr id="175" name="Group 16">
                <a:extLst>
                  <a:ext uri="{FF2B5EF4-FFF2-40B4-BE49-F238E27FC236}">
                    <a16:creationId xmlns:a16="http://schemas.microsoft.com/office/drawing/2014/main" id="{B3E8E829-387E-E28D-5525-B4935A021926}"/>
                  </a:ext>
                </a:extLst>
              </p:cNvPr>
              <p:cNvGrpSpPr/>
              <p:nvPr/>
            </p:nvGrpSpPr>
            <p:grpSpPr>
              <a:xfrm>
                <a:off x="5029200" y="1371600"/>
                <a:ext cx="1752600" cy="1905000"/>
                <a:chOff x="5029200" y="1371600"/>
                <a:chExt cx="1752600" cy="1905000"/>
              </a:xfrm>
            </p:grpSpPr>
            <p:sp>
              <p:nvSpPr>
                <p:cNvPr id="185" name="4-Point Star 125">
                  <a:extLst>
                    <a:ext uri="{FF2B5EF4-FFF2-40B4-BE49-F238E27FC236}">
                      <a16:creationId xmlns:a16="http://schemas.microsoft.com/office/drawing/2014/main" id="{05B8E996-B97E-8FC3-52D3-800A6611D3CC}"/>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4-Point Star 126">
                  <a:extLst>
                    <a:ext uri="{FF2B5EF4-FFF2-40B4-BE49-F238E27FC236}">
                      <a16:creationId xmlns:a16="http://schemas.microsoft.com/office/drawing/2014/main" id="{E126121C-10C2-73D8-E0BC-B177D0F5EBD4}"/>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
                <a:extLst>
                  <a:ext uri="{FF2B5EF4-FFF2-40B4-BE49-F238E27FC236}">
                    <a16:creationId xmlns:a16="http://schemas.microsoft.com/office/drawing/2014/main" id="{7C698BA1-ED49-F225-EE54-F46B4912F5DA}"/>
                  </a:ext>
                </a:extLst>
              </p:cNvPr>
              <p:cNvGrpSpPr/>
              <p:nvPr/>
            </p:nvGrpSpPr>
            <p:grpSpPr>
              <a:xfrm>
                <a:off x="6713095" y="1400331"/>
                <a:ext cx="1752600" cy="1905000"/>
                <a:chOff x="5029200" y="1371600"/>
                <a:chExt cx="1752600" cy="1905000"/>
              </a:xfrm>
            </p:grpSpPr>
            <p:sp>
              <p:nvSpPr>
                <p:cNvPr id="183" name="4-Point Star 123">
                  <a:extLst>
                    <a:ext uri="{FF2B5EF4-FFF2-40B4-BE49-F238E27FC236}">
                      <a16:creationId xmlns:a16="http://schemas.microsoft.com/office/drawing/2014/main" id="{B7384756-6A26-9B29-60A9-7B1A335394CE}"/>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4-Point Star 124">
                  <a:extLst>
                    <a:ext uri="{FF2B5EF4-FFF2-40B4-BE49-F238E27FC236}">
                      <a16:creationId xmlns:a16="http://schemas.microsoft.com/office/drawing/2014/main" id="{24979CCC-8D9D-C186-E561-F8EC362459B1}"/>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7" name="Group 20">
                <a:extLst>
                  <a:ext uri="{FF2B5EF4-FFF2-40B4-BE49-F238E27FC236}">
                    <a16:creationId xmlns:a16="http://schemas.microsoft.com/office/drawing/2014/main" id="{8B2C659D-B93A-FCC4-EF53-D031D37B9074}"/>
                  </a:ext>
                </a:extLst>
              </p:cNvPr>
              <p:cNvGrpSpPr/>
              <p:nvPr/>
            </p:nvGrpSpPr>
            <p:grpSpPr>
              <a:xfrm>
                <a:off x="8404486" y="1389088"/>
                <a:ext cx="1752600" cy="1905000"/>
                <a:chOff x="5029200" y="1371600"/>
                <a:chExt cx="1752600" cy="1905000"/>
              </a:xfrm>
            </p:grpSpPr>
            <p:sp>
              <p:nvSpPr>
                <p:cNvPr id="181" name="4-Point Star 121">
                  <a:extLst>
                    <a:ext uri="{FF2B5EF4-FFF2-40B4-BE49-F238E27FC236}">
                      <a16:creationId xmlns:a16="http://schemas.microsoft.com/office/drawing/2014/main" id="{FA2A6057-55B1-A984-9D71-EB35B6F1E798}"/>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4-Point Star 122">
                  <a:extLst>
                    <a:ext uri="{FF2B5EF4-FFF2-40B4-BE49-F238E27FC236}">
                      <a16:creationId xmlns:a16="http://schemas.microsoft.com/office/drawing/2014/main" id="{842C73E7-8C6A-7E24-0029-3A4B46842675}"/>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8" name="Group 23">
                <a:extLst>
                  <a:ext uri="{FF2B5EF4-FFF2-40B4-BE49-F238E27FC236}">
                    <a16:creationId xmlns:a16="http://schemas.microsoft.com/office/drawing/2014/main" id="{675084D3-F55F-15AB-BAED-A8238B0B6145}"/>
                  </a:ext>
                </a:extLst>
              </p:cNvPr>
              <p:cNvGrpSpPr/>
              <p:nvPr/>
            </p:nvGrpSpPr>
            <p:grpSpPr>
              <a:xfrm>
                <a:off x="10068393" y="1389089"/>
                <a:ext cx="1752600" cy="1905000"/>
                <a:chOff x="5029200" y="1371600"/>
                <a:chExt cx="1752600" cy="1905000"/>
              </a:xfrm>
            </p:grpSpPr>
            <p:sp>
              <p:nvSpPr>
                <p:cNvPr id="179" name="4-Point Star 119">
                  <a:extLst>
                    <a:ext uri="{FF2B5EF4-FFF2-40B4-BE49-F238E27FC236}">
                      <a16:creationId xmlns:a16="http://schemas.microsoft.com/office/drawing/2014/main" id="{F4CE8757-FF48-C816-B27C-348998191170}"/>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4-Point Star 120">
                  <a:extLst>
                    <a:ext uri="{FF2B5EF4-FFF2-40B4-BE49-F238E27FC236}">
                      <a16:creationId xmlns:a16="http://schemas.microsoft.com/office/drawing/2014/main" id="{7907048F-DA81-B604-8C19-20030B4B5626}"/>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4" name="Group 156">
              <a:extLst>
                <a:ext uri="{FF2B5EF4-FFF2-40B4-BE49-F238E27FC236}">
                  <a16:creationId xmlns:a16="http://schemas.microsoft.com/office/drawing/2014/main" id="{0F655E84-35D9-6661-E2D2-31F8ACC54559}"/>
                </a:ext>
              </a:extLst>
            </p:cNvPr>
            <p:cNvGrpSpPr/>
            <p:nvPr/>
          </p:nvGrpSpPr>
          <p:grpSpPr>
            <a:xfrm rot="17386364" flipH="1">
              <a:off x="1467425" y="3023268"/>
              <a:ext cx="1295400" cy="304800"/>
              <a:chOff x="5029200" y="1371600"/>
              <a:chExt cx="6791793" cy="1933731"/>
            </a:xfrm>
          </p:grpSpPr>
          <p:grpSp>
            <p:nvGrpSpPr>
              <p:cNvPr id="99" name="Group 16">
                <a:extLst>
                  <a:ext uri="{FF2B5EF4-FFF2-40B4-BE49-F238E27FC236}">
                    <a16:creationId xmlns:a16="http://schemas.microsoft.com/office/drawing/2014/main" id="{B7C6C2FF-9F88-E4BE-2D34-4CA80F39F77E}"/>
                  </a:ext>
                </a:extLst>
              </p:cNvPr>
              <p:cNvGrpSpPr/>
              <p:nvPr/>
            </p:nvGrpSpPr>
            <p:grpSpPr>
              <a:xfrm>
                <a:off x="5029200" y="1371600"/>
                <a:ext cx="1752600" cy="1905000"/>
                <a:chOff x="5029200" y="1371600"/>
                <a:chExt cx="1752600" cy="1905000"/>
              </a:xfrm>
            </p:grpSpPr>
            <p:sp>
              <p:nvSpPr>
                <p:cNvPr id="173" name="4-Point Star 113">
                  <a:extLst>
                    <a:ext uri="{FF2B5EF4-FFF2-40B4-BE49-F238E27FC236}">
                      <a16:creationId xmlns:a16="http://schemas.microsoft.com/office/drawing/2014/main" id="{3071202D-02BF-772D-1A28-D77F46CE63CF}"/>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4-Point Star 114">
                  <a:extLst>
                    <a:ext uri="{FF2B5EF4-FFF2-40B4-BE49-F238E27FC236}">
                      <a16:creationId xmlns:a16="http://schemas.microsoft.com/office/drawing/2014/main" id="{A6AE1F6A-FAF3-9939-961A-ACE16E373BA7}"/>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7">
                <a:extLst>
                  <a:ext uri="{FF2B5EF4-FFF2-40B4-BE49-F238E27FC236}">
                    <a16:creationId xmlns:a16="http://schemas.microsoft.com/office/drawing/2014/main" id="{974F3F6E-060C-BE4C-EA0E-88AB3C5AE3C9}"/>
                  </a:ext>
                </a:extLst>
              </p:cNvPr>
              <p:cNvGrpSpPr/>
              <p:nvPr/>
            </p:nvGrpSpPr>
            <p:grpSpPr>
              <a:xfrm>
                <a:off x="6713095" y="1400331"/>
                <a:ext cx="1752600" cy="1905000"/>
                <a:chOff x="5029200" y="1371600"/>
                <a:chExt cx="1752600" cy="1905000"/>
              </a:xfrm>
            </p:grpSpPr>
            <p:sp>
              <p:nvSpPr>
                <p:cNvPr id="171" name="4-Point Star 111">
                  <a:extLst>
                    <a:ext uri="{FF2B5EF4-FFF2-40B4-BE49-F238E27FC236}">
                      <a16:creationId xmlns:a16="http://schemas.microsoft.com/office/drawing/2014/main" id="{A10F6C17-7EF3-AF93-B21D-CFE9703B53B3}"/>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4-Point Star 112">
                  <a:extLst>
                    <a:ext uri="{FF2B5EF4-FFF2-40B4-BE49-F238E27FC236}">
                      <a16:creationId xmlns:a16="http://schemas.microsoft.com/office/drawing/2014/main" id="{A0943EFA-EC03-0518-D62C-D32F68005433}"/>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5" name="Group 20">
                <a:extLst>
                  <a:ext uri="{FF2B5EF4-FFF2-40B4-BE49-F238E27FC236}">
                    <a16:creationId xmlns:a16="http://schemas.microsoft.com/office/drawing/2014/main" id="{AF4AE6C3-56D6-F229-361F-2FE4F8EFBADA}"/>
                  </a:ext>
                </a:extLst>
              </p:cNvPr>
              <p:cNvGrpSpPr/>
              <p:nvPr/>
            </p:nvGrpSpPr>
            <p:grpSpPr>
              <a:xfrm>
                <a:off x="8404486" y="1389088"/>
                <a:ext cx="1752600" cy="1905000"/>
                <a:chOff x="5029200" y="1371600"/>
                <a:chExt cx="1752600" cy="1905000"/>
              </a:xfrm>
            </p:grpSpPr>
            <p:sp>
              <p:nvSpPr>
                <p:cNvPr id="169" name="4-Point Star 109">
                  <a:extLst>
                    <a:ext uri="{FF2B5EF4-FFF2-40B4-BE49-F238E27FC236}">
                      <a16:creationId xmlns:a16="http://schemas.microsoft.com/office/drawing/2014/main" id="{F2B28EF2-9F58-8211-AE27-5AF97197E3C6}"/>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4-Point Star 110">
                  <a:extLst>
                    <a:ext uri="{FF2B5EF4-FFF2-40B4-BE49-F238E27FC236}">
                      <a16:creationId xmlns:a16="http://schemas.microsoft.com/office/drawing/2014/main" id="{030C8C21-8AAD-76CD-7AF6-1EFB958318AC}"/>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23">
                <a:extLst>
                  <a:ext uri="{FF2B5EF4-FFF2-40B4-BE49-F238E27FC236}">
                    <a16:creationId xmlns:a16="http://schemas.microsoft.com/office/drawing/2014/main" id="{F34CD6D8-6531-9CE3-6886-C6274B04B4A2}"/>
                  </a:ext>
                </a:extLst>
              </p:cNvPr>
              <p:cNvGrpSpPr/>
              <p:nvPr/>
            </p:nvGrpSpPr>
            <p:grpSpPr>
              <a:xfrm>
                <a:off x="10068393" y="1389089"/>
                <a:ext cx="1752600" cy="1905000"/>
                <a:chOff x="5029200" y="1371600"/>
                <a:chExt cx="1752600" cy="1905000"/>
              </a:xfrm>
            </p:grpSpPr>
            <p:sp>
              <p:nvSpPr>
                <p:cNvPr id="167" name="4-Point Star 107">
                  <a:extLst>
                    <a:ext uri="{FF2B5EF4-FFF2-40B4-BE49-F238E27FC236}">
                      <a16:creationId xmlns:a16="http://schemas.microsoft.com/office/drawing/2014/main" id="{021D9030-B169-0FD5-306F-63812AE0D819}"/>
                    </a:ext>
                  </a:extLst>
                </p:cNvPr>
                <p:cNvSpPr/>
                <p:nvPr/>
              </p:nvSpPr>
              <p:spPr>
                <a:xfrm>
                  <a:off x="5029200" y="1371600"/>
                  <a:ext cx="1752600" cy="1905000"/>
                </a:xfrm>
                <a:prstGeom prst="star4">
                  <a:avLst>
                    <a:gd name="adj" fmla="val 24303"/>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4-Point Star 108">
                  <a:extLst>
                    <a:ext uri="{FF2B5EF4-FFF2-40B4-BE49-F238E27FC236}">
                      <a16:creationId xmlns:a16="http://schemas.microsoft.com/office/drawing/2014/main" id="{2EBBC722-22F7-290E-1BD2-AA94D9A5ED15}"/>
                    </a:ext>
                  </a:extLst>
                </p:cNvPr>
                <p:cNvSpPr/>
                <p:nvPr/>
              </p:nvSpPr>
              <p:spPr>
                <a:xfrm>
                  <a:off x="5372725" y="1697636"/>
                  <a:ext cx="1054308" cy="1189220"/>
                </a:xfrm>
                <a:prstGeom prst="star4">
                  <a:avLst>
                    <a:gd name="adj" fmla="val 24303"/>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5" name="Plaque 94">
              <a:extLst>
                <a:ext uri="{FF2B5EF4-FFF2-40B4-BE49-F238E27FC236}">
                  <a16:creationId xmlns:a16="http://schemas.microsoft.com/office/drawing/2014/main" id="{1F393C87-6CE9-43DE-EDA4-F76792443A33}"/>
                </a:ext>
              </a:extLst>
            </p:cNvPr>
            <p:cNvSpPr/>
            <p:nvPr/>
          </p:nvSpPr>
          <p:spPr>
            <a:xfrm>
              <a:off x="1738745" y="3468255"/>
              <a:ext cx="381000" cy="381000"/>
            </a:xfrm>
            <a:prstGeom prst="plaque">
              <a:avLst>
                <a:gd name="adj" fmla="val 33637"/>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Diamond 97">
              <a:extLst>
                <a:ext uri="{FF2B5EF4-FFF2-40B4-BE49-F238E27FC236}">
                  <a16:creationId xmlns:a16="http://schemas.microsoft.com/office/drawing/2014/main" id="{0905F0A6-1F54-0B50-867C-C0655F3D58DD}"/>
                </a:ext>
              </a:extLst>
            </p:cNvPr>
            <p:cNvSpPr/>
            <p:nvPr/>
          </p:nvSpPr>
          <p:spPr>
            <a:xfrm>
              <a:off x="1828800" y="3581400"/>
              <a:ext cx="152400" cy="152400"/>
            </a:xfrm>
            <a:prstGeom prst="diamond">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5" name="Group 214">
            <a:extLst>
              <a:ext uri="{FF2B5EF4-FFF2-40B4-BE49-F238E27FC236}">
                <a16:creationId xmlns:a16="http://schemas.microsoft.com/office/drawing/2014/main" id="{0DFF014D-AA28-83DC-7987-A8A4AD5EF941}"/>
              </a:ext>
            </a:extLst>
          </p:cNvPr>
          <p:cNvGrpSpPr/>
          <p:nvPr/>
        </p:nvGrpSpPr>
        <p:grpSpPr>
          <a:xfrm>
            <a:off x="6806211" y="2890444"/>
            <a:ext cx="1726849" cy="3660521"/>
            <a:chOff x="1048251" y="1600200"/>
            <a:chExt cx="2120892" cy="4495800"/>
          </a:xfrm>
        </p:grpSpPr>
        <p:sp>
          <p:nvSpPr>
            <p:cNvPr id="216" name="Oval 62">
              <a:extLst>
                <a:ext uri="{FF2B5EF4-FFF2-40B4-BE49-F238E27FC236}">
                  <a16:creationId xmlns:a16="http://schemas.microsoft.com/office/drawing/2014/main" id="{4531E33F-7B03-CCA6-0918-588F3CC07408}"/>
                </a:ext>
              </a:extLst>
            </p:cNvPr>
            <p:cNvSpPr/>
            <p:nvPr/>
          </p:nvSpPr>
          <p:spPr>
            <a:xfrm rot="20950279">
              <a:off x="2035534" y="5633521"/>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216">
              <a:extLst>
                <a:ext uri="{FF2B5EF4-FFF2-40B4-BE49-F238E27FC236}">
                  <a16:creationId xmlns:a16="http://schemas.microsoft.com/office/drawing/2014/main" id="{261EB4EE-1E55-BEEF-4AF4-C26CA09909B0}"/>
                </a:ext>
              </a:extLst>
            </p:cNvPr>
            <p:cNvSpPr/>
            <p:nvPr/>
          </p:nvSpPr>
          <p:spPr>
            <a:xfrm rot="20950279">
              <a:off x="1453258" y="5633523"/>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a:extLst>
                <a:ext uri="{FF2B5EF4-FFF2-40B4-BE49-F238E27FC236}">
                  <a16:creationId xmlns:a16="http://schemas.microsoft.com/office/drawing/2014/main" id="{C4EAB888-5E94-FF8E-2DC4-659FE96A028D}"/>
                </a:ext>
              </a:extLst>
            </p:cNvPr>
            <p:cNvSpPr/>
            <p:nvPr/>
          </p:nvSpPr>
          <p:spPr>
            <a:xfrm rot="3727289" flipH="1">
              <a:off x="2619115" y="4432242"/>
              <a:ext cx="646564" cy="45349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218">
              <a:extLst>
                <a:ext uri="{FF2B5EF4-FFF2-40B4-BE49-F238E27FC236}">
                  <a16:creationId xmlns:a16="http://schemas.microsoft.com/office/drawing/2014/main" id="{F46D06F2-14A9-805B-74A3-2A075CF78D27}"/>
                </a:ext>
              </a:extLst>
            </p:cNvPr>
            <p:cNvSpPr/>
            <p:nvPr/>
          </p:nvSpPr>
          <p:spPr>
            <a:xfrm rot="17979736">
              <a:off x="924428" y="4523569"/>
              <a:ext cx="646564" cy="398918"/>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rapezoid 219">
              <a:extLst>
                <a:ext uri="{FF2B5EF4-FFF2-40B4-BE49-F238E27FC236}">
                  <a16:creationId xmlns:a16="http://schemas.microsoft.com/office/drawing/2014/main" id="{F17BA92D-C4D5-1742-AD23-5D39D32A8769}"/>
                </a:ext>
              </a:extLst>
            </p:cNvPr>
            <p:cNvSpPr/>
            <p:nvPr/>
          </p:nvSpPr>
          <p:spPr>
            <a:xfrm>
              <a:off x="1400427" y="3232845"/>
              <a:ext cx="1401029" cy="256453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Trapezoid 220">
              <a:extLst>
                <a:ext uri="{FF2B5EF4-FFF2-40B4-BE49-F238E27FC236}">
                  <a16:creationId xmlns:a16="http://schemas.microsoft.com/office/drawing/2014/main" id="{743EC84E-071E-626B-3990-4ABD254E0709}"/>
                </a:ext>
              </a:extLst>
            </p:cNvPr>
            <p:cNvSpPr/>
            <p:nvPr/>
          </p:nvSpPr>
          <p:spPr>
            <a:xfrm rot="20382913">
              <a:off x="2401734" y="3294670"/>
              <a:ext cx="579127" cy="1484478"/>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Trapezoid 221">
              <a:extLst>
                <a:ext uri="{FF2B5EF4-FFF2-40B4-BE49-F238E27FC236}">
                  <a16:creationId xmlns:a16="http://schemas.microsoft.com/office/drawing/2014/main" id="{D04E081C-8ECE-7545-5BAF-57C563D68684}"/>
                </a:ext>
              </a:extLst>
            </p:cNvPr>
            <p:cNvSpPr/>
            <p:nvPr/>
          </p:nvSpPr>
          <p:spPr>
            <a:xfrm rot="1217087" flipH="1">
              <a:off x="1156078" y="3302550"/>
              <a:ext cx="630412" cy="1538284"/>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Trapezoid 222">
              <a:extLst>
                <a:ext uri="{FF2B5EF4-FFF2-40B4-BE49-F238E27FC236}">
                  <a16:creationId xmlns:a16="http://schemas.microsoft.com/office/drawing/2014/main" id="{979D50B7-9E3A-4E62-FCDD-CCE848C25C1A}"/>
                </a:ext>
              </a:extLst>
            </p:cNvPr>
            <p:cNvSpPr/>
            <p:nvPr/>
          </p:nvSpPr>
          <p:spPr>
            <a:xfrm>
              <a:off x="1517180" y="4612674"/>
              <a:ext cx="1167524" cy="306629"/>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Trapezoid 223">
              <a:extLst>
                <a:ext uri="{FF2B5EF4-FFF2-40B4-BE49-F238E27FC236}">
                  <a16:creationId xmlns:a16="http://schemas.microsoft.com/office/drawing/2014/main" id="{47B432CA-6360-C296-8836-A9899D8CE384}"/>
                </a:ext>
              </a:extLst>
            </p:cNvPr>
            <p:cNvSpPr/>
            <p:nvPr/>
          </p:nvSpPr>
          <p:spPr>
            <a:xfrm rot="10800000">
              <a:off x="1885386" y="3289915"/>
              <a:ext cx="465823" cy="52514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5" name="Oval 224">
              <a:extLst>
                <a:ext uri="{FF2B5EF4-FFF2-40B4-BE49-F238E27FC236}">
                  <a16:creationId xmlns:a16="http://schemas.microsoft.com/office/drawing/2014/main" id="{509712AA-43EB-493B-686E-F8FFF8F5F1DB}"/>
                </a:ext>
              </a:extLst>
            </p:cNvPr>
            <p:cNvSpPr/>
            <p:nvPr/>
          </p:nvSpPr>
          <p:spPr>
            <a:xfrm>
              <a:off x="1420477" y="1761884"/>
              <a:ext cx="1401029" cy="188158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Cloud 225">
              <a:extLst>
                <a:ext uri="{FF2B5EF4-FFF2-40B4-BE49-F238E27FC236}">
                  <a16:creationId xmlns:a16="http://schemas.microsoft.com/office/drawing/2014/main" id="{15734387-849B-DF09-646E-4CB9E51D4429}"/>
                </a:ext>
              </a:extLst>
            </p:cNvPr>
            <p:cNvSpPr/>
            <p:nvPr/>
          </p:nvSpPr>
          <p:spPr>
            <a:xfrm rot="671737">
              <a:off x="1277925" y="2193892"/>
              <a:ext cx="444070" cy="1098357"/>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Cloud 226">
              <a:extLst>
                <a:ext uri="{FF2B5EF4-FFF2-40B4-BE49-F238E27FC236}">
                  <a16:creationId xmlns:a16="http://schemas.microsoft.com/office/drawing/2014/main" id="{DB50C49A-EE35-32DD-1D87-1C58ECCB9401}"/>
                </a:ext>
              </a:extLst>
            </p:cNvPr>
            <p:cNvSpPr/>
            <p:nvPr/>
          </p:nvSpPr>
          <p:spPr>
            <a:xfrm rot="20928263" flipH="1">
              <a:off x="2430420" y="2333258"/>
              <a:ext cx="506360" cy="965173"/>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Chord 227">
              <a:extLst>
                <a:ext uri="{FF2B5EF4-FFF2-40B4-BE49-F238E27FC236}">
                  <a16:creationId xmlns:a16="http://schemas.microsoft.com/office/drawing/2014/main" id="{63C411E1-94BF-8DD9-1165-08D8D0D5B491}"/>
                </a:ext>
              </a:extLst>
            </p:cNvPr>
            <p:cNvSpPr/>
            <p:nvPr/>
          </p:nvSpPr>
          <p:spPr>
            <a:xfrm rot="7621963">
              <a:off x="1473683" y="1625975"/>
              <a:ext cx="1196357" cy="1144807"/>
            </a:xfrm>
            <a:prstGeom prst="chord">
              <a:avLst>
                <a:gd name="adj1" fmla="val 2700000"/>
                <a:gd name="adj2" fmla="val 14305134"/>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Rounded Rectangle 175">
              <a:extLst>
                <a:ext uri="{FF2B5EF4-FFF2-40B4-BE49-F238E27FC236}">
                  <a16:creationId xmlns:a16="http://schemas.microsoft.com/office/drawing/2014/main" id="{B6FB970B-CAFA-F2CE-9976-C15DA8BDA7A4}"/>
                </a:ext>
              </a:extLst>
            </p:cNvPr>
            <p:cNvSpPr/>
            <p:nvPr/>
          </p:nvSpPr>
          <p:spPr>
            <a:xfrm>
              <a:off x="1418492" y="2041845"/>
              <a:ext cx="1354015" cy="405834"/>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0" name="Group 46">
              <a:extLst>
                <a:ext uri="{FF2B5EF4-FFF2-40B4-BE49-F238E27FC236}">
                  <a16:creationId xmlns:a16="http://schemas.microsoft.com/office/drawing/2014/main" id="{979286A0-B03D-1A4F-243F-C8C6F898590C}"/>
                </a:ext>
              </a:extLst>
            </p:cNvPr>
            <p:cNvGrpSpPr/>
            <p:nvPr/>
          </p:nvGrpSpPr>
          <p:grpSpPr>
            <a:xfrm>
              <a:off x="1398319" y="5522026"/>
              <a:ext cx="1371600" cy="242455"/>
              <a:chOff x="1447800" y="7148945"/>
              <a:chExt cx="2885704" cy="938151"/>
            </a:xfrm>
          </p:grpSpPr>
          <p:grpSp>
            <p:nvGrpSpPr>
              <p:cNvPr id="251" name="Group 39">
                <a:extLst>
                  <a:ext uri="{FF2B5EF4-FFF2-40B4-BE49-F238E27FC236}">
                    <a16:creationId xmlns:a16="http://schemas.microsoft.com/office/drawing/2014/main" id="{91A5999A-BDFB-F300-A2A9-CD815068D73A}"/>
                  </a:ext>
                </a:extLst>
              </p:cNvPr>
              <p:cNvGrpSpPr/>
              <p:nvPr/>
            </p:nvGrpSpPr>
            <p:grpSpPr>
              <a:xfrm>
                <a:off x="3571504" y="7148945"/>
                <a:ext cx="762000" cy="914400"/>
                <a:chOff x="1447800" y="7162800"/>
                <a:chExt cx="762000" cy="914400"/>
              </a:xfrm>
            </p:grpSpPr>
            <p:grpSp>
              <p:nvGrpSpPr>
                <p:cNvPr id="266" name="Group 25">
                  <a:extLst>
                    <a:ext uri="{FF2B5EF4-FFF2-40B4-BE49-F238E27FC236}">
                      <a16:creationId xmlns:a16="http://schemas.microsoft.com/office/drawing/2014/main" id="{F1849401-CE38-6ACF-C91C-D8F5DC191635}"/>
                    </a:ext>
                  </a:extLst>
                </p:cNvPr>
                <p:cNvGrpSpPr/>
                <p:nvPr/>
              </p:nvGrpSpPr>
              <p:grpSpPr>
                <a:xfrm>
                  <a:off x="1447800" y="7162800"/>
                  <a:ext cx="762000" cy="914400"/>
                  <a:chOff x="3276600" y="990600"/>
                  <a:chExt cx="762000" cy="914400"/>
                </a:xfrm>
              </p:grpSpPr>
              <p:sp>
                <p:nvSpPr>
                  <p:cNvPr id="268" name="Oval 267">
                    <a:extLst>
                      <a:ext uri="{FF2B5EF4-FFF2-40B4-BE49-F238E27FC236}">
                        <a16:creationId xmlns:a16="http://schemas.microsoft.com/office/drawing/2014/main" id="{364A18C6-FE11-EF3C-553F-35FD55278780}"/>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Quad Arrow 215">
                    <a:extLst>
                      <a:ext uri="{FF2B5EF4-FFF2-40B4-BE49-F238E27FC236}">
                        <a16:creationId xmlns:a16="http://schemas.microsoft.com/office/drawing/2014/main" id="{56EA51F6-AEC7-7274-BEB4-7DEF8F89B20B}"/>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7" name="Diamond 266">
                  <a:extLst>
                    <a:ext uri="{FF2B5EF4-FFF2-40B4-BE49-F238E27FC236}">
                      <a16:creationId xmlns:a16="http://schemas.microsoft.com/office/drawing/2014/main" id="{00404E23-9A10-B373-6D58-EC05D05A6832}"/>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2" name="Group 32">
                <a:extLst>
                  <a:ext uri="{FF2B5EF4-FFF2-40B4-BE49-F238E27FC236}">
                    <a16:creationId xmlns:a16="http://schemas.microsoft.com/office/drawing/2014/main" id="{64846B8B-6E3E-5120-6034-6D7C9BEF8C93}"/>
                  </a:ext>
                </a:extLst>
              </p:cNvPr>
              <p:cNvGrpSpPr/>
              <p:nvPr/>
            </p:nvGrpSpPr>
            <p:grpSpPr>
              <a:xfrm>
                <a:off x="2514599" y="7172696"/>
                <a:ext cx="1129975" cy="914400"/>
                <a:chOff x="1447800" y="7162800"/>
                <a:chExt cx="1129975" cy="914400"/>
              </a:xfrm>
            </p:grpSpPr>
            <p:grpSp>
              <p:nvGrpSpPr>
                <p:cNvPr id="260" name="Group 25">
                  <a:extLst>
                    <a:ext uri="{FF2B5EF4-FFF2-40B4-BE49-F238E27FC236}">
                      <a16:creationId xmlns:a16="http://schemas.microsoft.com/office/drawing/2014/main" id="{1D2470ED-DDB0-6D56-C095-92456BBD4F8B}"/>
                    </a:ext>
                  </a:extLst>
                </p:cNvPr>
                <p:cNvGrpSpPr/>
                <p:nvPr/>
              </p:nvGrpSpPr>
              <p:grpSpPr>
                <a:xfrm>
                  <a:off x="1447800" y="7162800"/>
                  <a:ext cx="762000" cy="914400"/>
                  <a:chOff x="3276600" y="990600"/>
                  <a:chExt cx="762000" cy="914400"/>
                </a:xfrm>
              </p:grpSpPr>
              <p:sp>
                <p:nvSpPr>
                  <p:cNvPr id="264" name="Oval 37">
                    <a:extLst>
                      <a:ext uri="{FF2B5EF4-FFF2-40B4-BE49-F238E27FC236}">
                        <a16:creationId xmlns:a16="http://schemas.microsoft.com/office/drawing/2014/main" id="{8C3ED013-9343-BCB6-AD24-062E6F560290}"/>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Quad Arrow 38">
                    <a:extLst>
                      <a:ext uri="{FF2B5EF4-FFF2-40B4-BE49-F238E27FC236}">
                        <a16:creationId xmlns:a16="http://schemas.microsoft.com/office/drawing/2014/main" id="{2A65B776-C355-733C-B989-B8A3FE17287F}"/>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1" name="Quad Arrow 207">
                  <a:extLst>
                    <a:ext uri="{FF2B5EF4-FFF2-40B4-BE49-F238E27FC236}">
                      <a16:creationId xmlns:a16="http://schemas.microsoft.com/office/drawing/2014/main" id="{D610DD65-1F10-84BD-B5A4-5B1B110683E0}"/>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Diamond 261">
                  <a:extLst>
                    <a:ext uri="{FF2B5EF4-FFF2-40B4-BE49-F238E27FC236}">
                      <a16:creationId xmlns:a16="http://schemas.microsoft.com/office/drawing/2014/main" id="{740865AC-817D-46C0-B53D-286BDEF14403}"/>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Diamond 262">
                  <a:extLst>
                    <a:ext uri="{FF2B5EF4-FFF2-40B4-BE49-F238E27FC236}">
                      <a16:creationId xmlns:a16="http://schemas.microsoft.com/office/drawing/2014/main" id="{A6EA89E6-0C5C-9457-95E1-4AFBAC6FC752}"/>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3" name="Group 31">
                <a:extLst>
                  <a:ext uri="{FF2B5EF4-FFF2-40B4-BE49-F238E27FC236}">
                    <a16:creationId xmlns:a16="http://schemas.microsoft.com/office/drawing/2014/main" id="{619F3583-ADCD-BCDC-3216-9EA8652B9B14}"/>
                  </a:ext>
                </a:extLst>
              </p:cNvPr>
              <p:cNvGrpSpPr/>
              <p:nvPr/>
            </p:nvGrpSpPr>
            <p:grpSpPr>
              <a:xfrm>
                <a:off x="1447800" y="7162800"/>
                <a:ext cx="1129975" cy="914400"/>
                <a:chOff x="1447800" y="7162800"/>
                <a:chExt cx="1129975" cy="914400"/>
              </a:xfrm>
            </p:grpSpPr>
            <p:grpSp>
              <p:nvGrpSpPr>
                <p:cNvPr id="254" name="Group 25">
                  <a:extLst>
                    <a:ext uri="{FF2B5EF4-FFF2-40B4-BE49-F238E27FC236}">
                      <a16:creationId xmlns:a16="http://schemas.microsoft.com/office/drawing/2014/main" id="{1572DACF-8804-4698-2784-4B3BBF9EF695}"/>
                    </a:ext>
                  </a:extLst>
                </p:cNvPr>
                <p:cNvGrpSpPr/>
                <p:nvPr/>
              </p:nvGrpSpPr>
              <p:grpSpPr>
                <a:xfrm>
                  <a:off x="1447800" y="7162800"/>
                  <a:ext cx="762000" cy="914400"/>
                  <a:chOff x="3276600" y="990600"/>
                  <a:chExt cx="762000" cy="914400"/>
                </a:xfrm>
              </p:grpSpPr>
              <p:sp>
                <p:nvSpPr>
                  <p:cNvPr id="258" name="Oval 26">
                    <a:extLst>
                      <a:ext uri="{FF2B5EF4-FFF2-40B4-BE49-F238E27FC236}">
                        <a16:creationId xmlns:a16="http://schemas.microsoft.com/office/drawing/2014/main" id="{7F22FF89-7AA1-A36F-8EFA-5B9514F4CFA9}"/>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Quad Arrow 27">
                    <a:extLst>
                      <a:ext uri="{FF2B5EF4-FFF2-40B4-BE49-F238E27FC236}">
                        <a16:creationId xmlns:a16="http://schemas.microsoft.com/office/drawing/2014/main" id="{4BB4DC24-283E-44A4-8F97-3BA27E5005BE}"/>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Quad Arrow 28">
                  <a:extLst>
                    <a:ext uri="{FF2B5EF4-FFF2-40B4-BE49-F238E27FC236}">
                      <a16:creationId xmlns:a16="http://schemas.microsoft.com/office/drawing/2014/main" id="{B286D00D-A397-3E99-04C3-0EEF6FAAABC5}"/>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 name="Diamond 29">
                  <a:extLst>
                    <a:ext uri="{FF2B5EF4-FFF2-40B4-BE49-F238E27FC236}">
                      <a16:creationId xmlns:a16="http://schemas.microsoft.com/office/drawing/2014/main" id="{230E2AC7-A06D-0CDD-3B0D-27624775A275}"/>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Diamond 30">
                  <a:extLst>
                    <a:ext uri="{FF2B5EF4-FFF2-40B4-BE49-F238E27FC236}">
                      <a16:creationId xmlns:a16="http://schemas.microsoft.com/office/drawing/2014/main" id="{C6976894-23CD-151B-28B3-0B5DBD90EA81}"/>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1" name="Group 47">
              <a:extLst>
                <a:ext uri="{FF2B5EF4-FFF2-40B4-BE49-F238E27FC236}">
                  <a16:creationId xmlns:a16="http://schemas.microsoft.com/office/drawing/2014/main" id="{0013859A-0B9E-3503-AD9E-BAF2826FDBF6}"/>
                </a:ext>
              </a:extLst>
            </p:cNvPr>
            <p:cNvGrpSpPr/>
            <p:nvPr/>
          </p:nvGrpSpPr>
          <p:grpSpPr>
            <a:xfrm>
              <a:off x="1420090" y="2123704"/>
              <a:ext cx="1371600" cy="242455"/>
              <a:chOff x="1447800" y="7148945"/>
              <a:chExt cx="2885704" cy="938151"/>
            </a:xfrm>
          </p:grpSpPr>
          <p:grpSp>
            <p:nvGrpSpPr>
              <p:cNvPr id="232" name="Group 39">
                <a:extLst>
                  <a:ext uri="{FF2B5EF4-FFF2-40B4-BE49-F238E27FC236}">
                    <a16:creationId xmlns:a16="http://schemas.microsoft.com/office/drawing/2014/main" id="{2D6D6CAE-D3E9-52ED-DAF6-F304741930BA}"/>
                  </a:ext>
                </a:extLst>
              </p:cNvPr>
              <p:cNvGrpSpPr/>
              <p:nvPr/>
            </p:nvGrpSpPr>
            <p:grpSpPr>
              <a:xfrm>
                <a:off x="3571504" y="7148945"/>
                <a:ext cx="762000" cy="914400"/>
                <a:chOff x="1447800" y="7162800"/>
                <a:chExt cx="762000" cy="914400"/>
              </a:xfrm>
            </p:grpSpPr>
            <p:grpSp>
              <p:nvGrpSpPr>
                <p:cNvPr id="247" name="Group 25">
                  <a:extLst>
                    <a:ext uri="{FF2B5EF4-FFF2-40B4-BE49-F238E27FC236}">
                      <a16:creationId xmlns:a16="http://schemas.microsoft.com/office/drawing/2014/main" id="{DFDB3E37-B812-F501-4615-A766B204F51E}"/>
                    </a:ext>
                  </a:extLst>
                </p:cNvPr>
                <p:cNvGrpSpPr/>
                <p:nvPr/>
              </p:nvGrpSpPr>
              <p:grpSpPr>
                <a:xfrm>
                  <a:off x="1447800" y="7162800"/>
                  <a:ext cx="762000" cy="914400"/>
                  <a:chOff x="3276600" y="990600"/>
                  <a:chExt cx="762000" cy="914400"/>
                </a:xfrm>
              </p:grpSpPr>
              <p:sp>
                <p:nvSpPr>
                  <p:cNvPr id="249" name="Oval 248">
                    <a:extLst>
                      <a:ext uri="{FF2B5EF4-FFF2-40B4-BE49-F238E27FC236}">
                        <a16:creationId xmlns:a16="http://schemas.microsoft.com/office/drawing/2014/main" id="{29AD25D3-4793-4CCF-305B-E8C5B5D17710}"/>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Quad Arrow 196">
                    <a:extLst>
                      <a:ext uri="{FF2B5EF4-FFF2-40B4-BE49-F238E27FC236}">
                        <a16:creationId xmlns:a16="http://schemas.microsoft.com/office/drawing/2014/main" id="{08EA9C9C-CFEA-9967-56F8-594E8406CAB3}"/>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8" name="Diamond 247">
                  <a:extLst>
                    <a:ext uri="{FF2B5EF4-FFF2-40B4-BE49-F238E27FC236}">
                      <a16:creationId xmlns:a16="http://schemas.microsoft.com/office/drawing/2014/main" id="{52C348EA-DADA-127D-7DF8-013D9F7797A1}"/>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3" name="Group 32">
                <a:extLst>
                  <a:ext uri="{FF2B5EF4-FFF2-40B4-BE49-F238E27FC236}">
                    <a16:creationId xmlns:a16="http://schemas.microsoft.com/office/drawing/2014/main" id="{E1D2B985-B3C2-8724-CA44-EB644FBFD654}"/>
                  </a:ext>
                </a:extLst>
              </p:cNvPr>
              <p:cNvGrpSpPr/>
              <p:nvPr/>
            </p:nvGrpSpPr>
            <p:grpSpPr>
              <a:xfrm>
                <a:off x="2514599" y="7172696"/>
                <a:ext cx="1129975" cy="914400"/>
                <a:chOff x="1447800" y="7162800"/>
                <a:chExt cx="1129975" cy="914400"/>
              </a:xfrm>
            </p:grpSpPr>
            <p:grpSp>
              <p:nvGrpSpPr>
                <p:cNvPr id="241" name="Group 25">
                  <a:extLst>
                    <a:ext uri="{FF2B5EF4-FFF2-40B4-BE49-F238E27FC236}">
                      <a16:creationId xmlns:a16="http://schemas.microsoft.com/office/drawing/2014/main" id="{8D18B61B-F4F2-60C0-9234-DFBC9CBB61F0}"/>
                    </a:ext>
                  </a:extLst>
                </p:cNvPr>
                <p:cNvGrpSpPr/>
                <p:nvPr/>
              </p:nvGrpSpPr>
              <p:grpSpPr>
                <a:xfrm>
                  <a:off x="1447800" y="7162800"/>
                  <a:ext cx="762000" cy="914400"/>
                  <a:chOff x="3276600" y="990600"/>
                  <a:chExt cx="762000" cy="914400"/>
                </a:xfrm>
              </p:grpSpPr>
              <p:sp>
                <p:nvSpPr>
                  <p:cNvPr id="245" name="Oval 244">
                    <a:extLst>
                      <a:ext uri="{FF2B5EF4-FFF2-40B4-BE49-F238E27FC236}">
                        <a16:creationId xmlns:a16="http://schemas.microsoft.com/office/drawing/2014/main" id="{38C3B166-E7C1-DB3D-D9E4-1C4A5756F06D}"/>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Quad Arrow 192">
                    <a:extLst>
                      <a:ext uri="{FF2B5EF4-FFF2-40B4-BE49-F238E27FC236}">
                        <a16:creationId xmlns:a16="http://schemas.microsoft.com/office/drawing/2014/main" id="{C367B5A6-B1EE-FDFE-2D38-7DBD98C25B13}"/>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2" name="Quad Arrow 188">
                  <a:extLst>
                    <a:ext uri="{FF2B5EF4-FFF2-40B4-BE49-F238E27FC236}">
                      <a16:creationId xmlns:a16="http://schemas.microsoft.com/office/drawing/2014/main" id="{DBD8971B-4737-6234-0183-EBBC84B88FBF}"/>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Diamond 242">
                  <a:extLst>
                    <a:ext uri="{FF2B5EF4-FFF2-40B4-BE49-F238E27FC236}">
                      <a16:creationId xmlns:a16="http://schemas.microsoft.com/office/drawing/2014/main" id="{3A18F247-AB72-B6B1-46BB-F191F108DC34}"/>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Diamond 243">
                  <a:extLst>
                    <a:ext uri="{FF2B5EF4-FFF2-40B4-BE49-F238E27FC236}">
                      <a16:creationId xmlns:a16="http://schemas.microsoft.com/office/drawing/2014/main" id="{F22B217F-7A05-FBF7-BA47-8DD2FE7F5682}"/>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4" name="Group 31">
                <a:extLst>
                  <a:ext uri="{FF2B5EF4-FFF2-40B4-BE49-F238E27FC236}">
                    <a16:creationId xmlns:a16="http://schemas.microsoft.com/office/drawing/2014/main" id="{810B8B4E-18CE-E5E6-9650-2E0EF43C5C2F}"/>
                  </a:ext>
                </a:extLst>
              </p:cNvPr>
              <p:cNvGrpSpPr/>
              <p:nvPr/>
            </p:nvGrpSpPr>
            <p:grpSpPr>
              <a:xfrm>
                <a:off x="1447800" y="7162800"/>
                <a:ext cx="1129975" cy="914400"/>
                <a:chOff x="1447800" y="7162800"/>
                <a:chExt cx="1129975" cy="914400"/>
              </a:xfrm>
            </p:grpSpPr>
            <p:grpSp>
              <p:nvGrpSpPr>
                <p:cNvPr id="235" name="Group 25">
                  <a:extLst>
                    <a:ext uri="{FF2B5EF4-FFF2-40B4-BE49-F238E27FC236}">
                      <a16:creationId xmlns:a16="http://schemas.microsoft.com/office/drawing/2014/main" id="{60E43B48-443F-C322-3BB6-C1217C4442A4}"/>
                    </a:ext>
                  </a:extLst>
                </p:cNvPr>
                <p:cNvGrpSpPr/>
                <p:nvPr/>
              </p:nvGrpSpPr>
              <p:grpSpPr>
                <a:xfrm>
                  <a:off x="1447800" y="7162800"/>
                  <a:ext cx="762000" cy="914400"/>
                  <a:chOff x="3276600" y="990600"/>
                  <a:chExt cx="762000" cy="914400"/>
                </a:xfrm>
              </p:grpSpPr>
              <p:sp>
                <p:nvSpPr>
                  <p:cNvPr id="239" name="Oval 238">
                    <a:extLst>
                      <a:ext uri="{FF2B5EF4-FFF2-40B4-BE49-F238E27FC236}">
                        <a16:creationId xmlns:a16="http://schemas.microsoft.com/office/drawing/2014/main" id="{1BE32995-471D-439E-2BC4-93651B022434}"/>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Quad Arrow 186">
                    <a:extLst>
                      <a:ext uri="{FF2B5EF4-FFF2-40B4-BE49-F238E27FC236}">
                        <a16:creationId xmlns:a16="http://schemas.microsoft.com/office/drawing/2014/main" id="{A7F3AABD-6F4A-C169-E37B-EB7D6B6EFB21}"/>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6" name="Quad Arrow 182">
                  <a:extLst>
                    <a:ext uri="{FF2B5EF4-FFF2-40B4-BE49-F238E27FC236}">
                      <a16:creationId xmlns:a16="http://schemas.microsoft.com/office/drawing/2014/main" id="{0C075AE8-6BC2-12EF-1DF4-D8EA7B0F4133}"/>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Diamond 236">
                  <a:extLst>
                    <a:ext uri="{FF2B5EF4-FFF2-40B4-BE49-F238E27FC236}">
                      <a16:creationId xmlns:a16="http://schemas.microsoft.com/office/drawing/2014/main" id="{EC61DFBD-B1C5-175F-BF22-F073E59A9B70}"/>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Diamond 237">
                  <a:extLst>
                    <a:ext uri="{FF2B5EF4-FFF2-40B4-BE49-F238E27FC236}">
                      <a16:creationId xmlns:a16="http://schemas.microsoft.com/office/drawing/2014/main" id="{03CB87D2-E467-0F42-D9F4-F135322F2AA0}"/>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889545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 name="Picture 79">
            <a:extLst>
              <a:ext uri="{FF2B5EF4-FFF2-40B4-BE49-F238E27FC236}">
                <a16:creationId xmlns:a16="http://schemas.microsoft.com/office/drawing/2014/main" id="{B3ED9B8A-33AD-46FD-BA60-C4F90CF1C54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grpSp>
        <p:nvGrpSpPr>
          <p:cNvPr id="27" name="Group 26"/>
          <p:cNvGrpSpPr/>
          <p:nvPr/>
        </p:nvGrpSpPr>
        <p:grpSpPr>
          <a:xfrm>
            <a:off x="1676401" y="152400"/>
            <a:ext cx="3612651" cy="609600"/>
            <a:chOff x="228600" y="533400"/>
            <a:chExt cx="3255455" cy="609600"/>
          </a:xfrm>
        </p:grpSpPr>
        <p:sp>
          <p:nvSpPr>
            <p:cNvPr id="25" name="Rectangular Callout 24"/>
            <p:cNvSpPr/>
            <p:nvPr/>
          </p:nvSpPr>
          <p:spPr>
            <a:xfrm>
              <a:off x="228600" y="533400"/>
              <a:ext cx="3012141" cy="609600"/>
            </a:xfrm>
            <a:prstGeom prst="wedgeRectCallou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256761" y="600364"/>
              <a:ext cx="3227294" cy="369332"/>
            </a:xfrm>
            <a:prstGeom prst="rect">
              <a:avLst/>
            </a:prstGeom>
            <a:noFill/>
          </p:spPr>
          <p:txBody>
            <a:bodyPr wrap="square" rtlCol="0">
              <a:spAutoFit/>
            </a:bodyPr>
            <a:lstStyle/>
            <a:p>
              <a:r>
                <a:rPr lang="en-US" dirty="0"/>
                <a:t>is it ok if go to </a:t>
              </a:r>
              <a:r>
                <a:rPr lang="en-US" dirty="0" err="1"/>
                <a:t>pauls</a:t>
              </a:r>
              <a:r>
                <a:rPr lang="en-US" dirty="0"/>
                <a:t> after </a:t>
              </a:r>
              <a:r>
                <a:rPr lang="en-US" dirty="0" err="1"/>
                <a:t>schol</a:t>
              </a:r>
              <a:endParaRPr lang="en-US" dirty="0"/>
            </a:p>
          </p:txBody>
        </p:sp>
      </p:grpSp>
      <p:grpSp>
        <p:nvGrpSpPr>
          <p:cNvPr id="28" name="Group 27"/>
          <p:cNvGrpSpPr/>
          <p:nvPr/>
        </p:nvGrpSpPr>
        <p:grpSpPr>
          <a:xfrm>
            <a:off x="2971800" y="838200"/>
            <a:ext cx="2438400" cy="457200"/>
            <a:chOff x="228600" y="533400"/>
            <a:chExt cx="2438400" cy="990600"/>
          </a:xfrm>
          <a:solidFill>
            <a:schemeClr val="accent3">
              <a:lumMod val="60000"/>
              <a:lumOff val="40000"/>
            </a:schemeClr>
          </a:solidFill>
        </p:grpSpPr>
        <p:sp>
          <p:nvSpPr>
            <p:cNvPr id="29" name="Rectangular Callout 28"/>
            <p:cNvSpPr/>
            <p:nvPr/>
          </p:nvSpPr>
          <p:spPr>
            <a:xfrm flipH="1">
              <a:off x="228600" y="533400"/>
              <a:ext cx="2438400" cy="990600"/>
            </a:xfrm>
            <a:prstGeom prst="wedgeRectCallou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304800" y="685799"/>
              <a:ext cx="2286000" cy="800219"/>
            </a:xfrm>
            <a:prstGeom prst="rect">
              <a:avLst/>
            </a:prstGeom>
            <a:grpFill/>
          </p:spPr>
          <p:txBody>
            <a:bodyPr wrap="square" rtlCol="0">
              <a:spAutoFit/>
            </a:bodyPr>
            <a:lstStyle/>
            <a:p>
              <a:r>
                <a:rPr lang="en-US" dirty="0"/>
                <a:t>Yes</a:t>
              </a:r>
            </a:p>
          </p:txBody>
        </p:sp>
      </p:grpSp>
      <p:grpSp>
        <p:nvGrpSpPr>
          <p:cNvPr id="31" name="Group 30"/>
          <p:cNvGrpSpPr/>
          <p:nvPr/>
        </p:nvGrpSpPr>
        <p:grpSpPr>
          <a:xfrm>
            <a:off x="1676401" y="1447800"/>
            <a:ext cx="3612651" cy="609600"/>
            <a:chOff x="228600" y="533400"/>
            <a:chExt cx="3255455" cy="609600"/>
          </a:xfrm>
        </p:grpSpPr>
        <p:sp>
          <p:nvSpPr>
            <p:cNvPr id="32" name="Rectangular Callout 31"/>
            <p:cNvSpPr/>
            <p:nvPr/>
          </p:nvSpPr>
          <p:spPr>
            <a:xfrm>
              <a:off x="228600" y="533400"/>
              <a:ext cx="3012141" cy="609600"/>
            </a:xfrm>
            <a:prstGeom prst="wedgeRectCallou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256761" y="600364"/>
              <a:ext cx="3227294" cy="369332"/>
            </a:xfrm>
            <a:prstGeom prst="rect">
              <a:avLst/>
            </a:prstGeom>
            <a:noFill/>
          </p:spPr>
          <p:txBody>
            <a:bodyPr wrap="square" rtlCol="0">
              <a:spAutoFit/>
            </a:bodyPr>
            <a:lstStyle/>
            <a:p>
              <a:r>
                <a:rPr lang="en-US" dirty="0"/>
                <a:t>can </a:t>
              </a:r>
              <a:r>
                <a:rPr lang="en-US" dirty="0" err="1"/>
                <a:t>i</a:t>
              </a:r>
              <a:r>
                <a:rPr lang="en-US" dirty="0"/>
                <a:t> spend the night at </a:t>
              </a:r>
              <a:r>
                <a:rPr lang="en-US" dirty="0" err="1"/>
                <a:t>pauls</a:t>
              </a:r>
              <a:endParaRPr lang="en-US" dirty="0"/>
            </a:p>
          </p:txBody>
        </p:sp>
      </p:grpSp>
      <p:grpSp>
        <p:nvGrpSpPr>
          <p:cNvPr id="34" name="Group 33"/>
          <p:cNvGrpSpPr/>
          <p:nvPr/>
        </p:nvGrpSpPr>
        <p:grpSpPr>
          <a:xfrm>
            <a:off x="3048000" y="2133600"/>
            <a:ext cx="2438400" cy="457200"/>
            <a:chOff x="228600" y="533400"/>
            <a:chExt cx="2438400" cy="990600"/>
          </a:xfrm>
          <a:solidFill>
            <a:schemeClr val="accent3">
              <a:lumMod val="60000"/>
              <a:lumOff val="40000"/>
            </a:schemeClr>
          </a:solidFill>
        </p:grpSpPr>
        <p:sp>
          <p:nvSpPr>
            <p:cNvPr id="35" name="Rectangular Callout 34"/>
            <p:cNvSpPr/>
            <p:nvPr/>
          </p:nvSpPr>
          <p:spPr>
            <a:xfrm flipH="1">
              <a:off x="228600" y="533400"/>
              <a:ext cx="2438400" cy="990600"/>
            </a:xfrm>
            <a:prstGeom prst="wedgeRectCallou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304800" y="685799"/>
              <a:ext cx="2286000" cy="800219"/>
            </a:xfrm>
            <a:prstGeom prst="rect">
              <a:avLst/>
            </a:prstGeom>
            <a:grpFill/>
          </p:spPr>
          <p:txBody>
            <a:bodyPr wrap="square" rtlCol="0">
              <a:spAutoFit/>
            </a:bodyPr>
            <a:lstStyle/>
            <a:p>
              <a:r>
                <a:rPr lang="en-US" dirty="0"/>
                <a:t>No dad will pick u up</a:t>
              </a:r>
            </a:p>
          </p:txBody>
        </p:sp>
      </p:grpSp>
      <p:grpSp>
        <p:nvGrpSpPr>
          <p:cNvPr id="37" name="Group 36"/>
          <p:cNvGrpSpPr/>
          <p:nvPr/>
        </p:nvGrpSpPr>
        <p:grpSpPr>
          <a:xfrm>
            <a:off x="1676401" y="2743200"/>
            <a:ext cx="3612651" cy="609600"/>
            <a:chOff x="228600" y="533400"/>
            <a:chExt cx="3255455" cy="609600"/>
          </a:xfrm>
        </p:grpSpPr>
        <p:sp>
          <p:nvSpPr>
            <p:cNvPr id="38" name="Rectangular Callout 37"/>
            <p:cNvSpPr/>
            <p:nvPr/>
          </p:nvSpPr>
          <p:spPr>
            <a:xfrm>
              <a:off x="228600" y="533400"/>
              <a:ext cx="3012141" cy="609600"/>
            </a:xfrm>
            <a:prstGeom prst="wedgeRectCallou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256761" y="600364"/>
              <a:ext cx="3227294" cy="369332"/>
            </a:xfrm>
            <a:prstGeom prst="rect">
              <a:avLst/>
            </a:prstGeom>
            <a:noFill/>
          </p:spPr>
          <p:txBody>
            <a:bodyPr wrap="square" rtlCol="0">
              <a:spAutoFit/>
            </a:bodyPr>
            <a:lstStyle/>
            <a:p>
              <a:r>
                <a:rPr lang="en-US" dirty="0"/>
                <a:t>But y?</a:t>
              </a:r>
            </a:p>
          </p:txBody>
        </p:sp>
      </p:grpSp>
      <p:grpSp>
        <p:nvGrpSpPr>
          <p:cNvPr id="40" name="Group 39"/>
          <p:cNvGrpSpPr/>
          <p:nvPr/>
        </p:nvGrpSpPr>
        <p:grpSpPr>
          <a:xfrm>
            <a:off x="3124200" y="3429000"/>
            <a:ext cx="2438400" cy="457200"/>
            <a:chOff x="228600" y="533400"/>
            <a:chExt cx="2438400" cy="990600"/>
          </a:xfrm>
          <a:solidFill>
            <a:schemeClr val="accent3">
              <a:lumMod val="60000"/>
              <a:lumOff val="40000"/>
            </a:schemeClr>
          </a:solidFill>
        </p:grpSpPr>
        <p:sp>
          <p:nvSpPr>
            <p:cNvPr id="41" name="Rectangular Callout 40"/>
            <p:cNvSpPr/>
            <p:nvPr/>
          </p:nvSpPr>
          <p:spPr>
            <a:xfrm flipH="1">
              <a:off x="228600" y="533400"/>
              <a:ext cx="2438400" cy="990600"/>
            </a:xfrm>
            <a:prstGeom prst="wedgeRectCallou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p:cNvSpPr txBox="1"/>
            <p:nvPr/>
          </p:nvSpPr>
          <p:spPr>
            <a:xfrm>
              <a:off x="304800" y="685799"/>
              <a:ext cx="2286000" cy="800219"/>
            </a:xfrm>
            <a:prstGeom prst="rect">
              <a:avLst/>
            </a:prstGeom>
            <a:grpFill/>
          </p:spPr>
          <p:txBody>
            <a:bodyPr wrap="square" rtlCol="0">
              <a:spAutoFit/>
            </a:bodyPr>
            <a:lstStyle/>
            <a:p>
              <a:r>
                <a:rPr lang="en-US" dirty="0"/>
                <a:t>School night</a:t>
              </a:r>
            </a:p>
          </p:txBody>
        </p:sp>
      </p:grpSp>
      <p:grpSp>
        <p:nvGrpSpPr>
          <p:cNvPr id="43" name="Group 42"/>
          <p:cNvGrpSpPr/>
          <p:nvPr/>
        </p:nvGrpSpPr>
        <p:grpSpPr>
          <a:xfrm>
            <a:off x="1676401" y="4114800"/>
            <a:ext cx="3612651" cy="609600"/>
            <a:chOff x="228600" y="533400"/>
            <a:chExt cx="3255455" cy="609600"/>
          </a:xfrm>
        </p:grpSpPr>
        <p:sp>
          <p:nvSpPr>
            <p:cNvPr id="44" name="Rectangular Callout 43"/>
            <p:cNvSpPr/>
            <p:nvPr/>
          </p:nvSpPr>
          <p:spPr>
            <a:xfrm>
              <a:off x="228600" y="533400"/>
              <a:ext cx="3227294" cy="609600"/>
            </a:xfrm>
            <a:prstGeom prst="wedgeRectCallou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256761" y="600364"/>
              <a:ext cx="3227294" cy="369332"/>
            </a:xfrm>
            <a:prstGeom prst="rect">
              <a:avLst/>
            </a:prstGeom>
            <a:noFill/>
          </p:spPr>
          <p:txBody>
            <a:bodyPr wrap="square" rtlCol="0">
              <a:spAutoFit/>
            </a:bodyPr>
            <a:lstStyle/>
            <a:p>
              <a:r>
                <a:rPr lang="en-US" dirty="0"/>
                <a:t> </a:t>
              </a:r>
              <a:r>
                <a:rPr lang="en-US" dirty="0" err="1"/>
                <a:t>i</a:t>
              </a:r>
              <a:r>
                <a:rPr lang="en-US" dirty="0"/>
                <a:t> could get to </a:t>
              </a:r>
              <a:r>
                <a:rPr lang="en-US" dirty="0" err="1"/>
                <a:t>schol</a:t>
              </a:r>
              <a:r>
                <a:rPr lang="en-US" dirty="0"/>
                <a:t> with </a:t>
              </a:r>
              <a:r>
                <a:rPr lang="en-US" dirty="0" err="1"/>
                <a:t>paul</a:t>
              </a:r>
              <a:endParaRPr lang="en-US" dirty="0"/>
            </a:p>
          </p:txBody>
        </p:sp>
      </p:grpSp>
      <p:grpSp>
        <p:nvGrpSpPr>
          <p:cNvPr id="49" name="Group 48"/>
          <p:cNvGrpSpPr/>
          <p:nvPr/>
        </p:nvGrpSpPr>
        <p:grpSpPr>
          <a:xfrm>
            <a:off x="3200400" y="4876800"/>
            <a:ext cx="2438400" cy="457200"/>
            <a:chOff x="228600" y="533400"/>
            <a:chExt cx="2438400" cy="990600"/>
          </a:xfrm>
          <a:solidFill>
            <a:schemeClr val="accent3">
              <a:lumMod val="60000"/>
              <a:lumOff val="40000"/>
            </a:schemeClr>
          </a:solidFill>
        </p:grpSpPr>
        <p:sp>
          <p:nvSpPr>
            <p:cNvPr id="50" name="Rectangular Callout 49"/>
            <p:cNvSpPr/>
            <p:nvPr/>
          </p:nvSpPr>
          <p:spPr>
            <a:xfrm flipH="1">
              <a:off x="228600" y="533400"/>
              <a:ext cx="2438400" cy="990600"/>
            </a:xfrm>
            <a:prstGeom prst="wedgeRectCallou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p:cNvSpPr txBox="1"/>
            <p:nvPr/>
          </p:nvSpPr>
          <p:spPr>
            <a:xfrm>
              <a:off x="304800" y="685799"/>
              <a:ext cx="2286000" cy="800219"/>
            </a:xfrm>
            <a:prstGeom prst="rect">
              <a:avLst/>
            </a:prstGeom>
            <a:grpFill/>
          </p:spPr>
          <p:txBody>
            <a:bodyPr wrap="square" rtlCol="0">
              <a:spAutoFit/>
            </a:bodyPr>
            <a:lstStyle/>
            <a:p>
              <a:r>
                <a:rPr lang="en-US" dirty="0"/>
                <a:t>No…dad is on his way</a:t>
              </a:r>
            </a:p>
          </p:txBody>
        </p:sp>
      </p:grpSp>
      <p:grpSp>
        <p:nvGrpSpPr>
          <p:cNvPr id="52" name="Group 51"/>
          <p:cNvGrpSpPr/>
          <p:nvPr/>
        </p:nvGrpSpPr>
        <p:grpSpPr>
          <a:xfrm>
            <a:off x="1667257" y="5413248"/>
            <a:ext cx="1676400" cy="609600"/>
            <a:chOff x="228600" y="533400"/>
            <a:chExt cx="3255455" cy="609600"/>
          </a:xfrm>
        </p:grpSpPr>
        <p:sp>
          <p:nvSpPr>
            <p:cNvPr id="53" name="Rectangular Callout 52"/>
            <p:cNvSpPr/>
            <p:nvPr/>
          </p:nvSpPr>
          <p:spPr>
            <a:xfrm>
              <a:off x="228600" y="533400"/>
              <a:ext cx="3012141" cy="609600"/>
            </a:xfrm>
            <a:prstGeom prst="wedgeRectCallou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p:cNvSpPr txBox="1"/>
            <p:nvPr/>
          </p:nvSpPr>
          <p:spPr>
            <a:xfrm>
              <a:off x="256761" y="600364"/>
              <a:ext cx="3227294" cy="369332"/>
            </a:xfrm>
            <a:prstGeom prst="rect">
              <a:avLst/>
            </a:prstGeom>
            <a:noFill/>
          </p:spPr>
          <p:txBody>
            <a:bodyPr wrap="square" rtlCol="0">
              <a:spAutoFit/>
            </a:bodyPr>
            <a:lstStyle/>
            <a:p>
              <a:r>
                <a:rPr lang="en-US" dirty="0"/>
                <a:t>Ugh…..</a:t>
              </a:r>
            </a:p>
          </p:txBody>
        </p:sp>
      </p:grpSp>
      <p:grpSp>
        <p:nvGrpSpPr>
          <p:cNvPr id="55" name="Group 54"/>
          <p:cNvGrpSpPr/>
          <p:nvPr/>
        </p:nvGrpSpPr>
        <p:grpSpPr>
          <a:xfrm>
            <a:off x="2743201" y="6096000"/>
            <a:ext cx="2438400" cy="609600"/>
            <a:chOff x="228600" y="533400"/>
            <a:chExt cx="3255455" cy="609600"/>
          </a:xfrm>
        </p:grpSpPr>
        <p:sp>
          <p:nvSpPr>
            <p:cNvPr id="56" name="Rectangular Callout 55"/>
            <p:cNvSpPr/>
            <p:nvPr/>
          </p:nvSpPr>
          <p:spPr>
            <a:xfrm>
              <a:off x="228600" y="533400"/>
              <a:ext cx="3012141" cy="609600"/>
            </a:xfrm>
            <a:prstGeom prst="wedgeRectCallou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p:cNvSpPr txBox="1"/>
            <p:nvPr/>
          </p:nvSpPr>
          <p:spPr>
            <a:xfrm>
              <a:off x="256761" y="600364"/>
              <a:ext cx="3227294" cy="369332"/>
            </a:xfrm>
            <a:prstGeom prst="rect">
              <a:avLst/>
            </a:prstGeom>
            <a:noFill/>
          </p:spPr>
          <p:txBody>
            <a:bodyPr wrap="square" rtlCol="0">
              <a:spAutoFit/>
            </a:bodyPr>
            <a:lstStyle/>
            <a:p>
              <a:r>
                <a:rPr lang="en-US" dirty="0"/>
                <a:t>Please</a:t>
              </a:r>
            </a:p>
          </p:txBody>
        </p:sp>
      </p:grpSp>
      <p:sp>
        <p:nvSpPr>
          <p:cNvPr id="58" name="Rectangle 57"/>
          <p:cNvSpPr/>
          <p:nvPr/>
        </p:nvSpPr>
        <p:spPr>
          <a:xfrm>
            <a:off x="5867400" y="152400"/>
            <a:ext cx="1447800" cy="609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Next Day</a:t>
            </a:r>
          </a:p>
        </p:txBody>
      </p:sp>
      <p:grpSp>
        <p:nvGrpSpPr>
          <p:cNvPr id="59" name="Group 58"/>
          <p:cNvGrpSpPr/>
          <p:nvPr/>
        </p:nvGrpSpPr>
        <p:grpSpPr>
          <a:xfrm>
            <a:off x="6629400" y="838200"/>
            <a:ext cx="3810000" cy="609600"/>
            <a:chOff x="228600" y="533400"/>
            <a:chExt cx="3255455" cy="609600"/>
          </a:xfrm>
        </p:grpSpPr>
        <p:sp>
          <p:nvSpPr>
            <p:cNvPr id="60" name="Rectangular Callout 59"/>
            <p:cNvSpPr/>
            <p:nvPr/>
          </p:nvSpPr>
          <p:spPr>
            <a:xfrm>
              <a:off x="228600" y="533400"/>
              <a:ext cx="3012141" cy="609600"/>
            </a:xfrm>
            <a:prstGeom prst="wedgeRectCallou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256761" y="600364"/>
              <a:ext cx="3227294" cy="369332"/>
            </a:xfrm>
            <a:prstGeom prst="rect">
              <a:avLst/>
            </a:prstGeom>
            <a:noFill/>
          </p:spPr>
          <p:txBody>
            <a:bodyPr wrap="square" rtlCol="0">
              <a:spAutoFit/>
            </a:bodyPr>
            <a:lstStyle/>
            <a:p>
              <a:r>
                <a:rPr lang="en-US" dirty="0"/>
                <a:t>Can </a:t>
              </a:r>
              <a:r>
                <a:rPr lang="en-US" dirty="0" err="1"/>
                <a:t>i</a:t>
              </a:r>
              <a:r>
                <a:rPr lang="en-US" dirty="0"/>
                <a:t> stay the night at </a:t>
              </a:r>
              <a:r>
                <a:rPr lang="en-US" dirty="0" err="1"/>
                <a:t>pauls</a:t>
              </a:r>
              <a:r>
                <a:rPr lang="en-US" dirty="0"/>
                <a:t> tonight</a:t>
              </a:r>
            </a:p>
          </p:txBody>
        </p:sp>
      </p:grpSp>
      <p:grpSp>
        <p:nvGrpSpPr>
          <p:cNvPr id="62" name="Group 61"/>
          <p:cNvGrpSpPr/>
          <p:nvPr/>
        </p:nvGrpSpPr>
        <p:grpSpPr>
          <a:xfrm>
            <a:off x="7924800" y="1524000"/>
            <a:ext cx="2438400" cy="457200"/>
            <a:chOff x="228600" y="533400"/>
            <a:chExt cx="2438400" cy="990600"/>
          </a:xfrm>
          <a:solidFill>
            <a:schemeClr val="accent3">
              <a:lumMod val="60000"/>
              <a:lumOff val="40000"/>
            </a:schemeClr>
          </a:solidFill>
        </p:grpSpPr>
        <p:sp>
          <p:nvSpPr>
            <p:cNvPr id="63" name="Rectangular Callout 62"/>
            <p:cNvSpPr/>
            <p:nvPr/>
          </p:nvSpPr>
          <p:spPr>
            <a:xfrm flipH="1">
              <a:off x="228600" y="533400"/>
              <a:ext cx="2438400" cy="990600"/>
            </a:xfrm>
            <a:prstGeom prst="wedgeRectCallou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304800" y="685799"/>
              <a:ext cx="2286000" cy="800219"/>
            </a:xfrm>
            <a:prstGeom prst="rect">
              <a:avLst/>
            </a:prstGeom>
            <a:grpFill/>
          </p:spPr>
          <p:txBody>
            <a:bodyPr wrap="square" rtlCol="0">
              <a:spAutoFit/>
            </a:bodyPr>
            <a:lstStyle/>
            <a:p>
              <a:r>
                <a:rPr lang="en-US" dirty="0"/>
                <a:t>no</a:t>
              </a:r>
            </a:p>
          </p:txBody>
        </p:sp>
      </p:grpSp>
      <p:grpSp>
        <p:nvGrpSpPr>
          <p:cNvPr id="65" name="Group 64"/>
          <p:cNvGrpSpPr/>
          <p:nvPr/>
        </p:nvGrpSpPr>
        <p:grpSpPr>
          <a:xfrm>
            <a:off x="6629400" y="2057400"/>
            <a:ext cx="1889838" cy="609600"/>
            <a:chOff x="936306" y="533400"/>
            <a:chExt cx="3510376" cy="609600"/>
          </a:xfrm>
        </p:grpSpPr>
        <p:sp>
          <p:nvSpPr>
            <p:cNvPr id="66" name="Rectangular Callout 65"/>
            <p:cNvSpPr/>
            <p:nvPr/>
          </p:nvSpPr>
          <p:spPr>
            <a:xfrm>
              <a:off x="936306" y="533400"/>
              <a:ext cx="3012141" cy="609600"/>
            </a:xfrm>
            <a:prstGeom prst="wedgeRectCallou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Box 66"/>
            <p:cNvSpPr txBox="1"/>
            <p:nvPr/>
          </p:nvSpPr>
          <p:spPr>
            <a:xfrm>
              <a:off x="1219388" y="609600"/>
              <a:ext cx="3227294" cy="369332"/>
            </a:xfrm>
            <a:prstGeom prst="rect">
              <a:avLst/>
            </a:prstGeom>
            <a:noFill/>
          </p:spPr>
          <p:txBody>
            <a:bodyPr wrap="square" rtlCol="0">
              <a:spAutoFit/>
            </a:bodyPr>
            <a:lstStyle/>
            <a:p>
              <a:r>
                <a:rPr lang="en-US" dirty="0"/>
                <a:t>Why?</a:t>
              </a:r>
            </a:p>
          </p:txBody>
        </p:sp>
      </p:grpSp>
      <p:grpSp>
        <p:nvGrpSpPr>
          <p:cNvPr id="68" name="Group 67"/>
          <p:cNvGrpSpPr/>
          <p:nvPr/>
        </p:nvGrpSpPr>
        <p:grpSpPr>
          <a:xfrm>
            <a:off x="7924801" y="2743200"/>
            <a:ext cx="2514600" cy="838200"/>
            <a:chOff x="228600" y="533400"/>
            <a:chExt cx="2438401" cy="1816100"/>
          </a:xfrm>
          <a:solidFill>
            <a:schemeClr val="accent3">
              <a:lumMod val="60000"/>
              <a:lumOff val="40000"/>
            </a:schemeClr>
          </a:solidFill>
        </p:grpSpPr>
        <p:sp>
          <p:nvSpPr>
            <p:cNvPr id="69" name="Rectangular Callout 68"/>
            <p:cNvSpPr/>
            <p:nvPr/>
          </p:nvSpPr>
          <p:spPr>
            <a:xfrm flipH="1">
              <a:off x="228600" y="533400"/>
              <a:ext cx="2438400" cy="1816100"/>
            </a:xfrm>
            <a:prstGeom prst="wedgeRectCallou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p:cNvSpPr txBox="1"/>
            <p:nvPr/>
          </p:nvSpPr>
          <p:spPr>
            <a:xfrm>
              <a:off x="304800" y="685799"/>
              <a:ext cx="2362201" cy="1400384"/>
            </a:xfrm>
            <a:prstGeom prst="rect">
              <a:avLst/>
            </a:prstGeom>
            <a:grpFill/>
          </p:spPr>
          <p:txBody>
            <a:bodyPr wrap="square" rtlCol="0">
              <a:spAutoFit/>
            </a:bodyPr>
            <a:lstStyle/>
            <a:p>
              <a:r>
                <a:rPr lang="en-US" dirty="0"/>
                <a:t>Because it is a school night</a:t>
              </a:r>
            </a:p>
          </p:txBody>
        </p:sp>
      </p:grpSp>
      <p:grpSp>
        <p:nvGrpSpPr>
          <p:cNvPr id="71" name="Group 70"/>
          <p:cNvGrpSpPr/>
          <p:nvPr/>
        </p:nvGrpSpPr>
        <p:grpSpPr>
          <a:xfrm>
            <a:off x="6553200" y="3657600"/>
            <a:ext cx="3100388" cy="609600"/>
            <a:chOff x="228600" y="533400"/>
            <a:chExt cx="2362200" cy="609600"/>
          </a:xfrm>
        </p:grpSpPr>
        <p:sp>
          <p:nvSpPr>
            <p:cNvPr id="72" name="Rectangular Callout 71"/>
            <p:cNvSpPr/>
            <p:nvPr/>
          </p:nvSpPr>
          <p:spPr>
            <a:xfrm>
              <a:off x="228600" y="533400"/>
              <a:ext cx="1973943" cy="609600"/>
            </a:xfrm>
            <a:prstGeom prst="wedgeRectCallou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304800" y="685800"/>
              <a:ext cx="2286000" cy="369332"/>
            </a:xfrm>
            <a:prstGeom prst="rect">
              <a:avLst/>
            </a:prstGeom>
            <a:noFill/>
          </p:spPr>
          <p:txBody>
            <a:bodyPr wrap="square" rtlCol="0">
              <a:spAutoFit/>
            </a:bodyPr>
            <a:lstStyle/>
            <a:p>
              <a:r>
                <a:rPr lang="en-US" dirty="0"/>
                <a:t>Whatever</a:t>
              </a:r>
            </a:p>
          </p:txBody>
        </p:sp>
      </p:grpSp>
      <p:grpSp>
        <p:nvGrpSpPr>
          <p:cNvPr id="74" name="Group 73"/>
          <p:cNvGrpSpPr/>
          <p:nvPr/>
        </p:nvGrpSpPr>
        <p:grpSpPr>
          <a:xfrm>
            <a:off x="7772400" y="4343400"/>
            <a:ext cx="2514600" cy="999530"/>
            <a:chOff x="228600" y="533400"/>
            <a:chExt cx="2514600" cy="999530"/>
          </a:xfrm>
        </p:grpSpPr>
        <p:sp>
          <p:nvSpPr>
            <p:cNvPr id="75" name="Rectangular Callout 74"/>
            <p:cNvSpPr/>
            <p:nvPr/>
          </p:nvSpPr>
          <p:spPr>
            <a:xfrm>
              <a:off x="228600" y="533400"/>
              <a:ext cx="2438400" cy="990600"/>
            </a:xfrm>
            <a:prstGeom prst="wedgeRectCallout">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p:cNvSpPr txBox="1"/>
            <p:nvPr/>
          </p:nvSpPr>
          <p:spPr>
            <a:xfrm>
              <a:off x="304800" y="609600"/>
              <a:ext cx="2438400" cy="923330"/>
            </a:xfrm>
            <a:prstGeom prst="rect">
              <a:avLst/>
            </a:prstGeom>
            <a:noFill/>
          </p:spPr>
          <p:txBody>
            <a:bodyPr wrap="square" rtlCol="0">
              <a:spAutoFit/>
            </a:bodyPr>
            <a:lstStyle/>
            <a:p>
              <a:r>
                <a:rPr lang="en-US" dirty="0"/>
                <a:t>u guys let </a:t>
              </a:r>
              <a:r>
                <a:rPr lang="en-US" dirty="0" err="1"/>
                <a:t>travis</a:t>
              </a:r>
              <a:r>
                <a:rPr lang="en-US" dirty="0"/>
                <a:t> spend the night </a:t>
              </a:r>
              <a:r>
                <a:rPr lang="en-US" dirty="0" err="1"/>
                <a:t>i</a:t>
              </a:r>
              <a:r>
                <a:rPr lang="en-US" dirty="0"/>
                <a:t> </a:t>
              </a:r>
              <a:r>
                <a:rPr lang="en-US" dirty="0" err="1"/>
                <a:t>dont</a:t>
              </a:r>
              <a:r>
                <a:rPr lang="en-US" dirty="0"/>
                <a:t> understand y!</a:t>
              </a:r>
            </a:p>
          </p:txBody>
        </p:sp>
      </p:grpSp>
      <p:sp>
        <p:nvSpPr>
          <p:cNvPr id="77" name="Rectangle 76"/>
          <p:cNvSpPr/>
          <p:nvPr/>
        </p:nvSpPr>
        <p:spPr>
          <a:xfrm>
            <a:off x="6019800" y="5562600"/>
            <a:ext cx="4495800" cy="1143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extBox 77"/>
          <p:cNvSpPr txBox="1"/>
          <p:nvPr/>
        </p:nvSpPr>
        <p:spPr>
          <a:xfrm>
            <a:off x="6096000" y="5638800"/>
            <a:ext cx="4343400" cy="923330"/>
          </a:xfrm>
          <a:prstGeom prst="rect">
            <a:avLst/>
          </a:prstGeom>
          <a:noFill/>
        </p:spPr>
        <p:txBody>
          <a:bodyPr wrap="square" rtlCol="0">
            <a:spAutoFit/>
          </a:bodyPr>
          <a:lstStyle/>
          <a:p>
            <a:r>
              <a:rPr lang="en-US" dirty="0">
                <a:solidFill>
                  <a:schemeClr val="bg1"/>
                </a:solidFill>
              </a:rPr>
              <a:t>Just like Sherem…Even though the texter knew it was a school night he still persisted to ask what he knew he couldn’t do.</a:t>
            </a:r>
          </a:p>
        </p:txBody>
      </p:sp>
      <p:sp>
        <p:nvSpPr>
          <p:cNvPr id="2" name="Rectangle 1">
            <a:extLst>
              <a:ext uri="{FF2B5EF4-FFF2-40B4-BE49-F238E27FC236}">
                <a16:creationId xmlns:a16="http://schemas.microsoft.com/office/drawing/2014/main" id="{D8676AAF-0441-47DE-99C2-8FFB837EF60D}"/>
              </a:ext>
            </a:extLst>
          </p:cNvPr>
          <p:cNvSpPr/>
          <p:nvPr/>
        </p:nvSpPr>
        <p:spPr>
          <a:xfrm>
            <a:off x="8496560" y="71366"/>
            <a:ext cx="2677408" cy="584775"/>
          </a:xfrm>
          <a:prstGeom prst="rect">
            <a:avLst/>
          </a:prstGeom>
        </p:spPr>
        <p:txBody>
          <a:bodyPr wrap="square">
            <a:spAutoFit/>
          </a:bodyPr>
          <a:lstStyle/>
          <a:p>
            <a:pPr algn="ctr"/>
            <a:r>
              <a:rPr lang="en-US" sz="3200" dirty="0"/>
              <a:t>The Texter</a:t>
            </a:r>
          </a:p>
        </p:txBody>
      </p:sp>
      <p:grpSp>
        <p:nvGrpSpPr>
          <p:cNvPr id="81" name="Group 80">
            <a:extLst>
              <a:ext uri="{FF2B5EF4-FFF2-40B4-BE49-F238E27FC236}">
                <a16:creationId xmlns:a16="http://schemas.microsoft.com/office/drawing/2014/main" id="{13B6E43D-47DD-4419-9888-478BEF54C6BB}"/>
              </a:ext>
            </a:extLst>
          </p:cNvPr>
          <p:cNvGrpSpPr/>
          <p:nvPr/>
        </p:nvGrpSpPr>
        <p:grpSpPr>
          <a:xfrm>
            <a:off x="10890503" y="172354"/>
            <a:ext cx="778777" cy="1391270"/>
            <a:chOff x="609600" y="914400"/>
            <a:chExt cx="4114800" cy="3505200"/>
          </a:xfrm>
        </p:grpSpPr>
        <p:sp>
          <p:nvSpPr>
            <p:cNvPr id="82" name="Rounded Rectangle 172">
              <a:extLst>
                <a:ext uri="{FF2B5EF4-FFF2-40B4-BE49-F238E27FC236}">
                  <a16:creationId xmlns:a16="http://schemas.microsoft.com/office/drawing/2014/main" id="{9DD9654B-0AD5-4AE5-8D67-234E9F2BBBBC}"/>
                </a:ext>
              </a:extLst>
            </p:cNvPr>
            <p:cNvSpPr/>
            <p:nvPr/>
          </p:nvSpPr>
          <p:spPr>
            <a:xfrm>
              <a:off x="609600" y="914400"/>
              <a:ext cx="4114800" cy="3505200"/>
            </a:xfrm>
            <a:prstGeom prst="roundRect">
              <a:avLst>
                <a:gd name="adj" fmla="val 9506"/>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ounded Rectangle 173">
              <a:extLst>
                <a:ext uri="{FF2B5EF4-FFF2-40B4-BE49-F238E27FC236}">
                  <a16:creationId xmlns:a16="http://schemas.microsoft.com/office/drawing/2014/main" id="{934179D9-47A3-4AF2-8B50-329A5F6676F7}"/>
                </a:ext>
              </a:extLst>
            </p:cNvPr>
            <p:cNvSpPr/>
            <p:nvPr/>
          </p:nvSpPr>
          <p:spPr>
            <a:xfrm>
              <a:off x="833562" y="1061183"/>
              <a:ext cx="3693337" cy="2362200"/>
            </a:xfrm>
            <a:prstGeom prst="roundRect">
              <a:avLst>
                <a:gd name="adj" fmla="val 9506"/>
              </a:avLst>
            </a:pr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73">
              <a:extLst>
                <a:ext uri="{FF2B5EF4-FFF2-40B4-BE49-F238E27FC236}">
                  <a16:creationId xmlns:a16="http://schemas.microsoft.com/office/drawing/2014/main" id="{2F0B8343-08E6-461E-9C00-828A21ECD421}"/>
                </a:ext>
              </a:extLst>
            </p:cNvPr>
            <p:cNvGrpSpPr/>
            <p:nvPr/>
          </p:nvGrpSpPr>
          <p:grpSpPr>
            <a:xfrm>
              <a:off x="1447800" y="3200400"/>
              <a:ext cx="2590800" cy="1143000"/>
              <a:chOff x="1447800" y="4724400"/>
              <a:chExt cx="2590800" cy="1143000"/>
            </a:xfrm>
          </p:grpSpPr>
          <p:sp>
            <p:nvSpPr>
              <p:cNvPr id="85" name="Rounded Rectangle 175">
                <a:extLst>
                  <a:ext uri="{FF2B5EF4-FFF2-40B4-BE49-F238E27FC236}">
                    <a16:creationId xmlns:a16="http://schemas.microsoft.com/office/drawing/2014/main" id="{327DCC21-3959-4FB9-8701-2F5EB20F0BD6}"/>
                  </a:ext>
                </a:extLst>
              </p:cNvPr>
              <p:cNvSpPr/>
              <p:nvPr/>
            </p:nvSpPr>
            <p:spPr>
              <a:xfrm>
                <a:off x="1447800" y="4724400"/>
                <a:ext cx="2590800" cy="1143000"/>
              </a:xfrm>
              <a:prstGeom prst="roundRect">
                <a:avLst>
                  <a:gd name="adj" fmla="val 9506"/>
                </a:avLst>
              </a:prstGeom>
              <a:solidFill>
                <a:schemeClr val="tx1">
                  <a:lumMod val="85000"/>
                  <a:lumOff val="1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6" name="Picture 85" descr="Keyboard.png">
                <a:extLst>
                  <a:ext uri="{FF2B5EF4-FFF2-40B4-BE49-F238E27FC236}">
                    <a16:creationId xmlns:a16="http://schemas.microsoft.com/office/drawing/2014/main" id="{5C3E4E43-BA6E-4A61-84FC-FB2106D4F227}"/>
                  </a:ext>
                </a:extLst>
              </p:cNvPr>
              <p:cNvPicPr>
                <a:picLocks noChangeAspect="1"/>
              </p:cNvPicPr>
              <p:nvPr/>
            </p:nvPicPr>
            <p:blipFill>
              <a:blip r:embed="rId3" cstate="print"/>
              <a:stretch>
                <a:fillRect/>
              </a:stretch>
            </p:blipFill>
            <p:spPr>
              <a:xfrm>
                <a:off x="1524000" y="4800600"/>
                <a:ext cx="2438400" cy="946150"/>
              </a:xfrm>
              <a:prstGeom prst="rect">
                <a:avLst/>
              </a:prstGeom>
            </p:spPr>
          </p:pic>
        </p:grpSp>
      </p:grpSp>
    </p:spTree>
    <p:extLst>
      <p:ext uri="{BB962C8B-B14F-4D97-AF65-F5344CB8AC3E}">
        <p14:creationId xmlns:p14="http://schemas.microsoft.com/office/powerpoint/2010/main" val="3877320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5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5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59"/>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6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65"/>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68"/>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71"/>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74"/>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7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77" grpId="0" animBg="1"/>
      <p:bldP spid="7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18ED0439-77C4-4202-8DAF-0AC59F7B560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extBox 13"/>
          <p:cNvSpPr txBox="1"/>
          <p:nvPr/>
        </p:nvSpPr>
        <p:spPr>
          <a:xfrm>
            <a:off x="1676400" y="990601"/>
            <a:ext cx="4572000" cy="4893647"/>
          </a:xfrm>
          <a:prstGeom prst="rect">
            <a:avLst/>
          </a:prstGeom>
          <a:noFill/>
        </p:spPr>
        <p:txBody>
          <a:bodyPr wrap="square" rtlCol="0">
            <a:spAutoFit/>
          </a:bodyPr>
          <a:lstStyle/>
          <a:p>
            <a:pPr fontAlgn="base"/>
            <a:r>
              <a:rPr lang="en-US" sz="2400" dirty="0"/>
              <a:t>1. Jacob 7:5</a:t>
            </a:r>
          </a:p>
          <a:p>
            <a:pPr fontAlgn="base"/>
            <a:endParaRPr lang="en-US" sz="2400" dirty="0"/>
          </a:p>
          <a:p>
            <a:pPr fontAlgn="base"/>
            <a:endParaRPr lang="en-US" sz="2400" dirty="0"/>
          </a:p>
          <a:p>
            <a:pPr fontAlgn="base"/>
            <a:r>
              <a:rPr lang="en-US" sz="2400" dirty="0"/>
              <a:t>2. Jacob 7:8</a:t>
            </a:r>
          </a:p>
          <a:p>
            <a:pPr fontAlgn="base"/>
            <a:endParaRPr lang="en-US" sz="2400" dirty="0"/>
          </a:p>
          <a:p>
            <a:pPr fontAlgn="base"/>
            <a:endParaRPr lang="en-US" sz="2400" dirty="0"/>
          </a:p>
          <a:p>
            <a:pPr fontAlgn="base"/>
            <a:r>
              <a:rPr lang="en-US" sz="2400" dirty="0"/>
              <a:t>3. Jacob 7:10–11</a:t>
            </a:r>
          </a:p>
          <a:p>
            <a:pPr fontAlgn="base"/>
            <a:endParaRPr lang="en-US" sz="2400" dirty="0"/>
          </a:p>
          <a:p>
            <a:pPr fontAlgn="base"/>
            <a:endParaRPr lang="en-US" sz="2400" dirty="0"/>
          </a:p>
          <a:p>
            <a:pPr fontAlgn="base"/>
            <a:r>
              <a:rPr lang="en-US" sz="2400" dirty="0"/>
              <a:t>4. Jacob 7:12</a:t>
            </a:r>
          </a:p>
          <a:p>
            <a:pPr fontAlgn="base"/>
            <a:endParaRPr lang="en-US" sz="2400" dirty="0"/>
          </a:p>
          <a:p>
            <a:pPr fontAlgn="base"/>
            <a:endParaRPr lang="en-US" sz="2400" dirty="0"/>
          </a:p>
          <a:p>
            <a:pPr fontAlgn="base"/>
            <a:r>
              <a:rPr lang="en-US" sz="2400" dirty="0"/>
              <a:t>5. Jacob 7:13–14</a:t>
            </a:r>
          </a:p>
        </p:txBody>
      </p:sp>
      <p:sp>
        <p:nvSpPr>
          <p:cNvPr id="5" name="TextBox 4"/>
          <p:cNvSpPr txBox="1"/>
          <p:nvPr/>
        </p:nvSpPr>
        <p:spPr>
          <a:xfrm>
            <a:off x="1524000" y="1"/>
            <a:ext cx="9144000" cy="830997"/>
          </a:xfrm>
          <a:prstGeom prst="rect">
            <a:avLst/>
          </a:prstGeom>
          <a:noFill/>
        </p:spPr>
        <p:txBody>
          <a:bodyPr wrap="square" rtlCol="0">
            <a:spAutoFit/>
          </a:bodyPr>
          <a:lstStyle/>
          <a:p>
            <a:pPr algn="ctr"/>
            <a:r>
              <a:rPr lang="en-US" sz="4800" dirty="0">
                <a:latin typeface="Arial Black" pitchFamily="34" charset="0"/>
              </a:rPr>
              <a:t>Jacob’s Response</a:t>
            </a:r>
            <a:endParaRPr lang="en-US" sz="4800" dirty="0"/>
          </a:p>
        </p:txBody>
      </p:sp>
      <p:sp>
        <p:nvSpPr>
          <p:cNvPr id="8" name="TextBox 7"/>
          <p:cNvSpPr txBox="1"/>
          <p:nvPr/>
        </p:nvSpPr>
        <p:spPr>
          <a:xfrm>
            <a:off x="70104" y="6550223"/>
            <a:ext cx="9144000" cy="307777"/>
          </a:xfrm>
          <a:prstGeom prst="rect">
            <a:avLst/>
          </a:prstGeom>
          <a:noFill/>
        </p:spPr>
        <p:txBody>
          <a:bodyPr wrap="square" rtlCol="0">
            <a:spAutoFit/>
          </a:bodyPr>
          <a:lstStyle/>
          <a:p>
            <a:r>
              <a:rPr lang="en-US" sz="1400" dirty="0"/>
              <a:t>Jacob 7:3-5</a:t>
            </a:r>
          </a:p>
        </p:txBody>
      </p:sp>
      <p:sp>
        <p:nvSpPr>
          <p:cNvPr id="7" name="TextBox 6"/>
          <p:cNvSpPr txBox="1"/>
          <p:nvPr/>
        </p:nvSpPr>
        <p:spPr>
          <a:xfrm>
            <a:off x="5257800" y="990601"/>
            <a:ext cx="4572000" cy="5262979"/>
          </a:xfrm>
          <a:prstGeom prst="rect">
            <a:avLst/>
          </a:prstGeom>
          <a:noFill/>
        </p:spPr>
        <p:txBody>
          <a:bodyPr wrap="square" rtlCol="0">
            <a:spAutoFit/>
          </a:bodyPr>
          <a:lstStyle/>
          <a:p>
            <a:pPr marL="457200" indent="-457200" fontAlgn="base"/>
            <a:r>
              <a:rPr lang="en-US" sz="2400" dirty="0"/>
              <a:t>a. Testified of the scriptures and the words of prophets.</a:t>
            </a:r>
          </a:p>
          <a:p>
            <a:pPr marL="457200" indent="-457200" fontAlgn="base">
              <a:buAutoNum type="alphaLcPeriod"/>
            </a:pPr>
            <a:endParaRPr lang="en-US" sz="2400" dirty="0"/>
          </a:p>
          <a:p>
            <a:pPr marL="457200" indent="-457200" fontAlgn="base">
              <a:buAutoNum type="alphaLcPeriod"/>
            </a:pPr>
            <a:endParaRPr lang="en-US" sz="2400" dirty="0"/>
          </a:p>
          <a:p>
            <a:pPr fontAlgn="base"/>
            <a:r>
              <a:rPr lang="en-US" sz="2400" dirty="0"/>
              <a:t>b. Left the outcome in God’s hands.</a:t>
            </a:r>
          </a:p>
          <a:p>
            <a:pPr fontAlgn="base"/>
            <a:endParaRPr lang="en-US" sz="2400" dirty="0"/>
          </a:p>
          <a:p>
            <a:pPr fontAlgn="base"/>
            <a:r>
              <a:rPr lang="en-US" sz="2400" dirty="0"/>
              <a:t>c. Relied on guidance and strength from the Holy Ghost.</a:t>
            </a:r>
          </a:p>
          <a:p>
            <a:pPr fontAlgn="base"/>
            <a:endParaRPr lang="en-US" sz="2400" dirty="0"/>
          </a:p>
          <a:p>
            <a:pPr fontAlgn="base"/>
            <a:r>
              <a:rPr lang="en-US" sz="2400" dirty="0"/>
              <a:t>d. Remembered past experiences that had strengthened his faith.</a:t>
            </a:r>
          </a:p>
          <a:p>
            <a:pPr fontAlgn="base"/>
            <a:endParaRPr lang="en-US" sz="2400" dirty="0"/>
          </a:p>
          <a:p>
            <a:pPr fontAlgn="base"/>
            <a:r>
              <a:rPr lang="en-US" sz="2400" dirty="0"/>
              <a:t>e. Shared the testimony he had received through the Holy Ghost.</a:t>
            </a:r>
          </a:p>
        </p:txBody>
      </p:sp>
      <p:sp>
        <p:nvSpPr>
          <p:cNvPr id="15" name="Donut 14"/>
          <p:cNvSpPr/>
          <p:nvPr/>
        </p:nvSpPr>
        <p:spPr>
          <a:xfrm>
            <a:off x="1648691" y="990600"/>
            <a:ext cx="381000" cy="457200"/>
          </a:xfrm>
          <a:prstGeom prst="donut">
            <a:avLst>
              <a:gd name="adj" fmla="val 17727"/>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Donut 15"/>
          <p:cNvSpPr/>
          <p:nvPr/>
        </p:nvSpPr>
        <p:spPr>
          <a:xfrm>
            <a:off x="5239327" y="4262582"/>
            <a:ext cx="381000" cy="457200"/>
          </a:xfrm>
          <a:prstGeom prst="donut">
            <a:avLst>
              <a:gd name="adj" fmla="val 17727"/>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Donut 16"/>
          <p:cNvSpPr/>
          <p:nvPr/>
        </p:nvSpPr>
        <p:spPr>
          <a:xfrm>
            <a:off x="1646382" y="2085109"/>
            <a:ext cx="381000" cy="457200"/>
          </a:xfrm>
          <a:prstGeom prst="donut">
            <a:avLst>
              <a:gd name="adj" fmla="val 17727"/>
            </a:avLst>
          </a:prstGeom>
          <a:solidFill>
            <a:schemeClr val="accent6">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Donut 17"/>
          <p:cNvSpPr/>
          <p:nvPr/>
        </p:nvSpPr>
        <p:spPr>
          <a:xfrm>
            <a:off x="5230091" y="3184236"/>
            <a:ext cx="381000" cy="457200"/>
          </a:xfrm>
          <a:prstGeom prst="donut">
            <a:avLst>
              <a:gd name="adj" fmla="val 17727"/>
            </a:avLst>
          </a:prstGeom>
          <a:solidFill>
            <a:schemeClr val="accent6">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 name="Donut 18"/>
          <p:cNvSpPr/>
          <p:nvPr/>
        </p:nvSpPr>
        <p:spPr>
          <a:xfrm>
            <a:off x="1646382" y="3165764"/>
            <a:ext cx="381000" cy="457200"/>
          </a:xfrm>
          <a:prstGeom prst="donut">
            <a:avLst>
              <a:gd name="adj" fmla="val 17727"/>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Donut 19"/>
          <p:cNvSpPr/>
          <p:nvPr/>
        </p:nvSpPr>
        <p:spPr>
          <a:xfrm>
            <a:off x="5227782" y="995218"/>
            <a:ext cx="381000" cy="457200"/>
          </a:xfrm>
          <a:prstGeom prst="donut">
            <a:avLst>
              <a:gd name="adj" fmla="val 17727"/>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 name="Donut 20"/>
          <p:cNvSpPr/>
          <p:nvPr/>
        </p:nvSpPr>
        <p:spPr>
          <a:xfrm>
            <a:off x="1662546" y="4274127"/>
            <a:ext cx="381000" cy="457200"/>
          </a:xfrm>
          <a:prstGeom prst="donut">
            <a:avLst>
              <a:gd name="adj" fmla="val 17727"/>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Donut 21"/>
          <p:cNvSpPr/>
          <p:nvPr/>
        </p:nvSpPr>
        <p:spPr>
          <a:xfrm>
            <a:off x="5237018" y="5382491"/>
            <a:ext cx="381000" cy="457200"/>
          </a:xfrm>
          <a:prstGeom prst="donut">
            <a:avLst>
              <a:gd name="adj" fmla="val 17727"/>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Donut 22"/>
          <p:cNvSpPr/>
          <p:nvPr/>
        </p:nvSpPr>
        <p:spPr>
          <a:xfrm>
            <a:off x="1634836" y="5373255"/>
            <a:ext cx="381000" cy="457200"/>
          </a:xfrm>
          <a:prstGeom prst="donut">
            <a:avLst>
              <a:gd name="adj" fmla="val 17727"/>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 name="Donut 23"/>
          <p:cNvSpPr/>
          <p:nvPr/>
        </p:nvSpPr>
        <p:spPr>
          <a:xfrm>
            <a:off x="5230091" y="2463800"/>
            <a:ext cx="381000" cy="457200"/>
          </a:xfrm>
          <a:prstGeom prst="donut">
            <a:avLst>
              <a:gd name="adj" fmla="val 17727"/>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946920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80">
                                          <p:stCondLst>
                                            <p:cond delay="0"/>
                                          </p:stCondLst>
                                        </p:cTn>
                                        <p:tgtEl>
                                          <p:spTgt spid="16"/>
                                        </p:tgtEl>
                                      </p:cBhvr>
                                    </p:animEffect>
                                    <p:anim calcmode="lin" valueType="num">
                                      <p:cBhvr>
                                        <p:cTn id="8"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13" dur="26">
                                          <p:stCondLst>
                                            <p:cond delay="650"/>
                                          </p:stCondLst>
                                        </p:cTn>
                                        <p:tgtEl>
                                          <p:spTgt spid="16"/>
                                        </p:tgtEl>
                                      </p:cBhvr>
                                      <p:to x="100000" y="60000"/>
                                    </p:animScale>
                                    <p:animScale>
                                      <p:cBhvr>
                                        <p:cTn id="14" dur="166" decel="50000">
                                          <p:stCondLst>
                                            <p:cond delay="676"/>
                                          </p:stCondLst>
                                        </p:cTn>
                                        <p:tgtEl>
                                          <p:spTgt spid="16"/>
                                        </p:tgtEl>
                                      </p:cBhvr>
                                      <p:to x="100000" y="100000"/>
                                    </p:animScale>
                                    <p:animScale>
                                      <p:cBhvr>
                                        <p:cTn id="15" dur="26">
                                          <p:stCondLst>
                                            <p:cond delay="1312"/>
                                          </p:stCondLst>
                                        </p:cTn>
                                        <p:tgtEl>
                                          <p:spTgt spid="16"/>
                                        </p:tgtEl>
                                      </p:cBhvr>
                                      <p:to x="100000" y="80000"/>
                                    </p:animScale>
                                    <p:animScale>
                                      <p:cBhvr>
                                        <p:cTn id="16" dur="166" decel="50000">
                                          <p:stCondLst>
                                            <p:cond delay="1338"/>
                                          </p:stCondLst>
                                        </p:cTn>
                                        <p:tgtEl>
                                          <p:spTgt spid="16"/>
                                        </p:tgtEl>
                                      </p:cBhvr>
                                      <p:to x="100000" y="100000"/>
                                    </p:animScale>
                                    <p:animScale>
                                      <p:cBhvr>
                                        <p:cTn id="17" dur="26">
                                          <p:stCondLst>
                                            <p:cond delay="1642"/>
                                          </p:stCondLst>
                                        </p:cTn>
                                        <p:tgtEl>
                                          <p:spTgt spid="16"/>
                                        </p:tgtEl>
                                      </p:cBhvr>
                                      <p:to x="100000" y="90000"/>
                                    </p:animScale>
                                    <p:animScale>
                                      <p:cBhvr>
                                        <p:cTn id="18" dur="166" decel="50000">
                                          <p:stCondLst>
                                            <p:cond delay="1668"/>
                                          </p:stCondLst>
                                        </p:cTn>
                                        <p:tgtEl>
                                          <p:spTgt spid="16"/>
                                        </p:tgtEl>
                                      </p:cBhvr>
                                      <p:to x="100000" y="100000"/>
                                    </p:animScale>
                                    <p:animScale>
                                      <p:cBhvr>
                                        <p:cTn id="19" dur="26">
                                          <p:stCondLst>
                                            <p:cond delay="1808"/>
                                          </p:stCondLst>
                                        </p:cTn>
                                        <p:tgtEl>
                                          <p:spTgt spid="16"/>
                                        </p:tgtEl>
                                      </p:cBhvr>
                                      <p:to x="100000" y="95000"/>
                                    </p:animScale>
                                    <p:animScale>
                                      <p:cBhvr>
                                        <p:cTn id="20" dur="166" decel="50000">
                                          <p:stCondLst>
                                            <p:cond delay="1834"/>
                                          </p:stCondLst>
                                        </p:cTn>
                                        <p:tgtEl>
                                          <p:spTgt spid="16"/>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down)">
                                      <p:cBhvr>
                                        <p:cTn id="25" dur="580">
                                          <p:stCondLst>
                                            <p:cond delay="0"/>
                                          </p:stCondLst>
                                        </p:cTn>
                                        <p:tgtEl>
                                          <p:spTgt spid="18"/>
                                        </p:tgtEl>
                                      </p:cBhvr>
                                    </p:animEffect>
                                    <p:anim calcmode="lin" valueType="num">
                                      <p:cBhvr>
                                        <p:cTn id="26"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31" dur="26">
                                          <p:stCondLst>
                                            <p:cond delay="650"/>
                                          </p:stCondLst>
                                        </p:cTn>
                                        <p:tgtEl>
                                          <p:spTgt spid="18"/>
                                        </p:tgtEl>
                                      </p:cBhvr>
                                      <p:to x="100000" y="60000"/>
                                    </p:animScale>
                                    <p:animScale>
                                      <p:cBhvr>
                                        <p:cTn id="32" dur="166" decel="50000">
                                          <p:stCondLst>
                                            <p:cond delay="676"/>
                                          </p:stCondLst>
                                        </p:cTn>
                                        <p:tgtEl>
                                          <p:spTgt spid="18"/>
                                        </p:tgtEl>
                                      </p:cBhvr>
                                      <p:to x="100000" y="100000"/>
                                    </p:animScale>
                                    <p:animScale>
                                      <p:cBhvr>
                                        <p:cTn id="33" dur="26">
                                          <p:stCondLst>
                                            <p:cond delay="1312"/>
                                          </p:stCondLst>
                                        </p:cTn>
                                        <p:tgtEl>
                                          <p:spTgt spid="18"/>
                                        </p:tgtEl>
                                      </p:cBhvr>
                                      <p:to x="100000" y="80000"/>
                                    </p:animScale>
                                    <p:animScale>
                                      <p:cBhvr>
                                        <p:cTn id="34" dur="166" decel="50000">
                                          <p:stCondLst>
                                            <p:cond delay="1338"/>
                                          </p:stCondLst>
                                        </p:cTn>
                                        <p:tgtEl>
                                          <p:spTgt spid="18"/>
                                        </p:tgtEl>
                                      </p:cBhvr>
                                      <p:to x="100000" y="100000"/>
                                    </p:animScale>
                                    <p:animScale>
                                      <p:cBhvr>
                                        <p:cTn id="35" dur="26">
                                          <p:stCondLst>
                                            <p:cond delay="1642"/>
                                          </p:stCondLst>
                                        </p:cTn>
                                        <p:tgtEl>
                                          <p:spTgt spid="18"/>
                                        </p:tgtEl>
                                      </p:cBhvr>
                                      <p:to x="100000" y="90000"/>
                                    </p:animScale>
                                    <p:animScale>
                                      <p:cBhvr>
                                        <p:cTn id="36" dur="166" decel="50000">
                                          <p:stCondLst>
                                            <p:cond delay="1668"/>
                                          </p:stCondLst>
                                        </p:cTn>
                                        <p:tgtEl>
                                          <p:spTgt spid="18"/>
                                        </p:tgtEl>
                                      </p:cBhvr>
                                      <p:to x="100000" y="100000"/>
                                    </p:animScale>
                                    <p:animScale>
                                      <p:cBhvr>
                                        <p:cTn id="37" dur="26">
                                          <p:stCondLst>
                                            <p:cond delay="1808"/>
                                          </p:stCondLst>
                                        </p:cTn>
                                        <p:tgtEl>
                                          <p:spTgt spid="18"/>
                                        </p:tgtEl>
                                      </p:cBhvr>
                                      <p:to x="100000" y="95000"/>
                                    </p:animScale>
                                    <p:animScale>
                                      <p:cBhvr>
                                        <p:cTn id="38" dur="166" decel="50000">
                                          <p:stCondLst>
                                            <p:cond delay="1834"/>
                                          </p:stCondLst>
                                        </p:cTn>
                                        <p:tgtEl>
                                          <p:spTgt spid="18"/>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wipe(down)">
                                      <p:cBhvr>
                                        <p:cTn id="43" dur="580">
                                          <p:stCondLst>
                                            <p:cond delay="0"/>
                                          </p:stCondLst>
                                        </p:cTn>
                                        <p:tgtEl>
                                          <p:spTgt spid="20"/>
                                        </p:tgtEl>
                                      </p:cBhvr>
                                    </p:animEffect>
                                    <p:anim calcmode="lin" valueType="num">
                                      <p:cBhvr>
                                        <p:cTn id="44"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49" dur="26">
                                          <p:stCondLst>
                                            <p:cond delay="650"/>
                                          </p:stCondLst>
                                        </p:cTn>
                                        <p:tgtEl>
                                          <p:spTgt spid="20"/>
                                        </p:tgtEl>
                                      </p:cBhvr>
                                      <p:to x="100000" y="60000"/>
                                    </p:animScale>
                                    <p:animScale>
                                      <p:cBhvr>
                                        <p:cTn id="50" dur="166" decel="50000">
                                          <p:stCondLst>
                                            <p:cond delay="676"/>
                                          </p:stCondLst>
                                        </p:cTn>
                                        <p:tgtEl>
                                          <p:spTgt spid="20"/>
                                        </p:tgtEl>
                                      </p:cBhvr>
                                      <p:to x="100000" y="100000"/>
                                    </p:animScale>
                                    <p:animScale>
                                      <p:cBhvr>
                                        <p:cTn id="51" dur="26">
                                          <p:stCondLst>
                                            <p:cond delay="1312"/>
                                          </p:stCondLst>
                                        </p:cTn>
                                        <p:tgtEl>
                                          <p:spTgt spid="20"/>
                                        </p:tgtEl>
                                      </p:cBhvr>
                                      <p:to x="100000" y="80000"/>
                                    </p:animScale>
                                    <p:animScale>
                                      <p:cBhvr>
                                        <p:cTn id="52" dur="166" decel="50000">
                                          <p:stCondLst>
                                            <p:cond delay="1338"/>
                                          </p:stCondLst>
                                        </p:cTn>
                                        <p:tgtEl>
                                          <p:spTgt spid="20"/>
                                        </p:tgtEl>
                                      </p:cBhvr>
                                      <p:to x="100000" y="100000"/>
                                    </p:animScale>
                                    <p:animScale>
                                      <p:cBhvr>
                                        <p:cTn id="53" dur="26">
                                          <p:stCondLst>
                                            <p:cond delay="1642"/>
                                          </p:stCondLst>
                                        </p:cTn>
                                        <p:tgtEl>
                                          <p:spTgt spid="20"/>
                                        </p:tgtEl>
                                      </p:cBhvr>
                                      <p:to x="100000" y="90000"/>
                                    </p:animScale>
                                    <p:animScale>
                                      <p:cBhvr>
                                        <p:cTn id="54" dur="166" decel="50000">
                                          <p:stCondLst>
                                            <p:cond delay="1668"/>
                                          </p:stCondLst>
                                        </p:cTn>
                                        <p:tgtEl>
                                          <p:spTgt spid="20"/>
                                        </p:tgtEl>
                                      </p:cBhvr>
                                      <p:to x="100000" y="100000"/>
                                    </p:animScale>
                                    <p:animScale>
                                      <p:cBhvr>
                                        <p:cTn id="55" dur="26">
                                          <p:stCondLst>
                                            <p:cond delay="1808"/>
                                          </p:stCondLst>
                                        </p:cTn>
                                        <p:tgtEl>
                                          <p:spTgt spid="20"/>
                                        </p:tgtEl>
                                      </p:cBhvr>
                                      <p:to x="100000" y="95000"/>
                                    </p:animScale>
                                    <p:animScale>
                                      <p:cBhvr>
                                        <p:cTn id="56" dur="166" decel="50000">
                                          <p:stCondLst>
                                            <p:cond delay="1834"/>
                                          </p:stCondLst>
                                        </p:cTn>
                                        <p:tgtEl>
                                          <p:spTgt spid="20"/>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down)">
                                      <p:cBhvr>
                                        <p:cTn id="61" dur="580">
                                          <p:stCondLst>
                                            <p:cond delay="0"/>
                                          </p:stCondLst>
                                        </p:cTn>
                                        <p:tgtEl>
                                          <p:spTgt spid="22"/>
                                        </p:tgtEl>
                                      </p:cBhvr>
                                    </p:animEffect>
                                    <p:anim calcmode="lin" valueType="num">
                                      <p:cBhvr>
                                        <p:cTn id="62"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67" dur="26">
                                          <p:stCondLst>
                                            <p:cond delay="650"/>
                                          </p:stCondLst>
                                        </p:cTn>
                                        <p:tgtEl>
                                          <p:spTgt spid="22"/>
                                        </p:tgtEl>
                                      </p:cBhvr>
                                      <p:to x="100000" y="60000"/>
                                    </p:animScale>
                                    <p:animScale>
                                      <p:cBhvr>
                                        <p:cTn id="68" dur="166" decel="50000">
                                          <p:stCondLst>
                                            <p:cond delay="676"/>
                                          </p:stCondLst>
                                        </p:cTn>
                                        <p:tgtEl>
                                          <p:spTgt spid="22"/>
                                        </p:tgtEl>
                                      </p:cBhvr>
                                      <p:to x="100000" y="100000"/>
                                    </p:animScale>
                                    <p:animScale>
                                      <p:cBhvr>
                                        <p:cTn id="69" dur="26">
                                          <p:stCondLst>
                                            <p:cond delay="1312"/>
                                          </p:stCondLst>
                                        </p:cTn>
                                        <p:tgtEl>
                                          <p:spTgt spid="22"/>
                                        </p:tgtEl>
                                      </p:cBhvr>
                                      <p:to x="100000" y="80000"/>
                                    </p:animScale>
                                    <p:animScale>
                                      <p:cBhvr>
                                        <p:cTn id="70" dur="166" decel="50000">
                                          <p:stCondLst>
                                            <p:cond delay="1338"/>
                                          </p:stCondLst>
                                        </p:cTn>
                                        <p:tgtEl>
                                          <p:spTgt spid="22"/>
                                        </p:tgtEl>
                                      </p:cBhvr>
                                      <p:to x="100000" y="100000"/>
                                    </p:animScale>
                                    <p:animScale>
                                      <p:cBhvr>
                                        <p:cTn id="71" dur="26">
                                          <p:stCondLst>
                                            <p:cond delay="1642"/>
                                          </p:stCondLst>
                                        </p:cTn>
                                        <p:tgtEl>
                                          <p:spTgt spid="22"/>
                                        </p:tgtEl>
                                      </p:cBhvr>
                                      <p:to x="100000" y="90000"/>
                                    </p:animScale>
                                    <p:animScale>
                                      <p:cBhvr>
                                        <p:cTn id="72" dur="166" decel="50000">
                                          <p:stCondLst>
                                            <p:cond delay="1668"/>
                                          </p:stCondLst>
                                        </p:cTn>
                                        <p:tgtEl>
                                          <p:spTgt spid="22"/>
                                        </p:tgtEl>
                                      </p:cBhvr>
                                      <p:to x="100000" y="100000"/>
                                    </p:animScale>
                                    <p:animScale>
                                      <p:cBhvr>
                                        <p:cTn id="73" dur="26">
                                          <p:stCondLst>
                                            <p:cond delay="1808"/>
                                          </p:stCondLst>
                                        </p:cTn>
                                        <p:tgtEl>
                                          <p:spTgt spid="22"/>
                                        </p:tgtEl>
                                      </p:cBhvr>
                                      <p:to x="100000" y="95000"/>
                                    </p:animScale>
                                    <p:animScale>
                                      <p:cBhvr>
                                        <p:cTn id="74" dur="166" decel="50000">
                                          <p:stCondLst>
                                            <p:cond delay="1834"/>
                                          </p:stCondLst>
                                        </p:cTn>
                                        <p:tgtEl>
                                          <p:spTgt spid="22"/>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wipe(down)">
                                      <p:cBhvr>
                                        <p:cTn id="79" dur="580">
                                          <p:stCondLst>
                                            <p:cond delay="0"/>
                                          </p:stCondLst>
                                        </p:cTn>
                                        <p:tgtEl>
                                          <p:spTgt spid="24"/>
                                        </p:tgtEl>
                                      </p:cBhvr>
                                    </p:animEffect>
                                    <p:anim calcmode="lin" valueType="num">
                                      <p:cBhvr>
                                        <p:cTn id="80" dur="1822" tmFilter="0,0; 0.14,0.36; 0.43,0.73; 0.71,0.91; 1.0,1.0">
                                          <p:stCondLst>
                                            <p:cond delay="0"/>
                                          </p:stCondLst>
                                        </p:cTn>
                                        <p:tgtEl>
                                          <p:spTgt spid="24"/>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24"/>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24"/>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24"/>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24"/>
                                        </p:tgtEl>
                                        <p:attrNameLst>
                                          <p:attrName>ppt_y</p:attrName>
                                        </p:attrNameLst>
                                      </p:cBhvr>
                                      <p:tavLst>
                                        <p:tav tm="0" fmla="#ppt_y-sin(pi*$)/81">
                                          <p:val>
                                            <p:fltVal val="0"/>
                                          </p:val>
                                        </p:tav>
                                        <p:tav tm="100000">
                                          <p:val>
                                            <p:fltVal val="1"/>
                                          </p:val>
                                        </p:tav>
                                      </p:tavLst>
                                    </p:anim>
                                    <p:animScale>
                                      <p:cBhvr>
                                        <p:cTn id="85" dur="26">
                                          <p:stCondLst>
                                            <p:cond delay="650"/>
                                          </p:stCondLst>
                                        </p:cTn>
                                        <p:tgtEl>
                                          <p:spTgt spid="24"/>
                                        </p:tgtEl>
                                      </p:cBhvr>
                                      <p:to x="100000" y="60000"/>
                                    </p:animScale>
                                    <p:animScale>
                                      <p:cBhvr>
                                        <p:cTn id="86" dur="166" decel="50000">
                                          <p:stCondLst>
                                            <p:cond delay="676"/>
                                          </p:stCondLst>
                                        </p:cTn>
                                        <p:tgtEl>
                                          <p:spTgt spid="24"/>
                                        </p:tgtEl>
                                      </p:cBhvr>
                                      <p:to x="100000" y="100000"/>
                                    </p:animScale>
                                    <p:animScale>
                                      <p:cBhvr>
                                        <p:cTn id="87" dur="26">
                                          <p:stCondLst>
                                            <p:cond delay="1312"/>
                                          </p:stCondLst>
                                        </p:cTn>
                                        <p:tgtEl>
                                          <p:spTgt spid="24"/>
                                        </p:tgtEl>
                                      </p:cBhvr>
                                      <p:to x="100000" y="80000"/>
                                    </p:animScale>
                                    <p:animScale>
                                      <p:cBhvr>
                                        <p:cTn id="88" dur="166" decel="50000">
                                          <p:stCondLst>
                                            <p:cond delay="1338"/>
                                          </p:stCondLst>
                                        </p:cTn>
                                        <p:tgtEl>
                                          <p:spTgt spid="24"/>
                                        </p:tgtEl>
                                      </p:cBhvr>
                                      <p:to x="100000" y="100000"/>
                                    </p:animScale>
                                    <p:animScale>
                                      <p:cBhvr>
                                        <p:cTn id="89" dur="26">
                                          <p:stCondLst>
                                            <p:cond delay="1642"/>
                                          </p:stCondLst>
                                        </p:cTn>
                                        <p:tgtEl>
                                          <p:spTgt spid="24"/>
                                        </p:tgtEl>
                                      </p:cBhvr>
                                      <p:to x="100000" y="90000"/>
                                    </p:animScale>
                                    <p:animScale>
                                      <p:cBhvr>
                                        <p:cTn id="90" dur="166" decel="50000">
                                          <p:stCondLst>
                                            <p:cond delay="1668"/>
                                          </p:stCondLst>
                                        </p:cTn>
                                        <p:tgtEl>
                                          <p:spTgt spid="24"/>
                                        </p:tgtEl>
                                      </p:cBhvr>
                                      <p:to x="100000" y="100000"/>
                                    </p:animScale>
                                    <p:animScale>
                                      <p:cBhvr>
                                        <p:cTn id="91" dur="26">
                                          <p:stCondLst>
                                            <p:cond delay="1808"/>
                                          </p:stCondLst>
                                        </p:cTn>
                                        <p:tgtEl>
                                          <p:spTgt spid="24"/>
                                        </p:tgtEl>
                                      </p:cBhvr>
                                      <p:to x="100000" y="95000"/>
                                    </p:animScale>
                                    <p:animScale>
                                      <p:cBhvr>
                                        <p:cTn id="92" dur="166" decel="50000">
                                          <p:stCondLst>
                                            <p:cond delay="1834"/>
                                          </p:stCondLst>
                                        </p:cTn>
                                        <p:tgtEl>
                                          <p:spTgt spid="2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 grpId="0" animBg="1"/>
      <p:bldP spid="20" grpId="0" animBg="1"/>
      <p:bldP spid="22" grpId="0" animBg="1"/>
      <p:bldP spid="24"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8AE42CF3-7D10-4CF3-BC14-6E54A8D901B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extBox 13"/>
          <p:cNvSpPr txBox="1"/>
          <p:nvPr/>
        </p:nvSpPr>
        <p:spPr>
          <a:xfrm>
            <a:off x="788276" y="533400"/>
            <a:ext cx="9144000" cy="5509200"/>
          </a:xfrm>
          <a:prstGeom prst="rect">
            <a:avLst/>
          </a:prstGeom>
          <a:noFill/>
        </p:spPr>
        <p:txBody>
          <a:bodyPr wrap="square" rtlCol="0">
            <a:spAutoFit/>
          </a:bodyPr>
          <a:lstStyle/>
          <a:p>
            <a:pPr fontAlgn="base"/>
            <a:r>
              <a:rPr lang="en-US" sz="1600" b="1" dirty="0"/>
              <a:t>What happened to Jacob in the past that made his faith unshakable? </a:t>
            </a:r>
          </a:p>
          <a:p>
            <a:pPr fontAlgn="base"/>
            <a:endParaRPr lang="en-US" sz="1600" b="1" dirty="0"/>
          </a:p>
          <a:p>
            <a:pPr fontAlgn="base"/>
            <a:r>
              <a:rPr lang="en-US" sz="1600" b="1" dirty="0"/>
              <a:t>What are some experiences that have strengthened your faith? </a:t>
            </a:r>
          </a:p>
          <a:p>
            <a:pPr fontAlgn="base"/>
            <a:endParaRPr lang="en-US" sz="1600" b="1" dirty="0"/>
          </a:p>
          <a:p>
            <a:pPr fontAlgn="base"/>
            <a:r>
              <a:rPr lang="en-US" sz="1600" b="1" dirty="0"/>
              <a:t>How can remembering these experiences help you when someone questions or criticizes your faith?</a:t>
            </a:r>
          </a:p>
          <a:p>
            <a:pPr fontAlgn="base"/>
            <a:endParaRPr lang="en-US" sz="1600" b="1" dirty="0"/>
          </a:p>
          <a:p>
            <a:pPr fontAlgn="base"/>
            <a:r>
              <a:rPr lang="en-US" sz="1600" b="1" dirty="0"/>
              <a:t>When has the Holy Ghost helped you respond to questions or criticisms about your faith?</a:t>
            </a:r>
          </a:p>
          <a:p>
            <a:pPr fontAlgn="base"/>
            <a:endParaRPr lang="en-US" sz="1600" b="1" dirty="0"/>
          </a:p>
          <a:p>
            <a:pPr fontAlgn="base"/>
            <a:r>
              <a:rPr lang="en-US" sz="1600" b="1" dirty="0"/>
              <a:t>How can a daily habit of studying the scriptures and the words of latter-day prophets help you when others question or criticize your faith? </a:t>
            </a:r>
          </a:p>
          <a:p>
            <a:pPr fontAlgn="base"/>
            <a:endParaRPr lang="en-US" sz="1600" b="1" dirty="0"/>
          </a:p>
          <a:p>
            <a:pPr fontAlgn="base"/>
            <a:r>
              <a:rPr lang="en-US" sz="1600" b="1" dirty="0"/>
              <a:t>When have you shared your testimony with someone who has questioned or criticized your faith? What was the result?</a:t>
            </a:r>
          </a:p>
          <a:p>
            <a:pPr fontAlgn="base"/>
            <a:endParaRPr lang="en-US" sz="1600" b="1" dirty="0"/>
          </a:p>
          <a:p>
            <a:pPr fontAlgn="base"/>
            <a:r>
              <a:rPr lang="en-US" sz="1600" b="1" dirty="0"/>
              <a:t>When Sherem demanded a sign, why was it wise for Jacob to leave the outcome in the Lord’s hands rather than seek to prove the truthfulness of his testimony himself?</a:t>
            </a:r>
          </a:p>
          <a:p>
            <a:pPr fontAlgn="base"/>
            <a:endParaRPr lang="en-US" sz="1600" b="1" dirty="0"/>
          </a:p>
          <a:p>
            <a:pPr fontAlgn="base"/>
            <a:r>
              <a:rPr lang="en-US" sz="1600" b="1" dirty="0"/>
              <a:t>How does it help you to know that it is </a:t>
            </a:r>
          </a:p>
          <a:p>
            <a:pPr fontAlgn="base"/>
            <a:r>
              <a:rPr lang="en-US" sz="1600" b="1" dirty="0"/>
              <a:t>not necessary for you to prove the</a:t>
            </a:r>
          </a:p>
          <a:p>
            <a:pPr fontAlgn="base"/>
            <a:r>
              <a:rPr lang="en-US" sz="1600" b="1" dirty="0"/>
              <a:t> truthfulness of your testimony to those </a:t>
            </a:r>
          </a:p>
          <a:p>
            <a:pPr fontAlgn="base"/>
            <a:r>
              <a:rPr lang="en-US" sz="1600" b="1" dirty="0"/>
              <a:t>who challenge your faith?</a:t>
            </a:r>
          </a:p>
          <a:p>
            <a:pPr fontAlgn="base"/>
            <a:endParaRPr lang="en-US" sz="1600" b="1" dirty="0"/>
          </a:p>
        </p:txBody>
      </p:sp>
      <p:sp>
        <p:nvSpPr>
          <p:cNvPr id="5" name="TextBox 4"/>
          <p:cNvSpPr txBox="1"/>
          <p:nvPr/>
        </p:nvSpPr>
        <p:spPr>
          <a:xfrm>
            <a:off x="1524000" y="1"/>
            <a:ext cx="9144000" cy="646331"/>
          </a:xfrm>
          <a:prstGeom prst="rect">
            <a:avLst/>
          </a:prstGeom>
          <a:noFill/>
        </p:spPr>
        <p:txBody>
          <a:bodyPr wrap="square" rtlCol="0">
            <a:spAutoFit/>
          </a:bodyPr>
          <a:lstStyle/>
          <a:p>
            <a:pPr algn="ctr"/>
            <a:r>
              <a:rPr lang="en-US" sz="3600" dirty="0">
                <a:latin typeface="Arial Black" pitchFamily="34" charset="0"/>
              </a:rPr>
              <a:t>Faith</a:t>
            </a:r>
            <a:endParaRPr lang="en-US" sz="3600" dirty="0"/>
          </a:p>
        </p:txBody>
      </p:sp>
      <p:sp>
        <p:nvSpPr>
          <p:cNvPr id="8" name="TextBox 7"/>
          <p:cNvSpPr txBox="1"/>
          <p:nvPr/>
        </p:nvSpPr>
        <p:spPr>
          <a:xfrm>
            <a:off x="124968" y="6550223"/>
            <a:ext cx="9144000" cy="307777"/>
          </a:xfrm>
          <a:prstGeom prst="rect">
            <a:avLst/>
          </a:prstGeom>
          <a:noFill/>
        </p:spPr>
        <p:txBody>
          <a:bodyPr wrap="square" rtlCol="0">
            <a:spAutoFit/>
          </a:bodyPr>
          <a:lstStyle/>
          <a:p>
            <a:r>
              <a:rPr lang="en-US" sz="1400" dirty="0"/>
              <a:t>Jacob 7:5-14</a:t>
            </a:r>
          </a:p>
        </p:txBody>
      </p:sp>
      <p:grpSp>
        <p:nvGrpSpPr>
          <p:cNvPr id="7" name="Group 6"/>
          <p:cNvGrpSpPr/>
          <p:nvPr/>
        </p:nvGrpSpPr>
        <p:grpSpPr>
          <a:xfrm>
            <a:off x="5105400" y="4648200"/>
            <a:ext cx="5207000" cy="1966280"/>
            <a:chOff x="965200" y="2286000"/>
            <a:chExt cx="7264400" cy="2743200"/>
          </a:xfrm>
        </p:grpSpPr>
        <p:grpSp>
          <p:nvGrpSpPr>
            <p:cNvPr id="9" name="Group 18"/>
            <p:cNvGrpSpPr/>
            <p:nvPr/>
          </p:nvGrpSpPr>
          <p:grpSpPr>
            <a:xfrm>
              <a:off x="965200" y="2286000"/>
              <a:ext cx="7264400" cy="2743200"/>
              <a:chOff x="965200" y="2286000"/>
              <a:chExt cx="7327900" cy="2743200"/>
            </a:xfrm>
          </p:grpSpPr>
          <p:sp>
            <p:nvSpPr>
              <p:cNvPr id="11" name="Rectangle 10"/>
              <p:cNvSpPr/>
              <p:nvPr/>
            </p:nvSpPr>
            <p:spPr>
              <a:xfrm>
                <a:off x="990600" y="2286000"/>
                <a:ext cx="7302500" cy="2466242"/>
              </a:xfrm>
              <a:prstGeom prst="rect">
                <a:avLst/>
              </a:prstGeom>
              <a:solidFill>
                <a:srgbClr val="1C766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965200" y="4739054"/>
                <a:ext cx="7302500" cy="290146"/>
              </a:xfrm>
              <a:prstGeom prst="rect">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p:cNvCxnSpPr/>
              <p:nvPr/>
            </p:nvCxnSpPr>
            <p:spPr>
              <a:xfrm>
                <a:off x="965200" y="478741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2" idx="1"/>
                <a:endCxn id="12" idx="3"/>
              </p:cNvCxnSpPr>
              <p:nvPr/>
            </p:nvCxnSpPr>
            <p:spPr>
              <a:xfrm>
                <a:off x="965200" y="4884127"/>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965200" y="498084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071508" y="2604925"/>
              <a:ext cx="7010400" cy="1674605"/>
            </a:xfrm>
            <a:prstGeom prst="rect">
              <a:avLst/>
            </a:prstGeom>
            <a:noFill/>
          </p:spPr>
          <p:txBody>
            <a:bodyPr wrap="square" rtlCol="0">
              <a:spAutoFit/>
            </a:bodyPr>
            <a:lstStyle/>
            <a:p>
              <a:pPr algn="ctr"/>
              <a:r>
                <a:rPr lang="en-US" sz="2400" b="1" dirty="0">
                  <a:solidFill>
                    <a:schemeClr val="bg1"/>
                  </a:solidFill>
                  <a:latin typeface="Comic Sans MS" panose="030F0702030302020204" pitchFamily="66" charset="0"/>
                </a:rPr>
                <a:t>We can overcome challenges to our faith by relying on guidance from the Holy Ghost</a:t>
              </a:r>
              <a:endParaRPr lang="en-US" sz="2400" dirty="0">
                <a:solidFill>
                  <a:schemeClr val="bg1"/>
                </a:solidFill>
                <a:latin typeface="Comic Sans MS" panose="030F0702030302020204" pitchFamily="66" charset="0"/>
              </a:endParaRPr>
            </a:p>
          </p:txBody>
        </p:sp>
      </p:grpSp>
      <p:pic>
        <p:nvPicPr>
          <p:cNvPr id="18" name="Picture 2" descr="http://www.uni.edu/becker/anImated%20question%20mark%20.gif">
            <a:extLst>
              <a:ext uri="{FF2B5EF4-FFF2-40B4-BE49-F238E27FC236}">
                <a16:creationId xmlns:a16="http://schemas.microsoft.com/office/drawing/2014/main" id="{27F8EC6D-62DD-491A-9522-EAEE5A12FFAB}"/>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81761" y="356194"/>
            <a:ext cx="1762125" cy="29908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7213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
                                            <p:txEl>
                                              <p:pRg st="10" end="1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4">
                                            <p:txEl>
                                              <p:pRg st="12" end="1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4">
                                            <p:txEl>
                                              <p:pRg st="14" end="14"/>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4">
                                            <p:txEl>
                                              <p:pRg st="15" end="1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4">
                                            <p:txEl>
                                              <p:pRg st="16" end="16"/>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4">
                                            <p:txEl>
                                              <p:pRg st="17" end="1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1000"/>
                                        <p:tgtEl>
                                          <p:spTgt spid="7"/>
                                        </p:tgtEl>
                                      </p:cBhvr>
                                    </p:animEffect>
                                    <p:anim calcmode="lin" valueType="num">
                                      <p:cBhvr>
                                        <p:cTn id="42" dur="1000" fill="hold"/>
                                        <p:tgtEl>
                                          <p:spTgt spid="7"/>
                                        </p:tgtEl>
                                        <p:attrNameLst>
                                          <p:attrName>ppt_x</p:attrName>
                                        </p:attrNameLst>
                                      </p:cBhvr>
                                      <p:tavLst>
                                        <p:tav tm="0">
                                          <p:val>
                                            <p:strVal val="#ppt_x"/>
                                          </p:val>
                                        </p:tav>
                                        <p:tav tm="100000">
                                          <p:val>
                                            <p:strVal val="#ppt_x"/>
                                          </p:val>
                                        </p:tav>
                                      </p:tavLst>
                                    </p:anim>
                                    <p:anim calcmode="lin" valueType="num">
                                      <p:cBhvr>
                                        <p:cTn id="43" dur="1000" fill="hold"/>
                                        <p:tgtEl>
                                          <p:spTgt spid="7"/>
                                        </p:tgtEl>
                                        <p:attrNameLst>
                                          <p:attrName>ppt_y</p:attrName>
                                        </p:attrNameLst>
                                      </p:cBhvr>
                                      <p:tavLst>
                                        <p:tav tm="0">
                                          <p:val>
                                            <p:strVal val="#ppt_y+.1"/>
                                          </p:val>
                                        </p:tav>
                                        <p:tav tm="100000">
                                          <p:val>
                                            <p:strVal val="#ppt_y"/>
                                          </p:val>
                                        </p:tav>
                                      </p:tavLst>
                                    </p:anim>
                                  </p:childTnLst>
                                </p:cTn>
                              </p:par>
                              <p:par>
                                <p:cTn id="44" presetID="10" presetClass="exit" presetSubtype="0" fill="hold" grpId="0" nodeType="withEffect">
                                  <p:stCondLst>
                                    <p:cond delay="0"/>
                                  </p:stCondLst>
                                  <p:childTnLst>
                                    <p:animEffect transition="out" filter="fade">
                                      <p:cBhvr>
                                        <p:cTn id="45" dur="500"/>
                                        <p:tgtEl>
                                          <p:spTgt spid="14">
                                            <p:txEl>
                                              <p:pRg st="0" end="0"/>
                                            </p:txEl>
                                          </p:spTgt>
                                        </p:tgtEl>
                                      </p:cBhvr>
                                    </p:animEffect>
                                    <p:set>
                                      <p:cBhvr>
                                        <p:cTn id="46" dur="1" fill="hold">
                                          <p:stCondLst>
                                            <p:cond delay="499"/>
                                          </p:stCondLst>
                                        </p:cTn>
                                        <p:tgtEl>
                                          <p:spTgt spid="14">
                                            <p:txEl>
                                              <p:pRg st="0" end="0"/>
                                            </p:txEl>
                                          </p:spTgt>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500"/>
                                        <p:tgtEl>
                                          <p:spTgt spid="14">
                                            <p:txEl>
                                              <p:pRg st="2" end="2"/>
                                            </p:txEl>
                                          </p:spTgt>
                                        </p:tgtEl>
                                      </p:cBhvr>
                                    </p:animEffect>
                                    <p:set>
                                      <p:cBhvr>
                                        <p:cTn id="49" dur="1" fill="hold">
                                          <p:stCondLst>
                                            <p:cond delay="499"/>
                                          </p:stCondLst>
                                        </p:cTn>
                                        <p:tgtEl>
                                          <p:spTgt spid="14">
                                            <p:txEl>
                                              <p:pRg st="2" end="2"/>
                                            </p:txEl>
                                          </p:spTgt>
                                        </p:tgtEl>
                                        <p:attrNameLst>
                                          <p:attrName>style.visibility</p:attrName>
                                        </p:attrNameLst>
                                      </p:cBhvr>
                                      <p:to>
                                        <p:strVal val="hidden"/>
                                      </p:to>
                                    </p:set>
                                  </p:childTnLst>
                                </p:cTn>
                              </p:par>
                              <p:par>
                                <p:cTn id="50" presetID="10" presetClass="exit" presetSubtype="0" fill="hold" grpId="0" nodeType="withEffect">
                                  <p:stCondLst>
                                    <p:cond delay="0"/>
                                  </p:stCondLst>
                                  <p:childTnLst>
                                    <p:animEffect transition="out" filter="fade">
                                      <p:cBhvr>
                                        <p:cTn id="51" dur="500"/>
                                        <p:tgtEl>
                                          <p:spTgt spid="14">
                                            <p:txEl>
                                              <p:pRg st="4" end="4"/>
                                            </p:txEl>
                                          </p:spTgt>
                                        </p:tgtEl>
                                      </p:cBhvr>
                                    </p:animEffect>
                                    <p:set>
                                      <p:cBhvr>
                                        <p:cTn id="52" dur="1" fill="hold">
                                          <p:stCondLst>
                                            <p:cond delay="499"/>
                                          </p:stCondLst>
                                        </p:cTn>
                                        <p:tgtEl>
                                          <p:spTgt spid="14">
                                            <p:txEl>
                                              <p:pRg st="4" end="4"/>
                                            </p:txEl>
                                          </p:spTgt>
                                        </p:tgtEl>
                                        <p:attrNameLst>
                                          <p:attrName>style.visibility</p:attrName>
                                        </p:attrNameLst>
                                      </p:cBhvr>
                                      <p:to>
                                        <p:strVal val="hidden"/>
                                      </p:to>
                                    </p:set>
                                  </p:childTnLst>
                                </p:cTn>
                              </p:par>
                              <p:par>
                                <p:cTn id="53" presetID="10" presetClass="exit" presetSubtype="0" fill="hold" grpId="0" nodeType="withEffect">
                                  <p:stCondLst>
                                    <p:cond delay="0"/>
                                  </p:stCondLst>
                                  <p:childTnLst>
                                    <p:animEffect transition="out" filter="fade">
                                      <p:cBhvr>
                                        <p:cTn id="54" dur="500"/>
                                        <p:tgtEl>
                                          <p:spTgt spid="14">
                                            <p:txEl>
                                              <p:pRg st="6" end="6"/>
                                            </p:txEl>
                                          </p:spTgt>
                                        </p:tgtEl>
                                      </p:cBhvr>
                                    </p:animEffect>
                                    <p:set>
                                      <p:cBhvr>
                                        <p:cTn id="55" dur="1" fill="hold">
                                          <p:stCondLst>
                                            <p:cond delay="499"/>
                                          </p:stCondLst>
                                        </p:cTn>
                                        <p:tgtEl>
                                          <p:spTgt spid="14">
                                            <p:txEl>
                                              <p:pRg st="6" end="6"/>
                                            </p:txEl>
                                          </p:spTgt>
                                        </p:tgtEl>
                                        <p:attrNameLst>
                                          <p:attrName>style.visibility</p:attrName>
                                        </p:attrNameLst>
                                      </p:cBhvr>
                                      <p:to>
                                        <p:strVal val="hidden"/>
                                      </p:to>
                                    </p:set>
                                  </p:childTnLst>
                                </p:cTn>
                              </p:par>
                              <p:par>
                                <p:cTn id="56" presetID="10" presetClass="exit" presetSubtype="0" fill="hold" grpId="0" nodeType="withEffect">
                                  <p:stCondLst>
                                    <p:cond delay="0"/>
                                  </p:stCondLst>
                                  <p:childTnLst>
                                    <p:animEffect transition="out" filter="fade">
                                      <p:cBhvr>
                                        <p:cTn id="57" dur="500"/>
                                        <p:tgtEl>
                                          <p:spTgt spid="14">
                                            <p:txEl>
                                              <p:pRg st="8" end="8"/>
                                            </p:txEl>
                                          </p:spTgt>
                                        </p:tgtEl>
                                      </p:cBhvr>
                                    </p:animEffect>
                                    <p:set>
                                      <p:cBhvr>
                                        <p:cTn id="58" dur="1" fill="hold">
                                          <p:stCondLst>
                                            <p:cond delay="499"/>
                                          </p:stCondLst>
                                        </p:cTn>
                                        <p:tgtEl>
                                          <p:spTgt spid="14">
                                            <p:txEl>
                                              <p:pRg st="8" end="8"/>
                                            </p:txEl>
                                          </p:spTgt>
                                        </p:tgtEl>
                                        <p:attrNameLst>
                                          <p:attrName>style.visibility</p:attrName>
                                        </p:attrNameLst>
                                      </p:cBhvr>
                                      <p:to>
                                        <p:strVal val="hidden"/>
                                      </p:to>
                                    </p:set>
                                  </p:childTnLst>
                                </p:cTn>
                              </p:par>
                              <p:par>
                                <p:cTn id="59" presetID="10" presetClass="exit" presetSubtype="0" fill="hold" grpId="0" nodeType="withEffect">
                                  <p:stCondLst>
                                    <p:cond delay="0"/>
                                  </p:stCondLst>
                                  <p:childTnLst>
                                    <p:animEffect transition="out" filter="fade">
                                      <p:cBhvr>
                                        <p:cTn id="60" dur="500"/>
                                        <p:tgtEl>
                                          <p:spTgt spid="14">
                                            <p:txEl>
                                              <p:pRg st="10" end="10"/>
                                            </p:txEl>
                                          </p:spTgt>
                                        </p:tgtEl>
                                      </p:cBhvr>
                                    </p:animEffect>
                                    <p:set>
                                      <p:cBhvr>
                                        <p:cTn id="61" dur="1" fill="hold">
                                          <p:stCondLst>
                                            <p:cond delay="499"/>
                                          </p:stCondLst>
                                        </p:cTn>
                                        <p:tgtEl>
                                          <p:spTgt spid="14">
                                            <p:txEl>
                                              <p:pRg st="10" end="10"/>
                                            </p:txEl>
                                          </p:spTgt>
                                        </p:tgtEl>
                                        <p:attrNameLst>
                                          <p:attrName>style.visibility</p:attrName>
                                        </p:attrNameLst>
                                      </p:cBhvr>
                                      <p:to>
                                        <p:strVal val="hidden"/>
                                      </p:to>
                                    </p:set>
                                  </p:childTnLst>
                                </p:cTn>
                              </p:par>
                              <p:par>
                                <p:cTn id="62" presetID="10" presetClass="exit" presetSubtype="0" fill="hold" grpId="0" nodeType="withEffect">
                                  <p:stCondLst>
                                    <p:cond delay="0"/>
                                  </p:stCondLst>
                                  <p:childTnLst>
                                    <p:animEffect transition="out" filter="fade">
                                      <p:cBhvr>
                                        <p:cTn id="63" dur="500"/>
                                        <p:tgtEl>
                                          <p:spTgt spid="14">
                                            <p:txEl>
                                              <p:pRg st="12" end="12"/>
                                            </p:txEl>
                                          </p:spTgt>
                                        </p:tgtEl>
                                      </p:cBhvr>
                                    </p:animEffect>
                                    <p:set>
                                      <p:cBhvr>
                                        <p:cTn id="64" dur="1" fill="hold">
                                          <p:stCondLst>
                                            <p:cond delay="499"/>
                                          </p:stCondLst>
                                        </p:cTn>
                                        <p:tgtEl>
                                          <p:spTgt spid="14">
                                            <p:txEl>
                                              <p:pRg st="12" end="12"/>
                                            </p:txEl>
                                          </p:spTgt>
                                        </p:tgtEl>
                                        <p:attrNameLst>
                                          <p:attrName>style.visibility</p:attrName>
                                        </p:attrNameLst>
                                      </p:cBhvr>
                                      <p:to>
                                        <p:strVal val="hidden"/>
                                      </p:to>
                                    </p:set>
                                  </p:childTnLst>
                                </p:cTn>
                              </p:par>
                              <p:par>
                                <p:cTn id="65" presetID="10" presetClass="exit" presetSubtype="0" fill="hold" grpId="0" nodeType="withEffect">
                                  <p:stCondLst>
                                    <p:cond delay="0"/>
                                  </p:stCondLst>
                                  <p:childTnLst>
                                    <p:animEffect transition="out" filter="fade">
                                      <p:cBhvr>
                                        <p:cTn id="66" dur="500"/>
                                        <p:tgtEl>
                                          <p:spTgt spid="14">
                                            <p:txEl>
                                              <p:pRg st="14" end="14"/>
                                            </p:txEl>
                                          </p:spTgt>
                                        </p:tgtEl>
                                      </p:cBhvr>
                                    </p:animEffect>
                                    <p:set>
                                      <p:cBhvr>
                                        <p:cTn id="67" dur="1" fill="hold">
                                          <p:stCondLst>
                                            <p:cond delay="499"/>
                                          </p:stCondLst>
                                        </p:cTn>
                                        <p:tgtEl>
                                          <p:spTgt spid="14">
                                            <p:txEl>
                                              <p:pRg st="14" end="14"/>
                                            </p:txEl>
                                          </p:spTgt>
                                        </p:tgtEl>
                                        <p:attrNameLst>
                                          <p:attrName>style.visibility</p:attrName>
                                        </p:attrNameLst>
                                      </p:cBhvr>
                                      <p:to>
                                        <p:strVal val="hidden"/>
                                      </p:to>
                                    </p:set>
                                  </p:childTnLst>
                                </p:cTn>
                              </p:par>
                              <p:par>
                                <p:cTn id="68" presetID="10" presetClass="exit" presetSubtype="0" fill="hold" grpId="0" nodeType="withEffect">
                                  <p:stCondLst>
                                    <p:cond delay="0"/>
                                  </p:stCondLst>
                                  <p:childTnLst>
                                    <p:animEffect transition="out" filter="fade">
                                      <p:cBhvr>
                                        <p:cTn id="69" dur="500"/>
                                        <p:tgtEl>
                                          <p:spTgt spid="14">
                                            <p:txEl>
                                              <p:pRg st="15" end="15"/>
                                            </p:txEl>
                                          </p:spTgt>
                                        </p:tgtEl>
                                      </p:cBhvr>
                                    </p:animEffect>
                                    <p:set>
                                      <p:cBhvr>
                                        <p:cTn id="70" dur="1" fill="hold">
                                          <p:stCondLst>
                                            <p:cond delay="499"/>
                                          </p:stCondLst>
                                        </p:cTn>
                                        <p:tgtEl>
                                          <p:spTgt spid="14">
                                            <p:txEl>
                                              <p:pRg st="15" end="15"/>
                                            </p:txEl>
                                          </p:spTgt>
                                        </p:tgtEl>
                                        <p:attrNameLst>
                                          <p:attrName>style.visibility</p:attrName>
                                        </p:attrNameLst>
                                      </p:cBhvr>
                                      <p:to>
                                        <p:strVal val="hidden"/>
                                      </p:to>
                                    </p:set>
                                  </p:childTnLst>
                                </p:cTn>
                              </p:par>
                              <p:par>
                                <p:cTn id="71" presetID="10" presetClass="exit" presetSubtype="0" fill="hold" grpId="0" nodeType="withEffect">
                                  <p:stCondLst>
                                    <p:cond delay="0"/>
                                  </p:stCondLst>
                                  <p:childTnLst>
                                    <p:animEffect transition="out" filter="fade">
                                      <p:cBhvr>
                                        <p:cTn id="72" dur="500"/>
                                        <p:tgtEl>
                                          <p:spTgt spid="14">
                                            <p:txEl>
                                              <p:pRg st="16" end="16"/>
                                            </p:txEl>
                                          </p:spTgt>
                                        </p:tgtEl>
                                      </p:cBhvr>
                                    </p:animEffect>
                                    <p:set>
                                      <p:cBhvr>
                                        <p:cTn id="73" dur="1" fill="hold">
                                          <p:stCondLst>
                                            <p:cond delay="499"/>
                                          </p:stCondLst>
                                        </p:cTn>
                                        <p:tgtEl>
                                          <p:spTgt spid="14">
                                            <p:txEl>
                                              <p:pRg st="16" end="16"/>
                                            </p:txEl>
                                          </p:spTgt>
                                        </p:tgtEl>
                                        <p:attrNameLst>
                                          <p:attrName>style.visibility</p:attrName>
                                        </p:attrNameLst>
                                      </p:cBhvr>
                                      <p:to>
                                        <p:strVal val="hidden"/>
                                      </p:to>
                                    </p:set>
                                  </p:childTnLst>
                                </p:cTn>
                              </p:par>
                              <p:par>
                                <p:cTn id="74" presetID="10" presetClass="exit" presetSubtype="0" fill="hold" grpId="0" nodeType="withEffect">
                                  <p:stCondLst>
                                    <p:cond delay="0"/>
                                  </p:stCondLst>
                                  <p:childTnLst>
                                    <p:animEffect transition="out" filter="fade">
                                      <p:cBhvr>
                                        <p:cTn id="75" dur="500"/>
                                        <p:tgtEl>
                                          <p:spTgt spid="14">
                                            <p:txEl>
                                              <p:pRg st="17" end="17"/>
                                            </p:txEl>
                                          </p:spTgt>
                                        </p:tgtEl>
                                      </p:cBhvr>
                                    </p:animEffect>
                                    <p:set>
                                      <p:cBhvr>
                                        <p:cTn id="76" dur="1" fill="hold">
                                          <p:stCondLst>
                                            <p:cond delay="499"/>
                                          </p:stCondLst>
                                        </p:cTn>
                                        <p:tgtEl>
                                          <p:spTgt spid="14">
                                            <p:txEl>
                                              <p:pRg st="17" end="17"/>
                                            </p:txEl>
                                          </p:spTgt>
                                        </p:tgtEl>
                                        <p:attrNameLst>
                                          <p:attrName>style.visibility</p:attrName>
                                        </p:attrNameLst>
                                      </p:cBhvr>
                                      <p:to>
                                        <p:strVal val="hidden"/>
                                      </p:to>
                                    </p:set>
                                  </p:childTnLst>
                                </p:cTn>
                              </p:par>
                              <p:par>
                                <p:cTn id="77" presetID="10" presetClass="exit" presetSubtype="0" fill="hold" nodeType="withEffect">
                                  <p:stCondLst>
                                    <p:cond delay="0"/>
                                  </p:stCondLst>
                                  <p:childTnLst>
                                    <p:animEffect transition="out" filter="fade">
                                      <p:cBhvr>
                                        <p:cTn id="78" dur="500"/>
                                        <p:tgtEl>
                                          <p:spTgt spid="18"/>
                                        </p:tgtEl>
                                      </p:cBhvr>
                                    </p:animEffect>
                                    <p:set>
                                      <p:cBhvr>
                                        <p:cTn id="79" dur="1" fill="hold">
                                          <p:stCondLst>
                                            <p:cond delay="49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allAtOnce"/>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A14FDCA4-7664-4442-B50F-2EE1914ABCA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extBox 13"/>
          <p:cNvSpPr txBox="1"/>
          <p:nvPr/>
        </p:nvSpPr>
        <p:spPr>
          <a:xfrm>
            <a:off x="417576" y="643129"/>
            <a:ext cx="4495800" cy="5632311"/>
          </a:xfrm>
          <a:prstGeom prst="rect">
            <a:avLst/>
          </a:prstGeom>
          <a:noFill/>
        </p:spPr>
        <p:txBody>
          <a:bodyPr wrap="square" rtlCol="0">
            <a:spAutoFit/>
          </a:bodyPr>
          <a:lstStyle/>
          <a:p>
            <a:pPr fontAlgn="base"/>
            <a:r>
              <a:rPr lang="en-US" dirty="0"/>
              <a:t>Power of the Lord came upon Him</a:t>
            </a:r>
          </a:p>
          <a:p>
            <a:pPr fontAlgn="base"/>
            <a:endParaRPr lang="en-US" dirty="0"/>
          </a:p>
          <a:p>
            <a:pPr fontAlgn="base"/>
            <a:r>
              <a:rPr lang="en-US" dirty="0"/>
              <a:t>He fell to the earth</a:t>
            </a:r>
          </a:p>
          <a:p>
            <a:pPr fontAlgn="base"/>
            <a:endParaRPr lang="en-US" dirty="0"/>
          </a:p>
          <a:p>
            <a:pPr fontAlgn="base"/>
            <a:r>
              <a:rPr lang="en-US" dirty="0"/>
              <a:t>Asked the people to gather</a:t>
            </a:r>
          </a:p>
          <a:p>
            <a:pPr fontAlgn="base"/>
            <a:endParaRPr lang="en-US" dirty="0"/>
          </a:p>
          <a:p>
            <a:pPr fontAlgn="base"/>
            <a:r>
              <a:rPr lang="en-US" dirty="0"/>
              <a:t>Knew he was going to die</a:t>
            </a:r>
          </a:p>
          <a:p>
            <a:pPr fontAlgn="base"/>
            <a:endParaRPr lang="en-US" dirty="0"/>
          </a:p>
          <a:p>
            <a:pPr fontAlgn="base"/>
            <a:r>
              <a:rPr lang="en-US" dirty="0"/>
              <a:t>On the Morrow:</a:t>
            </a:r>
          </a:p>
          <a:p>
            <a:pPr fontAlgn="base"/>
            <a:endParaRPr lang="en-US" dirty="0"/>
          </a:p>
          <a:p>
            <a:pPr fontAlgn="base"/>
            <a:r>
              <a:rPr lang="en-US" dirty="0"/>
              <a:t>He denied the things he had taught them and confessed the Christ, and the power of the Holy Ghost, and the ministering of angels.</a:t>
            </a:r>
          </a:p>
          <a:p>
            <a:pPr fontAlgn="base"/>
            <a:endParaRPr lang="en-US" dirty="0"/>
          </a:p>
          <a:p>
            <a:pPr fontAlgn="base"/>
            <a:r>
              <a:rPr lang="en-US" dirty="0"/>
              <a:t>Confessed that he had been deceived by the power of the devil</a:t>
            </a:r>
          </a:p>
          <a:p>
            <a:pPr fontAlgn="base"/>
            <a:endParaRPr lang="en-US" dirty="0"/>
          </a:p>
          <a:p>
            <a:pPr fontAlgn="base"/>
            <a:r>
              <a:rPr lang="en-US" dirty="0"/>
              <a:t>Spoke of hell, eternity and eternal punishment</a:t>
            </a:r>
          </a:p>
          <a:p>
            <a:pPr fontAlgn="base"/>
            <a:endParaRPr lang="en-US" dirty="0"/>
          </a:p>
        </p:txBody>
      </p:sp>
      <p:sp>
        <p:nvSpPr>
          <p:cNvPr id="5" name="TextBox 4"/>
          <p:cNvSpPr txBox="1"/>
          <p:nvPr/>
        </p:nvSpPr>
        <p:spPr>
          <a:xfrm>
            <a:off x="1524000" y="1"/>
            <a:ext cx="9144000" cy="646331"/>
          </a:xfrm>
          <a:prstGeom prst="rect">
            <a:avLst/>
          </a:prstGeom>
          <a:noFill/>
        </p:spPr>
        <p:txBody>
          <a:bodyPr wrap="square" rtlCol="0">
            <a:spAutoFit/>
          </a:bodyPr>
          <a:lstStyle/>
          <a:p>
            <a:pPr algn="ctr"/>
            <a:r>
              <a:rPr lang="en-US" sz="3600" dirty="0" err="1">
                <a:latin typeface="Arial Black" pitchFamily="34" charset="0"/>
              </a:rPr>
              <a:t>Sherem’s</a:t>
            </a:r>
            <a:r>
              <a:rPr lang="en-US" sz="3600" dirty="0">
                <a:latin typeface="Arial Black" pitchFamily="34" charset="0"/>
              </a:rPr>
              <a:t> Fate</a:t>
            </a:r>
            <a:endParaRPr lang="en-US" sz="3600" dirty="0"/>
          </a:p>
        </p:txBody>
      </p:sp>
      <p:sp>
        <p:nvSpPr>
          <p:cNvPr id="8" name="TextBox 7"/>
          <p:cNvSpPr txBox="1"/>
          <p:nvPr/>
        </p:nvSpPr>
        <p:spPr>
          <a:xfrm>
            <a:off x="262128" y="6550223"/>
            <a:ext cx="9144000" cy="307777"/>
          </a:xfrm>
          <a:prstGeom prst="rect">
            <a:avLst/>
          </a:prstGeom>
          <a:noFill/>
        </p:spPr>
        <p:txBody>
          <a:bodyPr wrap="square" rtlCol="0">
            <a:spAutoFit/>
          </a:bodyPr>
          <a:lstStyle/>
          <a:p>
            <a:r>
              <a:rPr lang="en-US" sz="1400" dirty="0"/>
              <a:t>Jacob 7:15-20</a:t>
            </a:r>
          </a:p>
        </p:txBody>
      </p:sp>
      <p:sp>
        <p:nvSpPr>
          <p:cNvPr id="17" name="TextBox 16"/>
          <p:cNvSpPr txBox="1"/>
          <p:nvPr/>
        </p:nvSpPr>
        <p:spPr>
          <a:xfrm>
            <a:off x="7933944" y="804673"/>
            <a:ext cx="3276600" cy="2585323"/>
          </a:xfrm>
          <a:prstGeom prst="rect">
            <a:avLst/>
          </a:prstGeom>
          <a:noFill/>
        </p:spPr>
        <p:txBody>
          <a:bodyPr wrap="square" rtlCol="0">
            <a:spAutoFit/>
          </a:bodyPr>
          <a:lstStyle/>
          <a:p>
            <a:pPr fontAlgn="base"/>
            <a:r>
              <a:rPr lang="en-US" dirty="0"/>
              <a:t>“And he said: I fear lest I have committed the unpardonable sin, for I have lied unto God; for I denied the Christ, and said that I believed the scriptures; and they truly testify of him. And because I have thus lied unto God I greatly fear lest my case shall be</a:t>
            </a:r>
            <a:r>
              <a:rPr lang="en-US" baseline="30000" dirty="0"/>
              <a:t> </a:t>
            </a:r>
            <a:r>
              <a:rPr lang="en-US" dirty="0"/>
              <a:t>awful; but I confess unto God.”</a:t>
            </a:r>
          </a:p>
        </p:txBody>
      </p:sp>
      <p:sp>
        <p:nvSpPr>
          <p:cNvPr id="18" name="TextBox 17"/>
          <p:cNvSpPr txBox="1"/>
          <p:nvPr/>
        </p:nvSpPr>
        <p:spPr>
          <a:xfrm>
            <a:off x="5410200" y="5943600"/>
            <a:ext cx="5257800" cy="523220"/>
          </a:xfrm>
          <a:prstGeom prst="rect">
            <a:avLst/>
          </a:prstGeom>
          <a:noFill/>
        </p:spPr>
        <p:txBody>
          <a:bodyPr wrap="square" rtlCol="0">
            <a:spAutoFit/>
          </a:bodyPr>
          <a:lstStyle/>
          <a:p>
            <a:pPr fontAlgn="base"/>
            <a:r>
              <a:rPr lang="en-US" sz="2800" b="1" dirty="0"/>
              <a:t>He gave up the ghost--died</a:t>
            </a:r>
            <a:endParaRPr lang="en-US" sz="2800" dirty="0"/>
          </a:p>
        </p:txBody>
      </p:sp>
      <p:pic>
        <p:nvPicPr>
          <p:cNvPr id="3" name="Picture 2">
            <a:extLst>
              <a:ext uri="{FF2B5EF4-FFF2-40B4-BE49-F238E27FC236}">
                <a16:creationId xmlns:a16="http://schemas.microsoft.com/office/drawing/2014/main" id="{EF717DB3-7C93-44FA-89F9-91E974C04CC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23906" y="1207009"/>
            <a:ext cx="2822538" cy="1854136"/>
          </a:xfrm>
          <a:prstGeom prst="rect">
            <a:avLst/>
          </a:prstGeom>
        </p:spPr>
      </p:pic>
      <p:pic>
        <p:nvPicPr>
          <p:cNvPr id="6" name="Picture 5">
            <a:extLst>
              <a:ext uri="{FF2B5EF4-FFF2-40B4-BE49-F238E27FC236}">
                <a16:creationId xmlns:a16="http://schemas.microsoft.com/office/drawing/2014/main" id="{22785C27-E028-4B1D-B7B2-C332D877A6A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63522" y="3639960"/>
            <a:ext cx="2962389" cy="1958604"/>
          </a:xfrm>
          <a:prstGeom prst="rect">
            <a:avLst/>
          </a:prstGeom>
        </p:spPr>
      </p:pic>
    </p:spTree>
    <p:extLst>
      <p:ext uri="{BB962C8B-B14F-4D97-AF65-F5344CB8AC3E}">
        <p14:creationId xmlns:p14="http://schemas.microsoft.com/office/powerpoint/2010/main" val="4119550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4">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4">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4">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4">
                                            <p:txEl>
                                              <p:pRg st="10" end="10"/>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4">
                                            <p:txEl>
                                              <p:pRg st="12" end="12"/>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4">
                                            <p:txEl>
                                              <p:pRg st="14" end="14"/>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BD02DF3-5881-42AF-AE24-373ACBD988E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extBox 13"/>
          <p:cNvSpPr txBox="1"/>
          <p:nvPr/>
        </p:nvSpPr>
        <p:spPr>
          <a:xfrm>
            <a:off x="1418897" y="430924"/>
            <a:ext cx="5943600" cy="4708981"/>
          </a:xfrm>
          <a:prstGeom prst="rect">
            <a:avLst/>
          </a:prstGeom>
          <a:noFill/>
        </p:spPr>
        <p:txBody>
          <a:bodyPr wrap="square" rtlCol="0">
            <a:spAutoFit/>
          </a:bodyPr>
          <a:lstStyle/>
          <a:p>
            <a:pPr fontAlgn="base"/>
            <a:r>
              <a:rPr lang="en-US" sz="2000" dirty="0"/>
              <a:t>“Through the years we learn that challenges to our faith are not new, and they aren’t likely to disappear soon. But </a:t>
            </a:r>
            <a:r>
              <a:rPr lang="en-US" sz="2000" i="1" dirty="0"/>
              <a:t>true disciples of Christ see opportunity in the midst of opposition. …</a:t>
            </a:r>
          </a:p>
          <a:p>
            <a:pPr fontAlgn="base"/>
            <a:endParaRPr lang="en-US" sz="2000" dirty="0"/>
          </a:p>
          <a:p>
            <a:pPr fontAlgn="base"/>
            <a:r>
              <a:rPr lang="en-US" sz="2000" dirty="0"/>
              <a:t>“… Fortunately, the Lord knows the hearts of our accusers and how we can most effectively respond to them. </a:t>
            </a:r>
          </a:p>
          <a:p>
            <a:pPr fontAlgn="base"/>
            <a:endParaRPr lang="en-US" sz="2000" dirty="0"/>
          </a:p>
          <a:p>
            <a:pPr fontAlgn="base"/>
            <a:r>
              <a:rPr lang="en-US" sz="2000" i="1" dirty="0"/>
              <a:t>As true disciples seek guidance from the Spirit, they receive inspiration tailored to each encounter.</a:t>
            </a:r>
            <a:r>
              <a:rPr lang="en-US" sz="2000" dirty="0"/>
              <a:t> And in every encounter, </a:t>
            </a:r>
            <a:r>
              <a:rPr lang="en-US" sz="2000" i="1" dirty="0"/>
              <a:t>true disciples respond in ways that invite the Spirit of the Lord.</a:t>
            </a:r>
            <a:r>
              <a:rPr lang="en-US" sz="2000" dirty="0"/>
              <a:t>” </a:t>
            </a:r>
          </a:p>
          <a:p>
            <a:pPr fontAlgn="base"/>
            <a:r>
              <a:rPr lang="en-US" sz="2000" dirty="0"/>
              <a:t>Robert D. Hales</a:t>
            </a:r>
          </a:p>
          <a:p>
            <a:pPr fontAlgn="base"/>
            <a:endParaRPr lang="en-US" sz="2000" dirty="0"/>
          </a:p>
        </p:txBody>
      </p:sp>
      <p:sp>
        <p:nvSpPr>
          <p:cNvPr id="17" name="Rectangle 16"/>
          <p:cNvSpPr/>
          <p:nvPr/>
        </p:nvSpPr>
        <p:spPr>
          <a:xfrm>
            <a:off x="225973" y="5512677"/>
            <a:ext cx="9485586" cy="1231106"/>
          </a:xfrm>
          <a:prstGeom prst="rect">
            <a:avLst/>
          </a:prstGeom>
        </p:spPr>
        <p:txBody>
          <a:bodyPr wrap="square">
            <a:spAutoFit/>
          </a:bodyPr>
          <a:lstStyle/>
          <a:p>
            <a:r>
              <a:rPr lang="en-US" sz="2800" dirty="0">
                <a:solidFill>
                  <a:srgbClr val="7030A0"/>
                </a:solidFill>
              </a:rPr>
              <a:t>“…see opportunity in the midst of opposition”</a:t>
            </a:r>
          </a:p>
          <a:p>
            <a:endParaRPr lang="en-US" sz="2800" b="1" dirty="0">
              <a:solidFill>
                <a:srgbClr val="7030A0"/>
              </a:solidFill>
            </a:endParaRPr>
          </a:p>
          <a:p>
            <a:r>
              <a:rPr lang="en-US" b="1" dirty="0"/>
              <a:t>Good can result as we respond to challenges to our faith in ways that invite the Spirit of the Lord</a:t>
            </a:r>
          </a:p>
        </p:txBody>
      </p:sp>
      <p:pic>
        <p:nvPicPr>
          <p:cNvPr id="18" name="Picture 17" descr="robert d. hales.jpg"/>
          <p:cNvPicPr>
            <a:picLocks noChangeAspect="1"/>
          </p:cNvPicPr>
          <p:nvPr/>
        </p:nvPicPr>
        <p:blipFill>
          <a:blip r:embed="rId3" cstate="print"/>
          <a:stretch>
            <a:fillRect/>
          </a:stretch>
        </p:blipFill>
        <p:spPr>
          <a:xfrm>
            <a:off x="170793" y="102476"/>
            <a:ext cx="1080927" cy="1358462"/>
          </a:xfrm>
          <a:prstGeom prst="rect">
            <a:avLst/>
          </a:prstGeom>
        </p:spPr>
      </p:pic>
      <p:grpSp>
        <p:nvGrpSpPr>
          <p:cNvPr id="7" name="Group 3">
            <a:extLst>
              <a:ext uri="{FF2B5EF4-FFF2-40B4-BE49-F238E27FC236}">
                <a16:creationId xmlns:a16="http://schemas.microsoft.com/office/drawing/2014/main" id="{F191A98F-99AC-4AB9-BE11-CC6CC82D2AD9}"/>
              </a:ext>
            </a:extLst>
          </p:cNvPr>
          <p:cNvGrpSpPr/>
          <p:nvPr/>
        </p:nvGrpSpPr>
        <p:grpSpPr>
          <a:xfrm>
            <a:off x="8224344" y="799860"/>
            <a:ext cx="2506717" cy="3404278"/>
            <a:chOff x="71718" y="1120588"/>
            <a:chExt cx="3152633" cy="5820275"/>
          </a:xfrm>
        </p:grpSpPr>
        <p:grpSp>
          <p:nvGrpSpPr>
            <p:cNvPr id="8" name="Group 13">
              <a:extLst>
                <a:ext uri="{FF2B5EF4-FFF2-40B4-BE49-F238E27FC236}">
                  <a16:creationId xmlns:a16="http://schemas.microsoft.com/office/drawing/2014/main" id="{DAC26D9C-0888-4474-95F6-731B152DBD87}"/>
                </a:ext>
              </a:extLst>
            </p:cNvPr>
            <p:cNvGrpSpPr/>
            <p:nvPr/>
          </p:nvGrpSpPr>
          <p:grpSpPr>
            <a:xfrm>
              <a:off x="71718" y="1120588"/>
              <a:ext cx="3048000" cy="4572000"/>
              <a:chOff x="838200" y="1066800"/>
              <a:chExt cx="2438400" cy="3352800"/>
            </a:xfrm>
          </p:grpSpPr>
          <p:sp>
            <p:nvSpPr>
              <p:cNvPr id="10" name="Rounded Rectangle 61">
                <a:extLst>
                  <a:ext uri="{FF2B5EF4-FFF2-40B4-BE49-F238E27FC236}">
                    <a16:creationId xmlns:a16="http://schemas.microsoft.com/office/drawing/2014/main" id="{0B9FD33A-EAD2-4C4E-9393-0F9144AA32CA}"/>
                  </a:ext>
                </a:extLst>
              </p:cNvPr>
              <p:cNvSpPr/>
              <p:nvPr/>
            </p:nvSpPr>
            <p:spPr>
              <a:xfrm>
                <a:off x="1066800" y="1295400"/>
                <a:ext cx="1981200" cy="3124200"/>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2">
                <a:extLst>
                  <a:ext uri="{FF2B5EF4-FFF2-40B4-BE49-F238E27FC236}">
                    <a16:creationId xmlns:a16="http://schemas.microsoft.com/office/drawing/2014/main" id="{A5EF2199-CE09-4FA4-A914-C3003BBC6F55}"/>
                  </a:ext>
                </a:extLst>
              </p:cNvPr>
              <p:cNvSpPr/>
              <p:nvPr/>
            </p:nvSpPr>
            <p:spPr>
              <a:xfrm>
                <a:off x="1143000" y="1219200"/>
                <a:ext cx="1981200" cy="3124200"/>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3">
                <a:extLst>
                  <a:ext uri="{FF2B5EF4-FFF2-40B4-BE49-F238E27FC236}">
                    <a16:creationId xmlns:a16="http://schemas.microsoft.com/office/drawing/2014/main" id="{BDBA3B9F-4AAA-4984-9798-ED6EB940EA25}"/>
                  </a:ext>
                </a:extLst>
              </p:cNvPr>
              <p:cNvSpPr/>
              <p:nvPr/>
            </p:nvSpPr>
            <p:spPr>
              <a:xfrm>
                <a:off x="1219200" y="1143000"/>
                <a:ext cx="1981200" cy="3124200"/>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4">
                <a:extLst>
                  <a:ext uri="{FF2B5EF4-FFF2-40B4-BE49-F238E27FC236}">
                    <a16:creationId xmlns:a16="http://schemas.microsoft.com/office/drawing/2014/main" id="{DFD23D8E-A1F8-4738-9E93-D6E15ED3183D}"/>
                  </a:ext>
                </a:extLst>
              </p:cNvPr>
              <p:cNvSpPr/>
              <p:nvPr/>
            </p:nvSpPr>
            <p:spPr>
              <a:xfrm>
                <a:off x="1295400" y="1066800"/>
                <a:ext cx="1981200" cy="3124200"/>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Donut 5">
                <a:extLst>
                  <a:ext uri="{FF2B5EF4-FFF2-40B4-BE49-F238E27FC236}">
                    <a16:creationId xmlns:a16="http://schemas.microsoft.com/office/drawing/2014/main" id="{254CBCD3-5C7E-45AF-BBB2-4B3FCC5861E8}"/>
                  </a:ext>
                </a:extLst>
              </p:cNvPr>
              <p:cNvSpPr/>
              <p:nvPr/>
            </p:nvSpPr>
            <p:spPr>
              <a:xfrm>
                <a:off x="838200" y="1676400"/>
                <a:ext cx="685800" cy="609600"/>
              </a:xfrm>
              <a:prstGeom prst="donut">
                <a:avLst>
                  <a:gd name="adj" fmla="val 19118"/>
                </a:avLst>
              </a:prstGeom>
              <a:solidFill>
                <a:srgbClr val="C495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Donut 6">
                <a:extLst>
                  <a:ext uri="{FF2B5EF4-FFF2-40B4-BE49-F238E27FC236}">
                    <a16:creationId xmlns:a16="http://schemas.microsoft.com/office/drawing/2014/main" id="{D12F8EE8-4883-40E1-B0EA-8DE0449A8389}"/>
                  </a:ext>
                </a:extLst>
              </p:cNvPr>
              <p:cNvSpPr/>
              <p:nvPr/>
            </p:nvSpPr>
            <p:spPr>
              <a:xfrm>
                <a:off x="838200" y="2438400"/>
                <a:ext cx="685800" cy="609600"/>
              </a:xfrm>
              <a:prstGeom prst="donut">
                <a:avLst>
                  <a:gd name="adj" fmla="val 19118"/>
                </a:avLst>
              </a:prstGeom>
              <a:solidFill>
                <a:srgbClr val="C495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 name="Donut 7">
                <a:extLst>
                  <a:ext uri="{FF2B5EF4-FFF2-40B4-BE49-F238E27FC236}">
                    <a16:creationId xmlns:a16="http://schemas.microsoft.com/office/drawing/2014/main" id="{C746A63A-49B5-4F63-9842-C76A384B84C0}"/>
                  </a:ext>
                </a:extLst>
              </p:cNvPr>
              <p:cNvSpPr/>
              <p:nvPr/>
            </p:nvSpPr>
            <p:spPr>
              <a:xfrm>
                <a:off x="838200" y="3200400"/>
                <a:ext cx="685800" cy="609600"/>
              </a:xfrm>
              <a:prstGeom prst="donut">
                <a:avLst>
                  <a:gd name="adj" fmla="val 19118"/>
                </a:avLst>
              </a:prstGeom>
              <a:solidFill>
                <a:srgbClr val="C495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Plaque 8">
                <a:extLst>
                  <a:ext uri="{FF2B5EF4-FFF2-40B4-BE49-F238E27FC236}">
                    <a16:creationId xmlns:a16="http://schemas.microsoft.com/office/drawing/2014/main" id="{B2DA0472-0C54-48F9-BE52-EB16A3B4538B}"/>
                  </a:ext>
                </a:extLst>
              </p:cNvPr>
              <p:cNvSpPr/>
              <p:nvPr/>
            </p:nvSpPr>
            <p:spPr>
              <a:xfrm>
                <a:off x="990600" y="1981200"/>
                <a:ext cx="381000" cy="381000"/>
              </a:xfrm>
              <a:prstGeom prst="plaque">
                <a:avLst>
                  <a:gd name="adj" fmla="val 35491"/>
                </a:avLst>
              </a:prstGeom>
              <a:solidFill>
                <a:srgbClr val="7E6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Plaque 9">
                <a:extLst>
                  <a:ext uri="{FF2B5EF4-FFF2-40B4-BE49-F238E27FC236}">
                    <a16:creationId xmlns:a16="http://schemas.microsoft.com/office/drawing/2014/main" id="{90E5604C-BD83-4C85-8940-AE759F383C8D}"/>
                  </a:ext>
                </a:extLst>
              </p:cNvPr>
              <p:cNvSpPr/>
              <p:nvPr/>
            </p:nvSpPr>
            <p:spPr>
              <a:xfrm>
                <a:off x="990600" y="2743200"/>
                <a:ext cx="381000" cy="381000"/>
              </a:xfrm>
              <a:prstGeom prst="plaque">
                <a:avLst>
                  <a:gd name="adj" fmla="val 35491"/>
                </a:avLst>
              </a:prstGeom>
              <a:solidFill>
                <a:srgbClr val="7E6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Plaque 10">
                <a:extLst>
                  <a:ext uri="{FF2B5EF4-FFF2-40B4-BE49-F238E27FC236}">
                    <a16:creationId xmlns:a16="http://schemas.microsoft.com/office/drawing/2014/main" id="{9F2FECFD-E5E4-46F3-A430-9E3C52C9AFF8}"/>
                  </a:ext>
                </a:extLst>
              </p:cNvPr>
              <p:cNvSpPr/>
              <p:nvPr/>
            </p:nvSpPr>
            <p:spPr>
              <a:xfrm>
                <a:off x="990600" y="3505200"/>
                <a:ext cx="381000" cy="381000"/>
              </a:xfrm>
              <a:prstGeom prst="plaque">
                <a:avLst>
                  <a:gd name="adj" fmla="val 35491"/>
                </a:avLst>
              </a:prstGeom>
              <a:solidFill>
                <a:srgbClr val="7E6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4D7110C2-8E08-4330-9336-5B270FA9E9AE}"/>
                </a:ext>
              </a:extLst>
            </p:cNvPr>
            <p:cNvSpPr txBox="1"/>
            <p:nvPr/>
          </p:nvSpPr>
          <p:spPr>
            <a:xfrm>
              <a:off x="762596" y="1254182"/>
              <a:ext cx="2461755" cy="5686681"/>
            </a:xfrm>
            <a:prstGeom prst="rect">
              <a:avLst/>
            </a:prstGeom>
            <a:noFill/>
          </p:spPr>
          <p:txBody>
            <a:bodyPr wrap="square" rtlCol="0">
              <a:spAutoFit/>
            </a:bodyPr>
            <a:lstStyle/>
            <a:p>
              <a:pPr algn="ctr"/>
              <a:r>
                <a:rPr lang="en-US" dirty="0"/>
                <a:t> </a:t>
              </a:r>
              <a:r>
                <a:rPr lang="en-US" b="1" dirty="0"/>
                <a:t>We can overcome challenges to our faith by relying on the words of prophets and sharing our testimonies of the gospel.</a:t>
              </a:r>
              <a:endParaRPr lang="en-US" sz="1600" b="1" dirty="0">
                <a:solidFill>
                  <a:schemeClr val="bg2">
                    <a:lumMod val="25000"/>
                  </a:schemeClr>
                </a:solidFill>
                <a:latin typeface="Tempus Sans ITC" pitchFamily="82" charset="0"/>
              </a:endParaRPr>
            </a:p>
          </p:txBody>
        </p:sp>
      </p:grpSp>
      <p:pic>
        <p:nvPicPr>
          <p:cNvPr id="3" name="Picture 2">
            <a:extLst>
              <a:ext uri="{FF2B5EF4-FFF2-40B4-BE49-F238E27FC236}">
                <a16:creationId xmlns:a16="http://schemas.microsoft.com/office/drawing/2014/main" id="{349C48B2-7BE4-4A81-8508-F13B07C4193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608360" y="3878317"/>
            <a:ext cx="1988820" cy="2743200"/>
          </a:xfrm>
          <a:prstGeom prst="rect">
            <a:avLst/>
          </a:prstGeom>
        </p:spPr>
      </p:pic>
    </p:spTree>
    <p:extLst>
      <p:ext uri="{BB962C8B-B14F-4D97-AF65-F5344CB8AC3E}">
        <p14:creationId xmlns:p14="http://schemas.microsoft.com/office/powerpoint/2010/main" val="4057800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Effect transition="in" filter="fade">
                                      <p:cBhvr>
                                        <p:cTn id="25" dur="1000"/>
                                        <p:tgtEl>
                                          <p:spTgt spid="17">
                                            <p:txEl>
                                              <p:pRg st="0" end="0"/>
                                            </p:txEl>
                                          </p:spTgt>
                                        </p:tgtEl>
                                      </p:cBhvr>
                                    </p:animEffect>
                                    <p:anim calcmode="lin" valueType="num">
                                      <p:cBhvr>
                                        <p:cTn id="26" dur="10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27" dur="1000" fill="hold"/>
                                        <p:tgtEl>
                                          <p:spTgt spid="17">
                                            <p:txEl>
                                              <p:pRg st="0" end="0"/>
                                            </p:txEl>
                                          </p:spTgt>
                                        </p:tgtEl>
                                        <p:attrNameLst>
                                          <p:attrName>ppt_y</p:attrName>
                                        </p:attrNameLst>
                                      </p:cBhvr>
                                      <p:tavLst>
                                        <p:tav tm="0">
                                          <p:val>
                                            <p:strVal val="#ppt_y+.1"/>
                                          </p:val>
                                        </p:tav>
                                        <p:tav tm="100000">
                                          <p:val>
                                            <p:strVal val="#ppt_y"/>
                                          </p:val>
                                        </p:tav>
                                      </p:tavLst>
                                    </p:anim>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50">
            <a:extLst>
              <a:ext uri="{FF2B5EF4-FFF2-40B4-BE49-F238E27FC236}">
                <a16:creationId xmlns:a16="http://schemas.microsoft.com/office/drawing/2014/main" id="{7FA521DA-7195-4F06-A78F-D81549D19F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TextBox 4"/>
          <p:cNvSpPr txBox="1"/>
          <p:nvPr/>
        </p:nvSpPr>
        <p:spPr>
          <a:xfrm>
            <a:off x="1524000" y="1"/>
            <a:ext cx="9144000" cy="646331"/>
          </a:xfrm>
          <a:prstGeom prst="rect">
            <a:avLst/>
          </a:prstGeom>
          <a:noFill/>
        </p:spPr>
        <p:txBody>
          <a:bodyPr wrap="square" rtlCol="0">
            <a:spAutoFit/>
          </a:bodyPr>
          <a:lstStyle/>
          <a:p>
            <a:pPr algn="ctr"/>
            <a:r>
              <a:rPr lang="en-US" sz="3600" dirty="0">
                <a:latin typeface="Arial Black" pitchFamily="34" charset="0"/>
              </a:rPr>
              <a:t>Truths from Jacob</a:t>
            </a:r>
            <a:endParaRPr lang="en-US" sz="3600" dirty="0"/>
          </a:p>
        </p:txBody>
      </p:sp>
      <p:sp>
        <p:nvSpPr>
          <p:cNvPr id="8" name="TextBox 7"/>
          <p:cNvSpPr txBox="1"/>
          <p:nvPr/>
        </p:nvSpPr>
        <p:spPr>
          <a:xfrm>
            <a:off x="70104" y="6550223"/>
            <a:ext cx="9144000" cy="307777"/>
          </a:xfrm>
          <a:prstGeom prst="rect">
            <a:avLst/>
          </a:prstGeom>
          <a:noFill/>
        </p:spPr>
        <p:txBody>
          <a:bodyPr wrap="square" rtlCol="0">
            <a:spAutoFit/>
          </a:bodyPr>
          <a:lstStyle/>
          <a:p>
            <a:r>
              <a:rPr lang="en-US" sz="1400" dirty="0"/>
              <a:t>Jacob 7:5-14</a:t>
            </a:r>
          </a:p>
        </p:txBody>
      </p:sp>
      <p:grpSp>
        <p:nvGrpSpPr>
          <p:cNvPr id="2" name="Group 6"/>
          <p:cNvGrpSpPr/>
          <p:nvPr/>
        </p:nvGrpSpPr>
        <p:grpSpPr>
          <a:xfrm>
            <a:off x="4145280" y="792480"/>
            <a:ext cx="3505200" cy="1524000"/>
            <a:chOff x="965200" y="2286000"/>
            <a:chExt cx="7264401" cy="2743200"/>
          </a:xfrm>
        </p:grpSpPr>
        <p:grpSp>
          <p:nvGrpSpPr>
            <p:cNvPr id="4" name="Group 18"/>
            <p:cNvGrpSpPr/>
            <p:nvPr/>
          </p:nvGrpSpPr>
          <p:grpSpPr>
            <a:xfrm>
              <a:off x="965200" y="2286000"/>
              <a:ext cx="7264401" cy="2743200"/>
              <a:chOff x="965200" y="2286000"/>
              <a:chExt cx="7327901" cy="2743200"/>
            </a:xfrm>
          </p:grpSpPr>
          <p:sp>
            <p:nvSpPr>
              <p:cNvPr id="11" name="Rectangle 10"/>
              <p:cNvSpPr/>
              <p:nvPr/>
            </p:nvSpPr>
            <p:spPr>
              <a:xfrm>
                <a:off x="990601" y="2286000"/>
                <a:ext cx="7302500" cy="2466242"/>
              </a:xfrm>
              <a:prstGeom prst="rect">
                <a:avLst/>
              </a:prstGeom>
              <a:solidFill>
                <a:srgbClr val="1C766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965200" y="4739054"/>
                <a:ext cx="7302500" cy="290146"/>
              </a:xfrm>
              <a:prstGeom prst="rect">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p:cNvCxnSpPr/>
              <p:nvPr/>
            </p:nvCxnSpPr>
            <p:spPr>
              <a:xfrm>
                <a:off x="965200" y="478741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2" idx="1"/>
                <a:endCxn id="12" idx="3"/>
              </p:cNvCxnSpPr>
              <p:nvPr/>
            </p:nvCxnSpPr>
            <p:spPr>
              <a:xfrm>
                <a:off x="965200" y="4884127"/>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965200" y="498084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071507" y="2604926"/>
              <a:ext cx="7010400" cy="1495795"/>
            </a:xfrm>
            <a:prstGeom prst="rect">
              <a:avLst/>
            </a:prstGeom>
            <a:noFill/>
          </p:spPr>
          <p:txBody>
            <a:bodyPr wrap="square" rtlCol="0">
              <a:spAutoFit/>
            </a:bodyPr>
            <a:lstStyle/>
            <a:p>
              <a:pPr algn="ctr"/>
              <a:r>
                <a:rPr lang="en-US" sz="2400" b="1" dirty="0">
                  <a:solidFill>
                    <a:schemeClr val="bg1"/>
                  </a:solidFill>
                  <a:latin typeface="Comic Sans MS" pitchFamily="66" charset="0"/>
                </a:rPr>
                <a:t>All prophets testify of Jesus Christ</a:t>
              </a:r>
              <a:endParaRPr lang="en-US" sz="2400" dirty="0">
                <a:solidFill>
                  <a:schemeClr val="bg1"/>
                </a:solidFill>
                <a:latin typeface="Comic Sans MS" pitchFamily="66" charset="0"/>
              </a:endParaRPr>
            </a:p>
          </p:txBody>
        </p:sp>
      </p:grpSp>
      <p:grpSp>
        <p:nvGrpSpPr>
          <p:cNvPr id="19" name="Group 6"/>
          <p:cNvGrpSpPr/>
          <p:nvPr/>
        </p:nvGrpSpPr>
        <p:grpSpPr>
          <a:xfrm>
            <a:off x="7318248" y="2651760"/>
            <a:ext cx="4724400" cy="1524000"/>
            <a:chOff x="965200" y="2286000"/>
            <a:chExt cx="7264401" cy="2743200"/>
          </a:xfrm>
        </p:grpSpPr>
        <p:grpSp>
          <p:nvGrpSpPr>
            <p:cNvPr id="20" name="Group 18"/>
            <p:cNvGrpSpPr/>
            <p:nvPr/>
          </p:nvGrpSpPr>
          <p:grpSpPr>
            <a:xfrm>
              <a:off x="965200" y="2286000"/>
              <a:ext cx="7264401" cy="2743200"/>
              <a:chOff x="965200" y="2286000"/>
              <a:chExt cx="7327901" cy="2743200"/>
            </a:xfrm>
          </p:grpSpPr>
          <p:sp>
            <p:nvSpPr>
              <p:cNvPr id="22" name="Rectangle 21"/>
              <p:cNvSpPr/>
              <p:nvPr/>
            </p:nvSpPr>
            <p:spPr>
              <a:xfrm>
                <a:off x="990601" y="2286000"/>
                <a:ext cx="7302500" cy="2466242"/>
              </a:xfrm>
              <a:prstGeom prst="rect">
                <a:avLst/>
              </a:prstGeom>
              <a:solidFill>
                <a:srgbClr val="1C766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965200" y="4739054"/>
                <a:ext cx="7302500" cy="290146"/>
              </a:xfrm>
              <a:prstGeom prst="rect">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 name="Straight Connector 23"/>
              <p:cNvCxnSpPr/>
              <p:nvPr/>
            </p:nvCxnSpPr>
            <p:spPr>
              <a:xfrm>
                <a:off x="965200" y="478741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23" idx="1"/>
                <a:endCxn id="23" idx="3"/>
              </p:cNvCxnSpPr>
              <p:nvPr/>
            </p:nvCxnSpPr>
            <p:spPr>
              <a:xfrm>
                <a:off x="965200" y="4884127"/>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965200" y="498084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965200" y="2423160"/>
              <a:ext cx="7010401" cy="2382190"/>
            </a:xfrm>
            <a:prstGeom prst="rect">
              <a:avLst/>
            </a:prstGeom>
            <a:noFill/>
          </p:spPr>
          <p:txBody>
            <a:bodyPr wrap="square" rtlCol="0">
              <a:spAutoFit/>
            </a:bodyPr>
            <a:lstStyle/>
            <a:p>
              <a:pPr fontAlgn="base"/>
              <a:r>
                <a:rPr lang="en-US" sz="2000" b="1" dirty="0">
                  <a:solidFill>
                    <a:schemeClr val="bg1"/>
                  </a:solidFill>
                  <a:latin typeface="Comic Sans MS" pitchFamily="66" charset="0"/>
                </a:rPr>
                <a:t>As we respond to questions or criticisms of our faith in ways that invite the Spirit, we can help others turn to the Lord.</a:t>
              </a:r>
              <a:endParaRPr lang="en-US" sz="2000" dirty="0">
                <a:solidFill>
                  <a:schemeClr val="bg1"/>
                </a:solidFill>
                <a:latin typeface="Comic Sans MS" pitchFamily="66" charset="0"/>
              </a:endParaRPr>
            </a:p>
          </p:txBody>
        </p:sp>
      </p:grpSp>
      <p:grpSp>
        <p:nvGrpSpPr>
          <p:cNvPr id="27" name="Group 6"/>
          <p:cNvGrpSpPr/>
          <p:nvPr/>
        </p:nvGrpSpPr>
        <p:grpSpPr>
          <a:xfrm>
            <a:off x="6425184" y="5096256"/>
            <a:ext cx="4038600" cy="1524000"/>
            <a:chOff x="965200" y="2286000"/>
            <a:chExt cx="7896088" cy="2743200"/>
          </a:xfrm>
        </p:grpSpPr>
        <p:grpSp>
          <p:nvGrpSpPr>
            <p:cNvPr id="28" name="Group 18"/>
            <p:cNvGrpSpPr/>
            <p:nvPr/>
          </p:nvGrpSpPr>
          <p:grpSpPr>
            <a:xfrm>
              <a:off x="965200" y="2286000"/>
              <a:ext cx="7264401" cy="2743200"/>
              <a:chOff x="965200" y="2286000"/>
              <a:chExt cx="7327901" cy="2743200"/>
            </a:xfrm>
          </p:grpSpPr>
          <p:sp>
            <p:nvSpPr>
              <p:cNvPr id="30" name="Rectangle 29"/>
              <p:cNvSpPr/>
              <p:nvPr/>
            </p:nvSpPr>
            <p:spPr>
              <a:xfrm>
                <a:off x="990601" y="2286000"/>
                <a:ext cx="7302500" cy="2466241"/>
              </a:xfrm>
              <a:prstGeom prst="rect">
                <a:avLst/>
              </a:prstGeom>
              <a:solidFill>
                <a:srgbClr val="1C766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965200" y="4739054"/>
                <a:ext cx="7302500" cy="290146"/>
              </a:xfrm>
              <a:prstGeom prst="rect">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2" name="Straight Connector 31"/>
              <p:cNvCxnSpPr/>
              <p:nvPr/>
            </p:nvCxnSpPr>
            <p:spPr>
              <a:xfrm>
                <a:off x="965200" y="478741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31" idx="1"/>
                <a:endCxn id="31" idx="3"/>
              </p:cNvCxnSpPr>
              <p:nvPr/>
            </p:nvCxnSpPr>
            <p:spPr>
              <a:xfrm>
                <a:off x="965200" y="4884127"/>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965200" y="498084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29" name="TextBox 28"/>
            <p:cNvSpPr txBox="1"/>
            <p:nvPr/>
          </p:nvSpPr>
          <p:spPr>
            <a:xfrm>
              <a:off x="965200" y="2286000"/>
              <a:ext cx="7896088" cy="2160592"/>
            </a:xfrm>
            <a:prstGeom prst="rect">
              <a:avLst/>
            </a:prstGeom>
            <a:noFill/>
          </p:spPr>
          <p:txBody>
            <a:bodyPr wrap="square" rtlCol="0">
              <a:spAutoFit/>
            </a:bodyPr>
            <a:lstStyle/>
            <a:p>
              <a:pPr fontAlgn="base"/>
              <a:r>
                <a:rPr lang="en-US" sz="2400" b="1" dirty="0">
                  <a:solidFill>
                    <a:schemeClr val="bg1"/>
                  </a:solidFill>
                  <a:latin typeface="Comic Sans MS" pitchFamily="66" charset="0"/>
                </a:rPr>
                <a:t>Prophets help us recognize and overcome Satan’s deceptions.</a:t>
              </a:r>
              <a:endParaRPr lang="en-US" sz="2400" dirty="0">
                <a:solidFill>
                  <a:schemeClr val="bg1"/>
                </a:solidFill>
                <a:latin typeface="Comic Sans MS" pitchFamily="66" charset="0"/>
              </a:endParaRPr>
            </a:p>
          </p:txBody>
        </p:sp>
      </p:grpSp>
      <p:grpSp>
        <p:nvGrpSpPr>
          <p:cNvPr id="35" name="Group 6"/>
          <p:cNvGrpSpPr/>
          <p:nvPr/>
        </p:nvGrpSpPr>
        <p:grpSpPr>
          <a:xfrm>
            <a:off x="410534" y="4661442"/>
            <a:ext cx="4724400" cy="1524000"/>
            <a:chOff x="965200" y="2286000"/>
            <a:chExt cx="7896088" cy="2743200"/>
          </a:xfrm>
        </p:grpSpPr>
        <p:grpSp>
          <p:nvGrpSpPr>
            <p:cNvPr id="36" name="Group 18"/>
            <p:cNvGrpSpPr/>
            <p:nvPr/>
          </p:nvGrpSpPr>
          <p:grpSpPr>
            <a:xfrm>
              <a:off x="965200" y="2286000"/>
              <a:ext cx="7264401" cy="2743200"/>
              <a:chOff x="965200" y="2286000"/>
              <a:chExt cx="7327901" cy="2743200"/>
            </a:xfrm>
          </p:grpSpPr>
          <p:sp>
            <p:nvSpPr>
              <p:cNvPr id="38" name="Rectangle 37"/>
              <p:cNvSpPr/>
              <p:nvPr/>
            </p:nvSpPr>
            <p:spPr>
              <a:xfrm>
                <a:off x="990601" y="2286000"/>
                <a:ext cx="7302500" cy="2466241"/>
              </a:xfrm>
              <a:prstGeom prst="rect">
                <a:avLst/>
              </a:prstGeom>
              <a:solidFill>
                <a:srgbClr val="1C766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965200" y="4739054"/>
                <a:ext cx="7302500" cy="290146"/>
              </a:xfrm>
              <a:prstGeom prst="rect">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0" name="Straight Connector 39"/>
              <p:cNvCxnSpPr/>
              <p:nvPr/>
            </p:nvCxnSpPr>
            <p:spPr>
              <a:xfrm>
                <a:off x="965200" y="478741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9" idx="1"/>
                <a:endCxn id="39" idx="3"/>
              </p:cNvCxnSpPr>
              <p:nvPr/>
            </p:nvCxnSpPr>
            <p:spPr>
              <a:xfrm>
                <a:off x="965200" y="4884127"/>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965200" y="498084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37" name="TextBox 36"/>
            <p:cNvSpPr txBox="1"/>
            <p:nvPr/>
          </p:nvSpPr>
          <p:spPr>
            <a:xfrm>
              <a:off x="965200" y="2286000"/>
              <a:ext cx="7896088" cy="2659190"/>
            </a:xfrm>
            <a:prstGeom prst="rect">
              <a:avLst/>
            </a:prstGeom>
            <a:noFill/>
          </p:spPr>
          <p:txBody>
            <a:bodyPr wrap="square" rtlCol="0">
              <a:spAutoFit/>
            </a:bodyPr>
            <a:lstStyle/>
            <a:p>
              <a:pPr fontAlgn="base"/>
              <a:r>
                <a:rPr lang="en-US" b="1" dirty="0">
                  <a:solidFill>
                    <a:schemeClr val="bg1"/>
                  </a:solidFill>
                  <a:latin typeface="Comic Sans MS" pitchFamily="66" charset="0"/>
                </a:rPr>
                <a:t>Those who rebel against God and actively preach against the truth will face severe consequences from the Lord.</a:t>
              </a:r>
              <a:endParaRPr lang="en-US" dirty="0">
                <a:solidFill>
                  <a:schemeClr val="bg1"/>
                </a:solidFill>
                <a:latin typeface="Comic Sans MS" pitchFamily="66" charset="0"/>
              </a:endParaRPr>
            </a:p>
            <a:p>
              <a:pPr fontAlgn="base"/>
              <a:r>
                <a:rPr lang="en-US" b="1" dirty="0">
                  <a:solidFill>
                    <a:schemeClr val="bg1"/>
                  </a:solidFill>
                  <a:latin typeface="Comic Sans MS" pitchFamily="66" charset="0"/>
                </a:rPr>
                <a:t>.</a:t>
              </a:r>
              <a:endParaRPr lang="en-US" dirty="0">
                <a:solidFill>
                  <a:schemeClr val="bg1"/>
                </a:solidFill>
                <a:latin typeface="Comic Sans MS" pitchFamily="66" charset="0"/>
              </a:endParaRPr>
            </a:p>
          </p:txBody>
        </p:sp>
      </p:grpSp>
      <p:grpSp>
        <p:nvGrpSpPr>
          <p:cNvPr id="43" name="Group 6"/>
          <p:cNvGrpSpPr/>
          <p:nvPr/>
        </p:nvGrpSpPr>
        <p:grpSpPr>
          <a:xfrm>
            <a:off x="802885" y="2547497"/>
            <a:ext cx="3505200" cy="1524000"/>
            <a:chOff x="965200" y="2286000"/>
            <a:chExt cx="7264401" cy="2743200"/>
          </a:xfrm>
        </p:grpSpPr>
        <p:grpSp>
          <p:nvGrpSpPr>
            <p:cNvPr id="44" name="Group 18"/>
            <p:cNvGrpSpPr/>
            <p:nvPr/>
          </p:nvGrpSpPr>
          <p:grpSpPr>
            <a:xfrm>
              <a:off x="965200" y="2286000"/>
              <a:ext cx="7264401" cy="2743200"/>
              <a:chOff x="965200" y="2286000"/>
              <a:chExt cx="7327901" cy="2743200"/>
            </a:xfrm>
          </p:grpSpPr>
          <p:sp>
            <p:nvSpPr>
              <p:cNvPr id="46" name="Rectangle 45"/>
              <p:cNvSpPr/>
              <p:nvPr/>
            </p:nvSpPr>
            <p:spPr>
              <a:xfrm>
                <a:off x="990601" y="2286000"/>
                <a:ext cx="7302500" cy="2466242"/>
              </a:xfrm>
              <a:prstGeom prst="rect">
                <a:avLst/>
              </a:prstGeom>
              <a:solidFill>
                <a:srgbClr val="1C766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965200" y="4739054"/>
                <a:ext cx="7302500" cy="290146"/>
              </a:xfrm>
              <a:prstGeom prst="rect">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8" name="Straight Connector 47"/>
              <p:cNvCxnSpPr/>
              <p:nvPr/>
            </p:nvCxnSpPr>
            <p:spPr>
              <a:xfrm>
                <a:off x="965200" y="478741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a:stCxn id="47" idx="1"/>
                <a:endCxn id="47" idx="3"/>
              </p:cNvCxnSpPr>
              <p:nvPr/>
            </p:nvCxnSpPr>
            <p:spPr>
              <a:xfrm>
                <a:off x="965200" y="4884127"/>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965200" y="4980842"/>
                <a:ext cx="7302500" cy="0"/>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965200" y="2423160"/>
              <a:ext cx="7010400" cy="1828193"/>
            </a:xfrm>
            <a:prstGeom prst="rect">
              <a:avLst/>
            </a:prstGeom>
            <a:noFill/>
          </p:spPr>
          <p:txBody>
            <a:bodyPr wrap="square" rtlCol="0">
              <a:spAutoFit/>
            </a:bodyPr>
            <a:lstStyle/>
            <a:p>
              <a:pPr fontAlgn="base"/>
              <a:r>
                <a:rPr lang="en-US" sz="2000" b="1" dirty="0">
                  <a:solidFill>
                    <a:schemeClr val="bg1"/>
                  </a:solidFill>
                  <a:latin typeface="Comic Sans MS" pitchFamily="66" charset="0"/>
                </a:rPr>
                <a:t>Searching the scriptures will help us avoid being deceived.</a:t>
              </a:r>
              <a:endParaRPr lang="en-US" sz="2000" dirty="0">
                <a:solidFill>
                  <a:schemeClr val="bg1"/>
                </a:solidFill>
                <a:latin typeface="Comic Sans MS" pitchFamily="66" charset="0"/>
              </a:endParaRPr>
            </a:p>
          </p:txBody>
        </p:sp>
      </p:grpSp>
      <p:grpSp>
        <p:nvGrpSpPr>
          <p:cNvPr id="3" name="Group 2">
            <a:extLst>
              <a:ext uri="{FF2B5EF4-FFF2-40B4-BE49-F238E27FC236}">
                <a16:creationId xmlns:a16="http://schemas.microsoft.com/office/drawing/2014/main" id="{AFDA06F2-BCD0-C6A1-E866-A6C4BCA78620}"/>
              </a:ext>
            </a:extLst>
          </p:cNvPr>
          <p:cNvGrpSpPr/>
          <p:nvPr/>
        </p:nvGrpSpPr>
        <p:grpSpPr>
          <a:xfrm>
            <a:off x="5004530" y="2378609"/>
            <a:ext cx="1437835" cy="3047878"/>
            <a:chOff x="1048251" y="1600200"/>
            <a:chExt cx="2120892" cy="4495800"/>
          </a:xfrm>
        </p:grpSpPr>
        <p:sp>
          <p:nvSpPr>
            <p:cNvPr id="6" name="Oval 62">
              <a:extLst>
                <a:ext uri="{FF2B5EF4-FFF2-40B4-BE49-F238E27FC236}">
                  <a16:creationId xmlns:a16="http://schemas.microsoft.com/office/drawing/2014/main" id="{3F2B2809-F37F-B8C5-0E17-B4D7B586F8B4}"/>
                </a:ext>
              </a:extLst>
            </p:cNvPr>
            <p:cNvSpPr/>
            <p:nvPr/>
          </p:nvSpPr>
          <p:spPr>
            <a:xfrm rot="20950279">
              <a:off x="2035534" y="5633521"/>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AEC53D78-32FC-199B-133D-2E1AD8A5FE99}"/>
                </a:ext>
              </a:extLst>
            </p:cNvPr>
            <p:cNvSpPr/>
            <p:nvPr/>
          </p:nvSpPr>
          <p:spPr>
            <a:xfrm rot="20950279">
              <a:off x="1453258" y="5633523"/>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E4F80779-676E-F402-1399-6F37ABE1B636}"/>
                </a:ext>
              </a:extLst>
            </p:cNvPr>
            <p:cNvSpPr/>
            <p:nvPr/>
          </p:nvSpPr>
          <p:spPr>
            <a:xfrm rot="3727289" flipH="1">
              <a:off x="2619115" y="4432242"/>
              <a:ext cx="646564" cy="45349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08EA5978-7303-36E4-3C78-DA2E1F12FA4C}"/>
                </a:ext>
              </a:extLst>
            </p:cNvPr>
            <p:cNvSpPr/>
            <p:nvPr/>
          </p:nvSpPr>
          <p:spPr>
            <a:xfrm rot="17979736">
              <a:off x="924428" y="4523569"/>
              <a:ext cx="646564" cy="398918"/>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rapezoid 16">
              <a:extLst>
                <a:ext uri="{FF2B5EF4-FFF2-40B4-BE49-F238E27FC236}">
                  <a16:creationId xmlns:a16="http://schemas.microsoft.com/office/drawing/2014/main" id="{354CF8A9-A0E7-955C-B8DF-941429F47CAD}"/>
                </a:ext>
              </a:extLst>
            </p:cNvPr>
            <p:cNvSpPr/>
            <p:nvPr/>
          </p:nvSpPr>
          <p:spPr>
            <a:xfrm>
              <a:off x="1400427" y="3232845"/>
              <a:ext cx="1401029" cy="256453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rapezoid 17">
              <a:extLst>
                <a:ext uri="{FF2B5EF4-FFF2-40B4-BE49-F238E27FC236}">
                  <a16:creationId xmlns:a16="http://schemas.microsoft.com/office/drawing/2014/main" id="{66444427-5FE0-7513-C992-8FFDF91C4D8F}"/>
                </a:ext>
              </a:extLst>
            </p:cNvPr>
            <p:cNvSpPr/>
            <p:nvPr/>
          </p:nvSpPr>
          <p:spPr>
            <a:xfrm rot="20382913">
              <a:off x="2401734" y="3294670"/>
              <a:ext cx="579127" cy="1484478"/>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Trapezoid 106">
              <a:extLst>
                <a:ext uri="{FF2B5EF4-FFF2-40B4-BE49-F238E27FC236}">
                  <a16:creationId xmlns:a16="http://schemas.microsoft.com/office/drawing/2014/main" id="{D1522AAA-F7C7-351D-0675-27A1BFAF756F}"/>
                </a:ext>
              </a:extLst>
            </p:cNvPr>
            <p:cNvSpPr/>
            <p:nvPr/>
          </p:nvSpPr>
          <p:spPr>
            <a:xfrm rot="1217087" flipH="1">
              <a:off x="1156078" y="3302550"/>
              <a:ext cx="630412" cy="1538284"/>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rapezoid 107">
              <a:extLst>
                <a:ext uri="{FF2B5EF4-FFF2-40B4-BE49-F238E27FC236}">
                  <a16:creationId xmlns:a16="http://schemas.microsoft.com/office/drawing/2014/main" id="{A39EC712-95E3-8A55-C2FA-E18AC5C93976}"/>
                </a:ext>
              </a:extLst>
            </p:cNvPr>
            <p:cNvSpPr/>
            <p:nvPr/>
          </p:nvSpPr>
          <p:spPr>
            <a:xfrm>
              <a:off x="1517180" y="4612674"/>
              <a:ext cx="1167524" cy="306629"/>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Trapezoid 108">
              <a:extLst>
                <a:ext uri="{FF2B5EF4-FFF2-40B4-BE49-F238E27FC236}">
                  <a16:creationId xmlns:a16="http://schemas.microsoft.com/office/drawing/2014/main" id="{A81AFE82-747B-26F5-DB6B-38A4E9A3274B}"/>
                </a:ext>
              </a:extLst>
            </p:cNvPr>
            <p:cNvSpPr/>
            <p:nvPr/>
          </p:nvSpPr>
          <p:spPr>
            <a:xfrm rot="10800000">
              <a:off x="1885386" y="3289915"/>
              <a:ext cx="465823" cy="52514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Oval 109">
              <a:extLst>
                <a:ext uri="{FF2B5EF4-FFF2-40B4-BE49-F238E27FC236}">
                  <a16:creationId xmlns:a16="http://schemas.microsoft.com/office/drawing/2014/main" id="{F7AD8713-1312-7C59-7E3D-B2937C9AAC0A}"/>
                </a:ext>
              </a:extLst>
            </p:cNvPr>
            <p:cNvSpPr/>
            <p:nvPr/>
          </p:nvSpPr>
          <p:spPr>
            <a:xfrm>
              <a:off x="1420477" y="1761884"/>
              <a:ext cx="1401029" cy="188158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Cloud 110">
              <a:extLst>
                <a:ext uri="{FF2B5EF4-FFF2-40B4-BE49-F238E27FC236}">
                  <a16:creationId xmlns:a16="http://schemas.microsoft.com/office/drawing/2014/main" id="{C651D1A3-D3E1-6728-D0C1-ED43A3B536FD}"/>
                </a:ext>
              </a:extLst>
            </p:cNvPr>
            <p:cNvSpPr/>
            <p:nvPr/>
          </p:nvSpPr>
          <p:spPr>
            <a:xfrm rot="671737">
              <a:off x="1277925" y="2193892"/>
              <a:ext cx="444070" cy="1098357"/>
            </a:xfrm>
            <a:prstGeom prst="cloud">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Cloud 111">
              <a:extLst>
                <a:ext uri="{FF2B5EF4-FFF2-40B4-BE49-F238E27FC236}">
                  <a16:creationId xmlns:a16="http://schemas.microsoft.com/office/drawing/2014/main" id="{04D7D142-C5D6-7345-D066-F9C7FB8D57CB}"/>
                </a:ext>
              </a:extLst>
            </p:cNvPr>
            <p:cNvSpPr/>
            <p:nvPr/>
          </p:nvSpPr>
          <p:spPr>
            <a:xfrm rot="20928263" flipH="1">
              <a:off x="2430420" y="2333258"/>
              <a:ext cx="506360" cy="965173"/>
            </a:xfrm>
            <a:prstGeom prst="cloud">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Chord 112">
              <a:extLst>
                <a:ext uri="{FF2B5EF4-FFF2-40B4-BE49-F238E27FC236}">
                  <a16:creationId xmlns:a16="http://schemas.microsoft.com/office/drawing/2014/main" id="{DD3D019C-971C-B580-1206-D5CFF9992711}"/>
                </a:ext>
              </a:extLst>
            </p:cNvPr>
            <p:cNvSpPr/>
            <p:nvPr/>
          </p:nvSpPr>
          <p:spPr>
            <a:xfrm rot="7621963">
              <a:off x="1473683" y="1625975"/>
              <a:ext cx="1196357" cy="1144807"/>
            </a:xfrm>
            <a:prstGeom prst="chord">
              <a:avLst>
                <a:gd name="adj1" fmla="val 2700000"/>
                <a:gd name="adj2" fmla="val 14305134"/>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Rounded Rectangle 175">
              <a:extLst>
                <a:ext uri="{FF2B5EF4-FFF2-40B4-BE49-F238E27FC236}">
                  <a16:creationId xmlns:a16="http://schemas.microsoft.com/office/drawing/2014/main" id="{DAEBE9D1-D496-D556-C065-30B3A7E3D666}"/>
                </a:ext>
              </a:extLst>
            </p:cNvPr>
            <p:cNvSpPr/>
            <p:nvPr/>
          </p:nvSpPr>
          <p:spPr>
            <a:xfrm>
              <a:off x="1418492" y="2041845"/>
              <a:ext cx="1354015" cy="405834"/>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46">
              <a:extLst>
                <a:ext uri="{FF2B5EF4-FFF2-40B4-BE49-F238E27FC236}">
                  <a16:creationId xmlns:a16="http://schemas.microsoft.com/office/drawing/2014/main" id="{8B5BFAFB-D631-16DE-FA21-2999A58FCFF5}"/>
                </a:ext>
              </a:extLst>
            </p:cNvPr>
            <p:cNvGrpSpPr/>
            <p:nvPr/>
          </p:nvGrpSpPr>
          <p:grpSpPr>
            <a:xfrm>
              <a:off x="1398319" y="5522026"/>
              <a:ext cx="1371600" cy="242455"/>
              <a:chOff x="1447800" y="7148945"/>
              <a:chExt cx="2885704" cy="938151"/>
            </a:xfrm>
          </p:grpSpPr>
          <p:grpSp>
            <p:nvGrpSpPr>
              <p:cNvPr id="136" name="Group 39">
                <a:extLst>
                  <a:ext uri="{FF2B5EF4-FFF2-40B4-BE49-F238E27FC236}">
                    <a16:creationId xmlns:a16="http://schemas.microsoft.com/office/drawing/2014/main" id="{C32C1D95-658E-189F-6050-6AC9B47187BB}"/>
                  </a:ext>
                </a:extLst>
              </p:cNvPr>
              <p:cNvGrpSpPr/>
              <p:nvPr/>
            </p:nvGrpSpPr>
            <p:grpSpPr>
              <a:xfrm>
                <a:off x="3571504" y="7148945"/>
                <a:ext cx="762000" cy="914400"/>
                <a:chOff x="1447800" y="7162800"/>
                <a:chExt cx="762000" cy="914400"/>
              </a:xfrm>
            </p:grpSpPr>
            <p:grpSp>
              <p:nvGrpSpPr>
                <p:cNvPr id="151" name="Group 25">
                  <a:extLst>
                    <a:ext uri="{FF2B5EF4-FFF2-40B4-BE49-F238E27FC236}">
                      <a16:creationId xmlns:a16="http://schemas.microsoft.com/office/drawing/2014/main" id="{655A62F7-2AC3-D69C-03F3-92894EBAC594}"/>
                    </a:ext>
                  </a:extLst>
                </p:cNvPr>
                <p:cNvGrpSpPr/>
                <p:nvPr/>
              </p:nvGrpSpPr>
              <p:grpSpPr>
                <a:xfrm>
                  <a:off x="1447800" y="7162800"/>
                  <a:ext cx="762000" cy="914400"/>
                  <a:chOff x="3276600" y="990600"/>
                  <a:chExt cx="762000" cy="914400"/>
                </a:xfrm>
              </p:grpSpPr>
              <p:sp>
                <p:nvSpPr>
                  <p:cNvPr id="153" name="Oval 152">
                    <a:extLst>
                      <a:ext uri="{FF2B5EF4-FFF2-40B4-BE49-F238E27FC236}">
                        <a16:creationId xmlns:a16="http://schemas.microsoft.com/office/drawing/2014/main" id="{1B57219C-5370-5159-A529-BB4790CCA807}"/>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Quad Arrow 215">
                    <a:extLst>
                      <a:ext uri="{FF2B5EF4-FFF2-40B4-BE49-F238E27FC236}">
                        <a16:creationId xmlns:a16="http://schemas.microsoft.com/office/drawing/2014/main" id="{026A2F86-E815-118C-514A-2F82A9006E93}"/>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2" name="Diamond 151">
                  <a:extLst>
                    <a:ext uri="{FF2B5EF4-FFF2-40B4-BE49-F238E27FC236}">
                      <a16:creationId xmlns:a16="http://schemas.microsoft.com/office/drawing/2014/main" id="{8DF52086-CEB0-F2AB-D3E5-BE22B1C75D51}"/>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7" name="Group 32">
                <a:extLst>
                  <a:ext uri="{FF2B5EF4-FFF2-40B4-BE49-F238E27FC236}">
                    <a16:creationId xmlns:a16="http://schemas.microsoft.com/office/drawing/2014/main" id="{E15B52BB-15D0-6519-28A9-85494AC6A74C}"/>
                  </a:ext>
                </a:extLst>
              </p:cNvPr>
              <p:cNvGrpSpPr/>
              <p:nvPr/>
            </p:nvGrpSpPr>
            <p:grpSpPr>
              <a:xfrm>
                <a:off x="2514599" y="7172696"/>
                <a:ext cx="1129975" cy="914400"/>
                <a:chOff x="1447800" y="7162800"/>
                <a:chExt cx="1129975" cy="914400"/>
              </a:xfrm>
            </p:grpSpPr>
            <p:grpSp>
              <p:nvGrpSpPr>
                <p:cNvPr id="145" name="Group 25">
                  <a:extLst>
                    <a:ext uri="{FF2B5EF4-FFF2-40B4-BE49-F238E27FC236}">
                      <a16:creationId xmlns:a16="http://schemas.microsoft.com/office/drawing/2014/main" id="{BDDB58AC-030D-70C0-502F-652B0AC136B9}"/>
                    </a:ext>
                  </a:extLst>
                </p:cNvPr>
                <p:cNvGrpSpPr/>
                <p:nvPr/>
              </p:nvGrpSpPr>
              <p:grpSpPr>
                <a:xfrm>
                  <a:off x="1447800" y="7162800"/>
                  <a:ext cx="762000" cy="914400"/>
                  <a:chOff x="3276600" y="990600"/>
                  <a:chExt cx="762000" cy="914400"/>
                </a:xfrm>
              </p:grpSpPr>
              <p:sp>
                <p:nvSpPr>
                  <p:cNvPr id="149" name="Oval 37">
                    <a:extLst>
                      <a:ext uri="{FF2B5EF4-FFF2-40B4-BE49-F238E27FC236}">
                        <a16:creationId xmlns:a16="http://schemas.microsoft.com/office/drawing/2014/main" id="{47C899C0-EE9F-CFE5-8B91-233A26FDBE4C}"/>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Quad Arrow 38">
                    <a:extLst>
                      <a:ext uri="{FF2B5EF4-FFF2-40B4-BE49-F238E27FC236}">
                        <a16:creationId xmlns:a16="http://schemas.microsoft.com/office/drawing/2014/main" id="{807B75D3-F563-A2F9-D982-821E5A074AB2}"/>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6" name="Quad Arrow 207">
                  <a:extLst>
                    <a:ext uri="{FF2B5EF4-FFF2-40B4-BE49-F238E27FC236}">
                      <a16:creationId xmlns:a16="http://schemas.microsoft.com/office/drawing/2014/main" id="{2D0716FC-5026-C012-673A-21BD1D36FB3A}"/>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Diamond 146">
                  <a:extLst>
                    <a:ext uri="{FF2B5EF4-FFF2-40B4-BE49-F238E27FC236}">
                      <a16:creationId xmlns:a16="http://schemas.microsoft.com/office/drawing/2014/main" id="{7DA8B007-6E49-A871-4BAD-38BDD4A57F96}"/>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Diamond 147">
                  <a:extLst>
                    <a:ext uri="{FF2B5EF4-FFF2-40B4-BE49-F238E27FC236}">
                      <a16:creationId xmlns:a16="http://schemas.microsoft.com/office/drawing/2014/main" id="{E6932940-9353-6EE7-235F-B0D6AD9B557F}"/>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31">
                <a:extLst>
                  <a:ext uri="{FF2B5EF4-FFF2-40B4-BE49-F238E27FC236}">
                    <a16:creationId xmlns:a16="http://schemas.microsoft.com/office/drawing/2014/main" id="{019B676A-3673-F248-39C1-E873EAC6869A}"/>
                  </a:ext>
                </a:extLst>
              </p:cNvPr>
              <p:cNvGrpSpPr/>
              <p:nvPr/>
            </p:nvGrpSpPr>
            <p:grpSpPr>
              <a:xfrm>
                <a:off x="1447800" y="7162800"/>
                <a:ext cx="1129975" cy="914400"/>
                <a:chOff x="1447800" y="7162800"/>
                <a:chExt cx="1129975" cy="914400"/>
              </a:xfrm>
            </p:grpSpPr>
            <p:grpSp>
              <p:nvGrpSpPr>
                <p:cNvPr id="139" name="Group 25">
                  <a:extLst>
                    <a:ext uri="{FF2B5EF4-FFF2-40B4-BE49-F238E27FC236}">
                      <a16:creationId xmlns:a16="http://schemas.microsoft.com/office/drawing/2014/main" id="{97750A59-54A9-4AB2-53E1-C51CEBF0A130}"/>
                    </a:ext>
                  </a:extLst>
                </p:cNvPr>
                <p:cNvGrpSpPr/>
                <p:nvPr/>
              </p:nvGrpSpPr>
              <p:grpSpPr>
                <a:xfrm>
                  <a:off x="1447800" y="7162800"/>
                  <a:ext cx="762000" cy="914400"/>
                  <a:chOff x="3276600" y="990600"/>
                  <a:chExt cx="762000" cy="914400"/>
                </a:xfrm>
              </p:grpSpPr>
              <p:sp>
                <p:nvSpPr>
                  <p:cNvPr id="143" name="Oval 26">
                    <a:extLst>
                      <a:ext uri="{FF2B5EF4-FFF2-40B4-BE49-F238E27FC236}">
                        <a16:creationId xmlns:a16="http://schemas.microsoft.com/office/drawing/2014/main" id="{372359CA-CEAD-CF79-39A7-C0CCC852E681}"/>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Quad Arrow 27">
                    <a:extLst>
                      <a:ext uri="{FF2B5EF4-FFF2-40B4-BE49-F238E27FC236}">
                        <a16:creationId xmlns:a16="http://schemas.microsoft.com/office/drawing/2014/main" id="{5D627F1C-66FF-86CA-912D-9A72AF727875}"/>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0" name="Quad Arrow 28">
                  <a:extLst>
                    <a:ext uri="{FF2B5EF4-FFF2-40B4-BE49-F238E27FC236}">
                      <a16:creationId xmlns:a16="http://schemas.microsoft.com/office/drawing/2014/main" id="{BEF38BA1-FF80-C2A5-4CEF-0D5A63508CD0}"/>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Diamond 29">
                  <a:extLst>
                    <a:ext uri="{FF2B5EF4-FFF2-40B4-BE49-F238E27FC236}">
                      <a16:creationId xmlns:a16="http://schemas.microsoft.com/office/drawing/2014/main" id="{51B99091-AC8C-6081-519A-5F3B442047DC}"/>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Diamond 30">
                  <a:extLst>
                    <a:ext uri="{FF2B5EF4-FFF2-40B4-BE49-F238E27FC236}">
                      <a16:creationId xmlns:a16="http://schemas.microsoft.com/office/drawing/2014/main" id="{88EAED93-F67D-29BA-1DBA-7D57C4C87D95}"/>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6" name="Group 47">
              <a:extLst>
                <a:ext uri="{FF2B5EF4-FFF2-40B4-BE49-F238E27FC236}">
                  <a16:creationId xmlns:a16="http://schemas.microsoft.com/office/drawing/2014/main" id="{7DDC2DAD-A9E7-4DDF-7B51-D6120527ABA1}"/>
                </a:ext>
              </a:extLst>
            </p:cNvPr>
            <p:cNvGrpSpPr/>
            <p:nvPr/>
          </p:nvGrpSpPr>
          <p:grpSpPr>
            <a:xfrm>
              <a:off x="1420090" y="2123704"/>
              <a:ext cx="1371600" cy="242455"/>
              <a:chOff x="1447800" y="7148945"/>
              <a:chExt cx="2885704" cy="938151"/>
            </a:xfrm>
          </p:grpSpPr>
          <p:grpSp>
            <p:nvGrpSpPr>
              <p:cNvPr id="117" name="Group 39">
                <a:extLst>
                  <a:ext uri="{FF2B5EF4-FFF2-40B4-BE49-F238E27FC236}">
                    <a16:creationId xmlns:a16="http://schemas.microsoft.com/office/drawing/2014/main" id="{0727485E-99D1-3F64-63E7-D9F1A72A02E9}"/>
                  </a:ext>
                </a:extLst>
              </p:cNvPr>
              <p:cNvGrpSpPr/>
              <p:nvPr/>
            </p:nvGrpSpPr>
            <p:grpSpPr>
              <a:xfrm>
                <a:off x="3571504" y="7148945"/>
                <a:ext cx="762000" cy="914400"/>
                <a:chOff x="1447800" y="7162800"/>
                <a:chExt cx="762000" cy="914400"/>
              </a:xfrm>
            </p:grpSpPr>
            <p:grpSp>
              <p:nvGrpSpPr>
                <p:cNvPr id="132" name="Group 25">
                  <a:extLst>
                    <a:ext uri="{FF2B5EF4-FFF2-40B4-BE49-F238E27FC236}">
                      <a16:creationId xmlns:a16="http://schemas.microsoft.com/office/drawing/2014/main" id="{D8C0482D-2022-19D6-A335-A38677E4B356}"/>
                    </a:ext>
                  </a:extLst>
                </p:cNvPr>
                <p:cNvGrpSpPr/>
                <p:nvPr/>
              </p:nvGrpSpPr>
              <p:grpSpPr>
                <a:xfrm>
                  <a:off x="1447800" y="7162800"/>
                  <a:ext cx="762000" cy="914400"/>
                  <a:chOff x="3276600" y="990600"/>
                  <a:chExt cx="762000" cy="914400"/>
                </a:xfrm>
              </p:grpSpPr>
              <p:sp>
                <p:nvSpPr>
                  <p:cNvPr id="134" name="Oval 133">
                    <a:extLst>
                      <a:ext uri="{FF2B5EF4-FFF2-40B4-BE49-F238E27FC236}">
                        <a16:creationId xmlns:a16="http://schemas.microsoft.com/office/drawing/2014/main" id="{34B83ECF-7C9F-E281-3CBC-FA5CCD827EA3}"/>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Quad Arrow 196">
                    <a:extLst>
                      <a:ext uri="{FF2B5EF4-FFF2-40B4-BE49-F238E27FC236}">
                        <a16:creationId xmlns:a16="http://schemas.microsoft.com/office/drawing/2014/main" id="{EA8E05D1-384E-BC24-C26E-FF621844D815}"/>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Diamond 132">
                  <a:extLst>
                    <a:ext uri="{FF2B5EF4-FFF2-40B4-BE49-F238E27FC236}">
                      <a16:creationId xmlns:a16="http://schemas.microsoft.com/office/drawing/2014/main" id="{23EAFBBF-633F-C35C-26F1-E1A3A843CCB6}"/>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32">
                <a:extLst>
                  <a:ext uri="{FF2B5EF4-FFF2-40B4-BE49-F238E27FC236}">
                    <a16:creationId xmlns:a16="http://schemas.microsoft.com/office/drawing/2014/main" id="{ADA76FFD-0F2B-87F5-A0F3-5F3D230EEEAF}"/>
                  </a:ext>
                </a:extLst>
              </p:cNvPr>
              <p:cNvGrpSpPr/>
              <p:nvPr/>
            </p:nvGrpSpPr>
            <p:grpSpPr>
              <a:xfrm>
                <a:off x="2514599" y="7172696"/>
                <a:ext cx="1129975" cy="914400"/>
                <a:chOff x="1447800" y="7162800"/>
                <a:chExt cx="1129975" cy="914400"/>
              </a:xfrm>
            </p:grpSpPr>
            <p:grpSp>
              <p:nvGrpSpPr>
                <p:cNvPr id="126" name="Group 25">
                  <a:extLst>
                    <a:ext uri="{FF2B5EF4-FFF2-40B4-BE49-F238E27FC236}">
                      <a16:creationId xmlns:a16="http://schemas.microsoft.com/office/drawing/2014/main" id="{57B17311-5CEE-8A51-098B-8A5ABD79AF8E}"/>
                    </a:ext>
                  </a:extLst>
                </p:cNvPr>
                <p:cNvGrpSpPr/>
                <p:nvPr/>
              </p:nvGrpSpPr>
              <p:grpSpPr>
                <a:xfrm>
                  <a:off x="1447800" y="7162800"/>
                  <a:ext cx="762000" cy="914400"/>
                  <a:chOff x="3276600" y="990600"/>
                  <a:chExt cx="762000" cy="914400"/>
                </a:xfrm>
              </p:grpSpPr>
              <p:sp>
                <p:nvSpPr>
                  <p:cNvPr id="130" name="Oval 129">
                    <a:extLst>
                      <a:ext uri="{FF2B5EF4-FFF2-40B4-BE49-F238E27FC236}">
                        <a16:creationId xmlns:a16="http://schemas.microsoft.com/office/drawing/2014/main" id="{0628B742-9E28-7E5B-AD67-D0515988FEC1}"/>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Quad Arrow 192">
                    <a:extLst>
                      <a:ext uri="{FF2B5EF4-FFF2-40B4-BE49-F238E27FC236}">
                        <a16:creationId xmlns:a16="http://schemas.microsoft.com/office/drawing/2014/main" id="{B777039D-A609-701C-03B9-528711CD74E3}"/>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Quad Arrow 188">
                  <a:extLst>
                    <a:ext uri="{FF2B5EF4-FFF2-40B4-BE49-F238E27FC236}">
                      <a16:creationId xmlns:a16="http://schemas.microsoft.com/office/drawing/2014/main" id="{EF01A9DE-E165-5AF5-9319-46DC91D191A3}"/>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Diamond 127">
                  <a:extLst>
                    <a:ext uri="{FF2B5EF4-FFF2-40B4-BE49-F238E27FC236}">
                      <a16:creationId xmlns:a16="http://schemas.microsoft.com/office/drawing/2014/main" id="{82E9E885-8BD0-F954-5015-4C183699F3A7}"/>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Diamond 128">
                  <a:extLst>
                    <a:ext uri="{FF2B5EF4-FFF2-40B4-BE49-F238E27FC236}">
                      <a16:creationId xmlns:a16="http://schemas.microsoft.com/office/drawing/2014/main" id="{D9069676-FCD0-0999-3436-6266841F0D57}"/>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31">
                <a:extLst>
                  <a:ext uri="{FF2B5EF4-FFF2-40B4-BE49-F238E27FC236}">
                    <a16:creationId xmlns:a16="http://schemas.microsoft.com/office/drawing/2014/main" id="{8B6965DD-E432-A9C3-42DA-59A328A5044D}"/>
                  </a:ext>
                </a:extLst>
              </p:cNvPr>
              <p:cNvGrpSpPr/>
              <p:nvPr/>
            </p:nvGrpSpPr>
            <p:grpSpPr>
              <a:xfrm>
                <a:off x="1447800" y="7162800"/>
                <a:ext cx="1129975" cy="914400"/>
                <a:chOff x="1447800" y="7162800"/>
                <a:chExt cx="1129975" cy="914400"/>
              </a:xfrm>
            </p:grpSpPr>
            <p:grpSp>
              <p:nvGrpSpPr>
                <p:cNvPr id="120" name="Group 25">
                  <a:extLst>
                    <a:ext uri="{FF2B5EF4-FFF2-40B4-BE49-F238E27FC236}">
                      <a16:creationId xmlns:a16="http://schemas.microsoft.com/office/drawing/2014/main" id="{684D3419-4CBD-0F90-339D-37E33315F9FE}"/>
                    </a:ext>
                  </a:extLst>
                </p:cNvPr>
                <p:cNvGrpSpPr/>
                <p:nvPr/>
              </p:nvGrpSpPr>
              <p:grpSpPr>
                <a:xfrm>
                  <a:off x="1447800" y="7162800"/>
                  <a:ext cx="762000" cy="914400"/>
                  <a:chOff x="3276600" y="990600"/>
                  <a:chExt cx="762000" cy="914400"/>
                </a:xfrm>
              </p:grpSpPr>
              <p:sp>
                <p:nvSpPr>
                  <p:cNvPr id="124" name="Oval 123">
                    <a:extLst>
                      <a:ext uri="{FF2B5EF4-FFF2-40B4-BE49-F238E27FC236}">
                        <a16:creationId xmlns:a16="http://schemas.microsoft.com/office/drawing/2014/main" id="{6764A54A-C64F-F8DB-579D-AD9507438036}"/>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Quad Arrow 186">
                    <a:extLst>
                      <a:ext uri="{FF2B5EF4-FFF2-40B4-BE49-F238E27FC236}">
                        <a16:creationId xmlns:a16="http://schemas.microsoft.com/office/drawing/2014/main" id="{BCE0BCCA-CDF0-7D85-CB0A-51575219F3B9}"/>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Quad Arrow 182">
                  <a:extLst>
                    <a:ext uri="{FF2B5EF4-FFF2-40B4-BE49-F238E27FC236}">
                      <a16:creationId xmlns:a16="http://schemas.microsoft.com/office/drawing/2014/main" id="{9B97F9D9-5D9C-B8E8-26EA-A7DA257C038B}"/>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Diamond 121">
                  <a:extLst>
                    <a:ext uri="{FF2B5EF4-FFF2-40B4-BE49-F238E27FC236}">
                      <a16:creationId xmlns:a16="http://schemas.microsoft.com/office/drawing/2014/main" id="{D50CD5C2-1D82-3950-CEC4-11F924F87E2F}"/>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Diamond 122">
                  <a:extLst>
                    <a:ext uri="{FF2B5EF4-FFF2-40B4-BE49-F238E27FC236}">
                      <a16:creationId xmlns:a16="http://schemas.microsoft.com/office/drawing/2014/main" id="{7CA7A63E-742F-6357-9340-8E32A488948A}"/>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3070153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prayer silent">
            <a:extLst>
              <a:ext uri="{FF2B5EF4-FFF2-40B4-BE49-F238E27FC236}">
                <a16:creationId xmlns:a16="http://schemas.microsoft.com/office/drawing/2014/main" id="{FCBCE436-FB0B-4604-9160-BA9FF0D3D84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p:cNvSpPr txBox="1"/>
          <p:nvPr/>
        </p:nvSpPr>
        <p:spPr>
          <a:xfrm>
            <a:off x="462455" y="331075"/>
            <a:ext cx="5938345" cy="5632311"/>
          </a:xfrm>
          <a:prstGeom prst="rect">
            <a:avLst/>
          </a:prstGeom>
          <a:noFill/>
        </p:spPr>
        <p:txBody>
          <a:bodyPr wrap="square" rtlCol="0">
            <a:spAutoFit/>
          </a:bodyPr>
          <a:lstStyle/>
          <a:p>
            <a:pPr fontAlgn="base"/>
            <a:r>
              <a:rPr lang="en-US" b="1" dirty="0">
                <a:solidFill>
                  <a:schemeClr val="bg1"/>
                </a:solidFill>
              </a:rPr>
              <a:t>“God commands us to seek answers to our questions and asks only that we seek ‘with a sincere heart, with real intent, having faith in Christ.’” When we do so, the truth of all things can be manifested to us ‘by the power of the Holy Ghost.’”</a:t>
            </a:r>
          </a:p>
          <a:p>
            <a:pPr fontAlgn="base"/>
            <a:endParaRPr lang="en-US" b="1" dirty="0">
              <a:solidFill>
                <a:schemeClr val="bg1"/>
              </a:solidFill>
            </a:endParaRPr>
          </a:p>
          <a:p>
            <a:pPr fontAlgn="base"/>
            <a:r>
              <a:rPr lang="en-US" b="1" dirty="0">
                <a:solidFill>
                  <a:schemeClr val="bg1"/>
                </a:solidFill>
              </a:rPr>
              <a:t>“Fear not; ask questions. Be curious, but doubt not! Always hold fast to faith and to the light you have already received. Because we see imperfectly in mortality, not everything is going to make sense right now. In fact, I should think that if everything did make sense to us, it would be evidence that it had all been made up by a mortal mind. Remember that God has said:</a:t>
            </a:r>
          </a:p>
          <a:p>
            <a:pPr fontAlgn="base"/>
            <a:endParaRPr lang="en-US" b="1" dirty="0">
              <a:solidFill>
                <a:schemeClr val="bg1"/>
              </a:solidFill>
            </a:endParaRPr>
          </a:p>
          <a:p>
            <a:pPr fontAlgn="base"/>
            <a:r>
              <a:rPr lang="en-US" b="1" dirty="0">
                <a:solidFill>
                  <a:schemeClr val="bg1"/>
                </a:solidFill>
              </a:rPr>
              <a:t>“‘My thoughts are not your thoughts, neither are your ways my ways. …</a:t>
            </a:r>
          </a:p>
          <a:p>
            <a:pPr fontAlgn="base"/>
            <a:r>
              <a:rPr lang="en-US" b="1" dirty="0">
                <a:solidFill>
                  <a:schemeClr val="bg1"/>
                </a:solidFill>
              </a:rPr>
              <a:t>“‘For as the heavens are higher than the earth, so are my ways higher than your ways, and my thoughts than your thoughts.’”</a:t>
            </a:r>
          </a:p>
          <a:p>
            <a:pPr fontAlgn="base"/>
            <a:r>
              <a:rPr lang="en-US" b="1" dirty="0">
                <a:solidFill>
                  <a:schemeClr val="bg1"/>
                </a:solidFill>
              </a:rPr>
              <a:t>Dieter F. </a:t>
            </a:r>
            <a:r>
              <a:rPr lang="en-US" b="1" dirty="0" err="1">
                <a:solidFill>
                  <a:schemeClr val="bg1"/>
                </a:solidFill>
              </a:rPr>
              <a:t>Uchtdorf</a:t>
            </a:r>
            <a:endParaRPr lang="en-US" b="1" dirty="0">
              <a:solidFill>
                <a:schemeClr val="bg1"/>
              </a:solidFill>
            </a:endParaRPr>
          </a:p>
        </p:txBody>
      </p:sp>
      <p:pic>
        <p:nvPicPr>
          <p:cNvPr id="25" name="Picture 24" descr="dieter F. Uchtdorf.jpg"/>
          <p:cNvPicPr>
            <a:picLocks noChangeAspect="1"/>
          </p:cNvPicPr>
          <p:nvPr/>
        </p:nvPicPr>
        <p:blipFill>
          <a:blip r:embed="rId3" cstate="print"/>
          <a:stretch>
            <a:fillRect/>
          </a:stretch>
        </p:blipFill>
        <p:spPr>
          <a:xfrm>
            <a:off x="11172496" y="194441"/>
            <a:ext cx="776925" cy="970376"/>
          </a:xfrm>
          <a:prstGeom prst="rect">
            <a:avLst/>
          </a:prstGeom>
        </p:spPr>
      </p:pic>
      <p:sp>
        <p:nvSpPr>
          <p:cNvPr id="2" name="Rectangle 1">
            <a:extLst>
              <a:ext uri="{FF2B5EF4-FFF2-40B4-BE49-F238E27FC236}">
                <a16:creationId xmlns:a16="http://schemas.microsoft.com/office/drawing/2014/main" id="{ABDE5A4F-5914-40CB-BC5D-56E7963C1F0D}"/>
              </a:ext>
            </a:extLst>
          </p:cNvPr>
          <p:cNvSpPr/>
          <p:nvPr/>
        </p:nvSpPr>
        <p:spPr>
          <a:xfrm>
            <a:off x="0" y="6488668"/>
            <a:ext cx="4114716" cy="369332"/>
          </a:xfrm>
          <a:prstGeom prst="rect">
            <a:avLst/>
          </a:prstGeom>
        </p:spPr>
        <p:txBody>
          <a:bodyPr wrap="none">
            <a:spAutoFit/>
          </a:bodyPr>
          <a:lstStyle/>
          <a:p>
            <a:r>
              <a:rPr lang="en-US" dirty="0">
                <a:solidFill>
                  <a:schemeClr val="bg1"/>
                </a:solidFill>
              </a:rPr>
              <a:t>James 1:5–6; Moroni 10:4-5; Isaiah 55:8-9</a:t>
            </a:r>
          </a:p>
        </p:txBody>
      </p:sp>
    </p:spTree>
    <p:extLst>
      <p:ext uri="{BB962C8B-B14F-4D97-AF65-F5344CB8AC3E}">
        <p14:creationId xmlns:p14="http://schemas.microsoft.com/office/powerpoint/2010/main" val="4284097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1905000" y="152401"/>
            <a:ext cx="8763000" cy="769441"/>
          </a:xfrm>
          <a:prstGeom prst="rect">
            <a:avLst/>
          </a:prstGeom>
          <a:noFill/>
        </p:spPr>
        <p:txBody>
          <a:bodyPr wrap="square" rtlCol="0">
            <a:spAutoFit/>
          </a:bodyPr>
          <a:lstStyle/>
          <a:p>
            <a:pPr algn="ctr"/>
            <a:r>
              <a:rPr lang="en-US" sz="4400" dirty="0">
                <a:solidFill>
                  <a:schemeClr val="bg1"/>
                </a:solidFill>
                <a:latin typeface="Papyrus" pitchFamily="66" charset="0"/>
              </a:rPr>
              <a:t>Remember…</a:t>
            </a:r>
          </a:p>
        </p:txBody>
      </p:sp>
      <p:sp>
        <p:nvSpPr>
          <p:cNvPr id="24" name="Rectangle 23"/>
          <p:cNvSpPr/>
          <p:nvPr/>
        </p:nvSpPr>
        <p:spPr>
          <a:xfrm>
            <a:off x="4876800" y="2286001"/>
            <a:ext cx="3657600" cy="1015663"/>
          </a:xfrm>
          <a:prstGeom prst="rect">
            <a:avLst/>
          </a:prstGeom>
        </p:spPr>
        <p:txBody>
          <a:bodyPr wrap="square">
            <a:spAutoFit/>
          </a:bodyPr>
          <a:lstStyle/>
          <a:p>
            <a:r>
              <a:rPr lang="en-US" sz="2000" dirty="0">
                <a:solidFill>
                  <a:schemeClr val="bg1"/>
                </a:solidFill>
              </a:rPr>
              <a:t>Jacob is reminding the Nephites of the writings they are already familiar with.</a:t>
            </a:r>
          </a:p>
        </p:txBody>
      </p:sp>
      <p:grpSp>
        <p:nvGrpSpPr>
          <p:cNvPr id="41" name="Group 40"/>
          <p:cNvGrpSpPr/>
          <p:nvPr/>
        </p:nvGrpSpPr>
        <p:grpSpPr>
          <a:xfrm>
            <a:off x="7696200" y="533400"/>
            <a:ext cx="1219200" cy="1787010"/>
            <a:chOff x="3810000" y="1344704"/>
            <a:chExt cx="1981200" cy="3376555"/>
          </a:xfrm>
        </p:grpSpPr>
        <p:grpSp>
          <p:nvGrpSpPr>
            <p:cNvPr id="42" name="Group 61"/>
            <p:cNvGrpSpPr/>
            <p:nvPr/>
          </p:nvGrpSpPr>
          <p:grpSpPr>
            <a:xfrm>
              <a:off x="3810000" y="1344704"/>
              <a:ext cx="1981200" cy="3376555"/>
              <a:chOff x="1371600" y="2106704"/>
              <a:chExt cx="1981200" cy="3376555"/>
            </a:xfrm>
          </p:grpSpPr>
          <p:sp>
            <p:nvSpPr>
              <p:cNvPr id="44" name="Oval 43"/>
              <p:cNvSpPr/>
              <p:nvPr/>
            </p:nvSpPr>
            <p:spPr>
              <a:xfrm rot="20950279">
                <a:off x="2314954" y="5135916"/>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rot="20950279">
                <a:off x="1856191" y="5135917"/>
                <a:ext cx="509414" cy="347342"/>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rot="649721" flipH="1">
                <a:off x="2843386" y="4321924"/>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rot="20950279">
                <a:off x="1371600" y="4416135"/>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rapezoid 63"/>
              <p:cNvSpPr/>
              <p:nvPr/>
            </p:nvSpPr>
            <p:spPr>
              <a:xfrm>
                <a:off x="1814567" y="3332896"/>
                <a:ext cx="1103841" cy="192608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rapezoid 64"/>
              <p:cNvSpPr/>
              <p:nvPr/>
            </p:nvSpPr>
            <p:spPr>
              <a:xfrm rot="20382913">
                <a:off x="2603475" y="3379330"/>
                <a:ext cx="456282" cy="111491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rapezoid 65"/>
              <p:cNvSpPr/>
              <p:nvPr/>
            </p:nvSpPr>
            <p:spPr>
              <a:xfrm rot="1217087" flipH="1">
                <a:off x="1622049" y="3385248"/>
                <a:ext cx="496688" cy="1155323"/>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rapezoid 66"/>
              <p:cNvSpPr/>
              <p:nvPr/>
            </p:nvSpPr>
            <p:spPr>
              <a:xfrm>
                <a:off x="1906554" y="4369212"/>
                <a:ext cx="919867" cy="230293"/>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rapezoid 67"/>
              <p:cNvSpPr/>
              <p:nvPr/>
            </p:nvSpPr>
            <p:spPr>
              <a:xfrm rot="10800000">
                <a:off x="2197376" y="3411356"/>
                <a:ext cx="367012" cy="394407"/>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p:cNvSpPr/>
              <p:nvPr/>
            </p:nvSpPr>
            <p:spPr>
              <a:xfrm>
                <a:off x="1830364" y="2228136"/>
                <a:ext cx="1103841" cy="141315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Cloud 69"/>
              <p:cNvSpPr/>
              <p:nvPr/>
            </p:nvSpPr>
            <p:spPr>
              <a:xfrm rot="671737">
                <a:off x="1718050" y="2552594"/>
                <a:ext cx="349873" cy="824917"/>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Cloud 70"/>
              <p:cNvSpPr/>
              <p:nvPr/>
            </p:nvSpPr>
            <p:spPr>
              <a:xfrm rot="20928263" flipH="1">
                <a:off x="2626076" y="2657265"/>
                <a:ext cx="398950" cy="724890"/>
              </a:xfrm>
              <a:prstGeom prst="cloud">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Chord 71"/>
              <p:cNvSpPr/>
              <p:nvPr/>
            </p:nvSpPr>
            <p:spPr>
              <a:xfrm rot="7621963">
                <a:off x="1894316" y="2104979"/>
                <a:ext cx="898520" cy="901969"/>
              </a:xfrm>
              <a:prstGeom prst="chord">
                <a:avLst>
                  <a:gd name="adj1" fmla="val 2700000"/>
                  <a:gd name="adj2" fmla="val 14305134"/>
                </a:avLst>
              </a:prstGeom>
              <a:solidFill>
                <a:srgbClr val="8364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Rounded Rectangle 42"/>
            <p:cNvSpPr/>
            <p:nvPr/>
          </p:nvSpPr>
          <p:spPr>
            <a:xfrm>
              <a:off x="4267200" y="1676400"/>
              <a:ext cx="1066800" cy="304800"/>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 name="TextBox 72"/>
          <p:cNvSpPr txBox="1"/>
          <p:nvPr/>
        </p:nvSpPr>
        <p:spPr>
          <a:xfrm>
            <a:off x="79248" y="6550223"/>
            <a:ext cx="4800600" cy="307777"/>
          </a:xfrm>
          <a:prstGeom prst="rect">
            <a:avLst/>
          </a:prstGeom>
          <a:noFill/>
        </p:spPr>
        <p:txBody>
          <a:bodyPr wrap="square" rtlCol="0">
            <a:spAutoFit/>
          </a:bodyPr>
          <a:lstStyle/>
          <a:p>
            <a:r>
              <a:rPr lang="en-US" sz="1400" dirty="0">
                <a:solidFill>
                  <a:schemeClr val="bg1"/>
                </a:solidFill>
              </a:rPr>
              <a:t>Jacob 5:1-2</a:t>
            </a:r>
          </a:p>
        </p:txBody>
      </p:sp>
      <p:sp>
        <p:nvSpPr>
          <p:cNvPr id="74" name="TextBox 73"/>
          <p:cNvSpPr txBox="1"/>
          <p:nvPr/>
        </p:nvSpPr>
        <p:spPr>
          <a:xfrm>
            <a:off x="1828800" y="1066800"/>
            <a:ext cx="4800600" cy="923330"/>
          </a:xfrm>
          <a:prstGeom prst="rect">
            <a:avLst/>
          </a:prstGeom>
          <a:noFill/>
        </p:spPr>
        <p:txBody>
          <a:bodyPr wrap="square" rtlCol="0">
            <a:spAutoFit/>
          </a:bodyPr>
          <a:lstStyle/>
          <a:p>
            <a:pPr fontAlgn="base"/>
            <a:r>
              <a:rPr lang="en-US" dirty="0">
                <a:solidFill>
                  <a:schemeClr val="bg1"/>
                </a:solidFill>
              </a:rPr>
              <a:t>“Behold, my brethren, do ye not remember to have read the words of the prophet </a:t>
            </a:r>
            <a:r>
              <a:rPr lang="en-US" dirty="0" err="1">
                <a:solidFill>
                  <a:schemeClr val="bg1"/>
                </a:solidFill>
              </a:rPr>
              <a:t>Zenos</a:t>
            </a:r>
            <a:r>
              <a:rPr lang="en-US" dirty="0">
                <a:solidFill>
                  <a:schemeClr val="bg1"/>
                </a:solidFill>
              </a:rPr>
              <a:t>, which he </a:t>
            </a:r>
            <a:r>
              <a:rPr lang="en-US" dirty="0" err="1">
                <a:solidFill>
                  <a:schemeClr val="bg1"/>
                </a:solidFill>
              </a:rPr>
              <a:t>spake</a:t>
            </a:r>
            <a:r>
              <a:rPr lang="en-US" dirty="0">
                <a:solidFill>
                  <a:schemeClr val="bg1"/>
                </a:solidFill>
              </a:rPr>
              <a:t> unto the house of Israel, saying:”</a:t>
            </a:r>
          </a:p>
        </p:txBody>
      </p:sp>
      <p:sp>
        <p:nvSpPr>
          <p:cNvPr id="75" name="TextBox 74"/>
          <p:cNvSpPr txBox="1"/>
          <p:nvPr/>
        </p:nvSpPr>
        <p:spPr>
          <a:xfrm>
            <a:off x="1828800" y="3657601"/>
            <a:ext cx="4800600" cy="646331"/>
          </a:xfrm>
          <a:prstGeom prst="rect">
            <a:avLst/>
          </a:prstGeom>
          <a:noFill/>
        </p:spPr>
        <p:txBody>
          <a:bodyPr wrap="square" rtlCol="0">
            <a:spAutoFit/>
          </a:bodyPr>
          <a:lstStyle/>
          <a:p>
            <a:pPr fontAlgn="base"/>
            <a:r>
              <a:rPr lang="en-US" dirty="0">
                <a:solidFill>
                  <a:schemeClr val="bg1"/>
                </a:solidFill>
              </a:rPr>
              <a:t>“Hearken, O ye house of Israel, and hear the words of me, a prophet of the Lord.”</a:t>
            </a:r>
          </a:p>
        </p:txBody>
      </p:sp>
      <p:sp>
        <p:nvSpPr>
          <p:cNvPr id="76" name="Rectangle 75"/>
          <p:cNvSpPr/>
          <p:nvPr/>
        </p:nvSpPr>
        <p:spPr>
          <a:xfrm>
            <a:off x="5486400" y="4343401"/>
            <a:ext cx="4876800" cy="2246769"/>
          </a:xfrm>
          <a:prstGeom prst="rect">
            <a:avLst/>
          </a:prstGeom>
        </p:spPr>
        <p:txBody>
          <a:bodyPr wrap="square">
            <a:spAutoFit/>
          </a:bodyPr>
          <a:lstStyle/>
          <a:p>
            <a:r>
              <a:rPr lang="en-US" sz="2000" dirty="0" err="1">
                <a:solidFill>
                  <a:schemeClr val="bg1"/>
                </a:solidFill>
              </a:rPr>
              <a:t>Zenos</a:t>
            </a:r>
            <a:r>
              <a:rPr lang="en-US" sz="2000" dirty="0">
                <a:solidFill>
                  <a:schemeClr val="bg1"/>
                </a:solidFill>
              </a:rPr>
              <a:t> was speaking to (the house of Israel). The Old Testament prophet Jacob made covenants with the Lord, the Lord changed his name to Israel. The phrase “house of Israel” refers to Jacob’s descendants and to all people who have been baptized and have made covenants with the Lord.</a:t>
            </a:r>
          </a:p>
        </p:txBody>
      </p:sp>
      <p:sp>
        <p:nvSpPr>
          <p:cNvPr id="94" name="Right Arrow 93"/>
          <p:cNvSpPr/>
          <p:nvPr/>
        </p:nvSpPr>
        <p:spPr>
          <a:xfrm rot="1407952">
            <a:off x="4913677" y="4323931"/>
            <a:ext cx="533400" cy="304800"/>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ight Arrow 94"/>
          <p:cNvSpPr/>
          <p:nvPr/>
        </p:nvSpPr>
        <p:spPr>
          <a:xfrm rot="1407952">
            <a:off x="4153429" y="2074796"/>
            <a:ext cx="533400" cy="304800"/>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642853AF-002C-CB5B-026B-587CD86FC710}"/>
              </a:ext>
            </a:extLst>
          </p:cNvPr>
          <p:cNvGrpSpPr/>
          <p:nvPr/>
        </p:nvGrpSpPr>
        <p:grpSpPr>
          <a:xfrm>
            <a:off x="3892288" y="4352359"/>
            <a:ext cx="1066808" cy="2391191"/>
            <a:chOff x="3968759" y="368122"/>
            <a:chExt cx="2702051" cy="6056497"/>
          </a:xfrm>
        </p:grpSpPr>
        <p:sp>
          <p:nvSpPr>
            <p:cNvPr id="3" name="Oval 2">
              <a:extLst>
                <a:ext uri="{FF2B5EF4-FFF2-40B4-BE49-F238E27FC236}">
                  <a16:creationId xmlns:a16="http://schemas.microsoft.com/office/drawing/2014/main" id="{5FC5F5CC-7FF0-112F-92FC-6E36953A52B4}"/>
                </a:ext>
              </a:extLst>
            </p:cNvPr>
            <p:cNvSpPr/>
            <p:nvPr/>
          </p:nvSpPr>
          <p:spPr>
            <a:xfrm rot="18245181">
              <a:off x="3828937" y="3930688"/>
              <a:ext cx="757735" cy="4780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4" name="Oval 3">
              <a:extLst>
                <a:ext uri="{FF2B5EF4-FFF2-40B4-BE49-F238E27FC236}">
                  <a16:creationId xmlns:a16="http://schemas.microsoft.com/office/drawing/2014/main" id="{C9EA5143-83D7-0282-799D-7600118AAE12}"/>
                </a:ext>
              </a:extLst>
            </p:cNvPr>
            <p:cNvSpPr/>
            <p:nvPr/>
          </p:nvSpPr>
          <p:spPr>
            <a:xfrm rot="14961317">
              <a:off x="6052897" y="3836973"/>
              <a:ext cx="757735" cy="47809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6" name="Oval 5">
              <a:extLst>
                <a:ext uri="{FF2B5EF4-FFF2-40B4-BE49-F238E27FC236}">
                  <a16:creationId xmlns:a16="http://schemas.microsoft.com/office/drawing/2014/main" id="{F15122AA-2934-2729-C9BA-1F5C30DE77CA}"/>
                </a:ext>
              </a:extLst>
            </p:cNvPr>
            <p:cNvSpPr/>
            <p:nvPr/>
          </p:nvSpPr>
          <p:spPr>
            <a:xfrm rot="1425760">
              <a:off x="5390384" y="5742990"/>
              <a:ext cx="767580" cy="486851"/>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7" name="Oval 6">
              <a:extLst>
                <a:ext uri="{FF2B5EF4-FFF2-40B4-BE49-F238E27FC236}">
                  <a16:creationId xmlns:a16="http://schemas.microsoft.com/office/drawing/2014/main" id="{7BAA7F95-2017-08F2-E391-DC434B25D459}"/>
                </a:ext>
              </a:extLst>
            </p:cNvPr>
            <p:cNvSpPr/>
            <p:nvPr/>
          </p:nvSpPr>
          <p:spPr>
            <a:xfrm rot="18715118">
              <a:off x="4745681" y="5797403"/>
              <a:ext cx="767580" cy="486851"/>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8" name="Trapezoid 7">
              <a:extLst>
                <a:ext uri="{FF2B5EF4-FFF2-40B4-BE49-F238E27FC236}">
                  <a16:creationId xmlns:a16="http://schemas.microsoft.com/office/drawing/2014/main" id="{E0BCF436-4085-28A9-CB8E-2B4CD1A58EE7}"/>
                </a:ext>
              </a:extLst>
            </p:cNvPr>
            <p:cNvSpPr/>
            <p:nvPr/>
          </p:nvSpPr>
          <p:spPr>
            <a:xfrm rot="20259811" flipH="1">
              <a:off x="5453593" y="2224862"/>
              <a:ext cx="1152249" cy="1989536"/>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9" name="Trapezoid 8">
              <a:extLst>
                <a:ext uri="{FF2B5EF4-FFF2-40B4-BE49-F238E27FC236}">
                  <a16:creationId xmlns:a16="http://schemas.microsoft.com/office/drawing/2014/main" id="{2A9B4154-87CD-DCE4-C151-AEAF8044B008}"/>
                </a:ext>
              </a:extLst>
            </p:cNvPr>
            <p:cNvSpPr/>
            <p:nvPr/>
          </p:nvSpPr>
          <p:spPr>
            <a:xfrm rot="1640481">
              <a:off x="4226753" y="2136814"/>
              <a:ext cx="1034334" cy="2133461"/>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0" name="Trapezoid 9">
              <a:extLst>
                <a:ext uri="{FF2B5EF4-FFF2-40B4-BE49-F238E27FC236}">
                  <a16:creationId xmlns:a16="http://schemas.microsoft.com/office/drawing/2014/main" id="{FB5C91D0-645E-50D1-E691-F3EE8EC542CD}"/>
                </a:ext>
              </a:extLst>
            </p:cNvPr>
            <p:cNvSpPr/>
            <p:nvPr/>
          </p:nvSpPr>
          <p:spPr>
            <a:xfrm>
              <a:off x="4510974" y="2222325"/>
              <a:ext cx="1857514" cy="3700468"/>
            </a:xfrm>
            <a:prstGeom prst="trapezoid">
              <a:avLst>
                <a:gd name="adj" fmla="val 34231"/>
              </a:avLst>
            </a:prstGeom>
            <a:solidFill>
              <a:srgbClr val="D2B13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1" name="Oval 10">
              <a:extLst>
                <a:ext uri="{FF2B5EF4-FFF2-40B4-BE49-F238E27FC236}">
                  <a16:creationId xmlns:a16="http://schemas.microsoft.com/office/drawing/2014/main" id="{564CB3F9-DFA3-764B-BD81-D57430436916}"/>
                </a:ext>
              </a:extLst>
            </p:cNvPr>
            <p:cNvSpPr/>
            <p:nvPr/>
          </p:nvSpPr>
          <p:spPr>
            <a:xfrm rot="4099375">
              <a:off x="5232996" y="777162"/>
              <a:ext cx="1764172" cy="103388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2" name="Oval 11">
              <a:extLst>
                <a:ext uri="{FF2B5EF4-FFF2-40B4-BE49-F238E27FC236}">
                  <a16:creationId xmlns:a16="http://schemas.microsoft.com/office/drawing/2014/main" id="{F737B2EF-5AB6-9EC5-25A9-8EE374F8D53D}"/>
                </a:ext>
              </a:extLst>
            </p:cNvPr>
            <p:cNvSpPr/>
            <p:nvPr/>
          </p:nvSpPr>
          <p:spPr>
            <a:xfrm rot="7003029">
              <a:off x="3859432" y="708534"/>
              <a:ext cx="1844901" cy="1164078"/>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3" name="Isosceles Triangle 52">
              <a:extLst>
                <a:ext uri="{FF2B5EF4-FFF2-40B4-BE49-F238E27FC236}">
                  <a16:creationId xmlns:a16="http://schemas.microsoft.com/office/drawing/2014/main" id="{1CE0D2EA-EC01-423B-E49B-084F3C7827BD}"/>
                </a:ext>
              </a:extLst>
            </p:cNvPr>
            <p:cNvSpPr/>
            <p:nvPr/>
          </p:nvSpPr>
          <p:spPr>
            <a:xfrm rot="20804892">
              <a:off x="4884422" y="1798123"/>
              <a:ext cx="1246305" cy="4103939"/>
            </a:xfrm>
            <a:custGeom>
              <a:avLst/>
              <a:gdLst>
                <a:gd name="connsiteX0" fmla="*/ 0 w 1197074"/>
                <a:gd name="connsiteY0" fmla="*/ 4042917 h 4042917"/>
                <a:gd name="connsiteX1" fmla="*/ 598537 w 1197074"/>
                <a:gd name="connsiteY1" fmla="*/ 0 h 4042917"/>
                <a:gd name="connsiteX2" fmla="*/ 1197074 w 1197074"/>
                <a:gd name="connsiteY2" fmla="*/ 4042917 h 4042917"/>
                <a:gd name="connsiteX3" fmla="*/ 0 w 1197074"/>
                <a:gd name="connsiteY3" fmla="*/ 4042917 h 4042917"/>
                <a:gd name="connsiteX0" fmla="*/ 0 w 1019259"/>
                <a:gd name="connsiteY0" fmla="*/ 3844476 h 4042917"/>
                <a:gd name="connsiteX1" fmla="*/ 420722 w 1019259"/>
                <a:gd name="connsiteY1" fmla="*/ 0 h 4042917"/>
                <a:gd name="connsiteX2" fmla="*/ 1019259 w 1019259"/>
                <a:gd name="connsiteY2" fmla="*/ 4042917 h 4042917"/>
                <a:gd name="connsiteX3" fmla="*/ 0 w 1019259"/>
                <a:gd name="connsiteY3" fmla="*/ 3844476 h 4042917"/>
                <a:gd name="connsiteX0" fmla="*/ 0 w 1213496"/>
                <a:gd name="connsiteY0" fmla="*/ 3973507 h 4042917"/>
                <a:gd name="connsiteX1" fmla="*/ 614959 w 1213496"/>
                <a:gd name="connsiteY1" fmla="*/ 0 h 4042917"/>
                <a:gd name="connsiteX2" fmla="*/ 1213496 w 1213496"/>
                <a:gd name="connsiteY2" fmla="*/ 4042917 h 4042917"/>
                <a:gd name="connsiteX3" fmla="*/ 0 w 1213496"/>
                <a:gd name="connsiteY3" fmla="*/ 3973507 h 4042917"/>
                <a:gd name="connsiteX0" fmla="*/ 0 w 1213496"/>
                <a:gd name="connsiteY0" fmla="*/ 3973507 h 4103939"/>
                <a:gd name="connsiteX1" fmla="*/ 614959 w 1213496"/>
                <a:gd name="connsiteY1" fmla="*/ 0 h 4103939"/>
                <a:gd name="connsiteX2" fmla="*/ 1213496 w 1213496"/>
                <a:gd name="connsiteY2" fmla="*/ 4042917 h 4103939"/>
                <a:gd name="connsiteX3" fmla="*/ 0 w 1213496"/>
                <a:gd name="connsiteY3" fmla="*/ 3973507 h 4103939"/>
                <a:gd name="connsiteX0" fmla="*/ 32809 w 1246305"/>
                <a:gd name="connsiteY0" fmla="*/ 3973507 h 4103939"/>
                <a:gd name="connsiteX1" fmla="*/ 647768 w 1246305"/>
                <a:gd name="connsiteY1" fmla="*/ 0 h 4103939"/>
                <a:gd name="connsiteX2" fmla="*/ 1246305 w 1246305"/>
                <a:gd name="connsiteY2" fmla="*/ 4042917 h 4103939"/>
                <a:gd name="connsiteX3" fmla="*/ 32809 w 1246305"/>
                <a:gd name="connsiteY3" fmla="*/ 3973507 h 4103939"/>
              </a:gdLst>
              <a:ahLst/>
              <a:cxnLst>
                <a:cxn ang="0">
                  <a:pos x="connsiteX0" y="connsiteY0"/>
                </a:cxn>
                <a:cxn ang="0">
                  <a:pos x="connsiteX1" y="connsiteY1"/>
                </a:cxn>
                <a:cxn ang="0">
                  <a:pos x="connsiteX2" y="connsiteY2"/>
                </a:cxn>
                <a:cxn ang="0">
                  <a:pos x="connsiteX3" y="connsiteY3"/>
                </a:cxn>
              </a:cxnLst>
              <a:rect l="l" t="t" r="r" b="b"/>
              <a:pathLst>
                <a:path w="1246305" h="4103939">
                  <a:moveTo>
                    <a:pt x="32809" y="3973507"/>
                  </a:moveTo>
                  <a:cubicBezTo>
                    <a:pt x="-144153" y="3760632"/>
                    <a:pt x="442782" y="1324502"/>
                    <a:pt x="647768" y="0"/>
                  </a:cubicBezTo>
                  <a:lnTo>
                    <a:pt x="1246305" y="4042917"/>
                  </a:lnTo>
                  <a:cubicBezTo>
                    <a:pt x="841806" y="4019780"/>
                    <a:pt x="239395" y="4234044"/>
                    <a:pt x="32809" y="3973507"/>
                  </a:cubicBezTo>
                  <a:close/>
                </a:path>
              </a:pathLst>
            </a:cu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4" name="Oval 13">
              <a:extLst>
                <a:ext uri="{FF2B5EF4-FFF2-40B4-BE49-F238E27FC236}">
                  <a16:creationId xmlns:a16="http://schemas.microsoft.com/office/drawing/2014/main" id="{B07D80A3-9E69-BA1E-2CC3-6E68FDA7A74A}"/>
                </a:ext>
              </a:extLst>
            </p:cNvPr>
            <p:cNvSpPr/>
            <p:nvPr/>
          </p:nvSpPr>
          <p:spPr>
            <a:xfrm>
              <a:off x="4542901" y="463170"/>
              <a:ext cx="1685675" cy="192955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5" name="Rounded Rectangle 93">
              <a:extLst>
                <a:ext uri="{FF2B5EF4-FFF2-40B4-BE49-F238E27FC236}">
                  <a16:creationId xmlns:a16="http://schemas.microsoft.com/office/drawing/2014/main" id="{6DA8BFDE-7FB3-2824-65DE-8D2B1A1ACEBB}"/>
                </a:ext>
              </a:extLst>
            </p:cNvPr>
            <p:cNvSpPr/>
            <p:nvPr/>
          </p:nvSpPr>
          <p:spPr>
            <a:xfrm>
              <a:off x="4249740" y="811244"/>
              <a:ext cx="2345288" cy="261259"/>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spTree>
    <p:extLst>
      <p:ext uri="{BB962C8B-B14F-4D97-AF65-F5344CB8AC3E}">
        <p14:creationId xmlns:p14="http://schemas.microsoft.com/office/powerpoint/2010/main" val="2934511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74" grpId="0"/>
      <p:bldP spid="75" grpId="0"/>
      <p:bldP spid="76" grpId="0"/>
      <p:bldP spid="94" grpId="0" animBg="1"/>
      <p:bldP spid="95"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68721079-0B99-4816-8AED-4AA4502B8FE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extBox 13"/>
          <p:cNvSpPr txBox="1"/>
          <p:nvPr/>
        </p:nvSpPr>
        <p:spPr>
          <a:xfrm>
            <a:off x="955684" y="580805"/>
            <a:ext cx="4495800" cy="2308324"/>
          </a:xfrm>
          <a:prstGeom prst="rect">
            <a:avLst/>
          </a:prstGeom>
          <a:noFill/>
        </p:spPr>
        <p:txBody>
          <a:bodyPr wrap="square" rtlCol="0">
            <a:spAutoFit/>
          </a:bodyPr>
          <a:lstStyle/>
          <a:p>
            <a:pPr fontAlgn="base"/>
            <a:r>
              <a:rPr lang="en-US" dirty="0"/>
              <a:t>“And it came to pass that many means were devised to reclaim and restore the </a:t>
            </a:r>
            <a:r>
              <a:rPr lang="en-US" dirty="0" err="1"/>
              <a:t>Lamanites</a:t>
            </a:r>
            <a:r>
              <a:rPr lang="en-US" dirty="0"/>
              <a:t> to the knowledge of the truth; but it all was vain, for they delighted in wars and bloodshed, and they had an eternal hatred against us, their brethren. And they sought by the power of their arms to destroy us continually.”</a:t>
            </a:r>
          </a:p>
        </p:txBody>
      </p:sp>
      <p:sp>
        <p:nvSpPr>
          <p:cNvPr id="5" name="TextBox 4"/>
          <p:cNvSpPr txBox="1"/>
          <p:nvPr/>
        </p:nvSpPr>
        <p:spPr>
          <a:xfrm>
            <a:off x="1524000" y="1"/>
            <a:ext cx="9144000" cy="646331"/>
          </a:xfrm>
          <a:prstGeom prst="rect">
            <a:avLst/>
          </a:prstGeom>
          <a:noFill/>
        </p:spPr>
        <p:txBody>
          <a:bodyPr wrap="square" rtlCol="0">
            <a:spAutoFit/>
          </a:bodyPr>
          <a:lstStyle/>
          <a:p>
            <a:pPr algn="ctr"/>
            <a:r>
              <a:rPr lang="en-US" sz="3600" dirty="0">
                <a:latin typeface="Arial Black" pitchFamily="34" charset="0"/>
              </a:rPr>
              <a:t>Jacob’s Fear</a:t>
            </a:r>
            <a:endParaRPr lang="en-US" sz="3600" dirty="0"/>
          </a:p>
        </p:txBody>
      </p:sp>
      <p:sp>
        <p:nvSpPr>
          <p:cNvPr id="8" name="TextBox 7"/>
          <p:cNvSpPr txBox="1"/>
          <p:nvPr/>
        </p:nvSpPr>
        <p:spPr>
          <a:xfrm>
            <a:off x="79248" y="6467927"/>
            <a:ext cx="9144000" cy="307777"/>
          </a:xfrm>
          <a:prstGeom prst="rect">
            <a:avLst/>
          </a:prstGeom>
          <a:noFill/>
        </p:spPr>
        <p:txBody>
          <a:bodyPr wrap="square" rtlCol="0">
            <a:spAutoFit/>
          </a:bodyPr>
          <a:lstStyle/>
          <a:p>
            <a:r>
              <a:rPr lang="en-US" sz="1400" dirty="0"/>
              <a:t>Jacob 7:24-25</a:t>
            </a:r>
          </a:p>
        </p:txBody>
      </p:sp>
      <p:sp>
        <p:nvSpPr>
          <p:cNvPr id="12" name="TextBox 11"/>
          <p:cNvSpPr txBox="1"/>
          <p:nvPr/>
        </p:nvSpPr>
        <p:spPr>
          <a:xfrm>
            <a:off x="5867400" y="4267200"/>
            <a:ext cx="4495800" cy="1477328"/>
          </a:xfrm>
          <a:prstGeom prst="rect">
            <a:avLst/>
          </a:prstGeom>
          <a:noFill/>
        </p:spPr>
        <p:txBody>
          <a:bodyPr wrap="square" rtlCol="0">
            <a:spAutoFit/>
          </a:bodyPr>
          <a:lstStyle/>
          <a:p>
            <a:pPr fontAlgn="base"/>
            <a:r>
              <a:rPr lang="en-US" dirty="0"/>
              <a:t>“Wherefore, the people of Nephi did fortify against them with their arms, and with all their might, trusting in the God and rock of their salvation; wherefore, they became as yet, conquerors of their enemies.”</a:t>
            </a:r>
          </a:p>
        </p:txBody>
      </p:sp>
      <p:sp>
        <p:nvSpPr>
          <p:cNvPr id="13" name="TextBox 12"/>
          <p:cNvSpPr txBox="1"/>
          <p:nvPr/>
        </p:nvSpPr>
        <p:spPr>
          <a:xfrm>
            <a:off x="850392" y="3005329"/>
            <a:ext cx="4504944" cy="646331"/>
          </a:xfrm>
          <a:prstGeom prst="rect">
            <a:avLst/>
          </a:prstGeom>
          <a:noFill/>
        </p:spPr>
        <p:txBody>
          <a:bodyPr wrap="square" rtlCol="0">
            <a:spAutoFit/>
          </a:bodyPr>
          <a:lstStyle/>
          <a:p>
            <a:pPr fontAlgn="base"/>
            <a:r>
              <a:rPr lang="en-US" dirty="0"/>
              <a:t>The efforts of the Nephites to the Lamanites to bring the truth were repeatedly rejected.</a:t>
            </a:r>
          </a:p>
        </p:txBody>
      </p:sp>
      <p:pic>
        <p:nvPicPr>
          <p:cNvPr id="7" name="Picture 6">
            <a:extLst>
              <a:ext uri="{FF2B5EF4-FFF2-40B4-BE49-F238E27FC236}">
                <a16:creationId xmlns:a16="http://schemas.microsoft.com/office/drawing/2014/main" id="{5DBC42B6-123E-4919-B92C-4618104D719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0" y="3821764"/>
            <a:ext cx="3596952" cy="2962913"/>
          </a:xfrm>
          <a:prstGeom prst="rect">
            <a:avLst/>
          </a:prstGeom>
        </p:spPr>
      </p:pic>
      <p:pic>
        <p:nvPicPr>
          <p:cNvPr id="11" name="Picture 10">
            <a:extLst>
              <a:ext uri="{FF2B5EF4-FFF2-40B4-BE49-F238E27FC236}">
                <a16:creationId xmlns:a16="http://schemas.microsoft.com/office/drawing/2014/main" id="{6FBCDC3E-39E9-4A29-AB88-E885AD0640D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522908" y="1252764"/>
            <a:ext cx="6184900" cy="1981200"/>
          </a:xfrm>
          <a:prstGeom prst="rect">
            <a:avLst/>
          </a:prstGeom>
        </p:spPr>
      </p:pic>
    </p:spTree>
    <p:extLst>
      <p:ext uri="{BB962C8B-B14F-4D97-AF65-F5344CB8AC3E}">
        <p14:creationId xmlns:p14="http://schemas.microsoft.com/office/powerpoint/2010/main" val="2711615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8FCCF27-7615-4F02-B1CA-20FCB2DBBCB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extBox 13"/>
          <p:cNvSpPr txBox="1"/>
          <p:nvPr/>
        </p:nvSpPr>
        <p:spPr>
          <a:xfrm>
            <a:off x="1752600" y="1219201"/>
            <a:ext cx="4495800" cy="1200329"/>
          </a:xfrm>
          <a:prstGeom prst="rect">
            <a:avLst/>
          </a:prstGeom>
          <a:noFill/>
        </p:spPr>
        <p:txBody>
          <a:bodyPr wrap="square" rtlCol="0">
            <a:spAutoFit/>
          </a:bodyPr>
          <a:lstStyle/>
          <a:p>
            <a:pPr fontAlgn="base"/>
            <a:r>
              <a:rPr lang="en-US" dirty="0"/>
              <a:t>The other plates= reference to the large plates of Nephi, containing details of the kings and </a:t>
            </a:r>
            <a:r>
              <a:rPr lang="en-US" dirty="0" err="1"/>
              <a:t>journeyings</a:t>
            </a:r>
            <a:r>
              <a:rPr lang="en-US" dirty="0"/>
              <a:t> of the people, and the battles with the </a:t>
            </a:r>
            <a:r>
              <a:rPr lang="en-US" dirty="0" err="1"/>
              <a:t>Lamanites</a:t>
            </a:r>
            <a:r>
              <a:rPr lang="en-US" dirty="0"/>
              <a:t>. </a:t>
            </a:r>
          </a:p>
        </p:txBody>
      </p:sp>
      <p:sp>
        <p:nvSpPr>
          <p:cNvPr id="5" name="TextBox 4"/>
          <p:cNvSpPr txBox="1"/>
          <p:nvPr/>
        </p:nvSpPr>
        <p:spPr>
          <a:xfrm>
            <a:off x="1524000" y="1"/>
            <a:ext cx="9144000" cy="646331"/>
          </a:xfrm>
          <a:prstGeom prst="rect">
            <a:avLst/>
          </a:prstGeom>
          <a:noFill/>
        </p:spPr>
        <p:txBody>
          <a:bodyPr wrap="square" rtlCol="0">
            <a:spAutoFit/>
          </a:bodyPr>
          <a:lstStyle/>
          <a:p>
            <a:pPr algn="ctr"/>
            <a:r>
              <a:rPr lang="en-US" sz="3600" dirty="0">
                <a:latin typeface="Arial Black" pitchFamily="34" charset="0"/>
              </a:rPr>
              <a:t>Saw My Life Flash Before Me</a:t>
            </a:r>
            <a:endParaRPr lang="en-US" sz="3600" dirty="0"/>
          </a:p>
        </p:txBody>
      </p:sp>
      <p:sp>
        <p:nvSpPr>
          <p:cNvPr id="8" name="TextBox 7"/>
          <p:cNvSpPr txBox="1"/>
          <p:nvPr/>
        </p:nvSpPr>
        <p:spPr>
          <a:xfrm>
            <a:off x="97536" y="6550223"/>
            <a:ext cx="9144000" cy="307777"/>
          </a:xfrm>
          <a:prstGeom prst="rect">
            <a:avLst/>
          </a:prstGeom>
          <a:noFill/>
        </p:spPr>
        <p:txBody>
          <a:bodyPr wrap="square" rtlCol="0">
            <a:spAutoFit/>
          </a:bodyPr>
          <a:lstStyle/>
          <a:p>
            <a:r>
              <a:rPr lang="en-US" sz="1400" dirty="0"/>
              <a:t>Jacob 7:26</a:t>
            </a:r>
          </a:p>
        </p:txBody>
      </p:sp>
      <p:sp>
        <p:nvSpPr>
          <p:cNvPr id="12" name="TextBox 11"/>
          <p:cNvSpPr txBox="1"/>
          <p:nvPr/>
        </p:nvSpPr>
        <p:spPr>
          <a:xfrm>
            <a:off x="5867400" y="4267200"/>
            <a:ext cx="4495800" cy="2308324"/>
          </a:xfrm>
          <a:prstGeom prst="rect">
            <a:avLst/>
          </a:prstGeom>
          <a:noFill/>
        </p:spPr>
        <p:txBody>
          <a:bodyPr wrap="square" rtlCol="0">
            <a:spAutoFit/>
          </a:bodyPr>
          <a:lstStyle/>
          <a:p>
            <a:pPr fontAlgn="base"/>
            <a:r>
              <a:rPr lang="en-US" dirty="0"/>
              <a:t>Lonesome and solemn people, wanderers—the life of the Nephites was, during the greater part of their history, one of loneliness and heartache. </a:t>
            </a:r>
          </a:p>
          <a:p>
            <a:pPr fontAlgn="base"/>
            <a:r>
              <a:rPr lang="en-US" dirty="0"/>
              <a:t>Like all those who are faithful--</a:t>
            </a:r>
          </a:p>
          <a:p>
            <a:pPr fontAlgn="base"/>
            <a:r>
              <a:rPr lang="en-US" dirty="0"/>
              <a:t>“Strangers and pilgrims on the earth”</a:t>
            </a:r>
          </a:p>
          <a:p>
            <a:pPr fontAlgn="base"/>
            <a:r>
              <a:rPr lang="en-US" dirty="0"/>
              <a:t>Hebrew 11:13</a:t>
            </a:r>
          </a:p>
          <a:p>
            <a:pPr fontAlgn="base"/>
            <a:r>
              <a:rPr lang="en-US" dirty="0"/>
              <a:t>D&amp;C 45:13</a:t>
            </a:r>
          </a:p>
        </p:txBody>
      </p:sp>
      <p:sp>
        <p:nvSpPr>
          <p:cNvPr id="13" name="TextBox 12"/>
          <p:cNvSpPr txBox="1"/>
          <p:nvPr/>
        </p:nvSpPr>
        <p:spPr>
          <a:xfrm>
            <a:off x="7010400" y="1676400"/>
            <a:ext cx="2971800" cy="1477328"/>
          </a:xfrm>
          <a:prstGeom prst="rect">
            <a:avLst/>
          </a:prstGeom>
          <a:noFill/>
        </p:spPr>
        <p:txBody>
          <a:bodyPr wrap="square" rtlCol="0">
            <a:spAutoFit/>
          </a:bodyPr>
          <a:lstStyle/>
          <a:p>
            <a:pPr fontAlgn="base"/>
            <a:r>
              <a:rPr lang="en-US" dirty="0"/>
              <a:t>Like a dream=fleeting moments of a mortal existence—poetic..the day of probation is over in an instant.</a:t>
            </a:r>
          </a:p>
        </p:txBody>
      </p:sp>
      <p:pic>
        <p:nvPicPr>
          <p:cNvPr id="3" name="Picture 2">
            <a:extLst>
              <a:ext uri="{FF2B5EF4-FFF2-40B4-BE49-F238E27FC236}">
                <a16:creationId xmlns:a16="http://schemas.microsoft.com/office/drawing/2014/main" id="{22969CEF-9584-492D-A550-A4F7958B834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45832" y="2747391"/>
            <a:ext cx="4448175" cy="2990850"/>
          </a:xfrm>
          <a:prstGeom prst="rect">
            <a:avLst/>
          </a:prstGeom>
        </p:spPr>
      </p:pic>
    </p:spTree>
    <p:extLst>
      <p:ext uri="{BB962C8B-B14F-4D97-AF65-F5344CB8AC3E}">
        <p14:creationId xmlns:p14="http://schemas.microsoft.com/office/powerpoint/2010/main" val="1806890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 name="Picture 83">
            <a:extLst>
              <a:ext uri="{FF2B5EF4-FFF2-40B4-BE49-F238E27FC236}">
                <a16:creationId xmlns:a16="http://schemas.microsoft.com/office/drawing/2014/main" id="{3ACC3CF0-2AAD-4DDA-B204-CB3FB83DB48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TextBox 4"/>
          <p:cNvSpPr txBox="1"/>
          <p:nvPr/>
        </p:nvSpPr>
        <p:spPr>
          <a:xfrm>
            <a:off x="1524000" y="1"/>
            <a:ext cx="9144000" cy="646331"/>
          </a:xfrm>
          <a:prstGeom prst="rect">
            <a:avLst/>
          </a:prstGeom>
          <a:noFill/>
        </p:spPr>
        <p:txBody>
          <a:bodyPr wrap="square" rtlCol="0">
            <a:spAutoFit/>
          </a:bodyPr>
          <a:lstStyle/>
          <a:p>
            <a:pPr algn="ctr"/>
            <a:r>
              <a:rPr lang="en-US" sz="3600" dirty="0">
                <a:latin typeface="Arial Black" pitchFamily="34" charset="0"/>
              </a:rPr>
              <a:t>Jacob’s Farewell</a:t>
            </a:r>
            <a:endParaRPr lang="en-US" sz="3600" dirty="0"/>
          </a:p>
        </p:txBody>
      </p:sp>
      <p:sp>
        <p:nvSpPr>
          <p:cNvPr id="8" name="TextBox 7"/>
          <p:cNvSpPr txBox="1"/>
          <p:nvPr/>
        </p:nvSpPr>
        <p:spPr>
          <a:xfrm>
            <a:off x="0" y="6550223"/>
            <a:ext cx="9144000" cy="307777"/>
          </a:xfrm>
          <a:prstGeom prst="rect">
            <a:avLst/>
          </a:prstGeom>
          <a:noFill/>
        </p:spPr>
        <p:txBody>
          <a:bodyPr wrap="square" rtlCol="0">
            <a:spAutoFit/>
          </a:bodyPr>
          <a:lstStyle/>
          <a:p>
            <a:r>
              <a:rPr lang="en-US" sz="1400" dirty="0"/>
              <a:t>Jacob 7:27</a:t>
            </a:r>
          </a:p>
        </p:txBody>
      </p:sp>
      <p:sp>
        <p:nvSpPr>
          <p:cNvPr id="9" name="TextBox 8"/>
          <p:cNvSpPr txBox="1"/>
          <p:nvPr/>
        </p:nvSpPr>
        <p:spPr>
          <a:xfrm>
            <a:off x="1818290" y="719958"/>
            <a:ext cx="4495800" cy="369332"/>
          </a:xfrm>
          <a:prstGeom prst="rect">
            <a:avLst/>
          </a:prstGeom>
          <a:noFill/>
        </p:spPr>
        <p:txBody>
          <a:bodyPr wrap="square" rtlCol="0">
            <a:spAutoFit/>
          </a:bodyPr>
          <a:lstStyle/>
          <a:p>
            <a:pPr fontAlgn="base"/>
            <a:r>
              <a:rPr lang="en-US" i="1" dirty="0"/>
              <a:t>Jacob gives his son </a:t>
            </a:r>
            <a:r>
              <a:rPr lang="en-US" i="1" dirty="0" err="1"/>
              <a:t>Enos</a:t>
            </a:r>
            <a:r>
              <a:rPr lang="en-US" i="1" dirty="0"/>
              <a:t> the Plates</a:t>
            </a:r>
            <a:endParaRPr lang="en-US" dirty="0"/>
          </a:p>
        </p:txBody>
      </p:sp>
      <p:sp>
        <p:nvSpPr>
          <p:cNvPr id="7" name="TextBox 6"/>
          <p:cNvSpPr txBox="1"/>
          <p:nvPr/>
        </p:nvSpPr>
        <p:spPr>
          <a:xfrm>
            <a:off x="3205656" y="1581807"/>
            <a:ext cx="5029200" cy="369332"/>
          </a:xfrm>
          <a:prstGeom prst="rect">
            <a:avLst/>
          </a:prstGeom>
          <a:noFill/>
        </p:spPr>
        <p:txBody>
          <a:bodyPr wrap="square" rtlCol="0">
            <a:spAutoFit/>
          </a:bodyPr>
          <a:lstStyle/>
          <a:p>
            <a:pPr fontAlgn="base"/>
            <a:r>
              <a:rPr lang="en-US" i="1" dirty="0" err="1"/>
              <a:t>Enos</a:t>
            </a:r>
            <a:r>
              <a:rPr lang="en-US" i="1" dirty="0"/>
              <a:t> promises to be obedient in the commandments</a:t>
            </a:r>
            <a:endParaRPr lang="en-US" dirty="0"/>
          </a:p>
        </p:txBody>
      </p:sp>
      <p:sp>
        <p:nvSpPr>
          <p:cNvPr id="11" name="TextBox 10"/>
          <p:cNvSpPr txBox="1"/>
          <p:nvPr/>
        </p:nvSpPr>
        <p:spPr>
          <a:xfrm>
            <a:off x="4114800" y="5165835"/>
            <a:ext cx="7215351" cy="1569660"/>
          </a:xfrm>
          <a:prstGeom prst="rect">
            <a:avLst/>
          </a:prstGeom>
          <a:noFill/>
        </p:spPr>
        <p:txBody>
          <a:bodyPr wrap="square" rtlCol="0">
            <a:spAutoFit/>
          </a:bodyPr>
          <a:lstStyle/>
          <a:p>
            <a:pPr algn="ctr" fontAlgn="base"/>
            <a:r>
              <a:rPr lang="en-US" sz="4800" i="1" dirty="0"/>
              <a:t>Jacob hopes for his brethren read his words</a:t>
            </a:r>
            <a:endParaRPr lang="en-US" sz="4800" dirty="0"/>
          </a:p>
        </p:txBody>
      </p:sp>
      <p:grpSp>
        <p:nvGrpSpPr>
          <p:cNvPr id="12" name="Group 11"/>
          <p:cNvGrpSpPr/>
          <p:nvPr/>
        </p:nvGrpSpPr>
        <p:grpSpPr>
          <a:xfrm>
            <a:off x="8001001" y="1143001"/>
            <a:ext cx="2067909" cy="3922985"/>
            <a:chOff x="4673736" y="2971800"/>
            <a:chExt cx="1872963" cy="3452755"/>
          </a:xfrm>
        </p:grpSpPr>
        <p:sp>
          <p:nvSpPr>
            <p:cNvPr id="13" name="Oval 12"/>
            <p:cNvSpPr/>
            <p:nvPr/>
          </p:nvSpPr>
          <p:spPr>
            <a:xfrm rot="20950279">
              <a:off x="5591554" y="6077212"/>
              <a:ext cx="509414" cy="347342"/>
            </a:xfrm>
            <a:prstGeom prst="ellips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rot="20950279">
              <a:off x="5132791" y="6077213"/>
              <a:ext cx="509414" cy="347342"/>
            </a:xfrm>
            <a:prstGeom prst="ellipse">
              <a:avLst/>
            </a:prstGeom>
            <a:solidFill>
              <a:srgbClr val="66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rot="2262393" flipH="1">
              <a:off x="6037285" y="5227364"/>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rot="20008521">
              <a:off x="4673736" y="5283010"/>
              <a:ext cx="509414" cy="234424"/>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rapezoid 16"/>
            <p:cNvSpPr/>
            <p:nvPr/>
          </p:nvSpPr>
          <p:spPr>
            <a:xfrm>
              <a:off x="5091167" y="4274192"/>
              <a:ext cx="1103841" cy="1926083"/>
            </a:xfrm>
            <a:prstGeom prst="trapezoid">
              <a:avLst/>
            </a:prstGeom>
            <a:solidFill>
              <a:srgbClr val="A26D2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rapezoid 17"/>
            <p:cNvSpPr/>
            <p:nvPr/>
          </p:nvSpPr>
          <p:spPr>
            <a:xfrm rot="20382913">
              <a:off x="5880075" y="4320626"/>
              <a:ext cx="456282" cy="1114912"/>
            </a:xfrm>
            <a:prstGeom prst="trapezoid">
              <a:avLst/>
            </a:prstGeom>
            <a:solidFill>
              <a:srgbClr val="A26D2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rapezoid 18"/>
            <p:cNvSpPr/>
            <p:nvPr/>
          </p:nvSpPr>
          <p:spPr>
            <a:xfrm rot="1217087" flipH="1">
              <a:off x="4913325" y="4244500"/>
              <a:ext cx="496688" cy="1239993"/>
            </a:xfrm>
            <a:prstGeom prst="trapezoid">
              <a:avLst/>
            </a:prstGeom>
            <a:solidFill>
              <a:srgbClr val="A26D2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rapezoid 19"/>
            <p:cNvSpPr/>
            <p:nvPr/>
          </p:nvSpPr>
          <p:spPr>
            <a:xfrm rot="10800000">
              <a:off x="5473976" y="4352652"/>
              <a:ext cx="367012" cy="394407"/>
            </a:xfrm>
            <a:prstGeom prst="trapezoid">
              <a:avLst>
                <a:gd name="adj" fmla="val 50000"/>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187"/>
            <p:cNvGrpSpPr/>
            <p:nvPr/>
          </p:nvGrpSpPr>
          <p:grpSpPr>
            <a:xfrm>
              <a:off x="5168153" y="5974976"/>
              <a:ext cx="990600" cy="198120"/>
              <a:chOff x="4114800" y="6172200"/>
              <a:chExt cx="2057400" cy="457200"/>
            </a:xfrm>
          </p:grpSpPr>
          <p:grpSp>
            <p:nvGrpSpPr>
              <p:cNvPr id="42" name="Group 143"/>
              <p:cNvGrpSpPr/>
              <p:nvPr/>
            </p:nvGrpSpPr>
            <p:grpSpPr>
              <a:xfrm>
                <a:off x="4114800" y="6172200"/>
                <a:ext cx="457200" cy="457200"/>
                <a:chOff x="4114800" y="6172200"/>
                <a:chExt cx="457200" cy="457200"/>
              </a:xfrm>
            </p:grpSpPr>
            <p:sp>
              <p:nvSpPr>
                <p:cNvPr id="52" name="Cross 51"/>
                <p:cNvSpPr/>
                <p:nvPr/>
              </p:nvSpPr>
              <p:spPr>
                <a:xfrm>
                  <a:off x="4114800" y="6172200"/>
                  <a:ext cx="457200" cy="457200"/>
                </a:xfrm>
                <a:prstGeom prst="plus">
                  <a:avLst>
                    <a:gd name="adj" fmla="val 21079"/>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ame 52"/>
                <p:cNvSpPr/>
                <p:nvPr/>
              </p:nvSpPr>
              <p:spPr>
                <a:xfrm>
                  <a:off x="4191000" y="6248400"/>
                  <a:ext cx="304800" cy="304800"/>
                </a:xfrm>
                <a:prstGeom prst="fram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3" name="Group 144"/>
              <p:cNvGrpSpPr/>
              <p:nvPr/>
            </p:nvGrpSpPr>
            <p:grpSpPr>
              <a:xfrm>
                <a:off x="4648200" y="6172200"/>
                <a:ext cx="457200" cy="457200"/>
                <a:chOff x="4114800" y="6172200"/>
                <a:chExt cx="457200" cy="457200"/>
              </a:xfrm>
            </p:grpSpPr>
            <p:sp>
              <p:nvSpPr>
                <p:cNvPr id="50" name="Cross 49"/>
                <p:cNvSpPr/>
                <p:nvPr/>
              </p:nvSpPr>
              <p:spPr>
                <a:xfrm>
                  <a:off x="4114800" y="6172200"/>
                  <a:ext cx="457200" cy="457200"/>
                </a:xfrm>
                <a:prstGeom prst="plus">
                  <a:avLst>
                    <a:gd name="adj" fmla="val 21079"/>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ame 50"/>
                <p:cNvSpPr/>
                <p:nvPr/>
              </p:nvSpPr>
              <p:spPr>
                <a:xfrm>
                  <a:off x="4191000" y="6248400"/>
                  <a:ext cx="304800" cy="304800"/>
                </a:xfrm>
                <a:prstGeom prst="fram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4" name="Group 147"/>
              <p:cNvGrpSpPr/>
              <p:nvPr/>
            </p:nvGrpSpPr>
            <p:grpSpPr>
              <a:xfrm>
                <a:off x="5181600" y="6172200"/>
                <a:ext cx="457200" cy="457200"/>
                <a:chOff x="4114800" y="6172200"/>
                <a:chExt cx="457200" cy="457200"/>
              </a:xfrm>
            </p:grpSpPr>
            <p:sp>
              <p:nvSpPr>
                <p:cNvPr id="48" name="Cross 47"/>
                <p:cNvSpPr/>
                <p:nvPr/>
              </p:nvSpPr>
              <p:spPr>
                <a:xfrm>
                  <a:off x="4114800" y="6172200"/>
                  <a:ext cx="457200" cy="457200"/>
                </a:xfrm>
                <a:prstGeom prst="plus">
                  <a:avLst>
                    <a:gd name="adj" fmla="val 21079"/>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ame 48"/>
                <p:cNvSpPr/>
                <p:nvPr/>
              </p:nvSpPr>
              <p:spPr>
                <a:xfrm>
                  <a:off x="4191000" y="6248400"/>
                  <a:ext cx="304800" cy="304800"/>
                </a:xfrm>
                <a:prstGeom prst="fram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5" name="Group 150"/>
              <p:cNvGrpSpPr/>
              <p:nvPr/>
            </p:nvGrpSpPr>
            <p:grpSpPr>
              <a:xfrm>
                <a:off x="5715000" y="6172200"/>
                <a:ext cx="457200" cy="457200"/>
                <a:chOff x="4114800" y="6172200"/>
                <a:chExt cx="457200" cy="457200"/>
              </a:xfrm>
            </p:grpSpPr>
            <p:sp>
              <p:nvSpPr>
                <p:cNvPr id="46" name="Cross 45"/>
                <p:cNvSpPr/>
                <p:nvPr/>
              </p:nvSpPr>
              <p:spPr>
                <a:xfrm>
                  <a:off x="4114800" y="6172200"/>
                  <a:ext cx="457200" cy="457200"/>
                </a:xfrm>
                <a:prstGeom prst="plus">
                  <a:avLst>
                    <a:gd name="adj" fmla="val 21079"/>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ame 46"/>
                <p:cNvSpPr/>
                <p:nvPr/>
              </p:nvSpPr>
              <p:spPr>
                <a:xfrm>
                  <a:off x="4191000" y="6248400"/>
                  <a:ext cx="304800" cy="304800"/>
                </a:xfrm>
                <a:prstGeom prst="fram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nvGrpSpPr>
            <p:cNvPr id="22" name="Group 200"/>
            <p:cNvGrpSpPr/>
            <p:nvPr/>
          </p:nvGrpSpPr>
          <p:grpSpPr>
            <a:xfrm>
              <a:off x="4953000" y="2971800"/>
              <a:ext cx="1421970" cy="1600538"/>
              <a:chOff x="7044014" y="3048000"/>
              <a:chExt cx="1160047" cy="1305724"/>
            </a:xfrm>
          </p:grpSpPr>
          <p:sp>
            <p:nvSpPr>
              <p:cNvPr id="37" name="Oval 11"/>
              <p:cNvSpPr/>
              <p:nvPr/>
            </p:nvSpPr>
            <p:spPr>
              <a:xfrm>
                <a:off x="7238997" y="3352800"/>
                <a:ext cx="758151" cy="93848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139"/>
              <p:cNvGrpSpPr/>
              <p:nvPr/>
            </p:nvGrpSpPr>
            <p:grpSpPr>
              <a:xfrm>
                <a:off x="7044014" y="3048000"/>
                <a:ext cx="1160047" cy="1305724"/>
                <a:chOff x="7034581" y="3276600"/>
                <a:chExt cx="1160047" cy="1305724"/>
              </a:xfrm>
            </p:grpSpPr>
            <p:sp>
              <p:nvSpPr>
                <p:cNvPr id="39" name="Cloud 38"/>
                <p:cNvSpPr/>
                <p:nvPr/>
              </p:nvSpPr>
              <p:spPr>
                <a:xfrm>
                  <a:off x="7239000" y="3276600"/>
                  <a:ext cx="762000" cy="609600"/>
                </a:xfrm>
                <a:prstGeom prst="cloud">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Cloud 39"/>
                <p:cNvSpPr/>
                <p:nvPr/>
              </p:nvSpPr>
              <p:spPr>
                <a:xfrm rot="6044796">
                  <a:off x="6729336" y="3881060"/>
                  <a:ext cx="952955" cy="342466"/>
                </a:xfrm>
                <a:prstGeom prst="cloud">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Cloud 40"/>
                <p:cNvSpPr/>
                <p:nvPr/>
              </p:nvSpPr>
              <p:spPr>
                <a:xfrm rot="16200000">
                  <a:off x="7504414" y="3892109"/>
                  <a:ext cx="994902" cy="385527"/>
                </a:xfrm>
                <a:prstGeom prst="cloud">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 name="Group 206"/>
            <p:cNvGrpSpPr/>
            <p:nvPr/>
          </p:nvGrpSpPr>
          <p:grpSpPr>
            <a:xfrm>
              <a:off x="5105400" y="3352800"/>
              <a:ext cx="1143000" cy="228600"/>
              <a:chOff x="4114800" y="6172200"/>
              <a:chExt cx="2057400" cy="457200"/>
            </a:xfrm>
          </p:grpSpPr>
          <p:grpSp>
            <p:nvGrpSpPr>
              <p:cNvPr id="25" name="Group 143"/>
              <p:cNvGrpSpPr/>
              <p:nvPr/>
            </p:nvGrpSpPr>
            <p:grpSpPr>
              <a:xfrm>
                <a:off x="4114800" y="6172200"/>
                <a:ext cx="457200" cy="457200"/>
                <a:chOff x="4114800" y="6172200"/>
                <a:chExt cx="457200" cy="457200"/>
              </a:xfrm>
            </p:grpSpPr>
            <p:sp>
              <p:nvSpPr>
                <p:cNvPr id="35" name="Cross 34"/>
                <p:cNvSpPr/>
                <p:nvPr/>
              </p:nvSpPr>
              <p:spPr>
                <a:xfrm>
                  <a:off x="4114800" y="6172200"/>
                  <a:ext cx="457200" cy="457200"/>
                </a:xfrm>
                <a:prstGeom prst="plus">
                  <a:avLst>
                    <a:gd name="adj" fmla="val 21079"/>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ame 35"/>
                <p:cNvSpPr/>
                <p:nvPr/>
              </p:nvSpPr>
              <p:spPr>
                <a:xfrm>
                  <a:off x="4191000" y="6248400"/>
                  <a:ext cx="304800" cy="304800"/>
                </a:xfrm>
                <a:prstGeom prst="fram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6" name="Group 144"/>
              <p:cNvGrpSpPr/>
              <p:nvPr/>
            </p:nvGrpSpPr>
            <p:grpSpPr>
              <a:xfrm>
                <a:off x="4648200" y="6172200"/>
                <a:ext cx="457200" cy="457200"/>
                <a:chOff x="4114800" y="6172200"/>
                <a:chExt cx="457200" cy="457200"/>
              </a:xfrm>
            </p:grpSpPr>
            <p:sp>
              <p:nvSpPr>
                <p:cNvPr id="33" name="Cross 32"/>
                <p:cNvSpPr/>
                <p:nvPr/>
              </p:nvSpPr>
              <p:spPr>
                <a:xfrm>
                  <a:off x="4114800" y="6172200"/>
                  <a:ext cx="457200" cy="457200"/>
                </a:xfrm>
                <a:prstGeom prst="plus">
                  <a:avLst>
                    <a:gd name="adj" fmla="val 21079"/>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ame 33"/>
                <p:cNvSpPr/>
                <p:nvPr/>
              </p:nvSpPr>
              <p:spPr>
                <a:xfrm>
                  <a:off x="4191000" y="6248400"/>
                  <a:ext cx="304800" cy="304800"/>
                </a:xfrm>
                <a:prstGeom prst="fram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7" name="Group 147"/>
              <p:cNvGrpSpPr/>
              <p:nvPr/>
            </p:nvGrpSpPr>
            <p:grpSpPr>
              <a:xfrm>
                <a:off x="5181600" y="6172200"/>
                <a:ext cx="457200" cy="457200"/>
                <a:chOff x="4114800" y="6172200"/>
                <a:chExt cx="457200" cy="457200"/>
              </a:xfrm>
            </p:grpSpPr>
            <p:sp>
              <p:nvSpPr>
                <p:cNvPr id="31" name="Cross 30"/>
                <p:cNvSpPr/>
                <p:nvPr/>
              </p:nvSpPr>
              <p:spPr>
                <a:xfrm>
                  <a:off x="4114800" y="6172200"/>
                  <a:ext cx="457200" cy="457200"/>
                </a:xfrm>
                <a:prstGeom prst="plus">
                  <a:avLst>
                    <a:gd name="adj" fmla="val 21079"/>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ame 31"/>
                <p:cNvSpPr/>
                <p:nvPr/>
              </p:nvSpPr>
              <p:spPr>
                <a:xfrm>
                  <a:off x="4191000" y="6248400"/>
                  <a:ext cx="304800" cy="304800"/>
                </a:xfrm>
                <a:prstGeom prst="fram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8" name="Group 150"/>
              <p:cNvGrpSpPr/>
              <p:nvPr/>
            </p:nvGrpSpPr>
            <p:grpSpPr>
              <a:xfrm>
                <a:off x="5715000" y="6172200"/>
                <a:ext cx="457200" cy="457200"/>
                <a:chOff x="4114800" y="6172200"/>
                <a:chExt cx="457200" cy="457200"/>
              </a:xfrm>
            </p:grpSpPr>
            <p:sp>
              <p:nvSpPr>
                <p:cNvPr id="29" name="Cross 28"/>
                <p:cNvSpPr/>
                <p:nvPr/>
              </p:nvSpPr>
              <p:spPr>
                <a:xfrm>
                  <a:off x="4114800" y="6172200"/>
                  <a:ext cx="457200" cy="457200"/>
                </a:xfrm>
                <a:prstGeom prst="plus">
                  <a:avLst>
                    <a:gd name="adj" fmla="val 21079"/>
                  </a:avLst>
                </a:prstGeom>
                <a:solidFill>
                  <a:schemeClr val="accent2">
                    <a:lumMod val="5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ame 29"/>
                <p:cNvSpPr/>
                <p:nvPr/>
              </p:nvSpPr>
              <p:spPr>
                <a:xfrm>
                  <a:off x="4191000" y="6248400"/>
                  <a:ext cx="304800" cy="304800"/>
                </a:xfrm>
                <a:prstGeom prst="fram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24" name="Rectangle 23"/>
            <p:cNvSpPr/>
            <p:nvPr/>
          </p:nvSpPr>
          <p:spPr>
            <a:xfrm>
              <a:off x="5154706" y="5791200"/>
              <a:ext cx="990600" cy="762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1BD36F30-DCF2-07BB-9F64-84F2F6ABCD96}"/>
              </a:ext>
            </a:extLst>
          </p:cNvPr>
          <p:cNvGrpSpPr/>
          <p:nvPr/>
        </p:nvGrpSpPr>
        <p:grpSpPr>
          <a:xfrm>
            <a:off x="897484" y="2231319"/>
            <a:ext cx="1726849" cy="3660521"/>
            <a:chOff x="1048251" y="1600200"/>
            <a:chExt cx="2120892" cy="4495800"/>
          </a:xfrm>
        </p:grpSpPr>
        <p:sp>
          <p:nvSpPr>
            <p:cNvPr id="3" name="Oval 62">
              <a:extLst>
                <a:ext uri="{FF2B5EF4-FFF2-40B4-BE49-F238E27FC236}">
                  <a16:creationId xmlns:a16="http://schemas.microsoft.com/office/drawing/2014/main" id="{9BD1DC7B-85A9-B71E-DB9C-767249FF7508}"/>
                </a:ext>
              </a:extLst>
            </p:cNvPr>
            <p:cNvSpPr/>
            <p:nvPr/>
          </p:nvSpPr>
          <p:spPr>
            <a:xfrm rot="20950279">
              <a:off x="2035534" y="5633521"/>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3FBFB4FF-29AA-B283-0EAA-FB125A5606E9}"/>
                </a:ext>
              </a:extLst>
            </p:cNvPr>
            <p:cNvSpPr/>
            <p:nvPr/>
          </p:nvSpPr>
          <p:spPr>
            <a:xfrm rot="20950279">
              <a:off x="1453258" y="5633523"/>
              <a:ext cx="646564" cy="462477"/>
            </a:xfrm>
            <a:prstGeom prst="ellipse">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3A9BB223-FEB0-D6C9-5844-642627A42639}"/>
                </a:ext>
              </a:extLst>
            </p:cNvPr>
            <p:cNvSpPr/>
            <p:nvPr/>
          </p:nvSpPr>
          <p:spPr>
            <a:xfrm rot="3727289" flipH="1">
              <a:off x="2619115" y="4432242"/>
              <a:ext cx="646564" cy="45349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79DB9517-1CFC-24A0-93DB-66C19F1A937A}"/>
                </a:ext>
              </a:extLst>
            </p:cNvPr>
            <p:cNvSpPr/>
            <p:nvPr/>
          </p:nvSpPr>
          <p:spPr>
            <a:xfrm rot="17979736">
              <a:off x="924428" y="4523569"/>
              <a:ext cx="646564" cy="398918"/>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rapezoid 53">
              <a:extLst>
                <a:ext uri="{FF2B5EF4-FFF2-40B4-BE49-F238E27FC236}">
                  <a16:creationId xmlns:a16="http://schemas.microsoft.com/office/drawing/2014/main" id="{EA40FA3F-FFE5-1FD5-11E0-3ECE300564AD}"/>
                </a:ext>
              </a:extLst>
            </p:cNvPr>
            <p:cNvSpPr/>
            <p:nvPr/>
          </p:nvSpPr>
          <p:spPr>
            <a:xfrm>
              <a:off x="1400427" y="3232845"/>
              <a:ext cx="1401029" cy="2564532"/>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rapezoid 54">
              <a:extLst>
                <a:ext uri="{FF2B5EF4-FFF2-40B4-BE49-F238E27FC236}">
                  <a16:creationId xmlns:a16="http://schemas.microsoft.com/office/drawing/2014/main" id="{6D7B76B7-ADB3-164E-A5A5-D0ECBB85FC1E}"/>
                </a:ext>
              </a:extLst>
            </p:cNvPr>
            <p:cNvSpPr/>
            <p:nvPr/>
          </p:nvSpPr>
          <p:spPr>
            <a:xfrm rot="20382913">
              <a:off x="2401734" y="3294670"/>
              <a:ext cx="579127" cy="1484478"/>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rapezoid 55">
              <a:extLst>
                <a:ext uri="{FF2B5EF4-FFF2-40B4-BE49-F238E27FC236}">
                  <a16:creationId xmlns:a16="http://schemas.microsoft.com/office/drawing/2014/main" id="{7938363E-8694-9DEB-0B3F-DBE877E04987}"/>
                </a:ext>
              </a:extLst>
            </p:cNvPr>
            <p:cNvSpPr/>
            <p:nvPr/>
          </p:nvSpPr>
          <p:spPr>
            <a:xfrm rot="1217087" flipH="1">
              <a:off x="1156078" y="3302550"/>
              <a:ext cx="630412" cy="1538284"/>
            </a:xfrm>
            <a:prstGeom prst="trapezoid">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rapezoid 56">
              <a:extLst>
                <a:ext uri="{FF2B5EF4-FFF2-40B4-BE49-F238E27FC236}">
                  <a16:creationId xmlns:a16="http://schemas.microsoft.com/office/drawing/2014/main" id="{29DE93A9-A085-0491-2375-C91830C3CB3F}"/>
                </a:ext>
              </a:extLst>
            </p:cNvPr>
            <p:cNvSpPr/>
            <p:nvPr/>
          </p:nvSpPr>
          <p:spPr>
            <a:xfrm>
              <a:off x="1517180" y="4612674"/>
              <a:ext cx="1167524" cy="306629"/>
            </a:xfrm>
            <a:prstGeom prst="trapezoid">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rapezoid 57">
              <a:extLst>
                <a:ext uri="{FF2B5EF4-FFF2-40B4-BE49-F238E27FC236}">
                  <a16:creationId xmlns:a16="http://schemas.microsoft.com/office/drawing/2014/main" id="{ABFDAC97-2ABD-BE5D-51AC-5E08680478E7}"/>
                </a:ext>
              </a:extLst>
            </p:cNvPr>
            <p:cNvSpPr/>
            <p:nvPr/>
          </p:nvSpPr>
          <p:spPr>
            <a:xfrm rot="10800000">
              <a:off x="1885386" y="3289915"/>
              <a:ext cx="465823" cy="525143"/>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Oval 58">
              <a:extLst>
                <a:ext uri="{FF2B5EF4-FFF2-40B4-BE49-F238E27FC236}">
                  <a16:creationId xmlns:a16="http://schemas.microsoft.com/office/drawing/2014/main" id="{06C044AE-78FE-3015-2398-27C8A4A13364}"/>
                </a:ext>
              </a:extLst>
            </p:cNvPr>
            <p:cNvSpPr/>
            <p:nvPr/>
          </p:nvSpPr>
          <p:spPr>
            <a:xfrm>
              <a:off x="1420477" y="1761884"/>
              <a:ext cx="1401029" cy="1881586"/>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Cloud 59">
              <a:extLst>
                <a:ext uri="{FF2B5EF4-FFF2-40B4-BE49-F238E27FC236}">
                  <a16:creationId xmlns:a16="http://schemas.microsoft.com/office/drawing/2014/main" id="{D05CD970-BE36-F81F-8027-756CAAFFDD56}"/>
                </a:ext>
              </a:extLst>
            </p:cNvPr>
            <p:cNvSpPr/>
            <p:nvPr/>
          </p:nvSpPr>
          <p:spPr>
            <a:xfrm rot="671737">
              <a:off x="1277925" y="2193892"/>
              <a:ext cx="444070" cy="1098357"/>
            </a:xfrm>
            <a:prstGeom prst="clou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Cloud 60">
              <a:extLst>
                <a:ext uri="{FF2B5EF4-FFF2-40B4-BE49-F238E27FC236}">
                  <a16:creationId xmlns:a16="http://schemas.microsoft.com/office/drawing/2014/main" id="{419A30E0-A258-DD4D-F232-8E9CF8D3D712}"/>
                </a:ext>
              </a:extLst>
            </p:cNvPr>
            <p:cNvSpPr/>
            <p:nvPr/>
          </p:nvSpPr>
          <p:spPr>
            <a:xfrm rot="20928263" flipH="1">
              <a:off x="2430420" y="2333258"/>
              <a:ext cx="506360" cy="965173"/>
            </a:xfrm>
            <a:prstGeom prst="cloud">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Chord 61">
              <a:extLst>
                <a:ext uri="{FF2B5EF4-FFF2-40B4-BE49-F238E27FC236}">
                  <a16:creationId xmlns:a16="http://schemas.microsoft.com/office/drawing/2014/main" id="{651BB22D-7F73-3B49-3227-4D460359706F}"/>
                </a:ext>
              </a:extLst>
            </p:cNvPr>
            <p:cNvSpPr/>
            <p:nvPr/>
          </p:nvSpPr>
          <p:spPr>
            <a:xfrm rot="7621963">
              <a:off x="1473683" y="1625975"/>
              <a:ext cx="1196357" cy="1144807"/>
            </a:xfrm>
            <a:prstGeom prst="chord">
              <a:avLst>
                <a:gd name="adj1" fmla="val 2700000"/>
                <a:gd name="adj2" fmla="val 14305134"/>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ounded Rectangle 175">
              <a:extLst>
                <a:ext uri="{FF2B5EF4-FFF2-40B4-BE49-F238E27FC236}">
                  <a16:creationId xmlns:a16="http://schemas.microsoft.com/office/drawing/2014/main" id="{437D2A9B-B849-A07A-7851-068632C1D384}"/>
                </a:ext>
              </a:extLst>
            </p:cNvPr>
            <p:cNvSpPr/>
            <p:nvPr/>
          </p:nvSpPr>
          <p:spPr>
            <a:xfrm>
              <a:off x="1418492" y="2041845"/>
              <a:ext cx="1354015" cy="405834"/>
            </a:xfrm>
            <a:prstGeom prst="roundRect">
              <a:avLst/>
            </a:prstGeom>
            <a:solidFill>
              <a:srgbClr val="E0C13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46">
              <a:extLst>
                <a:ext uri="{FF2B5EF4-FFF2-40B4-BE49-F238E27FC236}">
                  <a16:creationId xmlns:a16="http://schemas.microsoft.com/office/drawing/2014/main" id="{A4FEE0BB-99F2-4177-D9FE-F1F3C22473F6}"/>
                </a:ext>
              </a:extLst>
            </p:cNvPr>
            <p:cNvGrpSpPr/>
            <p:nvPr/>
          </p:nvGrpSpPr>
          <p:grpSpPr>
            <a:xfrm>
              <a:off x="1398319" y="5522026"/>
              <a:ext cx="1371600" cy="242455"/>
              <a:chOff x="1447800" y="7148945"/>
              <a:chExt cx="2885704" cy="938151"/>
            </a:xfrm>
          </p:grpSpPr>
          <p:grpSp>
            <p:nvGrpSpPr>
              <p:cNvPr id="155" name="Group 39">
                <a:extLst>
                  <a:ext uri="{FF2B5EF4-FFF2-40B4-BE49-F238E27FC236}">
                    <a16:creationId xmlns:a16="http://schemas.microsoft.com/office/drawing/2014/main" id="{0CB50357-6656-4083-7468-7213AC6FF46F}"/>
                  </a:ext>
                </a:extLst>
              </p:cNvPr>
              <p:cNvGrpSpPr/>
              <p:nvPr/>
            </p:nvGrpSpPr>
            <p:grpSpPr>
              <a:xfrm>
                <a:off x="3571504" y="7148945"/>
                <a:ext cx="762000" cy="914400"/>
                <a:chOff x="1447800" y="7162800"/>
                <a:chExt cx="762000" cy="914400"/>
              </a:xfrm>
            </p:grpSpPr>
            <p:grpSp>
              <p:nvGrpSpPr>
                <p:cNvPr id="170" name="Group 25">
                  <a:extLst>
                    <a:ext uri="{FF2B5EF4-FFF2-40B4-BE49-F238E27FC236}">
                      <a16:creationId xmlns:a16="http://schemas.microsoft.com/office/drawing/2014/main" id="{B57428C6-078F-C8F7-2ACB-559188F56D00}"/>
                    </a:ext>
                  </a:extLst>
                </p:cNvPr>
                <p:cNvGrpSpPr/>
                <p:nvPr/>
              </p:nvGrpSpPr>
              <p:grpSpPr>
                <a:xfrm>
                  <a:off x="1447800" y="7162800"/>
                  <a:ext cx="762000" cy="914400"/>
                  <a:chOff x="3276600" y="990600"/>
                  <a:chExt cx="762000" cy="914400"/>
                </a:xfrm>
              </p:grpSpPr>
              <p:sp>
                <p:nvSpPr>
                  <p:cNvPr id="172" name="Oval 171">
                    <a:extLst>
                      <a:ext uri="{FF2B5EF4-FFF2-40B4-BE49-F238E27FC236}">
                        <a16:creationId xmlns:a16="http://schemas.microsoft.com/office/drawing/2014/main" id="{122F2E67-C2DC-CFDF-374E-E8ED235F37B9}"/>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Quad Arrow 215">
                    <a:extLst>
                      <a:ext uri="{FF2B5EF4-FFF2-40B4-BE49-F238E27FC236}">
                        <a16:creationId xmlns:a16="http://schemas.microsoft.com/office/drawing/2014/main" id="{3E6945BE-93DA-3333-7D07-95319C08671F}"/>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Diamond 170">
                  <a:extLst>
                    <a:ext uri="{FF2B5EF4-FFF2-40B4-BE49-F238E27FC236}">
                      <a16:creationId xmlns:a16="http://schemas.microsoft.com/office/drawing/2014/main" id="{F2B241A5-3141-3D60-F74F-0F065867424E}"/>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32">
                <a:extLst>
                  <a:ext uri="{FF2B5EF4-FFF2-40B4-BE49-F238E27FC236}">
                    <a16:creationId xmlns:a16="http://schemas.microsoft.com/office/drawing/2014/main" id="{E9167280-8A8F-D2E8-2A06-F85D0450B8AD}"/>
                  </a:ext>
                </a:extLst>
              </p:cNvPr>
              <p:cNvGrpSpPr/>
              <p:nvPr/>
            </p:nvGrpSpPr>
            <p:grpSpPr>
              <a:xfrm>
                <a:off x="2514599" y="7172696"/>
                <a:ext cx="1129975" cy="914400"/>
                <a:chOff x="1447800" y="7162800"/>
                <a:chExt cx="1129975" cy="914400"/>
              </a:xfrm>
            </p:grpSpPr>
            <p:grpSp>
              <p:nvGrpSpPr>
                <p:cNvPr id="164" name="Group 25">
                  <a:extLst>
                    <a:ext uri="{FF2B5EF4-FFF2-40B4-BE49-F238E27FC236}">
                      <a16:creationId xmlns:a16="http://schemas.microsoft.com/office/drawing/2014/main" id="{9CED29CC-6116-D5BB-33BA-EA815825AEDC}"/>
                    </a:ext>
                  </a:extLst>
                </p:cNvPr>
                <p:cNvGrpSpPr/>
                <p:nvPr/>
              </p:nvGrpSpPr>
              <p:grpSpPr>
                <a:xfrm>
                  <a:off x="1447800" y="7162800"/>
                  <a:ext cx="762000" cy="914400"/>
                  <a:chOff x="3276600" y="990600"/>
                  <a:chExt cx="762000" cy="914400"/>
                </a:xfrm>
              </p:grpSpPr>
              <p:sp>
                <p:nvSpPr>
                  <p:cNvPr id="168" name="Oval 37">
                    <a:extLst>
                      <a:ext uri="{FF2B5EF4-FFF2-40B4-BE49-F238E27FC236}">
                        <a16:creationId xmlns:a16="http://schemas.microsoft.com/office/drawing/2014/main" id="{8CEC2F3D-BFD7-8453-83BB-D9BADFE2B707}"/>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Quad Arrow 38">
                    <a:extLst>
                      <a:ext uri="{FF2B5EF4-FFF2-40B4-BE49-F238E27FC236}">
                        <a16:creationId xmlns:a16="http://schemas.microsoft.com/office/drawing/2014/main" id="{B013B705-BD86-C116-AC87-B5D14537E21B}"/>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5" name="Quad Arrow 207">
                  <a:extLst>
                    <a:ext uri="{FF2B5EF4-FFF2-40B4-BE49-F238E27FC236}">
                      <a16:creationId xmlns:a16="http://schemas.microsoft.com/office/drawing/2014/main" id="{E2FEDCC1-5064-4035-3364-25B9F9FA006A}"/>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Diamond 165">
                  <a:extLst>
                    <a:ext uri="{FF2B5EF4-FFF2-40B4-BE49-F238E27FC236}">
                      <a16:creationId xmlns:a16="http://schemas.microsoft.com/office/drawing/2014/main" id="{CB3D2B23-AD22-3C8C-2B9B-A6F3EA94DB0A}"/>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Diamond 166">
                  <a:extLst>
                    <a:ext uri="{FF2B5EF4-FFF2-40B4-BE49-F238E27FC236}">
                      <a16:creationId xmlns:a16="http://schemas.microsoft.com/office/drawing/2014/main" id="{9470AE07-8300-81B1-806A-C4C0B4F415F8}"/>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 name="Group 31">
                <a:extLst>
                  <a:ext uri="{FF2B5EF4-FFF2-40B4-BE49-F238E27FC236}">
                    <a16:creationId xmlns:a16="http://schemas.microsoft.com/office/drawing/2014/main" id="{1067F033-10AD-4549-1639-E9EEC5E9D16E}"/>
                  </a:ext>
                </a:extLst>
              </p:cNvPr>
              <p:cNvGrpSpPr/>
              <p:nvPr/>
            </p:nvGrpSpPr>
            <p:grpSpPr>
              <a:xfrm>
                <a:off x="1447800" y="7162800"/>
                <a:ext cx="1129975" cy="914400"/>
                <a:chOff x="1447800" y="7162800"/>
                <a:chExt cx="1129975" cy="914400"/>
              </a:xfrm>
            </p:grpSpPr>
            <p:grpSp>
              <p:nvGrpSpPr>
                <p:cNvPr id="158" name="Group 25">
                  <a:extLst>
                    <a:ext uri="{FF2B5EF4-FFF2-40B4-BE49-F238E27FC236}">
                      <a16:creationId xmlns:a16="http://schemas.microsoft.com/office/drawing/2014/main" id="{D466BD49-5AD6-AF04-2DF2-F8CD06122199}"/>
                    </a:ext>
                  </a:extLst>
                </p:cNvPr>
                <p:cNvGrpSpPr/>
                <p:nvPr/>
              </p:nvGrpSpPr>
              <p:grpSpPr>
                <a:xfrm>
                  <a:off x="1447800" y="7162800"/>
                  <a:ext cx="762000" cy="914400"/>
                  <a:chOff x="3276600" y="990600"/>
                  <a:chExt cx="762000" cy="914400"/>
                </a:xfrm>
              </p:grpSpPr>
              <p:sp>
                <p:nvSpPr>
                  <p:cNvPr id="162" name="Oval 26">
                    <a:extLst>
                      <a:ext uri="{FF2B5EF4-FFF2-40B4-BE49-F238E27FC236}">
                        <a16:creationId xmlns:a16="http://schemas.microsoft.com/office/drawing/2014/main" id="{DFC1644A-2805-F7BC-8FEE-4FD0D24AF244}"/>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Quad Arrow 27">
                    <a:extLst>
                      <a:ext uri="{FF2B5EF4-FFF2-40B4-BE49-F238E27FC236}">
                        <a16:creationId xmlns:a16="http://schemas.microsoft.com/office/drawing/2014/main" id="{5D65DB72-551A-7719-571E-D3C5730B0316}"/>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9" name="Quad Arrow 28">
                  <a:extLst>
                    <a:ext uri="{FF2B5EF4-FFF2-40B4-BE49-F238E27FC236}">
                      <a16:creationId xmlns:a16="http://schemas.microsoft.com/office/drawing/2014/main" id="{269A701D-C318-827C-EF61-666CC178B84D}"/>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Diamond 29">
                  <a:extLst>
                    <a:ext uri="{FF2B5EF4-FFF2-40B4-BE49-F238E27FC236}">
                      <a16:creationId xmlns:a16="http://schemas.microsoft.com/office/drawing/2014/main" id="{2059BA36-7C2B-AAE6-E2D0-055DEA5C3957}"/>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Diamond 30">
                  <a:extLst>
                    <a:ext uri="{FF2B5EF4-FFF2-40B4-BE49-F238E27FC236}">
                      <a16:creationId xmlns:a16="http://schemas.microsoft.com/office/drawing/2014/main" id="{870D16C2-4046-64F0-CEF5-5A21C4CF35BA}"/>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47">
              <a:extLst>
                <a:ext uri="{FF2B5EF4-FFF2-40B4-BE49-F238E27FC236}">
                  <a16:creationId xmlns:a16="http://schemas.microsoft.com/office/drawing/2014/main" id="{E263AB8D-84C4-B794-BA2D-79FB43A65077}"/>
                </a:ext>
              </a:extLst>
            </p:cNvPr>
            <p:cNvGrpSpPr/>
            <p:nvPr/>
          </p:nvGrpSpPr>
          <p:grpSpPr>
            <a:xfrm>
              <a:off x="1420090" y="2123704"/>
              <a:ext cx="1371600" cy="242455"/>
              <a:chOff x="1447800" y="7148945"/>
              <a:chExt cx="2885704" cy="938151"/>
            </a:xfrm>
          </p:grpSpPr>
          <p:grpSp>
            <p:nvGrpSpPr>
              <p:cNvPr id="66" name="Group 39">
                <a:extLst>
                  <a:ext uri="{FF2B5EF4-FFF2-40B4-BE49-F238E27FC236}">
                    <a16:creationId xmlns:a16="http://schemas.microsoft.com/office/drawing/2014/main" id="{5E159AC9-1950-2B14-06F2-5A387FEF31E1}"/>
                  </a:ext>
                </a:extLst>
              </p:cNvPr>
              <p:cNvGrpSpPr/>
              <p:nvPr/>
            </p:nvGrpSpPr>
            <p:grpSpPr>
              <a:xfrm>
                <a:off x="3571504" y="7148945"/>
                <a:ext cx="762000" cy="914400"/>
                <a:chOff x="1447800" y="7162800"/>
                <a:chExt cx="762000" cy="914400"/>
              </a:xfrm>
            </p:grpSpPr>
            <p:grpSp>
              <p:nvGrpSpPr>
                <p:cNvPr id="151" name="Group 25">
                  <a:extLst>
                    <a:ext uri="{FF2B5EF4-FFF2-40B4-BE49-F238E27FC236}">
                      <a16:creationId xmlns:a16="http://schemas.microsoft.com/office/drawing/2014/main" id="{1C54A9A0-1757-5D08-CA48-6D64FCA83B53}"/>
                    </a:ext>
                  </a:extLst>
                </p:cNvPr>
                <p:cNvGrpSpPr/>
                <p:nvPr/>
              </p:nvGrpSpPr>
              <p:grpSpPr>
                <a:xfrm>
                  <a:off x="1447800" y="7162800"/>
                  <a:ext cx="762000" cy="914400"/>
                  <a:chOff x="3276600" y="990600"/>
                  <a:chExt cx="762000" cy="914400"/>
                </a:xfrm>
              </p:grpSpPr>
              <p:sp>
                <p:nvSpPr>
                  <p:cNvPr id="153" name="Oval 152">
                    <a:extLst>
                      <a:ext uri="{FF2B5EF4-FFF2-40B4-BE49-F238E27FC236}">
                        <a16:creationId xmlns:a16="http://schemas.microsoft.com/office/drawing/2014/main" id="{6FC601C8-129A-31F2-D423-07194D9E8091}"/>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Quad Arrow 196">
                    <a:extLst>
                      <a:ext uri="{FF2B5EF4-FFF2-40B4-BE49-F238E27FC236}">
                        <a16:creationId xmlns:a16="http://schemas.microsoft.com/office/drawing/2014/main" id="{8C975010-9D45-9EC5-41EC-9559CCFA9633}"/>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2" name="Diamond 151">
                  <a:extLst>
                    <a:ext uri="{FF2B5EF4-FFF2-40B4-BE49-F238E27FC236}">
                      <a16:creationId xmlns:a16="http://schemas.microsoft.com/office/drawing/2014/main" id="{B5E8D369-2143-5067-AC3E-196FAFAC96E9}"/>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32">
                <a:extLst>
                  <a:ext uri="{FF2B5EF4-FFF2-40B4-BE49-F238E27FC236}">
                    <a16:creationId xmlns:a16="http://schemas.microsoft.com/office/drawing/2014/main" id="{686BCC76-A42F-3257-08E0-F7A1F908CF50}"/>
                  </a:ext>
                </a:extLst>
              </p:cNvPr>
              <p:cNvGrpSpPr/>
              <p:nvPr/>
            </p:nvGrpSpPr>
            <p:grpSpPr>
              <a:xfrm>
                <a:off x="2514599" y="7172696"/>
                <a:ext cx="1129975" cy="914400"/>
                <a:chOff x="1447800" y="7162800"/>
                <a:chExt cx="1129975" cy="914400"/>
              </a:xfrm>
            </p:grpSpPr>
            <p:grpSp>
              <p:nvGrpSpPr>
                <p:cNvPr id="145" name="Group 25">
                  <a:extLst>
                    <a:ext uri="{FF2B5EF4-FFF2-40B4-BE49-F238E27FC236}">
                      <a16:creationId xmlns:a16="http://schemas.microsoft.com/office/drawing/2014/main" id="{E83AB025-C284-7688-95CB-5700A37E0608}"/>
                    </a:ext>
                  </a:extLst>
                </p:cNvPr>
                <p:cNvGrpSpPr/>
                <p:nvPr/>
              </p:nvGrpSpPr>
              <p:grpSpPr>
                <a:xfrm>
                  <a:off x="1447800" y="7162800"/>
                  <a:ext cx="762000" cy="914400"/>
                  <a:chOff x="3276600" y="990600"/>
                  <a:chExt cx="762000" cy="914400"/>
                </a:xfrm>
              </p:grpSpPr>
              <p:sp>
                <p:nvSpPr>
                  <p:cNvPr id="149" name="Oval 148">
                    <a:extLst>
                      <a:ext uri="{FF2B5EF4-FFF2-40B4-BE49-F238E27FC236}">
                        <a16:creationId xmlns:a16="http://schemas.microsoft.com/office/drawing/2014/main" id="{492E5A08-2FA9-DAAE-EFD9-64500D47A267}"/>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Quad Arrow 192">
                    <a:extLst>
                      <a:ext uri="{FF2B5EF4-FFF2-40B4-BE49-F238E27FC236}">
                        <a16:creationId xmlns:a16="http://schemas.microsoft.com/office/drawing/2014/main" id="{C6E2B706-AB43-4C7D-9B4D-51E63A793CE8}"/>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6" name="Quad Arrow 188">
                  <a:extLst>
                    <a:ext uri="{FF2B5EF4-FFF2-40B4-BE49-F238E27FC236}">
                      <a16:creationId xmlns:a16="http://schemas.microsoft.com/office/drawing/2014/main" id="{8ABB9FD0-A9CE-ED7E-9EC0-EF18585A9465}"/>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Diamond 146">
                  <a:extLst>
                    <a:ext uri="{FF2B5EF4-FFF2-40B4-BE49-F238E27FC236}">
                      <a16:creationId xmlns:a16="http://schemas.microsoft.com/office/drawing/2014/main" id="{11F488CE-CA42-6614-3086-1B510D80E230}"/>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Diamond 147">
                  <a:extLst>
                    <a:ext uri="{FF2B5EF4-FFF2-40B4-BE49-F238E27FC236}">
                      <a16:creationId xmlns:a16="http://schemas.microsoft.com/office/drawing/2014/main" id="{6C68DAA3-A14D-C9B1-AE88-565E82D511E0}"/>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31">
                <a:extLst>
                  <a:ext uri="{FF2B5EF4-FFF2-40B4-BE49-F238E27FC236}">
                    <a16:creationId xmlns:a16="http://schemas.microsoft.com/office/drawing/2014/main" id="{8A2C62E9-0435-A32C-D567-EFEF99A111AB}"/>
                  </a:ext>
                </a:extLst>
              </p:cNvPr>
              <p:cNvGrpSpPr/>
              <p:nvPr/>
            </p:nvGrpSpPr>
            <p:grpSpPr>
              <a:xfrm>
                <a:off x="1447800" y="7162800"/>
                <a:ext cx="1129975" cy="914400"/>
                <a:chOff x="1447800" y="7162800"/>
                <a:chExt cx="1129975" cy="914400"/>
              </a:xfrm>
            </p:grpSpPr>
            <p:grpSp>
              <p:nvGrpSpPr>
                <p:cNvPr id="69" name="Group 25">
                  <a:extLst>
                    <a:ext uri="{FF2B5EF4-FFF2-40B4-BE49-F238E27FC236}">
                      <a16:creationId xmlns:a16="http://schemas.microsoft.com/office/drawing/2014/main" id="{5432D333-3276-0939-6FE4-1E6C685C42DA}"/>
                    </a:ext>
                  </a:extLst>
                </p:cNvPr>
                <p:cNvGrpSpPr/>
                <p:nvPr/>
              </p:nvGrpSpPr>
              <p:grpSpPr>
                <a:xfrm>
                  <a:off x="1447800" y="7162800"/>
                  <a:ext cx="762000" cy="914400"/>
                  <a:chOff x="3276600" y="990600"/>
                  <a:chExt cx="762000" cy="914400"/>
                </a:xfrm>
              </p:grpSpPr>
              <p:sp>
                <p:nvSpPr>
                  <p:cNvPr id="143" name="Oval 142">
                    <a:extLst>
                      <a:ext uri="{FF2B5EF4-FFF2-40B4-BE49-F238E27FC236}">
                        <a16:creationId xmlns:a16="http://schemas.microsoft.com/office/drawing/2014/main" id="{CAAFBDE0-813E-332D-C08D-ABA3EACD34B8}"/>
                      </a:ext>
                    </a:extLst>
                  </p:cNvPr>
                  <p:cNvSpPr/>
                  <p:nvPr/>
                </p:nvSpPr>
                <p:spPr>
                  <a:xfrm>
                    <a:off x="3276600" y="990600"/>
                    <a:ext cx="762000" cy="9144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Quad Arrow 186">
                    <a:extLst>
                      <a:ext uri="{FF2B5EF4-FFF2-40B4-BE49-F238E27FC236}">
                        <a16:creationId xmlns:a16="http://schemas.microsoft.com/office/drawing/2014/main" id="{FE1FBF62-D568-2404-8EE6-B7CACC1DC6B6}"/>
                      </a:ext>
                    </a:extLst>
                  </p:cNvPr>
                  <p:cNvSpPr/>
                  <p:nvPr/>
                </p:nvSpPr>
                <p:spPr>
                  <a:xfrm>
                    <a:off x="3453060" y="1122902"/>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0" name="Quad Arrow 182">
                  <a:extLst>
                    <a:ext uri="{FF2B5EF4-FFF2-40B4-BE49-F238E27FC236}">
                      <a16:creationId xmlns:a16="http://schemas.microsoft.com/office/drawing/2014/main" id="{1AE9977B-A38C-4B85-1C14-9A66A374BF1B}"/>
                    </a:ext>
                  </a:extLst>
                </p:cNvPr>
                <p:cNvSpPr/>
                <p:nvPr/>
              </p:nvSpPr>
              <p:spPr>
                <a:xfrm>
                  <a:off x="2156670" y="7304998"/>
                  <a:ext cx="421105" cy="587022"/>
                </a:xfrm>
                <a:prstGeom prst="quadArrow">
                  <a:avLst>
                    <a:gd name="adj1" fmla="val 45000"/>
                    <a:gd name="adj2" fmla="val 22500"/>
                    <a:gd name="adj3" fmla="val 22500"/>
                  </a:avLst>
                </a:prstGeom>
                <a:solidFill>
                  <a:srgbClr val="FFFF66"/>
                </a:solidFill>
                <a:ln>
                  <a:solidFill>
                    <a:srgbClr val="582A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Diamond 140">
                  <a:extLst>
                    <a:ext uri="{FF2B5EF4-FFF2-40B4-BE49-F238E27FC236}">
                      <a16:creationId xmlns:a16="http://schemas.microsoft.com/office/drawing/2014/main" id="{47051B45-A677-B58A-233F-D6AD4B7AA03C}"/>
                    </a:ext>
                  </a:extLst>
                </p:cNvPr>
                <p:cNvSpPr/>
                <p:nvPr/>
              </p:nvSpPr>
              <p:spPr>
                <a:xfrm>
                  <a:off x="2303813" y="7481455"/>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Diamond 141">
                  <a:extLst>
                    <a:ext uri="{FF2B5EF4-FFF2-40B4-BE49-F238E27FC236}">
                      <a16:creationId xmlns:a16="http://schemas.microsoft.com/office/drawing/2014/main" id="{BC3DDDC1-D787-17F1-5201-59B9E350212C}"/>
                    </a:ext>
                  </a:extLst>
                </p:cNvPr>
                <p:cNvSpPr/>
                <p:nvPr/>
              </p:nvSpPr>
              <p:spPr>
                <a:xfrm>
                  <a:off x="1779319" y="7491351"/>
                  <a:ext cx="130629" cy="225631"/>
                </a:xfrm>
                <a:prstGeom prst="diamond">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0" name="Group 69"/>
          <p:cNvGrpSpPr/>
          <p:nvPr/>
        </p:nvGrpSpPr>
        <p:grpSpPr>
          <a:xfrm rot="798704">
            <a:off x="1847195" y="3791608"/>
            <a:ext cx="1246315" cy="1638182"/>
            <a:chOff x="1600200" y="4114800"/>
            <a:chExt cx="1246315" cy="1638182"/>
          </a:xfrm>
        </p:grpSpPr>
        <p:grpSp>
          <p:nvGrpSpPr>
            <p:cNvPr id="71" name="Group 16"/>
            <p:cNvGrpSpPr/>
            <p:nvPr/>
          </p:nvGrpSpPr>
          <p:grpSpPr>
            <a:xfrm>
              <a:off x="1600200" y="4114800"/>
              <a:ext cx="1246315" cy="1638182"/>
              <a:chOff x="914400" y="1143000"/>
              <a:chExt cx="4572000" cy="6553200"/>
            </a:xfrm>
          </p:grpSpPr>
          <p:grpSp>
            <p:nvGrpSpPr>
              <p:cNvPr id="73" name="Group 1"/>
              <p:cNvGrpSpPr/>
              <p:nvPr/>
            </p:nvGrpSpPr>
            <p:grpSpPr>
              <a:xfrm>
                <a:off x="914400" y="1143000"/>
                <a:ext cx="4572000" cy="6553200"/>
                <a:chOff x="838200" y="1371600"/>
                <a:chExt cx="1524000" cy="1752600"/>
              </a:xfrm>
            </p:grpSpPr>
            <p:sp>
              <p:nvSpPr>
                <p:cNvPr id="78" name="Rounded Rectangle 2"/>
                <p:cNvSpPr/>
                <p:nvPr/>
              </p:nvSpPr>
              <p:spPr>
                <a:xfrm>
                  <a:off x="9906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ounded Rectangle 3"/>
                <p:cNvSpPr/>
                <p:nvPr/>
              </p:nvSpPr>
              <p:spPr>
                <a:xfrm>
                  <a:off x="1066800" y="14478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ounded Rectangle 4"/>
                <p:cNvSpPr/>
                <p:nvPr/>
              </p:nvSpPr>
              <p:spPr>
                <a:xfrm>
                  <a:off x="1143000" y="1371600"/>
                  <a:ext cx="1219200" cy="1676400"/>
                </a:xfrm>
                <a:prstGeom prst="roundRect">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Donut 5"/>
                <p:cNvSpPr/>
                <p:nvPr/>
              </p:nvSpPr>
              <p:spPr>
                <a:xfrm>
                  <a:off x="838200" y="2057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2" name="Donut 6"/>
                <p:cNvSpPr/>
                <p:nvPr/>
              </p:nvSpPr>
              <p:spPr>
                <a:xfrm>
                  <a:off x="838200" y="2438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3" name="Donut 7"/>
                <p:cNvSpPr/>
                <p:nvPr/>
              </p:nvSpPr>
              <p:spPr>
                <a:xfrm>
                  <a:off x="838200" y="1676400"/>
                  <a:ext cx="533400" cy="304800"/>
                </a:xfrm>
                <a:prstGeom prst="donut">
                  <a:avLst/>
                </a:prstGeom>
                <a:solidFill>
                  <a:srgbClr val="FFC000"/>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74" name="Frame 12"/>
              <p:cNvSpPr/>
              <p:nvPr/>
            </p:nvSpPr>
            <p:spPr>
              <a:xfrm>
                <a:off x="1219200" y="24384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5" name="Frame 74"/>
              <p:cNvSpPr/>
              <p:nvPr/>
            </p:nvSpPr>
            <p:spPr>
              <a:xfrm>
                <a:off x="1219200" y="38862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6" name="Frame 75"/>
              <p:cNvSpPr/>
              <p:nvPr/>
            </p:nvSpPr>
            <p:spPr>
              <a:xfrm>
                <a:off x="1219200" y="5257800"/>
                <a:ext cx="914400" cy="838200"/>
              </a:xfrm>
              <a:prstGeom prst="frame">
                <a:avLst>
                  <a:gd name="adj1" fmla="val 21057"/>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7" name="Rectangle 76"/>
              <p:cNvSpPr/>
              <p:nvPr/>
            </p:nvSpPr>
            <p:spPr>
              <a:xfrm>
                <a:off x="2133600" y="1447800"/>
                <a:ext cx="3124200" cy="5715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p:cNvSpPr txBox="1"/>
            <p:nvPr/>
          </p:nvSpPr>
          <p:spPr>
            <a:xfrm>
              <a:off x="1988662" y="4309435"/>
              <a:ext cx="695994" cy="523220"/>
            </a:xfrm>
            <a:prstGeom prst="rect">
              <a:avLst/>
            </a:prstGeom>
            <a:noFill/>
          </p:spPr>
          <p:txBody>
            <a:bodyPr wrap="square" rtlCol="0">
              <a:spAutoFit/>
            </a:bodyPr>
            <a:lstStyle/>
            <a:p>
              <a:pPr algn="ctr"/>
              <a:endParaRPr lang="en-US" sz="2800" dirty="0">
                <a:latin typeface="Comic Sans MS" pitchFamily="66" charset="0"/>
              </a:endParaRPr>
            </a:p>
          </p:txBody>
        </p:sp>
      </p:grpSp>
    </p:spTree>
    <p:extLst>
      <p:ext uri="{BB962C8B-B14F-4D97-AF65-F5344CB8AC3E}">
        <p14:creationId xmlns:p14="http://schemas.microsoft.com/office/powerpoint/2010/main" val="3836424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0" presetClass="path" presetSubtype="0" accel="50000" decel="50000" fill="hold" nodeType="withEffect">
                                  <p:stCondLst>
                                    <p:cond delay="0"/>
                                  </p:stCondLst>
                                  <p:childTnLst>
                                    <p:animMotion origin="layout" path="M 0.00521 -0.0162 L 0.00521 -0.0162 C 0.00743 -0.01828 0.0099 -0.01991 0.01198 -0.02245 C 0.01289 -0.02361 0.01289 -0.02592 0.01381 -0.02708 C 0.01498 -0.0287 0.01888 -0.03055 0.02071 -0.03171 C 0.03138 -0.03889 0.01928 -0.03078 0.02839 -0.03773 C 0.0293 -0.03842 0.03021 -0.03866 0.03099 -0.03935 C 0.04063 -0.04583 0.02969 -0.03912 0.0405 -0.04537 C 0.04219 -0.04791 0.04375 -0.05116 0.04571 -0.05324 C 0.05274 -0.05995 0.04961 -0.0537 0.0543 -0.05764 C 0.05521 -0.05856 0.05586 -0.06018 0.05691 -0.06088 C 0.05886 -0.06227 0.06094 -0.0625 0.06289 -0.06389 C 0.06407 -0.06458 0.06524 -0.06597 0.06641 -0.0669 C 0.06719 -0.06759 0.0681 -0.06782 0.06888 -0.06852 C 0.07019 -0.06944 0.0711 -0.07083 0.0724 -0.07153 C 0.07526 -0.07291 0.08099 -0.07453 0.08099 -0.07453 C 0.08555 -0.08009 0.08151 -0.07592 0.08698 -0.07916 C 0.08855 -0.08009 0.08985 -0.08148 0.09141 -0.08217 C 0.09467 -0.08426 0.09636 -0.08403 0.1 -0.08541 C 0.10235 -0.08611 0.10456 -0.0875 0.10691 -0.08842 C 0.11237 -0.09028 0.10977 -0.08935 0.11459 -0.09143 C 0.12474 -0.10046 0.11433 -0.09259 0.12839 -0.09768 C 0.12995 -0.09815 0.13125 -0.09977 0.13269 -0.10069 C 0.13386 -0.10139 0.13503 -0.10162 0.1362 -0.10231 C 0.13855 -0.1037 0.14063 -0.10578 0.1431 -0.10671 C 0.15013 -0.10995 0.14467 -0.10671 0.15079 -0.10995 C 0.1517 -0.11041 0.15261 -0.11111 0.15339 -0.11134 C 0.15717 -0.11296 0.16107 -0.11342 0.16459 -0.11597 C 0.17813 -0.12569 0.1612 -0.11412 0.1724 -0.1206 C 0.17383 -0.12153 0.17526 -0.12268 0.1767 -0.12361 C 0.1793 -0.12523 0.18204 -0.12616 0.18451 -0.12824 C 0.18555 -0.1294 0.18672 -0.13078 0.18789 -0.13125 C 0.18985 -0.13241 0.19193 -0.13217 0.19388 -0.13287 C 0.19506 -0.13333 0.19623 -0.13403 0.1974 -0.13449 C 0.19935 -0.13518 0.20144 -0.13518 0.20339 -0.13588 C 0.20573 -0.1368 0.20808 -0.13773 0.21029 -0.13912 C 0.21198 -0.14004 0.21368 -0.14143 0.2155 -0.14213 C 0.21849 -0.14305 0.22045 -0.14375 0.22331 -0.14514 C 0.22409 -0.1456 0.225 -0.14629 0.22579 -0.14676 C 0.22787 -0.14745 0.22982 -0.14768 0.23191 -0.14815 C 0.23933 -0.15347 0.23295 -0.14953 0.24141 -0.15278 C 0.24362 -0.1537 0.24584 -0.15532 0.24831 -0.15578 C 0.26342 -0.15879 0.25339 -0.15717 0.27839 -0.15903 C 0.30456 -0.16366 0.27201 -0.15764 0.29388 -0.16203 C 0.29688 -0.1625 0.29974 -0.16273 0.30261 -0.16366 C 0.30547 -0.16435 0.30821 -0.16643 0.3112 -0.16666 C 0.34831 -0.17037 0.33125 -0.16898 0.36211 -0.17129 C 0.36511 -0.17199 0.37383 -0.17384 0.3767 -0.1743 C 0.38164 -0.175 0.38646 -0.17523 0.39141 -0.17592 C 0.39401 -0.17616 0.39649 -0.17708 0.39909 -0.17731 C 0.41198 -0.17916 0.43529 -0.18032 0.44571 -0.18032 L 0.59401 -0.18032 L 0.59401 -0.18032 " pathEditMode="relative" ptsTypes="AAAAAAAAAAAAAAAAAAAAAAAAAAAAAAAAAAAAAAAAAAAAAAAAAAAAA">
                                      <p:cBhvr>
                                        <p:cTn id="8" dur="2000" fill="hold"/>
                                        <p:tgtEl>
                                          <p:spTgt spid="70"/>
                                        </p:tgtEl>
                                        <p:attrNameLst>
                                          <p:attrName>ppt_x</p:attrName>
                                          <p:attrName>ppt_y</p:attrName>
                                        </p:attrNameLst>
                                      </p:cBhvr>
                                    </p:animMotion>
                                  </p:childTnLst>
                                </p:cTn>
                              </p:par>
                              <p:par>
                                <p:cTn id="9" presetID="26"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down)">
                                      <p:cBhvr>
                                        <p:cTn id="11" dur="580">
                                          <p:stCondLst>
                                            <p:cond delay="0"/>
                                          </p:stCondLst>
                                        </p:cTn>
                                        <p:tgtEl>
                                          <p:spTgt spid="12"/>
                                        </p:tgtEl>
                                      </p:cBhvr>
                                    </p:animEffect>
                                    <p:anim calcmode="lin" valueType="num">
                                      <p:cBhvr>
                                        <p:cTn id="12"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17" dur="26">
                                          <p:stCondLst>
                                            <p:cond delay="650"/>
                                          </p:stCondLst>
                                        </p:cTn>
                                        <p:tgtEl>
                                          <p:spTgt spid="12"/>
                                        </p:tgtEl>
                                      </p:cBhvr>
                                      <p:to x="100000" y="60000"/>
                                    </p:animScale>
                                    <p:animScale>
                                      <p:cBhvr>
                                        <p:cTn id="18" dur="166" decel="50000">
                                          <p:stCondLst>
                                            <p:cond delay="676"/>
                                          </p:stCondLst>
                                        </p:cTn>
                                        <p:tgtEl>
                                          <p:spTgt spid="12"/>
                                        </p:tgtEl>
                                      </p:cBhvr>
                                      <p:to x="100000" y="100000"/>
                                    </p:animScale>
                                    <p:animScale>
                                      <p:cBhvr>
                                        <p:cTn id="19" dur="26">
                                          <p:stCondLst>
                                            <p:cond delay="1312"/>
                                          </p:stCondLst>
                                        </p:cTn>
                                        <p:tgtEl>
                                          <p:spTgt spid="12"/>
                                        </p:tgtEl>
                                      </p:cBhvr>
                                      <p:to x="100000" y="80000"/>
                                    </p:animScale>
                                    <p:animScale>
                                      <p:cBhvr>
                                        <p:cTn id="20" dur="166" decel="50000">
                                          <p:stCondLst>
                                            <p:cond delay="1338"/>
                                          </p:stCondLst>
                                        </p:cTn>
                                        <p:tgtEl>
                                          <p:spTgt spid="12"/>
                                        </p:tgtEl>
                                      </p:cBhvr>
                                      <p:to x="100000" y="100000"/>
                                    </p:animScale>
                                    <p:animScale>
                                      <p:cBhvr>
                                        <p:cTn id="21" dur="26">
                                          <p:stCondLst>
                                            <p:cond delay="1642"/>
                                          </p:stCondLst>
                                        </p:cTn>
                                        <p:tgtEl>
                                          <p:spTgt spid="12"/>
                                        </p:tgtEl>
                                      </p:cBhvr>
                                      <p:to x="100000" y="90000"/>
                                    </p:animScale>
                                    <p:animScale>
                                      <p:cBhvr>
                                        <p:cTn id="22" dur="166" decel="50000">
                                          <p:stCondLst>
                                            <p:cond delay="1668"/>
                                          </p:stCondLst>
                                        </p:cTn>
                                        <p:tgtEl>
                                          <p:spTgt spid="12"/>
                                        </p:tgtEl>
                                      </p:cBhvr>
                                      <p:to x="100000" y="100000"/>
                                    </p:animScale>
                                    <p:animScale>
                                      <p:cBhvr>
                                        <p:cTn id="23" dur="26">
                                          <p:stCondLst>
                                            <p:cond delay="1808"/>
                                          </p:stCondLst>
                                        </p:cTn>
                                        <p:tgtEl>
                                          <p:spTgt spid="12"/>
                                        </p:tgtEl>
                                      </p:cBhvr>
                                      <p:to x="100000" y="95000"/>
                                    </p:animScale>
                                    <p:animScale>
                                      <p:cBhvr>
                                        <p:cTn id="24" dur="166" decel="50000">
                                          <p:stCondLst>
                                            <p:cond delay="1834"/>
                                          </p:stCondLst>
                                        </p:cTn>
                                        <p:tgtEl>
                                          <p:spTgt spid="12"/>
                                        </p:tgtEl>
                                      </p:cBhvr>
                                      <p:to x="100000" y="100000"/>
                                    </p:animScale>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7"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EED01598-2B86-4D4E-AA4B-6447D38A38E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TextBox 4"/>
          <p:cNvSpPr txBox="1"/>
          <p:nvPr/>
        </p:nvSpPr>
        <p:spPr>
          <a:xfrm>
            <a:off x="1524000" y="1"/>
            <a:ext cx="9144000" cy="646331"/>
          </a:xfrm>
          <a:prstGeom prst="rect">
            <a:avLst/>
          </a:prstGeom>
          <a:noFill/>
        </p:spPr>
        <p:txBody>
          <a:bodyPr wrap="square" rtlCol="0">
            <a:spAutoFit/>
          </a:bodyPr>
          <a:lstStyle/>
          <a:p>
            <a:pPr algn="ctr"/>
            <a:r>
              <a:rPr lang="en-US" sz="3600" dirty="0">
                <a:latin typeface="Arial Black" pitchFamily="34" charset="0"/>
              </a:rPr>
              <a:t>Adieu</a:t>
            </a:r>
            <a:endParaRPr lang="en-US" sz="3600" dirty="0"/>
          </a:p>
        </p:txBody>
      </p:sp>
      <p:sp>
        <p:nvSpPr>
          <p:cNvPr id="8" name="TextBox 7"/>
          <p:cNvSpPr txBox="1"/>
          <p:nvPr/>
        </p:nvSpPr>
        <p:spPr>
          <a:xfrm>
            <a:off x="143256" y="6550223"/>
            <a:ext cx="9144000" cy="307777"/>
          </a:xfrm>
          <a:prstGeom prst="rect">
            <a:avLst/>
          </a:prstGeom>
          <a:noFill/>
        </p:spPr>
        <p:txBody>
          <a:bodyPr wrap="square" rtlCol="0">
            <a:spAutoFit/>
          </a:bodyPr>
          <a:lstStyle/>
          <a:p>
            <a:r>
              <a:rPr lang="en-US" sz="1400" dirty="0"/>
              <a:t>Jacob 7:27</a:t>
            </a:r>
          </a:p>
        </p:txBody>
      </p:sp>
      <p:sp>
        <p:nvSpPr>
          <p:cNvPr id="9" name="TextBox 8"/>
          <p:cNvSpPr txBox="1"/>
          <p:nvPr/>
        </p:nvSpPr>
        <p:spPr>
          <a:xfrm>
            <a:off x="320040" y="533401"/>
            <a:ext cx="5852160" cy="2862322"/>
          </a:xfrm>
          <a:prstGeom prst="rect">
            <a:avLst/>
          </a:prstGeom>
          <a:noFill/>
        </p:spPr>
        <p:txBody>
          <a:bodyPr wrap="square" rtlCol="0">
            <a:spAutoFit/>
          </a:bodyPr>
          <a:lstStyle/>
          <a:p>
            <a:pPr fontAlgn="base"/>
            <a:r>
              <a:rPr lang="en-US" i="1" dirty="0"/>
              <a:t>Adieu-</a:t>
            </a:r>
          </a:p>
          <a:p>
            <a:pPr fontAlgn="base"/>
            <a:r>
              <a:rPr lang="en-US" dirty="0"/>
              <a:t>“Some anti-LDS critics of the Book of Mormon have raised the question as to how Jacob could possibly have used such a word as </a:t>
            </a:r>
            <a:r>
              <a:rPr lang="en-US" i="1" dirty="0"/>
              <a:t>adieu</a:t>
            </a:r>
            <a:r>
              <a:rPr lang="en-US" dirty="0"/>
              <a:t> when this word clearly comes from the French language, which was not developed until hundreds of years after the time of Jacob. Such critics evidently overlook the fact that the Book of Mormon is translation literature, and Joseph Smith felt free in his translation to use any words familiar to himself and his readers that would best convey the meaning of the original author. </a:t>
            </a:r>
          </a:p>
        </p:txBody>
      </p:sp>
      <p:sp>
        <p:nvSpPr>
          <p:cNvPr id="10" name="TextBox 9"/>
          <p:cNvSpPr txBox="1"/>
          <p:nvPr/>
        </p:nvSpPr>
        <p:spPr>
          <a:xfrm>
            <a:off x="5779008" y="3797808"/>
            <a:ext cx="5724144" cy="2585323"/>
          </a:xfrm>
          <a:prstGeom prst="rect">
            <a:avLst/>
          </a:prstGeom>
          <a:noFill/>
        </p:spPr>
        <p:txBody>
          <a:bodyPr wrap="square" rtlCol="0">
            <a:spAutoFit/>
          </a:bodyPr>
          <a:lstStyle/>
          <a:p>
            <a:pPr fontAlgn="base"/>
            <a:r>
              <a:rPr lang="en-US" dirty="0"/>
              <a:t>…there is a Hebrew word </a:t>
            </a:r>
            <a:r>
              <a:rPr lang="en-US" i="1" dirty="0" err="1"/>
              <a:t>Lehitra’ot</a:t>
            </a:r>
            <a:r>
              <a:rPr lang="en-US" dirty="0"/>
              <a:t>, which has essentially the same meaning in Hebrew as the word </a:t>
            </a:r>
            <a:r>
              <a:rPr lang="en-US" i="1" dirty="0"/>
              <a:t>adieu</a:t>
            </a:r>
            <a:r>
              <a:rPr lang="en-US" dirty="0"/>
              <a:t> has in French. Both of these words are much more than a simple farewell; they include the idea of a blessing. </a:t>
            </a:r>
          </a:p>
          <a:p>
            <a:pPr fontAlgn="base"/>
            <a:r>
              <a:rPr lang="en-US" dirty="0"/>
              <a:t>Would it be unreasonable to remind these critics that </a:t>
            </a:r>
            <a:r>
              <a:rPr lang="en-US" i="1" dirty="0"/>
              <a:t>none of the words </a:t>
            </a:r>
            <a:r>
              <a:rPr lang="en-US" dirty="0"/>
              <a:t>contained in the English translation of the book of Jacob were used by Jacob himself? These words all come from the English language, which did not come into existence until long after Jacob’s time!” Daniel H. Ludlow</a:t>
            </a:r>
          </a:p>
        </p:txBody>
      </p:sp>
      <p:pic>
        <p:nvPicPr>
          <p:cNvPr id="3" name="Picture 2">
            <a:extLst>
              <a:ext uri="{FF2B5EF4-FFF2-40B4-BE49-F238E27FC236}">
                <a16:creationId xmlns:a16="http://schemas.microsoft.com/office/drawing/2014/main" id="{5FB6BAF3-F0D2-4425-BCD1-71BCF8FC7CF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99248" y="540067"/>
            <a:ext cx="4136326" cy="2524219"/>
          </a:xfrm>
          <a:prstGeom prst="rect">
            <a:avLst/>
          </a:prstGeom>
        </p:spPr>
      </p:pic>
      <p:pic>
        <p:nvPicPr>
          <p:cNvPr id="6" name="Picture 5">
            <a:extLst>
              <a:ext uri="{FF2B5EF4-FFF2-40B4-BE49-F238E27FC236}">
                <a16:creationId xmlns:a16="http://schemas.microsoft.com/office/drawing/2014/main" id="{AB19623A-A289-4F32-A9CD-E10C13C0A5F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3232" y="3529208"/>
            <a:ext cx="4556836" cy="3024449"/>
          </a:xfrm>
          <a:prstGeom prst="rect">
            <a:avLst/>
          </a:prstGeom>
        </p:spPr>
      </p:pic>
      <p:pic>
        <p:nvPicPr>
          <p:cNvPr id="12" name="Picture 11">
            <a:extLst>
              <a:ext uri="{FF2B5EF4-FFF2-40B4-BE49-F238E27FC236}">
                <a16:creationId xmlns:a16="http://schemas.microsoft.com/office/drawing/2014/main" id="{A2460486-ABA1-454C-817A-65FB2AF6FC8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423904" y="5747004"/>
            <a:ext cx="691896" cy="1037844"/>
          </a:xfrm>
          <a:prstGeom prst="rect">
            <a:avLst/>
          </a:prstGeom>
        </p:spPr>
      </p:pic>
    </p:spTree>
    <p:extLst>
      <p:ext uri="{BB962C8B-B14F-4D97-AF65-F5344CB8AC3E}">
        <p14:creationId xmlns:p14="http://schemas.microsoft.com/office/powerpoint/2010/main" val="3683071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childTnLst>
                                </p:cTn>
                              </p:par>
                              <p:par>
                                <p:cTn id="14" presetID="10" presetClass="entr" presetSubtype="0"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0480DE8-6592-485F-9F5D-1D452F83B9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extBox 1"/>
          <p:cNvSpPr txBox="1"/>
          <p:nvPr/>
        </p:nvSpPr>
        <p:spPr>
          <a:xfrm>
            <a:off x="134112" y="240793"/>
            <a:ext cx="8534400" cy="5632311"/>
          </a:xfrm>
          <a:prstGeom prst="rect">
            <a:avLst/>
          </a:prstGeom>
          <a:noFill/>
        </p:spPr>
        <p:txBody>
          <a:bodyPr wrap="square" rtlCol="0">
            <a:spAutoFit/>
          </a:bodyPr>
          <a:lstStyle/>
          <a:p>
            <a:r>
              <a:rPr lang="en-US" sz="2000" dirty="0"/>
              <a:t>Sources:</a:t>
            </a:r>
          </a:p>
          <a:p>
            <a:endParaRPr lang="en-US" sz="2000" dirty="0"/>
          </a:p>
          <a:p>
            <a:r>
              <a:rPr lang="en-US" sz="2000" dirty="0"/>
              <a:t>Elder Robert D. Hales </a:t>
            </a:r>
            <a:r>
              <a:rPr lang="en-US" sz="2000" i="1" dirty="0"/>
              <a:t>Christian Courage</a:t>
            </a:r>
            <a:r>
              <a:rPr lang="en-US" sz="2000" dirty="0"/>
              <a:t>: </a:t>
            </a:r>
            <a:r>
              <a:rPr lang="en-US" sz="2000" i="1" dirty="0"/>
              <a:t>The Price of Discipleship,</a:t>
            </a:r>
            <a:r>
              <a:rPr lang="en-US" sz="2000" dirty="0"/>
              <a:t> Ensign or Liahona</a:t>
            </a:r>
            <a:r>
              <a:rPr lang="en-US" sz="2000" i="1" dirty="0"/>
              <a:t>,</a:t>
            </a:r>
            <a:r>
              <a:rPr lang="en-US" sz="2000" dirty="0"/>
              <a:t> Nov. 2008, 72</a:t>
            </a:r>
          </a:p>
          <a:p>
            <a:endParaRPr lang="en-US" sz="2000" dirty="0"/>
          </a:p>
          <a:p>
            <a:r>
              <a:rPr lang="en-US" sz="2000" dirty="0"/>
              <a:t>Joseph Fielding </a:t>
            </a:r>
            <a:r>
              <a:rPr lang="en-US" sz="2000" dirty="0" err="1"/>
              <a:t>McConkie</a:t>
            </a:r>
            <a:r>
              <a:rPr lang="en-US" sz="2000" dirty="0"/>
              <a:t> and Robert L. Millet </a:t>
            </a:r>
            <a:r>
              <a:rPr lang="en-US" sz="2000" i="1" dirty="0"/>
              <a:t>Doctrinal Commentary on the Book of Mormon </a:t>
            </a:r>
            <a:r>
              <a:rPr lang="en-US" sz="2000" dirty="0"/>
              <a:t>Vol. 2 pg 84-89</a:t>
            </a:r>
          </a:p>
          <a:p>
            <a:endParaRPr lang="en-US" sz="2000" dirty="0"/>
          </a:p>
          <a:p>
            <a:r>
              <a:rPr lang="en-US" sz="2000" dirty="0"/>
              <a:t>Bruce R. </a:t>
            </a:r>
            <a:r>
              <a:rPr lang="en-US" sz="2000" dirty="0" err="1"/>
              <a:t>McConkie</a:t>
            </a:r>
            <a:r>
              <a:rPr lang="en-US" sz="2000" dirty="0"/>
              <a:t> </a:t>
            </a:r>
            <a:r>
              <a:rPr lang="en-US" sz="2000" i="1" dirty="0"/>
              <a:t>Mormon Doctri</a:t>
            </a:r>
            <a:r>
              <a:rPr lang="en-US" sz="2000" dirty="0"/>
              <a:t>ne p. 712</a:t>
            </a:r>
          </a:p>
          <a:p>
            <a:endParaRPr lang="en-US" sz="2000" dirty="0"/>
          </a:p>
          <a:p>
            <a:r>
              <a:rPr lang="en-US" sz="2000" dirty="0"/>
              <a:t>Robert D. Hales </a:t>
            </a:r>
            <a:r>
              <a:rPr lang="en-US" sz="2000" i="1" dirty="0"/>
              <a:t>Christian Courage: The Price of Discipleship</a:t>
            </a:r>
            <a:r>
              <a:rPr lang="en-US" sz="2000" dirty="0"/>
              <a:t>, 72–73; italics in original  </a:t>
            </a:r>
          </a:p>
          <a:p>
            <a:endParaRPr lang="en-US" sz="2000" dirty="0"/>
          </a:p>
          <a:p>
            <a:r>
              <a:rPr lang="en-US" sz="2000" dirty="0"/>
              <a:t>Dieter F. </a:t>
            </a:r>
            <a:r>
              <a:rPr lang="en-US" sz="2000" dirty="0" err="1"/>
              <a:t>Uchtdorf</a:t>
            </a:r>
            <a:r>
              <a:rPr lang="en-US" sz="2000" dirty="0"/>
              <a:t> </a:t>
            </a:r>
            <a:r>
              <a:rPr lang="en-US" sz="2000" i="1" dirty="0"/>
              <a:t>The Reflection in the Water </a:t>
            </a:r>
            <a:r>
              <a:rPr lang="en-US" sz="2000" dirty="0"/>
              <a:t>[Church Educational System fireside for young adults, Nov. 1, 2009]</a:t>
            </a:r>
          </a:p>
          <a:p>
            <a:endParaRPr lang="en-US" sz="2000" dirty="0"/>
          </a:p>
          <a:p>
            <a:r>
              <a:rPr lang="en-US" sz="2000" dirty="0"/>
              <a:t>Daniel H. Ludlow </a:t>
            </a:r>
            <a:r>
              <a:rPr lang="en-US" sz="2000" i="1" dirty="0"/>
              <a:t>A Companion to Your Study of the Book of Mormon </a:t>
            </a:r>
            <a:r>
              <a:rPr lang="en-US" sz="2000" dirty="0"/>
              <a:t>p. 163 </a:t>
            </a:r>
          </a:p>
          <a:p>
            <a:endParaRPr lang="en-US" sz="2000" dirty="0"/>
          </a:p>
        </p:txBody>
      </p:sp>
      <p:sp>
        <p:nvSpPr>
          <p:cNvPr id="24" name="Footer Placeholder 14">
            <a:extLst>
              <a:ext uri="{FF2B5EF4-FFF2-40B4-BE49-F238E27FC236}">
                <a16:creationId xmlns:a16="http://schemas.microsoft.com/office/drawing/2014/main" id="{170FCFBF-9FF4-472F-B165-CBEA29A77620}"/>
              </a:ext>
            </a:extLst>
          </p:cNvPr>
          <p:cNvSpPr>
            <a:spLocks noGrp="1"/>
          </p:cNvSpPr>
          <p:nvPr/>
        </p:nvSpPr>
        <p:spPr>
          <a:xfrm>
            <a:off x="0" y="6492875"/>
            <a:ext cx="5469294" cy="365125"/>
          </a:xfrm>
          <a:prstGeom prst="rect">
            <a:avLst/>
          </a:prstGeom>
        </p:spPr>
        <p:txBody>
          <a:bodyPr vert="horz" lIns="91440" tIns="45720" rIns="91440" bIns="4572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200" dirty="0"/>
              <a:t>Presentation by ©http://fashionsbylynda.com/blog/</a:t>
            </a:r>
          </a:p>
        </p:txBody>
      </p:sp>
    </p:spTree>
    <p:extLst>
      <p:ext uri="{BB962C8B-B14F-4D97-AF65-F5344CB8AC3E}">
        <p14:creationId xmlns:p14="http://schemas.microsoft.com/office/powerpoint/2010/main" val="62794353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981200" y="0"/>
            <a:ext cx="8001000" cy="369332"/>
          </a:xfrm>
          <a:prstGeom prst="rect">
            <a:avLst/>
          </a:prstGeom>
          <a:noFill/>
        </p:spPr>
        <p:txBody>
          <a:bodyPr wrap="square" rtlCol="0">
            <a:spAutoFit/>
          </a:bodyPr>
          <a:lstStyle/>
          <a:p>
            <a:r>
              <a:rPr lang="en-US" dirty="0"/>
              <a:t>Commentary on Interaction between Sherem and Jacob (JFM and RLM)</a:t>
            </a:r>
          </a:p>
        </p:txBody>
      </p:sp>
      <p:sp>
        <p:nvSpPr>
          <p:cNvPr id="3" name="TextBox 2"/>
          <p:cNvSpPr txBox="1"/>
          <p:nvPr/>
        </p:nvSpPr>
        <p:spPr>
          <a:xfrm>
            <a:off x="1588655" y="399474"/>
            <a:ext cx="4495800" cy="6340197"/>
          </a:xfrm>
          <a:prstGeom prst="rect">
            <a:avLst/>
          </a:prstGeom>
          <a:noFill/>
        </p:spPr>
        <p:txBody>
          <a:bodyPr wrap="square" rtlCol="0">
            <a:spAutoFit/>
          </a:bodyPr>
          <a:lstStyle/>
          <a:p>
            <a:r>
              <a:rPr lang="en-US" sz="1400" dirty="0"/>
              <a:t>Vs. 6—Sherem </a:t>
            </a:r>
            <a:r>
              <a:rPr lang="en-US" sz="1400" i="1" dirty="0"/>
              <a:t>correctly</a:t>
            </a:r>
            <a:r>
              <a:rPr lang="en-US" sz="1400" dirty="0"/>
              <a:t> observes that the gospel is the doctrine of Christ.</a:t>
            </a:r>
          </a:p>
          <a:p>
            <a:endParaRPr lang="en-US" sz="1400" dirty="0"/>
          </a:p>
          <a:p>
            <a:r>
              <a:rPr lang="en-US" sz="1400" dirty="0"/>
              <a:t>Vs. 7 It is strange that Sherem, an anti-Christ would argue for the sufficiency of the law of Moses when, in fact, the law was given by god to point toward the coming of Christ. </a:t>
            </a:r>
          </a:p>
          <a:p>
            <a:r>
              <a:rPr lang="en-US" sz="1400" dirty="0"/>
              <a:t>—Sherem uses the Law of Moses to deny the principle of revelation</a:t>
            </a:r>
          </a:p>
          <a:p>
            <a:r>
              <a:rPr lang="en-US" sz="1400" dirty="0"/>
              <a:t>--Those who have opposed the Prince of Truth have maintained the same ironic and inconsistent arguments. </a:t>
            </a:r>
          </a:p>
          <a:p>
            <a:r>
              <a:rPr lang="en-US" sz="1400" dirty="0"/>
              <a:t>Hence: Christians reject modern revelation in the name of the Bible—see Alma 30:13,15,24,26</a:t>
            </a:r>
          </a:p>
          <a:p>
            <a:endParaRPr lang="en-US" sz="1400" dirty="0"/>
          </a:p>
          <a:p>
            <a:r>
              <a:rPr lang="en-US" sz="1400" dirty="0"/>
              <a:t>Vs. 9 What Sherem really means is ‘If there should be a Christ—here and now, one that I can see and feel and hear, one which requires no faith or hope—then I would not deny him; I would believe.’ Proof is the last thing that those demanding it really desire. The louder the shouts for evidence, the less the inclination to accept it. </a:t>
            </a:r>
          </a:p>
          <a:p>
            <a:r>
              <a:rPr lang="en-US" sz="1400" dirty="0"/>
              <a:t>--The doubter errs through generalizing beyond his own experiences. What he has not experienced, no one else can. Because he does not know, no one knows, because he cannot feel, surely no on has felt. Those who dare not believe dare not allow others to believe (see Alma 30:48)</a:t>
            </a:r>
          </a:p>
          <a:p>
            <a:endParaRPr lang="en-US" sz="1400" dirty="0"/>
          </a:p>
          <a:p>
            <a:r>
              <a:rPr lang="en-US" sz="1400" dirty="0"/>
              <a:t>--Sherem did not search for truth…he searched for justification, not sanctification. </a:t>
            </a:r>
          </a:p>
          <a:p>
            <a:endParaRPr lang="en-US" sz="1400" dirty="0"/>
          </a:p>
          <a:p>
            <a:r>
              <a:rPr lang="en-US" sz="1400" dirty="0"/>
              <a:t>Vs. 14 Sherem is unworthy of a confirming sign.</a:t>
            </a:r>
          </a:p>
        </p:txBody>
      </p:sp>
      <p:sp>
        <p:nvSpPr>
          <p:cNvPr id="4" name="TextBox 3"/>
          <p:cNvSpPr txBox="1"/>
          <p:nvPr/>
        </p:nvSpPr>
        <p:spPr>
          <a:xfrm>
            <a:off x="6091382" y="397165"/>
            <a:ext cx="4495800" cy="6340197"/>
          </a:xfrm>
          <a:prstGeom prst="rect">
            <a:avLst/>
          </a:prstGeom>
          <a:noFill/>
        </p:spPr>
        <p:txBody>
          <a:bodyPr wrap="square" rtlCol="0">
            <a:spAutoFit/>
          </a:bodyPr>
          <a:lstStyle/>
          <a:p>
            <a:r>
              <a:rPr lang="en-US" sz="1400" dirty="0"/>
              <a:t>Vs. 8 Outpouring of Spirit—an expression for receiving the Spirit in rich abundance, of receiving the power and direction of the Holy Ghost</a:t>
            </a:r>
          </a:p>
          <a:p>
            <a:endParaRPr lang="en-US" sz="1400" dirty="0"/>
          </a:p>
          <a:p>
            <a:r>
              <a:rPr lang="en-US" sz="1400" dirty="0"/>
              <a:t>Vs. 10-11 it is one thing to read the scriptures and quite another to understand them. To fully comprehend the message of scripture one must become acquainted with all that God has reveled. To grasp the full meaning of scripture one must enjoy the same spirit of inspiration which actuated the original writer…persons in this day must seek that level of holiness which would allow them to receive the intent and content of that written by holy men of old. (see 2 Peter 1:20-21) </a:t>
            </a:r>
          </a:p>
          <a:p>
            <a:endParaRPr lang="en-US" sz="1400" dirty="0"/>
          </a:p>
          <a:p>
            <a:r>
              <a:rPr lang="en-US" sz="1400" dirty="0"/>
              <a:t>Vs. 12 The Holy Ghost is the source of a sure witness unto all persons in all generation. </a:t>
            </a:r>
          </a:p>
          <a:p>
            <a:endParaRPr lang="en-US" sz="1400" dirty="0"/>
          </a:p>
          <a:p>
            <a:r>
              <a:rPr lang="en-US" sz="1400" dirty="0"/>
              <a:t>Vs. 13 Signs=Miracles or wonders or gifts of the Spirit always follow true believers. Signs may </a:t>
            </a:r>
            <a:r>
              <a:rPr lang="en-US" sz="1400" i="1" dirty="0"/>
              <a:t>“have the effect of strengthening the faith of those who are already spiritually inclined, but their chief purpose is not to convert people to the truth, but to reward and bless those already converted.”</a:t>
            </a:r>
          </a:p>
          <a:p>
            <a:r>
              <a:rPr lang="en-US" sz="1400" i="1" dirty="0"/>
              <a:t>Bruce R. </a:t>
            </a:r>
            <a:r>
              <a:rPr lang="en-US" sz="1400" i="1" dirty="0" err="1"/>
              <a:t>McConkie</a:t>
            </a:r>
            <a:endParaRPr lang="en-US" sz="1400" i="1" dirty="0"/>
          </a:p>
          <a:p>
            <a:r>
              <a:rPr lang="en-US" sz="1400" dirty="0"/>
              <a:t>Jesus taught  Matthew 12:39 -- Signs come by faith, not by man  D&amp;C 63:9-10</a:t>
            </a:r>
          </a:p>
          <a:p>
            <a:endParaRPr lang="en-US" sz="1400" dirty="0"/>
          </a:p>
          <a:p>
            <a:r>
              <a:rPr lang="en-US" sz="1400" dirty="0"/>
              <a:t>Vs. 14 Jacob knew that Sherem knew that the doctrine of Christ was true…this is frequently the case among anti-Christs (Alma 11:24; 30:42)</a:t>
            </a:r>
          </a:p>
        </p:txBody>
      </p:sp>
    </p:spTree>
    <p:extLst>
      <p:ext uri="{BB962C8B-B14F-4D97-AF65-F5344CB8AC3E}">
        <p14:creationId xmlns:p14="http://schemas.microsoft.com/office/powerpoint/2010/main" val="199875613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0"/>
            <a:ext cx="12192000" cy="6858000"/>
          </a:xfrm>
          <a:prstGeom prst="rect">
            <a:avLst/>
          </a:prstGeom>
          <a:solidFill>
            <a:srgbClr val="79390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1524000" y="152401"/>
            <a:ext cx="9144000" cy="769441"/>
          </a:xfrm>
          <a:prstGeom prst="rect">
            <a:avLst/>
          </a:prstGeom>
          <a:noFill/>
        </p:spPr>
        <p:txBody>
          <a:bodyPr wrap="square" rtlCol="0">
            <a:spAutoFit/>
          </a:bodyPr>
          <a:lstStyle/>
          <a:p>
            <a:pPr algn="ctr"/>
            <a:r>
              <a:rPr lang="en-US" sz="4400" dirty="0">
                <a:solidFill>
                  <a:schemeClr val="bg1"/>
                </a:solidFill>
                <a:latin typeface="Papyrus" pitchFamily="66" charset="0"/>
              </a:rPr>
              <a:t>A Member of the House of Israel</a:t>
            </a:r>
          </a:p>
        </p:txBody>
      </p:sp>
      <p:sp>
        <p:nvSpPr>
          <p:cNvPr id="73" name="TextBox 72"/>
          <p:cNvSpPr txBox="1"/>
          <p:nvPr/>
        </p:nvSpPr>
        <p:spPr>
          <a:xfrm>
            <a:off x="128171" y="6530990"/>
            <a:ext cx="4800600" cy="307777"/>
          </a:xfrm>
          <a:prstGeom prst="rect">
            <a:avLst/>
          </a:prstGeom>
          <a:noFill/>
        </p:spPr>
        <p:txBody>
          <a:bodyPr wrap="square" rtlCol="0">
            <a:spAutoFit/>
          </a:bodyPr>
          <a:lstStyle/>
          <a:p>
            <a:r>
              <a:rPr lang="en-US" sz="1400" dirty="0">
                <a:solidFill>
                  <a:schemeClr val="bg1"/>
                </a:solidFill>
              </a:rPr>
              <a:t>Jacob 5:1-2</a:t>
            </a:r>
          </a:p>
        </p:txBody>
      </p:sp>
      <p:sp>
        <p:nvSpPr>
          <p:cNvPr id="74" name="TextBox 73"/>
          <p:cNvSpPr txBox="1"/>
          <p:nvPr/>
        </p:nvSpPr>
        <p:spPr>
          <a:xfrm>
            <a:off x="1524000" y="1066800"/>
            <a:ext cx="9144000" cy="1785104"/>
          </a:xfrm>
          <a:prstGeom prst="rect">
            <a:avLst/>
          </a:prstGeom>
          <a:noFill/>
        </p:spPr>
        <p:txBody>
          <a:bodyPr wrap="square" rtlCol="0">
            <a:spAutoFit/>
          </a:bodyPr>
          <a:lstStyle/>
          <a:p>
            <a:pPr algn="ctr" fontAlgn="base"/>
            <a:r>
              <a:rPr lang="en-US" sz="3200" dirty="0">
                <a:solidFill>
                  <a:srgbClr val="FFFF00"/>
                </a:solidFill>
              </a:rPr>
              <a:t>Who in this class is a member of the House of Israel? </a:t>
            </a:r>
          </a:p>
          <a:p>
            <a:pPr algn="ctr" fontAlgn="base"/>
            <a:endParaRPr lang="en-US" dirty="0">
              <a:solidFill>
                <a:schemeClr val="bg1"/>
              </a:solidFill>
            </a:endParaRPr>
          </a:p>
          <a:p>
            <a:pPr algn="ctr" fontAlgn="base"/>
            <a:r>
              <a:rPr lang="en-US" sz="2000" dirty="0">
                <a:solidFill>
                  <a:schemeClr val="bg1"/>
                </a:solidFill>
              </a:rPr>
              <a:t>All baptized members of the Church are part of the house of Israel. </a:t>
            </a:r>
          </a:p>
          <a:p>
            <a:pPr algn="ctr" fontAlgn="base"/>
            <a:endParaRPr lang="en-US" sz="2000" dirty="0">
              <a:solidFill>
                <a:schemeClr val="bg1"/>
              </a:solidFill>
            </a:endParaRPr>
          </a:p>
          <a:p>
            <a:pPr algn="ctr" fontAlgn="base"/>
            <a:r>
              <a:rPr lang="en-US" sz="2000" dirty="0">
                <a:solidFill>
                  <a:schemeClr val="bg1"/>
                </a:solidFill>
              </a:rPr>
              <a:t>We are part of the allegory in Jacob 5.</a:t>
            </a:r>
          </a:p>
        </p:txBody>
      </p:sp>
      <p:grpSp>
        <p:nvGrpSpPr>
          <p:cNvPr id="2" name="Group 1">
            <a:extLst>
              <a:ext uri="{FF2B5EF4-FFF2-40B4-BE49-F238E27FC236}">
                <a16:creationId xmlns:a16="http://schemas.microsoft.com/office/drawing/2014/main" id="{30FE481E-4D6A-5550-BD27-3F8E29985DB3}"/>
              </a:ext>
            </a:extLst>
          </p:cNvPr>
          <p:cNvGrpSpPr/>
          <p:nvPr/>
        </p:nvGrpSpPr>
        <p:grpSpPr>
          <a:xfrm>
            <a:off x="1342659" y="2874240"/>
            <a:ext cx="2274939" cy="3118784"/>
            <a:chOff x="320169" y="250492"/>
            <a:chExt cx="2274939" cy="3118784"/>
          </a:xfrm>
        </p:grpSpPr>
        <p:sp>
          <p:nvSpPr>
            <p:cNvPr id="3" name="Freeform: Shape 2">
              <a:extLst>
                <a:ext uri="{FF2B5EF4-FFF2-40B4-BE49-F238E27FC236}">
                  <a16:creationId xmlns:a16="http://schemas.microsoft.com/office/drawing/2014/main" id="{D1D53C35-A3B0-98E9-9699-9F80461AAFEE}"/>
                </a:ext>
              </a:extLst>
            </p:cNvPr>
            <p:cNvSpPr/>
            <p:nvPr/>
          </p:nvSpPr>
          <p:spPr>
            <a:xfrm rot="11148156">
              <a:off x="327801" y="668149"/>
              <a:ext cx="486505" cy="728608"/>
            </a:xfrm>
            <a:custGeom>
              <a:avLst/>
              <a:gdLst>
                <a:gd name="connsiteX0" fmla="*/ 400843 w 486505"/>
                <a:gd name="connsiteY0" fmla="*/ 725940 h 728608"/>
                <a:gd name="connsiteX1" fmla="*/ 194766 w 486505"/>
                <a:gd name="connsiteY1" fmla="*/ 545349 h 728608"/>
                <a:gd name="connsiteX2" fmla="*/ 189438 w 486505"/>
                <a:gd name="connsiteY2" fmla="*/ 531156 h 728608"/>
                <a:gd name="connsiteX3" fmla="*/ 154576 w 486505"/>
                <a:gd name="connsiteY3" fmla="*/ 574030 h 728608"/>
                <a:gd name="connsiteX4" fmla="*/ 111266 w 486505"/>
                <a:gd name="connsiteY4" fmla="*/ 589980 h 728608"/>
                <a:gd name="connsiteX5" fmla="*/ 0 w 486505"/>
                <a:gd name="connsiteY5" fmla="*/ 387020 h 728608"/>
                <a:gd name="connsiteX6" fmla="*/ 111266 w 486505"/>
                <a:gd name="connsiteY6" fmla="*/ 184060 h 728608"/>
                <a:gd name="connsiteX7" fmla="*/ 117277 w 486505"/>
                <a:gd name="connsiteY7" fmla="*/ 186274 h 728608"/>
                <a:gd name="connsiteX8" fmla="*/ 117869 w 486505"/>
                <a:gd name="connsiteY8" fmla="*/ 139501 h 728608"/>
                <a:gd name="connsiteX9" fmla="*/ 199248 w 486505"/>
                <a:gd name="connsiteY9" fmla="*/ 2669 h 728608"/>
                <a:gd name="connsiteX10" fmla="*/ 456885 w 486505"/>
                <a:gd name="connsiteY10" fmla="*/ 320589 h 728608"/>
                <a:gd name="connsiteX11" fmla="*/ 400843 w 486505"/>
                <a:gd name="connsiteY11" fmla="*/ 725940 h 72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6505" h="728608">
                  <a:moveTo>
                    <a:pt x="400843" y="725940"/>
                  </a:moveTo>
                  <a:cubicBezTo>
                    <a:pt x="335878" y="744047"/>
                    <a:pt x="254754" y="668509"/>
                    <a:pt x="194766" y="545349"/>
                  </a:cubicBezTo>
                  <a:lnTo>
                    <a:pt x="189438" y="531156"/>
                  </a:lnTo>
                  <a:lnTo>
                    <a:pt x="154576" y="574030"/>
                  </a:lnTo>
                  <a:cubicBezTo>
                    <a:pt x="141264" y="584301"/>
                    <a:pt x="126629" y="589980"/>
                    <a:pt x="111266" y="589980"/>
                  </a:cubicBezTo>
                  <a:cubicBezTo>
                    <a:pt x="49815" y="589980"/>
                    <a:pt x="0" y="499112"/>
                    <a:pt x="0" y="387020"/>
                  </a:cubicBezTo>
                  <a:cubicBezTo>
                    <a:pt x="0" y="274928"/>
                    <a:pt x="49815" y="184060"/>
                    <a:pt x="111266" y="184060"/>
                  </a:cubicBezTo>
                  <a:lnTo>
                    <a:pt x="117277" y="186274"/>
                  </a:lnTo>
                  <a:lnTo>
                    <a:pt x="117869" y="139501"/>
                  </a:lnTo>
                  <a:cubicBezTo>
                    <a:pt x="128011" y="66147"/>
                    <a:pt x="155938" y="14741"/>
                    <a:pt x="199248" y="2669"/>
                  </a:cubicBezTo>
                  <a:cubicBezTo>
                    <a:pt x="285869" y="-21474"/>
                    <a:pt x="401216" y="120863"/>
                    <a:pt x="456885" y="320589"/>
                  </a:cubicBezTo>
                  <a:cubicBezTo>
                    <a:pt x="512554" y="520315"/>
                    <a:pt x="487464" y="701796"/>
                    <a:pt x="400843" y="725940"/>
                  </a:cubicBezTo>
                  <a:close/>
                </a:path>
              </a:pathLst>
            </a:cu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Rounded Rectangle 7">
              <a:extLst>
                <a:ext uri="{FF2B5EF4-FFF2-40B4-BE49-F238E27FC236}">
                  <a16:creationId xmlns:a16="http://schemas.microsoft.com/office/drawing/2014/main" id="{F686E443-116F-719A-49CE-70BDE581ACD5}"/>
                </a:ext>
              </a:extLst>
            </p:cNvPr>
            <p:cNvSpPr/>
            <p:nvPr/>
          </p:nvSpPr>
          <p:spPr>
            <a:xfrm rot="4902966">
              <a:off x="493603" y="1175900"/>
              <a:ext cx="283104" cy="406782"/>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F127F2D7-5644-A569-C11D-2BA6742039A1}"/>
                </a:ext>
              </a:extLst>
            </p:cNvPr>
            <p:cNvSpPr/>
            <p:nvPr/>
          </p:nvSpPr>
          <p:spPr>
            <a:xfrm>
              <a:off x="1373210" y="1449842"/>
              <a:ext cx="959717" cy="159952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rapezoid 6">
              <a:extLst>
                <a:ext uri="{FF2B5EF4-FFF2-40B4-BE49-F238E27FC236}">
                  <a16:creationId xmlns:a16="http://schemas.microsoft.com/office/drawing/2014/main" id="{6DDB4D50-76AF-17CA-739B-73D4E2304C15}"/>
                </a:ext>
              </a:extLst>
            </p:cNvPr>
            <p:cNvSpPr/>
            <p:nvPr/>
          </p:nvSpPr>
          <p:spPr>
            <a:xfrm rot="19657155">
              <a:off x="1115766" y="2197405"/>
              <a:ext cx="371546" cy="639811"/>
            </a:xfrm>
            <a:prstGeom prst="trapezoid">
              <a:avLst>
                <a:gd name="adj" fmla="val 32143"/>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rapezoid 7">
              <a:extLst>
                <a:ext uri="{FF2B5EF4-FFF2-40B4-BE49-F238E27FC236}">
                  <a16:creationId xmlns:a16="http://schemas.microsoft.com/office/drawing/2014/main" id="{F615AEA9-49CA-3B7E-103B-97827652B031}"/>
                </a:ext>
              </a:extLst>
            </p:cNvPr>
            <p:cNvSpPr/>
            <p:nvPr/>
          </p:nvSpPr>
          <p:spPr>
            <a:xfrm>
              <a:off x="573446" y="2169629"/>
              <a:ext cx="799764" cy="1199647"/>
            </a:xfrm>
            <a:prstGeom prst="trapezoid">
              <a:avLst>
                <a:gd name="adj" fmla="val 32143"/>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lowchart: Merge 8">
              <a:extLst>
                <a:ext uri="{FF2B5EF4-FFF2-40B4-BE49-F238E27FC236}">
                  <a16:creationId xmlns:a16="http://schemas.microsoft.com/office/drawing/2014/main" id="{EC3BD805-C88A-3870-6E2C-E0E922888C47}"/>
                </a:ext>
              </a:extLst>
            </p:cNvPr>
            <p:cNvSpPr/>
            <p:nvPr/>
          </p:nvSpPr>
          <p:spPr>
            <a:xfrm>
              <a:off x="653422" y="1929700"/>
              <a:ext cx="639811" cy="639811"/>
            </a:xfrm>
            <a:prstGeom prst="flowChartMerg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19">
              <a:extLst>
                <a:ext uri="{FF2B5EF4-FFF2-40B4-BE49-F238E27FC236}">
                  <a16:creationId xmlns:a16="http://schemas.microsoft.com/office/drawing/2014/main" id="{8B099EC6-9183-8F4C-EF5C-1A23A8CE990E}"/>
                </a:ext>
              </a:extLst>
            </p:cNvPr>
            <p:cNvGrpSpPr/>
            <p:nvPr/>
          </p:nvGrpSpPr>
          <p:grpSpPr>
            <a:xfrm>
              <a:off x="1453186" y="1209912"/>
              <a:ext cx="799764" cy="1359599"/>
              <a:chOff x="6073889" y="2761019"/>
              <a:chExt cx="872936" cy="1506181"/>
            </a:xfrm>
          </p:grpSpPr>
          <p:grpSp>
            <p:nvGrpSpPr>
              <p:cNvPr id="32" name="Group 13">
                <a:extLst>
                  <a:ext uri="{FF2B5EF4-FFF2-40B4-BE49-F238E27FC236}">
                    <a16:creationId xmlns:a16="http://schemas.microsoft.com/office/drawing/2014/main" id="{9CAC108E-4E24-BFEA-EBD6-3275B48BE3AA}"/>
                  </a:ext>
                </a:extLst>
              </p:cNvPr>
              <p:cNvGrpSpPr/>
              <p:nvPr/>
            </p:nvGrpSpPr>
            <p:grpSpPr>
              <a:xfrm>
                <a:off x="6324600" y="3200400"/>
                <a:ext cx="381000" cy="1066800"/>
                <a:chOff x="1463040" y="844062"/>
                <a:chExt cx="685800" cy="1957755"/>
              </a:xfrm>
            </p:grpSpPr>
            <p:sp>
              <p:nvSpPr>
                <p:cNvPr id="35" name="Pentagon 43">
                  <a:extLst>
                    <a:ext uri="{FF2B5EF4-FFF2-40B4-BE49-F238E27FC236}">
                      <a16:creationId xmlns:a16="http://schemas.microsoft.com/office/drawing/2014/main" id="{2DE7D6D0-9B85-7930-C0BD-E7600A35C8EA}"/>
                    </a:ext>
                  </a:extLst>
                </p:cNvPr>
                <p:cNvSpPr/>
                <p:nvPr/>
              </p:nvSpPr>
              <p:spPr>
                <a:xfrm rot="5400000">
                  <a:off x="1104900" y="1925516"/>
                  <a:ext cx="1371600" cy="381001"/>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Diamond 35">
                  <a:extLst>
                    <a:ext uri="{FF2B5EF4-FFF2-40B4-BE49-F238E27FC236}">
                      <a16:creationId xmlns:a16="http://schemas.microsoft.com/office/drawing/2014/main" id="{469E8E34-CB13-8B29-B6DD-02DEB8ED46C0}"/>
                    </a:ext>
                  </a:extLst>
                </p:cNvPr>
                <p:cNvSpPr/>
                <p:nvPr/>
              </p:nvSpPr>
              <p:spPr>
                <a:xfrm>
                  <a:off x="1463040" y="844062"/>
                  <a:ext cx="685800" cy="908538"/>
                </a:xfrm>
                <a:prstGeom prst="diamon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Parallelogram 32">
                <a:extLst>
                  <a:ext uri="{FF2B5EF4-FFF2-40B4-BE49-F238E27FC236}">
                    <a16:creationId xmlns:a16="http://schemas.microsoft.com/office/drawing/2014/main" id="{0B53C2DB-0EA4-67AD-768B-97D0DF97EE14}"/>
                  </a:ext>
                </a:extLst>
              </p:cNvPr>
              <p:cNvSpPr/>
              <p:nvPr/>
            </p:nvSpPr>
            <p:spPr>
              <a:xfrm rot="18360858">
                <a:off x="6443457" y="2994345"/>
                <a:ext cx="721939" cy="284797"/>
              </a:xfrm>
              <a:prstGeom prst="parallelogra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Parallelogram 33">
                <a:extLst>
                  <a:ext uri="{FF2B5EF4-FFF2-40B4-BE49-F238E27FC236}">
                    <a16:creationId xmlns:a16="http://schemas.microsoft.com/office/drawing/2014/main" id="{B4925DBC-36B3-F2B6-2AFE-E782EF4D999D}"/>
                  </a:ext>
                </a:extLst>
              </p:cNvPr>
              <p:cNvSpPr/>
              <p:nvPr/>
            </p:nvSpPr>
            <p:spPr>
              <a:xfrm rot="3239142" flipH="1">
                <a:off x="5860561" y="2974347"/>
                <a:ext cx="721939" cy="295284"/>
              </a:xfrm>
              <a:prstGeom prst="parallelogra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Oval 10">
              <a:extLst>
                <a:ext uri="{FF2B5EF4-FFF2-40B4-BE49-F238E27FC236}">
                  <a16:creationId xmlns:a16="http://schemas.microsoft.com/office/drawing/2014/main" id="{AE40D655-1DAD-8729-5BE6-9FA76A1E7A51}"/>
                </a:ext>
              </a:extLst>
            </p:cNvPr>
            <p:cNvSpPr/>
            <p:nvPr/>
          </p:nvSpPr>
          <p:spPr>
            <a:xfrm>
              <a:off x="1373210" y="410148"/>
              <a:ext cx="959717" cy="1279623"/>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D8ECFC9-3FA0-CD92-D2CB-CA4A62E06674}"/>
                </a:ext>
              </a:extLst>
            </p:cNvPr>
            <p:cNvSpPr/>
            <p:nvPr/>
          </p:nvSpPr>
          <p:spPr>
            <a:xfrm rot="13665137">
              <a:off x="1450441" y="299003"/>
              <a:ext cx="936133" cy="839111"/>
            </a:xfrm>
            <a:custGeom>
              <a:avLst/>
              <a:gdLst>
                <a:gd name="connsiteX0" fmla="*/ 813814 w 891929"/>
                <a:gd name="connsiteY0" fmla="*/ 585367 h 799489"/>
                <a:gd name="connsiteX1" fmla="*/ 729040 w 891929"/>
                <a:gd name="connsiteY1" fmla="*/ 658853 h 799489"/>
                <a:gd name="connsiteX2" fmla="*/ 707977 w 891929"/>
                <a:gd name="connsiteY2" fmla="*/ 667260 h 799489"/>
                <a:gd name="connsiteX3" fmla="*/ 715019 w 891929"/>
                <a:gd name="connsiteY3" fmla="*/ 674113 h 799489"/>
                <a:gd name="connsiteX4" fmla="*/ 381368 w 891929"/>
                <a:gd name="connsiteY4" fmla="*/ 768450 h 799489"/>
                <a:gd name="connsiteX5" fmla="*/ 27041 w 891929"/>
                <a:gd name="connsiteY5" fmla="*/ 664574 h 799489"/>
                <a:gd name="connsiteX6" fmla="*/ 148438 w 891929"/>
                <a:gd name="connsiteY6" fmla="*/ 315861 h 799489"/>
                <a:gd name="connsiteX7" fmla="*/ 350743 w 891929"/>
                <a:gd name="connsiteY7" fmla="*/ 295578 h 799489"/>
                <a:gd name="connsiteX8" fmla="*/ 361790 w 891929"/>
                <a:gd name="connsiteY8" fmla="*/ 301314 h 799489"/>
                <a:gd name="connsiteX9" fmla="*/ 363948 w 891929"/>
                <a:gd name="connsiteY9" fmla="*/ 273794 h 799489"/>
                <a:gd name="connsiteX10" fmla="*/ 625229 w 891929"/>
                <a:gd name="connsiteY10" fmla="*/ 0 h 799489"/>
                <a:gd name="connsiteX11" fmla="*/ 891929 w 891929"/>
                <a:gd name="connsiteY11" fmla="*/ 0 h 799489"/>
                <a:gd name="connsiteX12" fmla="*/ 891929 w 891929"/>
                <a:gd name="connsiteY12" fmla="*/ 342900 h 799489"/>
                <a:gd name="connsiteX13" fmla="*/ 813814 w 891929"/>
                <a:gd name="connsiteY13" fmla="*/ 585367 h 79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1929" h="799489">
                  <a:moveTo>
                    <a:pt x="813814" y="585367"/>
                  </a:moveTo>
                  <a:cubicBezTo>
                    <a:pt x="789683" y="616393"/>
                    <a:pt x="760948" y="641501"/>
                    <a:pt x="729040" y="658853"/>
                  </a:cubicBezTo>
                  <a:lnTo>
                    <a:pt x="707977" y="667260"/>
                  </a:lnTo>
                  <a:lnTo>
                    <a:pt x="715019" y="674113"/>
                  </a:lnTo>
                  <a:cubicBezTo>
                    <a:pt x="593307" y="685166"/>
                    <a:pt x="482091" y="716612"/>
                    <a:pt x="381368" y="768450"/>
                  </a:cubicBezTo>
                  <a:cubicBezTo>
                    <a:pt x="250001" y="836060"/>
                    <a:pt x="91363" y="789553"/>
                    <a:pt x="27041" y="664574"/>
                  </a:cubicBezTo>
                  <a:cubicBezTo>
                    <a:pt x="-37281" y="539595"/>
                    <a:pt x="17070" y="383471"/>
                    <a:pt x="148438" y="315861"/>
                  </a:cubicBezTo>
                  <a:cubicBezTo>
                    <a:pt x="214121" y="282056"/>
                    <a:pt x="286623" y="276780"/>
                    <a:pt x="350743" y="295578"/>
                  </a:cubicBezTo>
                  <a:lnTo>
                    <a:pt x="361790" y="301314"/>
                  </a:lnTo>
                  <a:lnTo>
                    <a:pt x="363948" y="273794"/>
                  </a:lnTo>
                  <a:cubicBezTo>
                    <a:pt x="388816" y="117540"/>
                    <a:pt x="496347" y="0"/>
                    <a:pt x="625229" y="0"/>
                  </a:cubicBezTo>
                  <a:lnTo>
                    <a:pt x="891929" y="0"/>
                  </a:lnTo>
                  <a:lnTo>
                    <a:pt x="891929" y="342900"/>
                  </a:lnTo>
                  <a:cubicBezTo>
                    <a:pt x="891929" y="437589"/>
                    <a:pt x="862078" y="523314"/>
                    <a:pt x="813814" y="585367"/>
                  </a:cubicBezTo>
                  <a:close/>
                </a:path>
              </a:pathLst>
            </a:cu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 name="Freeform: Shape 12">
              <a:extLst>
                <a:ext uri="{FF2B5EF4-FFF2-40B4-BE49-F238E27FC236}">
                  <a16:creationId xmlns:a16="http://schemas.microsoft.com/office/drawing/2014/main" id="{883B37E7-A3C4-68FF-D397-C4E908C7703D}"/>
                </a:ext>
              </a:extLst>
            </p:cNvPr>
            <p:cNvSpPr/>
            <p:nvPr/>
          </p:nvSpPr>
          <p:spPr>
            <a:xfrm rot="21046149">
              <a:off x="1333239" y="1530471"/>
              <a:ext cx="1261869" cy="1174178"/>
            </a:xfrm>
            <a:custGeom>
              <a:avLst/>
              <a:gdLst>
                <a:gd name="connsiteX0" fmla="*/ 1013820 w 1202284"/>
                <a:gd name="connsiteY0" fmla="*/ 0 h 1118734"/>
                <a:gd name="connsiteX1" fmla="*/ 1202284 w 1202284"/>
                <a:gd name="connsiteY1" fmla="*/ 505840 h 1118734"/>
                <a:gd name="connsiteX2" fmla="*/ 1119192 w 1202284"/>
                <a:gd name="connsiteY2" fmla="*/ 925290 h 1118734"/>
                <a:gd name="connsiteX3" fmla="*/ 1114649 w 1202284"/>
                <a:gd name="connsiteY3" fmla="*/ 931909 h 1118734"/>
                <a:gd name="connsiteX4" fmla="*/ 1119353 w 1202284"/>
                <a:gd name="connsiteY4" fmla="*/ 946727 h 1118734"/>
                <a:gd name="connsiteX5" fmla="*/ 558816 w 1202284"/>
                <a:gd name="connsiteY5" fmla="*/ 1118712 h 1118734"/>
                <a:gd name="connsiteX6" fmla="*/ 0 w 1202284"/>
                <a:gd name="connsiteY6" fmla="*/ 941217 h 1118734"/>
                <a:gd name="connsiteX7" fmla="*/ 560537 w 1202284"/>
                <a:gd name="connsiteY7" fmla="*/ 769232 h 1118734"/>
                <a:gd name="connsiteX8" fmla="*/ 778320 w 1202284"/>
                <a:gd name="connsiteY8" fmla="*/ 784037 h 1118734"/>
                <a:gd name="connsiteX9" fmla="*/ 860532 w 1202284"/>
                <a:gd name="connsiteY9" fmla="*/ 798386 h 1118734"/>
                <a:gd name="connsiteX10" fmla="*/ 857543 w 1202284"/>
                <a:gd name="connsiteY10" fmla="*/ 788660 h 1118734"/>
                <a:gd name="connsiteX11" fmla="*/ 825356 w 1202284"/>
                <a:gd name="connsiteY11" fmla="*/ 505840 h 1118734"/>
                <a:gd name="connsiteX12" fmla="*/ 1013820 w 1202284"/>
                <a:gd name="connsiteY12" fmla="*/ 0 h 111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2284" h="1118734">
                  <a:moveTo>
                    <a:pt x="1013820" y="0"/>
                  </a:moveTo>
                  <a:cubicBezTo>
                    <a:pt x="1117906" y="0"/>
                    <a:pt x="1202284" y="226472"/>
                    <a:pt x="1202284" y="505840"/>
                  </a:cubicBezTo>
                  <a:cubicBezTo>
                    <a:pt x="1202284" y="680445"/>
                    <a:pt x="1169324" y="834388"/>
                    <a:pt x="1119192" y="925290"/>
                  </a:cubicBezTo>
                  <a:lnTo>
                    <a:pt x="1114649" y="931909"/>
                  </a:lnTo>
                  <a:lnTo>
                    <a:pt x="1119353" y="946727"/>
                  </a:lnTo>
                  <a:cubicBezTo>
                    <a:pt x="1118877" y="1043233"/>
                    <a:pt x="867917" y="1120234"/>
                    <a:pt x="558816" y="1118712"/>
                  </a:cubicBezTo>
                  <a:cubicBezTo>
                    <a:pt x="249716" y="1117190"/>
                    <a:pt x="-475" y="1037723"/>
                    <a:pt x="0" y="941217"/>
                  </a:cubicBezTo>
                  <a:cubicBezTo>
                    <a:pt x="475" y="844711"/>
                    <a:pt x="251437" y="767710"/>
                    <a:pt x="560537" y="769232"/>
                  </a:cubicBezTo>
                  <a:cubicBezTo>
                    <a:pt x="637812" y="769612"/>
                    <a:pt x="711405" y="774865"/>
                    <a:pt x="778320" y="784037"/>
                  </a:cubicBezTo>
                  <a:lnTo>
                    <a:pt x="860532" y="798386"/>
                  </a:lnTo>
                  <a:lnTo>
                    <a:pt x="857543" y="788660"/>
                  </a:lnTo>
                  <a:cubicBezTo>
                    <a:pt x="837222" y="707927"/>
                    <a:pt x="825356" y="610603"/>
                    <a:pt x="825356" y="505840"/>
                  </a:cubicBezTo>
                  <a:cubicBezTo>
                    <a:pt x="825356" y="226472"/>
                    <a:pt x="909734" y="0"/>
                    <a:pt x="1013820"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Oval 13">
              <a:extLst>
                <a:ext uri="{FF2B5EF4-FFF2-40B4-BE49-F238E27FC236}">
                  <a16:creationId xmlns:a16="http://schemas.microsoft.com/office/drawing/2014/main" id="{97BAA6E8-9F02-D194-3292-298A8DC88913}"/>
                </a:ext>
              </a:extLst>
            </p:cNvPr>
            <p:cNvSpPr/>
            <p:nvPr/>
          </p:nvSpPr>
          <p:spPr>
            <a:xfrm rot="15972603">
              <a:off x="662229" y="2430259"/>
              <a:ext cx="219410" cy="70391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1FFDBC2A-A951-A14C-4D94-D9D3A1138F71}"/>
                </a:ext>
              </a:extLst>
            </p:cNvPr>
            <p:cNvSpPr/>
            <p:nvPr/>
          </p:nvSpPr>
          <p:spPr>
            <a:xfrm rot="12309058">
              <a:off x="928203" y="2371870"/>
              <a:ext cx="293925" cy="42555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E0FDD8FE-AFFC-1E34-51AD-AE21DED64F3B}"/>
                </a:ext>
              </a:extLst>
            </p:cNvPr>
            <p:cNvSpPr/>
            <p:nvPr/>
          </p:nvSpPr>
          <p:spPr>
            <a:xfrm rot="15629544">
              <a:off x="967388" y="2378042"/>
              <a:ext cx="363252" cy="53244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ed Rectangle 22">
              <a:extLst>
                <a:ext uri="{FF2B5EF4-FFF2-40B4-BE49-F238E27FC236}">
                  <a16:creationId xmlns:a16="http://schemas.microsoft.com/office/drawing/2014/main" id="{7FB8C410-952B-3D6D-BBA8-84289D175C92}"/>
                </a:ext>
              </a:extLst>
            </p:cNvPr>
            <p:cNvSpPr/>
            <p:nvPr/>
          </p:nvSpPr>
          <p:spPr>
            <a:xfrm rot="21135956">
              <a:off x="1318314" y="2426826"/>
              <a:ext cx="283104" cy="391872"/>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CB2CC24D-7E70-48B8-32A0-D8A72222BF0A}"/>
                </a:ext>
              </a:extLst>
            </p:cNvPr>
            <p:cNvSpPr/>
            <p:nvPr/>
          </p:nvSpPr>
          <p:spPr>
            <a:xfrm rot="1539158">
              <a:off x="396159" y="2182036"/>
              <a:ext cx="463328" cy="861817"/>
            </a:xfrm>
            <a:custGeom>
              <a:avLst/>
              <a:gdLst>
                <a:gd name="connsiteX0" fmla="*/ 156195 w 441450"/>
                <a:gd name="connsiteY0" fmla="*/ 0 h 821123"/>
                <a:gd name="connsiteX1" fmla="*/ 305920 w 441450"/>
                <a:gd name="connsiteY1" fmla="*/ 0 h 821123"/>
                <a:gd name="connsiteX2" fmla="*/ 440675 w 441450"/>
                <a:gd name="connsiteY2" fmla="*/ 601755 h 821123"/>
                <a:gd name="connsiteX3" fmla="*/ 424134 w 441450"/>
                <a:gd name="connsiteY3" fmla="*/ 601755 h 821123"/>
                <a:gd name="connsiteX4" fmla="*/ 436432 w 441450"/>
                <a:gd name="connsiteY4" fmla="*/ 627363 h 821123"/>
                <a:gd name="connsiteX5" fmla="*/ 412631 w 441450"/>
                <a:gd name="connsiteY5" fmla="*/ 695150 h 821123"/>
                <a:gd name="connsiteX6" fmla="*/ 160772 w 441450"/>
                <a:gd name="connsiteY6" fmla="*/ 816105 h 821123"/>
                <a:gd name="connsiteX7" fmla="*/ 92985 w 441450"/>
                <a:gd name="connsiteY7" fmla="*/ 792304 h 821123"/>
                <a:gd name="connsiteX8" fmla="*/ 5018 w 441450"/>
                <a:gd name="connsiteY8" fmla="*/ 609134 h 821123"/>
                <a:gd name="connsiteX9" fmla="*/ 28819 w 441450"/>
                <a:gd name="connsiteY9" fmla="*/ 541348 h 821123"/>
                <a:gd name="connsiteX10" fmla="*/ 35708 w 441450"/>
                <a:gd name="connsiteY10" fmla="*/ 538039 h 82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450" h="821123">
                  <a:moveTo>
                    <a:pt x="156195" y="0"/>
                  </a:moveTo>
                  <a:lnTo>
                    <a:pt x="305920" y="0"/>
                  </a:lnTo>
                  <a:lnTo>
                    <a:pt x="440675" y="601755"/>
                  </a:lnTo>
                  <a:lnTo>
                    <a:pt x="424134" y="601755"/>
                  </a:lnTo>
                  <a:lnTo>
                    <a:pt x="436432" y="627363"/>
                  </a:lnTo>
                  <a:cubicBezTo>
                    <a:pt x="448578" y="652655"/>
                    <a:pt x="437922" y="683004"/>
                    <a:pt x="412631" y="695150"/>
                  </a:cubicBezTo>
                  <a:lnTo>
                    <a:pt x="160772" y="816105"/>
                  </a:lnTo>
                  <a:cubicBezTo>
                    <a:pt x="135480" y="828251"/>
                    <a:pt x="105132" y="817595"/>
                    <a:pt x="92985" y="792304"/>
                  </a:cubicBezTo>
                  <a:lnTo>
                    <a:pt x="5018" y="609134"/>
                  </a:lnTo>
                  <a:cubicBezTo>
                    <a:pt x="-7128" y="583842"/>
                    <a:pt x="3528" y="553494"/>
                    <a:pt x="28819" y="541348"/>
                  </a:cubicBezTo>
                  <a:lnTo>
                    <a:pt x="35708" y="53803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Cloud 18">
              <a:extLst>
                <a:ext uri="{FF2B5EF4-FFF2-40B4-BE49-F238E27FC236}">
                  <a16:creationId xmlns:a16="http://schemas.microsoft.com/office/drawing/2014/main" id="{D2073D81-52F8-B115-6A9F-327042EF5161}"/>
                </a:ext>
              </a:extLst>
            </p:cNvPr>
            <p:cNvSpPr/>
            <p:nvPr/>
          </p:nvSpPr>
          <p:spPr>
            <a:xfrm rot="16622943">
              <a:off x="63273" y="1868328"/>
              <a:ext cx="850941" cy="337149"/>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Cloud 19">
              <a:extLst>
                <a:ext uri="{FF2B5EF4-FFF2-40B4-BE49-F238E27FC236}">
                  <a16:creationId xmlns:a16="http://schemas.microsoft.com/office/drawing/2014/main" id="{56A89A6E-0042-C1D2-9B68-7ABE7738ABC3}"/>
                </a:ext>
              </a:extLst>
            </p:cNvPr>
            <p:cNvSpPr/>
            <p:nvPr/>
          </p:nvSpPr>
          <p:spPr>
            <a:xfrm rot="16044977">
              <a:off x="1002278" y="1925682"/>
              <a:ext cx="794584" cy="337149"/>
            </a:xfrm>
            <a:prstGeom prst="cloud">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50A23F0-67C7-0473-FFA2-D11EB525EF8D}"/>
                </a:ext>
              </a:extLst>
            </p:cNvPr>
            <p:cNvSpPr/>
            <p:nvPr/>
          </p:nvSpPr>
          <p:spPr>
            <a:xfrm>
              <a:off x="653422" y="1449842"/>
              <a:ext cx="639811" cy="879741"/>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11F10363-9B5F-D9AA-10BC-6DC4024F0F42}"/>
                </a:ext>
              </a:extLst>
            </p:cNvPr>
            <p:cNvSpPr/>
            <p:nvPr/>
          </p:nvSpPr>
          <p:spPr>
            <a:xfrm rot="13665137">
              <a:off x="590629" y="1298775"/>
              <a:ext cx="781068" cy="668836"/>
            </a:xfrm>
            <a:custGeom>
              <a:avLst/>
              <a:gdLst>
                <a:gd name="connsiteX0" fmla="*/ 683828 w 744186"/>
                <a:gd name="connsiteY0" fmla="*/ 434281 h 637254"/>
                <a:gd name="connsiteX1" fmla="*/ 538110 w 744186"/>
                <a:gd name="connsiteY1" fmla="*/ 508792 h 637254"/>
                <a:gd name="connsiteX2" fmla="*/ 512357 w 744186"/>
                <a:gd name="connsiteY2" fmla="*/ 502374 h 637254"/>
                <a:gd name="connsiteX3" fmla="*/ 428925 w 744186"/>
                <a:gd name="connsiteY3" fmla="*/ 537867 h 637254"/>
                <a:gd name="connsiteX4" fmla="*/ 353200 w 744186"/>
                <a:gd name="connsiteY4" fmla="*/ 599260 h 637254"/>
                <a:gd name="connsiteX5" fmla="*/ 89343 w 744186"/>
                <a:gd name="connsiteY5" fmla="*/ 564547 h 637254"/>
                <a:gd name="connsiteX6" fmla="*/ 29481 w 744186"/>
                <a:gd name="connsiteY6" fmla="*/ 305237 h 637254"/>
                <a:gd name="connsiteX7" fmla="*/ 293337 w 744186"/>
                <a:gd name="connsiteY7" fmla="*/ 339950 h 637254"/>
                <a:gd name="connsiteX8" fmla="*/ 376310 w 744186"/>
                <a:gd name="connsiteY8" fmla="*/ 404835 h 637254"/>
                <a:gd name="connsiteX9" fmla="*/ 348228 w 744186"/>
                <a:gd name="connsiteY9" fmla="*/ 353419 h 637254"/>
                <a:gd name="connsiteX10" fmla="*/ 332034 w 744186"/>
                <a:gd name="connsiteY10" fmla="*/ 254396 h 637254"/>
                <a:gd name="connsiteX11" fmla="*/ 538110 w 744186"/>
                <a:gd name="connsiteY11" fmla="*/ 0 h 637254"/>
                <a:gd name="connsiteX12" fmla="*/ 744186 w 744186"/>
                <a:gd name="connsiteY12" fmla="*/ 0 h 637254"/>
                <a:gd name="connsiteX13" fmla="*/ 744186 w 744186"/>
                <a:gd name="connsiteY13" fmla="*/ 254396 h 637254"/>
                <a:gd name="connsiteX14" fmla="*/ 683828 w 744186"/>
                <a:gd name="connsiteY14" fmla="*/ 434281 h 63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186" h="637254">
                  <a:moveTo>
                    <a:pt x="683828" y="434281"/>
                  </a:moveTo>
                  <a:cubicBezTo>
                    <a:pt x="646535" y="480318"/>
                    <a:pt x="595016" y="508792"/>
                    <a:pt x="538110" y="508792"/>
                  </a:cubicBezTo>
                  <a:lnTo>
                    <a:pt x="512357" y="502374"/>
                  </a:lnTo>
                  <a:lnTo>
                    <a:pt x="428925" y="537867"/>
                  </a:lnTo>
                  <a:cubicBezTo>
                    <a:pt x="400037" y="555019"/>
                    <a:pt x="374795" y="575484"/>
                    <a:pt x="353200" y="599260"/>
                  </a:cubicBezTo>
                  <a:cubicBezTo>
                    <a:pt x="296869" y="661281"/>
                    <a:pt x="178736" y="645740"/>
                    <a:pt x="89343" y="564547"/>
                  </a:cubicBezTo>
                  <a:cubicBezTo>
                    <a:pt x="-49" y="483355"/>
                    <a:pt x="-26851" y="367258"/>
                    <a:pt x="29481" y="305237"/>
                  </a:cubicBezTo>
                  <a:cubicBezTo>
                    <a:pt x="85812" y="243217"/>
                    <a:pt x="203944" y="258758"/>
                    <a:pt x="293337" y="339950"/>
                  </a:cubicBezTo>
                  <a:lnTo>
                    <a:pt x="376310" y="404835"/>
                  </a:lnTo>
                  <a:lnTo>
                    <a:pt x="348228" y="353419"/>
                  </a:lnTo>
                  <a:cubicBezTo>
                    <a:pt x="337800" y="322983"/>
                    <a:pt x="332034" y="289521"/>
                    <a:pt x="332034" y="254396"/>
                  </a:cubicBezTo>
                  <a:cubicBezTo>
                    <a:pt x="332034" y="113897"/>
                    <a:pt x="424297" y="0"/>
                    <a:pt x="538110" y="0"/>
                  </a:cubicBezTo>
                  <a:lnTo>
                    <a:pt x="744186" y="0"/>
                  </a:lnTo>
                  <a:lnTo>
                    <a:pt x="744186" y="254396"/>
                  </a:lnTo>
                  <a:cubicBezTo>
                    <a:pt x="744186" y="324645"/>
                    <a:pt x="721120" y="388244"/>
                    <a:pt x="683828" y="434281"/>
                  </a:cubicBezTo>
                  <a:close/>
                </a:path>
              </a:pathLst>
            </a:cu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4" name="Group 32">
              <a:extLst>
                <a:ext uri="{FF2B5EF4-FFF2-40B4-BE49-F238E27FC236}">
                  <a16:creationId xmlns:a16="http://schemas.microsoft.com/office/drawing/2014/main" id="{B19B3C4F-ABF4-3B55-8D2E-A4FD1747C5A7}"/>
                </a:ext>
              </a:extLst>
            </p:cNvPr>
            <p:cNvGrpSpPr/>
            <p:nvPr/>
          </p:nvGrpSpPr>
          <p:grpSpPr>
            <a:xfrm rot="7718142">
              <a:off x="468281" y="1458452"/>
              <a:ext cx="244521" cy="462636"/>
              <a:chOff x="1066800" y="914400"/>
              <a:chExt cx="762000" cy="1143000"/>
            </a:xfrm>
          </p:grpSpPr>
          <p:sp>
            <p:nvSpPr>
              <p:cNvPr id="29" name="Isosceles Triangle 28">
                <a:extLst>
                  <a:ext uri="{FF2B5EF4-FFF2-40B4-BE49-F238E27FC236}">
                    <a16:creationId xmlns:a16="http://schemas.microsoft.com/office/drawing/2014/main" id="{04A6C040-46BB-64B5-732F-1502C5126229}"/>
                  </a:ext>
                </a:extLst>
              </p:cNvPr>
              <p:cNvSpPr/>
              <p:nvPr/>
            </p:nvSpPr>
            <p:spPr>
              <a:xfrm>
                <a:off x="1066800" y="1371600"/>
                <a:ext cx="762000" cy="685800"/>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Isosceles Triangle 29">
                <a:extLst>
                  <a:ext uri="{FF2B5EF4-FFF2-40B4-BE49-F238E27FC236}">
                    <a16:creationId xmlns:a16="http://schemas.microsoft.com/office/drawing/2014/main" id="{9198CA3C-36F3-AA19-E163-F4E879723A96}"/>
                  </a:ext>
                </a:extLst>
              </p:cNvPr>
              <p:cNvSpPr/>
              <p:nvPr/>
            </p:nvSpPr>
            <p:spPr>
              <a:xfrm flipH="1" flipV="1">
                <a:off x="1066800" y="914400"/>
                <a:ext cx="762000" cy="685800"/>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ed Rectangle 39">
                <a:extLst>
                  <a:ext uri="{FF2B5EF4-FFF2-40B4-BE49-F238E27FC236}">
                    <a16:creationId xmlns:a16="http://schemas.microsoft.com/office/drawing/2014/main" id="{2A577FFF-2C3B-A37A-9BE1-0EAE96A2FE18}"/>
                  </a:ext>
                </a:extLst>
              </p:cNvPr>
              <p:cNvSpPr/>
              <p:nvPr/>
            </p:nvSpPr>
            <p:spPr>
              <a:xfrm>
                <a:off x="1257300" y="1371600"/>
                <a:ext cx="342900" cy="2667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33">
              <a:extLst>
                <a:ext uri="{FF2B5EF4-FFF2-40B4-BE49-F238E27FC236}">
                  <a16:creationId xmlns:a16="http://schemas.microsoft.com/office/drawing/2014/main" id="{D4634A6F-EFC6-EC3B-A7E3-79AC917408F3}"/>
                </a:ext>
              </a:extLst>
            </p:cNvPr>
            <p:cNvGrpSpPr/>
            <p:nvPr/>
          </p:nvGrpSpPr>
          <p:grpSpPr>
            <a:xfrm rot="3806327">
              <a:off x="1224757" y="1626055"/>
              <a:ext cx="263418" cy="367357"/>
              <a:chOff x="1066800" y="914400"/>
              <a:chExt cx="762000" cy="1143000"/>
            </a:xfrm>
          </p:grpSpPr>
          <p:sp>
            <p:nvSpPr>
              <p:cNvPr id="26" name="Isosceles Triangle 25">
                <a:extLst>
                  <a:ext uri="{FF2B5EF4-FFF2-40B4-BE49-F238E27FC236}">
                    <a16:creationId xmlns:a16="http://schemas.microsoft.com/office/drawing/2014/main" id="{1C5FE443-8144-1432-DCD9-A2ED3EC334BB}"/>
                  </a:ext>
                </a:extLst>
              </p:cNvPr>
              <p:cNvSpPr/>
              <p:nvPr/>
            </p:nvSpPr>
            <p:spPr>
              <a:xfrm>
                <a:off x="1066800" y="1371600"/>
                <a:ext cx="762000" cy="685800"/>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a:extLst>
                  <a:ext uri="{FF2B5EF4-FFF2-40B4-BE49-F238E27FC236}">
                    <a16:creationId xmlns:a16="http://schemas.microsoft.com/office/drawing/2014/main" id="{49CD7DEF-B894-7FB7-1D25-AADF6007FBF8}"/>
                  </a:ext>
                </a:extLst>
              </p:cNvPr>
              <p:cNvSpPr/>
              <p:nvPr/>
            </p:nvSpPr>
            <p:spPr>
              <a:xfrm flipH="1" flipV="1">
                <a:off x="1066800" y="914400"/>
                <a:ext cx="762000" cy="685800"/>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ounded Rectangle 36">
                <a:extLst>
                  <a:ext uri="{FF2B5EF4-FFF2-40B4-BE49-F238E27FC236}">
                    <a16:creationId xmlns:a16="http://schemas.microsoft.com/office/drawing/2014/main" id="{EC719ED8-A473-E59C-7221-5C41858AE900}"/>
                  </a:ext>
                </a:extLst>
              </p:cNvPr>
              <p:cNvSpPr/>
              <p:nvPr/>
            </p:nvSpPr>
            <p:spPr>
              <a:xfrm>
                <a:off x="1257300" y="1371600"/>
                <a:ext cx="342900" cy="2667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76" name="Group 275">
            <a:extLst>
              <a:ext uri="{FF2B5EF4-FFF2-40B4-BE49-F238E27FC236}">
                <a16:creationId xmlns:a16="http://schemas.microsoft.com/office/drawing/2014/main" id="{AB25CF1C-EC77-4351-9EBB-B83F4271BF8A}"/>
              </a:ext>
            </a:extLst>
          </p:cNvPr>
          <p:cNvGrpSpPr/>
          <p:nvPr/>
        </p:nvGrpSpPr>
        <p:grpSpPr>
          <a:xfrm>
            <a:off x="5864550" y="3142338"/>
            <a:ext cx="5133397" cy="3381594"/>
            <a:chOff x="5864550" y="3142338"/>
            <a:chExt cx="5133397" cy="3381594"/>
          </a:xfrm>
        </p:grpSpPr>
        <p:grpSp>
          <p:nvGrpSpPr>
            <p:cNvPr id="228" name="Group 227">
              <a:extLst>
                <a:ext uri="{FF2B5EF4-FFF2-40B4-BE49-F238E27FC236}">
                  <a16:creationId xmlns:a16="http://schemas.microsoft.com/office/drawing/2014/main" id="{8CA0927A-80EB-1482-6ED8-7EDA7A31DA4E}"/>
                </a:ext>
              </a:extLst>
            </p:cNvPr>
            <p:cNvGrpSpPr/>
            <p:nvPr/>
          </p:nvGrpSpPr>
          <p:grpSpPr>
            <a:xfrm>
              <a:off x="6866066" y="3433765"/>
              <a:ext cx="1101418" cy="2753862"/>
              <a:chOff x="3514145" y="3081482"/>
              <a:chExt cx="1421567" cy="3554328"/>
            </a:xfrm>
          </p:grpSpPr>
          <p:sp>
            <p:nvSpPr>
              <p:cNvPr id="229" name="Oval 228">
                <a:extLst>
                  <a:ext uri="{FF2B5EF4-FFF2-40B4-BE49-F238E27FC236}">
                    <a16:creationId xmlns:a16="http://schemas.microsoft.com/office/drawing/2014/main" id="{7C4BC7BC-9C3A-96D0-8336-5B2E16E9DF83}"/>
                  </a:ext>
                </a:extLst>
              </p:cNvPr>
              <p:cNvSpPr/>
              <p:nvPr/>
            </p:nvSpPr>
            <p:spPr>
              <a:xfrm>
                <a:off x="3514145" y="5004381"/>
                <a:ext cx="278567" cy="457200"/>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lowchart: Manual Operation 229">
                <a:extLst>
                  <a:ext uri="{FF2B5EF4-FFF2-40B4-BE49-F238E27FC236}">
                    <a16:creationId xmlns:a16="http://schemas.microsoft.com/office/drawing/2014/main" id="{DB438635-C710-E0C4-FA84-D7E7CF02AC80}"/>
                  </a:ext>
                </a:extLst>
              </p:cNvPr>
              <p:cNvSpPr/>
              <p:nvPr/>
            </p:nvSpPr>
            <p:spPr>
              <a:xfrm rot="12070925">
                <a:off x="3585248" y="4332432"/>
                <a:ext cx="674478" cy="941445"/>
              </a:xfrm>
              <a:prstGeom prst="flowChartManualOperation">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Oval 230">
                <a:extLst>
                  <a:ext uri="{FF2B5EF4-FFF2-40B4-BE49-F238E27FC236}">
                    <a16:creationId xmlns:a16="http://schemas.microsoft.com/office/drawing/2014/main" id="{A77005A8-0C60-BC24-0C3F-D74732DE429A}"/>
                  </a:ext>
                </a:extLst>
              </p:cNvPr>
              <p:cNvSpPr/>
              <p:nvPr/>
            </p:nvSpPr>
            <p:spPr>
              <a:xfrm>
                <a:off x="4657145" y="5004381"/>
                <a:ext cx="278567" cy="457200"/>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lowchart: Manual Operation 49">
                <a:extLst>
                  <a:ext uri="{FF2B5EF4-FFF2-40B4-BE49-F238E27FC236}">
                    <a16:creationId xmlns:a16="http://schemas.microsoft.com/office/drawing/2014/main" id="{D5069831-94FF-AE61-ED2E-83BAB899E366}"/>
                  </a:ext>
                </a:extLst>
              </p:cNvPr>
              <p:cNvSpPr/>
              <p:nvPr/>
            </p:nvSpPr>
            <p:spPr>
              <a:xfrm rot="10800000">
                <a:off x="4011851" y="5619802"/>
                <a:ext cx="797693" cy="877563"/>
              </a:xfrm>
              <a:prstGeom prst="flowChartManualOperation">
                <a:avLst/>
              </a:prstGeom>
              <a:solidFill>
                <a:schemeClr val="accent1">
                  <a:lumMod val="50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lowchart: Manual Operation 232">
                <a:extLst>
                  <a:ext uri="{FF2B5EF4-FFF2-40B4-BE49-F238E27FC236}">
                    <a16:creationId xmlns:a16="http://schemas.microsoft.com/office/drawing/2014/main" id="{F773CDA9-B404-9909-4D22-54976D2CE874}"/>
                  </a:ext>
                </a:extLst>
              </p:cNvPr>
              <p:cNvSpPr/>
              <p:nvPr/>
            </p:nvSpPr>
            <p:spPr>
              <a:xfrm rot="10800000">
                <a:off x="3742744" y="5537780"/>
                <a:ext cx="525007" cy="990600"/>
              </a:xfrm>
              <a:prstGeom prst="flowChartManualOperation">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Flowchart: Manual Operation 233">
                <a:extLst>
                  <a:ext uri="{FF2B5EF4-FFF2-40B4-BE49-F238E27FC236}">
                    <a16:creationId xmlns:a16="http://schemas.microsoft.com/office/drawing/2014/main" id="{551A75BE-1E5E-3975-42F2-7A6C6DD6C1B1}"/>
                  </a:ext>
                </a:extLst>
              </p:cNvPr>
              <p:cNvSpPr/>
              <p:nvPr/>
            </p:nvSpPr>
            <p:spPr>
              <a:xfrm rot="9241081">
                <a:off x="4174552" y="4307520"/>
                <a:ext cx="674478" cy="941445"/>
              </a:xfrm>
              <a:prstGeom prst="flowChartManualOperation">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Flowchart: Extract 234">
                <a:extLst>
                  <a:ext uri="{FF2B5EF4-FFF2-40B4-BE49-F238E27FC236}">
                    <a16:creationId xmlns:a16="http://schemas.microsoft.com/office/drawing/2014/main" id="{CE783F7E-A8FB-E308-842C-CDEC32E6984B}"/>
                  </a:ext>
                </a:extLst>
              </p:cNvPr>
              <p:cNvSpPr/>
              <p:nvPr/>
            </p:nvSpPr>
            <p:spPr>
              <a:xfrm>
                <a:off x="3679348" y="3822251"/>
                <a:ext cx="1108344" cy="1797552"/>
              </a:xfrm>
              <a:prstGeom prst="flowChartExtract">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235">
                <a:extLst>
                  <a:ext uri="{FF2B5EF4-FFF2-40B4-BE49-F238E27FC236}">
                    <a16:creationId xmlns:a16="http://schemas.microsoft.com/office/drawing/2014/main" id="{E5A62D80-4B29-CD7D-1237-35F71EB5E73D}"/>
                  </a:ext>
                </a:extLst>
              </p:cNvPr>
              <p:cNvSpPr/>
              <p:nvPr/>
            </p:nvSpPr>
            <p:spPr>
              <a:xfrm>
                <a:off x="3666545" y="6299781"/>
                <a:ext cx="544096" cy="292521"/>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Oval 236">
                <a:extLst>
                  <a:ext uri="{FF2B5EF4-FFF2-40B4-BE49-F238E27FC236}">
                    <a16:creationId xmlns:a16="http://schemas.microsoft.com/office/drawing/2014/main" id="{245D25D0-460C-5810-00C9-0BA2677AC8E3}"/>
                  </a:ext>
                </a:extLst>
              </p:cNvPr>
              <p:cNvSpPr/>
              <p:nvPr/>
            </p:nvSpPr>
            <p:spPr>
              <a:xfrm>
                <a:off x="4324200" y="6343289"/>
                <a:ext cx="544096" cy="292521"/>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Flowchart: Extract 237">
                <a:extLst>
                  <a:ext uri="{FF2B5EF4-FFF2-40B4-BE49-F238E27FC236}">
                    <a16:creationId xmlns:a16="http://schemas.microsoft.com/office/drawing/2014/main" id="{EDF05EF5-498A-4F9A-7D18-837D5F9272A8}"/>
                  </a:ext>
                </a:extLst>
              </p:cNvPr>
              <p:cNvSpPr/>
              <p:nvPr/>
            </p:nvSpPr>
            <p:spPr>
              <a:xfrm rot="10800000">
                <a:off x="3971345" y="4394781"/>
                <a:ext cx="443337" cy="365324"/>
              </a:xfrm>
              <a:prstGeom prst="flowChartExtract">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a:extLst>
                  <a:ext uri="{FF2B5EF4-FFF2-40B4-BE49-F238E27FC236}">
                    <a16:creationId xmlns:a16="http://schemas.microsoft.com/office/drawing/2014/main" id="{103242D9-323A-1451-94AB-073BE0858ED1}"/>
                  </a:ext>
                </a:extLst>
              </p:cNvPr>
              <p:cNvSpPr/>
              <p:nvPr/>
            </p:nvSpPr>
            <p:spPr>
              <a:xfrm>
                <a:off x="3770226" y="3343243"/>
                <a:ext cx="838201" cy="1164586"/>
              </a:xfrm>
              <a:prstGeom prst="ellipse">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Freeform: Shape 239">
                <a:extLst>
                  <a:ext uri="{FF2B5EF4-FFF2-40B4-BE49-F238E27FC236}">
                    <a16:creationId xmlns:a16="http://schemas.microsoft.com/office/drawing/2014/main" id="{4CF19321-420D-78EF-98F3-57F7594E6405}"/>
                  </a:ext>
                </a:extLst>
              </p:cNvPr>
              <p:cNvSpPr/>
              <p:nvPr/>
            </p:nvSpPr>
            <p:spPr>
              <a:xfrm rot="168568" flipH="1">
                <a:off x="3571707" y="3081482"/>
                <a:ext cx="1258197" cy="812624"/>
              </a:xfrm>
              <a:custGeom>
                <a:avLst/>
                <a:gdLst>
                  <a:gd name="connsiteX0" fmla="*/ 442800 w 1258197"/>
                  <a:gd name="connsiteY0" fmla="*/ 0 h 812624"/>
                  <a:gd name="connsiteX1" fmla="*/ 471566 w 1258197"/>
                  <a:gd name="connsiteY1" fmla="*/ 124849 h 812624"/>
                  <a:gd name="connsiteX2" fmla="*/ 471953 w 1258197"/>
                  <a:gd name="connsiteY2" fmla="*/ 158204 h 812624"/>
                  <a:gd name="connsiteX3" fmla="*/ 459387 w 1258197"/>
                  <a:gd name="connsiteY3" fmla="*/ 155104 h 812624"/>
                  <a:gd name="connsiteX4" fmla="*/ 316435 w 1258197"/>
                  <a:gd name="connsiteY4" fmla="*/ 141668 h 812624"/>
                  <a:gd name="connsiteX5" fmla="*/ 0 w 1258197"/>
                  <a:gd name="connsiteY5" fmla="*/ 306100 h 812624"/>
                  <a:gd name="connsiteX6" fmla="*/ 246907 w 1258197"/>
                  <a:gd name="connsiteY6" fmla="*/ 366170 h 812624"/>
                  <a:gd name="connsiteX7" fmla="*/ 243509 w 1258197"/>
                  <a:gd name="connsiteY7" fmla="*/ 368826 h 812624"/>
                  <a:gd name="connsiteX8" fmla="*/ 94298 w 1258197"/>
                  <a:gd name="connsiteY8" fmla="*/ 713102 h 812624"/>
                  <a:gd name="connsiteX9" fmla="*/ 223135 w 1258197"/>
                  <a:gd name="connsiteY9" fmla="*/ 678351 h 812624"/>
                  <a:gd name="connsiteX10" fmla="*/ 225937 w 1258197"/>
                  <a:gd name="connsiteY10" fmla="*/ 677808 h 812624"/>
                  <a:gd name="connsiteX11" fmla="*/ 224309 w 1258197"/>
                  <a:gd name="connsiteY11" fmla="*/ 694683 h 812624"/>
                  <a:gd name="connsiteX12" fmla="*/ 238166 w 1258197"/>
                  <a:gd name="connsiteY12" fmla="*/ 742234 h 812624"/>
                  <a:gd name="connsiteX13" fmla="*/ 250367 w 1258197"/>
                  <a:gd name="connsiteY13" fmla="*/ 733741 h 812624"/>
                  <a:gd name="connsiteX14" fmla="*/ 247871 w 1258197"/>
                  <a:gd name="connsiteY14" fmla="*/ 748635 h 812624"/>
                  <a:gd name="connsiteX15" fmla="*/ 257160 w 1258197"/>
                  <a:gd name="connsiteY15" fmla="*/ 812624 h 812624"/>
                  <a:gd name="connsiteX16" fmla="*/ 493866 w 1258197"/>
                  <a:gd name="connsiteY16" fmla="*/ 697977 h 812624"/>
                  <a:gd name="connsiteX17" fmla="*/ 549264 w 1258197"/>
                  <a:gd name="connsiteY17" fmla="*/ 677347 h 812624"/>
                  <a:gd name="connsiteX18" fmla="*/ 531051 w 1258197"/>
                  <a:gd name="connsiteY18" fmla="*/ 772353 h 812624"/>
                  <a:gd name="connsiteX19" fmla="*/ 531051 w 1258197"/>
                  <a:gd name="connsiteY19" fmla="*/ 772354 h 812624"/>
                  <a:gd name="connsiteX20" fmla="*/ 677884 w 1258197"/>
                  <a:gd name="connsiteY20" fmla="*/ 636384 h 812624"/>
                  <a:gd name="connsiteX21" fmla="*/ 678890 w 1258197"/>
                  <a:gd name="connsiteY21" fmla="*/ 631804 h 812624"/>
                  <a:gd name="connsiteX22" fmla="*/ 695418 w 1258197"/>
                  <a:gd name="connsiteY22" fmla="*/ 632162 h 812624"/>
                  <a:gd name="connsiteX23" fmla="*/ 709695 w 1258197"/>
                  <a:gd name="connsiteY23" fmla="*/ 668170 h 812624"/>
                  <a:gd name="connsiteX24" fmla="*/ 811619 w 1258197"/>
                  <a:gd name="connsiteY24" fmla="*/ 739957 h 812624"/>
                  <a:gd name="connsiteX25" fmla="*/ 811619 w 1258197"/>
                  <a:gd name="connsiteY25" fmla="*/ 739956 h 812624"/>
                  <a:gd name="connsiteX26" fmla="*/ 802288 w 1258197"/>
                  <a:gd name="connsiteY26" fmla="*/ 638079 h 812624"/>
                  <a:gd name="connsiteX27" fmla="*/ 881050 w 1258197"/>
                  <a:gd name="connsiteY27" fmla="*/ 645397 h 812624"/>
                  <a:gd name="connsiteX28" fmla="*/ 974509 w 1258197"/>
                  <a:gd name="connsiteY28" fmla="*/ 700135 h 812624"/>
                  <a:gd name="connsiteX29" fmla="*/ 974509 w 1258197"/>
                  <a:gd name="connsiteY29" fmla="*/ 700136 h 812624"/>
                  <a:gd name="connsiteX30" fmla="*/ 983165 w 1258197"/>
                  <a:gd name="connsiteY30" fmla="*/ 662065 h 812624"/>
                  <a:gd name="connsiteX31" fmla="*/ 1015611 w 1258197"/>
                  <a:gd name="connsiteY31" fmla="*/ 667434 h 812624"/>
                  <a:gd name="connsiteX32" fmla="*/ 1145356 w 1258197"/>
                  <a:gd name="connsiteY32" fmla="*/ 698622 h 812624"/>
                  <a:gd name="connsiteX33" fmla="*/ 1145357 w 1258197"/>
                  <a:gd name="connsiteY33" fmla="*/ 698623 h 812624"/>
                  <a:gd name="connsiteX34" fmla="*/ 1119748 w 1258197"/>
                  <a:gd name="connsiteY34" fmla="*/ 555057 h 812624"/>
                  <a:gd name="connsiteX35" fmla="*/ 1100218 w 1258197"/>
                  <a:gd name="connsiteY35" fmla="*/ 518875 h 812624"/>
                  <a:gd name="connsiteX36" fmla="*/ 1258196 w 1258197"/>
                  <a:gd name="connsiteY36" fmla="*/ 491911 h 812624"/>
                  <a:gd name="connsiteX37" fmla="*/ 1258197 w 1258197"/>
                  <a:gd name="connsiteY37" fmla="*/ 491910 h 812624"/>
                  <a:gd name="connsiteX38" fmla="*/ 1063257 w 1258197"/>
                  <a:gd name="connsiteY38" fmla="*/ 330955 h 812624"/>
                  <a:gd name="connsiteX39" fmla="*/ 972695 w 1258197"/>
                  <a:gd name="connsiteY39" fmla="*/ 315357 h 812624"/>
                  <a:gd name="connsiteX40" fmla="*/ 1160206 w 1258197"/>
                  <a:gd name="connsiteY40" fmla="*/ 237483 h 812624"/>
                  <a:gd name="connsiteX41" fmla="*/ 1160207 w 1258197"/>
                  <a:gd name="connsiteY41" fmla="*/ 237482 h 812624"/>
                  <a:gd name="connsiteX42" fmla="*/ 1017043 w 1258197"/>
                  <a:gd name="connsiteY42" fmla="*/ 162890 h 812624"/>
                  <a:gd name="connsiteX43" fmla="*/ 772457 w 1258197"/>
                  <a:gd name="connsiteY43" fmla="*/ 197662 h 812624"/>
                  <a:gd name="connsiteX44" fmla="*/ 756495 w 1258197"/>
                  <a:gd name="connsiteY44" fmla="*/ 203672 h 812624"/>
                  <a:gd name="connsiteX45" fmla="*/ 748853 w 1258197"/>
                  <a:gd name="connsiteY45" fmla="*/ 180527 h 812624"/>
                  <a:gd name="connsiteX46" fmla="*/ 442800 w 1258197"/>
                  <a:gd name="connsiteY46" fmla="*/ 0 h 812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58197" h="812624">
                    <a:moveTo>
                      <a:pt x="442800" y="0"/>
                    </a:moveTo>
                    <a:cubicBezTo>
                      <a:pt x="456967" y="41445"/>
                      <a:pt x="466543" y="83184"/>
                      <a:pt x="471566" y="124849"/>
                    </a:cubicBezTo>
                    <a:lnTo>
                      <a:pt x="471953" y="158204"/>
                    </a:lnTo>
                    <a:lnTo>
                      <a:pt x="459387" y="155104"/>
                    </a:lnTo>
                    <a:cubicBezTo>
                      <a:pt x="410035" y="145451"/>
                      <a:pt x="361925" y="141052"/>
                      <a:pt x="316435" y="141668"/>
                    </a:cubicBezTo>
                    <a:cubicBezTo>
                      <a:pt x="164804" y="143722"/>
                      <a:pt x="42296" y="201493"/>
                      <a:pt x="0" y="306100"/>
                    </a:cubicBezTo>
                    <a:lnTo>
                      <a:pt x="246907" y="366170"/>
                    </a:lnTo>
                    <a:lnTo>
                      <a:pt x="243509" y="368826"/>
                    </a:lnTo>
                    <a:cubicBezTo>
                      <a:pt x="149613" y="457701"/>
                      <a:pt x="92458" y="579482"/>
                      <a:pt x="94298" y="713102"/>
                    </a:cubicBezTo>
                    <a:cubicBezTo>
                      <a:pt x="136857" y="699954"/>
                      <a:pt x="179836" y="688370"/>
                      <a:pt x="223135" y="678351"/>
                    </a:cubicBezTo>
                    <a:lnTo>
                      <a:pt x="225937" y="677808"/>
                    </a:lnTo>
                    <a:lnTo>
                      <a:pt x="224309" y="694683"/>
                    </a:lnTo>
                    <a:cubicBezTo>
                      <a:pt x="225669" y="711748"/>
                      <a:pt x="230211" y="727702"/>
                      <a:pt x="238166" y="742234"/>
                    </a:cubicBezTo>
                    <a:lnTo>
                      <a:pt x="250367" y="733741"/>
                    </a:lnTo>
                    <a:lnTo>
                      <a:pt x="247871" y="748635"/>
                    </a:lnTo>
                    <a:cubicBezTo>
                      <a:pt x="247489" y="770388"/>
                      <a:pt x="250495" y="791821"/>
                      <a:pt x="257160" y="812624"/>
                    </a:cubicBezTo>
                    <a:cubicBezTo>
                      <a:pt x="333544" y="770902"/>
                      <a:pt x="412699" y="732606"/>
                      <a:pt x="493866" y="697977"/>
                    </a:cubicBezTo>
                    <a:lnTo>
                      <a:pt x="549264" y="677347"/>
                    </a:lnTo>
                    <a:lnTo>
                      <a:pt x="531051" y="772353"/>
                    </a:lnTo>
                    <a:lnTo>
                      <a:pt x="531051" y="772354"/>
                    </a:lnTo>
                    <a:cubicBezTo>
                      <a:pt x="590469" y="778200"/>
                      <a:pt x="647494" y="721787"/>
                      <a:pt x="677884" y="636384"/>
                    </a:cubicBezTo>
                    <a:lnTo>
                      <a:pt x="678890" y="631804"/>
                    </a:lnTo>
                    <a:lnTo>
                      <a:pt x="695418" y="632162"/>
                    </a:lnTo>
                    <a:lnTo>
                      <a:pt x="709695" y="668170"/>
                    </a:lnTo>
                    <a:cubicBezTo>
                      <a:pt x="735780" y="712524"/>
                      <a:pt x="771816" y="739957"/>
                      <a:pt x="811619" y="739957"/>
                    </a:cubicBezTo>
                    <a:lnTo>
                      <a:pt x="811619" y="739956"/>
                    </a:lnTo>
                    <a:lnTo>
                      <a:pt x="802288" y="638079"/>
                    </a:lnTo>
                    <a:lnTo>
                      <a:pt x="881050" y="645397"/>
                    </a:lnTo>
                    <a:lnTo>
                      <a:pt x="974509" y="700135"/>
                    </a:lnTo>
                    <a:lnTo>
                      <a:pt x="974509" y="700136"/>
                    </a:lnTo>
                    <a:lnTo>
                      <a:pt x="983165" y="662065"/>
                    </a:lnTo>
                    <a:lnTo>
                      <a:pt x="1015611" y="667434"/>
                    </a:lnTo>
                    <a:cubicBezTo>
                      <a:pt x="1059169" y="676255"/>
                      <a:pt x="1102451" y="686651"/>
                      <a:pt x="1145356" y="698622"/>
                    </a:cubicBezTo>
                    <a:lnTo>
                      <a:pt x="1145357" y="698623"/>
                    </a:lnTo>
                    <a:cubicBezTo>
                      <a:pt x="1144666" y="648515"/>
                      <a:pt x="1135729" y="600300"/>
                      <a:pt x="1119748" y="555057"/>
                    </a:cubicBezTo>
                    <a:lnTo>
                      <a:pt x="1100218" y="518875"/>
                    </a:lnTo>
                    <a:lnTo>
                      <a:pt x="1258196" y="491911"/>
                    </a:lnTo>
                    <a:lnTo>
                      <a:pt x="1258197" y="491910"/>
                    </a:lnTo>
                    <a:cubicBezTo>
                      <a:pt x="1233204" y="413899"/>
                      <a:pt x="1161190" y="358586"/>
                      <a:pt x="1063257" y="330955"/>
                    </a:cubicBezTo>
                    <a:lnTo>
                      <a:pt x="972695" y="315357"/>
                    </a:lnTo>
                    <a:lnTo>
                      <a:pt x="1160206" y="237483"/>
                    </a:lnTo>
                    <a:lnTo>
                      <a:pt x="1160207" y="237482"/>
                    </a:lnTo>
                    <a:cubicBezTo>
                      <a:pt x="1136341" y="193886"/>
                      <a:pt x="1085144" y="169274"/>
                      <a:pt x="1017043" y="162890"/>
                    </a:cubicBezTo>
                    <a:cubicBezTo>
                      <a:pt x="948942" y="156506"/>
                      <a:pt x="863937" y="168349"/>
                      <a:pt x="772457" y="197662"/>
                    </a:cubicBezTo>
                    <a:lnTo>
                      <a:pt x="756495" y="203672"/>
                    </a:lnTo>
                    <a:lnTo>
                      <a:pt x="748853" y="180527"/>
                    </a:lnTo>
                    <a:cubicBezTo>
                      <a:pt x="704627" y="87783"/>
                      <a:pt x="586972" y="14185"/>
                      <a:pt x="442800" y="0"/>
                    </a:cubicBezTo>
                    <a:close/>
                  </a:path>
                </a:pathLst>
              </a:cu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1" name="Group 240">
              <a:extLst>
                <a:ext uri="{FF2B5EF4-FFF2-40B4-BE49-F238E27FC236}">
                  <a16:creationId xmlns:a16="http://schemas.microsoft.com/office/drawing/2014/main" id="{5CBCAC77-0FA7-60C7-4A5E-B88B50F64418}"/>
                </a:ext>
              </a:extLst>
            </p:cNvPr>
            <p:cNvGrpSpPr/>
            <p:nvPr/>
          </p:nvGrpSpPr>
          <p:grpSpPr>
            <a:xfrm>
              <a:off x="8889730" y="3142338"/>
              <a:ext cx="1339138" cy="2962085"/>
              <a:chOff x="8562742" y="3428180"/>
              <a:chExt cx="1475061" cy="3262738"/>
            </a:xfrm>
          </p:grpSpPr>
          <p:sp>
            <p:nvSpPr>
              <p:cNvPr id="242" name="Oval 241">
                <a:extLst>
                  <a:ext uri="{FF2B5EF4-FFF2-40B4-BE49-F238E27FC236}">
                    <a16:creationId xmlns:a16="http://schemas.microsoft.com/office/drawing/2014/main" id="{155D6EEC-2966-366C-2C6B-002E2630D2FC}"/>
                  </a:ext>
                </a:extLst>
              </p:cNvPr>
              <p:cNvSpPr/>
              <p:nvPr/>
            </p:nvSpPr>
            <p:spPr>
              <a:xfrm rot="13526967">
                <a:off x="9446203" y="6338169"/>
                <a:ext cx="424771" cy="28072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a:extLst>
                  <a:ext uri="{FF2B5EF4-FFF2-40B4-BE49-F238E27FC236}">
                    <a16:creationId xmlns:a16="http://schemas.microsoft.com/office/drawing/2014/main" id="{045CEA4A-2293-F047-F822-68480D31281C}"/>
                  </a:ext>
                </a:extLst>
              </p:cNvPr>
              <p:cNvSpPr/>
              <p:nvPr/>
            </p:nvSpPr>
            <p:spPr>
              <a:xfrm rot="18812836">
                <a:off x="8889500" y="6338169"/>
                <a:ext cx="424771" cy="280727"/>
              </a:xfrm>
              <a:prstGeom prst="ellipse">
                <a:avLst/>
              </a:prstGeom>
              <a:solidFill>
                <a:srgbClr val="9966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a:extLst>
                  <a:ext uri="{FF2B5EF4-FFF2-40B4-BE49-F238E27FC236}">
                    <a16:creationId xmlns:a16="http://schemas.microsoft.com/office/drawing/2014/main" id="{1EE77AA9-3860-8F03-B3D1-27E767240485}"/>
                  </a:ext>
                </a:extLst>
              </p:cNvPr>
              <p:cNvSpPr/>
              <p:nvPr/>
            </p:nvSpPr>
            <p:spPr>
              <a:xfrm rot="19036969">
                <a:off x="8562742" y="5078495"/>
                <a:ext cx="464616" cy="256652"/>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a:extLst>
                  <a:ext uri="{FF2B5EF4-FFF2-40B4-BE49-F238E27FC236}">
                    <a16:creationId xmlns:a16="http://schemas.microsoft.com/office/drawing/2014/main" id="{77943BDD-3715-864C-2D0F-86BD99FAD50D}"/>
                  </a:ext>
                </a:extLst>
              </p:cNvPr>
              <p:cNvSpPr/>
              <p:nvPr/>
            </p:nvSpPr>
            <p:spPr>
              <a:xfrm rot="2945846">
                <a:off x="9685054" y="5128887"/>
                <a:ext cx="424771" cy="280727"/>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lowchart: Manual Operation 49">
                <a:extLst>
                  <a:ext uri="{FF2B5EF4-FFF2-40B4-BE49-F238E27FC236}">
                    <a16:creationId xmlns:a16="http://schemas.microsoft.com/office/drawing/2014/main" id="{E90C8469-8E7F-4C62-F5DF-19234688997A}"/>
                  </a:ext>
                </a:extLst>
              </p:cNvPr>
              <p:cNvSpPr/>
              <p:nvPr/>
            </p:nvSpPr>
            <p:spPr>
              <a:xfrm rot="10800000">
                <a:off x="9299047" y="5379894"/>
                <a:ext cx="564304" cy="1121155"/>
              </a:xfrm>
              <a:prstGeom prst="flowChartManualOperation">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lowchart: Manual Operation 246">
                <a:extLst>
                  <a:ext uri="{FF2B5EF4-FFF2-40B4-BE49-F238E27FC236}">
                    <a16:creationId xmlns:a16="http://schemas.microsoft.com/office/drawing/2014/main" id="{CAD173CE-0100-2A57-6438-2AB19E68D656}"/>
                  </a:ext>
                </a:extLst>
              </p:cNvPr>
              <p:cNvSpPr/>
              <p:nvPr/>
            </p:nvSpPr>
            <p:spPr>
              <a:xfrm rot="10800000">
                <a:off x="8869578" y="5379894"/>
                <a:ext cx="584344" cy="1121155"/>
              </a:xfrm>
              <a:prstGeom prst="flowChartManualOperation">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lowchart: Manual Operation 247">
                <a:extLst>
                  <a:ext uri="{FF2B5EF4-FFF2-40B4-BE49-F238E27FC236}">
                    <a16:creationId xmlns:a16="http://schemas.microsoft.com/office/drawing/2014/main" id="{9A6C2817-28B0-AF9E-63D3-58D96F51F0C1}"/>
                  </a:ext>
                </a:extLst>
              </p:cNvPr>
              <p:cNvSpPr/>
              <p:nvPr/>
            </p:nvSpPr>
            <p:spPr>
              <a:xfrm rot="12900971" flipH="1">
                <a:off x="8875442" y="4192499"/>
                <a:ext cx="450604" cy="1127974"/>
              </a:xfrm>
              <a:prstGeom prst="flowChartManualOperati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lowchart: Manual Operation 248">
                <a:extLst>
                  <a:ext uri="{FF2B5EF4-FFF2-40B4-BE49-F238E27FC236}">
                    <a16:creationId xmlns:a16="http://schemas.microsoft.com/office/drawing/2014/main" id="{F8E27990-114F-2FEC-6DA4-7EB85362FC40}"/>
                  </a:ext>
                </a:extLst>
              </p:cNvPr>
              <p:cNvSpPr/>
              <p:nvPr/>
            </p:nvSpPr>
            <p:spPr>
              <a:xfrm rot="9295021">
                <a:off x="9404625" y="4194942"/>
                <a:ext cx="490882" cy="1181716"/>
              </a:xfrm>
              <a:prstGeom prst="flowChartManualOperati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lowchart: Extract 249">
                <a:extLst>
                  <a:ext uri="{FF2B5EF4-FFF2-40B4-BE49-F238E27FC236}">
                    <a16:creationId xmlns:a16="http://schemas.microsoft.com/office/drawing/2014/main" id="{8FB8984C-B575-A504-9AA3-111FD25B401C}"/>
                  </a:ext>
                </a:extLst>
              </p:cNvPr>
              <p:cNvSpPr/>
              <p:nvPr/>
            </p:nvSpPr>
            <p:spPr>
              <a:xfrm>
                <a:off x="8916274" y="3941980"/>
                <a:ext cx="889903" cy="1613976"/>
              </a:xfrm>
              <a:prstGeom prst="flowChartExtra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Isosceles Triangle 250">
                <a:extLst>
                  <a:ext uri="{FF2B5EF4-FFF2-40B4-BE49-F238E27FC236}">
                    <a16:creationId xmlns:a16="http://schemas.microsoft.com/office/drawing/2014/main" id="{65E81B97-4F6F-DBBB-A9FF-FA252B3170DD}"/>
                  </a:ext>
                </a:extLst>
              </p:cNvPr>
              <p:cNvSpPr/>
              <p:nvPr/>
            </p:nvSpPr>
            <p:spPr>
              <a:xfrm rot="10800000">
                <a:off x="9187693" y="4311287"/>
                <a:ext cx="397644" cy="369251"/>
              </a:xfrm>
              <a:prstGeom prst="triangl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2" name="Straight Connector 251">
                <a:extLst>
                  <a:ext uri="{FF2B5EF4-FFF2-40B4-BE49-F238E27FC236}">
                    <a16:creationId xmlns:a16="http://schemas.microsoft.com/office/drawing/2014/main" id="{432D4895-2616-45CE-F65A-A6ACDE36E5A2}"/>
                  </a:ext>
                </a:extLst>
              </p:cNvPr>
              <p:cNvCxnSpPr>
                <a:stCxn id="255" idx="1"/>
                <a:endCxn id="250" idx="2"/>
              </p:cNvCxnSpPr>
              <p:nvPr/>
            </p:nvCxnSpPr>
            <p:spPr>
              <a:xfrm>
                <a:off x="9331049" y="4734252"/>
                <a:ext cx="30177" cy="82170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3" name="Rectangle 252">
                <a:extLst>
                  <a:ext uri="{FF2B5EF4-FFF2-40B4-BE49-F238E27FC236}">
                    <a16:creationId xmlns:a16="http://schemas.microsoft.com/office/drawing/2014/main" id="{FBA2E8A9-838A-5196-1C4D-762D63E5C9EB}"/>
                  </a:ext>
                </a:extLst>
              </p:cNvPr>
              <p:cNvSpPr/>
              <p:nvPr/>
            </p:nvSpPr>
            <p:spPr>
              <a:xfrm>
                <a:off x="9187693" y="5595987"/>
                <a:ext cx="397644" cy="301688"/>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a:extLst>
                  <a:ext uri="{FF2B5EF4-FFF2-40B4-BE49-F238E27FC236}">
                    <a16:creationId xmlns:a16="http://schemas.microsoft.com/office/drawing/2014/main" id="{6B3B1A93-4049-6614-9B7F-3F9D48F4C235}"/>
                  </a:ext>
                </a:extLst>
              </p:cNvPr>
              <p:cNvGrpSpPr/>
              <p:nvPr/>
            </p:nvGrpSpPr>
            <p:grpSpPr>
              <a:xfrm>
                <a:off x="9267223" y="4615503"/>
                <a:ext cx="202046" cy="756257"/>
                <a:chOff x="7924800" y="4191000"/>
                <a:chExt cx="663146" cy="2155194"/>
              </a:xfrm>
            </p:grpSpPr>
            <p:sp>
              <p:nvSpPr>
                <p:cNvPr id="260" name="Pentagon 213">
                  <a:extLst>
                    <a:ext uri="{FF2B5EF4-FFF2-40B4-BE49-F238E27FC236}">
                      <a16:creationId xmlns:a16="http://schemas.microsoft.com/office/drawing/2014/main" id="{5F4625EB-67C4-62D6-74AB-B73713290378}"/>
                    </a:ext>
                  </a:extLst>
                </p:cNvPr>
                <p:cNvSpPr/>
                <p:nvPr/>
              </p:nvSpPr>
              <p:spPr>
                <a:xfrm rot="5400000">
                  <a:off x="7413555" y="5320085"/>
                  <a:ext cx="1697991" cy="354228"/>
                </a:xfrm>
                <a:prstGeom prst="homePlate">
                  <a:avLst>
                    <a:gd name="adj" fmla="val 8311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Trapezoid 260">
                  <a:extLst>
                    <a:ext uri="{FF2B5EF4-FFF2-40B4-BE49-F238E27FC236}">
                      <a16:creationId xmlns:a16="http://schemas.microsoft.com/office/drawing/2014/main" id="{3EBC3795-1EB1-3EC1-E467-BF530F75C0AE}"/>
                    </a:ext>
                  </a:extLst>
                </p:cNvPr>
                <p:cNvSpPr/>
                <p:nvPr/>
              </p:nvSpPr>
              <p:spPr>
                <a:xfrm rot="10800000">
                  <a:off x="7924800" y="4191000"/>
                  <a:ext cx="663146" cy="523103"/>
                </a:xfrm>
                <a:prstGeom prst="trapezoid">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Diagonal Stripe 254">
                <a:extLst>
                  <a:ext uri="{FF2B5EF4-FFF2-40B4-BE49-F238E27FC236}">
                    <a16:creationId xmlns:a16="http://schemas.microsoft.com/office/drawing/2014/main" id="{C5F18DF0-AAAD-A7C4-7EAB-6432B360838B}"/>
                  </a:ext>
                </a:extLst>
              </p:cNvPr>
              <p:cNvSpPr/>
              <p:nvPr/>
            </p:nvSpPr>
            <p:spPr>
              <a:xfrm rot="1143883" flipH="1">
                <a:off x="9055015" y="4411781"/>
                <a:ext cx="318115" cy="373457"/>
              </a:xfrm>
              <a:prstGeom prst="diagStrip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6" name="Diagonal Stripe 255">
                <a:extLst>
                  <a:ext uri="{FF2B5EF4-FFF2-40B4-BE49-F238E27FC236}">
                    <a16:creationId xmlns:a16="http://schemas.microsoft.com/office/drawing/2014/main" id="{6EEF944B-146B-0891-C715-C4AA737D8C82}"/>
                  </a:ext>
                </a:extLst>
              </p:cNvPr>
              <p:cNvSpPr/>
              <p:nvPr/>
            </p:nvSpPr>
            <p:spPr>
              <a:xfrm rot="21105069">
                <a:off x="9382657" y="4375208"/>
                <a:ext cx="270415" cy="413364"/>
              </a:xfrm>
              <a:prstGeom prst="diagStrip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7" name="Oval 256">
                <a:extLst>
                  <a:ext uri="{FF2B5EF4-FFF2-40B4-BE49-F238E27FC236}">
                    <a16:creationId xmlns:a16="http://schemas.microsoft.com/office/drawing/2014/main" id="{6807B5C5-C4B8-363E-9737-BECE4DD00D42}"/>
                  </a:ext>
                </a:extLst>
              </p:cNvPr>
              <p:cNvSpPr/>
              <p:nvPr/>
            </p:nvSpPr>
            <p:spPr>
              <a:xfrm>
                <a:off x="9004232" y="3589385"/>
                <a:ext cx="715759" cy="887685"/>
              </a:xfrm>
              <a:prstGeom prst="ellipse">
                <a:avLst/>
              </a:prstGeom>
              <a:solidFill>
                <a:srgbClr val="CC996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Freeform: Shape 258">
                <a:extLst>
                  <a:ext uri="{FF2B5EF4-FFF2-40B4-BE49-F238E27FC236}">
                    <a16:creationId xmlns:a16="http://schemas.microsoft.com/office/drawing/2014/main" id="{020328A8-D646-0E24-E949-39961E9D48A6}"/>
                  </a:ext>
                </a:extLst>
              </p:cNvPr>
              <p:cNvSpPr/>
              <p:nvPr/>
            </p:nvSpPr>
            <p:spPr>
              <a:xfrm>
                <a:off x="8916274" y="3428180"/>
                <a:ext cx="959711" cy="524524"/>
              </a:xfrm>
              <a:custGeom>
                <a:avLst/>
                <a:gdLst>
                  <a:gd name="connsiteX0" fmla="*/ 279619 w 959711"/>
                  <a:gd name="connsiteY0" fmla="*/ 0 h 524524"/>
                  <a:gd name="connsiteX1" fmla="*/ 559238 w 959711"/>
                  <a:gd name="connsiteY1" fmla="*/ 0 h 524524"/>
                  <a:gd name="connsiteX2" fmla="*/ 559238 w 959711"/>
                  <a:gd name="connsiteY2" fmla="*/ 43319 h 524524"/>
                  <a:gd name="connsiteX3" fmla="*/ 602360 w 959711"/>
                  <a:gd name="connsiteY3" fmla="*/ 20093 h 524524"/>
                  <a:gd name="connsiteX4" fmla="*/ 918399 w 959711"/>
                  <a:gd name="connsiteY4" fmla="*/ 162438 h 524524"/>
                  <a:gd name="connsiteX5" fmla="*/ 863347 w 959711"/>
                  <a:gd name="connsiteY5" fmla="*/ 504654 h 524524"/>
                  <a:gd name="connsiteX6" fmla="*/ 547308 w 959711"/>
                  <a:gd name="connsiteY6" fmla="*/ 362309 h 524524"/>
                  <a:gd name="connsiteX7" fmla="*/ 518886 w 959711"/>
                  <a:gd name="connsiteY7" fmla="*/ 309540 h 524524"/>
                  <a:gd name="connsiteX8" fmla="*/ 477339 w 959711"/>
                  <a:gd name="connsiteY8" fmla="*/ 355423 h 524524"/>
                  <a:gd name="connsiteX9" fmla="*/ 279619 w 959711"/>
                  <a:gd name="connsiteY9" fmla="*/ 416404 h 524524"/>
                  <a:gd name="connsiteX10" fmla="*/ 0 w 959711"/>
                  <a:gd name="connsiteY10" fmla="*/ 208202 h 524524"/>
                  <a:gd name="connsiteX11" fmla="*/ 279619 w 959711"/>
                  <a:gd name="connsiteY11" fmla="*/ 0 h 52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9711" h="524524">
                    <a:moveTo>
                      <a:pt x="279619" y="0"/>
                    </a:moveTo>
                    <a:lnTo>
                      <a:pt x="559238" y="0"/>
                    </a:lnTo>
                    <a:lnTo>
                      <a:pt x="559238" y="43319"/>
                    </a:lnTo>
                    <a:lnTo>
                      <a:pt x="602360" y="20093"/>
                    </a:lnTo>
                    <a:cubicBezTo>
                      <a:pt x="704833" y="-35100"/>
                      <a:pt x="846329" y="28630"/>
                      <a:pt x="918399" y="162438"/>
                    </a:cubicBezTo>
                    <a:cubicBezTo>
                      <a:pt x="990469" y="296245"/>
                      <a:pt x="965821" y="449461"/>
                      <a:pt x="863347" y="504654"/>
                    </a:cubicBezTo>
                    <a:cubicBezTo>
                      <a:pt x="760873" y="559847"/>
                      <a:pt x="619378" y="496117"/>
                      <a:pt x="547308" y="362309"/>
                    </a:cubicBezTo>
                    <a:lnTo>
                      <a:pt x="518886" y="309540"/>
                    </a:lnTo>
                    <a:lnTo>
                      <a:pt x="477339" y="355423"/>
                    </a:lnTo>
                    <a:cubicBezTo>
                      <a:pt x="426738" y="393100"/>
                      <a:pt x="356834" y="416404"/>
                      <a:pt x="279619" y="416404"/>
                    </a:cubicBezTo>
                    <a:cubicBezTo>
                      <a:pt x="125190" y="416404"/>
                      <a:pt x="0" y="323189"/>
                      <a:pt x="0" y="208202"/>
                    </a:cubicBezTo>
                    <a:cubicBezTo>
                      <a:pt x="0" y="93215"/>
                      <a:pt x="125190" y="0"/>
                      <a:pt x="279619" y="0"/>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2" name="Group 261">
              <a:extLst>
                <a:ext uri="{FF2B5EF4-FFF2-40B4-BE49-F238E27FC236}">
                  <a16:creationId xmlns:a16="http://schemas.microsoft.com/office/drawing/2014/main" id="{7FBB92B8-C10A-7A29-D16B-6425F6BB8B45}"/>
                </a:ext>
              </a:extLst>
            </p:cNvPr>
            <p:cNvGrpSpPr/>
            <p:nvPr/>
          </p:nvGrpSpPr>
          <p:grpSpPr>
            <a:xfrm>
              <a:off x="7971383" y="3735928"/>
              <a:ext cx="1173396" cy="2375410"/>
              <a:chOff x="2057401" y="345147"/>
              <a:chExt cx="1286433" cy="2604241"/>
            </a:xfrm>
          </p:grpSpPr>
          <p:sp>
            <p:nvSpPr>
              <p:cNvPr id="263" name="Oval 262">
                <a:extLst>
                  <a:ext uri="{FF2B5EF4-FFF2-40B4-BE49-F238E27FC236}">
                    <a16:creationId xmlns:a16="http://schemas.microsoft.com/office/drawing/2014/main" id="{B615601C-90BE-DD18-F86F-DB6A1A2DDB39}"/>
                  </a:ext>
                </a:extLst>
              </p:cNvPr>
              <p:cNvSpPr/>
              <p:nvPr/>
            </p:nvSpPr>
            <p:spPr>
              <a:xfrm rot="2760997" flipH="1">
                <a:off x="2129362" y="1581556"/>
                <a:ext cx="251228" cy="395150"/>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a:extLst>
                  <a:ext uri="{FF2B5EF4-FFF2-40B4-BE49-F238E27FC236}">
                    <a16:creationId xmlns:a16="http://schemas.microsoft.com/office/drawing/2014/main" id="{D63C83B4-A3C8-537C-682B-51B2ED179E11}"/>
                  </a:ext>
                </a:extLst>
              </p:cNvPr>
              <p:cNvSpPr/>
              <p:nvPr/>
            </p:nvSpPr>
            <p:spPr>
              <a:xfrm rot="18839003">
                <a:off x="3020646" y="1581556"/>
                <a:ext cx="251228" cy="39514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Trapezoid 264">
                <a:extLst>
                  <a:ext uri="{FF2B5EF4-FFF2-40B4-BE49-F238E27FC236}">
                    <a16:creationId xmlns:a16="http://schemas.microsoft.com/office/drawing/2014/main" id="{6F9612DD-C333-3868-5B5B-ED909D19A620}"/>
                  </a:ext>
                </a:extLst>
              </p:cNvPr>
              <p:cNvSpPr/>
              <p:nvPr/>
            </p:nvSpPr>
            <p:spPr>
              <a:xfrm>
                <a:off x="2625611" y="2077734"/>
                <a:ext cx="386681" cy="777732"/>
              </a:xfrm>
              <a:prstGeom prst="trapezoid">
                <a:avLst>
                  <a:gd name="adj" fmla="val 12532"/>
                </a:avLst>
              </a:prstGeom>
              <a:solidFill>
                <a:schemeClr val="accent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Trapezoid 265">
                <a:extLst>
                  <a:ext uri="{FF2B5EF4-FFF2-40B4-BE49-F238E27FC236}">
                    <a16:creationId xmlns:a16="http://schemas.microsoft.com/office/drawing/2014/main" id="{8C7085A0-6867-2CA7-A41B-36F26AA38550}"/>
                  </a:ext>
                </a:extLst>
              </p:cNvPr>
              <p:cNvSpPr/>
              <p:nvPr/>
            </p:nvSpPr>
            <p:spPr>
              <a:xfrm>
                <a:off x="2367824" y="2077734"/>
                <a:ext cx="322234" cy="777732"/>
              </a:xfrm>
              <a:prstGeom prst="trapezoid">
                <a:avLst>
                  <a:gd name="adj" fmla="val 12532"/>
                </a:avLst>
              </a:prstGeom>
              <a:solidFill>
                <a:schemeClr val="accent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Trapezoid 266">
                <a:extLst>
                  <a:ext uri="{FF2B5EF4-FFF2-40B4-BE49-F238E27FC236}">
                    <a16:creationId xmlns:a16="http://schemas.microsoft.com/office/drawing/2014/main" id="{38AA4B82-10F7-CE38-49A4-D19824DAEDBA}"/>
                  </a:ext>
                </a:extLst>
              </p:cNvPr>
              <p:cNvSpPr/>
              <p:nvPr/>
            </p:nvSpPr>
            <p:spPr>
              <a:xfrm rot="1832865" flipH="1">
                <a:off x="2210030" y="1241417"/>
                <a:ext cx="406019" cy="631977"/>
              </a:xfrm>
              <a:prstGeom prst="trapezoid">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Trapezoid 267">
                <a:extLst>
                  <a:ext uri="{FF2B5EF4-FFF2-40B4-BE49-F238E27FC236}">
                    <a16:creationId xmlns:a16="http://schemas.microsoft.com/office/drawing/2014/main" id="{2B3B8645-38C8-65DA-532A-6FEEC3151404}"/>
                  </a:ext>
                </a:extLst>
              </p:cNvPr>
              <p:cNvSpPr/>
              <p:nvPr/>
            </p:nvSpPr>
            <p:spPr>
              <a:xfrm rot="19767135">
                <a:off x="2761212" y="1347031"/>
                <a:ext cx="406019" cy="518488"/>
              </a:xfrm>
              <a:prstGeom prst="trapezoid">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Trapezoid 268">
                <a:extLst>
                  <a:ext uri="{FF2B5EF4-FFF2-40B4-BE49-F238E27FC236}">
                    <a16:creationId xmlns:a16="http://schemas.microsoft.com/office/drawing/2014/main" id="{89170F04-275A-0E8C-252B-34800E80E5B0}"/>
                  </a:ext>
                </a:extLst>
              </p:cNvPr>
              <p:cNvSpPr/>
              <p:nvPr/>
            </p:nvSpPr>
            <p:spPr>
              <a:xfrm>
                <a:off x="2367824" y="1351851"/>
                <a:ext cx="644467" cy="777732"/>
              </a:xfrm>
              <a:prstGeom prst="trapezoid">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Oval 269">
                <a:extLst>
                  <a:ext uri="{FF2B5EF4-FFF2-40B4-BE49-F238E27FC236}">
                    <a16:creationId xmlns:a16="http://schemas.microsoft.com/office/drawing/2014/main" id="{21D58018-3B36-A71F-0A17-7BD54D71E2DF}"/>
                  </a:ext>
                </a:extLst>
              </p:cNvPr>
              <p:cNvSpPr/>
              <p:nvPr/>
            </p:nvSpPr>
            <p:spPr>
              <a:xfrm>
                <a:off x="2514295" y="1021904"/>
                <a:ext cx="322234" cy="46663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Oval 270">
                <a:extLst>
                  <a:ext uri="{FF2B5EF4-FFF2-40B4-BE49-F238E27FC236}">
                    <a16:creationId xmlns:a16="http://schemas.microsoft.com/office/drawing/2014/main" id="{C103288C-5D63-86BC-CE8D-1C98C9BD5A8D}"/>
                  </a:ext>
                </a:extLst>
              </p:cNvPr>
              <p:cNvSpPr/>
              <p:nvPr/>
            </p:nvSpPr>
            <p:spPr>
              <a:xfrm>
                <a:off x="2330002" y="457120"/>
                <a:ext cx="773361" cy="93327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Rectangle 271">
                <a:extLst>
                  <a:ext uri="{FF2B5EF4-FFF2-40B4-BE49-F238E27FC236}">
                    <a16:creationId xmlns:a16="http://schemas.microsoft.com/office/drawing/2014/main" id="{C445F50A-91F1-B0DB-016C-D4190CF5CCBB}"/>
                  </a:ext>
                </a:extLst>
              </p:cNvPr>
              <p:cNvSpPr/>
              <p:nvPr/>
            </p:nvSpPr>
            <p:spPr>
              <a:xfrm>
                <a:off x="2561164" y="2181431"/>
                <a:ext cx="193340" cy="155546"/>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Oval 272">
                <a:extLst>
                  <a:ext uri="{FF2B5EF4-FFF2-40B4-BE49-F238E27FC236}">
                    <a16:creationId xmlns:a16="http://schemas.microsoft.com/office/drawing/2014/main" id="{B8D09E82-80E4-FA5C-028F-FF642FD6CAE0}"/>
                  </a:ext>
                </a:extLst>
              </p:cNvPr>
              <p:cNvSpPr/>
              <p:nvPr/>
            </p:nvSpPr>
            <p:spPr>
              <a:xfrm rot="5400000">
                <a:off x="2367567" y="2674981"/>
                <a:ext cx="145771" cy="403043"/>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73">
                <a:extLst>
                  <a:ext uri="{FF2B5EF4-FFF2-40B4-BE49-F238E27FC236}">
                    <a16:creationId xmlns:a16="http://schemas.microsoft.com/office/drawing/2014/main" id="{FA4E2A0F-B89A-172E-4E59-29E438667643}"/>
                  </a:ext>
                </a:extLst>
              </p:cNvPr>
              <p:cNvSpPr/>
              <p:nvPr/>
            </p:nvSpPr>
            <p:spPr>
              <a:xfrm rot="5400000">
                <a:off x="2754247" y="2674981"/>
                <a:ext cx="145771" cy="403043"/>
              </a:xfrm>
              <a:prstGeom prst="ellipse">
                <a:avLst/>
              </a:prstGeom>
              <a:solidFill>
                <a:schemeClr val="accent4">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Freeform: Shape 274">
                <a:extLst>
                  <a:ext uri="{FF2B5EF4-FFF2-40B4-BE49-F238E27FC236}">
                    <a16:creationId xmlns:a16="http://schemas.microsoft.com/office/drawing/2014/main" id="{02AEADAD-CAF1-57F5-49E5-6DDA0CFAA713}"/>
                  </a:ext>
                </a:extLst>
              </p:cNvPr>
              <p:cNvSpPr/>
              <p:nvPr/>
            </p:nvSpPr>
            <p:spPr>
              <a:xfrm rot="3627039">
                <a:off x="2333725" y="238505"/>
                <a:ext cx="710393" cy="923678"/>
              </a:xfrm>
              <a:custGeom>
                <a:avLst/>
                <a:gdLst>
                  <a:gd name="connsiteX0" fmla="*/ 173386 w 710393"/>
                  <a:gd name="connsiteY0" fmla="*/ 123696 h 923678"/>
                  <a:gd name="connsiteX1" fmla="*/ 197872 w 710393"/>
                  <a:gd name="connsiteY1" fmla="*/ 82419 h 923678"/>
                  <a:gd name="connsiteX2" fmla="*/ 259113 w 710393"/>
                  <a:gd name="connsiteY2" fmla="*/ 62652 h 923678"/>
                  <a:gd name="connsiteX3" fmla="*/ 259325 w 710393"/>
                  <a:gd name="connsiteY3" fmla="*/ 62480 h 923678"/>
                  <a:gd name="connsiteX4" fmla="*/ 262706 w 710393"/>
                  <a:gd name="connsiteY4" fmla="*/ 59755 h 923678"/>
                  <a:gd name="connsiteX5" fmla="*/ 265922 w 710393"/>
                  <a:gd name="connsiteY5" fmla="*/ 54589 h 923678"/>
                  <a:gd name="connsiteX6" fmla="*/ 287581 w 710393"/>
                  <a:gd name="connsiteY6" fmla="*/ 39133 h 923678"/>
                  <a:gd name="connsiteX7" fmla="*/ 288711 w 710393"/>
                  <a:gd name="connsiteY7" fmla="*/ 38791 h 923678"/>
                  <a:gd name="connsiteX8" fmla="*/ 289785 w 710393"/>
                  <a:gd name="connsiteY8" fmla="*/ 37925 h 923678"/>
                  <a:gd name="connsiteX9" fmla="*/ 295115 w 710393"/>
                  <a:gd name="connsiteY9" fmla="*/ 36851 h 923678"/>
                  <a:gd name="connsiteX10" fmla="*/ 312857 w 710393"/>
                  <a:gd name="connsiteY10" fmla="*/ 31476 h 923678"/>
                  <a:gd name="connsiteX11" fmla="*/ 317581 w 710393"/>
                  <a:gd name="connsiteY11" fmla="*/ 32323 h 923678"/>
                  <a:gd name="connsiteX12" fmla="*/ 324854 w 710393"/>
                  <a:gd name="connsiteY12" fmla="*/ 30858 h 923678"/>
                  <a:gd name="connsiteX13" fmla="*/ 331969 w 710393"/>
                  <a:gd name="connsiteY13" fmla="*/ 34905 h 923678"/>
                  <a:gd name="connsiteX14" fmla="*/ 365014 w 710393"/>
                  <a:gd name="connsiteY14" fmla="*/ 40833 h 923678"/>
                  <a:gd name="connsiteX15" fmla="*/ 365036 w 710393"/>
                  <a:gd name="connsiteY15" fmla="*/ 40809 h 923678"/>
                  <a:gd name="connsiteX16" fmla="*/ 384742 w 710393"/>
                  <a:gd name="connsiteY16" fmla="*/ 20121 h 923678"/>
                  <a:gd name="connsiteX17" fmla="*/ 464922 w 710393"/>
                  <a:gd name="connsiteY17" fmla="*/ 26552 h 923678"/>
                  <a:gd name="connsiteX18" fmla="*/ 465278 w 710393"/>
                  <a:gd name="connsiteY18" fmla="*/ 26163 h 923678"/>
                  <a:gd name="connsiteX19" fmla="*/ 480929 w 710393"/>
                  <a:gd name="connsiteY19" fmla="*/ 9052 h 923678"/>
                  <a:gd name="connsiteX20" fmla="*/ 503851 w 710393"/>
                  <a:gd name="connsiteY20" fmla="*/ 477 h 923678"/>
                  <a:gd name="connsiteX21" fmla="*/ 530678 w 710393"/>
                  <a:gd name="connsiteY21" fmla="*/ 3588 h 923678"/>
                  <a:gd name="connsiteX22" fmla="*/ 551511 w 710393"/>
                  <a:gd name="connsiteY22" fmla="*/ 18436 h 923678"/>
                  <a:gd name="connsiteX23" fmla="*/ 552132 w 710393"/>
                  <a:gd name="connsiteY23" fmla="*/ 18880 h 923678"/>
                  <a:gd name="connsiteX24" fmla="*/ 618690 w 710393"/>
                  <a:gd name="connsiteY24" fmla="*/ 4430 h 923678"/>
                  <a:gd name="connsiteX25" fmla="*/ 652442 w 710393"/>
                  <a:gd name="connsiteY25" fmla="*/ 43850 h 923678"/>
                  <a:gd name="connsiteX26" fmla="*/ 652628 w 710393"/>
                  <a:gd name="connsiteY26" fmla="*/ 43947 h 923678"/>
                  <a:gd name="connsiteX27" fmla="*/ 679278 w 710393"/>
                  <a:gd name="connsiteY27" fmla="*/ 57903 h 923678"/>
                  <a:gd name="connsiteX28" fmla="*/ 695758 w 710393"/>
                  <a:gd name="connsiteY28" fmla="*/ 82108 h 923678"/>
                  <a:gd name="connsiteX29" fmla="*/ 693819 w 710393"/>
                  <a:gd name="connsiteY29" fmla="*/ 123594 h 923678"/>
                  <a:gd name="connsiteX30" fmla="*/ 707982 w 710393"/>
                  <a:gd name="connsiteY30" fmla="*/ 187025 h 923678"/>
                  <a:gd name="connsiteX31" fmla="*/ 641637 w 710393"/>
                  <a:gd name="connsiteY31" fmla="*/ 242548 h 923678"/>
                  <a:gd name="connsiteX32" fmla="*/ 617886 w 710393"/>
                  <a:gd name="connsiteY32" fmla="*/ 290125 h 923678"/>
                  <a:gd name="connsiteX33" fmla="*/ 537024 w 710393"/>
                  <a:gd name="connsiteY33" fmla="*/ 295886 h 923678"/>
                  <a:gd name="connsiteX34" fmla="*/ 479238 w 710393"/>
                  <a:gd name="connsiteY34" fmla="*/ 346642 h 923678"/>
                  <a:gd name="connsiteX35" fmla="*/ 459509 w 710393"/>
                  <a:gd name="connsiteY35" fmla="*/ 345373 h 923678"/>
                  <a:gd name="connsiteX36" fmla="*/ 473873 w 710393"/>
                  <a:gd name="connsiteY36" fmla="*/ 374643 h 923678"/>
                  <a:gd name="connsiteX37" fmla="*/ 471261 w 710393"/>
                  <a:gd name="connsiteY37" fmla="*/ 427307 h 923678"/>
                  <a:gd name="connsiteX38" fmla="*/ 388233 w 710393"/>
                  <a:gd name="connsiteY38" fmla="*/ 512635 h 923678"/>
                  <a:gd name="connsiteX39" fmla="*/ 356243 w 710393"/>
                  <a:gd name="connsiteY39" fmla="*/ 601149 h 923678"/>
                  <a:gd name="connsiteX40" fmla="*/ 337047 w 710393"/>
                  <a:gd name="connsiteY40" fmla="*/ 618449 h 923678"/>
                  <a:gd name="connsiteX41" fmla="*/ 339321 w 710393"/>
                  <a:gd name="connsiteY41" fmla="*/ 627975 h 923678"/>
                  <a:gd name="connsiteX42" fmla="*/ 339845 w 710393"/>
                  <a:gd name="connsiteY42" fmla="*/ 628032 h 923678"/>
                  <a:gd name="connsiteX43" fmla="*/ 362901 w 710393"/>
                  <a:gd name="connsiteY43" fmla="*/ 630518 h 923678"/>
                  <a:gd name="connsiteX44" fmla="*/ 383380 w 710393"/>
                  <a:gd name="connsiteY44" fmla="*/ 643918 h 923678"/>
                  <a:gd name="connsiteX45" fmla="*/ 396752 w 710393"/>
                  <a:gd name="connsiteY45" fmla="*/ 667381 h 923678"/>
                  <a:gd name="connsiteX46" fmla="*/ 397116 w 710393"/>
                  <a:gd name="connsiteY46" fmla="*/ 692961 h 923678"/>
                  <a:gd name="connsiteX47" fmla="*/ 397126 w 710393"/>
                  <a:gd name="connsiteY47" fmla="*/ 693725 h 923678"/>
                  <a:gd name="connsiteX48" fmla="*/ 448170 w 710393"/>
                  <a:gd name="connsiteY48" fmla="*/ 738817 h 923678"/>
                  <a:gd name="connsiteX49" fmla="*/ 436376 w 710393"/>
                  <a:gd name="connsiteY49" fmla="*/ 789355 h 923678"/>
                  <a:gd name="connsiteX50" fmla="*/ 436407 w 710393"/>
                  <a:gd name="connsiteY50" fmla="*/ 789563 h 923678"/>
                  <a:gd name="connsiteX51" fmla="*/ 440935 w 710393"/>
                  <a:gd name="connsiteY51" fmla="*/ 819302 h 923678"/>
                  <a:gd name="connsiteX52" fmla="*/ 431180 w 710393"/>
                  <a:gd name="connsiteY52" fmla="*/ 846913 h 923678"/>
                  <a:gd name="connsiteX53" fmla="*/ 396594 w 710393"/>
                  <a:gd name="connsiteY53" fmla="*/ 869907 h 923678"/>
                  <a:gd name="connsiteX54" fmla="*/ 353853 w 710393"/>
                  <a:gd name="connsiteY54" fmla="*/ 918868 h 923678"/>
                  <a:gd name="connsiteX55" fmla="*/ 269830 w 710393"/>
                  <a:gd name="connsiteY55" fmla="*/ 898259 h 923678"/>
                  <a:gd name="connsiteX56" fmla="*/ 217425 w 710393"/>
                  <a:gd name="connsiteY56" fmla="*/ 907278 h 923678"/>
                  <a:gd name="connsiteX57" fmla="*/ 164918 w 710393"/>
                  <a:gd name="connsiteY57" fmla="*/ 845514 h 923678"/>
                  <a:gd name="connsiteX58" fmla="*/ 89804 w 710393"/>
                  <a:gd name="connsiteY58" fmla="*/ 828982 h 923678"/>
                  <a:gd name="connsiteX59" fmla="*/ 64483 w 710393"/>
                  <a:gd name="connsiteY59" fmla="*/ 742161 h 923678"/>
                  <a:gd name="connsiteX60" fmla="*/ 14446 w 710393"/>
                  <a:gd name="connsiteY60" fmla="*/ 622318 h 923678"/>
                  <a:gd name="connsiteX61" fmla="*/ 9054 w 710393"/>
                  <a:gd name="connsiteY61" fmla="*/ 557427 h 923678"/>
                  <a:gd name="connsiteX62" fmla="*/ 28371 w 710393"/>
                  <a:gd name="connsiteY62" fmla="*/ 542435 h 923678"/>
                  <a:gd name="connsiteX63" fmla="*/ 45186 w 710393"/>
                  <a:gd name="connsiteY63" fmla="*/ 540625 h 923678"/>
                  <a:gd name="connsiteX64" fmla="*/ 39486 w 710393"/>
                  <a:gd name="connsiteY64" fmla="*/ 529873 h 923678"/>
                  <a:gd name="connsiteX65" fmla="*/ 84324 w 710393"/>
                  <a:gd name="connsiteY65" fmla="*/ 404358 h 923678"/>
                  <a:gd name="connsiteX66" fmla="*/ 84313 w 710393"/>
                  <a:gd name="connsiteY66" fmla="*/ 404319 h 923678"/>
                  <a:gd name="connsiteX67" fmla="*/ 74518 w 710393"/>
                  <a:gd name="connsiteY67" fmla="*/ 370002 h 923678"/>
                  <a:gd name="connsiteX68" fmla="*/ 129103 w 710393"/>
                  <a:gd name="connsiteY68" fmla="*/ 277595 h 923678"/>
                  <a:gd name="connsiteX69" fmla="*/ 128909 w 710393"/>
                  <a:gd name="connsiteY69" fmla="*/ 276967 h 923678"/>
                  <a:gd name="connsiteX70" fmla="*/ 120421 w 710393"/>
                  <a:gd name="connsiteY70" fmla="*/ 249357 h 923678"/>
                  <a:gd name="connsiteX71" fmla="*/ 125173 w 710393"/>
                  <a:gd name="connsiteY71" fmla="*/ 217512 h 923678"/>
                  <a:gd name="connsiteX72" fmla="*/ 144436 w 710393"/>
                  <a:gd name="connsiteY72" fmla="*/ 187093 h 923678"/>
                  <a:gd name="connsiteX73" fmla="*/ 172352 w 710393"/>
                  <a:gd name="connsiteY73" fmla="*/ 169952 h 923678"/>
                  <a:gd name="connsiteX74" fmla="*/ 173186 w 710393"/>
                  <a:gd name="connsiteY74" fmla="*/ 169440 h 923678"/>
                  <a:gd name="connsiteX75" fmla="*/ 173386 w 710393"/>
                  <a:gd name="connsiteY75" fmla="*/ 123696 h 92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10393" h="923678">
                    <a:moveTo>
                      <a:pt x="173386" y="123696"/>
                    </a:moveTo>
                    <a:cubicBezTo>
                      <a:pt x="177724" y="108401"/>
                      <a:pt x="186112" y="93852"/>
                      <a:pt x="197872" y="82419"/>
                    </a:cubicBezTo>
                    <a:cubicBezTo>
                      <a:pt x="215793" y="64994"/>
                      <a:pt x="238782" y="57569"/>
                      <a:pt x="259113" y="62652"/>
                    </a:cubicBezTo>
                    <a:lnTo>
                      <a:pt x="259325" y="62480"/>
                    </a:lnTo>
                    <a:lnTo>
                      <a:pt x="262706" y="59755"/>
                    </a:lnTo>
                    <a:lnTo>
                      <a:pt x="265922" y="54589"/>
                    </a:lnTo>
                    <a:cubicBezTo>
                      <a:pt x="272282" y="48172"/>
                      <a:pt x="279630" y="43003"/>
                      <a:pt x="287581" y="39133"/>
                    </a:cubicBezTo>
                    <a:lnTo>
                      <a:pt x="288711" y="38791"/>
                    </a:lnTo>
                    <a:lnTo>
                      <a:pt x="289785" y="37925"/>
                    </a:lnTo>
                    <a:lnTo>
                      <a:pt x="295115" y="36851"/>
                    </a:lnTo>
                    <a:lnTo>
                      <a:pt x="312857" y="31476"/>
                    </a:lnTo>
                    <a:lnTo>
                      <a:pt x="317581" y="32323"/>
                    </a:lnTo>
                    <a:lnTo>
                      <a:pt x="324854" y="30858"/>
                    </a:lnTo>
                    <a:lnTo>
                      <a:pt x="331969" y="34905"/>
                    </a:lnTo>
                    <a:lnTo>
                      <a:pt x="365014" y="40833"/>
                    </a:lnTo>
                    <a:lnTo>
                      <a:pt x="365036" y="40809"/>
                    </a:lnTo>
                    <a:lnTo>
                      <a:pt x="384742" y="20121"/>
                    </a:lnTo>
                    <a:cubicBezTo>
                      <a:pt x="408579" y="4785"/>
                      <a:pt x="442383" y="5918"/>
                      <a:pt x="464922" y="26552"/>
                    </a:cubicBezTo>
                    <a:lnTo>
                      <a:pt x="465278" y="26163"/>
                    </a:lnTo>
                    <a:lnTo>
                      <a:pt x="480929" y="9052"/>
                    </a:lnTo>
                    <a:cubicBezTo>
                      <a:pt x="487614" y="4573"/>
                      <a:pt x="495452" y="1582"/>
                      <a:pt x="503851" y="477"/>
                    </a:cubicBezTo>
                    <a:cubicBezTo>
                      <a:pt x="513096" y="-742"/>
                      <a:pt x="522335" y="408"/>
                      <a:pt x="530678" y="3588"/>
                    </a:cubicBezTo>
                    <a:lnTo>
                      <a:pt x="551511" y="18436"/>
                    </a:lnTo>
                    <a:lnTo>
                      <a:pt x="552132" y="18880"/>
                    </a:lnTo>
                    <a:cubicBezTo>
                      <a:pt x="568470" y="1017"/>
                      <a:pt x="595496" y="-4848"/>
                      <a:pt x="618690" y="4430"/>
                    </a:cubicBezTo>
                    <a:cubicBezTo>
                      <a:pt x="636364" y="11497"/>
                      <a:pt x="649037" y="26294"/>
                      <a:pt x="652442" y="43850"/>
                    </a:cubicBezTo>
                    <a:lnTo>
                      <a:pt x="652628" y="43947"/>
                    </a:lnTo>
                    <a:lnTo>
                      <a:pt x="679278" y="57903"/>
                    </a:lnTo>
                    <a:cubicBezTo>
                      <a:pt x="686726" y="64480"/>
                      <a:pt x="692448" y="72750"/>
                      <a:pt x="695758" y="82108"/>
                    </a:cubicBezTo>
                    <a:cubicBezTo>
                      <a:pt x="700569" y="95695"/>
                      <a:pt x="699884" y="110451"/>
                      <a:pt x="693819" y="123594"/>
                    </a:cubicBezTo>
                    <a:cubicBezTo>
                      <a:pt x="708726" y="141618"/>
                      <a:pt x="713940" y="164983"/>
                      <a:pt x="707982" y="187025"/>
                    </a:cubicBezTo>
                    <a:cubicBezTo>
                      <a:pt x="700061" y="216328"/>
                      <a:pt x="673840" y="238272"/>
                      <a:pt x="641637" y="242548"/>
                    </a:cubicBezTo>
                    <a:cubicBezTo>
                      <a:pt x="641483" y="260839"/>
                      <a:pt x="632817" y="278185"/>
                      <a:pt x="617886" y="290125"/>
                    </a:cubicBezTo>
                    <a:cubicBezTo>
                      <a:pt x="595200" y="308270"/>
                      <a:pt x="562429" y="310602"/>
                      <a:pt x="537024" y="295886"/>
                    </a:cubicBezTo>
                    <a:cubicBezTo>
                      <a:pt x="528808" y="321163"/>
                      <a:pt x="506807" y="340486"/>
                      <a:pt x="479238" y="346642"/>
                    </a:cubicBezTo>
                    <a:lnTo>
                      <a:pt x="459509" y="345373"/>
                    </a:lnTo>
                    <a:lnTo>
                      <a:pt x="473873" y="374643"/>
                    </a:lnTo>
                    <a:cubicBezTo>
                      <a:pt x="477047" y="391120"/>
                      <a:pt x="476285" y="409240"/>
                      <a:pt x="471261" y="427307"/>
                    </a:cubicBezTo>
                    <a:cubicBezTo>
                      <a:pt x="459420" y="469885"/>
                      <a:pt x="426290" y="503938"/>
                      <a:pt x="388233" y="512635"/>
                    </a:cubicBezTo>
                    <a:cubicBezTo>
                      <a:pt x="387942" y="545211"/>
                      <a:pt x="375700" y="576700"/>
                      <a:pt x="356243" y="601149"/>
                    </a:cubicBezTo>
                    <a:lnTo>
                      <a:pt x="337047" y="618449"/>
                    </a:lnTo>
                    <a:lnTo>
                      <a:pt x="339321" y="627975"/>
                    </a:lnTo>
                    <a:lnTo>
                      <a:pt x="339845" y="628032"/>
                    </a:lnTo>
                    <a:lnTo>
                      <a:pt x="362901" y="630518"/>
                    </a:lnTo>
                    <a:cubicBezTo>
                      <a:pt x="370468" y="633255"/>
                      <a:pt x="377518" y="637802"/>
                      <a:pt x="383380" y="643918"/>
                    </a:cubicBezTo>
                    <a:cubicBezTo>
                      <a:pt x="389835" y="650648"/>
                      <a:pt x="394377" y="658775"/>
                      <a:pt x="396752" y="667381"/>
                    </a:cubicBezTo>
                    <a:lnTo>
                      <a:pt x="397116" y="692961"/>
                    </a:lnTo>
                    <a:lnTo>
                      <a:pt x="397126" y="693725"/>
                    </a:lnTo>
                    <a:cubicBezTo>
                      <a:pt x="421194" y="696320"/>
                      <a:pt x="441918" y="714630"/>
                      <a:pt x="448170" y="738817"/>
                    </a:cubicBezTo>
                    <a:cubicBezTo>
                      <a:pt x="452935" y="757245"/>
                      <a:pt x="448511" y="776219"/>
                      <a:pt x="436376" y="789355"/>
                    </a:cubicBezTo>
                    <a:lnTo>
                      <a:pt x="436407" y="789563"/>
                    </a:lnTo>
                    <a:lnTo>
                      <a:pt x="440935" y="819302"/>
                    </a:lnTo>
                    <a:cubicBezTo>
                      <a:pt x="440042" y="829199"/>
                      <a:pt x="436763" y="838706"/>
                      <a:pt x="431180" y="846913"/>
                    </a:cubicBezTo>
                    <a:cubicBezTo>
                      <a:pt x="423076" y="858833"/>
                      <a:pt x="410778" y="867015"/>
                      <a:pt x="396594" y="869907"/>
                    </a:cubicBezTo>
                    <a:cubicBezTo>
                      <a:pt x="390892" y="892591"/>
                      <a:pt x="375145" y="910623"/>
                      <a:pt x="353853" y="918868"/>
                    </a:cubicBezTo>
                    <a:cubicBezTo>
                      <a:pt x="325546" y="929829"/>
                      <a:pt x="292338" y="921684"/>
                      <a:pt x="269830" y="898259"/>
                    </a:cubicBezTo>
                    <a:cubicBezTo>
                      <a:pt x="254997" y="908962"/>
                      <a:pt x="235887" y="912246"/>
                      <a:pt x="217425" y="907278"/>
                    </a:cubicBezTo>
                    <a:cubicBezTo>
                      <a:pt x="189372" y="899734"/>
                      <a:pt x="168094" y="874701"/>
                      <a:pt x="164918" y="845514"/>
                    </a:cubicBezTo>
                    <a:cubicBezTo>
                      <a:pt x="139681" y="853854"/>
                      <a:pt x="111084" y="847558"/>
                      <a:pt x="89804" y="828982"/>
                    </a:cubicBezTo>
                    <a:cubicBezTo>
                      <a:pt x="64728" y="807091"/>
                      <a:pt x="54621" y="772447"/>
                      <a:pt x="64483" y="742161"/>
                    </a:cubicBezTo>
                    <a:cubicBezTo>
                      <a:pt x="18741" y="721367"/>
                      <a:pt x="-3834" y="667307"/>
                      <a:pt x="14446" y="622318"/>
                    </a:cubicBezTo>
                    <a:cubicBezTo>
                      <a:pt x="-2538" y="603783"/>
                      <a:pt x="-4820" y="576345"/>
                      <a:pt x="9054" y="557427"/>
                    </a:cubicBezTo>
                    <a:cubicBezTo>
                      <a:pt x="14072" y="550582"/>
                      <a:pt x="20769" y="545481"/>
                      <a:pt x="28371" y="542435"/>
                    </a:cubicBezTo>
                    <a:lnTo>
                      <a:pt x="45186" y="540625"/>
                    </a:lnTo>
                    <a:lnTo>
                      <a:pt x="39486" y="529873"/>
                    </a:lnTo>
                    <a:cubicBezTo>
                      <a:pt x="27930" y="486113"/>
                      <a:pt x="46600" y="433871"/>
                      <a:pt x="84324" y="404358"/>
                    </a:cubicBezTo>
                    <a:lnTo>
                      <a:pt x="84313" y="404319"/>
                    </a:lnTo>
                    <a:lnTo>
                      <a:pt x="74518" y="370002"/>
                    </a:lnTo>
                    <a:cubicBezTo>
                      <a:pt x="72770" y="333541"/>
                      <a:pt x="94137" y="293760"/>
                      <a:pt x="129103" y="277595"/>
                    </a:cubicBezTo>
                    <a:lnTo>
                      <a:pt x="128909" y="276967"/>
                    </a:lnTo>
                    <a:lnTo>
                      <a:pt x="120421" y="249357"/>
                    </a:lnTo>
                    <a:cubicBezTo>
                      <a:pt x="119746" y="239040"/>
                      <a:pt x="121309" y="228120"/>
                      <a:pt x="125173" y="217512"/>
                    </a:cubicBezTo>
                    <a:cubicBezTo>
                      <a:pt x="129424" y="205836"/>
                      <a:pt x="136139" y="195401"/>
                      <a:pt x="144436" y="187093"/>
                    </a:cubicBezTo>
                    <a:lnTo>
                      <a:pt x="172352" y="169952"/>
                    </a:lnTo>
                    <a:lnTo>
                      <a:pt x="173186" y="169440"/>
                    </a:lnTo>
                    <a:cubicBezTo>
                      <a:pt x="168755" y="155029"/>
                      <a:pt x="169047" y="138990"/>
                      <a:pt x="173386" y="123696"/>
                    </a:cubicBezTo>
                    <a:close/>
                  </a:path>
                </a:pathLst>
              </a:cu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37" name="Group 36">
              <a:extLst>
                <a:ext uri="{FF2B5EF4-FFF2-40B4-BE49-F238E27FC236}">
                  <a16:creationId xmlns:a16="http://schemas.microsoft.com/office/drawing/2014/main" id="{B0F166A6-4574-D5F3-A5D2-567FBB3FD153}"/>
                </a:ext>
              </a:extLst>
            </p:cNvPr>
            <p:cNvGrpSpPr/>
            <p:nvPr/>
          </p:nvGrpSpPr>
          <p:grpSpPr>
            <a:xfrm>
              <a:off x="5864550" y="3785135"/>
              <a:ext cx="1219200" cy="2738797"/>
              <a:chOff x="1810020" y="3831091"/>
              <a:chExt cx="1219200" cy="2738797"/>
            </a:xfrm>
          </p:grpSpPr>
          <p:sp>
            <p:nvSpPr>
              <p:cNvPr id="38" name="Cloud 37">
                <a:extLst>
                  <a:ext uri="{FF2B5EF4-FFF2-40B4-BE49-F238E27FC236}">
                    <a16:creationId xmlns:a16="http://schemas.microsoft.com/office/drawing/2014/main" id="{C9A63790-75A8-817C-AC4F-B2BF79EFCF78}"/>
                  </a:ext>
                </a:extLst>
              </p:cNvPr>
              <p:cNvSpPr/>
              <p:nvPr/>
            </p:nvSpPr>
            <p:spPr>
              <a:xfrm rot="360730">
                <a:off x="1812015" y="4330598"/>
                <a:ext cx="1217205" cy="550833"/>
              </a:xfrm>
              <a:prstGeom prst="cloud">
                <a:avLst/>
              </a:prstGeom>
              <a:solidFill>
                <a:srgbClr val="A36B1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DC708852-9B7F-F01D-78E2-7CCC70DEEE3A}"/>
                  </a:ext>
                </a:extLst>
              </p:cNvPr>
              <p:cNvSpPr/>
              <p:nvPr/>
            </p:nvSpPr>
            <p:spPr>
              <a:xfrm rot="6972363">
                <a:off x="2461371" y="6216717"/>
                <a:ext cx="190550" cy="420076"/>
              </a:xfrm>
              <a:prstGeom prst="ellipse">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892BA81A-B244-6CC3-BE54-808DB7C8E552}"/>
                  </a:ext>
                </a:extLst>
              </p:cNvPr>
              <p:cNvSpPr/>
              <p:nvPr/>
            </p:nvSpPr>
            <p:spPr>
              <a:xfrm rot="4673747">
                <a:off x="2073273" y="6291544"/>
                <a:ext cx="167640" cy="389047"/>
              </a:xfrm>
              <a:prstGeom prst="ellipse">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131">
                <a:extLst>
                  <a:ext uri="{FF2B5EF4-FFF2-40B4-BE49-F238E27FC236}">
                    <a16:creationId xmlns:a16="http://schemas.microsoft.com/office/drawing/2014/main" id="{8347A6F2-D3ED-E2D8-7958-BAC87E78704E}"/>
                  </a:ext>
                </a:extLst>
              </p:cNvPr>
              <p:cNvGrpSpPr/>
              <p:nvPr/>
            </p:nvGrpSpPr>
            <p:grpSpPr>
              <a:xfrm>
                <a:off x="1983132" y="4959316"/>
                <a:ext cx="750151" cy="1490012"/>
                <a:chOff x="2743200" y="1676400"/>
                <a:chExt cx="990600" cy="2084309"/>
              </a:xfrm>
            </p:grpSpPr>
            <p:sp>
              <p:nvSpPr>
                <p:cNvPr id="68" name="Trapezoid 67">
                  <a:extLst>
                    <a:ext uri="{FF2B5EF4-FFF2-40B4-BE49-F238E27FC236}">
                      <a16:creationId xmlns:a16="http://schemas.microsoft.com/office/drawing/2014/main" id="{DB2B544D-43A3-6130-CB45-35E1F607CA13}"/>
                    </a:ext>
                  </a:extLst>
                </p:cNvPr>
                <p:cNvSpPr/>
                <p:nvPr/>
              </p:nvSpPr>
              <p:spPr>
                <a:xfrm rot="283871">
                  <a:off x="2865759" y="2607708"/>
                  <a:ext cx="457200" cy="1143000"/>
                </a:xfrm>
                <a:prstGeom prst="trapezoid">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rapezoid 68">
                  <a:extLst>
                    <a:ext uri="{FF2B5EF4-FFF2-40B4-BE49-F238E27FC236}">
                      <a16:creationId xmlns:a16="http://schemas.microsoft.com/office/drawing/2014/main" id="{3DB0D961-0BE8-12B5-00DB-5BD30A871532}"/>
                    </a:ext>
                  </a:extLst>
                </p:cNvPr>
                <p:cNvSpPr/>
                <p:nvPr/>
              </p:nvSpPr>
              <p:spPr>
                <a:xfrm rot="21104506">
                  <a:off x="3203918" y="2617709"/>
                  <a:ext cx="457200" cy="1143000"/>
                </a:xfrm>
                <a:prstGeom prst="trapezoid">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ounded Rectangle 105">
                  <a:extLst>
                    <a:ext uri="{FF2B5EF4-FFF2-40B4-BE49-F238E27FC236}">
                      <a16:creationId xmlns:a16="http://schemas.microsoft.com/office/drawing/2014/main" id="{82C66B53-9D66-A417-8026-AF2E42D3B709}"/>
                    </a:ext>
                  </a:extLst>
                </p:cNvPr>
                <p:cNvSpPr/>
                <p:nvPr/>
              </p:nvSpPr>
              <p:spPr>
                <a:xfrm>
                  <a:off x="2895600" y="2667000"/>
                  <a:ext cx="685800" cy="381000"/>
                </a:xfrm>
                <a:prstGeom prst="roundRect">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3387C2AF-5229-278D-9442-655AA1504A6E}"/>
                    </a:ext>
                  </a:extLst>
                </p:cNvPr>
                <p:cNvSpPr/>
                <p:nvPr/>
              </p:nvSpPr>
              <p:spPr>
                <a:xfrm>
                  <a:off x="2971800" y="2895600"/>
                  <a:ext cx="304800" cy="304800"/>
                </a:xfrm>
                <a:prstGeom prst="ellipse">
                  <a:avLst/>
                </a:prstGeom>
                <a:solidFill>
                  <a:srgbClr val="FF99CC"/>
                </a:solidFill>
                <a:ln>
                  <a:solidFill>
                    <a:srgbClr val="FF99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E07C0831-F7C3-BCDB-5AEC-D8E22776A639}"/>
                    </a:ext>
                  </a:extLst>
                </p:cNvPr>
                <p:cNvSpPr/>
                <p:nvPr/>
              </p:nvSpPr>
              <p:spPr>
                <a:xfrm>
                  <a:off x="3200400" y="2895600"/>
                  <a:ext cx="304800" cy="304800"/>
                </a:xfrm>
                <a:prstGeom prst="ellipse">
                  <a:avLst/>
                </a:prstGeom>
                <a:solidFill>
                  <a:srgbClr val="FF99CC"/>
                </a:solidFill>
                <a:ln>
                  <a:solidFill>
                    <a:srgbClr val="FF99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rapezoid 74">
                  <a:extLst>
                    <a:ext uri="{FF2B5EF4-FFF2-40B4-BE49-F238E27FC236}">
                      <a16:creationId xmlns:a16="http://schemas.microsoft.com/office/drawing/2014/main" id="{ABB7BF1F-E9EB-B274-5A33-0F1B72AEC0E8}"/>
                    </a:ext>
                  </a:extLst>
                </p:cNvPr>
                <p:cNvSpPr/>
                <p:nvPr/>
              </p:nvSpPr>
              <p:spPr>
                <a:xfrm>
                  <a:off x="2743200" y="1676400"/>
                  <a:ext cx="990600" cy="1143000"/>
                </a:xfrm>
                <a:prstGeom prst="trapezoid">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Oval 42">
                <a:extLst>
                  <a:ext uri="{FF2B5EF4-FFF2-40B4-BE49-F238E27FC236}">
                    <a16:creationId xmlns:a16="http://schemas.microsoft.com/office/drawing/2014/main" id="{BAC6792F-1908-BC1B-5D0E-8BFDE92D2D60}"/>
                  </a:ext>
                </a:extLst>
              </p:cNvPr>
              <p:cNvSpPr/>
              <p:nvPr/>
            </p:nvSpPr>
            <p:spPr>
              <a:xfrm>
                <a:off x="2733283" y="5204051"/>
                <a:ext cx="230816" cy="36710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39B834B5-6E88-11D7-78DE-E6DFDB376BE8}"/>
                  </a:ext>
                </a:extLst>
              </p:cNvPr>
              <p:cNvSpPr/>
              <p:nvPr/>
            </p:nvSpPr>
            <p:spPr>
              <a:xfrm>
                <a:off x="1810020" y="5265234"/>
                <a:ext cx="230816" cy="367102"/>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rapezoid 44">
                <a:extLst>
                  <a:ext uri="{FF2B5EF4-FFF2-40B4-BE49-F238E27FC236}">
                    <a16:creationId xmlns:a16="http://schemas.microsoft.com/office/drawing/2014/main" id="{BF79DF25-042E-7F81-2469-61E5A59655BD}"/>
                  </a:ext>
                </a:extLst>
              </p:cNvPr>
              <p:cNvSpPr/>
              <p:nvPr/>
            </p:nvSpPr>
            <p:spPr>
              <a:xfrm rot="19589147" flipH="1">
                <a:off x="2471272" y="4774061"/>
                <a:ext cx="403726" cy="691209"/>
              </a:xfrm>
              <a:prstGeom prst="trapezoid">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rapezoid 61">
                <a:extLst>
                  <a:ext uri="{FF2B5EF4-FFF2-40B4-BE49-F238E27FC236}">
                    <a16:creationId xmlns:a16="http://schemas.microsoft.com/office/drawing/2014/main" id="{2961EBB0-83CA-AD6E-C74A-B0168BEAF2AB}"/>
                  </a:ext>
                </a:extLst>
              </p:cNvPr>
              <p:cNvSpPr/>
              <p:nvPr/>
            </p:nvSpPr>
            <p:spPr>
              <a:xfrm rot="2010853">
                <a:off x="1901739" y="4764059"/>
                <a:ext cx="367495" cy="691209"/>
              </a:xfrm>
              <a:prstGeom prst="trapezoid">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rapezoid 62">
                <a:extLst>
                  <a:ext uri="{FF2B5EF4-FFF2-40B4-BE49-F238E27FC236}">
                    <a16:creationId xmlns:a16="http://schemas.microsoft.com/office/drawing/2014/main" id="{A63DB11F-2C99-90F2-D627-4E84A1CB2BC5}"/>
                  </a:ext>
                </a:extLst>
              </p:cNvPr>
              <p:cNvSpPr/>
              <p:nvPr/>
            </p:nvSpPr>
            <p:spPr>
              <a:xfrm>
                <a:off x="2015883" y="4757576"/>
                <a:ext cx="692447" cy="917754"/>
              </a:xfrm>
              <a:prstGeom prst="trapezoid">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rapezoid 63">
                <a:extLst>
                  <a:ext uri="{FF2B5EF4-FFF2-40B4-BE49-F238E27FC236}">
                    <a16:creationId xmlns:a16="http://schemas.microsoft.com/office/drawing/2014/main" id="{ADAE4A28-38F4-665D-CFF6-CF50A45D9EDF}"/>
                  </a:ext>
                </a:extLst>
              </p:cNvPr>
              <p:cNvSpPr/>
              <p:nvPr/>
            </p:nvSpPr>
            <p:spPr>
              <a:xfrm rot="10800000">
                <a:off x="2181196" y="4529378"/>
                <a:ext cx="346224" cy="428285"/>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53717771-FE52-31E0-649A-90C597ABA0C0}"/>
                  </a:ext>
                </a:extLst>
              </p:cNvPr>
              <p:cNvSpPr/>
              <p:nvPr/>
            </p:nvSpPr>
            <p:spPr>
              <a:xfrm>
                <a:off x="2042395" y="3896046"/>
                <a:ext cx="634743" cy="97893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E67F3CB9-9ACB-A22D-B725-CC70F246C1D6}"/>
                  </a:ext>
                </a:extLst>
              </p:cNvPr>
              <p:cNvSpPr/>
              <p:nvPr/>
            </p:nvSpPr>
            <p:spPr>
              <a:xfrm rot="18485975">
                <a:off x="1927758" y="3753675"/>
                <a:ext cx="918204" cy="1073036"/>
              </a:xfrm>
              <a:custGeom>
                <a:avLst/>
                <a:gdLst>
                  <a:gd name="connsiteX0" fmla="*/ 758484 w 918204"/>
                  <a:gd name="connsiteY0" fmla="*/ 86305 h 1073036"/>
                  <a:gd name="connsiteX1" fmla="*/ 784511 w 918204"/>
                  <a:gd name="connsiteY1" fmla="*/ 122385 h 1073036"/>
                  <a:gd name="connsiteX2" fmla="*/ 781449 w 918204"/>
                  <a:gd name="connsiteY2" fmla="*/ 184221 h 1073036"/>
                  <a:gd name="connsiteX3" fmla="*/ 804991 w 918204"/>
                  <a:gd name="connsiteY3" fmla="*/ 229248 h 1073036"/>
                  <a:gd name="connsiteX4" fmla="*/ 804868 w 918204"/>
                  <a:gd name="connsiteY4" fmla="*/ 234400 h 1073036"/>
                  <a:gd name="connsiteX5" fmla="*/ 819916 w 918204"/>
                  <a:gd name="connsiteY5" fmla="*/ 235026 h 1073036"/>
                  <a:gd name="connsiteX6" fmla="*/ 847479 w 918204"/>
                  <a:gd name="connsiteY6" fmla="*/ 324498 h 1073036"/>
                  <a:gd name="connsiteX7" fmla="*/ 848579 w 918204"/>
                  <a:gd name="connsiteY7" fmla="*/ 325602 h 1073036"/>
                  <a:gd name="connsiteX8" fmla="*/ 910158 w 918204"/>
                  <a:gd name="connsiteY8" fmla="*/ 380121 h 1073036"/>
                  <a:gd name="connsiteX9" fmla="*/ 878361 w 918204"/>
                  <a:gd name="connsiteY9" fmla="*/ 546784 h 1073036"/>
                  <a:gd name="connsiteX10" fmla="*/ 878378 w 918204"/>
                  <a:gd name="connsiteY10" fmla="*/ 546829 h 1073036"/>
                  <a:gd name="connsiteX11" fmla="*/ 893365 w 918204"/>
                  <a:gd name="connsiteY11" fmla="*/ 586311 h 1073036"/>
                  <a:gd name="connsiteX12" fmla="*/ 846791 w 918204"/>
                  <a:gd name="connsiteY12" fmla="*/ 714965 h 1073036"/>
                  <a:gd name="connsiteX13" fmla="*/ 847080 w 918204"/>
                  <a:gd name="connsiteY13" fmla="*/ 715684 h 1073036"/>
                  <a:gd name="connsiteX14" fmla="*/ 859790 w 918204"/>
                  <a:gd name="connsiteY14" fmla="*/ 747281 h 1073036"/>
                  <a:gd name="connsiteX15" fmla="*/ 858836 w 918204"/>
                  <a:gd name="connsiteY15" fmla="*/ 787739 h 1073036"/>
                  <a:gd name="connsiteX16" fmla="*/ 842114 w 918204"/>
                  <a:gd name="connsiteY16" fmla="*/ 830446 h 1073036"/>
                  <a:gd name="connsiteX17" fmla="*/ 814372 w 918204"/>
                  <a:gd name="connsiteY17" fmla="*/ 859221 h 1073036"/>
                  <a:gd name="connsiteX18" fmla="*/ 813543 w 918204"/>
                  <a:gd name="connsiteY18" fmla="*/ 860080 h 1073036"/>
                  <a:gd name="connsiteX19" fmla="*/ 798371 w 918204"/>
                  <a:gd name="connsiteY19" fmla="*/ 973863 h 1073036"/>
                  <a:gd name="connsiteX20" fmla="*/ 735186 w 918204"/>
                  <a:gd name="connsiteY20" fmla="*/ 1015059 h 1073036"/>
                  <a:gd name="connsiteX21" fmla="*/ 734980 w 918204"/>
                  <a:gd name="connsiteY21" fmla="*/ 1015329 h 1073036"/>
                  <a:gd name="connsiteX22" fmla="*/ 705472 w 918204"/>
                  <a:gd name="connsiteY22" fmla="*/ 1053919 h 1073036"/>
                  <a:gd name="connsiteX23" fmla="*/ 668736 w 918204"/>
                  <a:gd name="connsiteY23" fmla="*/ 1072283 h 1073036"/>
                  <a:gd name="connsiteX24" fmla="*/ 620433 w 918204"/>
                  <a:gd name="connsiteY24" fmla="*/ 1054470 h 1073036"/>
                  <a:gd name="connsiteX25" fmla="*/ 538262 w 918204"/>
                  <a:gd name="connsiteY25" fmla="*/ 1055203 h 1073036"/>
                  <a:gd name="connsiteX26" fmla="*/ 504576 w 918204"/>
                  <a:gd name="connsiteY26" fmla="*/ 927266 h 1073036"/>
                  <a:gd name="connsiteX27" fmla="*/ 459636 w 918204"/>
                  <a:gd name="connsiteY27" fmla="*/ 871687 h 1073036"/>
                  <a:gd name="connsiteX28" fmla="*/ 492070 w 918204"/>
                  <a:gd name="connsiteY28" fmla="*/ 737613 h 1073036"/>
                  <a:gd name="connsiteX29" fmla="*/ 459886 w 918204"/>
                  <a:gd name="connsiteY29" fmla="*/ 625335 h 1073036"/>
                  <a:gd name="connsiteX30" fmla="*/ 537926 w 918204"/>
                  <a:gd name="connsiteY30" fmla="*/ 497535 h 1073036"/>
                  <a:gd name="connsiteX31" fmla="*/ 540859 w 918204"/>
                  <a:gd name="connsiteY31" fmla="*/ 443617 h 1073036"/>
                  <a:gd name="connsiteX32" fmla="*/ 533821 w 918204"/>
                  <a:gd name="connsiteY32" fmla="*/ 441028 h 1073036"/>
                  <a:gd name="connsiteX33" fmla="*/ 442559 w 918204"/>
                  <a:gd name="connsiteY33" fmla="*/ 516681 h 1073036"/>
                  <a:gd name="connsiteX34" fmla="*/ 308373 w 918204"/>
                  <a:gd name="connsiteY34" fmla="*/ 470502 h 1073036"/>
                  <a:gd name="connsiteX35" fmla="*/ 109046 w 918204"/>
                  <a:gd name="connsiteY35" fmla="*/ 424877 h 1073036"/>
                  <a:gd name="connsiteX36" fmla="*/ 21406 w 918204"/>
                  <a:gd name="connsiteY36" fmla="*/ 374105 h 1073036"/>
                  <a:gd name="connsiteX37" fmla="*/ 40133 w 918204"/>
                  <a:gd name="connsiteY37" fmla="*/ 305571 h 1073036"/>
                  <a:gd name="connsiteX38" fmla="*/ 589 w 918204"/>
                  <a:gd name="connsiteY38" fmla="*/ 235257 h 1073036"/>
                  <a:gd name="connsiteX39" fmla="*/ 72807 w 918204"/>
                  <a:gd name="connsiteY39" fmla="*/ 172760 h 1073036"/>
                  <a:gd name="connsiteX40" fmla="*/ 73497 w 918204"/>
                  <a:gd name="connsiteY40" fmla="*/ 171113 h 1073036"/>
                  <a:gd name="connsiteX41" fmla="*/ 105667 w 918204"/>
                  <a:gd name="connsiteY41" fmla="*/ 81366 h 1073036"/>
                  <a:gd name="connsiteX42" fmla="*/ 262164 w 918204"/>
                  <a:gd name="connsiteY42" fmla="*/ 60862 h 1073036"/>
                  <a:gd name="connsiteX43" fmla="*/ 262199 w 918204"/>
                  <a:gd name="connsiteY43" fmla="*/ 60828 h 1073036"/>
                  <a:gd name="connsiteX44" fmla="*/ 293321 w 918204"/>
                  <a:gd name="connsiteY44" fmla="*/ 29990 h 1073036"/>
                  <a:gd name="connsiteX45" fmla="*/ 419949 w 918204"/>
                  <a:gd name="connsiteY45" fmla="*/ 39577 h 1073036"/>
                  <a:gd name="connsiteX46" fmla="*/ 420511 w 918204"/>
                  <a:gd name="connsiteY46" fmla="*/ 38997 h 1073036"/>
                  <a:gd name="connsiteX47" fmla="*/ 445229 w 918204"/>
                  <a:gd name="connsiteY47" fmla="*/ 13492 h 1073036"/>
                  <a:gd name="connsiteX48" fmla="*/ 481431 w 918204"/>
                  <a:gd name="connsiteY48" fmla="*/ 710 h 1073036"/>
                  <a:gd name="connsiteX49" fmla="*/ 523800 w 918204"/>
                  <a:gd name="connsiteY49" fmla="*/ 5348 h 1073036"/>
                  <a:gd name="connsiteX50" fmla="*/ 556700 w 918204"/>
                  <a:gd name="connsiteY50" fmla="*/ 27480 h 1073036"/>
                  <a:gd name="connsiteX51" fmla="*/ 557682 w 918204"/>
                  <a:gd name="connsiteY51" fmla="*/ 28140 h 1073036"/>
                  <a:gd name="connsiteX52" fmla="*/ 634548 w 918204"/>
                  <a:gd name="connsiteY52" fmla="*/ 390 h 1073036"/>
                  <a:gd name="connsiteX53" fmla="*/ 662798 w 918204"/>
                  <a:gd name="connsiteY53" fmla="*/ 6603 h 1073036"/>
                  <a:gd name="connsiteX54" fmla="*/ 716102 w 918204"/>
                  <a:gd name="connsiteY54" fmla="*/ 65360 h 1073036"/>
                  <a:gd name="connsiteX55" fmla="*/ 716396 w 918204"/>
                  <a:gd name="connsiteY55" fmla="*/ 65505 h 1073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8204" h="1073036">
                    <a:moveTo>
                      <a:pt x="758484" y="86305"/>
                    </a:moveTo>
                    <a:cubicBezTo>
                      <a:pt x="770247" y="96109"/>
                      <a:pt x="779284" y="108435"/>
                      <a:pt x="784511" y="122385"/>
                    </a:cubicBezTo>
                    <a:cubicBezTo>
                      <a:pt x="792110" y="142636"/>
                      <a:pt x="791027" y="164631"/>
                      <a:pt x="781449" y="184221"/>
                    </a:cubicBezTo>
                    <a:cubicBezTo>
                      <a:pt x="793221" y="197653"/>
                      <a:pt x="801165" y="213076"/>
                      <a:pt x="804991" y="229248"/>
                    </a:cubicBezTo>
                    <a:lnTo>
                      <a:pt x="804868" y="234400"/>
                    </a:lnTo>
                    <a:lnTo>
                      <a:pt x="819916" y="235026"/>
                    </a:lnTo>
                    <a:cubicBezTo>
                      <a:pt x="844900" y="247584"/>
                      <a:pt x="856345" y="284733"/>
                      <a:pt x="847479" y="324498"/>
                    </a:cubicBezTo>
                    <a:cubicBezTo>
                      <a:pt x="847850" y="324861"/>
                      <a:pt x="848207" y="325240"/>
                      <a:pt x="848579" y="325602"/>
                    </a:cubicBezTo>
                    <a:cubicBezTo>
                      <a:pt x="876117" y="328099"/>
                      <a:pt x="898690" y="348092"/>
                      <a:pt x="910158" y="380121"/>
                    </a:cubicBezTo>
                    <a:cubicBezTo>
                      <a:pt x="928266" y="430724"/>
                      <a:pt x="915024" y="500096"/>
                      <a:pt x="878361" y="546784"/>
                    </a:cubicBezTo>
                    <a:lnTo>
                      <a:pt x="878378" y="546829"/>
                    </a:lnTo>
                    <a:lnTo>
                      <a:pt x="893365" y="586311"/>
                    </a:lnTo>
                    <a:cubicBezTo>
                      <a:pt x="899992" y="630649"/>
                      <a:pt x="882230" y="685446"/>
                      <a:pt x="846791" y="714965"/>
                    </a:cubicBezTo>
                    <a:lnTo>
                      <a:pt x="847080" y="715684"/>
                    </a:lnTo>
                    <a:lnTo>
                      <a:pt x="859790" y="747281"/>
                    </a:lnTo>
                    <a:cubicBezTo>
                      <a:pt x="861860" y="759779"/>
                      <a:pt x="861604" y="773633"/>
                      <a:pt x="858836" y="787739"/>
                    </a:cubicBezTo>
                    <a:cubicBezTo>
                      <a:pt x="855793" y="803265"/>
                      <a:pt x="849941" y="817945"/>
                      <a:pt x="842114" y="830446"/>
                    </a:cubicBezTo>
                    <a:lnTo>
                      <a:pt x="814372" y="859221"/>
                    </a:lnTo>
                    <a:lnTo>
                      <a:pt x="813543" y="860080"/>
                    </a:lnTo>
                    <a:cubicBezTo>
                      <a:pt x="826812" y="893065"/>
                      <a:pt x="820649" y="939265"/>
                      <a:pt x="798371" y="973863"/>
                    </a:cubicBezTo>
                    <a:cubicBezTo>
                      <a:pt x="781398" y="1000228"/>
                      <a:pt x="757679" y="1015698"/>
                      <a:pt x="735186" y="1015059"/>
                    </a:cubicBezTo>
                    <a:lnTo>
                      <a:pt x="734980" y="1015329"/>
                    </a:lnTo>
                    <a:lnTo>
                      <a:pt x="705472" y="1053919"/>
                    </a:lnTo>
                    <a:cubicBezTo>
                      <a:pt x="694048" y="1063758"/>
                      <a:pt x="681453" y="1070181"/>
                      <a:pt x="668736" y="1072283"/>
                    </a:cubicBezTo>
                    <a:cubicBezTo>
                      <a:pt x="650272" y="1075343"/>
                      <a:pt x="633089" y="1069014"/>
                      <a:pt x="620433" y="1054470"/>
                    </a:cubicBezTo>
                    <a:cubicBezTo>
                      <a:pt x="591799" y="1072450"/>
                      <a:pt x="561532" y="1072714"/>
                      <a:pt x="538262" y="1055203"/>
                    </a:cubicBezTo>
                    <a:cubicBezTo>
                      <a:pt x="507326" y="1031924"/>
                      <a:pt x="494011" y="981360"/>
                      <a:pt x="504576" y="927266"/>
                    </a:cubicBezTo>
                    <a:cubicBezTo>
                      <a:pt x="482939" y="920557"/>
                      <a:pt x="466558" y="900284"/>
                      <a:pt x="459636" y="871687"/>
                    </a:cubicBezTo>
                    <a:cubicBezTo>
                      <a:pt x="449115" y="828236"/>
                      <a:pt x="462263" y="773902"/>
                      <a:pt x="492070" y="737613"/>
                    </a:cubicBezTo>
                    <a:cubicBezTo>
                      <a:pt x="466056" y="715272"/>
                      <a:pt x="453804" y="672526"/>
                      <a:pt x="459886" y="625335"/>
                    </a:cubicBezTo>
                    <a:cubicBezTo>
                      <a:pt x="467054" y="569727"/>
                      <a:pt x="498193" y="518726"/>
                      <a:pt x="537926" y="497535"/>
                    </a:cubicBezTo>
                    <a:lnTo>
                      <a:pt x="540859" y="443617"/>
                    </a:lnTo>
                    <a:lnTo>
                      <a:pt x="533821" y="441028"/>
                    </a:lnTo>
                    <a:cubicBezTo>
                      <a:pt x="520845" y="478704"/>
                      <a:pt x="486099" y="507505"/>
                      <a:pt x="442559" y="516681"/>
                    </a:cubicBezTo>
                    <a:cubicBezTo>
                      <a:pt x="391252" y="527492"/>
                      <a:pt x="337705" y="509068"/>
                      <a:pt x="308373" y="470502"/>
                    </a:cubicBezTo>
                    <a:cubicBezTo>
                      <a:pt x="239143" y="507108"/>
                      <a:pt x="149225" y="486532"/>
                      <a:pt x="109046" y="424877"/>
                    </a:cubicBezTo>
                    <a:cubicBezTo>
                      <a:pt x="69577" y="428930"/>
                      <a:pt x="32515" y="407464"/>
                      <a:pt x="21406" y="374105"/>
                    </a:cubicBezTo>
                    <a:cubicBezTo>
                      <a:pt x="13359" y="349970"/>
                      <a:pt x="20473" y="323922"/>
                      <a:pt x="40133" y="305571"/>
                    </a:cubicBezTo>
                    <a:cubicBezTo>
                      <a:pt x="12239" y="291177"/>
                      <a:pt x="-3295" y="263554"/>
                      <a:pt x="589" y="235257"/>
                    </a:cubicBezTo>
                    <a:cubicBezTo>
                      <a:pt x="5144" y="202127"/>
                      <a:pt x="35129" y="176176"/>
                      <a:pt x="72807" y="172760"/>
                    </a:cubicBezTo>
                    <a:cubicBezTo>
                      <a:pt x="73031" y="172207"/>
                      <a:pt x="73273" y="171666"/>
                      <a:pt x="73497" y="171113"/>
                    </a:cubicBezTo>
                    <a:cubicBezTo>
                      <a:pt x="68438" y="138487"/>
                      <a:pt x="80237" y="105585"/>
                      <a:pt x="105667" y="81366"/>
                    </a:cubicBezTo>
                    <a:cubicBezTo>
                      <a:pt x="145846" y="43112"/>
                      <a:pt x="210988" y="34586"/>
                      <a:pt x="262164" y="60862"/>
                    </a:cubicBezTo>
                    <a:lnTo>
                      <a:pt x="262199" y="60828"/>
                    </a:lnTo>
                    <a:lnTo>
                      <a:pt x="293321" y="29990"/>
                    </a:lnTo>
                    <a:cubicBezTo>
                      <a:pt x="330967" y="7133"/>
                      <a:pt x="384354" y="8821"/>
                      <a:pt x="419949" y="39577"/>
                    </a:cubicBezTo>
                    <a:lnTo>
                      <a:pt x="420511" y="38997"/>
                    </a:lnTo>
                    <a:lnTo>
                      <a:pt x="445229" y="13492"/>
                    </a:lnTo>
                    <a:cubicBezTo>
                      <a:pt x="455787" y="6816"/>
                      <a:pt x="468166" y="2358"/>
                      <a:pt x="481431" y="710"/>
                    </a:cubicBezTo>
                    <a:cubicBezTo>
                      <a:pt x="496032" y="-1106"/>
                      <a:pt x="510623" y="608"/>
                      <a:pt x="523800" y="5348"/>
                    </a:cubicBezTo>
                    <a:lnTo>
                      <a:pt x="556700" y="27480"/>
                    </a:lnTo>
                    <a:lnTo>
                      <a:pt x="557682" y="28140"/>
                    </a:lnTo>
                    <a:cubicBezTo>
                      <a:pt x="577034" y="8172"/>
                      <a:pt x="605880" y="-1738"/>
                      <a:pt x="634548" y="390"/>
                    </a:cubicBezTo>
                    <a:cubicBezTo>
                      <a:pt x="644104" y="1099"/>
                      <a:pt x="653640" y="3145"/>
                      <a:pt x="662798" y="6603"/>
                    </a:cubicBezTo>
                    <a:cubicBezTo>
                      <a:pt x="690710" y="17137"/>
                      <a:pt x="710725" y="39192"/>
                      <a:pt x="716102" y="65360"/>
                    </a:cubicBezTo>
                    <a:lnTo>
                      <a:pt x="716396" y="65505"/>
                    </a:lnTo>
                    <a:close/>
                  </a:path>
                </a:pathLst>
              </a:custGeom>
              <a:solidFill>
                <a:srgbClr val="A36B1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7" name="Flowchart: Collate 66">
                <a:extLst>
                  <a:ext uri="{FF2B5EF4-FFF2-40B4-BE49-F238E27FC236}">
                    <a16:creationId xmlns:a16="http://schemas.microsoft.com/office/drawing/2014/main" id="{B3D52547-C3F9-2B1C-5540-200DFF47CA64}"/>
                  </a:ext>
                </a:extLst>
              </p:cNvPr>
              <p:cNvSpPr/>
              <p:nvPr/>
            </p:nvSpPr>
            <p:spPr>
              <a:xfrm rot="4121014" flipH="1">
                <a:off x="2236164" y="3862834"/>
                <a:ext cx="381715" cy="418641"/>
              </a:xfrm>
              <a:prstGeom prst="flowChartCollate">
                <a:avLst/>
              </a:prstGeom>
              <a:solidFill>
                <a:srgbClr val="FFCC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76" name="Group 75">
              <a:extLst>
                <a:ext uri="{FF2B5EF4-FFF2-40B4-BE49-F238E27FC236}">
                  <a16:creationId xmlns:a16="http://schemas.microsoft.com/office/drawing/2014/main" id="{305A0F72-FD3C-715A-D60C-708DB8A88DFB}"/>
                </a:ext>
              </a:extLst>
            </p:cNvPr>
            <p:cNvGrpSpPr/>
            <p:nvPr/>
          </p:nvGrpSpPr>
          <p:grpSpPr>
            <a:xfrm>
              <a:off x="9854947" y="3867793"/>
              <a:ext cx="1143000" cy="2485188"/>
              <a:chOff x="7354472" y="691005"/>
              <a:chExt cx="1143000" cy="2485188"/>
            </a:xfrm>
          </p:grpSpPr>
          <p:sp>
            <p:nvSpPr>
              <p:cNvPr id="78" name="Wave 77">
                <a:extLst>
                  <a:ext uri="{FF2B5EF4-FFF2-40B4-BE49-F238E27FC236}">
                    <a16:creationId xmlns:a16="http://schemas.microsoft.com/office/drawing/2014/main" id="{27305087-5374-8C80-AA9C-8C8D438ED35B}"/>
                  </a:ext>
                </a:extLst>
              </p:cNvPr>
              <p:cNvSpPr/>
              <p:nvPr/>
            </p:nvSpPr>
            <p:spPr>
              <a:xfrm rot="6166839" flipH="1">
                <a:off x="7284089" y="1150678"/>
                <a:ext cx="771837" cy="348407"/>
              </a:xfrm>
              <a:prstGeom prst="wave">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Wave 78">
                <a:extLst>
                  <a:ext uri="{FF2B5EF4-FFF2-40B4-BE49-F238E27FC236}">
                    <a16:creationId xmlns:a16="http://schemas.microsoft.com/office/drawing/2014/main" id="{5E56C414-9958-F1D6-F918-86CDF7B8A617}"/>
                  </a:ext>
                </a:extLst>
              </p:cNvPr>
              <p:cNvSpPr/>
              <p:nvPr/>
            </p:nvSpPr>
            <p:spPr>
              <a:xfrm rot="15868271">
                <a:off x="7751989" y="1082329"/>
                <a:ext cx="771837" cy="348407"/>
              </a:xfrm>
              <a:prstGeom prst="wave">
                <a:avLst/>
              </a:pr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03CCD255-AFC2-E4AB-228B-45FB4EFE1192}"/>
                  </a:ext>
                </a:extLst>
              </p:cNvPr>
              <p:cNvSpPr/>
              <p:nvPr/>
            </p:nvSpPr>
            <p:spPr>
              <a:xfrm rot="6972363">
                <a:off x="7992591" y="2811625"/>
                <a:ext cx="231898" cy="416043"/>
              </a:xfrm>
              <a:prstGeom prst="ellips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a:extLst>
                  <a:ext uri="{FF2B5EF4-FFF2-40B4-BE49-F238E27FC236}">
                    <a16:creationId xmlns:a16="http://schemas.microsoft.com/office/drawing/2014/main" id="{548F52D1-5499-C93B-92DD-51F9C4FEFDC8}"/>
                  </a:ext>
                </a:extLst>
              </p:cNvPr>
              <p:cNvSpPr/>
              <p:nvPr/>
            </p:nvSpPr>
            <p:spPr>
              <a:xfrm rot="4673747">
                <a:off x="7591213" y="2882432"/>
                <a:ext cx="202209" cy="385313"/>
              </a:xfrm>
              <a:prstGeom prst="ellipse">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131">
                <a:extLst>
                  <a:ext uri="{FF2B5EF4-FFF2-40B4-BE49-F238E27FC236}">
                    <a16:creationId xmlns:a16="http://schemas.microsoft.com/office/drawing/2014/main" id="{CCDB89D6-E447-2754-8286-57A2037BF2BF}"/>
                  </a:ext>
                </a:extLst>
              </p:cNvPr>
              <p:cNvGrpSpPr/>
              <p:nvPr/>
            </p:nvGrpSpPr>
            <p:grpSpPr>
              <a:xfrm>
                <a:off x="7525922" y="1724374"/>
                <a:ext cx="742950" cy="1342618"/>
                <a:chOff x="2743200" y="1676400"/>
                <a:chExt cx="990600" cy="2084309"/>
              </a:xfrm>
            </p:grpSpPr>
            <p:sp>
              <p:nvSpPr>
                <p:cNvPr id="92" name="Trapezoid 91">
                  <a:extLst>
                    <a:ext uri="{FF2B5EF4-FFF2-40B4-BE49-F238E27FC236}">
                      <a16:creationId xmlns:a16="http://schemas.microsoft.com/office/drawing/2014/main" id="{64D1C005-6596-6F41-43E3-C45FDF5556E2}"/>
                    </a:ext>
                  </a:extLst>
                </p:cNvPr>
                <p:cNvSpPr/>
                <p:nvPr/>
              </p:nvSpPr>
              <p:spPr>
                <a:xfrm rot="283871">
                  <a:off x="2865759" y="2607708"/>
                  <a:ext cx="457200" cy="1143000"/>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rapezoid 92">
                  <a:extLst>
                    <a:ext uri="{FF2B5EF4-FFF2-40B4-BE49-F238E27FC236}">
                      <a16:creationId xmlns:a16="http://schemas.microsoft.com/office/drawing/2014/main" id="{27649C4F-B67B-5AED-69D0-36B801C5DB0E}"/>
                    </a:ext>
                  </a:extLst>
                </p:cNvPr>
                <p:cNvSpPr/>
                <p:nvPr/>
              </p:nvSpPr>
              <p:spPr>
                <a:xfrm rot="21104506">
                  <a:off x="3203918" y="2617709"/>
                  <a:ext cx="457200" cy="1143000"/>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ounded Rectangle 40">
                  <a:extLst>
                    <a:ext uri="{FF2B5EF4-FFF2-40B4-BE49-F238E27FC236}">
                      <a16:creationId xmlns:a16="http://schemas.microsoft.com/office/drawing/2014/main" id="{19634409-3818-9B76-045B-FF9DAD8CA89D}"/>
                    </a:ext>
                  </a:extLst>
                </p:cNvPr>
                <p:cNvSpPr/>
                <p:nvPr/>
              </p:nvSpPr>
              <p:spPr>
                <a:xfrm>
                  <a:off x="2895600" y="2667000"/>
                  <a:ext cx="685800" cy="381000"/>
                </a:xfrm>
                <a:prstGeom prst="roundRect">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a:extLst>
                    <a:ext uri="{FF2B5EF4-FFF2-40B4-BE49-F238E27FC236}">
                      <a16:creationId xmlns:a16="http://schemas.microsoft.com/office/drawing/2014/main" id="{66BEAF72-6F9C-F57E-3087-64AF09969A5B}"/>
                    </a:ext>
                  </a:extLst>
                </p:cNvPr>
                <p:cNvSpPr/>
                <p:nvPr/>
              </p:nvSpPr>
              <p:spPr>
                <a:xfrm>
                  <a:off x="2971800" y="2895600"/>
                  <a:ext cx="304800" cy="304800"/>
                </a:xfrm>
                <a:prstGeom prst="ellipse">
                  <a:avLst/>
                </a:prstGeom>
                <a:solidFill>
                  <a:schemeClr val="tx2">
                    <a:lumMod val="60000"/>
                    <a:lumOff val="40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a:extLst>
                    <a:ext uri="{FF2B5EF4-FFF2-40B4-BE49-F238E27FC236}">
                      <a16:creationId xmlns:a16="http://schemas.microsoft.com/office/drawing/2014/main" id="{BC14D333-08C2-D8F8-7C3F-724A08F0968D}"/>
                    </a:ext>
                  </a:extLst>
                </p:cNvPr>
                <p:cNvSpPr/>
                <p:nvPr/>
              </p:nvSpPr>
              <p:spPr>
                <a:xfrm>
                  <a:off x="3200400" y="2895600"/>
                  <a:ext cx="304800" cy="304800"/>
                </a:xfrm>
                <a:prstGeom prst="ellipse">
                  <a:avLst/>
                </a:prstGeom>
                <a:solidFill>
                  <a:schemeClr val="tx2">
                    <a:lumMod val="60000"/>
                    <a:lumOff val="40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Trapezoid 226">
                  <a:extLst>
                    <a:ext uri="{FF2B5EF4-FFF2-40B4-BE49-F238E27FC236}">
                      <a16:creationId xmlns:a16="http://schemas.microsoft.com/office/drawing/2014/main" id="{D108CE35-CAEF-1026-41EF-713CDD990D85}"/>
                    </a:ext>
                  </a:extLst>
                </p:cNvPr>
                <p:cNvSpPr/>
                <p:nvPr/>
              </p:nvSpPr>
              <p:spPr>
                <a:xfrm>
                  <a:off x="2743200" y="1676400"/>
                  <a:ext cx="990600" cy="1143000"/>
                </a:xfrm>
                <a:prstGeom prst="trapezoid">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Oval 82">
                <a:extLst>
                  <a:ext uri="{FF2B5EF4-FFF2-40B4-BE49-F238E27FC236}">
                    <a16:creationId xmlns:a16="http://schemas.microsoft.com/office/drawing/2014/main" id="{58844587-6AD2-F75E-1686-C8E263D73683}"/>
                  </a:ext>
                </a:extLst>
              </p:cNvPr>
              <p:cNvSpPr/>
              <p:nvPr/>
            </p:nvSpPr>
            <p:spPr>
              <a:xfrm>
                <a:off x="8268872" y="1944899"/>
                <a:ext cx="228600" cy="3307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EADE03E7-520D-3956-383B-C06BD71DB53D}"/>
                  </a:ext>
                </a:extLst>
              </p:cNvPr>
              <p:cNvSpPr/>
              <p:nvPr/>
            </p:nvSpPr>
            <p:spPr>
              <a:xfrm>
                <a:off x="7354472" y="2000030"/>
                <a:ext cx="228600" cy="330787"/>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rapezoid 84">
                <a:extLst>
                  <a:ext uri="{FF2B5EF4-FFF2-40B4-BE49-F238E27FC236}">
                    <a16:creationId xmlns:a16="http://schemas.microsoft.com/office/drawing/2014/main" id="{70678B92-B99A-82C3-B104-96312D1BFAE8}"/>
                  </a:ext>
                </a:extLst>
              </p:cNvPr>
              <p:cNvSpPr/>
              <p:nvPr/>
            </p:nvSpPr>
            <p:spPr>
              <a:xfrm rot="19589147" flipH="1">
                <a:off x="8077120" y="1538886"/>
                <a:ext cx="325965" cy="622834"/>
              </a:xfrm>
              <a:prstGeom prst="trapezoid">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rapezoid 85">
                <a:extLst>
                  <a:ext uri="{FF2B5EF4-FFF2-40B4-BE49-F238E27FC236}">
                    <a16:creationId xmlns:a16="http://schemas.microsoft.com/office/drawing/2014/main" id="{5DBC9C1B-B7E6-59F1-7BFA-250CD321E4B9}"/>
                  </a:ext>
                </a:extLst>
              </p:cNvPr>
              <p:cNvSpPr/>
              <p:nvPr/>
            </p:nvSpPr>
            <p:spPr>
              <a:xfrm rot="2010853">
                <a:off x="7448470" y="1538886"/>
                <a:ext cx="325965" cy="622834"/>
              </a:xfrm>
              <a:prstGeom prst="trapezoid">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rapezoid 86">
                <a:extLst>
                  <a:ext uri="{FF2B5EF4-FFF2-40B4-BE49-F238E27FC236}">
                    <a16:creationId xmlns:a16="http://schemas.microsoft.com/office/drawing/2014/main" id="{E97478C7-CE7A-C03C-138B-BBBB66ED2772}"/>
                  </a:ext>
                </a:extLst>
              </p:cNvPr>
              <p:cNvSpPr/>
              <p:nvPr/>
            </p:nvSpPr>
            <p:spPr>
              <a:xfrm>
                <a:off x="7558359" y="1542590"/>
                <a:ext cx="685800" cy="826968"/>
              </a:xfrm>
              <a:prstGeom prst="trapezoid">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rapezoid 87">
                <a:extLst>
                  <a:ext uri="{FF2B5EF4-FFF2-40B4-BE49-F238E27FC236}">
                    <a16:creationId xmlns:a16="http://schemas.microsoft.com/office/drawing/2014/main" id="{FEF9580D-6819-023B-4B3D-5CC3255C8652}"/>
                  </a:ext>
                </a:extLst>
              </p:cNvPr>
              <p:cNvSpPr/>
              <p:nvPr/>
            </p:nvSpPr>
            <p:spPr>
              <a:xfrm rot="10800000">
                <a:off x="7722085" y="1336966"/>
                <a:ext cx="342900" cy="385919"/>
              </a:xfrm>
              <a:prstGeom prst="trapezoid">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83F4817-BA2B-2DA7-A1CE-4BDEEB3D2911}"/>
                  </a:ext>
                </a:extLst>
              </p:cNvPr>
              <p:cNvSpPr/>
              <p:nvPr/>
            </p:nvSpPr>
            <p:spPr>
              <a:xfrm>
                <a:off x="7584616" y="766284"/>
                <a:ext cx="628650" cy="882099"/>
              </a:xfrm>
              <a:prstGeom prst="ellipse">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E3541086-078B-4557-0581-7234F4A426E9}"/>
                  </a:ext>
                </a:extLst>
              </p:cNvPr>
              <p:cNvSpPr/>
              <p:nvPr/>
            </p:nvSpPr>
            <p:spPr>
              <a:xfrm rot="4836040">
                <a:off x="7627955" y="594960"/>
                <a:ext cx="504912" cy="697001"/>
              </a:xfrm>
              <a:custGeom>
                <a:avLst/>
                <a:gdLst>
                  <a:gd name="connsiteX0" fmla="*/ 24882 w 504912"/>
                  <a:gd name="connsiteY0" fmla="*/ 147770 h 697001"/>
                  <a:gd name="connsiteX1" fmla="*/ 262434 w 504912"/>
                  <a:gd name="connsiteY1" fmla="*/ 0 h 697001"/>
                  <a:gd name="connsiteX2" fmla="*/ 504912 w 504912"/>
                  <a:gd name="connsiteY2" fmla="*/ 0 h 697001"/>
                  <a:gd name="connsiteX3" fmla="*/ 504912 w 504912"/>
                  <a:gd name="connsiteY3" fmla="*/ 185067 h 697001"/>
                  <a:gd name="connsiteX4" fmla="*/ 356817 w 504912"/>
                  <a:gd name="connsiteY4" fmla="*/ 355591 h 697001"/>
                  <a:gd name="connsiteX5" fmla="*/ 337616 w 504912"/>
                  <a:gd name="connsiteY5" fmla="*/ 358549 h 697001"/>
                  <a:gd name="connsiteX6" fmla="*/ 356954 w 504912"/>
                  <a:gd name="connsiteY6" fmla="*/ 410964 h 697001"/>
                  <a:gd name="connsiteX7" fmla="*/ 409601 w 504912"/>
                  <a:gd name="connsiteY7" fmla="*/ 656746 h 697001"/>
                  <a:gd name="connsiteX8" fmla="*/ 235031 w 504912"/>
                  <a:gd name="connsiteY8" fmla="*/ 694139 h 697001"/>
                  <a:gd name="connsiteX9" fmla="*/ 7814 w 504912"/>
                  <a:gd name="connsiteY9" fmla="*/ 485749 h 697001"/>
                  <a:gd name="connsiteX10" fmla="*/ 21717 w 504912"/>
                  <a:gd name="connsiteY10" fmla="*/ 301002 h 697001"/>
                  <a:gd name="connsiteX11" fmla="*/ 45515 w 504912"/>
                  <a:gd name="connsiteY11" fmla="*/ 266248 h 697001"/>
                  <a:gd name="connsiteX12" fmla="*/ 39011 w 504912"/>
                  <a:gd name="connsiteY12" fmla="*/ 257103 h 697001"/>
                  <a:gd name="connsiteX13" fmla="*/ 19956 w 504912"/>
                  <a:gd name="connsiteY13" fmla="*/ 185067 h 697001"/>
                  <a:gd name="connsiteX14" fmla="*/ 24882 w 504912"/>
                  <a:gd name="connsiteY14" fmla="*/ 147770 h 69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4912" h="697001">
                    <a:moveTo>
                      <a:pt x="24882" y="147770"/>
                    </a:moveTo>
                    <a:cubicBezTo>
                      <a:pt x="47492" y="63437"/>
                      <a:pt x="145257" y="0"/>
                      <a:pt x="262434" y="0"/>
                    </a:cubicBezTo>
                    <a:lnTo>
                      <a:pt x="504912" y="0"/>
                    </a:lnTo>
                    <a:lnTo>
                      <a:pt x="504912" y="185067"/>
                    </a:lnTo>
                    <a:cubicBezTo>
                      <a:pt x="504912" y="261724"/>
                      <a:pt x="443846" y="327496"/>
                      <a:pt x="356817" y="355591"/>
                    </a:cubicBezTo>
                    <a:lnTo>
                      <a:pt x="337616" y="358549"/>
                    </a:lnTo>
                    <a:lnTo>
                      <a:pt x="356954" y="410964"/>
                    </a:lnTo>
                    <a:lnTo>
                      <a:pt x="409601" y="656746"/>
                    </a:lnTo>
                    <a:lnTo>
                      <a:pt x="235031" y="694139"/>
                    </a:lnTo>
                    <a:cubicBezTo>
                      <a:pt x="138618" y="714791"/>
                      <a:pt x="36889" y="621491"/>
                      <a:pt x="7814" y="485749"/>
                    </a:cubicBezTo>
                    <a:cubicBezTo>
                      <a:pt x="-6724" y="417878"/>
                      <a:pt x="-347" y="352247"/>
                      <a:pt x="21717" y="301002"/>
                    </a:cubicBezTo>
                    <a:lnTo>
                      <a:pt x="45515" y="266248"/>
                    </a:lnTo>
                    <a:lnTo>
                      <a:pt x="39011" y="257103"/>
                    </a:lnTo>
                    <a:cubicBezTo>
                      <a:pt x="26741" y="234962"/>
                      <a:pt x="19956" y="210619"/>
                      <a:pt x="19956" y="185067"/>
                    </a:cubicBezTo>
                    <a:cubicBezTo>
                      <a:pt x="19956" y="172291"/>
                      <a:pt x="21652" y="159817"/>
                      <a:pt x="24882" y="147770"/>
                    </a:cubicBezTo>
                    <a:close/>
                  </a:path>
                </a:pathLst>
              </a:custGeom>
              <a:solidFill>
                <a:srgbClr val="FFFF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1" name="Flowchart: Collate 90">
                <a:extLst>
                  <a:ext uri="{FF2B5EF4-FFF2-40B4-BE49-F238E27FC236}">
                    <a16:creationId xmlns:a16="http://schemas.microsoft.com/office/drawing/2014/main" id="{ECA31D72-DBC4-9504-9176-1C4D14014448}"/>
                  </a:ext>
                </a:extLst>
              </p:cNvPr>
              <p:cNvSpPr/>
              <p:nvPr/>
            </p:nvSpPr>
            <p:spPr>
              <a:xfrm rot="4121014" flipH="1">
                <a:off x="8083800" y="942899"/>
                <a:ext cx="312994" cy="302822"/>
              </a:xfrm>
              <a:prstGeom prst="flowChartCollate">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Tree>
    <p:extLst>
      <p:ext uri="{BB962C8B-B14F-4D97-AF65-F5344CB8AC3E}">
        <p14:creationId xmlns:p14="http://schemas.microsoft.com/office/powerpoint/2010/main" val="1047650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4">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4">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152</TotalTime>
  <Words>9786</Words>
  <Application>Microsoft Office PowerPoint</Application>
  <PresentationFormat>Widescreen</PresentationFormat>
  <Paragraphs>660</Paragraphs>
  <Slides>85</Slides>
  <Notes>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85</vt:i4>
      </vt:variant>
    </vt:vector>
  </HeadingPairs>
  <TitlesOfParts>
    <vt:vector size="95" baseType="lpstr">
      <vt:lpstr>Arial</vt:lpstr>
      <vt:lpstr>Tempus Sans ITC</vt:lpstr>
      <vt:lpstr>Calibri Light</vt:lpstr>
      <vt:lpstr>Abadi</vt:lpstr>
      <vt:lpstr>Calibri</vt:lpstr>
      <vt:lpstr>Papyrus</vt:lpstr>
      <vt:lpstr>Open Sans</vt:lpstr>
      <vt:lpstr>Arial Black</vt:lpstr>
      <vt:lpstr>Comic Sans MS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Brad Blau</dc:creator>
  <cp:lastModifiedBy>Brad Blau</cp:lastModifiedBy>
  <cp:revision>9</cp:revision>
  <dcterms:created xsi:type="dcterms:W3CDTF">2023-10-16T14:33:05Z</dcterms:created>
  <dcterms:modified xsi:type="dcterms:W3CDTF">2024-01-12T15:48:09Z</dcterms:modified>
</cp:coreProperties>
</file>