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28" r:id="rId3"/>
    <p:sldId id="258" r:id="rId4"/>
    <p:sldId id="259" r:id="rId5"/>
    <p:sldId id="260" r:id="rId6"/>
    <p:sldId id="261" r:id="rId7"/>
    <p:sldId id="262" r:id="rId8"/>
    <p:sldId id="263" r:id="rId9"/>
    <p:sldId id="264" r:id="rId10"/>
    <p:sldId id="265" r:id="rId11"/>
    <p:sldId id="331" r:id="rId12"/>
    <p:sldId id="266" r:id="rId13"/>
    <p:sldId id="332"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84" r:id="rId27"/>
    <p:sldId id="285" r:id="rId28"/>
    <p:sldId id="286" r:id="rId29"/>
    <p:sldId id="287" r:id="rId30"/>
    <p:sldId id="288" r:id="rId31"/>
    <p:sldId id="280" r:id="rId32"/>
    <p:sldId id="281" r:id="rId33"/>
    <p:sldId id="283" r:id="rId34"/>
    <p:sldId id="333" r:id="rId35"/>
    <p:sldId id="329" r:id="rId36"/>
    <p:sldId id="290" r:id="rId37"/>
    <p:sldId id="291" r:id="rId38"/>
    <p:sldId id="292" r:id="rId39"/>
    <p:sldId id="293" r:id="rId40"/>
    <p:sldId id="294" r:id="rId41"/>
    <p:sldId id="295" r:id="rId42"/>
    <p:sldId id="296" r:id="rId43"/>
    <p:sldId id="297" r:id="rId44"/>
    <p:sldId id="298" r:id="rId45"/>
    <p:sldId id="299" r:id="rId46"/>
    <p:sldId id="300" r:id="rId47"/>
    <p:sldId id="334" r:id="rId48"/>
    <p:sldId id="301" r:id="rId49"/>
    <p:sldId id="302" r:id="rId50"/>
    <p:sldId id="303" r:id="rId51"/>
    <p:sldId id="304" r:id="rId52"/>
    <p:sldId id="305" r:id="rId53"/>
    <p:sldId id="306" r:id="rId54"/>
    <p:sldId id="330"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279" r:id="rId76"/>
  </p:sldIdLst>
  <p:sldSz cx="12192000" cy="6858000"/>
  <p:notesSz cx="6858000" cy="9144000"/>
  <p:embeddedFontLst>
    <p:embeddedFont>
      <p:font typeface="Abadi" panose="020B0604020104020204" pitchFamily="34" charset="0"/>
      <p:regular r:id="rId77"/>
    </p:embeddedFont>
    <p:embeddedFont>
      <p:font typeface="Aharoni" panose="02010803020104030203" pitchFamily="2" charset="-79"/>
      <p:bold r:id="rId78"/>
    </p:embeddedFont>
    <p:embeddedFont>
      <p:font typeface="Bookman Old Style" panose="02050604050505020204" pitchFamily="18" charset="0"/>
      <p:regular r:id="rId79"/>
      <p:bold r:id="rId80"/>
      <p:italic r:id="rId81"/>
      <p:boldItalic r:id="rId82"/>
    </p:embeddedFont>
    <p:embeddedFont>
      <p:font typeface="Californian FB" panose="0207040306080B030204" pitchFamily="18" charset="0"/>
      <p:regular r:id="rId83"/>
      <p:bold r:id="rId84"/>
      <p:italic r:id="rId85"/>
    </p:embeddedFont>
    <p:embeddedFont>
      <p:font typeface="Tempus Sans ITC" panose="04020404030D07020202" pitchFamily="82" charset="0"/>
      <p:regular r:id="rId86"/>
    </p:embeddedFont>
    <p:embeddedFont>
      <p:font typeface="Tw Cen MT" panose="020B0602020104020603" pitchFamily="34" charset="0"/>
      <p:regular r:id="rId87"/>
      <p:bold r:id="rId88"/>
      <p:italic r:id="rId89"/>
      <p:boldItalic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1" d="100"/>
          <a:sy n="81" d="100"/>
        </p:scale>
        <p:origin x="7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8.fntdata"/><Relationship Id="rId89"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3.fntdata"/><Relationship Id="rId87"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6.fntdata"/><Relationship Id="rId90"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FD03-505A-80ED-3148-930F3A1250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96A291-CC96-28CC-CF53-E798C16426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CA1602-8488-56B9-CE07-B16B6EF9F003}"/>
              </a:ext>
            </a:extLst>
          </p:cNvPr>
          <p:cNvSpPr>
            <a:spLocks noGrp="1"/>
          </p:cNvSpPr>
          <p:nvPr>
            <p:ph type="dt" sz="half" idx="10"/>
          </p:nvPr>
        </p:nvSpPr>
        <p:spPr/>
        <p:txBody>
          <a:bodyPr/>
          <a:lstStyle/>
          <a:p>
            <a:fld id="{4D12F412-8303-4A59-B649-25EB99E6BD1F}" type="datetimeFigureOut">
              <a:rPr lang="en-US" smtClean="0"/>
              <a:t>1/29/2024</a:t>
            </a:fld>
            <a:endParaRPr lang="en-US"/>
          </a:p>
        </p:txBody>
      </p:sp>
      <p:sp>
        <p:nvSpPr>
          <p:cNvPr id="5" name="Footer Placeholder 4">
            <a:extLst>
              <a:ext uri="{FF2B5EF4-FFF2-40B4-BE49-F238E27FC236}">
                <a16:creationId xmlns:a16="http://schemas.microsoft.com/office/drawing/2014/main" id="{40D135C0-E523-0939-6F97-E41E88004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818FC-F848-4CBE-56AA-F90C00B34962}"/>
              </a:ext>
            </a:extLst>
          </p:cNvPr>
          <p:cNvSpPr>
            <a:spLocks noGrp="1"/>
          </p:cNvSpPr>
          <p:nvPr>
            <p:ph type="sldNum" sz="quarter" idx="12"/>
          </p:nvPr>
        </p:nvSpPr>
        <p:spPr/>
        <p:txBody>
          <a:bodyPr/>
          <a:lstStyle/>
          <a:p>
            <a:fld id="{5CFB81CF-48FF-494C-A6F0-7A13AB275051}" type="slidenum">
              <a:rPr lang="en-US" smtClean="0"/>
              <a:t>‹#›</a:t>
            </a:fld>
            <a:endParaRPr lang="en-US"/>
          </a:p>
        </p:txBody>
      </p:sp>
    </p:spTree>
    <p:extLst>
      <p:ext uri="{BB962C8B-B14F-4D97-AF65-F5344CB8AC3E}">
        <p14:creationId xmlns:p14="http://schemas.microsoft.com/office/powerpoint/2010/main" val="595693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49F6C-7D76-51BF-2D90-D4FF18B119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92683D-59F2-F917-F188-D3075F7FA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7C220-B778-2FFE-4C0C-F09B94012E1D}"/>
              </a:ext>
            </a:extLst>
          </p:cNvPr>
          <p:cNvSpPr>
            <a:spLocks noGrp="1"/>
          </p:cNvSpPr>
          <p:nvPr>
            <p:ph type="dt" sz="half" idx="10"/>
          </p:nvPr>
        </p:nvSpPr>
        <p:spPr/>
        <p:txBody>
          <a:bodyPr/>
          <a:lstStyle/>
          <a:p>
            <a:fld id="{4D12F412-8303-4A59-B649-25EB99E6BD1F}" type="datetimeFigureOut">
              <a:rPr lang="en-US" smtClean="0"/>
              <a:t>1/29/2024</a:t>
            </a:fld>
            <a:endParaRPr lang="en-US"/>
          </a:p>
        </p:txBody>
      </p:sp>
      <p:sp>
        <p:nvSpPr>
          <p:cNvPr id="5" name="Footer Placeholder 4">
            <a:extLst>
              <a:ext uri="{FF2B5EF4-FFF2-40B4-BE49-F238E27FC236}">
                <a16:creationId xmlns:a16="http://schemas.microsoft.com/office/drawing/2014/main" id="{4F8F7BFE-A416-13B4-0C39-47B2ED291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79398-6E9C-B44C-8679-700863785149}"/>
              </a:ext>
            </a:extLst>
          </p:cNvPr>
          <p:cNvSpPr>
            <a:spLocks noGrp="1"/>
          </p:cNvSpPr>
          <p:nvPr>
            <p:ph type="sldNum" sz="quarter" idx="12"/>
          </p:nvPr>
        </p:nvSpPr>
        <p:spPr/>
        <p:txBody>
          <a:bodyPr/>
          <a:lstStyle/>
          <a:p>
            <a:fld id="{5CFB81CF-48FF-494C-A6F0-7A13AB275051}" type="slidenum">
              <a:rPr lang="en-US" smtClean="0"/>
              <a:t>‹#›</a:t>
            </a:fld>
            <a:endParaRPr lang="en-US"/>
          </a:p>
        </p:txBody>
      </p:sp>
    </p:spTree>
    <p:extLst>
      <p:ext uri="{BB962C8B-B14F-4D97-AF65-F5344CB8AC3E}">
        <p14:creationId xmlns:p14="http://schemas.microsoft.com/office/powerpoint/2010/main" val="4130409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D18E6D-7C0F-1563-103D-AF8B61869E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B4083F-A3EB-9A2C-E154-3E663DD491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D68B49-E06A-0E7A-2E7B-92E8473F1B35}"/>
              </a:ext>
            </a:extLst>
          </p:cNvPr>
          <p:cNvSpPr>
            <a:spLocks noGrp="1"/>
          </p:cNvSpPr>
          <p:nvPr>
            <p:ph type="dt" sz="half" idx="10"/>
          </p:nvPr>
        </p:nvSpPr>
        <p:spPr/>
        <p:txBody>
          <a:bodyPr/>
          <a:lstStyle/>
          <a:p>
            <a:fld id="{4D12F412-8303-4A59-B649-25EB99E6BD1F}" type="datetimeFigureOut">
              <a:rPr lang="en-US" smtClean="0"/>
              <a:t>1/29/2024</a:t>
            </a:fld>
            <a:endParaRPr lang="en-US"/>
          </a:p>
        </p:txBody>
      </p:sp>
      <p:sp>
        <p:nvSpPr>
          <p:cNvPr id="5" name="Footer Placeholder 4">
            <a:extLst>
              <a:ext uri="{FF2B5EF4-FFF2-40B4-BE49-F238E27FC236}">
                <a16:creationId xmlns:a16="http://schemas.microsoft.com/office/drawing/2014/main" id="{21D09D69-CC56-AD4C-7FED-53D87A1FC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A7011-232C-DDDA-21D6-AD95655ADD06}"/>
              </a:ext>
            </a:extLst>
          </p:cNvPr>
          <p:cNvSpPr>
            <a:spLocks noGrp="1"/>
          </p:cNvSpPr>
          <p:nvPr>
            <p:ph type="sldNum" sz="quarter" idx="12"/>
          </p:nvPr>
        </p:nvSpPr>
        <p:spPr/>
        <p:txBody>
          <a:bodyPr/>
          <a:lstStyle/>
          <a:p>
            <a:fld id="{5CFB81CF-48FF-494C-A6F0-7A13AB275051}" type="slidenum">
              <a:rPr lang="en-US" smtClean="0"/>
              <a:t>‹#›</a:t>
            </a:fld>
            <a:endParaRPr lang="en-US"/>
          </a:p>
        </p:txBody>
      </p:sp>
    </p:spTree>
    <p:extLst>
      <p:ext uri="{BB962C8B-B14F-4D97-AF65-F5344CB8AC3E}">
        <p14:creationId xmlns:p14="http://schemas.microsoft.com/office/powerpoint/2010/main" val="241491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455E-4543-5E26-2051-B53D8D5CAC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00489F-3692-655E-9A00-8B23FB938A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3C204-DBC8-379D-4A30-580E9E76AB9F}"/>
              </a:ext>
            </a:extLst>
          </p:cNvPr>
          <p:cNvSpPr>
            <a:spLocks noGrp="1"/>
          </p:cNvSpPr>
          <p:nvPr>
            <p:ph type="dt" sz="half" idx="10"/>
          </p:nvPr>
        </p:nvSpPr>
        <p:spPr/>
        <p:txBody>
          <a:bodyPr/>
          <a:lstStyle/>
          <a:p>
            <a:fld id="{4D12F412-8303-4A59-B649-25EB99E6BD1F}" type="datetimeFigureOut">
              <a:rPr lang="en-US" smtClean="0"/>
              <a:t>1/29/2024</a:t>
            </a:fld>
            <a:endParaRPr lang="en-US"/>
          </a:p>
        </p:txBody>
      </p:sp>
      <p:sp>
        <p:nvSpPr>
          <p:cNvPr id="5" name="Footer Placeholder 4">
            <a:extLst>
              <a:ext uri="{FF2B5EF4-FFF2-40B4-BE49-F238E27FC236}">
                <a16:creationId xmlns:a16="http://schemas.microsoft.com/office/drawing/2014/main" id="{A33E5C6C-8704-F917-33C1-A14A0D3BFA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7650A-8DDE-8037-1D20-664B7273018F}"/>
              </a:ext>
            </a:extLst>
          </p:cNvPr>
          <p:cNvSpPr>
            <a:spLocks noGrp="1"/>
          </p:cNvSpPr>
          <p:nvPr>
            <p:ph type="sldNum" sz="quarter" idx="12"/>
          </p:nvPr>
        </p:nvSpPr>
        <p:spPr/>
        <p:txBody>
          <a:bodyPr/>
          <a:lstStyle/>
          <a:p>
            <a:fld id="{5CFB81CF-48FF-494C-A6F0-7A13AB275051}" type="slidenum">
              <a:rPr lang="en-US" smtClean="0"/>
              <a:t>‹#›</a:t>
            </a:fld>
            <a:endParaRPr lang="en-US"/>
          </a:p>
        </p:txBody>
      </p:sp>
    </p:spTree>
    <p:extLst>
      <p:ext uri="{BB962C8B-B14F-4D97-AF65-F5344CB8AC3E}">
        <p14:creationId xmlns:p14="http://schemas.microsoft.com/office/powerpoint/2010/main" val="472784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326E-184B-4C98-314C-2C8F837958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7CF1EE-45AC-4084-6D15-96D85F8C1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406A20-8579-297C-3B04-F4F7A7572CE9}"/>
              </a:ext>
            </a:extLst>
          </p:cNvPr>
          <p:cNvSpPr>
            <a:spLocks noGrp="1"/>
          </p:cNvSpPr>
          <p:nvPr>
            <p:ph type="dt" sz="half" idx="10"/>
          </p:nvPr>
        </p:nvSpPr>
        <p:spPr/>
        <p:txBody>
          <a:bodyPr/>
          <a:lstStyle/>
          <a:p>
            <a:fld id="{4D12F412-8303-4A59-B649-25EB99E6BD1F}" type="datetimeFigureOut">
              <a:rPr lang="en-US" smtClean="0"/>
              <a:t>1/29/2024</a:t>
            </a:fld>
            <a:endParaRPr lang="en-US"/>
          </a:p>
        </p:txBody>
      </p:sp>
      <p:sp>
        <p:nvSpPr>
          <p:cNvPr id="5" name="Footer Placeholder 4">
            <a:extLst>
              <a:ext uri="{FF2B5EF4-FFF2-40B4-BE49-F238E27FC236}">
                <a16:creationId xmlns:a16="http://schemas.microsoft.com/office/drawing/2014/main" id="{FF685B9B-2E2D-93C7-9F8F-9BBC73C70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EE8A54-7B16-AAD3-69B6-69F4CA591E75}"/>
              </a:ext>
            </a:extLst>
          </p:cNvPr>
          <p:cNvSpPr>
            <a:spLocks noGrp="1"/>
          </p:cNvSpPr>
          <p:nvPr>
            <p:ph type="sldNum" sz="quarter" idx="12"/>
          </p:nvPr>
        </p:nvSpPr>
        <p:spPr/>
        <p:txBody>
          <a:bodyPr/>
          <a:lstStyle/>
          <a:p>
            <a:fld id="{5CFB81CF-48FF-494C-A6F0-7A13AB275051}" type="slidenum">
              <a:rPr lang="en-US" smtClean="0"/>
              <a:t>‹#›</a:t>
            </a:fld>
            <a:endParaRPr lang="en-US"/>
          </a:p>
        </p:txBody>
      </p:sp>
    </p:spTree>
    <p:extLst>
      <p:ext uri="{BB962C8B-B14F-4D97-AF65-F5344CB8AC3E}">
        <p14:creationId xmlns:p14="http://schemas.microsoft.com/office/powerpoint/2010/main" val="1919742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38C3C-0844-4C2D-C50C-921943EFD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EB7B1E-792F-5581-2EA2-459DA15C09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85371A-8E14-BD49-8241-839C10996E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A40A58-DCE2-3E6D-1374-770A619E8F2D}"/>
              </a:ext>
            </a:extLst>
          </p:cNvPr>
          <p:cNvSpPr>
            <a:spLocks noGrp="1"/>
          </p:cNvSpPr>
          <p:nvPr>
            <p:ph type="dt" sz="half" idx="10"/>
          </p:nvPr>
        </p:nvSpPr>
        <p:spPr/>
        <p:txBody>
          <a:bodyPr/>
          <a:lstStyle/>
          <a:p>
            <a:fld id="{4D12F412-8303-4A59-B649-25EB99E6BD1F}" type="datetimeFigureOut">
              <a:rPr lang="en-US" smtClean="0"/>
              <a:t>1/29/2024</a:t>
            </a:fld>
            <a:endParaRPr lang="en-US"/>
          </a:p>
        </p:txBody>
      </p:sp>
      <p:sp>
        <p:nvSpPr>
          <p:cNvPr id="6" name="Footer Placeholder 5">
            <a:extLst>
              <a:ext uri="{FF2B5EF4-FFF2-40B4-BE49-F238E27FC236}">
                <a16:creationId xmlns:a16="http://schemas.microsoft.com/office/drawing/2014/main" id="{708517D2-253D-8FAB-1611-2F7FB2C024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AC5BEA-60F7-B11E-4EA9-5142D8940448}"/>
              </a:ext>
            </a:extLst>
          </p:cNvPr>
          <p:cNvSpPr>
            <a:spLocks noGrp="1"/>
          </p:cNvSpPr>
          <p:nvPr>
            <p:ph type="sldNum" sz="quarter" idx="12"/>
          </p:nvPr>
        </p:nvSpPr>
        <p:spPr/>
        <p:txBody>
          <a:bodyPr/>
          <a:lstStyle/>
          <a:p>
            <a:fld id="{5CFB81CF-48FF-494C-A6F0-7A13AB275051}" type="slidenum">
              <a:rPr lang="en-US" smtClean="0"/>
              <a:t>‹#›</a:t>
            </a:fld>
            <a:endParaRPr lang="en-US"/>
          </a:p>
        </p:txBody>
      </p:sp>
    </p:spTree>
    <p:extLst>
      <p:ext uri="{BB962C8B-B14F-4D97-AF65-F5344CB8AC3E}">
        <p14:creationId xmlns:p14="http://schemas.microsoft.com/office/powerpoint/2010/main" val="338031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F2F9-E39A-56F4-478A-A2D139CD4F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6C3E3D-FB47-0FFA-5820-8989E38A9D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4C2D9B-11CB-F292-8832-075CD08A91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D81A64-1130-F039-32E0-35A17855B7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A50007-29E6-0C17-D16F-02FB38FDCB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2B764-FC13-619B-2750-219BE7F4A24B}"/>
              </a:ext>
            </a:extLst>
          </p:cNvPr>
          <p:cNvSpPr>
            <a:spLocks noGrp="1"/>
          </p:cNvSpPr>
          <p:nvPr>
            <p:ph type="dt" sz="half" idx="10"/>
          </p:nvPr>
        </p:nvSpPr>
        <p:spPr/>
        <p:txBody>
          <a:bodyPr/>
          <a:lstStyle/>
          <a:p>
            <a:fld id="{4D12F412-8303-4A59-B649-25EB99E6BD1F}" type="datetimeFigureOut">
              <a:rPr lang="en-US" smtClean="0"/>
              <a:t>1/29/2024</a:t>
            </a:fld>
            <a:endParaRPr lang="en-US"/>
          </a:p>
        </p:txBody>
      </p:sp>
      <p:sp>
        <p:nvSpPr>
          <p:cNvPr id="8" name="Footer Placeholder 7">
            <a:extLst>
              <a:ext uri="{FF2B5EF4-FFF2-40B4-BE49-F238E27FC236}">
                <a16:creationId xmlns:a16="http://schemas.microsoft.com/office/drawing/2014/main" id="{138157FD-E8D7-CDDB-6113-C59DD1172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32B2A4-CB7C-EB78-1CBE-E881668B4087}"/>
              </a:ext>
            </a:extLst>
          </p:cNvPr>
          <p:cNvSpPr>
            <a:spLocks noGrp="1"/>
          </p:cNvSpPr>
          <p:nvPr>
            <p:ph type="sldNum" sz="quarter" idx="12"/>
          </p:nvPr>
        </p:nvSpPr>
        <p:spPr/>
        <p:txBody>
          <a:bodyPr/>
          <a:lstStyle/>
          <a:p>
            <a:fld id="{5CFB81CF-48FF-494C-A6F0-7A13AB275051}" type="slidenum">
              <a:rPr lang="en-US" smtClean="0"/>
              <a:t>‹#›</a:t>
            </a:fld>
            <a:endParaRPr lang="en-US"/>
          </a:p>
        </p:txBody>
      </p:sp>
    </p:spTree>
    <p:extLst>
      <p:ext uri="{BB962C8B-B14F-4D97-AF65-F5344CB8AC3E}">
        <p14:creationId xmlns:p14="http://schemas.microsoft.com/office/powerpoint/2010/main" val="2854363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D0E61-8A3C-5FD8-C0F9-153637A4D9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FBB418-EBAC-A0D1-4AE1-05AD197E74AD}"/>
              </a:ext>
            </a:extLst>
          </p:cNvPr>
          <p:cNvSpPr>
            <a:spLocks noGrp="1"/>
          </p:cNvSpPr>
          <p:nvPr>
            <p:ph type="dt" sz="half" idx="10"/>
          </p:nvPr>
        </p:nvSpPr>
        <p:spPr/>
        <p:txBody>
          <a:bodyPr/>
          <a:lstStyle/>
          <a:p>
            <a:fld id="{4D12F412-8303-4A59-B649-25EB99E6BD1F}" type="datetimeFigureOut">
              <a:rPr lang="en-US" smtClean="0"/>
              <a:t>1/29/2024</a:t>
            </a:fld>
            <a:endParaRPr lang="en-US"/>
          </a:p>
        </p:txBody>
      </p:sp>
      <p:sp>
        <p:nvSpPr>
          <p:cNvPr id="4" name="Footer Placeholder 3">
            <a:extLst>
              <a:ext uri="{FF2B5EF4-FFF2-40B4-BE49-F238E27FC236}">
                <a16:creationId xmlns:a16="http://schemas.microsoft.com/office/drawing/2014/main" id="{0E4099F1-2401-5328-9EBC-CF3753451C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D486FB-36CB-D122-FEDB-E2150B6ADF5E}"/>
              </a:ext>
            </a:extLst>
          </p:cNvPr>
          <p:cNvSpPr>
            <a:spLocks noGrp="1"/>
          </p:cNvSpPr>
          <p:nvPr>
            <p:ph type="sldNum" sz="quarter" idx="12"/>
          </p:nvPr>
        </p:nvSpPr>
        <p:spPr/>
        <p:txBody>
          <a:bodyPr/>
          <a:lstStyle/>
          <a:p>
            <a:fld id="{5CFB81CF-48FF-494C-A6F0-7A13AB275051}" type="slidenum">
              <a:rPr lang="en-US" smtClean="0"/>
              <a:t>‹#›</a:t>
            </a:fld>
            <a:endParaRPr lang="en-US"/>
          </a:p>
        </p:txBody>
      </p:sp>
    </p:spTree>
    <p:extLst>
      <p:ext uri="{BB962C8B-B14F-4D97-AF65-F5344CB8AC3E}">
        <p14:creationId xmlns:p14="http://schemas.microsoft.com/office/powerpoint/2010/main" val="3563900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FCF91-F3FD-A678-5CCD-D803CA8FBB09}"/>
              </a:ext>
            </a:extLst>
          </p:cNvPr>
          <p:cNvSpPr>
            <a:spLocks noGrp="1"/>
          </p:cNvSpPr>
          <p:nvPr>
            <p:ph type="dt" sz="half" idx="10"/>
          </p:nvPr>
        </p:nvSpPr>
        <p:spPr/>
        <p:txBody>
          <a:bodyPr/>
          <a:lstStyle/>
          <a:p>
            <a:fld id="{4D12F412-8303-4A59-B649-25EB99E6BD1F}" type="datetimeFigureOut">
              <a:rPr lang="en-US" smtClean="0"/>
              <a:t>1/29/2024</a:t>
            </a:fld>
            <a:endParaRPr lang="en-US"/>
          </a:p>
        </p:txBody>
      </p:sp>
      <p:sp>
        <p:nvSpPr>
          <p:cNvPr id="3" name="Footer Placeholder 2">
            <a:extLst>
              <a:ext uri="{FF2B5EF4-FFF2-40B4-BE49-F238E27FC236}">
                <a16:creationId xmlns:a16="http://schemas.microsoft.com/office/drawing/2014/main" id="{56FD2AF3-38A2-5BF1-8291-14CA6B3F80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9146F9-3F05-5B96-477B-765103D90E79}"/>
              </a:ext>
            </a:extLst>
          </p:cNvPr>
          <p:cNvSpPr>
            <a:spLocks noGrp="1"/>
          </p:cNvSpPr>
          <p:nvPr>
            <p:ph type="sldNum" sz="quarter" idx="12"/>
          </p:nvPr>
        </p:nvSpPr>
        <p:spPr/>
        <p:txBody>
          <a:bodyPr/>
          <a:lstStyle/>
          <a:p>
            <a:fld id="{5CFB81CF-48FF-494C-A6F0-7A13AB275051}" type="slidenum">
              <a:rPr lang="en-US" smtClean="0"/>
              <a:t>‹#›</a:t>
            </a:fld>
            <a:endParaRPr lang="en-US"/>
          </a:p>
        </p:txBody>
      </p:sp>
    </p:spTree>
    <p:extLst>
      <p:ext uri="{BB962C8B-B14F-4D97-AF65-F5344CB8AC3E}">
        <p14:creationId xmlns:p14="http://schemas.microsoft.com/office/powerpoint/2010/main" val="1994871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32639-97A2-86B8-7E0C-F79AD794C9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7CA55B-0087-2560-50F3-8519FE3282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DEFBDD-18E1-E01B-FEE0-0FB987C946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4D24DE-DCDF-5303-29C8-ABD095DB882E}"/>
              </a:ext>
            </a:extLst>
          </p:cNvPr>
          <p:cNvSpPr>
            <a:spLocks noGrp="1"/>
          </p:cNvSpPr>
          <p:nvPr>
            <p:ph type="dt" sz="half" idx="10"/>
          </p:nvPr>
        </p:nvSpPr>
        <p:spPr/>
        <p:txBody>
          <a:bodyPr/>
          <a:lstStyle/>
          <a:p>
            <a:fld id="{4D12F412-8303-4A59-B649-25EB99E6BD1F}" type="datetimeFigureOut">
              <a:rPr lang="en-US" smtClean="0"/>
              <a:t>1/29/2024</a:t>
            </a:fld>
            <a:endParaRPr lang="en-US"/>
          </a:p>
        </p:txBody>
      </p:sp>
      <p:sp>
        <p:nvSpPr>
          <p:cNvPr id="6" name="Footer Placeholder 5">
            <a:extLst>
              <a:ext uri="{FF2B5EF4-FFF2-40B4-BE49-F238E27FC236}">
                <a16:creationId xmlns:a16="http://schemas.microsoft.com/office/drawing/2014/main" id="{9456A307-BCF7-3C86-0D95-7F4F63293B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74CF97-B215-510D-FA64-1E2431ED3794}"/>
              </a:ext>
            </a:extLst>
          </p:cNvPr>
          <p:cNvSpPr>
            <a:spLocks noGrp="1"/>
          </p:cNvSpPr>
          <p:nvPr>
            <p:ph type="sldNum" sz="quarter" idx="12"/>
          </p:nvPr>
        </p:nvSpPr>
        <p:spPr/>
        <p:txBody>
          <a:bodyPr/>
          <a:lstStyle/>
          <a:p>
            <a:fld id="{5CFB81CF-48FF-494C-A6F0-7A13AB275051}" type="slidenum">
              <a:rPr lang="en-US" smtClean="0"/>
              <a:t>‹#›</a:t>
            </a:fld>
            <a:endParaRPr lang="en-US"/>
          </a:p>
        </p:txBody>
      </p:sp>
    </p:spTree>
    <p:extLst>
      <p:ext uri="{BB962C8B-B14F-4D97-AF65-F5344CB8AC3E}">
        <p14:creationId xmlns:p14="http://schemas.microsoft.com/office/powerpoint/2010/main" val="160082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734F8-E832-8224-A702-2382A7539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C44165-A7ED-B703-C7FF-D10C975B5E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C5F023-A64B-49B8-BB82-F642BA7A9E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DC7CA5-A8EA-E143-8782-09A56D532313}"/>
              </a:ext>
            </a:extLst>
          </p:cNvPr>
          <p:cNvSpPr>
            <a:spLocks noGrp="1"/>
          </p:cNvSpPr>
          <p:nvPr>
            <p:ph type="dt" sz="half" idx="10"/>
          </p:nvPr>
        </p:nvSpPr>
        <p:spPr/>
        <p:txBody>
          <a:bodyPr/>
          <a:lstStyle/>
          <a:p>
            <a:fld id="{4D12F412-8303-4A59-B649-25EB99E6BD1F}" type="datetimeFigureOut">
              <a:rPr lang="en-US" smtClean="0"/>
              <a:t>1/29/2024</a:t>
            </a:fld>
            <a:endParaRPr lang="en-US"/>
          </a:p>
        </p:txBody>
      </p:sp>
      <p:sp>
        <p:nvSpPr>
          <p:cNvPr id="6" name="Footer Placeholder 5">
            <a:extLst>
              <a:ext uri="{FF2B5EF4-FFF2-40B4-BE49-F238E27FC236}">
                <a16:creationId xmlns:a16="http://schemas.microsoft.com/office/drawing/2014/main" id="{78BA9329-7108-3364-170C-C2C4423AC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C976CF-7528-4E26-060A-6CE3D3F7419B}"/>
              </a:ext>
            </a:extLst>
          </p:cNvPr>
          <p:cNvSpPr>
            <a:spLocks noGrp="1"/>
          </p:cNvSpPr>
          <p:nvPr>
            <p:ph type="sldNum" sz="quarter" idx="12"/>
          </p:nvPr>
        </p:nvSpPr>
        <p:spPr/>
        <p:txBody>
          <a:bodyPr/>
          <a:lstStyle/>
          <a:p>
            <a:fld id="{5CFB81CF-48FF-494C-A6F0-7A13AB275051}" type="slidenum">
              <a:rPr lang="en-US" smtClean="0"/>
              <a:t>‹#›</a:t>
            </a:fld>
            <a:endParaRPr lang="en-US"/>
          </a:p>
        </p:txBody>
      </p:sp>
    </p:spTree>
    <p:extLst>
      <p:ext uri="{BB962C8B-B14F-4D97-AF65-F5344CB8AC3E}">
        <p14:creationId xmlns:p14="http://schemas.microsoft.com/office/powerpoint/2010/main" val="2720224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01820B-F09E-24A6-E9B4-C7657F5B50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F65B97-AB2B-DE24-FB7D-B8BFF877A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A06BF-DE83-E912-30F5-ABD7825885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2F412-8303-4A59-B649-25EB99E6BD1F}" type="datetimeFigureOut">
              <a:rPr lang="en-US" smtClean="0"/>
              <a:t>1/29/2024</a:t>
            </a:fld>
            <a:endParaRPr lang="en-US"/>
          </a:p>
        </p:txBody>
      </p:sp>
      <p:sp>
        <p:nvSpPr>
          <p:cNvPr id="5" name="Footer Placeholder 4">
            <a:extLst>
              <a:ext uri="{FF2B5EF4-FFF2-40B4-BE49-F238E27FC236}">
                <a16:creationId xmlns:a16="http://schemas.microsoft.com/office/drawing/2014/main" id="{F1888AE0-FEED-F90A-E60D-99E216C91E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B51473-9D88-8C82-4FEE-682FC90915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B81CF-48FF-494C-A6F0-7A13AB275051}" type="slidenum">
              <a:rPr lang="en-US" smtClean="0"/>
              <a:t>‹#›</a:t>
            </a:fld>
            <a:endParaRPr lang="en-US"/>
          </a:p>
        </p:txBody>
      </p:sp>
    </p:spTree>
    <p:extLst>
      <p:ext uri="{BB962C8B-B14F-4D97-AF65-F5344CB8AC3E}">
        <p14:creationId xmlns:p14="http://schemas.microsoft.com/office/powerpoint/2010/main" val="863815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sites.google.com/site/bomgeography/internal-map/new-world-commentary/h/hill-shim"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69.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73.jpg"/></Relationships>
</file>

<file path=ppt/slides/_rels/slide5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69.jpg"/><Relationship Id="rId1" Type="http://schemas.openxmlformats.org/officeDocument/2006/relationships/slideLayout" Target="../slideLayouts/slideLayout7.xml"/><Relationship Id="rId5" Type="http://schemas.openxmlformats.org/officeDocument/2006/relationships/image" Target="../media/image76.jpg"/><Relationship Id="rId4" Type="http://schemas.openxmlformats.org/officeDocument/2006/relationships/image" Target="../media/image11.jpg"/></Relationships>
</file>

<file path=ppt/slides/_rels/slide6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63.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6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6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69.jp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86.jpg"/></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6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69.jp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jpg"/></Relationships>
</file>

<file path=ppt/slides/_rels/slide6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73.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9CE78A-1744-8B32-F668-18507283E9E6}"/>
              </a:ext>
            </a:extLst>
          </p:cNvPr>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ED53C4D-7C64-A7BD-1DA0-84648C4F9E55}"/>
              </a:ext>
            </a:extLst>
          </p:cNvPr>
          <p:cNvSpPr txBox="1"/>
          <p:nvPr/>
        </p:nvSpPr>
        <p:spPr>
          <a:xfrm>
            <a:off x="1524000" y="1140903"/>
            <a:ext cx="9144000" cy="707886"/>
          </a:xfrm>
          <a:prstGeom prst="rect">
            <a:avLst/>
          </a:prstGeom>
          <a:noFill/>
        </p:spPr>
        <p:txBody>
          <a:bodyPr wrap="square" rtlCol="0">
            <a:spAutoFit/>
          </a:bodyPr>
          <a:lstStyle/>
          <a:p>
            <a:pPr algn="ctr"/>
            <a:r>
              <a:rPr lang="en-US" sz="4000" dirty="0">
                <a:solidFill>
                  <a:schemeClr val="bg1"/>
                </a:solidFill>
                <a:latin typeface="Bookman Old Style" pitchFamily="18" charset="0"/>
              </a:rPr>
              <a:t>Mormon 1-6</a:t>
            </a:r>
          </a:p>
        </p:txBody>
      </p:sp>
      <p:grpSp>
        <p:nvGrpSpPr>
          <p:cNvPr id="6" name="Group 5">
            <a:extLst>
              <a:ext uri="{FF2B5EF4-FFF2-40B4-BE49-F238E27FC236}">
                <a16:creationId xmlns:a16="http://schemas.microsoft.com/office/drawing/2014/main" id="{0E90AF97-C748-1B2F-48A0-F5B9B237BC02}"/>
              </a:ext>
            </a:extLst>
          </p:cNvPr>
          <p:cNvGrpSpPr/>
          <p:nvPr/>
        </p:nvGrpSpPr>
        <p:grpSpPr>
          <a:xfrm>
            <a:off x="5485582" y="2568669"/>
            <a:ext cx="1383109" cy="3832582"/>
            <a:chOff x="2133600" y="3124200"/>
            <a:chExt cx="1209964" cy="3352800"/>
          </a:xfrm>
        </p:grpSpPr>
        <p:grpSp>
          <p:nvGrpSpPr>
            <p:cNvPr id="7" name="Group 285">
              <a:extLst>
                <a:ext uri="{FF2B5EF4-FFF2-40B4-BE49-F238E27FC236}">
                  <a16:creationId xmlns:a16="http://schemas.microsoft.com/office/drawing/2014/main" id="{67843375-4189-29D5-F5D2-5EFDCF6044F0}"/>
                </a:ext>
              </a:extLst>
            </p:cNvPr>
            <p:cNvGrpSpPr/>
            <p:nvPr/>
          </p:nvGrpSpPr>
          <p:grpSpPr>
            <a:xfrm rot="17194410">
              <a:off x="2764132" y="5999335"/>
              <a:ext cx="359123" cy="509595"/>
              <a:chOff x="4934260" y="5008578"/>
              <a:chExt cx="373811" cy="553131"/>
            </a:xfrm>
          </p:grpSpPr>
          <p:sp>
            <p:nvSpPr>
              <p:cNvPr id="85" name="Oval 3">
                <a:extLst>
                  <a:ext uri="{FF2B5EF4-FFF2-40B4-BE49-F238E27FC236}">
                    <a16:creationId xmlns:a16="http://schemas.microsoft.com/office/drawing/2014/main" id="{095A44D5-93E0-198B-37FE-819CB42074C3}"/>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4">
                <a:extLst>
                  <a:ext uri="{FF2B5EF4-FFF2-40B4-BE49-F238E27FC236}">
                    <a16:creationId xmlns:a16="http://schemas.microsoft.com/office/drawing/2014/main" id="{2297EA74-62F9-7066-2FC5-87CA575F0B7A}"/>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284">
              <a:extLst>
                <a:ext uri="{FF2B5EF4-FFF2-40B4-BE49-F238E27FC236}">
                  <a16:creationId xmlns:a16="http://schemas.microsoft.com/office/drawing/2014/main" id="{63D0F92A-7D11-5BEB-9C87-910B6F263B77}"/>
                </a:ext>
              </a:extLst>
            </p:cNvPr>
            <p:cNvGrpSpPr/>
            <p:nvPr/>
          </p:nvGrpSpPr>
          <p:grpSpPr>
            <a:xfrm>
              <a:off x="2379689" y="5993567"/>
              <a:ext cx="376003" cy="483433"/>
              <a:chOff x="4934260" y="5008578"/>
              <a:chExt cx="373811" cy="553131"/>
            </a:xfrm>
          </p:grpSpPr>
          <p:sp>
            <p:nvSpPr>
              <p:cNvPr id="83" name="Oval 6">
                <a:extLst>
                  <a:ext uri="{FF2B5EF4-FFF2-40B4-BE49-F238E27FC236}">
                    <a16:creationId xmlns:a16="http://schemas.microsoft.com/office/drawing/2014/main" id="{131E6F25-9FC5-BD16-0F75-31FAE572039E}"/>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7">
                <a:extLst>
                  <a:ext uri="{FF2B5EF4-FFF2-40B4-BE49-F238E27FC236}">
                    <a16:creationId xmlns:a16="http://schemas.microsoft.com/office/drawing/2014/main" id="{59352D16-B3A0-1A20-66ED-ECCB8C21951B}"/>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a:extLst>
                <a:ext uri="{FF2B5EF4-FFF2-40B4-BE49-F238E27FC236}">
                  <a16:creationId xmlns:a16="http://schemas.microsoft.com/office/drawing/2014/main" id="{4C4F55A9-2D5B-41B3-A1A1-CC3681D80999}"/>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165CEB9-01F2-EAE1-FFE9-BD80573066D1}"/>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B39C0B7F-1F4E-7E1C-CEDE-EE3B983CF862}"/>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1F8C0456-C9BA-C32C-BB66-0691B46859C9}"/>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AC1D8450-6617-E889-0191-8E4E4A9DBEEB}"/>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25">
              <a:extLst>
                <a:ext uri="{FF2B5EF4-FFF2-40B4-BE49-F238E27FC236}">
                  <a16:creationId xmlns:a16="http://schemas.microsoft.com/office/drawing/2014/main" id="{20D96BD6-73AB-D955-7914-D01978BC1CEE}"/>
                </a:ext>
              </a:extLst>
            </p:cNvPr>
            <p:cNvGrpSpPr/>
            <p:nvPr/>
          </p:nvGrpSpPr>
          <p:grpSpPr>
            <a:xfrm>
              <a:off x="2480714" y="4105564"/>
              <a:ext cx="546919" cy="609600"/>
              <a:chOff x="2321193" y="914400"/>
              <a:chExt cx="1962699" cy="2187638"/>
            </a:xfrm>
          </p:grpSpPr>
          <p:sp>
            <p:nvSpPr>
              <p:cNvPr id="77" name="Oval 17">
                <a:extLst>
                  <a:ext uri="{FF2B5EF4-FFF2-40B4-BE49-F238E27FC236}">
                    <a16:creationId xmlns:a16="http://schemas.microsoft.com/office/drawing/2014/main" id="{F5C7C440-7B6A-3525-DD0D-63AC862E2C62}"/>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entagon 19">
                <a:extLst>
                  <a:ext uri="{FF2B5EF4-FFF2-40B4-BE49-F238E27FC236}">
                    <a16:creationId xmlns:a16="http://schemas.microsoft.com/office/drawing/2014/main" id="{9E92C7CE-F25D-AA48-E107-4252F80EDFEF}"/>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entagon 20">
                <a:extLst>
                  <a:ext uri="{FF2B5EF4-FFF2-40B4-BE49-F238E27FC236}">
                    <a16:creationId xmlns:a16="http://schemas.microsoft.com/office/drawing/2014/main" id="{42140FAC-5B94-83F2-FD6E-B80B2B10746B}"/>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entagon 21">
                <a:extLst>
                  <a:ext uri="{FF2B5EF4-FFF2-40B4-BE49-F238E27FC236}">
                    <a16:creationId xmlns:a16="http://schemas.microsoft.com/office/drawing/2014/main" id="{430485BC-59FE-9315-07C7-58DD71F4DD95}"/>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entagon 22">
                <a:extLst>
                  <a:ext uri="{FF2B5EF4-FFF2-40B4-BE49-F238E27FC236}">
                    <a16:creationId xmlns:a16="http://schemas.microsoft.com/office/drawing/2014/main" id="{2AB5F90F-0B78-E3C7-8F31-78C01272D052}"/>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entagon 23">
                <a:extLst>
                  <a:ext uri="{FF2B5EF4-FFF2-40B4-BE49-F238E27FC236}">
                    <a16:creationId xmlns:a16="http://schemas.microsoft.com/office/drawing/2014/main" id="{E6416A80-D6BD-5147-5FBE-9A8A8B8F7D86}"/>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35">
              <a:extLst>
                <a:ext uri="{FF2B5EF4-FFF2-40B4-BE49-F238E27FC236}">
                  <a16:creationId xmlns:a16="http://schemas.microsoft.com/office/drawing/2014/main" id="{F57AEF13-019A-67FB-4A8B-8D2D46EB1E6D}"/>
                </a:ext>
              </a:extLst>
            </p:cNvPr>
            <p:cNvGrpSpPr/>
            <p:nvPr/>
          </p:nvGrpSpPr>
          <p:grpSpPr>
            <a:xfrm rot="1699902">
              <a:off x="2147930" y="4740678"/>
              <a:ext cx="291183" cy="118991"/>
              <a:chOff x="2209800" y="1905000"/>
              <a:chExt cx="2286000" cy="1066800"/>
            </a:xfrm>
          </p:grpSpPr>
          <p:grpSp>
            <p:nvGrpSpPr>
              <p:cNvPr id="71" name="Group 29">
                <a:extLst>
                  <a:ext uri="{FF2B5EF4-FFF2-40B4-BE49-F238E27FC236}">
                    <a16:creationId xmlns:a16="http://schemas.microsoft.com/office/drawing/2014/main" id="{962E641F-D913-1AD0-0238-1763484C0BBF}"/>
                  </a:ext>
                </a:extLst>
              </p:cNvPr>
              <p:cNvGrpSpPr/>
              <p:nvPr/>
            </p:nvGrpSpPr>
            <p:grpSpPr>
              <a:xfrm>
                <a:off x="2209800" y="1905000"/>
                <a:ext cx="1066800" cy="1066800"/>
                <a:chOff x="990600" y="1905000"/>
                <a:chExt cx="1066800" cy="1066800"/>
              </a:xfrm>
            </p:grpSpPr>
            <p:sp>
              <p:nvSpPr>
                <p:cNvPr id="75" name="&quot;No&quot; Symbol 98">
                  <a:extLst>
                    <a:ext uri="{FF2B5EF4-FFF2-40B4-BE49-F238E27FC236}">
                      <a16:creationId xmlns:a16="http://schemas.microsoft.com/office/drawing/2014/main" id="{53AFF7EC-8866-33E7-885D-47AB1564BE52}"/>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Oval 75">
                  <a:extLst>
                    <a:ext uri="{FF2B5EF4-FFF2-40B4-BE49-F238E27FC236}">
                      <a16:creationId xmlns:a16="http://schemas.microsoft.com/office/drawing/2014/main" id="{FAE73C5E-F00C-0D73-9672-AAF0D5A42DD3}"/>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32">
                <a:extLst>
                  <a:ext uri="{FF2B5EF4-FFF2-40B4-BE49-F238E27FC236}">
                    <a16:creationId xmlns:a16="http://schemas.microsoft.com/office/drawing/2014/main" id="{7C6A121C-470F-695C-F3FD-719B3B591A39}"/>
                  </a:ext>
                </a:extLst>
              </p:cNvPr>
              <p:cNvGrpSpPr/>
              <p:nvPr/>
            </p:nvGrpSpPr>
            <p:grpSpPr>
              <a:xfrm>
                <a:off x="3429000" y="1905000"/>
                <a:ext cx="1066800" cy="1066800"/>
                <a:chOff x="990600" y="1905000"/>
                <a:chExt cx="1066800" cy="1066800"/>
              </a:xfrm>
            </p:grpSpPr>
            <p:sp>
              <p:nvSpPr>
                <p:cNvPr id="73" name="&quot;No&quot; Symbol 96">
                  <a:extLst>
                    <a:ext uri="{FF2B5EF4-FFF2-40B4-BE49-F238E27FC236}">
                      <a16:creationId xmlns:a16="http://schemas.microsoft.com/office/drawing/2014/main" id="{0143C22B-7CC6-59A3-1EC5-B8F69863BB3E}"/>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Oval 34">
                  <a:extLst>
                    <a:ext uri="{FF2B5EF4-FFF2-40B4-BE49-F238E27FC236}">
                      <a16:creationId xmlns:a16="http://schemas.microsoft.com/office/drawing/2014/main" id="{5925D5B1-A28C-62BE-2515-0139EACA6B2F}"/>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36">
              <a:extLst>
                <a:ext uri="{FF2B5EF4-FFF2-40B4-BE49-F238E27FC236}">
                  <a16:creationId xmlns:a16="http://schemas.microsoft.com/office/drawing/2014/main" id="{9AC47BE4-E5DA-9713-17E1-9106BB560ABF}"/>
                </a:ext>
              </a:extLst>
            </p:cNvPr>
            <p:cNvGrpSpPr/>
            <p:nvPr/>
          </p:nvGrpSpPr>
          <p:grpSpPr>
            <a:xfrm rot="20019181">
              <a:off x="3048475" y="4742987"/>
              <a:ext cx="291183" cy="118991"/>
              <a:chOff x="2209800" y="1905000"/>
              <a:chExt cx="2286000" cy="1066800"/>
            </a:xfrm>
          </p:grpSpPr>
          <p:grpSp>
            <p:nvGrpSpPr>
              <p:cNvPr id="65" name="Group 29">
                <a:extLst>
                  <a:ext uri="{FF2B5EF4-FFF2-40B4-BE49-F238E27FC236}">
                    <a16:creationId xmlns:a16="http://schemas.microsoft.com/office/drawing/2014/main" id="{3A0775D4-C79E-A8E4-A707-F3ADE8A9964D}"/>
                  </a:ext>
                </a:extLst>
              </p:cNvPr>
              <p:cNvGrpSpPr/>
              <p:nvPr/>
            </p:nvGrpSpPr>
            <p:grpSpPr>
              <a:xfrm>
                <a:off x="2209800" y="1905000"/>
                <a:ext cx="1066800" cy="1066800"/>
                <a:chOff x="990600" y="1905000"/>
                <a:chExt cx="1066800" cy="1066800"/>
              </a:xfrm>
            </p:grpSpPr>
            <p:sp>
              <p:nvSpPr>
                <p:cNvPr id="69" name="&quot;No&quot; Symbol 92">
                  <a:extLst>
                    <a:ext uri="{FF2B5EF4-FFF2-40B4-BE49-F238E27FC236}">
                      <a16:creationId xmlns:a16="http://schemas.microsoft.com/office/drawing/2014/main" id="{A803A56A-78A9-6019-3738-B4E7B44BD66A}"/>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Oval 69">
                  <a:extLst>
                    <a:ext uri="{FF2B5EF4-FFF2-40B4-BE49-F238E27FC236}">
                      <a16:creationId xmlns:a16="http://schemas.microsoft.com/office/drawing/2014/main" id="{FEA65DC5-E466-F202-C026-6AF8CAA0F2E1}"/>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32">
                <a:extLst>
                  <a:ext uri="{FF2B5EF4-FFF2-40B4-BE49-F238E27FC236}">
                    <a16:creationId xmlns:a16="http://schemas.microsoft.com/office/drawing/2014/main" id="{65544478-226B-F768-2686-494961AF8D01}"/>
                  </a:ext>
                </a:extLst>
              </p:cNvPr>
              <p:cNvGrpSpPr/>
              <p:nvPr/>
            </p:nvGrpSpPr>
            <p:grpSpPr>
              <a:xfrm>
                <a:off x="3429000" y="1905000"/>
                <a:ext cx="1066800" cy="1066800"/>
                <a:chOff x="990600" y="1905000"/>
                <a:chExt cx="1066800" cy="1066800"/>
              </a:xfrm>
            </p:grpSpPr>
            <p:sp>
              <p:nvSpPr>
                <p:cNvPr id="67" name="&quot;No&quot; Symbol 90">
                  <a:extLst>
                    <a:ext uri="{FF2B5EF4-FFF2-40B4-BE49-F238E27FC236}">
                      <a16:creationId xmlns:a16="http://schemas.microsoft.com/office/drawing/2014/main" id="{07960169-8CD3-B810-FAAA-21CBD2C61F11}"/>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Oval 67">
                  <a:extLst>
                    <a:ext uri="{FF2B5EF4-FFF2-40B4-BE49-F238E27FC236}">
                      <a16:creationId xmlns:a16="http://schemas.microsoft.com/office/drawing/2014/main" id="{C7993894-FAEF-92FE-0545-A36969FC9030}"/>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Trapezoid 16">
              <a:extLst>
                <a:ext uri="{FF2B5EF4-FFF2-40B4-BE49-F238E27FC236}">
                  <a16:creationId xmlns:a16="http://schemas.microsoft.com/office/drawing/2014/main" id="{8D963187-0BD9-14CA-9258-F6263FE482BE}"/>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65">
              <a:extLst>
                <a:ext uri="{FF2B5EF4-FFF2-40B4-BE49-F238E27FC236}">
                  <a16:creationId xmlns:a16="http://schemas.microsoft.com/office/drawing/2014/main" id="{71EE0288-DEED-DFE6-BDDF-9AABA6A3E80B}"/>
                </a:ext>
              </a:extLst>
            </p:cNvPr>
            <p:cNvGrpSpPr/>
            <p:nvPr/>
          </p:nvGrpSpPr>
          <p:grpSpPr>
            <a:xfrm rot="10800000" flipH="1" flipV="1">
              <a:off x="2235200" y="6029036"/>
              <a:ext cx="990600" cy="158496"/>
              <a:chOff x="1447800" y="2040716"/>
              <a:chExt cx="3102900" cy="387950"/>
            </a:xfrm>
          </p:grpSpPr>
          <p:sp>
            <p:nvSpPr>
              <p:cNvPr id="59" name="Diagonal Stripe 58">
                <a:extLst>
                  <a:ext uri="{FF2B5EF4-FFF2-40B4-BE49-F238E27FC236}">
                    <a16:creationId xmlns:a16="http://schemas.microsoft.com/office/drawing/2014/main" id="{0A33705A-0107-4416-E68E-8F2F6767A86A}"/>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iagonal Stripe 59">
                <a:extLst>
                  <a:ext uri="{FF2B5EF4-FFF2-40B4-BE49-F238E27FC236}">
                    <a16:creationId xmlns:a16="http://schemas.microsoft.com/office/drawing/2014/main" id="{06E3D6C9-791A-E7A2-4E87-4801DF9CD528}"/>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iagonal Stripe 60">
                <a:extLst>
                  <a:ext uri="{FF2B5EF4-FFF2-40B4-BE49-F238E27FC236}">
                    <a16:creationId xmlns:a16="http://schemas.microsoft.com/office/drawing/2014/main" id="{49B07CEF-580B-B267-11C4-DE5DB24F7C2A}"/>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iagonal Stripe 61">
                <a:extLst>
                  <a:ext uri="{FF2B5EF4-FFF2-40B4-BE49-F238E27FC236}">
                    <a16:creationId xmlns:a16="http://schemas.microsoft.com/office/drawing/2014/main" id="{9BA44D5B-48D6-35D6-1927-EECC32D582C7}"/>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iagonal Stripe 62">
                <a:extLst>
                  <a:ext uri="{FF2B5EF4-FFF2-40B4-BE49-F238E27FC236}">
                    <a16:creationId xmlns:a16="http://schemas.microsoft.com/office/drawing/2014/main" id="{1F91B072-CED4-3AD4-DA15-C074AEA99F04}"/>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iagonal Stripe 63">
                <a:extLst>
                  <a:ext uri="{FF2B5EF4-FFF2-40B4-BE49-F238E27FC236}">
                    <a16:creationId xmlns:a16="http://schemas.microsoft.com/office/drawing/2014/main" id="{1938A5E7-6398-A968-03E7-6FDA4CA90270}"/>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 name="Group 108">
              <a:extLst>
                <a:ext uri="{FF2B5EF4-FFF2-40B4-BE49-F238E27FC236}">
                  <a16:creationId xmlns:a16="http://schemas.microsoft.com/office/drawing/2014/main" id="{F554DD14-865A-33B8-3294-BCDB8CBB52D1}"/>
                </a:ext>
              </a:extLst>
            </p:cNvPr>
            <p:cNvGrpSpPr/>
            <p:nvPr/>
          </p:nvGrpSpPr>
          <p:grpSpPr>
            <a:xfrm>
              <a:off x="2209800" y="6172199"/>
              <a:ext cx="1087582" cy="152401"/>
              <a:chOff x="1295400" y="2819400"/>
              <a:chExt cx="1327484" cy="304800"/>
            </a:xfrm>
          </p:grpSpPr>
          <p:grpSp>
            <p:nvGrpSpPr>
              <p:cNvPr id="30" name="Group 86">
                <a:extLst>
                  <a:ext uri="{FF2B5EF4-FFF2-40B4-BE49-F238E27FC236}">
                    <a16:creationId xmlns:a16="http://schemas.microsoft.com/office/drawing/2014/main" id="{93253436-970A-7558-BB8A-EA8C01365548}"/>
                  </a:ext>
                </a:extLst>
              </p:cNvPr>
              <p:cNvGrpSpPr/>
              <p:nvPr/>
            </p:nvGrpSpPr>
            <p:grpSpPr>
              <a:xfrm>
                <a:off x="1295400" y="2819400"/>
                <a:ext cx="914400" cy="304800"/>
                <a:chOff x="838200" y="2193636"/>
                <a:chExt cx="2895600" cy="946728"/>
              </a:xfrm>
            </p:grpSpPr>
            <p:grpSp>
              <p:nvGrpSpPr>
                <p:cNvPr id="39" name="Group 69">
                  <a:extLst>
                    <a:ext uri="{FF2B5EF4-FFF2-40B4-BE49-F238E27FC236}">
                      <a16:creationId xmlns:a16="http://schemas.microsoft.com/office/drawing/2014/main" id="{A2EAD96E-23C1-7311-16A6-50093A1A6A5C}"/>
                    </a:ext>
                  </a:extLst>
                </p:cNvPr>
                <p:cNvGrpSpPr/>
                <p:nvPr/>
              </p:nvGrpSpPr>
              <p:grpSpPr>
                <a:xfrm>
                  <a:off x="838200" y="2193636"/>
                  <a:ext cx="381000" cy="930564"/>
                  <a:chOff x="838200" y="2193636"/>
                  <a:chExt cx="381000" cy="930564"/>
                </a:xfrm>
              </p:grpSpPr>
              <p:sp>
                <p:nvSpPr>
                  <p:cNvPr id="56" name="Isosceles Triangle 55">
                    <a:extLst>
                      <a:ext uri="{FF2B5EF4-FFF2-40B4-BE49-F238E27FC236}">
                        <a16:creationId xmlns:a16="http://schemas.microsoft.com/office/drawing/2014/main" id="{43BF47A7-9A22-6A51-22C4-EE6BD8D9D50D}"/>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40A3D88-66C3-D447-CDE5-7F27E5B0A9D6}"/>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a:extLst>
                      <a:ext uri="{FF2B5EF4-FFF2-40B4-BE49-F238E27FC236}">
                        <a16:creationId xmlns:a16="http://schemas.microsoft.com/office/drawing/2014/main" id="{38534482-7CBC-5620-0856-12AC269BC618}"/>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70">
                  <a:extLst>
                    <a:ext uri="{FF2B5EF4-FFF2-40B4-BE49-F238E27FC236}">
                      <a16:creationId xmlns:a16="http://schemas.microsoft.com/office/drawing/2014/main" id="{969096A5-12D9-3935-FE07-8E78AC9B0EAF}"/>
                    </a:ext>
                  </a:extLst>
                </p:cNvPr>
                <p:cNvGrpSpPr/>
                <p:nvPr/>
              </p:nvGrpSpPr>
              <p:grpSpPr>
                <a:xfrm>
                  <a:off x="2133600" y="2209800"/>
                  <a:ext cx="381000" cy="930564"/>
                  <a:chOff x="838200" y="2193636"/>
                  <a:chExt cx="381000" cy="930564"/>
                </a:xfrm>
              </p:grpSpPr>
              <p:sp>
                <p:nvSpPr>
                  <p:cNvPr id="53" name="Isosceles Triangle 52">
                    <a:extLst>
                      <a:ext uri="{FF2B5EF4-FFF2-40B4-BE49-F238E27FC236}">
                        <a16:creationId xmlns:a16="http://schemas.microsoft.com/office/drawing/2014/main" id="{4829664D-3D00-5650-3266-69F812974C70}"/>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7A528A1-7DFD-62A5-3DD5-143829FD7199}"/>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3E23FE80-57B2-C566-20F1-7F0A10A1C42E}"/>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74">
                  <a:extLst>
                    <a:ext uri="{FF2B5EF4-FFF2-40B4-BE49-F238E27FC236}">
                      <a16:creationId xmlns:a16="http://schemas.microsoft.com/office/drawing/2014/main" id="{BD2AD4B1-6DC4-B3AA-0792-E86206585375}"/>
                    </a:ext>
                  </a:extLst>
                </p:cNvPr>
                <p:cNvGrpSpPr/>
                <p:nvPr/>
              </p:nvGrpSpPr>
              <p:grpSpPr>
                <a:xfrm>
                  <a:off x="1524000" y="2209800"/>
                  <a:ext cx="381000" cy="930564"/>
                  <a:chOff x="838200" y="2193636"/>
                  <a:chExt cx="381000" cy="930564"/>
                </a:xfrm>
              </p:grpSpPr>
              <p:sp>
                <p:nvSpPr>
                  <p:cNvPr id="50" name="Isosceles Triangle 49">
                    <a:extLst>
                      <a:ext uri="{FF2B5EF4-FFF2-40B4-BE49-F238E27FC236}">
                        <a16:creationId xmlns:a16="http://schemas.microsoft.com/office/drawing/2014/main" id="{B8329378-81C1-D3AF-24EC-30BE3E79C6F8}"/>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BB95DCB-1308-78F1-9CEE-AC2297D7AA0B}"/>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032CD958-374A-F931-52EB-6FC5E01F143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78">
                  <a:extLst>
                    <a:ext uri="{FF2B5EF4-FFF2-40B4-BE49-F238E27FC236}">
                      <a16:creationId xmlns:a16="http://schemas.microsoft.com/office/drawing/2014/main" id="{E50D36AC-F19F-3E69-09F2-449A104A37DD}"/>
                    </a:ext>
                  </a:extLst>
                </p:cNvPr>
                <p:cNvGrpSpPr/>
                <p:nvPr/>
              </p:nvGrpSpPr>
              <p:grpSpPr>
                <a:xfrm>
                  <a:off x="2667000" y="2209800"/>
                  <a:ext cx="381000" cy="930564"/>
                  <a:chOff x="838200" y="2193636"/>
                  <a:chExt cx="381000" cy="930564"/>
                </a:xfrm>
              </p:grpSpPr>
              <p:sp>
                <p:nvSpPr>
                  <p:cNvPr id="47" name="Isosceles Triangle 46">
                    <a:extLst>
                      <a:ext uri="{FF2B5EF4-FFF2-40B4-BE49-F238E27FC236}">
                        <a16:creationId xmlns:a16="http://schemas.microsoft.com/office/drawing/2014/main" id="{628479BA-182A-9D29-CC00-62DF6911B3F6}"/>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F832AD7-AE9A-FD4F-7D1D-575E35F68A77}"/>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6E947E1F-36F5-597B-BDF2-6E3B8048182E}"/>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82">
                  <a:extLst>
                    <a:ext uri="{FF2B5EF4-FFF2-40B4-BE49-F238E27FC236}">
                      <a16:creationId xmlns:a16="http://schemas.microsoft.com/office/drawing/2014/main" id="{ECC4A8B2-05B4-E4AC-2220-DE1F6D5467E5}"/>
                    </a:ext>
                  </a:extLst>
                </p:cNvPr>
                <p:cNvGrpSpPr/>
                <p:nvPr/>
              </p:nvGrpSpPr>
              <p:grpSpPr>
                <a:xfrm>
                  <a:off x="3352800" y="2209800"/>
                  <a:ext cx="381000" cy="930564"/>
                  <a:chOff x="838200" y="2193636"/>
                  <a:chExt cx="381000" cy="930564"/>
                </a:xfrm>
              </p:grpSpPr>
              <p:sp>
                <p:nvSpPr>
                  <p:cNvPr id="44" name="Isosceles Triangle 43">
                    <a:extLst>
                      <a:ext uri="{FF2B5EF4-FFF2-40B4-BE49-F238E27FC236}">
                        <a16:creationId xmlns:a16="http://schemas.microsoft.com/office/drawing/2014/main" id="{1B02D9A0-916B-B0EF-5F4A-33414CE153CB}"/>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46DC399-29E0-08EF-41F8-7CAB875E84B0}"/>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A2CB7138-B4AC-6832-37CF-3E34E9BC6C59}"/>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69">
                <a:extLst>
                  <a:ext uri="{FF2B5EF4-FFF2-40B4-BE49-F238E27FC236}">
                    <a16:creationId xmlns:a16="http://schemas.microsoft.com/office/drawing/2014/main" id="{638DF9CF-CE9F-F96B-9E45-7AAA4F274E28}"/>
                  </a:ext>
                </a:extLst>
              </p:cNvPr>
              <p:cNvGrpSpPr/>
              <p:nvPr/>
            </p:nvGrpSpPr>
            <p:grpSpPr>
              <a:xfrm>
                <a:off x="2286000" y="2819400"/>
                <a:ext cx="120316" cy="299596"/>
                <a:chOff x="838200" y="2193636"/>
                <a:chExt cx="381000" cy="930564"/>
              </a:xfrm>
            </p:grpSpPr>
            <p:sp>
              <p:nvSpPr>
                <p:cNvPr id="36" name="Isosceles Triangle 35">
                  <a:extLst>
                    <a:ext uri="{FF2B5EF4-FFF2-40B4-BE49-F238E27FC236}">
                      <a16:creationId xmlns:a16="http://schemas.microsoft.com/office/drawing/2014/main" id="{9B3A4049-7028-28F0-5BE7-623BBD0DC277}"/>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688A1DE-0850-28B4-CE2D-2D801DCE5492}"/>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18996150-6FAA-ACE2-45C7-21C615EEC48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74">
                <a:extLst>
                  <a:ext uri="{FF2B5EF4-FFF2-40B4-BE49-F238E27FC236}">
                    <a16:creationId xmlns:a16="http://schemas.microsoft.com/office/drawing/2014/main" id="{E79F299D-0F70-A63B-ABB3-AF31C9A51771}"/>
                  </a:ext>
                </a:extLst>
              </p:cNvPr>
              <p:cNvGrpSpPr/>
              <p:nvPr/>
            </p:nvGrpSpPr>
            <p:grpSpPr>
              <a:xfrm>
                <a:off x="2502568" y="2824604"/>
                <a:ext cx="120316" cy="299596"/>
                <a:chOff x="838200" y="2193636"/>
                <a:chExt cx="381000" cy="930564"/>
              </a:xfrm>
            </p:grpSpPr>
            <p:sp>
              <p:nvSpPr>
                <p:cNvPr id="33" name="Isosceles Triangle 32">
                  <a:extLst>
                    <a:ext uri="{FF2B5EF4-FFF2-40B4-BE49-F238E27FC236}">
                      <a16:creationId xmlns:a16="http://schemas.microsoft.com/office/drawing/2014/main" id="{8B5E655F-2F9D-BB6F-7E7C-E651BD4F31B7}"/>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81A41B0-5CF3-2E12-87B4-7871E6844323}"/>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B76776F0-7292-9203-2CB1-5309EE53FE81}"/>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Oval 19">
              <a:extLst>
                <a:ext uri="{FF2B5EF4-FFF2-40B4-BE49-F238E27FC236}">
                  <a16:creationId xmlns:a16="http://schemas.microsoft.com/office/drawing/2014/main" id="{989E3CD4-4898-DD6E-8A42-006E49F003DF}"/>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 Diagonal Corner Rectangle 15">
              <a:extLst>
                <a:ext uri="{FF2B5EF4-FFF2-40B4-BE49-F238E27FC236}">
                  <a16:creationId xmlns:a16="http://schemas.microsoft.com/office/drawing/2014/main" id="{B09659CA-2084-74D1-554F-1FE7BFEDCC21}"/>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Diagonal Corner Rectangle 14">
              <a:extLst>
                <a:ext uri="{FF2B5EF4-FFF2-40B4-BE49-F238E27FC236}">
                  <a16:creationId xmlns:a16="http://schemas.microsoft.com/office/drawing/2014/main" id="{3E300217-0577-A482-86EF-4CF52117CE86}"/>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10">
              <a:extLst>
                <a:ext uri="{FF2B5EF4-FFF2-40B4-BE49-F238E27FC236}">
                  <a16:creationId xmlns:a16="http://schemas.microsoft.com/office/drawing/2014/main" id="{6A6587A3-9A55-A1C5-0161-4FA4064A911F}"/>
                </a:ext>
              </a:extLst>
            </p:cNvPr>
            <p:cNvGrpSpPr/>
            <p:nvPr/>
          </p:nvGrpSpPr>
          <p:grpSpPr>
            <a:xfrm>
              <a:off x="2362200" y="3505200"/>
              <a:ext cx="762000" cy="228600"/>
              <a:chOff x="1600200" y="1219200"/>
              <a:chExt cx="838200" cy="228600"/>
            </a:xfrm>
          </p:grpSpPr>
          <p:sp>
            <p:nvSpPr>
              <p:cNvPr id="28" name="Rectangle 16">
                <a:extLst>
                  <a:ext uri="{FF2B5EF4-FFF2-40B4-BE49-F238E27FC236}">
                    <a16:creationId xmlns:a16="http://schemas.microsoft.com/office/drawing/2014/main" id="{EC2B6115-2A51-492C-9639-D281C778D49F}"/>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uble Wave 28">
                <a:extLst>
                  <a:ext uri="{FF2B5EF4-FFF2-40B4-BE49-F238E27FC236}">
                    <a16:creationId xmlns:a16="http://schemas.microsoft.com/office/drawing/2014/main" id="{606F2D51-BD76-CFC7-9C12-7C187EDAE0FB}"/>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a:extLst>
                <a:ext uri="{FF2B5EF4-FFF2-40B4-BE49-F238E27FC236}">
                  <a16:creationId xmlns:a16="http://schemas.microsoft.com/office/drawing/2014/main" id="{2BA52D5B-6902-74CB-0C30-F068CF18DF2F}"/>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48">
              <a:extLst>
                <a:ext uri="{FF2B5EF4-FFF2-40B4-BE49-F238E27FC236}">
                  <a16:creationId xmlns:a16="http://schemas.microsoft.com/office/drawing/2014/main" id="{6C547696-02A2-8023-0200-E375444C41BC}"/>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49">
              <a:extLst>
                <a:ext uri="{FF2B5EF4-FFF2-40B4-BE49-F238E27FC236}">
                  <a16:creationId xmlns:a16="http://schemas.microsoft.com/office/drawing/2014/main" id="{212714C1-6A1D-40ED-C13C-FAF327998200}"/>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50">
              <a:extLst>
                <a:ext uri="{FF2B5EF4-FFF2-40B4-BE49-F238E27FC236}">
                  <a16:creationId xmlns:a16="http://schemas.microsoft.com/office/drawing/2014/main" id="{2E6F5E7E-2783-CEE4-E6FF-45E675335CF7}"/>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5266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okman Old Style" pitchFamily="18" charset="0"/>
              </a:rPr>
              <a:t>Calling You “Mormon”</a:t>
            </a:r>
          </a:p>
        </p:txBody>
      </p:sp>
      <p:sp>
        <p:nvSpPr>
          <p:cNvPr id="5" name="Rectangle 4"/>
          <p:cNvSpPr/>
          <p:nvPr/>
        </p:nvSpPr>
        <p:spPr>
          <a:xfrm>
            <a:off x="5678061" y="2875741"/>
            <a:ext cx="6203576" cy="3631763"/>
          </a:xfrm>
          <a:prstGeom prst="rect">
            <a:avLst/>
          </a:prstGeom>
        </p:spPr>
        <p:txBody>
          <a:bodyPr wrap="square">
            <a:spAutoFit/>
          </a:bodyPr>
          <a:lstStyle/>
          <a:p>
            <a:pPr fontAlgn="base"/>
            <a:r>
              <a:rPr lang="en-US" dirty="0">
                <a:solidFill>
                  <a:schemeClr val="bg1"/>
                </a:solidFill>
              </a:rPr>
              <a:t>“While I sometimes regret that people do not call this church by its proper name, I am happy that the nickname they use is one of great honor made so by a remarkable man and a book which gives an unmatched testimony concerning the Redeemer of the world.</a:t>
            </a:r>
          </a:p>
          <a:p>
            <a:pPr fontAlgn="base"/>
            <a:endParaRPr lang="en-US" dirty="0">
              <a:solidFill>
                <a:schemeClr val="bg1"/>
              </a:solidFill>
            </a:endParaRPr>
          </a:p>
          <a:p>
            <a:pPr fontAlgn="base"/>
            <a:r>
              <a:rPr lang="en-US" dirty="0">
                <a:solidFill>
                  <a:schemeClr val="bg1"/>
                </a:solidFill>
              </a:rPr>
              <a:t>“Anyone who comes to know the man Mormon, through the reading and pondering of his words, anyone who reads this precious trove of history which was assembled and preserved in large measure by him, will come to know that </a:t>
            </a:r>
            <a:r>
              <a:rPr lang="en-US" i="1" dirty="0">
                <a:solidFill>
                  <a:schemeClr val="bg1"/>
                </a:solidFill>
              </a:rPr>
              <a:t>Mormon</a:t>
            </a:r>
            <a:r>
              <a:rPr lang="en-US" dirty="0">
                <a:solidFill>
                  <a:schemeClr val="bg1"/>
                </a:solidFill>
              </a:rPr>
              <a:t> is not a word of disrepute, but that it represents the greatest good—that good which is of God” </a:t>
            </a:r>
          </a:p>
          <a:p>
            <a:pPr fontAlgn="base"/>
            <a:r>
              <a:rPr lang="en-US" sz="1400" dirty="0">
                <a:solidFill>
                  <a:schemeClr val="bg1"/>
                </a:solidFill>
              </a:rPr>
              <a:t>President Gordon B. Hinckley</a:t>
            </a:r>
          </a:p>
        </p:txBody>
      </p:sp>
      <p:sp>
        <p:nvSpPr>
          <p:cNvPr id="6" name="Rectangle 5"/>
          <p:cNvSpPr/>
          <p:nvPr/>
        </p:nvSpPr>
        <p:spPr>
          <a:xfrm>
            <a:off x="1257300" y="930616"/>
            <a:ext cx="4572000" cy="1569660"/>
          </a:xfrm>
          <a:prstGeom prst="rect">
            <a:avLst/>
          </a:prstGeom>
        </p:spPr>
        <p:txBody>
          <a:bodyPr>
            <a:spAutoFit/>
          </a:bodyPr>
          <a:lstStyle/>
          <a:p>
            <a:pPr algn="ctr"/>
            <a:r>
              <a:rPr lang="en-US" sz="3200" b="1" i="1" dirty="0">
                <a:solidFill>
                  <a:srgbClr val="FF0000"/>
                </a:solidFill>
              </a:rPr>
              <a:t>How do you feel when people call you a Mormon?</a:t>
            </a:r>
            <a:endParaRPr lang="en-US" sz="3200" b="1" dirty="0">
              <a:solidFill>
                <a:srgbClr val="FF0000"/>
              </a:solidFill>
            </a:endParaRPr>
          </a:p>
        </p:txBody>
      </p:sp>
      <p:sp>
        <p:nvSpPr>
          <p:cNvPr id="7" name="TextBox 6"/>
          <p:cNvSpPr txBox="1"/>
          <p:nvPr/>
        </p:nvSpPr>
        <p:spPr>
          <a:xfrm>
            <a:off x="138953" y="6452682"/>
            <a:ext cx="4038600" cy="369332"/>
          </a:xfrm>
          <a:prstGeom prst="rect">
            <a:avLst/>
          </a:prstGeom>
          <a:noFill/>
        </p:spPr>
        <p:txBody>
          <a:bodyPr wrap="square" rtlCol="0">
            <a:spAutoFit/>
          </a:bodyPr>
          <a:lstStyle/>
          <a:p>
            <a:r>
              <a:rPr lang="en-US" dirty="0">
                <a:solidFill>
                  <a:schemeClr val="bg1"/>
                </a:solidFill>
              </a:rPr>
              <a:t>Mormon 1:5-6, 15</a:t>
            </a:r>
          </a:p>
        </p:txBody>
      </p:sp>
      <p:pic>
        <p:nvPicPr>
          <p:cNvPr id="8" name="Picture 7">
            <a:extLst>
              <a:ext uri="{FF2B5EF4-FFF2-40B4-BE49-F238E27FC236}">
                <a16:creationId xmlns:a16="http://schemas.microsoft.com/office/drawing/2014/main" id="{50EC0C58-E8D5-48B6-A44A-BF3468E3B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900" y="769442"/>
            <a:ext cx="3352800" cy="1609725"/>
          </a:xfrm>
          <a:prstGeom prst="rect">
            <a:avLst/>
          </a:prstGeom>
        </p:spPr>
      </p:pic>
      <p:pic>
        <p:nvPicPr>
          <p:cNvPr id="10" name="Picture 9">
            <a:extLst>
              <a:ext uri="{FF2B5EF4-FFF2-40B4-BE49-F238E27FC236}">
                <a16:creationId xmlns:a16="http://schemas.microsoft.com/office/drawing/2014/main" id="{95A85698-7A16-4E53-A306-03D6FC665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02" y="2793152"/>
            <a:ext cx="4563196" cy="3502838"/>
          </a:xfrm>
          <a:prstGeom prst="rect">
            <a:avLst/>
          </a:prstGeom>
        </p:spPr>
      </p:pic>
      <p:pic>
        <p:nvPicPr>
          <p:cNvPr id="12" name="Picture 11">
            <a:extLst>
              <a:ext uri="{FF2B5EF4-FFF2-40B4-BE49-F238E27FC236}">
                <a16:creationId xmlns:a16="http://schemas.microsoft.com/office/drawing/2014/main" id="{BD48D840-7BB5-4117-B4DC-3BBB03A27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0035" y="182882"/>
            <a:ext cx="1009090" cy="1258248"/>
          </a:xfrm>
          <a:prstGeom prst="rect">
            <a:avLst/>
          </a:prstGeom>
        </p:spPr>
      </p:pic>
    </p:spTree>
    <p:extLst>
      <p:ext uri="{BB962C8B-B14F-4D97-AF65-F5344CB8AC3E}">
        <p14:creationId xmlns:p14="http://schemas.microsoft.com/office/powerpoint/2010/main" val="334207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okman Old Style" pitchFamily="18" charset="0"/>
              </a:rPr>
              <a:t>Standing Out as a Disciple</a:t>
            </a:r>
          </a:p>
        </p:txBody>
      </p:sp>
      <p:pic>
        <p:nvPicPr>
          <p:cNvPr id="9" name="Picture 8">
            <a:extLst>
              <a:ext uri="{FF2B5EF4-FFF2-40B4-BE49-F238E27FC236}">
                <a16:creationId xmlns:a16="http://schemas.microsoft.com/office/drawing/2014/main" id="{54191FF0-C116-CA4A-A392-D33856AB11A9}"/>
              </a:ext>
            </a:extLst>
          </p:cNvPr>
          <p:cNvPicPr>
            <a:picLocks noChangeAspect="1"/>
          </p:cNvPicPr>
          <p:nvPr/>
        </p:nvPicPr>
        <p:blipFill>
          <a:blip r:embed="rId2"/>
          <a:stretch>
            <a:fillRect/>
          </a:stretch>
        </p:blipFill>
        <p:spPr>
          <a:xfrm>
            <a:off x="3038828" y="1297173"/>
            <a:ext cx="6114343" cy="3069650"/>
          </a:xfrm>
          <a:prstGeom prst="rect">
            <a:avLst/>
          </a:prstGeom>
        </p:spPr>
      </p:pic>
      <p:sp>
        <p:nvSpPr>
          <p:cNvPr id="13" name="TextBox 12">
            <a:extLst>
              <a:ext uri="{FF2B5EF4-FFF2-40B4-BE49-F238E27FC236}">
                <a16:creationId xmlns:a16="http://schemas.microsoft.com/office/drawing/2014/main" id="{F05C7D23-3AA6-BB24-EA1A-C1E34E86E22C}"/>
              </a:ext>
            </a:extLst>
          </p:cNvPr>
          <p:cNvSpPr txBox="1"/>
          <p:nvPr/>
        </p:nvSpPr>
        <p:spPr>
          <a:xfrm>
            <a:off x="1307805" y="4440256"/>
            <a:ext cx="10281527" cy="1938992"/>
          </a:xfrm>
          <a:prstGeom prst="rect">
            <a:avLst/>
          </a:prstGeom>
          <a:noFill/>
        </p:spPr>
        <p:txBody>
          <a:bodyPr wrap="square">
            <a:spAutoFit/>
          </a:bodyPr>
          <a:lstStyle/>
          <a:p>
            <a:pPr algn="l" fontAlgn="base"/>
            <a:r>
              <a:rPr lang="en-US" sz="2000" b="0" i="0" dirty="0">
                <a:solidFill>
                  <a:schemeClr val="bg1"/>
                </a:solidFill>
                <a:effectLst/>
                <a:latin typeface="Abadi" panose="020B0604020104020204" pitchFamily="34" charset="0"/>
              </a:rPr>
              <a:t>“True disciples of Jesus Christ are willing to stand out, speak up, and be different from the people of the world. They are undaunted, devoted, and courageous. …</a:t>
            </a:r>
          </a:p>
          <a:p>
            <a:pPr algn="l" fontAlgn="base"/>
            <a:r>
              <a:rPr lang="en-US" sz="2000" b="0" i="0" dirty="0">
                <a:solidFill>
                  <a:schemeClr val="bg1"/>
                </a:solidFill>
                <a:effectLst/>
                <a:latin typeface="Abadi" panose="020B0604020104020204" pitchFamily="34" charset="0"/>
              </a:rPr>
              <a:t>There is nothing easy or automatic about becoming such powerful disciples. Our focus must be riveted on the Savior and His gospel. It is mentally rigorous to strive to look unto Him in every thought. But when we do, our doubts and fears flee.”</a:t>
            </a:r>
          </a:p>
          <a:p>
            <a:pPr algn="l" fontAlgn="base"/>
            <a:r>
              <a:rPr lang="en-US" sz="2000" b="0" i="0" dirty="0">
                <a:solidFill>
                  <a:schemeClr val="bg1"/>
                </a:solidFill>
                <a:effectLst/>
                <a:latin typeface="Abadi" panose="020B0604020104020204" pitchFamily="34" charset="0"/>
              </a:rPr>
              <a:t>Russell M. Nelson</a:t>
            </a:r>
          </a:p>
        </p:txBody>
      </p:sp>
      <p:pic>
        <p:nvPicPr>
          <p:cNvPr id="15" name="Picture 14" descr="A close-up of a person smiling&#10;&#10;Description automatically generated">
            <a:extLst>
              <a:ext uri="{FF2B5EF4-FFF2-40B4-BE49-F238E27FC236}">
                <a16:creationId xmlns:a16="http://schemas.microsoft.com/office/drawing/2014/main" id="{42758183-57C3-8833-EE62-02D3DC100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05" y="4715146"/>
            <a:ext cx="1109700" cy="1389211"/>
          </a:xfrm>
          <a:prstGeom prst="rect">
            <a:avLst/>
          </a:prstGeom>
        </p:spPr>
      </p:pic>
    </p:spTree>
    <p:extLst>
      <p:ext uri="{BB962C8B-B14F-4D97-AF65-F5344CB8AC3E}">
        <p14:creationId xmlns:p14="http://schemas.microsoft.com/office/powerpoint/2010/main" val="142823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okman Old Style" pitchFamily="18" charset="0"/>
              </a:rPr>
              <a:t>The Responsibility</a:t>
            </a:r>
          </a:p>
        </p:txBody>
      </p:sp>
      <p:sp>
        <p:nvSpPr>
          <p:cNvPr id="5" name="Rectangle 4"/>
          <p:cNvSpPr/>
          <p:nvPr/>
        </p:nvSpPr>
        <p:spPr>
          <a:xfrm>
            <a:off x="4785033" y="728247"/>
            <a:ext cx="4648200" cy="369332"/>
          </a:xfrm>
          <a:prstGeom prst="rect">
            <a:avLst/>
          </a:prstGeom>
        </p:spPr>
        <p:txBody>
          <a:bodyPr wrap="square">
            <a:spAutoFit/>
          </a:bodyPr>
          <a:lstStyle/>
          <a:p>
            <a:pPr fontAlgn="base"/>
            <a:r>
              <a:rPr lang="en-US" dirty="0">
                <a:solidFill>
                  <a:schemeClr val="bg1"/>
                </a:solidFill>
              </a:rPr>
              <a:t>Sober child--Trustworthy</a:t>
            </a:r>
            <a:endParaRPr lang="en-US" sz="1400" dirty="0">
              <a:solidFill>
                <a:schemeClr val="bg1"/>
              </a:solidFill>
            </a:endParaRPr>
          </a:p>
        </p:txBody>
      </p:sp>
      <p:sp>
        <p:nvSpPr>
          <p:cNvPr id="7" name="TextBox 6"/>
          <p:cNvSpPr txBox="1"/>
          <p:nvPr/>
        </p:nvSpPr>
        <p:spPr>
          <a:xfrm>
            <a:off x="181535" y="6486048"/>
            <a:ext cx="4038600" cy="369332"/>
          </a:xfrm>
          <a:prstGeom prst="rect">
            <a:avLst/>
          </a:prstGeom>
          <a:noFill/>
        </p:spPr>
        <p:txBody>
          <a:bodyPr wrap="square" rtlCol="0">
            <a:spAutoFit/>
          </a:bodyPr>
          <a:lstStyle/>
          <a:p>
            <a:r>
              <a:rPr lang="en-US" dirty="0">
                <a:solidFill>
                  <a:schemeClr val="bg1"/>
                </a:solidFill>
              </a:rPr>
              <a:t>Mormon 1:1-7</a:t>
            </a:r>
          </a:p>
        </p:txBody>
      </p:sp>
      <p:sp>
        <p:nvSpPr>
          <p:cNvPr id="8" name="Rectangle 7"/>
          <p:cNvSpPr/>
          <p:nvPr/>
        </p:nvSpPr>
        <p:spPr>
          <a:xfrm>
            <a:off x="5105400" y="1143001"/>
            <a:ext cx="4648200" cy="2031325"/>
          </a:xfrm>
          <a:prstGeom prst="rect">
            <a:avLst/>
          </a:prstGeom>
        </p:spPr>
        <p:txBody>
          <a:bodyPr wrap="square">
            <a:spAutoFit/>
          </a:bodyPr>
          <a:lstStyle/>
          <a:p>
            <a:pPr fontAlgn="base"/>
            <a:r>
              <a:rPr lang="en-US" dirty="0">
                <a:solidFill>
                  <a:schemeClr val="bg1"/>
                </a:solidFill>
              </a:rPr>
              <a:t>Ammaron instructed Mormon to take the plates of Nephi when he became  24 years of age and record on them the things he observed among the people. </a:t>
            </a:r>
          </a:p>
          <a:p>
            <a:pPr fontAlgn="base"/>
            <a:endParaRPr lang="en-US" dirty="0">
              <a:solidFill>
                <a:schemeClr val="bg1"/>
              </a:solidFill>
            </a:endParaRPr>
          </a:p>
          <a:p>
            <a:pPr fontAlgn="base"/>
            <a:r>
              <a:rPr lang="en-US" dirty="0">
                <a:solidFill>
                  <a:schemeClr val="bg1"/>
                </a:solidFill>
              </a:rPr>
              <a:t>He was instructed to not only record the history but the workings of the Lord among the people.</a:t>
            </a:r>
          </a:p>
        </p:txBody>
      </p:sp>
      <p:sp>
        <p:nvSpPr>
          <p:cNvPr id="9" name="Rectangle 8"/>
          <p:cNvSpPr/>
          <p:nvPr/>
        </p:nvSpPr>
        <p:spPr>
          <a:xfrm>
            <a:off x="1828800" y="4267200"/>
            <a:ext cx="4648200" cy="923330"/>
          </a:xfrm>
          <a:prstGeom prst="rect">
            <a:avLst/>
          </a:prstGeom>
        </p:spPr>
        <p:txBody>
          <a:bodyPr wrap="square">
            <a:spAutoFit/>
          </a:bodyPr>
          <a:lstStyle/>
          <a:p>
            <a:pPr fontAlgn="base"/>
            <a:r>
              <a:rPr lang="en-US" dirty="0">
                <a:solidFill>
                  <a:schemeClr val="bg1"/>
                </a:solidFill>
              </a:rPr>
              <a:t>Quick to observe—insightful, perceptive in recognizing what should be recorded to warn and bless the latter-day readers…us.</a:t>
            </a:r>
            <a:endParaRPr lang="en-US" sz="1400" dirty="0">
              <a:solidFill>
                <a:schemeClr val="bg1"/>
              </a:solidFill>
            </a:endParaRPr>
          </a:p>
        </p:txBody>
      </p:sp>
      <p:sp>
        <p:nvSpPr>
          <p:cNvPr id="10" name="Rectangle 9"/>
          <p:cNvSpPr/>
          <p:nvPr/>
        </p:nvSpPr>
        <p:spPr>
          <a:xfrm>
            <a:off x="4894026" y="5759459"/>
            <a:ext cx="6624083" cy="923330"/>
          </a:xfrm>
          <a:prstGeom prst="rect">
            <a:avLst/>
          </a:prstGeom>
        </p:spPr>
        <p:txBody>
          <a:bodyPr wrap="square">
            <a:spAutoFit/>
          </a:bodyPr>
          <a:lstStyle/>
          <a:p>
            <a:pPr fontAlgn="base"/>
            <a:r>
              <a:rPr lang="en-US" dirty="0">
                <a:solidFill>
                  <a:schemeClr val="bg1"/>
                </a:solidFill>
              </a:rPr>
              <a:t>The father of Mormon, also named Mormon, ‘carried’ Mormon to the land southward, ‘even to the land of Zarahemla, that land being covered with buildings and many people.</a:t>
            </a:r>
            <a:endParaRPr lang="en-US" sz="1400" dirty="0">
              <a:solidFill>
                <a:schemeClr val="bg1"/>
              </a:solidFill>
            </a:endParaRPr>
          </a:p>
        </p:txBody>
      </p:sp>
      <p:pic>
        <p:nvPicPr>
          <p:cNvPr id="3" name="Picture 2" descr="reload">
            <a:extLst>
              <a:ext uri="{FF2B5EF4-FFF2-40B4-BE49-F238E27FC236}">
                <a16:creationId xmlns:a16="http://schemas.microsoft.com/office/drawing/2014/main" id="{6150607E-EC68-09A0-846D-6D6EFE80B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26583"/>
            <a:ext cx="2651927" cy="2651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load">
            <a:extLst>
              <a:ext uri="{FF2B5EF4-FFF2-40B4-BE49-F238E27FC236}">
                <a16:creationId xmlns:a16="http://schemas.microsoft.com/office/drawing/2014/main" id="{36F45B74-95C6-07D6-7611-C53429475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0409" y="3383170"/>
            <a:ext cx="2331694" cy="2331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75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okman Old Style" pitchFamily="18" charset="0"/>
              </a:rPr>
              <a:t>Mormon Stands As A Disciple</a:t>
            </a:r>
          </a:p>
        </p:txBody>
      </p:sp>
      <p:sp>
        <p:nvSpPr>
          <p:cNvPr id="7" name="TextBox 6"/>
          <p:cNvSpPr txBox="1"/>
          <p:nvPr/>
        </p:nvSpPr>
        <p:spPr>
          <a:xfrm>
            <a:off x="181535" y="6486048"/>
            <a:ext cx="4038600" cy="369332"/>
          </a:xfrm>
          <a:prstGeom prst="rect">
            <a:avLst/>
          </a:prstGeom>
          <a:noFill/>
        </p:spPr>
        <p:txBody>
          <a:bodyPr wrap="square" rtlCol="0">
            <a:spAutoFit/>
          </a:bodyPr>
          <a:lstStyle/>
          <a:p>
            <a:r>
              <a:rPr lang="en-US" dirty="0">
                <a:solidFill>
                  <a:schemeClr val="bg1"/>
                </a:solidFill>
              </a:rPr>
              <a:t>4 Nephi 1:24-49; Mormon 1:1-5</a:t>
            </a:r>
          </a:p>
        </p:txBody>
      </p:sp>
      <p:pic>
        <p:nvPicPr>
          <p:cNvPr id="15" name="Picture 14">
            <a:extLst>
              <a:ext uri="{FF2B5EF4-FFF2-40B4-BE49-F238E27FC236}">
                <a16:creationId xmlns:a16="http://schemas.microsoft.com/office/drawing/2014/main" id="{3B2E1F7A-D17C-845A-B039-422FA23CAE7A}"/>
              </a:ext>
            </a:extLst>
          </p:cNvPr>
          <p:cNvPicPr>
            <a:picLocks noChangeAspect="1"/>
          </p:cNvPicPr>
          <p:nvPr/>
        </p:nvPicPr>
        <p:blipFill>
          <a:blip r:embed="rId2"/>
          <a:stretch>
            <a:fillRect/>
          </a:stretch>
        </p:blipFill>
        <p:spPr>
          <a:xfrm>
            <a:off x="4384411" y="1048597"/>
            <a:ext cx="3423177" cy="4760806"/>
          </a:xfrm>
          <a:prstGeom prst="rect">
            <a:avLst/>
          </a:prstGeom>
        </p:spPr>
      </p:pic>
      <p:sp>
        <p:nvSpPr>
          <p:cNvPr id="17" name="TextBox 16">
            <a:extLst>
              <a:ext uri="{FF2B5EF4-FFF2-40B4-BE49-F238E27FC236}">
                <a16:creationId xmlns:a16="http://schemas.microsoft.com/office/drawing/2014/main" id="{38BC7A03-A52D-5F6E-15D6-19B5EBEFC9E3}"/>
              </a:ext>
            </a:extLst>
          </p:cNvPr>
          <p:cNvSpPr txBox="1"/>
          <p:nvPr/>
        </p:nvSpPr>
        <p:spPr>
          <a:xfrm>
            <a:off x="8208483" y="1802518"/>
            <a:ext cx="3423177" cy="2862322"/>
          </a:xfrm>
          <a:prstGeom prst="rect">
            <a:avLst/>
          </a:prstGeom>
          <a:noFill/>
        </p:spPr>
        <p:txBody>
          <a:bodyPr wrap="square">
            <a:spAutoFit/>
          </a:bodyPr>
          <a:lstStyle/>
          <a:p>
            <a:r>
              <a:rPr lang="en-US" dirty="0">
                <a:solidFill>
                  <a:schemeClr val="bg1"/>
                </a:solidFill>
                <a:latin typeface="Abadi" panose="020B0604020104020204" pitchFamily="34" charset="0"/>
              </a:rPr>
              <a:t>T</a:t>
            </a:r>
            <a:r>
              <a:rPr lang="en-US" b="0" i="0" dirty="0">
                <a:solidFill>
                  <a:schemeClr val="bg1"/>
                </a:solidFill>
                <a:effectLst/>
                <a:latin typeface="Abadi" panose="020B0604020104020204" pitchFamily="34" charset="0"/>
              </a:rPr>
              <a:t>he righteous civilization that was established after the Savior’s visit to the Americas lasted nearly 200 years.</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Sadly, the Nephites and Lamanites began to be prideful.</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Eventually, they became very wicked and contentious.</a:t>
            </a:r>
            <a:endParaRPr lang="en-US" dirty="0">
              <a:solidFill>
                <a:schemeClr val="bg1"/>
              </a:solidFill>
              <a:latin typeface="Abadi" panose="020B0604020104020204" pitchFamily="34" charset="0"/>
            </a:endParaRPr>
          </a:p>
        </p:txBody>
      </p:sp>
      <p:sp>
        <p:nvSpPr>
          <p:cNvPr id="19" name="TextBox 18">
            <a:extLst>
              <a:ext uri="{FF2B5EF4-FFF2-40B4-BE49-F238E27FC236}">
                <a16:creationId xmlns:a16="http://schemas.microsoft.com/office/drawing/2014/main" id="{95A835E0-BC6E-7169-6350-4F99C714D492}"/>
              </a:ext>
            </a:extLst>
          </p:cNvPr>
          <p:cNvSpPr txBox="1"/>
          <p:nvPr/>
        </p:nvSpPr>
        <p:spPr>
          <a:xfrm>
            <a:off x="379197" y="2336393"/>
            <a:ext cx="3643275" cy="1477328"/>
          </a:xfrm>
          <a:prstGeom prst="rect">
            <a:avLst/>
          </a:prstGeom>
          <a:noFill/>
        </p:spPr>
        <p:txBody>
          <a:bodyPr wrap="square">
            <a:spAutoFit/>
          </a:bodyPr>
          <a:lstStyle/>
          <a:p>
            <a:r>
              <a:rPr lang="en-US" b="0" i="0" dirty="0">
                <a:solidFill>
                  <a:schemeClr val="bg1"/>
                </a:solidFill>
                <a:effectLst/>
                <a:latin typeface="Abadi" panose="020B0604020104020204" pitchFamily="34" charset="0"/>
              </a:rPr>
              <a:t>Even as a young man, Mormon had to decide if he would follow what many around him were doing or if he was willing to stand out as a disciple of Jesus Christ.</a:t>
            </a:r>
            <a:endParaRPr lang="en-US" dirty="0">
              <a:solidFill>
                <a:schemeClr val="bg1"/>
              </a:solidFill>
              <a:latin typeface="Abadi" panose="020B0604020104020204" pitchFamily="34" charset="0"/>
            </a:endParaRPr>
          </a:p>
        </p:txBody>
      </p:sp>
    </p:spTree>
    <p:extLst>
      <p:ext uri="{BB962C8B-B14F-4D97-AF65-F5344CB8AC3E}">
        <p14:creationId xmlns:p14="http://schemas.microsoft.com/office/powerpoint/2010/main" val="394191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752600" y="304800"/>
            <a:ext cx="5257800" cy="1477328"/>
          </a:xfrm>
          <a:prstGeom prst="rect">
            <a:avLst/>
          </a:prstGeom>
        </p:spPr>
        <p:txBody>
          <a:bodyPr wrap="square">
            <a:spAutoFit/>
          </a:bodyPr>
          <a:lstStyle/>
          <a:p>
            <a:pPr fontAlgn="base"/>
            <a:r>
              <a:rPr lang="en-US" dirty="0">
                <a:solidFill>
                  <a:schemeClr val="bg1"/>
                </a:solidFill>
              </a:rPr>
              <a:t>“When we are quick to observe, we promptly look or notice and obey. Both of these fundamental elements—looking and obeying—are essential to being quick to observe. And the prophet Mormon is an impressive example of this gift in action. …</a:t>
            </a:r>
          </a:p>
        </p:txBody>
      </p:sp>
      <p:sp>
        <p:nvSpPr>
          <p:cNvPr id="7" name="Rectangle 6"/>
          <p:cNvSpPr/>
          <p:nvPr/>
        </p:nvSpPr>
        <p:spPr>
          <a:xfrm>
            <a:off x="4803418" y="2814432"/>
            <a:ext cx="2895600" cy="1938992"/>
          </a:xfrm>
          <a:prstGeom prst="rect">
            <a:avLst/>
          </a:prstGeom>
        </p:spPr>
        <p:txBody>
          <a:bodyPr wrap="square">
            <a:spAutoFit/>
          </a:bodyPr>
          <a:lstStyle/>
          <a:p>
            <a:pPr fontAlgn="base"/>
            <a:r>
              <a:rPr lang="en-US" sz="2000" dirty="0">
                <a:solidFill>
                  <a:schemeClr val="bg1"/>
                </a:solidFill>
              </a:rPr>
              <a:t>“… The spiritual gift of being quick to observe is so vital for us in the world in which we do now and will yet live.”</a:t>
            </a:r>
          </a:p>
          <a:p>
            <a:pPr fontAlgn="base"/>
            <a:r>
              <a:rPr lang="en-US" sz="2000" dirty="0">
                <a:solidFill>
                  <a:schemeClr val="bg1"/>
                </a:solidFill>
              </a:rPr>
              <a:t> Elder David A. </a:t>
            </a:r>
            <a:r>
              <a:rPr lang="en-US" sz="2000" dirty="0" err="1">
                <a:solidFill>
                  <a:schemeClr val="bg1"/>
                </a:solidFill>
              </a:rPr>
              <a:t>Bednar</a:t>
            </a:r>
            <a:r>
              <a:rPr lang="en-US" sz="2000" dirty="0">
                <a:solidFill>
                  <a:schemeClr val="bg1"/>
                </a:solidFill>
              </a:rPr>
              <a:t> </a:t>
            </a:r>
          </a:p>
        </p:txBody>
      </p:sp>
      <p:pic>
        <p:nvPicPr>
          <p:cNvPr id="4" name="Picture 3">
            <a:extLst>
              <a:ext uri="{FF2B5EF4-FFF2-40B4-BE49-F238E27FC236}">
                <a16:creationId xmlns:a16="http://schemas.microsoft.com/office/drawing/2014/main" id="{7FD6280A-436D-4CA1-BAD1-F66709AD2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084" y="304800"/>
            <a:ext cx="3589915" cy="2156012"/>
          </a:xfrm>
          <a:prstGeom prst="rect">
            <a:avLst/>
          </a:prstGeom>
        </p:spPr>
      </p:pic>
      <p:pic>
        <p:nvPicPr>
          <p:cNvPr id="6" name="Picture 5">
            <a:extLst>
              <a:ext uri="{FF2B5EF4-FFF2-40B4-BE49-F238E27FC236}">
                <a16:creationId xmlns:a16="http://schemas.microsoft.com/office/drawing/2014/main" id="{0AF5DBBB-D7AA-4CB8-8FCD-3C09F1E5F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2329" y="2814432"/>
            <a:ext cx="2386853" cy="3574191"/>
          </a:xfrm>
          <a:prstGeom prst="rect">
            <a:avLst/>
          </a:prstGeom>
        </p:spPr>
      </p:pic>
      <p:pic>
        <p:nvPicPr>
          <p:cNvPr id="10" name="Picture 9">
            <a:extLst>
              <a:ext uri="{FF2B5EF4-FFF2-40B4-BE49-F238E27FC236}">
                <a16:creationId xmlns:a16="http://schemas.microsoft.com/office/drawing/2014/main" id="{6D086E61-203E-43F7-9721-1E0C16512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268" y="1914768"/>
            <a:ext cx="3081832" cy="4566715"/>
          </a:xfrm>
          <a:prstGeom prst="rect">
            <a:avLst/>
          </a:prstGeom>
        </p:spPr>
      </p:pic>
      <p:pic>
        <p:nvPicPr>
          <p:cNvPr id="12" name="Picture 11">
            <a:extLst>
              <a:ext uri="{FF2B5EF4-FFF2-40B4-BE49-F238E27FC236}">
                <a16:creationId xmlns:a16="http://schemas.microsoft.com/office/drawing/2014/main" id="{B3F64E24-CE12-4ECB-BE10-E4C4C9305E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8693" y="4906328"/>
            <a:ext cx="1347013" cy="1693769"/>
          </a:xfrm>
          <a:prstGeom prst="rect">
            <a:avLst/>
          </a:prstGeom>
        </p:spPr>
      </p:pic>
    </p:spTree>
    <p:extLst>
      <p:ext uri="{BB962C8B-B14F-4D97-AF65-F5344CB8AC3E}">
        <p14:creationId xmlns:p14="http://schemas.microsoft.com/office/powerpoint/2010/main" val="331446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okman Old Style" pitchFamily="18" charset="0"/>
              </a:rPr>
              <a:t>Wickedness Among the People</a:t>
            </a:r>
          </a:p>
        </p:txBody>
      </p:sp>
      <p:sp>
        <p:nvSpPr>
          <p:cNvPr id="5" name="Rectangle 4"/>
          <p:cNvSpPr/>
          <p:nvPr/>
        </p:nvSpPr>
        <p:spPr>
          <a:xfrm>
            <a:off x="2133600" y="990600"/>
            <a:ext cx="2286000" cy="1754326"/>
          </a:xfrm>
          <a:prstGeom prst="rect">
            <a:avLst/>
          </a:prstGeom>
        </p:spPr>
        <p:txBody>
          <a:bodyPr wrap="square">
            <a:spAutoFit/>
          </a:bodyPr>
          <a:lstStyle/>
          <a:p>
            <a:pPr algn="ctr" fontAlgn="base"/>
            <a:r>
              <a:rPr lang="en-US" sz="3600" dirty="0">
                <a:solidFill>
                  <a:schemeClr val="bg1"/>
                </a:solidFill>
              </a:rPr>
              <a:t>Nephites:</a:t>
            </a:r>
          </a:p>
          <a:p>
            <a:pPr algn="ctr" fontAlgn="base"/>
            <a:r>
              <a:rPr lang="en-US" dirty="0">
                <a:solidFill>
                  <a:schemeClr val="bg1"/>
                </a:solidFill>
              </a:rPr>
              <a:t>Nephites</a:t>
            </a:r>
          </a:p>
          <a:p>
            <a:pPr algn="ctr" fontAlgn="base"/>
            <a:r>
              <a:rPr lang="en-US" dirty="0" err="1">
                <a:solidFill>
                  <a:schemeClr val="bg1"/>
                </a:solidFill>
              </a:rPr>
              <a:t>Jacobites</a:t>
            </a:r>
            <a:endParaRPr lang="en-US" dirty="0">
              <a:solidFill>
                <a:schemeClr val="bg1"/>
              </a:solidFill>
            </a:endParaRPr>
          </a:p>
          <a:p>
            <a:pPr algn="ctr" fontAlgn="base"/>
            <a:r>
              <a:rPr lang="en-US" dirty="0">
                <a:solidFill>
                  <a:schemeClr val="bg1"/>
                </a:solidFill>
              </a:rPr>
              <a:t>Josephites</a:t>
            </a:r>
          </a:p>
          <a:p>
            <a:pPr algn="ctr" fontAlgn="base"/>
            <a:r>
              <a:rPr lang="en-US" dirty="0">
                <a:solidFill>
                  <a:schemeClr val="bg1"/>
                </a:solidFill>
              </a:rPr>
              <a:t>Zoramites</a:t>
            </a:r>
          </a:p>
        </p:txBody>
      </p:sp>
      <p:sp>
        <p:nvSpPr>
          <p:cNvPr id="7" name="TextBox 6"/>
          <p:cNvSpPr txBox="1"/>
          <p:nvPr/>
        </p:nvSpPr>
        <p:spPr>
          <a:xfrm>
            <a:off x="266701" y="6472518"/>
            <a:ext cx="4038600" cy="369332"/>
          </a:xfrm>
          <a:prstGeom prst="rect">
            <a:avLst/>
          </a:prstGeom>
          <a:noFill/>
        </p:spPr>
        <p:txBody>
          <a:bodyPr wrap="square" rtlCol="0">
            <a:spAutoFit/>
          </a:bodyPr>
          <a:lstStyle/>
          <a:p>
            <a:r>
              <a:rPr lang="en-US" dirty="0">
                <a:solidFill>
                  <a:schemeClr val="bg1"/>
                </a:solidFill>
              </a:rPr>
              <a:t>Mormon 1:8-12</a:t>
            </a:r>
          </a:p>
        </p:txBody>
      </p:sp>
      <p:sp>
        <p:nvSpPr>
          <p:cNvPr id="8" name="Rectangle 7"/>
          <p:cNvSpPr/>
          <p:nvPr/>
        </p:nvSpPr>
        <p:spPr>
          <a:xfrm>
            <a:off x="7467600" y="5105400"/>
            <a:ext cx="2971800" cy="1477328"/>
          </a:xfrm>
          <a:prstGeom prst="rect">
            <a:avLst/>
          </a:prstGeom>
        </p:spPr>
        <p:txBody>
          <a:bodyPr wrap="square">
            <a:spAutoFit/>
          </a:bodyPr>
          <a:lstStyle/>
          <a:p>
            <a:pPr algn="ctr" fontAlgn="base"/>
            <a:r>
              <a:rPr lang="en-US" sz="3600" dirty="0">
                <a:solidFill>
                  <a:schemeClr val="bg1"/>
                </a:solidFill>
              </a:rPr>
              <a:t>Lamanites:</a:t>
            </a:r>
          </a:p>
          <a:p>
            <a:pPr algn="ctr" fontAlgn="base"/>
            <a:r>
              <a:rPr lang="en-US" dirty="0">
                <a:solidFill>
                  <a:schemeClr val="bg1"/>
                </a:solidFill>
              </a:rPr>
              <a:t>Lamanites</a:t>
            </a:r>
          </a:p>
          <a:p>
            <a:pPr algn="ctr" fontAlgn="base"/>
            <a:r>
              <a:rPr lang="en-US" dirty="0" err="1">
                <a:solidFill>
                  <a:schemeClr val="bg1"/>
                </a:solidFill>
              </a:rPr>
              <a:t>Lemuelites</a:t>
            </a:r>
            <a:endParaRPr lang="en-US" dirty="0">
              <a:solidFill>
                <a:schemeClr val="bg1"/>
              </a:solidFill>
            </a:endParaRPr>
          </a:p>
          <a:p>
            <a:pPr algn="ctr" fontAlgn="base"/>
            <a:r>
              <a:rPr lang="en-US" dirty="0" err="1">
                <a:solidFill>
                  <a:schemeClr val="bg1"/>
                </a:solidFill>
              </a:rPr>
              <a:t>Ishmaelites</a:t>
            </a:r>
            <a:endParaRPr lang="en-US" dirty="0">
              <a:solidFill>
                <a:schemeClr val="bg1"/>
              </a:solidFill>
            </a:endParaRPr>
          </a:p>
        </p:txBody>
      </p:sp>
      <p:sp>
        <p:nvSpPr>
          <p:cNvPr id="11" name="Freeform 10"/>
          <p:cNvSpPr/>
          <p:nvPr/>
        </p:nvSpPr>
        <p:spPr>
          <a:xfrm>
            <a:off x="1905000" y="990600"/>
            <a:ext cx="8077200" cy="5128014"/>
          </a:xfrm>
          <a:custGeom>
            <a:avLst/>
            <a:gdLst>
              <a:gd name="connsiteX0" fmla="*/ 13229 w 9130335"/>
              <a:gd name="connsiteY0" fmla="*/ 6813379 h 6820939"/>
              <a:gd name="connsiteX1" fmla="*/ 75982 w 9130335"/>
              <a:gd name="connsiteY1" fmla="*/ 6777520 h 6820939"/>
              <a:gd name="connsiteX2" fmla="*/ 102876 w 9130335"/>
              <a:gd name="connsiteY2" fmla="*/ 6768555 h 6820939"/>
              <a:gd name="connsiteX3" fmla="*/ 138735 w 9130335"/>
              <a:gd name="connsiteY3" fmla="*/ 6750626 h 6820939"/>
              <a:gd name="connsiteX4" fmla="*/ 156664 w 9130335"/>
              <a:gd name="connsiteY4" fmla="*/ 6723732 h 6820939"/>
              <a:gd name="connsiteX5" fmla="*/ 228382 w 9130335"/>
              <a:gd name="connsiteY5" fmla="*/ 6687873 h 6820939"/>
              <a:gd name="connsiteX6" fmla="*/ 246311 w 9130335"/>
              <a:gd name="connsiteY6" fmla="*/ 6669943 h 6820939"/>
              <a:gd name="connsiteX7" fmla="*/ 273205 w 9130335"/>
              <a:gd name="connsiteY7" fmla="*/ 6660979 h 6820939"/>
              <a:gd name="connsiteX8" fmla="*/ 309064 w 9130335"/>
              <a:gd name="connsiteY8" fmla="*/ 6616155 h 6820939"/>
              <a:gd name="connsiteX9" fmla="*/ 335958 w 9130335"/>
              <a:gd name="connsiteY9" fmla="*/ 6607190 h 6820939"/>
              <a:gd name="connsiteX10" fmla="*/ 380782 w 9130335"/>
              <a:gd name="connsiteY10" fmla="*/ 6571332 h 6820939"/>
              <a:gd name="connsiteX11" fmla="*/ 425605 w 9130335"/>
              <a:gd name="connsiteY11" fmla="*/ 6526508 h 6820939"/>
              <a:gd name="connsiteX12" fmla="*/ 443535 w 9130335"/>
              <a:gd name="connsiteY12" fmla="*/ 6508579 h 6820939"/>
              <a:gd name="connsiteX13" fmla="*/ 461464 w 9130335"/>
              <a:gd name="connsiteY13" fmla="*/ 6490649 h 6820939"/>
              <a:gd name="connsiteX14" fmla="*/ 488358 w 9130335"/>
              <a:gd name="connsiteY14" fmla="*/ 6472720 h 6820939"/>
              <a:gd name="connsiteX15" fmla="*/ 533182 w 9130335"/>
              <a:gd name="connsiteY15" fmla="*/ 6427896 h 6820939"/>
              <a:gd name="connsiteX16" fmla="*/ 586970 w 9130335"/>
              <a:gd name="connsiteY16" fmla="*/ 6392038 h 6820939"/>
              <a:gd name="connsiteX17" fmla="*/ 613864 w 9130335"/>
              <a:gd name="connsiteY17" fmla="*/ 6374108 h 6820939"/>
              <a:gd name="connsiteX18" fmla="*/ 640758 w 9130335"/>
              <a:gd name="connsiteY18" fmla="*/ 6347214 h 6820939"/>
              <a:gd name="connsiteX19" fmla="*/ 667652 w 9130335"/>
              <a:gd name="connsiteY19" fmla="*/ 6338249 h 6820939"/>
              <a:gd name="connsiteX20" fmla="*/ 685582 w 9130335"/>
              <a:gd name="connsiteY20" fmla="*/ 6320320 h 6820939"/>
              <a:gd name="connsiteX21" fmla="*/ 766264 w 9130335"/>
              <a:gd name="connsiteY21" fmla="*/ 6329285 h 6820939"/>
              <a:gd name="connsiteX22" fmla="*/ 882805 w 9130335"/>
              <a:gd name="connsiteY22" fmla="*/ 6374108 h 6820939"/>
              <a:gd name="connsiteX23" fmla="*/ 918664 w 9130335"/>
              <a:gd name="connsiteY23" fmla="*/ 6392038 h 6820939"/>
              <a:gd name="connsiteX24" fmla="*/ 963488 w 9130335"/>
              <a:gd name="connsiteY24" fmla="*/ 6401002 h 6820939"/>
              <a:gd name="connsiteX25" fmla="*/ 1062099 w 9130335"/>
              <a:gd name="connsiteY25" fmla="*/ 6427896 h 6820939"/>
              <a:gd name="connsiteX26" fmla="*/ 1088993 w 9130335"/>
              <a:gd name="connsiteY26" fmla="*/ 6445826 h 6820939"/>
              <a:gd name="connsiteX27" fmla="*/ 1178640 w 9130335"/>
              <a:gd name="connsiteY27" fmla="*/ 6463755 h 6820939"/>
              <a:gd name="connsiteX28" fmla="*/ 1223464 w 9130335"/>
              <a:gd name="connsiteY28" fmla="*/ 6418932 h 6820939"/>
              <a:gd name="connsiteX29" fmla="*/ 1322076 w 9130335"/>
              <a:gd name="connsiteY29" fmla="*/ 6311355 h 6820939"/>
              <a:gd name="connsiteX30" fmla="*/ 1366899 w 9130335"/>
              <a:gd name="connsiteY30" fmla="*/ 6239638 h 6820939"/>
              <a:gd name="connsiteX31" fmla="*/ 1384829 w 9130335"/>
              <a:gd name="connsiteY31" fmla="*/ 6212743 h 6820939"/>
              <a:gd name="connsiteX32" fmla="*/ 1420688 w 9130335"/>
              <a:gd name="connsiteY32" fmla="*/ 6176885 h 6820939"/>
              <a:gd name="connsiteX33" fmla="*/ 1429652 w 9130335"/>
              <a:gd name="connsiteY33" fmla="*/ 6141026 h 6820939"/>
              <a:gd name="connsiteX34" fmla="*/ 1465511 w 9130335"/>
              <a:gd name="connsiteY34" fmla="*/ 6087238 h 6820939"/>
              <a:gd name="connsiteX35" fmla="*/ 1501370 w 9130335"/>
              <a:gd name="connsiteY35" fmla="*/ 6033449 h 6820939"/>
              <a:gd name="connsiteX36" fmla="*/ 1528264 w 9130335"/>
              <a:gd name="connsiteY36" fmla="*/ 5979661 h 6820939"/>
              <a:gd name="connsiteX37" fmla="*/ 1537229 w 9130335"/>
              <a:gd name="connsiteY37" fmla="*/ 5952767 h 6820939"/>
              <a:gd name="connsiteX38" fmla="*/ 1582052 w 9130335"/>
              <a:gd name="connsiteY38" fmla="*/ 5881049 h 6820939"/>
              <a:gd name="connsiteX39" fmla="*/ 1617911 w 9130335"/>
              <a:gd name="connsiteY39" fmla="*/ 5800367 h 6820939"/>
              <a:gd name="connsiteX40" fmla="*/ 1626876 w 9130335"/>
              <a:gd name="connsiteY40" fmla="*/ 5764508 h 6820939"/>
              <a:gd name="connsiteX41" fmla="*/ 1671699 w 9130335"/>
              <a:gd name="connsiteY41" fmla="*/ 5773473 h 6820939"/>
              <a:gd name="connsiteX42" fmla="*/ 1859958 w 9130335"/>
              <a:gd name="connsiteY42" fmla="*/ 5782438 h 6820939"/>
              <a:gd name="connsiteX43" fmla="*/ 2012358 w 9130335"/>
              <a:gd name="connsiteY43" fmla="*/ 5800367 h 6820939"/>
              <a:gd name="connsiteX44" fmla="*/ 2182688 w 9130335"/>
              <a:gd name="connsiteY44" fmla="*/ 5791402 h 6820939"/>
              <a:gd name="connsiteX45" fmla="*/ 2191652 w 9130335"/>
              <a:gd name="connsiteY45" fmla="*/ 5746579 h 6820939"/>
              <a:gd name="connsiteX46" fmla="*/ 2227511 w 9130335"/>
              <a:gd name="connsiteY46" fmla="*/ 5656932 h 6820939"/>
              <a:gd name="connsiteX47" fmla="*/ 2254405 w 9130335"/>
              <a:gd name="connsiteY47" fmla="*/ 5549355 h 6820939"/>
              <a:gd name="connsiteX48" fmla="*/ 2290264 w 9130335"/>
              <a:gd name="connsiteY48" fmla="*/ 5441779 h 6820939"/>
              <a:gd name="connsiteX49" fmla="*/ 2308193 w 9130335"/>
              <a:gd name="connsiteY49" fmla="*/ 5370061 h 6820939"/>
              <a:gd name="connsiteX50" fmla="*/ 2335088 w 9130335"/>
              <a:gd name="connsiteY50" fmla="*/ 5307308 h 6820939"/>
              <a:gd name="connsiteX51" fmla="*/ 2353017 w 9130335"/>
              <a:gd name="connsiteY51" fmla="*/ 5226626 h 6820939"/>
              <a:gd name="connsiteX52" fmla="*/ 2388876 w 9130335"/>
              <a:gd name="connsiteY52" fmla="*/ 5163873 h 6820939"/>
              <a:gd name="connsiteX53" fmla="*/ 2415770 w 9130335"/>
              <a:gd name="connsiteY53" fmla="*/ 5092155 h 6820939"/>
              <a:gd name="connsiteX54" fmla="*/ 2442664 w 9130335"/>
              <a:gd name="connsiteY54" fmla="*/ 5029402 h 6820939"/>
              <a:gd name="connsiteX55" fmla="*/ 2460593 w 9130335"/>
              <a:gd name="connsiteY55" fmla="*/ 4957685 h 6820939"/>
              <a:gd name="connsiteX56" fmla="*/ 2487488 w 9130335"/>
              <a:gd name="connsiteY56" fmla="*/ 4903896 h 6820939"/>
              <a:gd name="connsiteX57" fmla="*/ 2505417 w 9130335"/>
              <a:gd name="connsiteY57" fmla="*/ 4850108 h 6820939"/>
              <a:gd name="connsiteX58" fmla="*/ 2541276 w 9130335"/>
              <a:gd name="connsiteY58" fmla="*/ 4760461 h 6820939"/>
              <a:gd name="connsiteX59" fmla="*/ 2550240 w 9130335"/>
              <a:gd name="connsiteY59" fmla="*/ 4724602 h 6820939"/>
              <a:gd name="connsiteX60" fmla="*/ 2586099 w 9130335"/>
              <a:gd name="connsiteY60" fmla="*/ 4652885 h 6820939"/>
              <a:gd name="connsiteX61" fmla="*/ 2604029 w 9130335"/>
              <a:gd name="connsiteY61" fmla="*/ 4608061 h 6820939"/>
              <a:gd name="connsiteX62" fmla="*/ 2639888 w 9130335"/>
              <a:gd name="connsiteY62" fmla="*/ 4545308 h 6820939"/>
              <a:gd name="connsiteX63" fmla="*/ 2693676 w 9130335"/>
              <a:gd name="connsiteY63" fmla="*/ 4473590 h 6820939"/>
              <a:gd name="connsiteX64" fmla="*/ 2738499 w 9130335"/>
              <a:gd name="connsiteY64" fmla="*/ 4410838 h 6820939"/>
              <a:gd name="connsiteX65" fmla="*/ 2989511 w 9130335"/>
              <a:gd name="connsiteY65" fmla="*/ 4419802 h 6820939"/>
              <a:gd name="connsiteX66" fmla="*/ 3043299 w 9130335"/>
              <a:gd name="connsiteY66" fmla="*/ 4428767 h 6820939"/>
              <a:gd name="connsiteX67" fmla="*/ 3312240 w 9130335"/>
              <a:gd name="connsiteY67" fmla="*/ 4383943 h 6820939"/>
              <a:gd name="connsiteX68" fmla="*/ 3366029 w 9130335"/>
              <a:gd name="connsiteY68" fmla="*/ 4366014 h 6820939"/>
              <a:gd name="connsiteX69" fmla="*/ 3410852 w 9130335"/>
              <a:gd name="connsiteY69" fmla="*/ 4357049 h 6820939"/>
              <a:gd name="connsiteX70" fmla="*/ 3500499 w 9130335"/>
              <a:gd name="connsiteY70" fmla="*/ 4330155 h 6820939"/>
              <a:gd name="connsiteX71" fmla="*/ 3527393 w 9130335"/>
              <a:gd name="connsiteY71" fmla="*/ 4312226 h 6820939"/>
              <a:gd name="connsiteX72" fmla="*/ 3554288 w 9130335"/>
              <a:gd name="connsiteY72" fmla="*/ 4303261 h 6820939"/>
              <a:gd name="connsiteX73" fmla="*/ 3617040 w 9130335"/>
              <a:gd name="connsiteY73" fmla="*/ 4222579 h 6820939"/>
              <a:gd name="connsiteX74" fmla="*/ 3670829 w 9130335"/>
              <a:gd name="connsiteY74" fmla="*/ 4159826 h 6820939"/>
              <a:gd name="connsiteX75" fmla="*/ 3688758 w 9130335"/>
              <a:gd name="connsiteY75" fmla="*/ 4141896 h 6820939"/>
              <a:gd name="connsiteX76" fmla="*/ 3724617 w 9130335"/>
              <a:gd name="connsiteY76" fmla="*/ 4070179 h 6820939"/>
              <a:gd name="connsiteX77" fmla="*/ 3778405 w 9130335"/>
              <a:gd name="connsiteY77" fmla="*/ 4007426 h 6820939"/>
              <a:gd name="connsiteX78" fmla="*/ 3832193 w 9130335"/>
              <a:gd name="connsiteY78" fmla="*/ 3926743 h 6820939"/>
              <a:gd name="connsiteX79" fmla="*/ 3859088 w 9130335"/>
              <a:gd name="connsiteY79" fmla="*/ 3881920 h 6820939"/>
              <a:gd name="connsiteX80" fmla="*/ 3894946 w 9130335"/>
              <a:gd name="connsiteY80" fmla="*/ 3810202 h 6820939"/>
              <a:gd name="connsiteX81" fmla="*/ 3921840 w 9130335"/>
              <a:gd name="connsiteY81" fmla="*/ 3765379 h 6820939"/>
              <a:gd name="connsiteX82" fmla="*/ 3975629 w 9130335"/>
              <a:gd name="connsiteY82" fmla="*/ 3666767 h 6820939"/>
              <a:gd name="connsiteX83" fmla="*/ 4074240 w 9130335"/>
              <a:gd name="connsiteY83" fmla="*/ 3541261 h 6820939"/>
              <a:gd name="connsiteX84" fmla="*/ 4110099 w 9130335"/>
              <a:gd name="connsiteY84" fmla="*/ 3487473 h 6820939"/>
              <a:gd name="connsiteX85" fmla="*/ 4119064 w 9130335"/>
              <a:gd name="connsiteY85" fmla="*/ 3460579 h 6820939"/>
              <a:gd name="connsiteX86" fmla="*/ 4154923 w 9130335"/>
              <a:gd name="connsiteY86" fmla="*/ 3406790 h 6820939"/>
              <a:gd name="connsiteX87" fmla="*/ 4208711 w 9130335"/>
              <a:gd name="connsiteY87" fmla="*/ 3335073 h 6820939"/>
              <a:gd name="connsiteX88" fmla="*/ 4226640 w 9130335"/>
              <a:gd name="connsiteY88" fmla="*/ 3299214 h 6820939"/>
              <a:gd name="connsiteX89" fmla="*/ 4253535 w 9130335"/>
              <a:gd name="connsiteY89" fmla="*/ 3272320 h 6820939"/>
              <a:gd name="connsiteX90" fmla="*/ 4316288 w 9130335"/>
              <a:gd name="connsiteY90" fmla="*/ 3191638 h 6820939"/>
              <a:gd name="connsiteX91" fmla="*/ 4361111 w 9130335"/>
              <a:gd name="connsiteY91" fmla="*/ 3137849 h 6820939"/>
              <a:gd name="connsiteX92" fmla="*/ 4432829 w 9130335"/>
              <a:gd name="connsiteY92" fmla="*/ 3155779 h 6820939"/>
              <a:gd name="connsiteX93" fmla="*/ 4486617 w 9130335"/>
              <a:gd name="connsiteY93" fmla="*/ 3173708 h 6820939"/>
              <a:gd name="connsiteX94" fmla="*/ 4692805 w 9130335"/>
              <a:gd name="connsiteY94" fmla="*/ 3191638 h 6820939"/>
              <a:gd name="connsiteX95" fmla="*/ 4791417 w 9130335"/>
              <a:gd name="connsiteY95" fmla="*/ 3209567 h 6820939"/>
              <a:gd name="connsiteX96" fmla="*/ 4890029 w 9130335"/>
              <a:gd name="connsiteY96" fmla="*/ 3236461 h 6820939"/>
              <a:gd name="connsiteX97" fmla="*/ 5150005 w 9130335"/>
              <a:gd name="connsiteY97" fmla="*/ 3254390 h 6820939"/>
              <a:gd name="connsiteX98" fmla="*/ 5463770 w 9130335"/>
              <a:gd name="connsiteY98" fmla="*/ 3245426 h 6820939"/>
              <a:gd name="connsiteX99" fmla="*/ 5481699 w 9130335"/>
              <a:gd name="connsiteY99" fmla="*/ 3191638 h 6820939"/>
              <a:gd name="connsiteX100" fmla="*/ 5490664 w 9130335"/>
              <a:gd name="connsiteY100" fmla="*/ 3084061 h 6820939"/>
              <a:gd name="connsiteX101" fmla="*/ 5499629 w 9130335"/>
              <a:gd name="connsiteY101" fmla="*/ 3012343 h 6820939"/>
              <a:gd name="connsiteX102" fmla="*/ 5508593 w 9130335"/>
              <a:gd name="connsiteY102" fmla="*/ 2904767 h 6820939"/>
              <a:gd name="connsiteX103" fmla="*/ 5526523 w 9130335"/>
              <a:gd name="connsiteY103" fmla="*/ 2806155 h 6820939"/>
              <a:gd name="connsiteX104" fmla="*/ 5535488 w 9130335"/>
              <a:gd name="connsiteY104" fmla="*/ 2734438 h 6820939"/>
              <a:gd name="connsiteX105" fmla="*/ 5553417 w 9130335"/>
              <a:gd name="connsiteY105" fmla="*/ 2626861 h 6820939"/>
              <a:gd name="connsiteX106" fmla="*/ 5571346 w 9130335"/>
              <a:gd name="connsiteY106" fmla="*/ 2537214 h 6820939"/>
              <a:gd name="connsiteX107" fmla="*/ 5580311 w 9130335"/>
              <a:gd name="connsiteY107" fmla="*/ 2438602 h 6820939"/>
              <a:gd name="connsiteX108" fmla="*/ 5598240 w 9130335"/>
              <a:gd name="connsiteY108" fmla="*/ 2375849 h 6820939"/>
              <a:gd name="connsiteX109" fmla="*/ 5607205 w 9130335"/>
              <a:gd name="connsiteY109" fmla="*/ 2322061 h 6820939"/>
              <a:gd name="connsiteX110" fmla="*/ 5616170 w 9130335"/>
              <a:gd name="connsiteY110" fmla="*/ 2295167 h 6820939"/>
              <a:gd name="connsiteX111" fmla="*/ 5643064 w 9130335"/>
              <a:gd name="connsiteY111" fmla="*/ 2223449 h 6820939"/>
              <a:gd name="connsiteX112" fmla="*/ 5652029 w 9130335"/>
              <a:gd name="connsiteY112" fmla="*/ 2196555 h 6820939"/>
              <a:gd name="connsiteX113" fmla="*/ 5723746 w 9130335"/>
              <a:gd name="connsiteY113" fmla="*/ 2169661 h 6820939"/>
              <a:gd name="connsiteX114" fmla="*/ 5795464 w 9130335"/>
              <a:gd name="connsiteY114" fmla="*/ 2133802 h 6820939"/>
              <a:gd name="connsiteX115" fmla="*/ 5840288 w 9130335"/>
              <a:gd name="connsiteY115" fmla="*/ 2097943 h 6820939"/>
              <a:gd name="connsiteX116" fmla="*/ 5894076 w 9130335"/>
              <a:gd name="connsiteY116" fmla="*/ 2053120 h 6820939"/>
              <a:gd name="connsiteX117" fmla="*/ 5920970 w 9130335"/>
              <a:gd name="connsiteY117" fmla="*/ 2035190 h 6820939"/>
              <a:gd name="connsiteX118" fmla="*/ 5974758 w 9130335"/>
              <a:gd name="connsiteY118" fmla="*/ 1981402 h 6820939"/>
              <a:gd name="connsiteX119" fmla="*/ 5992688 w 9130335"/>
              <a:gd name="connsiteY119" fmla="*/ 1954508 h 6820939"/>
              <a:gd name="connsiteX120" fmla="*/ 6028546 w 9130335"/>
              <a:gd name="connsiteY120" fmla="*/ 1945543 h 6820939"/>
              <a:gd name="connsiteX121" fmla="*/ 6163017 w 9130335"/>
              <a:gd name="connsiteY121" fmla="*/ 1936579 h 6820939"/>
              <a:gd name="connsiteX122" fmla="*/ 6306452 w 9130335"/>
              <a:gd name="connsiteY122" fmla="*/ 1945543 h 6820939"/>
              <a:gd name="connsiteX123" fmla="*/ 6718829 w 9130335"/>
              <a:gd name="connsiteY123" fmla="*/ 1918649 h 6820939"/>
              <a:gd name="connsiteX124" fmla="*/ 6727793 w 9130335"/>
              <a:gd name="connsiteY124" fmla="*/ 1891755 h 6820939"/>
              <a:gd name="connsiteX125" fmla="*/ 6736758 w 9130335"/>
              <a:gd name="connsiteY125" fmla="*/ 1855896 h 6820939"/>
              <a:gd name="connsiteX126" fmla="*/ 6754688 w 9130335"/>
              <a:gd name="connsiteY126" fmla="*/ 1837967 h 6820939"/>
              <a:gd name="connsiteX127" fmla="*/ 6781582 w 9130335"/>
              <a:gd name="connsiteY127" fmla="*/ 1748320 h 6820939"/>
              <a:gd name="connsiteX128" fmla="*/ 6790546 w 9130335"/>
              <a:gd name="connsiteY128" fmla="*/ 1694532 h 6820939"/>
              <a:gd name="connsiteX129" fmla="*/ 6808476 w 9130335"/>
              <a:gd name="connsiteY129" fmla="*/ 1631779 h 6820939"/>
              <a:gd name="connsiteX130" fmla="*/ 6844335 w 9130335"/>
              <a:gd name="connsiteY130" fmla="*/ 1488343 h 6820939"/>
              <a:gd name="connsiteX131" fmla="*/ 6862264 w 9130335"/>
              <a:gd name="connsiteY131" fmla="*/ 1398696 h 6820939"/>
              <a:gd name="connsiteX132" fmla="*/ 6898123 w 9130335"/>
              <a:gd name="connsiteY132" fmla="*/ 1309049 h 6820939"/>
              <a:gd name="connsiteX133" fmla="*/ 6925017 w 9130335"/>
              <a:gd name="connsiteY133" fmla="*/ 1237332 h 6820939"/>
              <a:gd name="connsiteX134" fmla="*/ 6933982 w 9130335"/>
              <a:gd name="connsiteY134" fmla="*/ 1201473 h 6820939"/>
              <a:gd name="connsiteX135" fmla="*/ 6960876 w 9130335"/>
              <a:gd name="connsiteY135" fmla="*/ 1174579 h 6820939"/>
              <a:gd name="connsiteX136" fmla="*/ 7579440 w 9130335"/>
              <a:gd name="connsiteY136" fmla="*/ 1183543 h 6820939"/>
              <a:gd name="connsiteX137" fmla="*/ 7606335 w 9130335"/>
              <a:gd name="connsiteY137" fmla="*/ 1192508 h 6820939"/>
              <a:gd name="connsiteX138" fmla="*/ 7651158 w 9130335"/>
              <a:gd name="connsiteY138" fmla="*/ 1111826 h 6820939"/>
              <a:gd name="connsiteX139" fmla="*/ 7713911 w 9130335"/>
              <a:gd name="connsiteY139" fmla="*/ 1022179 h 6820939"/>
              <a:gd name="connsiteX140" fmla="*/ 7740805 w 9130335"/>
              <a:gd name="connsiteY140" fmla="*/ 977355 h 6820939"/>
              <a:gd name="connsiteX141" fmla="*/ 7776664 w 9130335"/>
              <a:gd name="connsiteY141" fmla="*/ 923567 h 6820939"/>
              <a:gd name="connsiteX142" fmla="*/ 8045605 w 9130335"/>
              <a:gd name="connsiteY142" fmla="*/ 914602 h 6820939"/>
              <a:gd name="connsiteX143" fmla="*/ 8072499 w 9130335"/>
              <a:gd name="connsiteY143" fmla="*/ 905638 h 6820939"/>
              <a:gd name="connsiteX144" fmla="*/ 8108358 w 9130335"/>
              <a:gd name="connsiteY144" fmla="*/ 851849 h 6820939"/>
              <a:gd name="connsiteX145" fmla="*/ 8126288 w 9130335"/>
              <a:gd name="connsiteY145" fmla="*/ 824955 h 6820939"/>
              <a:gd name="connsiteX146" fmla="*/ 8144217 w 9130335"/>
              <a:gd name="connsiteY146" fmla="*/ 789096 h 6820939"/>
              <a:gd name="connsiteX147" fmla="*/ 8162146 w 9130335"/>
              <a:gd name="connsiteY147" fmla="*/ 762202 h 6820939"/>
              <a:gd name="connsiteX148" fmla="*/ 8189040 w 9130335"/>
              <a:gd name="connsiteY148" fmla="*/ 708414 h 6820939"/>
              <a:gd name="connsiteX149" fmla="*/ 8215935 w 9130335"/>
              <a:gd name="connsiteY149" fmla="*/ 717379 h 6820939"/>
              <a:gd name="connsiteX150" fmla="*/ 8269723 w 9130335"/>
              <a:gd name="connsiteY150" fmla="*/ 762202 h 6820939"/>
              <a:gd name="connsiteX151" fmla="*/ 8296617 w 9130335"/>
              <a:gd name="connsiteY151" fmla="*/ 789096 h 6820939"/>
              <a:gd name="connsiteX152" fmla="*/ 8431088 w 9130335"/>
              <a:gd name="connsiteY152" fmla="*/ 789096 h 6820939"/>
              <a:gd name="connsiteX153" fmla="*/ 8449017 w 9130335"/>
              <a:gd name="connsiteY153" fmla="*/ 762202 h 6820939"/>
              <a:gd name="connsiteX154" fmla="*/ 8466946 w 9130335"/>
              <a:gd name="connsiteY154" fmla="*/ 690485 h 6820939"/>
              <a:gd name="connsiteX155" fmla="*/ 8484876 w 9130335"/>
              <a:gd name="connsiteY155" fmla="*/ 627732 h 6820939"/>
              <a:gd name="connsiteX156" fmla="*/ 8493840 w 9130335"/>
              <a:gd name="connsiteY156" fmla="*/ 538085 h 6820939"/>
              <a:gd name="connsiteX157" fmla="*/ 8511770 w 9130335"/>
              <a:gd name="connsiteY157" fmla="*/ 493261 h 6820939"/>
              <a:gd name="connsiteX158" fmla="*/ 8529699 w 9130335"/>
              <a:gd name="connsiteY158" fmla="*/ 385685 h 6820939"/>
              <a:gd name="connsiteX159" fmla="*/ 8556593 w 9130335"/>
              <a:gd name="connsiteY159" fmla="*/ 287073 h 6820939"/>
              <a:gd name="connsiteX160" fmla="*/ 8565558 w 9130335"/>
              <a:gd name="connsiteY160" fmla="*/ 224320 h 6820939"/>
              <a:gd name="connsiteX161" fmla="*/ 8574523 w 9130335"/>
              <a:gd name="connsiteY161" fmla="*/ 197426 h 6820939"/>
              <a:gd name="connsiteX162" fmla="*/ 8601417 w 9130335"/>
              <a:gd name="connsiteY162" fmla="*/ 188461 h 6820939"/>
              <a:gd name="connsiteX163" fmla="*/ 8628311 w 9130335"/>
              <a:gd name="connsiteY163" fmla="*/ 215355 h 6820939"/>
              <a:gd name="connsiteX164" fmla="*/ 8798640 w 9130335"/>
              <a:gd name="connsiteY164" fmla="*/ 224320 h 6820939"/>
              <a:gd name="connsiteX165" fmla="*/ 8888288 w 9130335"/>
              <a:gd name="connsiteY165" fmla="*/ 188461 h 6820939"/>
              <a:gd name="connsiteX166" fmla="*/ 8951040 w 9130335"/>
              <a:gd name="connsiteY166" fmla="*/ 152602 h 6820939"/>
              <a:gd name="connsiteX167" fmla="*/ 9004829 w 9130335"/>
              <a:gd name="connsiteY167" fmla="*/ 134673 h 6820939"/>
              <a:gd name="connsiteX168" fmla="*/ 9022758 w 9130335"/>
              <a:gd name="connsiteY168" fmla="*/ 116743 h 6820939"/>
              <a:gd name="connsiteX169" fmla="*/ 9067582 w 9130335"/>
              <a:gd name="connsiteY169" fmla="*/ 80885 h 6820939"/>
              <a:gd name="connsiteX170" fmla="*/ 9094476 w 9130335"/>
              <a:gd name="connsiteY170" fmla="*/ 36061 h 6820939"/>
              <a:gd name="connsiteX171" fmla="*/ 9130335 w 9130335"/>
              <a:gd name="connsiteY171" fmla="*/ 202 h 68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9130335" h="6820939">
                <a:moveTo>
                  <a:pt x="13229" y="6813379"/>
                </a:moveTo>
                <a:cubicBezTo>
                  <a:pt x="74892" y="6792824"/>
                  <a:pt x="0" y="6820939"/>
                  <a:pt x="75982" y="6777520"/>
                </a:cubicBezTo>
                <a:cubicBezTo>
                  <a:pt x="84187" y="6772832"/>
                  <a:pt x="94190" y="6772277"/>
                  <a:pt x="102876" y="6768555"/>
                </a:cubicBezTo>
                <a:cubicBezTo>
                  <a:pt x="115159" y="6763291"/>
                  <a:pt x="126782" y="6756602"/>
                  <a:pt x="138735" y="6750626"/>
                </a:cubicBezTo>
                <a:cubicBezTo>
                  <a:pt x="144711" y="6741661"/>
                  <a:pt x="147837" y="6729911"/>
                  <a:pt x="156664" y="6723732"/>
                </a:cubicBezTo>
                <a:cubicBezTo>
                  <a:pt x="178560" y="6708405"/>
                  <a:pt x="228382" y="6687873"/>
                  <a:pt x="228382" y="6687873"/>
                </a:cubicBezTo>
                <a:cubicBezTo>
                  <a:pt x="234358" y="6681896"/>
                  <a:pt x="239063" y="6674292"/>
                  <a:pt x="246311" y="6669943"/>
                </a:cubicBezTo>
                <a:cubicBezTo>
                  <a:pt x="254414" y="6665081"/>
                  <a:pt x="265826" y="6666882"/>
                  <a:pt x="273205" y="6660979"/>
                </a:cubicBezTo>
                <a:cubicBezTo>
                  <a:pt x="309850" y="6631664"/>
                  <a:pt x="272513" y="6638087"/>
                  <a:pt x="309064" y="6616155"/>
                </a:cubicBezTo>
                <a:cubicBezTo>
                  <a:pt x="317167" y="6611293"/>
                  <a:pt x="326993" y="6610178"/>
                  <a:pt x="335958" y="6607190"/>
                </a:cubicBezTo>
                <a:cubicBezTo>
                  <a:pt x="405892" y="6537260"/>
                  <a:pt x="290276" y="6650525"/>
                  <a:pt x="380782" y="6571332"/>
                </a:cubicBezTo>
                <a:cubicBezTo>
                  <a:pt x="396684" y="6557418"/>
                  <a:pt x="410664" y="6541449"/>
                  <a:pt x="425605" y="6526508"/>
                </a:cubicBezTo>
                <a:lnTo>
                  <a:pt x="443535" y="6508579"/>
                </a:lnTo>
                <a:cubicBezTo>
                  <a:pt x="449512" y="6502602"/>
                  <a:pt x="454431" y="6495337"/>
                  <a:pt x="461464" y="6490649"/>
                </a:cubicBezTo>
                <a:cubicBezTo>
                  <a:pt x="470429" y="6484673"/>
                  <a:pt x="480250" y="6479815"/>
                  <a:pt x="488358" y="6472720"/>
                </a:cubicBezTo>
                <a:cubicBezTo>
                  <a:pt x="504260" y="6458806"/>
                  <a:pt x="515600" y="6439617"/>
                  <a:pt x="533182" y="6427896"/>
                </a:cubicBezTo>
                <a:lnTo>
                  <a:pt x="586970" y="6392038"/>
                </a:lnTo>
                <a:cubicBezTo>
                  <a:pt x="595935" y="6386061"/>
                  <a:pt x="606245" y="6381727"/>
                  <a:pt x="613864" y="6374108"/>
                </a:cubicBezTo>
                <a:cubicBezTo>
                  <a:pt x="622829" y="6365143"/>
                  <a:pt x="630209" y="6354247"/>
                  <a:pt x="640758" y="6347214"/>
                </a:cubicBezTo>
                <a:cubicBezTo>
                  <a:pt x="648621" y="6341972"/>
                  <a:pt x="658687" y="6341237"/>
                  <a:pt x="667652" y="6338249"/>
                </a:cubicBezTo>
                <a:cubicBezTo>
                  <a:pt x="673629" y="6332273"/>
                  <a:pt x="678334" y="6324668"/>
                  <a:pt x="685582" y="6320320"/>
                </a:cubicBezTo>
                <a:cubicBezTo>
                  <a:pt x="716927" y="6301513"/>
                  <a:pt x="730468" y="6316097"/>
                  <a:pt x="766264" y="6329285"/>
                </a:cubicBezTo>
                <a:cubicBezTo>
                  <a:pt x="805319" y="6343674"/>
                  <a:pt x="845578" y="6355494"/>
                  <a:pt x="882805" y="6374108"/>
                </a:cubicBezTo>
                <a:cubicBezTo>
                  <a:pt x="894758" y="6380085"/>
                  <a:pt x="905986" y="6387812"/>
                  <a:pt x="918664" y="6392038"/>
                </a:cubicBezTo>
                <a:cubicBezTo>
                  <a:pt x="933119" y="6396856"/>
                  <a:pt x="948547" y="6398014"/>
                  <a:pt x="963488" y="6401002"/>
                </a:cubicBezTo>
                <a:cubicBezTo>
                  <a:pt x="1024248" y="6441510"/>
                  <a:pt x="948788" y="6396993"/>
                  <a:pt x="1062099" y="6427896"/>
                </a:cubicBezTo>
                <a:cubicBezTo>
                  <a:pt x="1072494" y="6430731"/>
                  <a:pt x="1078695" y="6442657"/>
                  <a:pt x="1088993" y="6445826"/>
                </a:cubicBezTo>
                <a:cubicBezTo>
                  <a:pt x="1118119" y="6454788"/>
                  <a:pt x="1178640" y="6463755"/>
                  <a:pt x="1178640" y="6463755"/>
                </a:cubicBezTo>
                <a:cubicBezTo>
                  <a:pt x="1232429" y="6427898"/>
                  <a:pt x="1181630" y="6466743"/>
                  <a:pt x="1223464" y="6418932"/>
                </a:cubicBezTo>
                <a:cubicBezTo>
                  <a:pt x="1283165" y="6350702"/>
                  <a:pt x="1260539" y="6395269"/>
                  <a:pt x="1322076" y="6311355"/>
                </a:cubicBezTo>
                <a:cubicBezTo>
                  <a:pt x="1338747" y="6288622"/>
                  <a:pt x="1351764" y="6263421"/>
                  <a:pt x="1366899" y="6239638"/>
                </a:cubicBezTo>
                <a:cubicBezTo>
                  <a:pt x="1372684" y="6230548"/>
                  <a:pt x="1377210" y="6220362"/>
                  <a:pt x="1384829" y="6212743"/>
                </a:cubicBezTo>
                <a:lnTo>
                  <a:pt x="1420688" y="6176885"/>
                </a:lnTo>
                <a:cubicBezTo>
                  <a:pt x="1423676" y="6164932"/>
                  <a:pt x="1424142" y="6152046"/>
                  <a:pt x="1429652" y="6141026"/>
                </a:cubicBezTo>
                <a:cubicBezTo>
                  <a:pt x="1439289" y="6121752"/>
                  <a:pt x="1458697" y="6107681"/>
                  <a:pt x="1465511" y="6087238"/>
                </a:cubicBezTo>
                <a:cubicBezTo>
                  <a:pt x="1478485" y="6048316"/>
                  <a:pt x="1467794" y="6067025"/>
                  <a:pt x="1501370" y="6033449"/>
                </a:cubicBezTo>
                <a:cubicBezTo>
                  <a:pt x="1523904" y="5965850"/>
                  <a:pt x="1493507" y="6049174"/>
                  <a:pt x="1528264" y="5979661"/>
                </a:cubicBezTo>
                <a:cubicBezTo>
                  <a:pt x="1532490" y="5971209"/>
                  <a:pt x="1533003" y="5961219"/>
                  <a:pt x="1537229" y="5952767"/>
                </a:cubicBezTo>
                <a:cubicBezTo>
                  <a:pt x="1580325" y="5866575"/>
                  <a:pt x="1524545" y="6007564"/>
                  <a:pt x="1582052" y="5881049"/>
                </a:cubicBezTo>
                <a:cubicBezTo>
                  <a:pt x="1627773" y="5780463"/>
                  <a:pt x="1575598" y="5863838"/>
                  <a:pt x="1617911" y="5800367"/>
                </a:cubicBezTo>
                <a:cubicBezTo>
                  <a:pt x="1620899" y="5788414"/>
                  <a:pt x="1615856" y="5770018"/>
                  <a:pt x="1626876" y="5764508"/>
                </a:cubicBezTo>
                <a:cubicBezTo>
                  <a:pt x="1640504" y="5757694"/>
                  <a:pt x="1656507" y="5772304"/>
                  <a:pt x="1671699" y="5773473"/>
                </a:cubicBezTo>
                <a:cubicBezTo>
                  <a:pt x="1734338" y="5778292"/>
                  <a:pt x="1797205" y="5779450"/>
                  <a:pt x="1859958" y="5782438"/>
                </a:cubicBezTo>
                <a:cubicBezTo>
                  <a:pt x="1897926" y="5787862"/>
                  <a:pt x="1979165" y="5800367"/>
                  <a:pt x="2012358" y="5800367"/>
                </a:cubicBezTo>
                <a:cubicBezTo>
                  <a:pt x="2069213" y="5800367"/>
                  <a:pt x="2125911" y="5794390"/>
                  <a:pt x="2182688" y="5791402"/>
                </a:cubicBezTo>
                <a:cubicBezTo>
                  <a:pt x="2185676" y="5776461"/>
                  <a:pt x="2186834" y="5761034"/>
                  <a:pt x="2191652" y="5746579"/>
                </a:cubicBezTo>
                <a:cubicBezTo>
                  <a:pt x="2201829" y="5716046"/>
                  <a:pt x="2219705" y="5688155"/>
                  <a:pt x="2227511" y="5656932"/>
                </a:cubicBezTo>
                <a:cubicBezTo>
                  <a:pt x="2236476" y="5621073"/>
                  <a:pt x="2242716" y="5584421"/>
                  <a:pt x="2254405" y="5549355"/>
                </a:cubicBezTo>
                <a:cubicBezTo>
                  <a:pt x="2266358" y="5513496"/>
                  <a:pt x="2281097" y="5478449"/>
                  <a:pt x="2290264" y="5441779"/>
                </a:cubicBezTo>
                <a:cubicBezTo>
                  <a:pt x="2296240" y="5417873"/>
                  <a:pt x="2300401" y="5393438"/>
                  <a:pt x="2308193" y="5370061"/>
                </a:cubicBezTo>
                <a:cubicBezTo>
                  <a:pt x="2315390" y="5348471"/>
                  <a:pt x="2328300" y="5329030"/>
                  <a:pt x="2335088" y="5307308"/>
                </a:cubicBezTo>
                <a:cubicBezTo>
                  <a:pt x="2343306" y="5281012"/>
                  <a:pt x="2343344" y="5252422"/>
                  <a:pt x="2353017" y="5226626"/>
                </a:cubicBezTo>
                <a:cubicBezTo>
                  <a:pt x="2361476" y="5204068"/>
                  <a:pt x="2378688" y="5185705"/>
                  <a:pt x="2388876" y="5163873"/>
                </a:cubicBezTo>
                <a:cubicBezTo>
                  <a:pt x="2399673" y="5140737"/>
                  <a:pt x="2406288" y="5115861"/>
                  <a:pt x="2415770" y="5092155"/>
                </a:cubicBezTo>
                <a:cubicBezTo>
                  <a:pt x="2424222" y="5071025"/>
                  <a:pt x="2435467" y="5050992"/>
                  <a:pt x="2442664" y="5029402"/>
                </a:cubicBezTo>
                <a:cubicBezTo>
                  <a:pt x="2450456" y="5006025"/>
                  <a:pt x="2452305" y="4980891"/>
                  <a:pt x="2460593" y="4957685"/>
                </a:cubicBezTo>
                <a:cubicBezTo>
                  <a:pt x="2467335" y="4938807"/>
                  <a:pt x="2479778" y="4922400"/>
                  <a:pt x="2487488" y="4903896"/>
                </a:cubicBezTo>
                <a:cubicBezTo>
                  <a:pt x="2494757" y="4886451"/>
                  <a:pt x="2498781" y="4867804"/>
                  <a:pt x="2505417" y="4850108"/>
                </a:cubicBezTo>
                <a:cubicBezTo>
                  <a:pt x="2516718" y="4819973"/>
                  <a:pt x="2530451" y="4790770"/>
                  <a:pt x="2541276" y="4760461"/>
                </a:cubicBezTo>
                <a:cubicBezTo>
                  <a:pt x="2545420" y="4748858"/>
                  <a:pt x="2546344" y="4736291"/>
                  <a:pt x="2550240" y="4724602"/>
                </a:cubicBezTo>
                <a:cubicBezTo>
                  <a:pt x="2581257" y="4631550"/>
                  <a:pt x="2553161" y="4718762"/>
                  <a:pt x="2586099" y="4652885"/>
                </a:cubicBezTo>
                <a:cubicBezTo>
                  <a:pt x="2593296" y="4638492"/>
                  <a:pt x="2596832" y="4622454"/>
                  <a:pt x="2604029" y="4608061"/>
                </a:cubicBezTo>
                <a:cubicBezTo>
                  <a:pt x="2614803" y="4586513"/>
                  <a:pt x="2626524" y="4565354"/>
                  <a:pt x="2639888" y="4545308"/>
                </a:cubicBezTo>
                <a:cubicBezTo>
                  <a:pt x="2656464" y="4520444"/>
                  <a:pt x="2675747" y="4497496"/>
                  <a:pt x="2693676" y="4473590"/>
                </a:cubicBezTo>
                <a:cubicBezTo>
                  <a:pt x="2727040" y="4429105"/>
                  <a:pt x="2712279" y="4450169"/>
                  <a:pt x="2738499" y="4410838"/>
                </a:cubicBezTo>
                <a:cubicBezTo>
                  <a:pt x="2822170" y="4413826"/>
                  <a:pt x="2905931" y="4414886"/>
                  <a:pt x="2989511" y="4419802"/>
                </a:cubicBezTo>
                <a:cubicBezTo>
                  <a:pt x="3007656" y="4420869"/>
                  <a:pt x="3025234" y="4430774"/>
                  <a:pt x="3043299" y="4428767"/>
                </a:cubicBezTo>
                <a:cubicBezTo>
                  <a:pt x="3133627" y="4418731"/>
                  <a:pt x="3223027" y="4401290"/>
                  <a:pt x="3312240" y="4383943"/>
                </a:cubicBezTo>
                <a:cubicBezTo>
                  <a:pt x="3330792" y="4380336"/>
                  <a:pt x="3347795" y="4370987"/>
                  <a:pt x="3366029" y="4366014"/>
                </a:cubicBezTo>
                <a:cubicBezTo>
                  <a:pt x="3380729" y="4362005"/>
                  <a:pt x="3396258" y="4361427"/>
                  <a:pt x="3410852" y="4357049"/>
                </a:cubicBezTo>
                <a:cubicBezTo>
                  <a:pt x="3528793" y="4321667"/>
                  <a:pt x="3384061" y="4353444"/>
                  <a:pt x="3500499" y="4330155"/>
                </a:cubicBezTo>
                <a:cubicBezTo>
                  <a:pt x="3509464" y="4324179"/>
                  <a:pt x="3517756" y="4317044"/>
                  <a:pt x="3527393" y="4312226"/>
                </a:cubicBezTo>
                <a:cubicBezTo>
                  <a:pt x="3535845" y="4308000"/>
                  <a:pt x="3546425" y="4308503"/>
                  <a:pt x="3554288" y="4303261"/>
                </a:cubicBezTo>
                <a:cubicBezTo>
                  <a:pt x="3592144" y="4278024"/>
                  <a:pt x="3581416" y="4258202"/>
                  <a:pt x="3617040" y="4222579"/>
                </a:cubicBezTo>
                <a:cubicBezTo>
                  <a:pt x="3674008" y="4165613"/>
                  <a:pt x="3613339" y="4228816"/>
                  <a:pt x="3670829" y="4159826"/>
                </a:cubicBezTo>
                <a:cubicBezTo>
                  <a:pt x="3676240" y="4153333"/>
                  <a:pt x="3684409" y="4149144"/>
                  <a:pt x="3688758" y="4141896"/>
                </a:cubicBezTo>
                <a:cubicBezTo>
                  <a:pt x="3702509" y="4118977"/>
                  <a:pt x="3705718" y="4089078"/>
                  <a:pt x="3724617" y="4070179"/>
                </a:cubicBezTo>
                <a:cubicBezTo>
                  <a:pt x="3762076" y="4032720"/>
                  <a:pt x="3743904" y="4053427"/>
                  <a:pt x="3778405" y="4007426"/>
                </a:cubicBezTo>
                <a:cubicBezTo>
                  <a:pt x="3796969" y="3951737"/>
                  <a:pt x="3775843" y="4004224"/>
                  <a:pt x="3832193" y="3926743"/>
                </a:cubicBezTo>
                <a:cubicBezTo>
                  <a:pt x="3842441" y="3912651"/>
                  <a:pt x="3850827" y="3897262"/>
                  <a:pt x="3859088" y="3881920"/>
                </a:cubicBezTo>
                <a:cubicBezTo>
                  <a:pt x="3871760" y="3858387"/>
                  <a:pt x="3882275" y="3833735"/>
                  <a:pt x="3894946" y="3810202"/>
                </a:cubicBezTo>
                <a:cubicBezTo>
                  <a:pt x="3903207" y="3794861"/>
                  <a:pt x="3913496" y="3780675"/>
                  <a:pt x="3921840" y="3765379"/>
                </a:cubicBezTo>
                <a:cubicBezTo>
                  <a:pt x="3946932" y="3719377"/>
                  <a:pt x="3946761" y="3708465"/>
                  <a:pt x="3975629" y="3666767"/>
                </a:cubicBezTo>
                <a:cubicBezTo>
                  <a:pt x="4012608" y="3613353"/>
                  <a:pt x="4034352" y="3589127"/>
                  <a:pt x="4074240" y="3541261"/>
                </a:cubicBezTo>
                <a:cubicBezTo>
                  <a:pt x="4095557" y="3477314"/>
                  <a:pt x="4065331" y="3554625"/>
                  <a:pt x="4110099" y="3487473"/>
                </a:cubicBezTo>
                <a:cubicBezTo>
                  <a:pt x="4115341" y="3479610"/>
                  <a:pt x="4114475" y="3468839"/>
                  <a:pt x="4119064" y="3460579"/>
                </a:cubicBezTo>
                <a:cubicBezTo>
                  <a:pt x="4129529" y="3441742"/>
                  <a:pt x="4141994" y="3424029"/>
                  <a:pt x="4154923" y="3406790"/>
                </a:cubicBezTo>
                <a:cubicBezTo>
                  <a:pt x="4172852" y="3382884"/>
                  <a:pt x="4195348" y="3361801"/>
                  <a:pt x="4208711" y="3335073"/>
                </a:cubicBezTo>
                <a:cubicBezTo>
                  <a:pt x="4214687" y="3323120"/>
                  <a:pt x="4218872" y="3310089"/>
                  <a:pt x="4226640" y="3299214"/>
                </a:cubicBezTo>
                <a:cubicBezTo>
                  <a:pt x="4234009" y="3288897"/>
                  <a:pt x="4245419" y="3282060"/>
                  <a:pt x="4253535" y="3272320"/>
                </a:cubicBezTo>
                <a:cubicBezTo>
                  <a:pt x="4275347" y="3246146"/>
                  <a:pt x="4292197" y="3215730"/>
                  <a:pt x="4316288" y="3191638"/>
                </a:cubicBezTo>
                <a:cubicBezTo>
                  <a:pt x="4350800" y="3157124"/>
                  <a:pt x="4336149" y="3175292"/>
                  <a:pt x="4361111" y="3137849"/>
                </a:cubicBezTo>
                <a:cubicBezTo>
                  <a:pt x="4385017" y="3143826"/>
                  <a:pt x="4409135" y="3149009"/>
                  <a:pt x="4432829" y="3155779"/>
                </a:cubicBezTo>
                <a:cubicBezTo>
                  <a:pt x="4451001" y="3160971"/>
                  <a:pt x="4468202" y="3169458"/>
                  <a:pt x="4486617" y="3173708"/>
                </a:cubicBezTo>
                <a:cubicBezTo>
                  <a:pt x="4539234" y="3185850"/>
                  <a:pt x="4658776" y="3189511"/>
                  <a:pt x="4692805" y="3191638"/>
                </a:cubicBezTo>
                <a:cubicBezTo>
                  <a:pt x="4725676" y="3197614"/>
                  <a:pt x="4758838" y="3202163"/>
                  <a:pt x="4791417" y="3209567"/>
                </a:cubicBezTo>
                <a:cubicBezTo>
                  <a:pt x="4824641" y="3217118"/>
                  <a:pt x="4856560" y="3230086"/>
                  <a:pt x="4890029" y="3236461"/>
                </a:cubicBezTo>
                <a:cubicBezTo>
                  <a:pt x="4940281" y="3246033"/>
                  <a:pt x="5131370" y="3253409"/>
                  <a:pt x="5150005" y="3254390"/>
                </a:cubicBezTo>
                <a:cubicBezTo>
                  <a:pt x="5254593" y="3251402"/>
                  <a:pt x="5360963" y="3264876"/>
                  <a:pt x="5463770" y="3245426"/>
                </a:cubicBezTo>
                <a:cubicBezTo>
                  <a:pt x="5482340" y="3241913"/>
                  <a:pt x="5481699" y="3191638"/>
                  <a:pt x="5481699" y="3191638"/>
                </a:cubicBezTo>
                <a:cubicBezTo>
                  <a:pt x="5484687" y="3155779"/>
                  <a:pt x="5487083" y="3119866"/>
                  <a:pt x="5490664" y="3084061"/>
                </a:cubicBezTo>
                <a:cubicBezTo>
                  <a:pt x="5493061" y="3060089"/>
                  <a:pt x="5497232" y="3036315"/>
                  <a:pt x="5499629" y="3012343"/>
                </a:cubicBezTo>
                <a:cubicBezTo>
                  <a:pt x="5503209" y="2976539"/>
                  <a:pt x="5504619" y="2940530"/>
                  <a:pt x="5508593" y="2904767"/>
                </a:cubicBezTo>
                <a:cubicBezTo>
                  <a:pt x="5515265" y="2844714"/>
                  <a:pt x="5518015" y="2861455"/>
                  <a:pt x="5526523" y="2806155"/>
                </a:cubicBezTo>
                <a:cubicBezTo>
                  <a:pt x="5530186" y="2782343"/>
                  <a:pt x="5532304" y="2758318"/>
                  <a:pt x="5535488" y="2734438"/>
                </a:cubicBezTo>
                <a:cubicBezTo>
                  <a:pt x="5548373" y="2637797"/>
                  <a:pt x="5539034" y="2705965"/>
                  <a:pt x="5553417" y="2626861"/>
                </a:cubicBezTo>
                <a:cubicBezTo>
                  <a:pt x="5568072" y="2546261"/>
                  <a:pt x="5555490" y="2600643"/>
                  <a:pt x="5571346" y="2537214"/>
                </a:cubicBezTo>
                <a:cubicBezTo>
                  <a:pt x="5574334" y="2504343"/>
                  <a:pt x="5575949" y="2471319"/>
                  <a:pt x="5580311" y="2438602"/>
                </a:cubicBezTo>
                <a:cubicBezTo>
                  <a:pt x="5586818" y="2389802"/>
                  <a:pt x="5589023" y="2417326"/>
                  <a:pt x="5598240" y="2375849"/>
                </a:cubicBezTo>
                <a:cubicBezTo>
                  <a:pt x="5602183" y="2358105"/>
                  <a:pt x="5603262" y="2339805"/>
                  <a:pt x="5607205" y="2322061"/>
                </a:cubicBezTo>
                <a:cubicBezTo>
                  <a:pt x="5609255" y="2312836"/>
                  <a:pt x="5613878" y="2304334"/>
                  <a:pt x="5616170" y="2295167"/>
                </a:cubicBezTo>
                <a:cubicBezTo>
                  <a:pt x="5642115" y="2191391"/>
                  <a:pt x="5606171" y="2297235"/>
                  <a:pt x="5643064" y="2223449"/>
                </a:cubicBezTo>
                <a:cubicBezTo>
                  <a:pt x="5647290" y="2214997"/>
                  <a:pt x="5646126" y="2203934"/>
                  <a:pt x="5652029" y="2196555"/>
                </a:cubicBezTo>
                <a:cubicBezTo>
                  <a:pt x="5670475" y="2173498"/>
                  <a:pt x="5698234" y="2176039"/>
                  <a:pt x="5723746" y="2169661"/>
                </a:cubicBezTo>
                <a:cubicBezTo>
                  <a:pt x="5755606" y="2161696"/>
                  <a:pt x="5763860" y="2153554"/>
                  <a:pt x="5795464" y="2133802"/>
                </a:cubicBezTo>
                <a:cubicBezTo>
                  <a:pt x="5840020" y="2105955"/>
                  <a:pt x="5806401" y="2127594"/>
                  <a:pt x="5840288" y="2097943"/>
                </a:cubicBezTo>
                <a:cubicBezTo>
                  <a:pt x="5857852" y="2082574"/>
                  <a:pt x="5875654" y="2067449"/>
                  <a:pt x="5894076" y="2053120"/>
                </a:cubicBezTo>
                <a:cubicBezTo>
                  <a:pt x="5902581" y="2046505"/>
                  <a:pt x="5913351" y="2042809"/>
                  <a:pt x="5920970" y="2035190"/>
                </a:cubicBezTo>
                <a:cubicBezTo>
                  <a:pt x="5987687" y="1968473"/>
                  <a:pt x="5911377" y="2023658"/>
                  <a:pt x="5974758" y="1981402"/>
                </a:cubicBezTo>
                <a:cubicBezTo>
                  <a:pt x="5980735" y="1972437"/>
                  <a:pt x="5983723" y="1960485"/>
                  <a:pt x="5992688" y="1954508"/>
                </a:cubicBezTo>
                <a:cubicBezTo>
                  <a:pt x="6002939" y="1947674"/>
                  <a:pt x="6016293" y="1946833"/>
                  <a:pt x="6028546" y="1945543"/>
                </a:cubicBezTo>
                <a:cubicBezTo>
                  <a:pt x="6073222" y="1940840"/>
                  <a:pt x="6118193" y="1939567"/>
                  <a:pt x="6163017" y="1936579"/>
                </a:cubicBezTo>
                <a:cubicBezTo>
                  <a:pt x="6210829" y="1939567"/>
                  <a:pt x="6258547" y="1945543"/>
                  <a:pt x="6306452" y="1945543"/>
                </a:cubicBezTo>
                <a:cubicBezTo>
                  <a:pt x="6688885" y="1945543"/>
                  <a:pt x="6586152" y="2007104"/>
                  <a:pt x="6718829" y="1918649"/>
                </a:cubicBezTo>
                <a:cubicBezTo>
                  <a:pt x="6721817" y="1909684"/>
                  <a:pt x="6725197" y="1900841"/>
                  <a:pt x="6727793" y="1891755"/>
                </a:cubicBezTo>
                <a:cubicBezTo>
                  <a:pt x="6731178" y="1879908"/>
                  <a:pt x="6731248" y="1866916"/>
                  <a:pt x="6736758" y="1855896"/>
                </a:cubicBezTo>
                <a:cubicBezTo>
                  <a:pt x="6740538" y="1848336"/>
                  <a:pt x="6748711" y="1843943"/>
                  <a:pt x="6754688" y="1837967"/>
                </a:cubicBezTo>
                <a:cubicBezTo>
                  <a:pt x="6786347" y="1679660"/>
                  <a:pt x="6737358" y="1910475"/>
                  <a:pt x="6781582" y="1748320"/>
                </a:cubicBezTo>
                <a:cubicBezTo>
                  <a:pt x="6786365" y="1730784"/>
                  <a:pt x="6786603" y="1712276"/>
                  <a:pt x="6790546" y="1694532"/>
                </a:cubicBezTo>
                <a:cubicBezTo>
                  <a:pt x="6812746" y="1594632"/>
                  <a:pt x="6785043" y="1756755"/>
                  <a:pt x="6808476" y="1631779"/>
                </a:cubicBezTo>
                <a:cubicBezTo>
                  <a:pt x="6832628" y="1502969"/>
                  <a:pt x="6808667" y="1559677"/>
                  <a:pt x="6844335" y="1488343"/>
                </a:cubicBezTo>
                <a:cubicBezTo>
                  <a:pt x="6850311" y="1458461"/>
                  <a:pt x="6848636" y="1425953"/>
                  <a:pt x="6862264" y="1398696"/>
                </a:cubicBezTo>
                <a:cubicBezTo>
                  <a:pt x="6880812" y="1361600"/>
                  <a:pt x="6887045" y="1353360"/>
                  <a:pt x="6898123" y="1309049"/>
                </a:cubicBezTo>
                <a:cubicBezTo>
                  <a:pt x="6921135" y="1217004"/>
                  <a:pt x="6889858" y="1331090"/>
                  <a:pt x="6925017" y="1237332"/>
                </a:cubicBezTo>
                <a:cubicBezTo>
                  <a:pt x="6929343" y="1225796"/>
                  <a:pt x="6927869" y="1212171"/>
                  <a:pt x="6933982" y="1201473"/>
                </a:cubicBezTo>
                <a:cubicBezTo>
                  <a:pt x="6940272" y="1190465"/>
                  <a:pt x="6951911" y="1183544"/>
                  <a:pt x="6960876" y="1174579"/>
                </a:cubicBezTo>
                <a:lnTo>
                  <a:pt x="7579440" y="1183543"/>
                </a:lnTo>
                <a:cubicBezTo>
                  <a:pt x="7588886" y="1183805"/>
                  <a:pt x="7598645" y="1198001"/>
                  <a:pt x="7606335" y="1192508"/>
                </a:cubicBezTo>
                <a:cubicBezTo>
                  <a:pt x="7657457" y="1155993"/>
                  <a:pt x="7630983" y="1148140"/>
                  <a:pt x="7651158" y="1111826"/>
                </a:cubicBezTo>
                <a:cubicBezTo>
                  <a:pt x="7683067" y="1054391"/>
                  <a:pt x="7682574" y="1069185"/>
                  <a:pt x="7713911" y="1022179"/>
                </a:cubicBezTo>
                <a:cubicBezTo>
                  <a:pt x="7723576" y="1007681"/>
                  <a:pt x="7731450" y="992055"/>
                  <a:pt x="7740805" y="977355"/>
                </a:cubicBezTo>
                <a:cubicBezTo>
                  <a:pt x="7752374" y="959175"/>
                  <a:pt x="7755128" y="924285"/>
                  <a:pt x="7776664" y="923567"/>
                </a:cubicBezTo>
                <a:lnTo>
                  <a:pt x="8045605" y="914602"/>
                </a:lnTo>
                <a:cubicBezTo>
                  <a:pt x="8054570" y="911614"/>
                  <a:pt x="8064396" y="910500"/>
                  <a:pt x="8072499" y="905638"/>
                </a:cubicBezTo>
                <a:cubicBezTo>
                  <a:pt x="8093341" y="893133"/>
                  <a:pt x="8096986" y="871750"/>
                  <a:pt x="8108358" y="851849"/>
                </a:cubicBezTo>
                <a:cubicBezTo>
                  <a:pt x="8113704" y="842494"/>
                  <a:pt x="8120942" y="834310"/>
                  <a:pt x="8126288" y="824955"/>
                </a:cubicBezTo>
                <a:cubicBezTo>
                  <a:pt x="8132918" y="813352"/>
                  <a:pt x="8137587" y="800699"/>
                  <a:pt x="8144217" y="789096"/>
                </a:cubicBezTo>
                <a:cubicBezTo>
                  <a:pt x="8149562" y="779741"/>
                  <a:pt x="8157328" y="771839"/>
                  <a:pt x="8162146" y="762202"/>
                </a:cubicBezTo>
                <a:cubicBezTo>
                  <a:pt x="8199261" y="687972"/>
                  <a:pt x="8137658" y="785488"/>
                  <a:pt x="8189040" y="708414"/>
                </a:cubicBezTo>
                <a:cubicBezTo>
                  <a:pt x="8198005" y="711402"/>
                  <a:pt x="8208675" y="711329"/>
                  <a:pt x="8215935" y="717379"/>
                </a:cubicBezTo>
                <a:cubicBezTo>
                  <a:pt x="8281062" y="771651"/>
                  <a:pt x="8208060" y="741649"/>
                  <a:pt x="8269723" y="762202"/>
                </a:cubicBezTo>
                <a:cubicBezTo>
                  <a:pt x="8278688" y="771167"/>
                  <a:pt x="8285278" y="783426"/>
                  <a:pt x="8296617" y="789096"/>
                </a:cubicBezTo>
                <a:cubicBezTo>
                  <a:pt x="8333754" y="807665"/>
                  <a:pt x="8399471" y="792258"/>
                  <a:pt x="8431088" y="789096"/>
                </a:cubicBezTo>
                <a:cubicBezTo>
                  <a:pt x="8437064" y="780131"/>
                  <a:pt x="8444199" y="771839"/>
                  <a:pt x="8449017" y="762202"/>
                </a:cubicBezTo>
                <a:cubicBezTo>
                  <a:pt x="8458630" y="742976"/>
                  <a:pt x="8462853" y="708903"/>
                  <a:pt x="8466946" y="690485"/>
                </a:cubicBezTo>
                <a:cubicBezTo>
                  <a:pt x="8474450" y="656718"/>
                  <a:pt x="8474893" y="657679"/>
                  <a:pt x="8484876" y="627732"/>
                </a:cubicBezTo>
                <a:cubicBezTo>
                  <a:pt x="8487864" y="597850"/>
                  <a:pt x="8487950" y="567533"/>
                  <a:pt x="8493840" y="538085"/>
                </a:cubicBezTo>
                <a:cubicBezTo>
                  <a:pt x="8496996" y="522305"/>
                  <a:pt x="8507867" y="508873"/>
                  <a:pt x="8511770" y="493261"/>
                </a:cubicBezTo>
                <a:cubicBezTo>
                  <a:pt x="8550250" y="339346"/>
                  <a:pt x="8496862" y="506088"/>
                  <a:pt x="8529699" y="385685"/>
                </a:cubicBezTo>
                <a:cubicBezTo>
                  <a:pt x="8552214" y="303130"/>
                  <a:pt x="8544111" y="361966"/>
                  <a:pt x="8556593" y="287073"/>
                </a:cubicBezTo>
                <a:cubicBezTo>
                  <a:pt x="8560067" y="266230"/>
                  <a:pt x="8561414" y="245040"/>
                  <a:pt x="8565558" y="224320"/>
                </a:cubicBezTo>
                <a:cubicBezTo>
                  <a:pt x="8567411" y="215054"/>
                  <a:pt x="8567841" y="204108"/>
                  <a:pt x="8574523" y="197426"/>
                </a:cubicBezTo>
                <a:cubicBezTo>
                  <a:pt x="8581205" y="190744"/>
                  <a:pt x="8592452" y="191449"/>
                  <a:pt x="8601417" y="188461"/>
                </a:cubicBezTo>
                <a:cubicBezTo>
                  <a:pt x="8610382" y="197426"/>
                  <a:pt x="8617995" y="207986"/>
                  <a:pt x="8628311" y="215355"/>
                </a:cubicBezTo>
                <a:cubicBezTo>
                  <a:pt x="8683487" y="254766"/>
                  <a:pt x="8720968" y="229498"/>
                  <a:pt x="8798640" y="224320"/>
                </a:cubicBezTo>
                <a:cubicBezTo>
                  <a:pt x="8842719" y="209627"/>
                  <a:pt x="8851355" y="209565"/>
                  <a:pt x="8888288" y="188461"/>
                </a:cubicBezTo>
                <a:cubicBezTo>
                  <a:pt x="8926018" y="166901"/>
                  <a:pt x="8905896" y="170660"/>
                  <a:pt x="8951040" y="152602"/>
                </a:cubicBezTo>
                <a:cubicBezTo>
                  <a:pt x="8968588" y="145583"/>
                  <a:pt x="9004829" y="134673"/>
                  <a:pt x="9004829" y="134673"/>
                </a:cubicBezTo>
                <a:cubicBezTo>
                  <a:pt x="9010805" y="128696"/>
                  <a:pt x="9016158" y="122023"/>
                  <a:pt x="9022758" y="116743"/>
                </a:cubicBezTo>
                <a:cubicBezTo>
                  <a:pt x="9079314" y="71497"/>
                  <a:pt x="9024281" y="124184"/>
                  <a:pt x="9067582" y="80885"/>
                </a:cubicBezTo>
                <a:cubicBezTo>
                  <a:pt x="9083149" y="34178"/>
                  <a:pt x="9066348" y="71220"/>
                  <a:pt x="9094476" y="36061"/>
                </a:cubicBezTo>
                <a:cubicBezTo>
                  <a:pt x="9123325" y="0"/>
                  <a:pt x="9098295" y="16222"/>
                  <a:pt x="9130335" y="202"/>
                </a:cubicBezTo>
              </a:path>
            </a:pathLst>
          </a:custGeom>
          <a:ln w="1016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7391400" y="2971801"/>
            <a:ext cx="2667000" cy="1200329"/>
          </a:xfrm>
          <a:prstGeom prst="rect">
            <a:avLst/>
          </a:prstGeom>
        </p:spPr>
        <p:txBody>
          <a:bodyPr wrap="square">
            <a:spAutoFit/>
          </a:bodyPr>
          <a:lstStyle/>
          <a:p>
            <a:pPr fontAlgn="base"/>
            <a:r>
              <a:rPr lang="en-US" dirty="0">
                <a:solidFill>
                  <a:srgbClr val="FFFF00"/>
                </a:solidFill>
              </a:rPr>
              <a:t>They gathered to fight at the borders of Zarahemla</a:t>
            </a:r>
          </a:p>
          <a:p>
            <a:pPr fontAlgn="base"/>
            <a:r>
              <a:rPr lang="en-US" dirty="0">
                <a:solidFill>
                  <a:srgbClr val="FFFF00"/>
                </a:solidFill>
              </a:rPr>
              <a:t>Exceeding 30,000 who died in bloodshed</a:t>
            </a:r>
          </a:p>
        </p:txBody>
      </p:sp>
      <p:sp>
        <p:nvSpPr>
          <p:cNvPr id="12" name="Rectangle 11"/>
          <p:cNvSpPr/>
          <p:nvPr/>
        </p:nvSpPr>
        <p:spPr>
          <a:xfrm>
            <a:off x="2133600" y="3124200"/>
            <a:ext cx="2853070" cy="1200329"/>
          </a:xfrm>
          <a:prstGeom prst="rect">
            <a:avLst/>
          </a:prstGeom>
        </p:spPr>
        <p:txBody>
          <a:bodyPr wrap="square">
            <a:spAutoFit/>
          </a:bodyPr>
          <a:lstStyle/>
          <a:p>
            <a:pPr fontAlgn="base"/>
            <a:r>
              <a:rPr lang="en-US" dirty="0">
                <a:solidFill>
                  <a:srgbClr val="FFFF00"/>
                </a:solidFill>
              </a:rPr>
              <a:t>The Nephites beat the Lamanites and the Lamanites withdrew and there was peace for 4 years</a:t>
            </a:r>
          </a:p>
        </p:txBody>
      </p:sp>
      <p:sp>
        <p:nvSpPr>
          <p:cNvPr id="13" name="Rectangle 12"/>
          <p:cNvSpPr/>
          <p:nvPr/>
        </p:nvSpPr>
        <p:spPr>
          <a:xfrm>
            <a:off x="5105400" y="838200"/>
            <a:ext cx="3200400" cy="1569660"/>
          </a:xfrm>
          <a:prstGeom prst="rect">
            <a:avLst/>
          </a:prstGeom>
        </p:spPr>
        <p:txBody>
          <a:bodyPr wrap="square">
            <a:spAutoFit/>
          </a:bodyPr>
          <a:lstStyle/>
          <a:p>
            <a:pPr fontAlgn="base"/>
            <a:r>
              <a:rPr lang="en-US" sz="2400" dirty="0">
                <a:solidFill>
                  <a:srgbClr val="00B0F0"/>
                </a:solidFill>
              </a:rPr>
              <a:t>During the Savior’s visit there were no “</a:t>
            </a:r>
            <a:r>
              <a:rPr lang="en-US" sz="2400" dirty="0" err="1">
                <a:solidFill>
                  <a:srgbClr val="00B0F0"/>
                </a:solidFill>
              </a:rPr>
              <a:t>ites</a:t>
            </a:r>
            <a:r>
              <a:rPr lang="en-US" sz="2400" dirty="0">
                <a:solidFill>
                  <a:srgbClr val="00B0F0"/>
                </a:solidFill>
              </a:rPr>
              <a:t>” the people being united  as one (4 Nephi 1:17)</a:t>
            </a:r>
          </a:p>
        </p:txBody>
      </p:sp>
      <p:pic>
        <p:nvPicPr>
          <p:cNvPr id="10" name="Picture 9">
            <a:extLst>
              <a:ext uri="{FF2B5EF4-FFF2-40B4-BE49-F238E27FC236}">
                <a16:creationId xmlns:a16="http://schemas.microsoft.com/office/drawing/2014/main" id="{769A5590-0895-399B-BDD1-5F671C4F83B8}"/>
              </a:ext>
            </a:extLst>
          </p:cNvPr>
          <p:cNvPicPr>
            <a:picLocks noChangeAspect="1"/>
          </p:cNvPicPr>
          <p:nvPr/>
        </p:nvPicPr>
        <p:blipFill>
          <a:blip r:embed="rId2"/>
          <a:stretch>
            <a:fillRect/>
          </a:stretch>
        </p:blipFill>
        <p:spPr>
          <a:xfrm>
            <a:off x="4724400" y="4409478"/>
            <a:ext cx="2779167" cy="2292813"/>
          </a:xfrm>
          <a:prstGeom prst="rect">
            <a:avLst/>
          </a:prstGeom>
        </p:spPr>
      </p:pic>
    </p:spTree>
    <p:extLst>
      <p:ext uri="{BB962C8B-B14F-4D97-AF65-F5344CB8AC3E}">
        <p14:creationId xmlns:p14="http://schemas.microsoft.com/office/powerpoint/2010/main" val="360850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1+#ppt_w/2"/>
                                          </p:val>
                                        </p:tav>
                                        <p:tav tm="100000">
                                          <p:val>
                                            <p:strVal val="#ppt_x"/>
                                          </p:val>
                                        </p:tav>
                                      </p:tavLst>
                                    </p:anim>
                                    <p:anim calcmode="lin" valueType="num">
                                      <p:cBhvr additive="base">
                                        <p:cTn id="12" dur="2000" fill="hold"/>
                                        <p:tgtEl>
                                          <p:spTgt spid="11"/>
                                        </p:tgtEl>
                                        <p:attrNameLst>
                                          <p:attrName>ppt_y</p:attrName>
                                        </p:attrNameLst>
                                      </p:cBhvr>
                                      <p:tavLst>
                                        <p:tav tm="0">
                                          <p:val>
                                            <p:strVal val="0-#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0" fill="hold"/>
                                        <p:tgtEl>
                                          <p:spTgt spid="5"/>
                                        </p:tgtEl>
                                        <p:attrNameLst>
                                          <p:attrName>ppt_x</p:attrName>
                                        </p:attrNameLst>
                                      </p:cBhvr>
                                      <p:tavLst>
                                        <p:tav tm="0">
                                          <p:val>
                                            <p:strVal val="#ppt_x"/>
                                          </p:val>
                                        </p:tav>
                                        <p:tav tm="100000">
                                          <p:val>
                                            <p:strVal val="#ppt_x"/>
                                          </p:val>
                                        </p:tav>
                                      </p:tavLst>
                                    </p:anim>
                                    <p:anim calcmode="lin" valueType="num">
                                      <p:cBhvr additive="base">
                                        <p:cTn id="16" dur="5000" fill="hold"/>
                                        <p:tgtEl>
                                          <p:spTgt spid="5"/>
                                        </p:tgtEl>
                                        <p:attrNameLst>
                                          <p:attrName>ppt_y</p:attrName>
                                        </p:attrNameLst>
                                      </p:cBhvr>
                                      <p:tavLst>
                                        <p:tav tm="0">
                                          <p:val>
                                            <p:strVal val="1+#ppt_h/2"/>
                                          </p:val>
                                        </p:tav>
                                        <p:tav tm="100000">
                                          <p:val>
                                            <p:strVal val="#ppt_y"/>
                                          </p:val>
                                        </p:tav>
                                      </p:tavLst>
                                    </p:anim>
                                  </p:childTnLst>
                                </p:cTn>
                              </p:par>
                              <p:par>
                                <p:cTn id="17" presetID="7"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0" fill="hold"/>
                                        <p:tgtEl>
                                          <p:spTgt spid="8"/>
                                        </p:tgtEl>
                                        <p:attrNameLst>
                                          <p:attrName>ppt_x</p:attrName>
                                        </p:attrNameLst>
                                      </p:cBhvr>
                                      <p:tavLst>
                                        <p:tav tm="0">
                                          <p:val>
                                            <p:strVal val="#ppt_x"/>
                                          </p:val>
                                        </p:tav>
                                        <p:tav tm="100000">
                                          <p:val>
                                            <p:strVal val="#ppt_x"/>
                                          </p:val>
                                        </p:tav>
                                      </p:tavLst>
                                    </p:anim>
                                    <p:anim calcmode="lin" valueType="num">
                                      <p:cBhvr additive="base">
                                        <p:cTn id="20"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animBg="1"/>
      <p:bldP spid="9"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Bookman Old Style" pitchFamily="18" charset="0"/>
              </a:rPr>
              <a:t>Consequences of Spiritual Darkness</a:t>
            </a:r>
          </a:p>
        </p:txBody>
      </p:sp>
      <p:sp>
        <p:nvSpPr>
          <p:cNvPr id="5" name="Rectangle 4"/>
          <p:cNvSpPr/>
          <p:nvPr/>
        </p:nvSpPr>
        <p:spPr>
          <a:xfrm>
            <a:off x="1905000" y="1676401"/>
            <a:ext cx="5105400" cy="461665"/>
          </a:xfrm>
          <a:prstGeom prst="rect">
            <a:avLst/>
          </a:prstGeom>
        </p:spPr>
        <p:txBody>
          <a:bodyPr wrap="square">
            <a:spAutoFit/>
          </a:bodyPr>
          <a:lstStyle/>
          <a:p>
            <a:pPr fontAlgn="base"/>
            <a:r>
              <a:rPr lang="en-US" sz="2400" dirty="0">
                <a:solidFill>
                  <a:schemeClr val="bg1"/>
                </a:solidFill>
              </a:rPr>
              <a:t>The Lord takes away the 3 Nephites</a:t>
            </a:r>
          </a:p>
        </p:txBody>
      </p:sp>
      <p:sp>
        <p:nvSpPr>
          <p:cNvPr id="7" name="TextBox 6"/>
          <p:cNvSpPr txBox="1"/>
          <p:nvPr/>
        </p:nvSpPr>
        <p:spPr>
          <a:xfrm>
            <a:off x="272566" y="6437888"/>
            <a:ext cx="4038600" cy="369332"/>
          </a:xfrm>
          <a:prstGeom prst="rect">
            <a:avLst/>
          </a:prstGeom>
          <a:noFill/>
        </p:spPr>
        <p:txBody>
          <a:bodyPr wrap="square" rtlCol="0">
            <a:spAutoFit/>
          </a:bodyPr>
          <a:lstStyle/>
          <a:p>
            <a:r>
              <a:rPr lang="en-US" dirty="0">
                <a:solidFill>
                  <a:schemeClr val="bg1"/>
                </a:solidFill>
              </a:rPr>
              <a:t>Mormon 1:13-14</a:t>
            </a:r>
          </a:p>
        </p:txBody>
      </p:sp>
      <p:sp>
        <p:nvSpPr>
          <p:cNvPr id="8" name="Rectangle 7"/>
          <p:cNvSpPr/>
          <p:nvPr/>
        </p:nvSpPr>
        <p:spPr>
          <a:xfrm>
            <a:off x="6248400" y="2819401"/>
            <a:ext cx="4572000" cy="2554545"/>
          </a:xfrm>
          <a:prstGeom prst="rect">
            <a:avLst/>
          </a:prstGeom>
        </p:spPr>
        <p:txBody>
          <a:bodyPr wrap="square">
            <a:spAutoFit/>
          </a:bodyPr>
          <a:lstStyle/>
          <a:p>
            <a:pPr fontAlgn="base"/>
            <a:r>
              <a:rPr lang="en-US" sz="2000" dirty="0">
                <a:solidFill>
                  <a:schemeClr val="bg1"/>
                </a:solidFill>
              </a:rPr>
              <a:t>The spirit (Holy Ghost) was withdrawn</a:t>
            </a:r>
          </a:p>
          <a:p>
            <a:pPr fontAlgn="base"/>
            <a:endParaRPr lang="en-US" sz="2000" dirty="0">
              <a:solidFill>
                <a:schemeClr val="bg1"/>
              </a:solidFill>
            </a:endParaRPr>
          </a:p>
          <a:p>
            <a:pPr fontAlgn="base"/>
            <a:r>
              <a:rPr lang="en-US" sz="2000" dirty="0">
                <a:solidFill>
                  <a:schemeClr val="bg1"/>
                </a:solidFill>
              </a:rPr>
              <a:t>Miracles cease</a:t>
            </a:r>
          </a:p>
          <a:p>
            <a:pPr fontAlgn="base"/>
            <a:r>
              <a:rPr lang="en-US" sz="2000" dirty="0">
                <a:solidFill>
                  <a:schemeClr val="bg1"/>
                </a:solidFill>
              </a:rPr>
              <a:t>Healings cease</a:t>
            </a:r>
          </a:p>
          <a:p>
            <a:pPr fontAlgn="base"/>
            <a:r>
              <a:rPr lang="en-US" sz="2000" dirty="0">
                <a:solidFill>
                  <a:schemeClr val="bg1"/>
                </a:solidFill>
              </a:rPr>
              <a:t>Revelation and visions stopped</a:t>
            </a:r>
          </a:p>
          <a:p>
            <a:pPr fontAlgn="base"/>
            <a:endParaRPr lang="en-US" sz="2000" dirty="0">
              <a:solidFill>
                <a:schemeClr val="bg1"/>
              </a:solidFill>
            </a:endParaRPr>
          </a:p>
          <a:p>
            <a:pPr fontAlgn="base"/>
            <a:r>
              <a:rPr lang="en-US" sz="2000" dirty="0">
                <a:solidFill>
                  <a:schemeClr val="bg1"/>
                </a:solidFill>
              </a:rPr>
              <a:t>They cut themselves off from the companionship of the Holy Ghost</a:t>
            </a:r>
          </a:p>
        </p:txBody>
      </p:sp>
      <p:sp>
        <p:nvSpPr>
          <p:cNvPr id="9" name="Rectangle 8"/>
          <p:cNvSpPr/>
          <p:nvPr/>
        </p:nvSpPr>
        <p:spPr>
          <a:xfrm>
            <a:off x="2895600" y="990600"/>
            <a:ext cx="6934200" cy="523220"/>
          </a:xfrm>
          <a:prstGeom prst="rect">
            <a:avLst/>
          </a:prstGeom>
        </p:spPr>
        <p:txBody>
          <a:bodyPr wrap="square">
            <a:spAutoFit/>
          </a:bodyPr>
          <a:lstStyle/>
          <a:p>
            <a:pPr fontAlgn="base"/>
            <a:r>
              <a:rPr lang="en-US" sz="2800" dirty="0">
                <a:solidFill>
                  <a:srgbClr val="FFFF00"/>
                </a:solidFill>
              </a:rPr>
              <a:t>The Lord removed ‘gifts’ from the Nephites</a:t>
            </a:r>
          </a:p>
        </p:txBody>
      </p:sp>
      <p:sp>
        <p:nvSpPr>
          <p:cNvPr id="3" name="Rectangle 2">
            <a:extLst>
              <a:ext uri="{FF2B5EF4-FFF2-40B4-BE49-F238E27FC236}">
                <a16:creationId xmlns:a16="http://schemas.microsoft.com/office/drawing/2014/main" id="{42B8C4D2-4D64-4E70-84B6-0E4C6B1FFCEE}"/>
              </a:ext>
            </a:extLst>
          </p:cNvPr>
          <p:cNvSpPr/>
          <p:nvPr/>
        </p:nvSpPr>
        <p:spPr>
          <a:xfrm>
            <a:off x="3308758" y="5542036"/>
            <a:ext cx="6096000" cy="1015663"/>
          </a:xfrm>
          <a:prstGeom prst="rect">
            <a:avLst/>
          </a:prstGeom>
        </p:spPr>
        <p:txBody>
          <a:bodyPr>
            <a:spAutoFit/>
          </a:bodyPr>
          <a:lstStyle/>
          <a:p>
            <a:pPr algn="ctr"/>
            <a:r>
              <a:rPr lang="en-US" sz="2000" b="1" dirty="0">
                <a:solidFill>
                  <a:srgbClr val="FF0000"/>
                </a:solidFill>
                <a:latin typeface="Abadi" panose="020B0604020104020204" pitchFamily="34" charset="0"/>
              </a:rPr>
              <a:t>When people are wicked and unbelieving, they lose spiritual gifts from the Lord and the influence of the Holy Ghost</a:t>
            </a:r>
            <a:endParaRPr lang="en-US" sz="2000" b="1" dirty="0">
              <a:solidFill>
                <a:srgbClr val="FF0000"/>
              </a:solidFill>
            </a:endParaRPr>
          </a:p>
        </p:txBody>
      </p:sp>
      <p:grpSp>
        <p:nvGrpSpPr>
          <p:cNvPr id="271" name="Group 270">
            <a:extLst>
              <a:ext uri="{FF2B5EF4-FFF2-40B4-BE49-F238E27FC236}">
                <a16:creationId xmlns:a16="http://schemas.microsoft.com/office/drawing/2014/main" id="{43A2AAD7-85AC-037F-0262-BD28D899E072}"/>
              </a:ext>
            </a:extLst>
          </p:cNvPr>
          <p:cNvGrpSpPr/>
          <p:nvPr/>
        </p:nvGrpSpPr>
        <p:grpSpPr>
          <a:xfrm>
            <a:off x="1371600" y="2309373"/>
            <a:ext cx="4270857" cy="2942081"/>
            <a:chOff x="1299805" y="2331093"/>
            <a:chExt cx="5150726" cy="3548200"/>
          </a:xfrm>
        </p:grpSpPr>
        <p:grpSp>
          <p:nvGrpSpPr>
            <p:cNvPr id="6" name="Group 5">
              <a:extLst>
                <a:ext uri="{FF2B5EF4-FFF2-40B4-BE49-F238E27FC236}">
                  <a16:creationId xmlns:a16="http://schemas.microsoft.com/office/drawing/2014/main" id="{75D5AEA4-6203-E88C-0A42-566FDA28BDF4}"/>
                </a:ext>
              </a:extLst>
            </p:cNvPr>
            <p:cNvGrpSpPr/>
            <p:nvPr/>
          </p:nvGrpSpPr>
          <p:grpSpPr>
            <a:xfrm>
              <a:off x="3368982" y="2331093"/>
              <a:ext cx="1281294" cy="3548200"/>
              <a:chOff x="6377540" y="3048000"/>
              <a:chExt cx="1652941" cy="3581401"/>
            </a:xfrm>
          </p:grpSpPr>
          <p:sp>
            <p:nvSpPr>
              <p:cNvPr id="10" name="Cloud 9">
                <a:extLst>
                  <a:ext uri="{FF2B5EF4-FFF2-40B4-BE49-F238E27FC236}">
                    <a16:creationId xmlns:a16="http://schemas.microsoft.com/office/drawing/2014/main" id="{165D6994-D85F-C26F-70EB-D55E6AEE9BDC}"/>
                  </a:ext>
                </a:extLst>
              </p:cNvPr>
              <p:cNvSpPr/>
              <p:nvPr/>
            </p:nvSpPr>
            <p:spPr>
              <a:xfrm>
                <a:off x="6400800" y="3385478"/>
                <a:ext cx="1465651" cy="1491322"/>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8E3CA811-C275-8A9D-9C6A-ED5701F46259}"/>
                  </a:ext>
                </a:extLst>
              </p:cNvPr>
              <p:cNvSpPr/>
              <p:nvPr/>
            </p:nvSpPr>
            <p:spPr>
              <a:xfrm rot="19357175">
                <a:off x="7153174" y="3048000"/>
                <a:ext cx="602445" cy="871501"/>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7B34F581-7D20-29F1-6876-561F0582C08F}"/>
                  </a:ext>
                </a:extLst>
              </p:cNvPr>
              <p:cNvSpPr/>
              <p:nvPr/>
            </p:nvSpPr>
            <p:spPr>
              <a:xfrm rot="1400185">
                <a:off x="6473407" y="3179380"/>
                <a:ext cx="602445" cy="871501"/>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D5CBA3E-EAAC-8B93-03CE-8C353C985A63}"/>
                  </a:ext>
                </a:extLst>
              </p:cNvPr>
              <p:cNvSpPr/>
              <p:nvPr/>
            </p:nvSpPr>
            <p:spPr>
              <a:xfrm rot="6128217">
                <a:off x="7260878" y="6271032"/>
                <a:ext cx="298720" cy="418018"/>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51299591-3019-392C-4B7F-AA6890740813}"/>
                  </a:ext>
                </a:extLst>
              </p:cNvPr>
              <p:cNvSpPr/>
              <p:nvPr/>
            </p:nvSpPr>
            <p:spPr>
              <a:xfrm rot="4472555">
                <a:off x="6870112" y="6259862"/>
                <a:ext cx="273656" cy="439351"/>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a:extLst>
                  <a:ext uri="{FF2B5EF4-FFF2-40B4-BE49-F238E27FC236}">
                    <a16:creationId xmlns:a16="http://schemas.microsoft.com/office/drawing/2014/main" id="{9DDC05EC-58C4-42E5-8F65-CCD5DE8A6EE3}"/>
                  </a:ext>
                </a:extLst>
              </p:cNvPr>
              <p:cNvSpPr/>
              <p:nvPr/>
            </p:nvSpPr>
            <p:spPr>
              <a:xfrm>
                <a:off x="6546304" y="4463303"/>
                <a:ext cx="1345611" cy="1980698"/>
              </a:xfrm>
              <a:prstGeom prst="trapezoi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7F5189B1-DBDD-F719-FAAA-0BB99F2A7748}"/>
                  </a:ext>
                </a:extLst>
              </p:cNvPr>
              <p:cNvSpPr/>
              <p:nvPr/>
            </p:nvSpPr>
            <p:spPr>
              <a:xfrm rot="1978812">
                <a:off x="6377540" y="5062311"/>
                <a:ext cx="305353" cy="4826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9FC5C7E1-2ABD-07E4-34E8-71CBF88D9A6C}"/>
                  </a:ext>
                </a:extLst>
              </p:cNvPr>
              <p:cNvSpPr/>
              <p:nvPr/>
            </p:nvSpPr>
            <p:spPr>
              <a:xfrm rot="20226769">
                <a:off x="7719956" y="5152744"/>
                <a:ext cx="310525" cy="3853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a:extLst>
                  <a:ext uri="{FF2B5EF4-FFF2-40B4-BE49-F238E27FC236}">
                    <a16:creationId xmlns:a16="http://schemas.microsoft.com/office/drawing/2014/main" id="{4149FF4E-C5F2-FA0F-ED18-4FA87875582D}"/>
                  </a:ext>
                </a:extLst>
              </p:cNvPr>
              <p:cNvSpPr/>
              <p:nvPr/>
            </p:nvSpPr>
            <p:spPr>
              <a:xfrm rot="1442139">
                <a:off x="6495078" y="4360285"/>
                <a:ext cx="450651" cy="1037792"/>
              </a:xfrm>
              <a:prstGeom prst="trapezoi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a:extLst>
                  <a:ext uri="{FF2B5EF4-FFF2-40B4-BE49-F238E27FC236}">
                    <a16:creationId xmlns:a16="http://schemas.microsoft.com/office/drawing/2014/main" id="{59955A32-79FD-1E08-25CF-6025879A470B}"/>
                  </a:ext>
                </a:extLst>
              </p:cNvPr>
              <p:cNvSpPr/>
              <p:nvPr/>
            </p:nvSpPr>
            <p:spPr>
              <a:xfrm rot="19831862">
                <a:off x="7424825" y="4371622"/>
                <a:ext cx="478950" cy="1037792"/>
              </a:xfrm>
              <a:prstGeom prst="trapezoi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a:extLst>
                  <a:ext uri="{FF2B5EF4-FFF2-40B4-BE49-F238E27FC236}">
                    <a16:creationId xmlns:a16="http://schemas.microsoft.com/office/drawing/2014/main" id="{AC4BFCD9-DC00-2364-4DF6-931C1260ECCC}"/>
                  </a:ext>
                </a:extLst>
              </p:cNvPr>
              <p:cNvSpPr/>
              <p:nvPr/>
            </p:nvSpPr>
            <p:spPr>
              <a:xfrm rot="21277925">
                <a:off x="7369792" y="4400139"/>
                <a:ext cx="356462" cy="2018224"/>
              </a:xfrm>
              <a:prstGeom prst="trapezoid">
                <a:avLst/>
              </a:prstGeom>
              <a:solidFill>
                <a:srgbClr val="B146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39">
                <a:extLst>
                  <a:ext uri="{FF2B5EF4-FFF2-40B4-BE49-F238E27FC236}">
                    <a16:creationId xmlns:a16="http://schemas.microsoft.com/office/drawing/2014/main" id="{2995BA71-633D-13D3-D8AA-917E8481DCCC}"/>
                  </a:ext>
                </a:extLst>
              </p:cNvPr>
              <p:cNvSpPr/>
              <p:nvPr/>
            </p:nvSpPr>
            <p:spPr>
              <a:xfrm rot="15844898">
                <a:off x="6974546" y="4366547"/>
                <a:ext cx="505337" cy="690002"/>
              </a:xfrm>
              <a:prstGeom prst="moon">
                <a:avLst>
                  <a:gd name="adj" fmla="val 70972"/>
                </a:avLst>
              </a:prstGeom>
              <a:solidFill>
                <a:srgbClr val="B146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F6EC92D9-497A-E62E-84DE-3CAF4C4B8BB2}"/>
                  </a:ext>
                </a:extLst>
              </p:cNvPr>
              <p:cNvSpPr/>
              <p:nvPr/>
            </p:nvSpPr>
            <p:spPr>
              <a:xfrm>
                <a:off x="6681240" y="3353593"/>
                <a:ext cx="983331" cy="1334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Cloud 141">
                <a:extLst>
                  <a:ext uri="{FF2B5EF4-FFF2-40B4-BE49-F238E27FC236}">
                    <a16:creationId xmlns:a16="http://schemas.microsoft.com/office/drawing/2014/main" id="{36552B3F-D252-D1A6-7656-3C04BDFF4B4C}"/>
                  </a:ext>
                </a:extLst>
              </p:cNvPr>
              <p:cNvSpPr/>
              <p:nvPr/>
            </p:nvSpPr>
            <p:spPr>
              <a:xfrm rot="17055069">
                <a:off x="6806110" y="2966025"/>
                <a:ext cx="606109" cy="866235"/>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loud 142">
                <a:extLst>
                  <a:ext uri="{FF2B5EF4-FFF2-40B4-BE49-F238E27FC236}">
                    <a16:creationId xmlns:a16="http://schemas.microsoft.com/office/drawing/2014/main" id="{0CBB2DF3-3D9D-1719-F2A2-0B9AD83FCED5}"/>
                  </a:ext>
                </a:extLst>
              </p:cNvPr>
              <p:cNvSpPr/>
              <p:nvPr/>
            </p:nvSpPr>
            <p:spPr>
              <a:xfrm>
                <a:off x="6855843" y="4208563"/>
                <a:ext cx="665152" cy="581001"/>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54EDF4A9-DDE1-C943-2225-45EDD10342D8}"/>
                  </a:ext>
                </a:extLst>
              </p:cNvPr>
              <p:cNvSpPr/>
              <p:nvPr/>
            </p:nvSpPr>
            <p:spPr>
              <a:xfrm>
                <a:off x="7050901" y="4305397"/>
                <a:ext cx="292200" cy="1350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45000A47-EACB-8F00-B8AB-398D4DCAFB2B}"/>
                  </a:ext>
                </a:extLst>
              </p:cNvPr>
              <p:cNvSpPr/>
              <p:nvPr/>
            </p:nvSpPr>
            <p:spPr>
              <a:xfrm rot="21215670">
                <a:off x="7449790" y="6013267"/>
                <a:ext cx="330143" cy="9565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A36437B7-4CA3-87EE-0160-6434E6FEF2C5}"/>
                  </a:ext>
                </a:extLst>
              </p:cNvPr>
              <p:cNvSpPr/>
              <p:nvPr/>
            </p:nvSpPr>
            <p:spPr>
              <a:xfrm rot="21215670">
                <a:off x="7429327" y="5588216"/>
                <a:ext cx="278493" cy="12365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721">
                <a:extLst>
                  <a:ext uri="{FF2B5EF4-FFF2-40B4-BE49-F238E27FC236}">
                    <a16:creationId xmlns:a16="http://schemas.microsoft.com/office/drawing/2014/main" id="{F6C91E31-3351-288C-9B86-1BC0CDBEB6CE}"/>
                  </a:ext>
                </a:extLst>
              </p:cNvPr>
              <p:cNvGrpSpPr/>
              <p:nvPr/>
            </p:nvGrpSpPr>
            <p:grpSpPr>
              <a:xfrm rot="5108643">
                <a:off x="6871791" y="5434818"/>
                <a:ext cx="1367236" cy="241206"/>
                <a:chOff x="7809336" y="4419600"/>
                <a:chExt cx="2509992" cy="465172"/>
              </a:xfrm>
            </p:grpSpPr>
            <p:sp>
              <p:nvSpPr>
                <p:cNvPr id="160" name="Cross 159">
                  <a:extLst>
                    <a:ext uri="{FF2B5EF4-FFF2-40B4-BE49-F238E27FC236}">
                      <a16:creationId xmlns:a16="http://schemas.microsoft.com/office/drawing/2014/main" id="{F7867FA4-7574-F950-37B7-4B4047A9B8F4}"/>
                    </a:ext>
                  </a:extLst>
                </p:cNvPr>
                <p:cNvSpPr/>
                <p:nvPr/>
              </p:nvSpPr>
              <p:spPr>
                <a:xfrm rot="10800000">
                  <a:off x="9862254" y="4419600"/>
                  <a:ext cx="457074" cy="451725"/>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ross 160">
                  <a:extLst>
                    <a:ext uri="{FF2B5EF4-FFF2-40B4-BE49-F238E27FC236}">
                      <a16:creationId xmlns:a16="http://schemas.microsoft.com/office/drawing/2014/main" id="{D5D922D3-341B-01A7-F634-688BA13A047C}"/>
                    </a:ext>
                  </a:extLst>
                </p:cNvPr>
                <p:cNvSpPr/>
                <p:nvPr/>
              </p:nvSpPr>
              <p:spPr>
                <a:xfrm rot="16200000">
                  <a:off x="9369923" y="4363898"/>
                  <a:ext cx="361380" cy="571342"/>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23">
                  <a:extLst>
                    <a:ext uri="{FF2B5EF4-FFF2-40B4-BE49-F238E27FC236}">
                      <a16:creationId xmlns:a16="http://schemas.microsoft.com/office/drawing/2014/main" id="{2FC5B71A-C64C-2595-ABF4-F81734723A3B}"/>
                    </a:ext>
                  </a:extLst>
                </p:cNvPr>
                <p:cNvGrpSpPr/>
                <p:nvPr/>
              </p:nvGrpSpPr>
              <p:grpSpPr>
                <a:xfrm rot="10800000">
                  <a:off x="8229600" y="4425075"/>
                  <a:ext cx="1019759" cy="451725"/>
                  <a:chOff x="5943600" y="152400"/>
                  <a:chExt cx="1360054" cy="762000"/>
                </a:xfrm>
              </p:grpSpPr>
              <p:sp>
                <p:nvSpPr>
                  <p:cNvPr id="168" name="Cross 167">
                    <a:extLst>
                      <a:ext uri="{FF2B5EF4-FFF2-40B4-BE49-F238E27FC236}">
                        <a16:creationId xmlns:a16="http://schemas.microsoft.com/office/drawing/2014/main" id="{1AF1326D-CE2B-4813-2F93-F1EB4CC7B342}"/>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ross 168">
                    <a:extLst>
                      <a:ext uri="{FF2B5EF4-FFF2-40B4-BE49-F238E27FC236}">
                        <a16:creationId xmlns:a16="http://schemas.microsoft.com/office/drawing/2014/main" id="{63EF9060-6F0E-7B2D-2163-255EF0CFAF5A}"/>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Quad Arrow Callout 125">
                  <a:extLst>
                    <a:ext uri="{FF2B5EF4-FFF2-40B4-BE49-F238E27FC236}">
                      <a16:creationId xmlns:a16="http://schemas.microsoft.com/office/drawing/2014/main" id="{BA46E580-0A39-CC52-FAB6-431D941E6A5B}"/>
                    </a:ext>
                  </a:extLst>
                </p:cNvPr>
                <p:cNvSpPr/>
                <p:nvPr/>
              </p:nvSpPr>
              <p:spPr>
                <a:xfrm rot="10800000">
                  <a:off x="9671806" y="4519527"/>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Quad Arrow Callout 126">
                  <a:extLst>
                    <a:ext uri="{FF2B5EF4-FFF2-40B4-BE49-F238E27FC236}">
                      <a16:creationId xmlns:a16="http://schemas.microsoft.com/office/drawing/2014/main" id="{42D279E3-1655-B97C-0F47-9C6F3E3BCFFF}"/>
                    </a:ext>
                  </a:extLst>
                </p:cNvPr>
                <p:cNvSpPr/>
                <p:nvPr/>
              </p:nvSpPr>
              <p:spPr>
                <a:xfrm rot="10800000">
                  <a:off x="9107389" y="4522265"/>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Quad Arrow Callout 127">
                  <a:extLst>
                    <a:ext uri="{FF2B5EF4-FFF2-40B4-BE49-F238E27FC236}">
                      <a16:creationId xmlns:a16="http://schemas.microsoft.com/office/drawing/2014/main" id="{B925E01E-827E-C793-011D-7FB37A6E4E13}"/>
                    </a:ext>
                  </a:extLst>
                </p:cNvPr>
                <p:cNvSpPr/>
                <p:nvPr/>
              </p:nvSpPr>
              <p:spPr>
                <a:xfrm rot="10800000">
                  <a:off x="8622614" y="4527741"/>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ross 165">
                  <a:extLst>
                    <a:ext uri="{FF2B5EF4-FFF2-40B4-BE49-F238E27FC236}">
                      <a16:creationId xmlns:a16="http://schemas.microsoft.com/office/drawing/2014/main" id="{E6281B80-C146-9C5A-51F2-56AA7BA6F37B}"/>
                    </a:ext>
                  </a:extLst>
                </p:cNvPr>
                <p:cNvSpPr/>
                <p:nvPr/>
              </p:nvSpPr>
              <p:spPr>
                <a:xfrm rot="10800000">
                  <a:off x="7809336" y="4433047"/>
                  <a:ext cx="457074" cy="451725"/>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Quad Arrow Callout 129">
                  <a:extLst>
                    <a:ext uri="{FF2B5EF4-FFF2-40B4-BE49-F238E27FC236}">
                      <a16:creationId xmlns:a16="http://schemas.microsoft.com/office/drawing/2014/main" id="{70DEF260-AE50-AB2A-0D41-1591CB0F9401}"/>
                    </a:ext>
                  </a:extLst>
                </p:cNvPr>
                <p:cNvSpPr/>
                <p:nvPr/>
              </p:nvSpPr>
              <p:spPr>
                <a:xfrm rot="10800000">
                  <a:off x="8084731" y="4527741"/>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Rounded Rectangle 110">
                <a:extLst>
                  <a:ext uri="{FF2B5EF4-FFF2-40B4-BE49-F238E27FC236}">
                    <a16:creationId xmlns:a16="http://schemas.microsoft.com/office/drawing/2014/main" id="{E1A36313-AE83-A44A-5F0A-7F84D5D0F741}"/>
                  </a:ext>
                </a:extLst>
              </p:cNvPr>
              <p:cNvSpPr/>
              <p:nvPr/>
            </p:nvSpPr>
            <p:spPr>
              <a:xfrm>
                <a:off x="6477000" y="3352800"/>
                <a:ext cx="1295400" cy="228600"/>
              </a:xfrm>
              <a:prstGeom prst="roundRect">
                <a:avLst/>
              </a:prstGeom>
              <a:solidFill>
                <a:srgbClr val="B146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722">
                <a:extLst>
                  <a:ext uri="{FF2B5EF4-FFF2-40B4-BE49-F238E27FC236}">
                    <a16:creationId xmlns:a16="http://schemas.microsoft.com/office/drawing/2014/main" id="{E227596A-4A5A-300B-E2B5-757688A89A36}"/>
                  </a:ext>
                </a:extLst>
              </p:cNvPr>
              <p:cNvGrpSpPr/>
              <p:nvPr/>
            </p:nvGrpSpPr>
            <p:grpSpPr>
              <a:xfrm>
                <a:off x="6477000" y="3352800"/>
                <a:ext cx="1219200" cy="228600"/>
                <a:chOff x="7809336" y="4419600"/>
                <a:chExt cx="2509992" cy="465172"/>
              </a:xfrm>
            </p:grpSpPr>
            <p:sp>
              <p:nvSpPr>
                <p:cNvPr id="150" name="Cross 149">
                  <a:extLst>
                    <a:ext uri="{FF2B5EF4-FFF2-40B4-BE49-F238E27FC236}">
                      <a16:creationId xmlns:a16="http://schemas.microsoft.com/office/drawing/2014/main" id="{8BE6653A-7E39-8CEA-4717-AC87C461FDEA}"/>
                    </a:ext>
                  </a:extLst>
                </p:cNvPr>
                <p:cNvSpPr/>
                <p:nvPr/>
              </p:nvSpPr>
              <p:spPr>
                <a:xfrm rot="10800000">
                  <a:off x="9862254" y="4419600"/>
                  <a:ext cx="457074" cy="451725"/>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ross 150">
                  <a:extLst>
                    <a:ext uri="{FF2B5EF4-FFF2-40B4-BE49-F238E27FC236}">
                      <a16:creationId xmlns:a16="http://schemas.microsoft.com/office/drawing/2014/main" id="{72557D99-6111-F1F3-95E8-EB028F78489F}"/>
                    </a:ext>
                  </a:extLst>
                </p:cNvPr>
                <p:cNvSpPr/>
                <p:nvPr/>
              </p:nvSpPr>
              <p:spPr>
                <a:xfrm rot="16200000">
                  <a:off x="9369923" y="4363898"/>
                  <a:ext cx="361380" cy="571342"/>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23">
                  <a:extLst>
                    <a:ext uri="{FF2B5EF4-FFF2-40B4-BE49-F238E27FC236}">
                      <a16:creationId xmlns:a16="http://schemas.microsoft.com/office/drawing/2014/main" id="{D3BBD872-B5E8-2E4D-0585-D128B8F2FA6F}"/>
                    </a:ext>
                  </a:extLst>
                </p:cNvPr>
                <p:cNvGrpSpPr/>
                <p:nvPr/>
              </p:nvGrpSpPr>
              <p:grpSpPr>
                <a:xfrm rot="10800000">
                  <a:off x="8229600" y="4425075"/>
                  <a:ext cx="1019759" cy="451725"/>
                  <a:chOff x="5943600" y="152400"/>
                  <a:chExt cx="1360054" cy="762000"/>
                </a:xfrm>
              </p:grpSpPr>
              <p:sp>
                <p:nvSpPr>
                  <p:cNvPr id="158" name="Cross 157">
                    <a:extLst>
                      <a:ext uri="{FF2B5EF4-FFF2-40B4-BE49-F238E27FC236}">
                        <a16:creationId xmlns:a16="http://schemas.microsoft.com/office/drawing/2014/main" id="{59A1957A-5173-6E43-4BA2-BCF5855B8A8C}"/>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Cross 158">
                    <a:extLst>
                      <a:ext uri="{FF2B5EF4-FFF2-40B4-BE49-F238E27FC236}">
                        <a16:creationId xmlns:a16="http://schemas.microsoft.com/office/drawing/2014/main" id="{A297D1FF-D8F1-A2FB-05D5-8324EB68E4B4}"/>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 name="Quad Arrow Callout 115">
                  <a:extLst>
                    <a:ext uri="{FF2B5EF4-FFF2-40B4-BE49-F238E27FC236}">
                      <a16:creationId xmlns:a16="http://schemas.microsoft.com/office/drawing/2014/main" id="{6181544C-2162-F8A1-7384-74B9BB8B66D9}"/>
                    </a:ext>
                  </a:extLst>
                </p:cNvPr>
                <p:cNvSpPr/>
                <p:nvPr/>
              </p:nvSpPr>
              <p:spPr>
                <a:xfrm rot="10800000">
                  <a:off x="9671806" y="4519527"/>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Quad Arrow Callout 116">
                  <a:extLst>
                    <a:ext uri="{FF2B5EF4-FFF2-40B4-BE49-F238E27FC236}">
                      <a16:creationId xmlns:a16="http://schemas.microsoft.com/office/drawing/2014/main" id="{7DF4E7B6-6ACC-8C29-65EA-6724EA4B854C}"/>
                    </a:ext>
                  </a:extLst>
                </p:cNvPr>
                <p:cNvSpPr/>
                <p:nvPr/>
              </p:nvSpPr>
              <p:spPr>
                <a:xfrm rot="10800000">
                  <a:off x="9107389" y="4522265"/>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Quad Arrow Callout 117">
                  <a:extLst>
                    <a:ext uri="{FF2B5EF4-FFF2-40B4-BE49-F238E27FC236}">
                      <a16:creationId xmlns:a16="http://schemas.microsoft.com/office/drawing/2014/main" id="{A50F6F50-681D-9F3D-7EE0-821A0DB4B835}"/>
                    </a:ext>
                  </a:extLst>
                </p:cNvPr>
                <p:cNvSpPr/>
                <p:nvPr/>
              </p:nvSpPr>
              <p:spPr>
                <a:xfrm rot="10800000">
                  <a:off x="8622614" y="4527741"/>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ross 155">
                  <a:extLst>
                    <a:ext uri="{FF2B5EF4-FFF2-40B4-BE49-F238E27FC236}">
                      <a16:creationId xmlns:a16="http://schemas.microsoft.com/office/drawing/2014/main" id="{8058E9BF-7AB6-1A58-ACAD-1248F7D1A030}"/>
                    </a:ext>
                  </a:extLst>
                </p:cNvPr>
                <p:cNvSpPr/>
                <p:nvPr/>
              </p:nvSpPr>
              <p:spPr>
                <a:xfrm rot="10800000">
                  <a:off x="7809336" y="4433047"/>
                  <a:ext cx="457074" cy="451725"/>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Quad Arrow Callout 119">
                  <a:extLst>
                    <a:ext uri="{FF2B5EF4-FFF2-40B4-BE49-F238E27FC236}">
                      <a16:creationId xmlns:a16="http://schemas.microsoft.com/office/drawing/2014/main" id="{1D1FAA31-F159-030A-0CA8-C4499FA7CF6A}"/>
                    </a:ext>
                  </a:extLst>
                </p:cNvPr>
                <p:cNvSpPr/>
                <p:nvPr/>
              </p:nvSpPr>
              <p:spPr>
                <a:xfrm rot="10800000">
                  <a:off x="8084731" y="4527741"/>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0" name="Group 169">
              <a:extLst>
                <a:ext uri="{FF2B5EF4-FFF2-40B4-BE49-F238E27FC236}">
                  <a16:creationId xmlns:a16="http://schemas.microsoft.com/office/drawing/2014/main" id="{1F3CA90C-BA59-54C2-D40E-960AA35B0CAA}"/>
                </a:ext>
              </a:extLst>
            </p:cNvPr>
            <p:cNvGrpSpPr/>
            <p:nvPr/>
          </p:nvGrpSpPr>
          <p:grpSpPr>
            <a:xfrm>
              <a:off x="4895643" y="2777299"/>
              <a:ext cx="1554888" cy="3027939"/>
              <a:chOff x="5856667" y="630878"/>
              <a:chExt cx="2137669" cy="3941122"/>
            </a:xfrm>
          </p:grpSpPr>
          <p:sp>
            <p:nvSpPr>
              <p:cNvPr id="171" name="Rounded Rectangle 239">
                <a:extLst>
                  <a:ext uri="{FF2B5EF4-FFF2-40B4-BE49-F238E27FC236}">
                    <a16:creationId xmlns:a16="http://schemas.microsoft.com/office/drawing/2014/main" id="{0C4D9BC4-DBA9-330D-D477-E8A4C349C833}"/>
                  </a:ext>
                </a:extLst>
              </p:cNvPr>
              <p:cNvSpPr/>
              <p:nvPr/>
            </p:nvSpPr>
            <p:spPr>
              <a:xfrm>
                <a:off x="6400800" y="762000"/>
                <a:ext cx="1143000" cy="1676400"/>
              </a:xfrm>
              <a:prstGeom prst="roundRect">
                <a:avLst>
                  <a:gd name="adj" fmla="val 24717"/>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452">
                <a:extLst>
                  <a:ext uri="{FF2B5EF4-FFF2-40B4-BE49-F238E27FC236}">
                    <a16:creationId xmlns:a16="http://schemas.microsoft.com/office/drawing/2014/main" id="{D7314731-0F4C-B1D0-442F-7AF2C488BC1D}"/>
                  </a:ext>
                </a:extLst>
              </p:cNvPr>
              <p:cNvGrpSpPr/>
              <p:nvPr/>
            </p:nvGrpSpPr>
            <p:grpSpPr>
              <a:xfrm>
                <a:off x="5856667" y="1743998"/>
                <a:ext cx="2137669" cy="2828002"/>
                <a:chOff x="5856667" y="1743998"/>
                <a:chExt cx="2137669" cy="2828002"/>
              </a:xfrm>
            </p:grpSpPr>
            <p:sp>
              <p:nvSpPr>
                <p:cNvPr id="193" name="Oval 192">
                  <a:extLst>
                    <a:ext uri="{FF2B5EF4-FFF2-40B4-BE49-F238E27FC236}">
                      <a16:creationId xmlns:a16="http://schemas.microsoft.com/office/drawing/2014/main" id="{01AB9F5D-2D1C-E732-9EA8-CDFB17FDA630}"/>
                    </a:ext>
                  </a:extLst>
                </p:cNvPr>
                <p:cNvSpPr/>
                <p:nvPr/>
              </p:nvSpPr>
              <p:spPr>
                <a:xfrm rot="18968439">
                  <a:off x="7629734" y="2707566"/>
                  <a:ext cx="364602" cy="6147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70520B29-C4C9-B287-0B80-BA165045A93B}"/>
                    </a:ext>
                  </a:extLst>
                </p:cNvPr>
                <p:cNvSpPr/>
                <p:nvPr/>
              </p:nvSpPr>
              <p:spPr>
                <a:xfrm rot="2122256">
                  <a:off x="5856667" y="2724019"/>
                  <a:ext cx="393031" cy="6147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013BE1A7-7C56-9F92-5134-C0952C3F1F8A}"/>
                    </a:ext>
                  </a:extLst>
                </p:cNvPr>
                <p:cNvSpPr/>
                <p:nvPr/>
              </p:nvSpPr>
              <p:spPr>
                <a:xfrm>
                  <a:off x="6485022" y="4018695"/>
                  <a:ext cx="478011" cy="51929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FA5EEC1F-320E-3150-E379-9EC0DDC9A52D}"/>
                    </a:ext>
                  </a:extLst>
                </p:cNvPr>
                <p:cNvSpPr/>
                <p:nvPr/>
              </p:nvSpPr>
              <p:spPr>
                <a:xfrm rot="19974777">
                  <a:off x="7020697" y="4018695"/>
                  <a:ext cx="418829" cy="55330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rapezoid 196">
                  <a:extLst>
                    <a:ext uri="{FF2B5EF4-FFF2-40B4-BE49-F238E27FC236}">
                      <a16:creationId xmlns:a16="http://schemas.microsoft.com/office/drawing/2014/main" id="{F8600D39-5467-B8CD-9991-D187C18BECA0}"/>
                    </a:ext>
                  </a:extLst>
                </p:cNvPr>
                <p:cNvSpPr/>
                <p:nvPr/>
              </p:nvSpPr>
              <p:spPr>
                <a:xfrm rot="1996156">
                  <a:off x="5961684" y="2022003"/>
                  <a:ext cx="744108" cy="1164502"/>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apezoid 197">
                  <a:extLst>
                    <a:ext uri="{FF2B5EF4-FFF2-40B4-BE49-F238E27FC236}">
                      <a16:creationId xmlns:a16="http://schemas.microsoft.com/office/drawing/2014/main" id="{C62BF040-2FA1-D495-0B51-89402056D02E}"/>
                    </a:ext>
                  </a:extLst>
                </p:cNvPr>
                <p:cNvSpPr/>
                <p:nvPr/>
              </p:nvSpPr>
              <p:spPr>
                <a:xfrm rot="2041752">
                  <a:off x="6107395" y="1769346"/>
                  <a:ext cx="739715" cy="1175475"/>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rapezoid 198">
                  <a:extLst>
                    <a:ext uri="{FF2B5EF4-FFF2-40B4-BE49-F238E27FC236}">
                      <a16:creationId xmlns:a16="http://schemas.microsoft.com/office/drawing/2014/main" id="{181CC626-7420-91CD-4E40-FEBF53AAFDFB}"/>
                    </a:ext>
                  </a:extLst>
                </p:cNvPr>
                <p:cNvSpPr/>
                <p:nvPr/>
              </p:nvSpPr>
              <p:spPr>
                <a:xfrm rot="19870960">
                  <a:off x="7188447" y="2025239"/>
                  <a:ext cx="698941" cy="1164502"/>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rapezoid 199">
                  <a:extLst>
                    <a:ext uri="{FF2B5EF4-FFF2-40B4-BE49-F238E27FC236}">
                      <a16:creationId xmlns:a16="http://schemas.microsoft.com/office/drawing/2014/main" id="{3453BC19-3EFD-F080-39F3-3485E1C72CD4}"/>
                    </a:ext>
                  </a:extLst>
                </p:cNvPr>
                <p:cNvSpPr/>
                <p:nvPr/>
              </p:nvSpPr>
              <p:spPr>
                <a:xfrm rot="20036208">
                  <a:off x="7040058" y="1846851"/>
                  <a:ext cx="739715" cy="1108031"/>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rapezoid 200">
                  <a:extLst>
                    <a:ext uri="{FF2B5EF4-FFF2-40B4-BE49-F238E27FC236}">
                      <a16:creationId xmlns:a16="http://schemas.microsoft.com/office/drawing/2014/main" id="{4926760E-2AD8-268E-227A-D2B93A756D14}"/>
                    </a:ext>
                  </a:extLst>
                </p:cNvPr>
                <p:cNvSpPr/>
                <p:nvPr/>
              </p:nvSpPr>
              <p:spPr>
                <a:xfrm>
                  <a:off x="6428873" y="1928433"/>
                  <a:ext cx="1066800" cy="233617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BD76D48A-CBB8-8A21-4107-713DD2848E91}"/>
                    </a:ext>
                  </a:extLst>
                </p:cNvPr>
                <p:cNvSpPr/>
                <p:nvPr/>
              </p:nvSpPr>
              <p:spPr>
                <a:xfrm>
                  <a:off x="6724338" y="1743998"/>
                  <a:ext cx="441814" cy="389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rapezoid 202">
                  <a:extLst>
                    <a:ext uri="{FF2B5EF4-FFF2-40B4-BE49-F238E27FC236}">
                      <a16:creationId xmlns:a16="http://schemas.microsoft.com/office/drawing/2014/main" id="{B18C834A-D1FC-64F9-07F8-CAFAB4255C11}"/>
                    </a:ext>
                  </a:extLst>
                </p:cNvPr>
                <p:cNvSpPr/>
                <p:nvPr/>
              </p:nvSpPr>
              <p:spPr>
                <a:xfrm rot="21335299">
                  <a:off x="7003399" y="1804927"/>
                  <a:ext cx="515125" cy="2338849"/>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rapezoid 203">
                  <a:extLst>
                    <a:ext uri="{FF2B5EF4-FFF2-40B4-BE49-F238E27FC236}">
                      <a16:creationId xmlns:a16="http://schemas.microsoft.com/office/drawing/2014/main" id="{83DD9198-F9D8-F827-E235-69ECD32318F5}"/>
                    </a:ext>
                  </a:extLst>
                </p:cNvPr>
                <p:cNvSpPr/>
                <p:nvPr/>
              </p:nvSpPr>
              <p:spPr>
                <a:xfrm rot="353417">
                  <a:off x="6416298" y="1890436"/>
                  <a:ext cx="515125" cy="2235669"/>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400">
                  <a:extLst>
                    <a:ext uri="{FF2B5EF4-FFF2-40B4-BE49-F238E27FC236}">
                      <a16:creationId xmlns:a16="http://schemas.microsoft.com/office/drawing/2014/main" id="{4DA19835-29DA-7BB3-0B72-FA6AF011B0C4}"/>
                    </a:ext>
                  </a:extLst>
                </p:cNvPr>
                <p:cNvGrpSpPr/>
                <p:nvPr/>
              </p:nvGrpSpPr>
              <p:grpSpPr>
                <a:xfrm rot="5172234">
                  <a:off x="6196835" y="2877415"/>
                  <a:ext cx="2097444" cy="484914"/>
                  <a:chOff x="0" y="4648200"/>
                  <a:chExt cx="3986134" cy="1541489"/>
                </a:xfrm>
              </p:grpSpPr>
              <p:grpSp>
                <p:nvGrpSpPr>
                  <p:cNvPr id="222" name="Group 138">
                    <a:extLst>
                      <a:ext uri="{FF2B5EF4-FFF2-40B4-BE49-F238E27FC236}">
                        <a16:creationId xmlns:a16="http://schemas.microsoft.com/office/drawing/2014/main" id="{86B78CEE-31FF-CF0F-0F4E-E7B875640712}"/>
                      </a:ext>
                    </a:extLst>
                  </p:cNvPr>
                  <p:cNvGrpSpPr/>
                  <p:nvPr/>
                </p:nvGrpSpPr>
                <p:grpSpPr>
                  <a:xfrm>
                    <a:off x="0" y="4648200"/>
                    <a:ext cx="1600200" cy="1524000"/>
                    <a:chOff x="533400" y="4648200"/>
                    <a:chExt cx="1905000" cy="1828800"/>
                  </a:xfrm>
                </p:grpSpPr>
                <p:sp>
                  <p:nvSpPr>
                    <p:cNvPr id="233" name="Plus 301">
                      <a:extLst>
                        <a:ext uri="{FF2B5EF4-FFF2-40B4-BE49-F238E27FC236}">
                          <a16:creationId xmlns:a16="http://schemas.microsoft.com/office/drawing/2014/main" id="{E8DFD0F1-402E-EC5A-E252-2534E7257BFD}"/>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a:extLst>
                        <a:ext uri="{FF2B5EF4-FFF2-40B4-BE49-F238E27FC236}">
                          <a16:creationId xmlns:a16="http://schemas.microsoft.com/office/drawing/2014/main" id="{44A3BAA7-84AA-B48B-583D-ABB5E5C3BF70}"/>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Diamond 234">
                      <a:extLst>
                        <a:ext uri="{FF2B5EF4-FFF2-40B4-BE49-F238E27FC236}">
                          <a16:creationId xmlns:a16="http://schemas.microsoft.com/office/drawing/2014/main" id="{D1596E4C-071B-B10A-CB74-73C01A417B5D}"/>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Diamond 235">
                      <a:extLst>
                        <a:ext uri="{FF2B5EF4-FFF2-40B4-BE49-F238E27FC236}">
                          <a16:creationId xmlns:a16="http://schemas.microsoft.com/office/drawing/2014/main" id="{6670C433-8307-765C-8779-7B0A4676BBE2}"/>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oup 139">
                    <a:extLst>
                      <a:ext uri="{FF2B5EF4-FFF2-40B4-BE49-F238E27FC236}">
                        <a16:creationId xmlns:a16="http://schemas.microsoft.com/office/drawing/2014/main" id="{DE6F3228-2486-0BF3-6A02-FE5E5625DE28}"/>
                      </a:ext>
                    </a:extLst>
                  </p:cNvPr>
                  <p:cNvGrpSpPr/>
                  <p:nvPr/>
                </p:nvGrpSpPr>
                <p:grpSpPr>
                  <a:xfrm>
                    <a:off x="1182973" y="4665689"/>
                    <a:ext cx="1600200" cy="1524000"/>
                    <a:chOff x="533400" y="4648200"/>
                    <a:chExt cx="1905000" cy="1828800"/>
                  </a:xfrm>
                </p:grpSpPr>
                <p:sp>
                  <p:nvSpPr>
                    <p:cNvPr id="229" name="Plus 297">
                      <a:extLst>
                        <a:ext uri="{FF2B5EF4-FFF2-40B4-BE49-F238E27FC236}">
                          <a16:creationId xmlns:a16="http://schemas.microsoft.com/office/drawing/2014/main" id="{E1557BE8-BDF7-77DC-C3DF-DD4CC89C2311}"/>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Diamond 229">
                      <a:extLst>
                        <a:ext uri="{FF2B5EF4-FFF2-40B4-BE49-F238E27FC236}">
                          <a16:creationId xmlns:a16="http://schemas.microsoft.com/office/drawing/2014/main" id="{A777064B-5518-FDD2-3C7E-80E56E21D80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Diamond 230">
                      <a:extLst>
                        <a:ext uri="{FF2B5EF4-FFF2-40B4-BE49-F238E27FC236}">
                          <a16:creationId xmlns:a16="http://schemas.microsoft.com/office/drawing/2014/main" id="{F1D08B4C-16DC-CE6D-F00C-E9411A2C4842}"/>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Diamond 231">
                      <a:extLst>
                        <a:ext uri="{FF2B5EF4-FFF2-40B4-BE49-F238E27FC236}">
                          <a16:creationId xmlns:a16="http://schemas.microsoft.com/office/drawing/2014/main" id="{F8D20B57-EADD-1148-9522-FC1173516D7D}"/>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oup 144">
                    <a:extLst>
                      <a:ext uri="{FF2B5EF4-FFF2-40B4-BE49-F238E27FC236}">
                        <a16:creationId xmlns:a16="http://schemas.microsoft.com/office/drawing/2014/main" id="{66B4C36A-7937-0384-25FC-5D256B47855E}"/>
                      </a:ext>
                    </a:extLst>
                  </p:cNvPr>
                  <p:cNvGrpSpPr/>
                  <p:nvPr/>
                </p:nvGrpSpPr>
                <p:grpSpPr>
                  <a:xfrm>
                    <a:off x="2385934" y="4665689"/>
                    <a:ext cx="1600200" cy="1524000"/>
                    <a:chOff x="533400" y="4648200"/>
                    <a:chExt cx="1905000" cy="1828800"/>
                  </a:xfrm>
                </p:grpSpPr>
                <p:sp>
                  <p:nvSpPr>
                    <p:cNvPr id="225" name="Plus 293">
                      <a:extLst>
                        <a:ext uri="{FF2B5EF4-FFF2-40B4-BE49-F238E27FC236}">
                          <a16:creationId xmlns:a16="http://schemas.microsoft.com/office/drawing/2014/main" id="{F4687426-CE04-1360-EF43-72EF07644EB6}"/>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Diamond 225">
                      <a:extLst>
                        <a:ext uri="{FF2B5EF4-FFF2-40B4-BE49-F238E27FC236}">
                          <a16:creationId xmlns:a16="http://schemas.microsoft.com/office/drawing/2014/main" id="{82E775DB-6AAF-759E-3C6A-5BABB2012A0B}"/>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Diamond 226">
                      <a:extLst>
                        <a:ext uri="{FF2B5EF4-FFF2-40B4-BE49-F238E27FC236}">
                          <a16:creationId xmlns:a16="http://schemas.microsoft.com/office/drawing/2014/main" id="{3FDAA831-A59E-D03A-93EF-21F26A00043F}"/>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Diamond 227">
                      <a:extLst>
                        <a:ext uri="{FF2B5EF4-FFF2-40B4-BE49-F238E27FC236}">
                          <a16:creationId xmlns:a16="http://schemas.microsoft.com/office/drawing/2014/main" id="{25A5F501-1CEF-C1A1-1C47-4E3E6F7BA999}"/>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6" name="Group 416">
                  <a:extLst>
                    <a:ext uri="{FF2B5EF4-FFF2-40B4-BE49-F238E27FC236}">
                      <a16:creationId xmlns:a16="http://schemas.microsoft.com/office/drawing/2014/main" id="{F3620A9C-BF3A-4AFC-5F1F-786F72E50AD3}"/>
                    </a:ext>
                  </a:extLst>
                </p:cNvPr>
                <p:cNvGrpSpPr/>
                <p:nvPr/>
              </p:nvGrpSpPr>
              <p:grpSpPr>
                <a:xfrm rot="16460121">
                  <a:off x="5649989" y="2855003"/>
                  <a:ext cx="2097444" cy="484914"/>
                  <a:chOff x="0" y="4648200"/>
                  <a:chExt cx="3986134" cy="1541489"/>
                </a:xfrm>
              </p:grpSpPr>
              <p:grpSp>
                <p:nvGrpSpPr>
                  <p:cNvPr id="207" name="Group 138">
                    <a:extLst>
                      <a:ext uri="{FF2B5EF4-FFF2-40B4-BE49-F238E27FC236}">
                        <a16:creationId xmlns:a16="http://schemas.microsoft.com/office/drawing/2014/main" id="{8388164F-D723-8993-9FC1-529FC0D9F592}"/>
                      </a:ext>
                    </a:extLst>
                  </p:cNvPr>
                  <p:cNvGrpSpPr/>
                  <p:nvPr/>
                </p:nvGrpSpPr>
                <p:grpSpPr>
                  <a:xfrm>
                    <a:off x="0" y="4648200"/>
                    <a:ext cx="1600200" cy="1524000"/>
                    <a:chOff x="533400" y="4648200"/>
                    <a:chExt cx="1905000" cy="1828800"/>
                  </a:xfrm>
                </p:grpSpPr>
                <p:sp>
                  <p:nvSpPr>
                    <p:cNvPr id="218" name="Plus 286">
                      <a:extLst>
                        <a:ext uri="{FF2B5EF4-FFF2-40B4-BE49-F238E27FC236}">
                          <a16:creationId xmlns:a16="http://schemas.microsoft.com/office/drawing/2014/main" id="{722A0B37-1B23-C6DE-A5F2-1605F1367F59}"/>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Diamond 218">
                      <a:extLst>
                        <a:ext uri="{FF2B5EF4-FFF2-40B4-BE49-F238E27FC236}">
                          <a16:creationId xmlns:a16="http://schemas.microsoft.com/office/drawing/2014/main" id="{4DC67FB3-12FC-E373-62B4-89718AB85FA1}"/>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Diamond 219">
                      <a:extLst>
                        <a:ext uri="{FF2B5EF4-FFF2-40B4-BE49-F238E27FC236}">
                          <a16:creationId xmlns:a16="http://schemas.microsoft.com/office/drawing/2014/main" id="{4C52C31C-6929-920B-FA19-9905C68B4BD0}"/>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Diamond 220">
                      <a:extLst>
                        <a:ext uri="{FF2B5EF4-FFF2-40B4-BE49-F238E27FC236}">
                          <a16:creationId xmlns:a16="http://schemas.microsoft.com/office/drawing/2014/main" id="{389B3E5B-9C1E-3465-452B-3DA66309A697}"/>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139">
                    <a:extLst>
                      <a:ext uri="{FF2B5EF4-FFF2-40B4-BE49-F238E27FC236}">
                        <a16:creationId xmlns:a16="http://schemas.microsoft.com/office/drawing/2014/main" id="{3C1F1DC1-C976-80E3-828A-39C29E525AA1}"/>
                      </a:ext>
                    </a:extLst>
                  </p:cNvPr>
                  <p:cNvGrpSpPr/>
                  <p:nvPr/>
                </p:nvGrpSpPr>
                <p:grpSpPr>
                  <a:xfrm>
                    <a:off x="1182973" y="4665689"/>
                    <a:ext cx="1600200" cy="1524000"/>
                    <a:chOff x="533400" y="4648200"/>
                    <a:chExt cx="1905000" cy="1828800"/>
                  </a:xfrm>
                </p:grpSpPr>
                <p:sp>
                  <p:nvSpPr>
                    <p:cNvPr id="214" name="Plus 282">
                      <a:extLst>
                        <a:ext uri="{FF2B5EF4-FFF2-40B4-BE49-F238E27FC236}">
                          <a16:creationId xmlns:a16="http://schemas.microsoft.com/office/drawing/2014/main" id="{10FDA170-19EE-F456-D6DF-B1C72993B6CC}"/>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Diamond 214">
                      <a:extLst>
                        <a:ext uri="{FF2B5EF4-FFF2-40B4-BE49-F238E27FC236}">
                          <a16:creationId xmlns:a16="http://schemas.microsoft.com/office/drawing/2014/main" id="{07D0AFF1-5AAB-0E09-BF88-E4EEB6F9EFDB}"/>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Diamond 215">
                      <a:extLst>
                        <a:ext uri="{FF2B5EF4-FFF2-40B4-BE49-F238E27FC236}">
                          <a16:creationId xmlns:a16="http://schemas.microsoft.com/office/drawing/2014/main" id="{4EC228EA-4A55-E094-AC10-D1C355DD14DB}"/>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iamond 216">
                      <a:extLst>
                        <a:ext uri="{FF2B5EF4-FFF2-40B4-BE49-F238E27FC236}">
                          <a16:creationId xmlns:a16="http://schemas.microsoft.com/office/drawing/2014/main" id="{0D921D6E-56AE-5566-38F0-90BD6EF9A073}"/>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144">
                    <a:extLst>
                      <a:ext uri="{FF2B5EF4-FFF2-40B4-BE49-F238E27FC236}">
                        <a16:creationId xmlns:a16="http://schemas.microsoft.com/office/drawing/2014/main" id="{9915818A-4967-6503-545C-67B3FF7E25BB}"/>
                      </a:ext>
                    </a:extLst>
                  </p:cNvPr>
                  <p:cNvGrpSpPr/>
                  <p:nvPr/>
                </p:nvGrpSpPr>
                <p:grpSpPr>
                  <a:xfrm>
                    <a:off x="2385934" y="4665689"/>
                    <a:ext cx="1600200" cy="1524000"/>
                    <a:chOff x="533400" y="4648200"/>
                    <a:chExt cx="1905000" cy="1828800"/>
                  </a:xfrm>
                </p:grpSpPr>
                <p:sp>
                  <p:nvSpPr>
                    <p:cNvPr id="210" name="Plus 278">
                      <a:extLst>
                        <a:ext uri="{FF2B5EF4-FFF2-40B4-BE49-F238E27FC236}">
                          <a16:creationId xmlns:a16="http://schemas.microsoft.com/office/drawing/2014/main" id="{E1B069EA-E50A-464D-6D60-EC4FE79F5EDF}"/>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Diamond 210">
                      <a:extLst>
                        <a:ext uri="{FF2B5EF4-FFF2-40B4-BE49-F238E27FC236}">
                          <a16:creationId xmlns:a16="http://schemas.microsoft.com/office/drawing/2014/main" id="{72CE515B-044C-7D46-5EBC-5F5BD37FB4AB}"/>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Diamond 211">
                      <a:extLst>
                        <a:ext uri="{FF2B5EF4-FFF2-40B4-BE49-F238E27FC236}">
                          <a16:creationId xmlns:a16="http://schemas.microsoft.com/office/drawing/2014/main" id="{00723EAA-8855-9CD5-889D-CAF5AD50FE7E}"/>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Diamond 212">
                      <a:extLst>
                        <a:ext uri="{FF2B5EF4-FFF2-40B4-BE49-F238E27FC236}">
                          <a16:creationId xmlns:a16="http://schemas.microsoft.com/office/drawing/2014/main" id="{916B35F5-314E-E99C-67D2-503E661E460C}"/>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3" name="Oval 172">
                <a:extLst>
                  <a:ext uri="{FF2B5EF4-FFF2-40B4-BE49-F238E27FC236}">
                    <a16:creationId xmlns:a16="http://schemas.microsoft.com/office/drawing/2014/main" id="{66BB4D7D-8E10-76D6-088F-D279B1CCF22E}"/>
                  </a:ext>
                </a:extLst>
              </p:cNvPr>
              <p:cNvSpPr/>
              <p:nvPr/>
            </p:nvSpPr>
            <p:spPr>
              <a:xfrm>
                <a:off x="6436360" y="744168"/>
                <a:ext cx="1066800" cy="12457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 Diagonal Corner Rectangle 242">
                <a:extLst>
                  <a:ext uri="{FF2B5EF4-FFF2-40B4-BE49-F238E27FC236}">
                    <a16:creationId xmlns:a16="http://schemas.microsoft.com/office/drawing/2014/main" id="{590D44AE-7A9F-06B3-BCBF-036FCE0FD58C}"/>
                  </a:ext>
                </a:extLst>
              </p:cNvPr>
              <p:cNvSpPr/>
              <p:nvPr/>
            </p:nvSpPr>
            <p:spPr>
              <a:xfrm rot="19471149">
                <a:off x="6812985" y="630878"/>
                <a:ext cx="654719" cy="533400"/>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 Diagonal Corner Rectangle 243">
                <a:extLst>
                  <a:ext uri="{FF2B5EF4-FFF2-40B4-BE49-F238E27FC236}">
                    <a16:creationId xmlns:a16="http://schemas.microsoft.com/office/drawing/2014/main" id="{35D92C98-C8C7-C2C5-CE75-47E73D304E51}"/>
                  </a:ext>
                </a:extLst>
              </p:cNvPr>
              <p:cNvSpPr/>
              <p:nvPr/>
            </p:nvSpPr>
            <p:spPr>
              <a:xfrm rot="424487">
                <a:off x="6431156" y="647888"/>
                <a:ext cx="654719" cy="533400"/>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ed Rectangle 244">
                <a:extLst>
                  <a:ext uri="{FF2B5EF4-FFF2-40B4-BE49-F238E27FC236}">
                    <a16:creationId xmlns:a16="http://schemas.microsoft.com/office/drawing/2014/main" id="{44847D35-E723-DE4F-8498-375A7DA57FAB}"/>
                  </a:ext>
                </a:extLst>
              </p:cNvPr>
              <p:cNvSpPr/>
              <p:nvPr/>
            </p:nvSpPr>
            <p:spPr>
              <a:xfrm>
                <a:off x="6427694" y="721659"/>
                <a:ext cx="1066800" cy="381000"/>
              </a:xfrm>
              <a:prstGeom prst="roundRect">
                <a:avLst>
                  <a:gd name="adj" fmla="val 24717"/>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434">
                <a:extLst>
                  <a:ext uri="{FF2B5EF4-FFF2-40B4-BE49-F238E27FC236}">
                    <a16:creationId xmlns:a16="http://schemas.microsoft.com/office/drawing/2014/main" id="{60DD68F6-7DA4-B591-AC30-ADBEEC8DE9CA}"/>
                  </a:ext>
                </a:extLst>
              </p:cNvPr>
              <p:cNvGrpSpPr/>
              <p:nvPr/>
            </p:nvGrpSpPr>
            <p:grpSpPr>
              <a:xfrm>
                <a:off x="6360459" y="699247"/>
                <a:ext cx="1257300" cy="457200"/>
                <a:chOff x="0" y="4648200"/>
                <a:chExt cx="3986134" cy="1541489"/>
              </a:xfrm>
            </p:grpSpPr>
            <p:grpSp>
              <p:nvGrpSpPr>
                <p:cNvPr id="178" name="Group 138">
                  <a:extLst>
                    <a:ext uri="{FF2B5EF4-FFF2-40B4-BE49-F238E27FC236}">
                      <a16:creationId xmlns:a16="http://schemas.microsoft.com/office/drawing/2014/main" id="{C27AF018-5AD4-D47B-A193-107FE5A96B11}"/>
                    </a:ext>
                  </a:extLst>
                </p:cNvPr>
                <p:cNvGrpSpPr/>
                <p:nvPr/>
              </p:nvGrpSpPr>
              <p:grpSpPr>
                <a:xfrm>
                  <a:off x="0" y="4648200"/>
                  <a:ext cx="1600200" cy="1524000"/>
                  <a:chOff x="533400" y="4648200"/>
                  <a:chExt cx="1905000" cy="1828800"/>
                </a:xfrm>
              </p:grpSpPr>
              <p:sp>
                <p:nvSpPr>
                  <p:cNvPr id="189" name="Plus 257">
                    <a:extLst>
                      <a:ext uri="{FF2B5EF4-FFF2-40B4-BE49-F238E27FC236}">
                        <a16:creationId xmlns:a16="http://schemas.microsoft.com/office/drawing/2014/main" id="{B60DCAC8-DB71-2609-6FE9-83748D9B4E7A}"/>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Diamond 189">
                    <a:extLst>
                      <a:ext uri="{FF2B5EF4-FFF2-40B4-BE49-F238E27FC236}">
                        <a16:creationId xmlns:a16="http://schemas.microsoft.com/office/drawing/2014/main" id="{6A338BC8-F93B-5D2C-9548-C11F570AAAAB}"/>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Diamond 190">
                    <a:extLst>
                      <a:ext uri="{FF2B5EF4-FFF2-40B4-BE49-F238E27FC236}">
                        <a16:creationId xmlns:a16="http://schemas.microsoft.com/office/drawing/2014/main" id="{4F6FACC7-76EB-72AB-9BAF-C6F83D8739DA}"/>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iamond 191">
                    <a:extLst>
                      <a:ext uri="{FF2B5EF4-FFF2-40B4-BE49-F238E27FC236}">
                        <a16:creationId xmlns:a16="http://schemas.microsoft.com/office/drawing/2014/main" id="{8E6EBB77-0DB6-475E-EE4F-829F73BB613B}"/>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39">
                  <a:extLst>
                    <a:ext uri="{FF2B5EF4-FFF2-40B4-BE49-F238E27FC236}">
                      <a16:creationId xmlns:a16="http://schemas.microsoft.com/office/drawing/2014/main" id="{913E9E8F-7F63-F940-1BBA-3E734CC1A3F4}"/>
                    </a:ext>
                  </a:extLst>
                </p:cNvPr>
                <p:cNvGrpSpPr/>
                <p:nvPr/>
              </p:nvGrpSpPr>
              <p:grpSpPr>
                <a:xfrm>
                  <a:off x="1182973" y="4665689"/>
                  <a:ext cx="1600200" cy="1524000"/>
                  <a:chOff x="533400" y="4648200"/>
                  <a:chExt cx="1905000" cy="1828800"/>
                </a:xfrm>
              </p:grpSpPr>
              <p:sp>
                <p:nvSpPr>
                  <p:cNvPr id="185" name="Plus 253">
                    <a:extLst>
                      <a:ext uri="{FF2B5EF4-FFF2-40B4-BE49-F238E27FC236}">
                        <a16:creationId xmlns:a16="http://schemas.microsoft.com/office/drawing/2014/main" id="{07D42ED9-DA1B-4697-0862-A18DFD716E86}"/>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a:extLst>
                      <a:ext uri="{FF2B5EF4-FFF2-40B4-BE49-F238E27FC236}">
                        <a16:creationId xmlns:a16="http://schemas.microsoft.com/office/drawing/2014/main" id="{0081444C-C911-F72B-F74C-B859B9E28B1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iamond 186">
                    <a:extLst>
                      <a:ext uri="{FF2B5EF4-FFF2-40B4-BE49-F238E27FC236}">
                        <a16:creationId xmlns:a16="http://schemas.microsoft.com/office/drawing/2014/main" id="{0B7494FA-8B42-597E-6761-08EAFE39D334}"/>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a:extLst>
                      <a:ext uri="{FF2B5EF4-FFF2-40B4-BE49-F238E27FC236}">
                        <a16:creationId xmlns:a16="http://schemas.microsoft.com/office/drawing/2014/main" id="{3410DF42-147D-D702-2CB0-8F7EB600115E}"/>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44">
                  <a:extLst>
                    <a:ext uri="{FF2B5EF4-FFF2-40B4-BE49-F238E27FC236}">
                      <a16:creationId xmlns:a16="http://schemas.microsoft.com/office/drawing/2014/main" id="{2984EB6A-E3DA-FBD7-F2FD-C044260F8887}"/>
                    </a:ext>
                  </a:extLst>
                </p:cNvPr>
                <p:cNvGrpSpPr/>
                <p:nvPr/>
              </p:nvGrpSpPr>
              <p:grpSpPr>
                <a:xfrm>
                  <a:off x="2385934" y="4665689"/>
                  <a:ext cx="1600200" cy="1524000"/>
                  <a:chOff x="533400" y="4648200"/>
                  <a:chExt cx="1905000" cy="1828800"/>
                </a:xfrm>
              </p:grpSpPr>
              <p:sp>
                <p:nvSpPr>
                  <p:cNvPr id="181" name="Plus 249">
                    <a:extLst>
                      <a:ext uri="{FF2B5EF4-FFF2-40B4-BE49-F238E27FC236}">
                        <a16:creationId xmlns:a16="http://schemas.microsoft.com/office/drawing/2014/main" id="{180D5945-6562-EEC1-8CCF-C2556E86255E}"/>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a:extLst>
                      <a:ext uri="{FF2B5EF4-FFF2-40B4-BE49-F238E27FC236}">
                        <a16:creationId xmlns:a16="http://schemas.microsoft.com/office/drawing/2014/main" id="{8F70A397-85F7-CC69-7F6C-B4AEC33AE7C5}"/>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53385F6A-00B6-57C7-D716-4F94E0F51650}"/>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iamond 183">
                    <a:extLst>
                      <a:ext uri="{FF2B5EF4-FFF2-40B4-BE49-F238E27FC236}">
                        <a16:creationId xmlns:a16="http://schemas.microsoft.com/office/drawing/2014/main" id="{DB14E750-95A3-FEE7-7634-033359ADD82A}"/>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37" name="Group 236">
              <a:extLst>
                <a:ext uri="{FF2B5EF4-FFF2-40B4-BE49-F238E27FC236}">
                  <a16:creationId xmlns:a16="http://schemas.microsoft.com/office/drawing/2014/main" id="{931CA6AE-4D76-D7B3-2829-F2B155E277EA}"/>
                </a:ext>
              </a:extLst>
            </p:cNvPr>
            <p:cNvGrpSpPr/>
            <p:nvPr/>
          </p:nvGrpSpPr>
          <p:grpSpPr>
            <a:xfrm>
              <a:off x="1299805" y="2336807"/>
              <a:ext cx="1774100" cy="3343131"/>
              <a:chOff x="3333953" y="990600"/>
              <a:chExt cx="2406330" cy="4857303"/>
            </a:xfrm>
          </p:grpSpPr>
          <p:sp>
            <p:nvSpPr>
              <p:cNvPr id="238" name="Cloud 237">
                <a:extLst>
                  <a:ext uri="{FF2B5EF4-FFF2-40B4-BE49-F238E27FC236}">
                    <a16:creationId xmlns:a16="http://schemas.microsoft.com/office/drawing/2014/main" id="{60795D03-96F7-4852-3E06-68F8591D5AC9}"/>
                  </a:ext>
                </a:extLst>
              </p:cNvPr>
              <p:cNvSpPr/>
              <p:nvPr/>
            </p:nvSpPr>
            <p:spPr>
              <a:xfrm rot="7971735" flipH="1">
                <a:off x="3558254" y="1518659"/>
                <a:ext cx="1961590" cy="203581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A90B9B91-1273-D720-5DDC-414ED97113EE}"/>
                  </a:ext>
                </a:extLst>
              </p:cNvPr>
              <p:cNvSpPr/>
              <p:nvPr/>
            </p:nvSpPr>
            <p:spPr>
              <a:xfrm rot="19917574">
                <a:off x="5328790" y="3711536"/>
                <a:ext cx="411493" cy="7289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05FB903E-906D-A207-7CCF-EBB2D1832116}"/>
                  </a:ext>
                </a:extLst>
              </p:cNvPr>
              <p:cNvSpPr/>
              <p:nvPr/>
            </p:nvSpPr>
            <p:spPr>
              <a:xfrm rot="1508193">
                <a:off x="3333953" y="3642282"/>
                <a:ext cx="449179" cy="7289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22E37006-5FE6-FAF4-3695-876320999780}"/>
                  </a:ext>
                </a:extLst>
              </p:cNvPr>
              <p:cNvSpPr/>
              <p:nvPr/>
            </p:nvSpPr>
            <p:spPr>
              <a:xfrm>
                <a:off x="4058653" y="5191837"/>
                <a:ext cx="641684" cy="65606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ED9702ED-F7B6-B804-736F-7C15E8EDFAEF}"/>
                  </a:ext>
                </a:extLst>
              </p:cNvPr>
              <p:cNvSpPr/>
              <p:nvPr/>
            </p:nvSpPr>
            <p:spPr>
              <a:xfrm>
                <a:off x="4507831" y="5191837"/>
                <a:ext cx="641684" cy="65606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rapezoid 72">
                <a:extLst>
                  <a:ext uri="{FF2B5EF4-FFF2-40B4-BE49-F238E27FC236}">
                    <a16:creationId xmlns:a16="http://schemas.microsoft.com/office/drawing/2014/main" id="{A5D76F75-6D8D-D74E-4F55-93D605AFFC08}"/>
                  </a:ext>
                </a:extLst>
              </p:cNvPr>
              <p:cNvSpPr/>
              <p:nvPr/>
            </p:nvSpPr>
            <p:spPr>
              <a:xfrm rot="1996156">
                <a:off x="3460553" y="2824312"/>
                <a:ext cx="850409" cy="1380778"/>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rapezoid 73">
                <a:extLst>
                  <a:ext uri="{FF2B5EF4-FFF2-40B4-BE49-F238E27FC236}">
                    <a16:creationId xmlns:a16="http://schemas.microsoft.com/office/drawing/2014/main" id="{C969543C-78F8-6014-ABA4-A0510A9BF9A2}"/>
                  </a:ext>
                </a:extLst>
              </p:cNvPr>
              <p:cNvSpPr/>
              <p:nvPr/>
            </p:nvSpPr>
            <p:spPr>
              <a:xfrm rot="2041752">
                <a:off x="3602164" y="2610914"/>
                <a:ext cx="845389" cy="1299535"/>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rapezoid 244">
                <a:extLst>
                  <a:ext uri="{FF2B5EF4-FFF2-40B4-BE49-F238E27FC236}">
                    <a16:creationId xmlns:a16="http://schemas.microsoft.com/office/drawing/2014/main" id="{FDC5CBDF-F3DB-8D4A-DEA7-84898A5D93B3}"/>
                  </a:ext>
                </a:extLst>
              </p:cNvPr>
              <p:cNvSpPr/>
              <p:nvPr/>
            </p:nvSpPr>
            <p:spPr>
              <a:xfrm rot="19870960">
                <a:off x="4862568" y="2828150"/>
                <a:ext cx="798789" cy="1380778"/>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rapezoid 245">
                <a:extLst>
                  <a:ext uri="{FF2B5EF4-FFF2-40B4-BE49-F238E27FC236}">
                    <a16:creationId xmlns:a16="http://schemas.microsoft.com/office/drawing/2014/main" id="{27F7A538-0E3E-CBEE-0CC9-8CD5303CFB02}"/>
                  </a:ext>
                </a:extLst>
              </p:cNvPr>
              <p:cNvSpPr/>
              <p:nvPr/>
            </p:nvSpPr>
            <p:spPr>
              <a:xfrm rot="20036208">
                <a:off x="4694081" y="2623577"/>
                <a:ext cx="845389" cy="1306501"/>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246">
                <a:extLst>
                  <a:ext uri="{FF2B5EF4-FFF2-40B4-BE49-F238E27FC236}">
                    <a16:creationId xmlns:a16="http://schemas.microsoft.com/office/drawing/2014/main" id="{20164FC8-0B87-7488-852F-4EC8CECB632C}"/>
                  </a:ext>
                </a:extLst>
              </p:cNvPr>
              <p:cNvSpPr/>
              <p:nvPr/>
            </p:nvSpPr>
            <p:spPr>
              <a:xfrm>
                <a:off x="3994484" y="2713365"/>
                <a:ext cx="1219200" cy="2770057"/>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DE69CB5B-04CD-423E-13B4-E9EA4B756BED}"/>
                  </a:ext>
                </a:extLst>
              </p:cNvPr>
              <p:cNvSpPr/>
              <p:nvPr/>
            </p:nvSpPr>
            <p:spPr>
              <a:xfrm>
                <a:off x="4332158" y="2494676"/>
                <a:ext cx="504930" cy="5831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rapezoid 248">
                <a:extLst>
                  <a:ext uri="{FF2B5EF4-FFF2-40B4-BE49-F238E27FC236}">
                    <a16:creationId xmlns:a16="http://schemas.microsoft.com/office/drawing/2014/main" id="{A6DFCF95-2444-65C2-468E-C097539F47A3}"/>
                  </a:ext>
                </a:extLst>
              </p:cNvPr>
              <p:cNvSpPr/>
              <p:nvPr/>
            </p:nvSpPr>
            <p:spPr>
              <a:xfrm rot="21335299">
                <a:off x="4648808" y="2507810"/>
                <a:ext cx="588714" cy="2832425"/>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rapezoid 249">
                <a:extLst>
                  <a:ext uri="{FF2B5EF4-FFF2-40B4-BE49-F238E27FC236}">
                    <a16:creationId xmlns:a16="http://schemas.microsoft.com/office/drawing/2014/main" id="{F7BE9F94-0819-755D-4DA3-6BBB197EDD97}"/>
                  </a:ext>
                </a:extLst>
              </p:cNvPr>
              <p:cNvSpPr/>
              <p:nvPr/>
            </p:nvSpPr>
            <p:spPr>
              <a:xfrm rot="353417">
                <a:off x="3980112" y="2668310"/>
                <a:ext cx="588714" cy="2650884"/>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944569E5-2E9B-39ED-B4FC-7C66A18BE184}"/>
                  </a:ext>
                </a:extLst>
              </p:cNvPr>
              <p:cNvSpPr/>
              <p:nvPr/>
            </p:nvSpPr>
            <p:spPr>
              <a:xfrm>
                <a:off x="4003040" y="1309154"/>
                <a:ext cx="1219200" cy="147710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loud 251">
                <a:extLst>
                  <a:ext uri="{FF2B5EF4-FFF2-40B4-BE49-F238E27FC236}">
                    <a16:creationId xmlns:a16="http://schemas.microsoft.com/office/drawing/2014/main" id="{32E3336A-F358-E21F-6B0C-D3B50EE52323}"/>
                  </a:ext>
                </a:extLst>
              </p:cNvPr>
              <p:cNvSpPr/>
              <p:nvPr/>
            </p:nvSpPr>
            <p:spPr>
              <a:xfrm rot="3069450" flipH="1">
                <a:off x="3865436" y="963846"/>
                <a:ext cx="704623" cy="1306587"/>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loud 252">
                <a:extLst>
                  <a:ext uri="{FF2B5EF4-FFF2-40B4-BE49-F238E27FC236}">
                    <a16:creationId xmlns:a16="http://schemas.microsoft.com/office/drawing/2014/main" id="{7AAD0D0B-A602-5B9E-04ED-AF1D6FD95781}"/>
                  </a:ext>
                </a:extLst>
              </p:cNvPr>
              <p:cNvSpPr/>
              <p:nvPr/>
            </p:nvSpPr>
            <p:spPr>
              <a:xfrm rot="9042752" flipH="1">
                <a:off x="4622091" y="990600"/>
                <a:ext cx="716782" cy="1237925"/>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82276C52-A125-D7C8-56EC-5BF03938CEA4}"/>
                  </a:ext>
                </a:extLst>
              </p:cNvPr>
              <p:cNvSpPr/>
              <p:nvPr/>
            </p:nvSpPr>
            <p:spPr>
              <a:xfrm>
                <a:off x="4407243" y="1099570"/>
                <a:ext cx="593124" cy="624781"/>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87509BDA-B7A7-7B1B-2FCA-B104A8294C00}"/>
                  </a:ext>
                </a:extLst>
              </p:cNvPr>
              <p:cNvSpPr/>
              <p:nvPr/>
            </p:nvSpPr>
            <p:spPr>
              <a:xfrm rot="18978978">
                <a:off x="3777863" y="1805935"/>
                <a:ext cx="347432" cy="394327"/>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F68AD62F-8C2C-086E-F583-4FD5AAFCF85A}"/>
                  </a:ext>
                </a:extLst>
              </p:cNvPr>
              <p:cNvSpPr/>
              <p:nvPr/>
            </p:nvSpPr>
            <p:spPr>
              <a:xfrm rot="18978978">
                <a:off x="5161820" y="1845994"/>
                <a:ext cx="347432" cy="394327"/>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ounded Rectangle 404">
                <a:extLst>
                  <a:ext uri="{FF2B5EF4-FFF2-40B4-BE49-F238E27FC236}">
                    <a16:creationId xmlns:a16="http://schemas.microsoft.com/office/drawing/2014/main" id="{643D1916-05D9-0F8E-7FAD-9B019EC2BE15}"/>
                  </a:ext>
                </a:extLst>
              </p:cNvPr>
              <p:cNvSpPr/>
              <p:nvPr/>
            </p:nvSpPr>
            <p:spPr>
              <a:xfrm>
                <a:off x="3945924" y="4098517"/>
                <a:ext cx="1318054" cy="249912"/>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Double Wave 257">
                <a:extLst>
                  <a:ext uri="{FF2B5EF4-FFF2-40B4-BE49-F238E27FC236}">
                    <a16:creationId xmlns:a16="http://schemas.microsoft.com/office/drawing/2014/main" id="{6B67363E-B2A6-55CB-2D4E-ECC1051E0F1D}"/>
                  </a:ext>
                </a:extLst>
              </p:cNvPr>
              <p:cNvSpPr/>
              <p:nvPr/>
            </p:nvSpPr>
            <p:spPr>
              <a:xfrm rot="5400000">
                <a:off x="4143215" y="4497775"/>
                <a:ext cx="1187083" cy="263611"/>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Double Wave 258">
                <a:extLst>
                  <a:ext uri="{FF2B5EF4-FFF2-40B4-BE49-F238E27FC236}">
                    <a16:creationId xmlns:a16="http://schemas.microsoft.com/office/drawing/2014/main" id="{DB9ED012-47BE-FE0C-E4AB-41CEED0146E2}"/>
                  </a:ext>
                </a:extLst>
              </p:cNvPr>
              <p:cNvSpPr/>
              <p:nvPr/>
            </p:nvSpPr>
            <p:spPr>
              <a:xfrm rot="4302222">
                <a:off x="4398999" y="4569475"/>
                <a:ext cx="1187083" cy="263611"/>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ounded Rectangle 407">
                <a:extLst>
                  <a:ext uri="{FF2B5EF4-FFF2-40B4-BE49-F238E27FC236}">
                    <a16:creationId xmlns:a16="http://schemas.microsoft.com/office/drawing/2014/main" id="{50BD1560-7D50-0D8F-B408-F4E1E4FF0EDE}"/>
                  </a:ext>
                </a:extLst>
              </p:cNvPr>
              <p:cNvSpPr/>
              <p:nvPr/>
            </p:nvSpPr>
            <p:spPr>
              <a:xfrm>
                <a:off x="4670854" y="4043209"/>
                <a:ext cx="419184" cy="305221"/>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1" name="Group 325">
                <a:extLst>
                  <a:ext uri="{FF2B5EF4-FFF2-40B4-BE49-F238E27FC236}">
                    <a16:creationId xmlns:a16="http://schemas.microsoft.com/office/drawing/2014/main" id="{CE0A80BB-22D2-9FE0-E145-7BC562BAB282}"/>
                  </a:ext>
                </a:extLst>
              </p:cNvPr>
              <p:cNvGrpSpPr/>
              <p:nvPr/>
            </p:nvGrpSpPr>
            <p:grpSpPr>
              <a:xfrm>
                <a:off x="3657600" y="1600200"/>
                <a:ext cx="1873624" cy="349624"/>
                <a:chOff x="6764312" y="5017957"/>
                <a:chExt cx="3174167" cy="544643"/>
              </a:xfrm>
            </p:grpSpPr>
            <p:sp>
              <p:nvSpPr>
                <p:cNvPr id="262" name="Rounded Rectangle 409">
                  <a:extLst>
                    <a:ext uri="{FF2B5EF4-FFF2-40B4-BE49-F238E27FC236}">
                      <a16:creationId xmlns:a16="http://schemas.microsoft.com/office/drawing/2014/main" id="{2DEC81AD-B161-36CA-2017-19C0100CA4F8}"/>
                    </a:ext>
                  </a:extLst>
                </p:cNvPr>
                <p:cNvSpPr/>
                <p:nvPr/>
              </p:nvSpPr>
              <p:spPr>
                <a:xfrm>
                  <a:off x="6934200" y="5029200"/>
                  <a:ext cx="2899348" cy="533400"/>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Group 115">
                  <a:extLst>
                    <a:ext uri="{FF2B5EF4-FFF2-40B4-BE49-F238E27FC236}">
                      <a16:creationId xmlns:a16="http://schemas.microsoft.com/office/drawing/2014/main" id="{34AAF27E-4B57-D03F-F9C0-686000BE3465}"/>
                    </a:ext>
                  </a:extLst>
                </p:cNvPr>
                <p:cNvGrpSpPr/>
                <p:nvPr/>
              </p:nvGrpSpPr>
              <p:grpSpPr>
                <a:xfrm>
                  <a:off x="6764312" y="5017957"/>
                  <a:ext cx="3174167" cy="543394"/>
                  <a:chOff x="4419600" y="6019800"/>
                  <a:chExt cx="4553263" cy="718278"/>
                </a:xfrm>
              </p:grpSpPr>
              <p:sp>
                <p:nvSpPr>
                  <p:cNvPr id="264" name="Multiply 411">
                    <a:extLst>
                      <a:ext uri="{FF2B5EF4-FFF2-40B4-BE49-F238E27FC236}">
                        <a16:creationId xmlns:a16="http://schemas.microsoft.com/office/drawing/2014/main" id="{617B2B61-DE31-3FD3-B433-7B3A4566361D}"/>
                      </a:ext>
                    </a:extLst>
                  </p:cNvPr>
                  <p:cNvSpPr/>
                  <p:nvPr/>
                </p:nvSpPr>
                <p:spPr>
                  <a:xfrm>
                    <a:off x="4419600" y="6019800"/>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Multiply 412">
                    <a:extLst>
                      <a:ext uri="{FF2B5EF4-FFF2-40B4-BE49-F238E27FC236}">
                        <a16:creationId xmlns:a16="http://schemas.microsoft.com/office/drawing/2014/main" id="{84BF2F1C-7964-13BB-788B-E504B78AF995}"/>
                      </a:ext>
                    </a:extLst>
                  </p:cNvPr>
                  <p:cNvSpPr/>
                  <p:nvPr/>
                </p:nvSpPr>
                <p:spPr>
                  <a:xfrm>
                    <a:off x="5461416" y="602229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Diamond 265">
                    <a:extLst>
                      <a:ext uri="{FF2B5EF4-FFF2-40B4-BE49-F238E27FC236}">
                        <a16:creationId xmlns:a16="http://schemas.microsoft.com/office/drawing/2014/main" id="{B8912466-4253-1F8E-B0B0-7C134616318D}"/>
                      </a:ext>
                    </a:extLst>
                  </p:cNvPr>
                  <p:cNvSpPr/>
                  <p:nvPr/>
                </p:nvSpPr>
                <p:spPr>
                  <a:xfrm>
                    <a:off x="5471410" y="6096000"/>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Diamond 266">
                    <a:extLst>
                      <a:ext uri="{FF2B5EF4-FFF2-40B4-BE49-F238E27FC236}">
                        <a16:creationId xmlns:a16="http://schemas.microsoft.com/office/drawing/2014/main" id="{6E34CCA3-8C2E-E593-E35B-3C7F85D6833D}"/>
                      </a:ext>
                    </a:extLst>
                  </p:cNvPr>
                  <p:cNvSpPr/>
                  <p:nvPr/>
                </p:nvSpPr>
                <p:spPr>
                  <a:xfrm>
                    <a:off x="6553201" y="6128479"/>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Multiply 415">
                    <a:extLst>
                      <a:ext uri="{FF2B5EF4-FFF2-40B4-BE49-F238E27FC236}">
                        <a16:creationId xmlns:a16="http://schemas.microsoft.com/office/drawing/2014/main" id="{A8E4ED85-9413-5DEB-6D57-18479E8AD0F7}"/>
                      </a:ext>
                    </a:extLst>
                  </p:cNvPr>
                  <p:cNvSpPr/>
                  <p:nvPr/>
                </p:nvSpPr>
                <p:spPr>
                  <a:xfrm>
                    <a:off x="6550702" y="605227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iamond 268">
                    <a:extLst>
                      <a:ext uri="{FF2B5EF4-FFF2-40B4-BE49-F238E27FC236}">
                        <a16:creationId xmlns:a16="http://schemas.microsoft.com/office/drawing/2014/main" id="{CC08780C-A902-03C0-E91F-2453252ACF8C}"/>
                      </a:ext>
                    </a:extLst>
                  </p:cNvPr>
                  <p:cNvSpPr/>
                  <p:nvPr/>
                </p:nvSpPr>
                <p:spPr>
                  <a:xfrm>
                    <a:off x="7649981" y="6130978"/>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Multiply 417">
                    <a:extLst>
                      <a:ext uri="{FF2B5EF4-FFF2-40B4-BE49-F238E27FC236}">
                        <a16:creationId xmlns:a16="http://schemas.microsoft.com/office/drawing/2014/main" id="{CBA4AF30-F024-027E-FBCD-FEFC82D2EA11}"/>
                      </a:ext>
                    </a:extLst>
                  </p:cNvPr>
                  <p:cNvSpPr/>
                  <p:nvPr/>
                </p:nvSpPr>
                <p:spPr>
                  <a:xfrm>
                    <a:off x="7677463" y="6024797"/>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109381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42" presetClass="exit" presetSubtype="0" fill="hold" nodeType="withEffect">
                                  <p:stCondLst>
                                    <p:cond delay="0"/>
                                  </p:stCondLst>
                                  <p:childTnLst>
                                    <p:animEffect transition="out" filter="fade">
                                      <p:cBhvr>
                                        <p:cTn id="12" dur="1000"/>
                                        <p:tgtEl>
                                          <p:spTgt spid="271"/>
                                        </p:tgtEl>
                                      </p:cBhvr>
                                    </p:animEffect>
                                    <p:anim calcmode="lin" valueType="num">
                                      <p:cBhvr>
                                        <p:cTn id="13" dur="1000"/>
                                        <p:tgtEl>
                                          <p:spTgt spid="271"/>
                                        </p:tgtEl>
                                        <p:attrNameLst>
                                          <p:attrName>ppt_x</p:attrName>
                                        </p:attrNameLst>
                                      </p:cBhvr>
                                      <p:tavLst>
                                        <p:tav tm="0">
                                          <p:val>
                                            <p:strVal val="ppt_x"/>
                                          </p:val>
                                        </p:tav>
                                        <p:tav tm="100000">
                                          <p:val>
                                            <p:strVal val="ppt_x"/>
                                          </p:val>
                                        </p:tav>
                                      </p:tavLst>
                                    </p:anim>
                                    <p:anim calcmode="lin" valueType="num">
                                      <p:cBhvr>
                                        <p:cTn id="14" dur="1000"/>
                                        <p:tgtEl>
                                          <p:spTgt spid="271"/>
                                        </p:tgtEl>
                                        <p:attrNameLst>
                                          <p:attrName>ppt_y</p:attrName>
                                        </p:attrNameLst>
                                      </p:cBhvr>
                                      <p:tavLst>
                                        <p:tav tm="0">
                                          <p:val>
                                            <p:strVal val="ppt_y"/>
                                          </p:val>
                                        </p:tav>
                                        <p:tav tm="100000">
                                          <p:val>
                                            <p:strVal val="ppt_y+.1"/>
                                          </p:val>
                                        </p:tav>
                                      </p:tavLst>
                                    </p:anim>
                                    <p:set>
                                      <p:cBhvr>
                                        <p:cTn id="15" dur="1" fill="hold">
                                          <p:stCondLst>
                                            <p:cond delay="999"/>
                                          </p:stCondLst>
                                        </p:cTn>
                                        <p:tgtEl>
                                          <p:spTgt spid="27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xEl>
                                              <p:pRg st="6" end="6"/>
                                            </p:txEl>
                                          </p:spTgt>
                                        </p:tgtEl>
                                        <p:attrNameLst>
                                          <p:attrName>style.visibility</p:attrName>
                                        </p:attrNameLst>
                                      </p:cBhvr>
                                      <p:to>
                                        <p:strVal val="visible"/>
                                      </p:to>
                                    </p:set>
                                  </p:childTnLst>
                                </p:cTn>
                              </p:par>
                              <p:par>
                                <p:cTn id="36" presetID="10" presetClass="exit" presetSubtype="0" fill="hold" nodeType="withEffect">
                                  <p:stCondLst>
                                    <p:cond delay="0"/>
                                  </p:stCondLst>
                                  <p:childTnLst>
                                    <p:animEffect transition="out" filter="fade">
                                      <p:cBhvr>
                                        <p:cTn id="37" dur="2000"/>
                                        <p:tgtEl>
                                          <p:spTgt spid="8">
                                            <p:txEl>
                                              <p:pRg st="0" end="0"/>
                                            </p:txEl>
                                          </p:spTgt>
                                        </p:tgtEl>
                                      </p:cBhvr>
                                    </p:animEffect>
                                    <p:set>
                                      <p:cBhvr>
                                        <p:cTn id="38" dur="1" fill="hold">
                                          <p:stCondLst>
                                            <p:cond delay="1999"/>
                                          </p:stCondLst>
                                        </p:cTn>
                                        <p:tgtEl>
                                          <p:spTgt spid="8">
                                            <p:txEl>
                                              <p:pRg st="0" end="0"/>
                                            </p:txEl>
                                          </p:spTgt>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2000"/>
                                        <p:tgtEl>
                                          <p:spTgt spid="8">
                                            <p:txEl>
                                              <p:pRg st="2" end="2"/>
                                            </p:txEl>
                                          </p:spTgt>
                                        </p:tgtEl>
                                      </p:cBhvr>
                                    </p:animEffect>
                                    <p:set>
                                      <p:cBhvr>
                                        <p:cTn id="41" dur="1" fill="hold">
                                          <p:stCondLst>
                                            <p:cond delay="1999"/>
                                          </p:stCondLst>
                                        </p:cTn>
                                        <p:tgtEl>
                                          <p:spTgt spid="8">
                                            <p:txEl>
                                              <p:pRg st="2" end="2"/>
                                            </p:txEl>
                                          </p:spTgt>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2000"/>
                                        <p:tgtEl>
                                          <p:spTgt spid="8">
                                            <p:txEl>
                                              <p:pRg st="3" end="3"/>
                                            </p:txEl>
                                          </p:spTgt>
                                        </p:tgtEl>
                                      </p:cBhvr>
                                    </p:animEffect>
                                    <p:set>
                                      <p:cBhvr>
                                        <p:cTn id="44" dur="1" fill="hold">
                                          <p:stCondLst>
                                            <p:cond delay="1999"/>
                                          </p:stCondLst>
                                        </p:cTn>
                                        <p:tgtEl>
                                          <p:spTgt spid="8">
                                            <p:txEl>
                                              <p:pRg st="3" end="3"/>
                                            </p:txEl>
                                          </p:spTgt>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000"/>
                                        <p:tgtEl>
                                          <p:spTgt spid="8">
                                            <p:txEl>
                                              <p:pRg st="4" end="4"/>
                                            </p:txEl>
                                          </p:spTgt>
                                        </p:tgtEl>
                                      </p:cBhvr>
                                    </p:animEffect>
                                    <p:set>
                                      <p:cBhvr>
                                        <p:cTn id="47" dur="1" fill="hold">
                                          <p:stCondLst>
                                            <p:cond delay="1999"/>
                                          </p:stCondLst>
                                        </p:cTn>
                                        <p:tgtEl>
                                          <p:spTgt spid="8">
                                            <p:txEl>
                                              <p:pRg st="4" end="4"/>
                                            </p:txEl>
                                          </p:spTgt>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8">
                                            <p:txEl>
                                              <p:pRg st="6" end="6"/>
                                            </p:txEl>
                                          </p:spTgt>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Bookman Old Style" pitchFamily="18" charset="0"/>
              </a:rPr>
              <a:t>Abinadi and Samuel’s Prophecy Fulfilled</a:t>
            </a:r>
          </a:p>
        </p:txBody>
      </p:sp>
      <p:sp>
        <p:nvSpPr>
          <p:cNvPr id="7" name="TextBox 6"/>
          <p:cNvSpPr txBox="1"/>
          <p:nvPr/>
        </p:nvSpPr>
        <p:spPr>
          <a:xfrm>
            <a:off x="114300" y="6430715"/>
            <a:ext cx="4038600" cy="369332"/>
          </a:xfrm>
          <a:prstGeom prst="rect">
            <a:avLst/>
          </a:prstGeom>
          <a:noFill/>
        </p:spPr>
        <p:txBody>
          <a:bodyPr wrap="square" rtlCol="0">
            <a:spAutoFit/>
          </a:bodyPr>
          <a:lstStyle/>
          <a:p>
            <a:r>
              <a:rPr lang="en-US" dirty="0">
                <a:solidFill>
                  <a:schemeClr val="bg1"/>
                </a:solidFill>
              </a:rPr>
              <a:t>Mormon 1:18-19</a:t>
            </a:r>
          </a:p>
        </p:txBody>
      </p:sp>
      <p:sp>
        <p:nvSpPr>
          <p:cNvPr id="8" name="Rectangle 7"/>
          <p:cNvSpPr/>
          <p:nvPr/>
        </p:nvSpPr>
        <p:spPr>
          <a:xfrm>
            <a:off x="1828799" y="838201"/>
            <a:ext cx="5307291" cy="1200329"/>
          </a:xfrm>
          <a:prstGeom prst="rect">
            <a:avLst/>
          </a:prstGeom>
        </p:spPr>
        <p:txBody>
          <a:bodyPr wrap="square">
            <a:spAutoFit/>
          </a:bodyPr>
          <a:lstStyle/>
          <a:p>
            <a:pPr fontAlgn="base"/>
            <a:r>
              <a:rPr lang="en-US" dirty="0">
                <a:solidFill>
                  <a:schemeClr val="bg1"/>
                </a:solidFill>
              </a:rPr>
              <a:t>Gadianton robbers returned among the Lamanites and infested the land</a:t>
            </a:r>
          </a:p>
          <a:p>
            <a:pPr fontAlgn="base"/>
            <a:endParaRPr lang="en-US" dirty="0">
              <a:solidFill>
                <a:schemeClr val="bg1"/>
              </a:solidFill>
            </a:endParaRPr>
          </a:p>
          <a:p>
            <a:pPr fontAlgn="base"/>
            <a:r>
              <a:rPr lang="en-US" dirty="0">
                <a:solidFill>
                  <a:schemeClr val="bg1"/>
                </a:solidFill>
              </a:rPr>
              <a:t>People began to hide up their treasures</a:t>
            </a:r>
          </a:p>
        </p:txBody>
      </p:sp>
      <p:sp>
        <p:nvSpPr>
          <p:cNvPr id="10" name="Rectangle 9"/>
          <p:cNvSpPr/>
          <p:nvPr/>
        </p:nvSpPr>
        <p:spPr>
          <a:xfrm>
            <a:off x="2819400" y="3429001"/>
            <a:ext cx="5105400" cy="1200329"/>
          </a:xfrm>
          <a:prstGeom prst="rect">
            <a:avLst/>
          </a:prstGeom>
        </p:spPr>
        <p:txBody>
          <a:bodyPr wrap="square">
            <a:spAutoFit/>
          </a:bodyPr>
          <a:lstStyle/>
          <a:p>
            <a:pPr fontAlgn="base"/>
            <a:r>
              <a:rPr lang="en-US" dirty="0">
                <a:solidFill>
                  <a:schemeClr val="bg1"/>
                </a:solidFill>
              </a:rPr>
              <a:t>The Lord cursed the land and that their treasures they ‘could not hold them, nor retain them again’</a:t>
            </a:r>
          </a:p>
          <a:p>
            <a:pPr fontAlgn="base"/>
            <a:r>
              <a:rPr lang="en-US" dirty="0">
                <a:solidFill>
                  <a:schemeClr val="bg1"/>
                </a:solidFill>
              </a:rPr>
              <a:t>Slippery—thievery and dishonesty of the Gadiantons and others with similar motives</a:t>
            </a:r>
          </a:p>
        </p:txBody>
      </p:sp>
      <p:sp>
        <p:nvSpPr>
          <p:cNvPr id="11" name="Rectangle 10"/>
          <p:cNvSpPr/>
          <p:nvPr/>
        </p:nvSpPr>
        <p:spPr>
          <a:xfrm>
            <a:off x="6019800" y="4648201"/>
            <a:ext cx="4648200" cy="1015663"/>
          </a:xfrm>
          <a:prstGeom prst="rect">
            <a:avLst/>
          </a:prstGeom>
        </p:spPr>
        <p:txBody>
          <a:bodyPr wrap="square">
            <a:spAutoFit/>
          </a:bodyPr>
          <a:lstStyle/>
          <a:p>
            <a:pPr algn="ctr" fontAlgn="base"/>
            <a:r>
              <a:rPr lang="en-US" sz="2000" dirty="0">
                <a:solidFill>
                  <a:schemeClr val="bg1"/>
                </a:solidFill>
              </a:rPr>
              <a:t>The power of evil:</a:t>
            </a:r>
          </a:p>
          <a:p>
            <a:pPr algn="ctr" fontAlgn="base"/>
            <a:r>
              <a:rPr lang="en-US" sz="2000" dirty="0">
                <a:solidFill>
                  <a:schemeClr val="bg1"/>
                </a:solidFill>
              </a:rPr>
              <a:t>Sorcerers, witchcrafts, and magicians</a:t>
            </a:r>
          </a:p>
          <a:p>
            <a:pPr algn="ctr" fontAlgn="base"/>
            <a:r>
              <a:rPr lang="en-US" sz="2000" dirty="0">
                <a:solidFill>
                  <a:schemeClr val="bg1"/>
                </a:solidFill>
              </a:rPr>
              <a:t>“Oh My” </a:t>
            </a:r>
          </a:p>
        </p:txBody>
      </p:sp>
      <p:pic>
        <p:nvPicPr>
          <p:cNvPr id="5" name="Picture 4">
            <a:extLst>
              <a:ext uri="{FF2B5EF4-FFF2-40B4-BE49-F238E27FC236}">
                <a16:creationId xmlns:a16="http://schemas.microsoft.com/office/drawing/2014/main" id="{925FCA11-7468-45A0-8A94-FD7E2F97E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087176"/>
            <a:ext cx="4724400" cy="1219200"/>
          </a:xfrm>
          <a:prstGeom prst="rect">
            <a:avLst/>
          </a:prstGeom>
        </p:spPr>
      </p:pic>
      <p:pic>
        <p:nvPicPr>
          <p:cNvPr id="9" name="Picture 8">
            <a:extLst>
              <a:ext uri="{FF2B5EF4-FFF2-40B4-BE49-F238E27FC236}">
                <a16:creationId xmlns:a16="http://schemas.microsoft.com/office/drawing/2014/main" id="{BB0EF73D-60E4-4E3E-967D-097848C6E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407" y="618967"/>
            <a:ext cx="2533199" cy="3253786"/>
          </a:xfrm>
          <a:prstGeom prst="rect">
            <a:avLst/>
          </a:prstGeom>
        </p:spPr>
      </p:pic>
      <p:pic>
        <p:nvPicPr>
          <p:cNvPr id="13" name="Picture 12">
            <a:extLst>
              <a:ext uri="{FF2B5EF4-FFF2-40B4-BE49-F238E27FC236}">
                <a16:creationId xmlns:a16="http://schemas.microsoft.com/office/drawing/2014/main" id="{2C147B59-A97F-4322-ADEE-5922A6AD9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987" y="4758497"/>
            <a:ext cx="2856660" cy="1888894"/>
          </a:xfrm>
          <a:prstGeom prst="rect">
            <a:avLst/>
          </a:prstGeom>
        </p:spPr>
      </p:pic>
    </p:spTree>
    <p:extLst>
      <p:ext uri="{BB962C8B-B14F-4D97-AF65-F5344CB8AC3E}">
        <p14:creationId xmlns:p14="http://schemas.microsoft.com/office/powerpoint/2010/main" val="63305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Bookman Old Style" pitchFamily="18" charset="0"/>
              </a:rPr>
              <a:t>Mormon -- Leader of Nephite Army</a:t>
            </a:r>
          </a:p>
        </p:txBody>
      </p:sp>
      <p:sp>
        <p:nvSpPr>
          <p:cNvPr id="7" name="TextBox 6"/>
          <p:cNvSpPr txBox="1"/>
          <p:nvPr/>
        </p:nvSpPr>
        <p:spPr>
          <a:xfrm>
            <a:off x="114300" y="6488669"/>
            <a:ext cx="4038600" cy="369332"/>
          </a:xfrm>
          <a:prstGeom prst="rect">
            <a:avLst/>
          </a:prstGeom>
          <a:noFill/>
        </p:spPr>
        <p:txBody>
          <a:bodyPr wrap="square" rtlCol="0">
            <a:spAutoFit/>
          </a:bodyPr>
          <a:lstStyle/>
          <a:p>
            <a:r>
              <a:rPr lang="en-US" dirty="0">
                <a:solidFill>
                  <a:schemeClr val="bg1"/>
                </a:solidFill>
              </a:rPr>
              <a:t>Mormon 2:1-9</a:t>
            </a:r>
          </a:p>
        </p:txBody>
      </p:sp>
      <p:sp>
        <p:nvSpPr>
          <p:cNvPr id="8" name="Rectangle 7"/>
          <p:cNvSpPr/>
          <p:nvPr/>
        </p:nvSpPr>
        <p:spPr>
          <a:xfrm>
            <a:off x="565318" y="1588565"/>
            <a:ext cx="5754250" cy="3785652"/>
          </a:xfrm>
          <a:prstGeom prst="rect">
            <a:avLst/>
          </a:prstGeom>
        </p:spPr>
        <p:txBody>
          <a:bodyPr wrap="square">
            <a:spAutoFit/>
          </a:bodyPr>
          <a:lstStyle/>
          <a:p>
            <a:pPr fontAlgn="base"/>
            <a:r>
              <a:rPr lang="en-US" sz="2000" dirty="0">
                <a:solidFill>
                  <a:schemeClr val="bg1"/>
                </a:solidFill>
              </a:rPr>
              <a:t>Mormon’s responsibility at age 16:</a:t>
            </a:r>
          </a:p>
          <a:p>
            <a:pPr fontAlgn="base"/>
            <a:endParaRPr lang="en-US" sz="2000" dirty="0">
              <a:solidFill>
                <a:schemeClr val="bg1"/>
              </a:solidFill>
            </a:endParaRPr>
          </a:p>
          <a:p>
            <a:pPr fontAlgn="base"/>
            <a:r>
              <a:rPr lang="en-US" sz="2000" dirty="0">
                <a:solidFill>
                  <a:schemeClr val="bg1"/>
                </a:solidFill>
              </a:rPr>
              <a:t>Head of the army against the Lamanites</a:t>
            </a:r>
          </a:p>
          <a:p>
            <a:pPr fontAlgn="base"/>
            <a:endParaRPr lang="en-US" sz="2000" dirty="0">
              <a:solidFill>
                <a:schemeClr val="bg1"/>
              </a:solidFill>
            </a:endParaRPr>
          </a:p>
          <a:p>
            <a:pPr fontAlgn="base"/>
            <a:r>
              <a:rPr lang="en-US" sz="2000" dirty="0">
                <a:solidFill>
                  <a:schemeClr val="bg1"/>
                </a:solidFill>
              </a:rPr>
              <a:t>Took possession of city of Angola</a:t>
            </a:r>
          </a:p>
          <a:p>
            <a:pPr fontAlgn="base"/>
            <a:endParaRPr lang="en-US" sz="2000" dirty="0">
              <a:solidFill>
                <a:schemeClr val="bg1"/>
              </a:solidFill>
            </a:endParaRPr>
          </a:p>
          <a:p>
            <a:pPr fontAlgn="base"/>
            <a:r>
              <a:rPr lang="en-US" sz="2000" dirty="0">
                <a:solidFill>
                  <a:schemeClr val="bg1"/>
                </a:solidFill>
              </a:rPr>
              <a:t>Fortified the city but the Lamanites drove them out to the city of David</a:t>
            </a:r>
          </a:p>
          <a:p>
            <a:pPr fontAlgn="base"/>
            <a:endParaRPr lang="en-US" sz="2000" dirty="0">
              <a:solidFill>
                <a:schemeClr val="bg1"/>
              </a:solidFill>
            </a:endParaRPr>
          </a:p>
          <a:p>
            <a:pPr fontAlgn="base"/>
            <a:r>
              <a:rPr lang="en-US" sz="2000" dirty="0">
                <a:solidFill>
                  <a:schemeClr val="bg1"/>
                </a:solidFill>
              </a:rPr>
              <a:t>Withstood a troop of 42,000 against King Aaron of the Lamanites</a:t>
            </a:r>
          </a:p>
          <a:p>
            <a:pPr fontAlgn="base"/>
            <a:endParaRPr lang="en-US" sz="2000" dirty="0">
              <a:solidFill>
                <a:schemeClr val="bg1"/>
              </a:solidFill>
            </a:endParaRPr>
          </a:p>
        </p:txBody>
      </p:sp>
      <p:grpSp>
        <p:nvGrpSpPr>
          <p:cNvPr id="92" name="Group 91"/>
          <p:cNvGrpSpPr/>
          <p:nvPr/>
        </p:nvGrpSpPr>
        <p:grpSpPr>
          <a:xfrm>
            <a:off x="8816790" y="1417789"/>
            <a:ext cx="1649291" cy="4191000"/>
            <a:chOff x="3609893" y="2286000"/>
            <a:chExt cx="1649291" cy="4191000"/>
          </a:xfrm>
        </p:grpSpPr>
        <p:grpSp>
          <p:nvGrpSpPr>
            <p:cNvPr id="93" name="Group 92"/>
            <p:cNvGrpSpPr/>
            <p:nvPr/>
          </p:nvGrpSpPr>
          <p:grpSpPr>
            <a:xfrm>
              <a:off x="3657600" y="2286000"/>
              <a:ext cx="1524000" cy="4191000"/>
              <a:chOff x="2133600" y="3124200"/>
              <a:chExt cx="1209964" cy="3352800"/>
            </a:xfrm>
          </p:grpSpPr>
          <p:grpSp>
            <p:nvGrpSpPr>
              <p:cNvPr id="107" name="Group 285"/>
              <p:cNvGrpSpPr/>
              <p:nvPr/>
            </p:nvGrpSpPr>
            <p:grpSpPr>
              <a:xfrm rot="17194410">
                <a:off x="2764132" y="5999335"/>
                <a:ext cx="359123" cy="509595"/>
                <a:chOff x="4934260" y="5008578"/>
                <a:chExt cx="373811" cy="553131"/>
              </a:xfrm>
            </p:grpSpPr>
            <p:sp>
              <p:nvSpPr>
                <p:cNvPr id="185" name="Oval 3"/>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4"/>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284"/>
              <p:cNvGrpSpPr/>
              <p:nvPr/>
            </p:nvGrpSpPr>
            <p:grpSpPr>
              <a:xfrm>
                <a:off x="2379689" y="5993567"/>
                <a:ext cx="376003" cy="483433"/>
                <a:chOff x="4934260" y="5008578"/>
                <a:chExt cx="373811" cy="553131"/>
              </a:xfrm>
            </p:grpSpPr>
            <p:sp>
              <p:nvSpPr>
                <p:cNvPr id="183" name="Oval 6"/>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7"/>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Oval 5"/>
              <p:cNvSpPr/>
              <p:nvPr/>
            </p:nvSpPr>
            <p:spPr>
              <a:xfrm>
                <a:off x="3048000" y="4648200"/>
                <a:ext cx="263506"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2235590" y="4715281"/>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p:cNvSpPr/>
              <p:nvPr/>
            </p:nvSpPr>
            <p:spPr>
              <a:xfrm rot="20102191">
                <a:off x="2826865" y="4306248"/>
                <a:ext cx="454262" cy="607411"/>
              </a:xfrm>
              <a:prstGeom prst="trapezoid">
                <a:avLst>
                  <a:gd name="adj" fmla="val 3413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rapezoid 111"/>
              <p:cNvSpPr/>
              <p:nvPr/>
            </p:nvSpPr>
            <p:spPr>
              <a:xfrm rot="1327004">
                <a:off x="2226974" y="4287357"/>
                <a:ext cx="454262" cy="632639"/>
              </a:xfrm>
              <a:prstGeom prst="trapezoid">
                <a:avLst>
                  <a:gd name="adj" fmla="val 3413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rapezoid 112"/>
              <p:cNvSpPr/>
              <p:nvPr/>
            </p:nvSpPr>
            <p:spPr>
              <a:xfrm>
                <a:off x="2286000" y="4285379"/>
                <a:ext cx="898237" cy="1124822"/>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25"/>
              <p:cNvGrpSpPr/>
              <p:nvPr/>
            </p:nvGrpSpPr>
            <p:grpSpPr>
              <a:xfrm>
                <a:off x="2480714" y="4105564"/>
                <a:ext cx="546919" cy="609600"/>
                <a:chOff x="2321193" y="914400"/>
                <a:chExt cx="1962699" cy="2187638"/>
              </a:xfrm>
            </p:grpSpPr>
            <p:sp>
              <p:nvSpPr>
                <p:cNvPr id="177" name="Oval 17"/>
                <p:cNvSpPr/>
                <p:nvPr/>
              </p:nvSpPr>
              <p:spPr>
                <a:xfrm>
                  <a:off x="2514600" y="914400"/>
                  <a:ext cx="1554480" cy="1295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Pentagon 19"/>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Pentagon 20"/>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Pentagon 21"/>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Pentagon 22"/>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Pentagon 23"/>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35"/>
              <p:cNvGrpSpPr/>
              <p:nvPr/>
            </p:nvGrpSpPr>
            <p:grpSpPr>
              <a:xfrm rot="1699902">
                <a:off x="2147930" y="4740678"/>
                <a:ext cx="291183" cy="118991"/>
                <a:chOff x="2209800" y="1905000"/>
                <a:chExt cx="2286000" cy="1066800"/>
              </a:xfrm>
            </p:grpSpPr>
            <p:grpSp>
              <p:nvGrpSpPr>
                <p:cNvPr id="171" name="Group 29"/>
                <p:cNvGrpSpPr/>
                <p:nvPr/>
              </p:nvGrpSpPr>
              <p:grpSpPr>
                <a:xfrm>
                  <a:off x="2209800" y="1905000"/>
                  <a:ext cx="1066800" cy="1066800"/>
                  <a:chOff x="990600" y="1905000"/>
                  <a:chExt cx="1066800" cy="1066800"/>
                </a:xfrm>
              </p:grpSpPr>
              <p:sp>
                <p:nvSpPr>
                  <p:cNvPr id="175" name="&quot;No&quot; Symbol 174"/>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6" name="Oval 175"/>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32"/>
                <p:cNvGrpSpPr/>
                <p:nvPr/>
              </p:nvGrpSpPr>
              <p:grpSpPr>
                <a:xfrm>
                  <a:off x="3429000" y="1905000"/>
                  <a:ext cx="1066800" cy="1066800"/>
                  <a:chOff x="990600" y="1905000"/>
                  <a:chExt cx="1066800" cy="1066800"/>
                </a:xfrm>
              </p:grpSpPr>
              <p:sp>
                <p:nvSpPr>
                  <p:cNvPr id="173" name="&quot;No&quot; Symbol 172"/>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Oval 34"/>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6" name="Group 36"/>
              <p:cNvGrpSpPr/>
              <p:nvPr/>
            </p:nvGrpSpPr>
            <p:grpSpPr>
              <a:xfrm rot="20019181">
                <a:off x="3048475" y="4742987"/>
                <a:ext cx="291183" cy="118991"/>
                <a:chOff x="2209800" y="1905000"/>
                <a:chExt cx="2286000" cy="1066800"/>
              </a:xfrm>
            </p:grpSpPr>
            <p:grpSp>
              <p:nvGrpSpPr>
                <p:cNvPr id="165" name="Group 29"/>
                <p:cNvGrpSpPr/>
                <p:nvPr/>
              </p:nvGrpSpPr>
              <p:grpSpPr>
                <a:xfrm>
                  <a:off x="2209800" y="1905000"/>
                  <a:ext cx="1066800" cy="1066800"/>
                  <a:chOff x="990600" y="1905000"/>
                  <a:chExt cx="1066800" cy="1066800"/>
                </a:xfrm>
              </p:grpSpPr>
              <p:sp>
                <p:nvSpPr>
                  <p:cNvPr id="169" name="&quot;No&quot; Symbol 168"/>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0" name="Oval 169"/>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32"/>
                <p:cNvGrpSpPr/>
                <p:nvPr/>
              </p:nvGrpSpPr>
              <p:grpSpPr>
                <a:xfrm>
                  <a:off x="3429000" y="1905000"/>
                  <a:ext cx="1066800" cy="1066800"/>
                  <a:chOff x="990600" y="1905000"/>
                  <a:chExt cx="1066800" cy="1066800"/>
                </a:xfrm>
              </p:grpSpPr>
              <p:sp>
                <p:nvSpPr>
                  <p:cNvPr id="167" name="&quot;No&quot; Symbol 166"/>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Oval 167"/>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7" name="Trapezoid 116"/>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65"/>
              <p:cNvGrpSpPr/>
              <p:nvPr/>
            </p:nvGrpSpPr>
            <p:grpSpPr>
              <a:xfrm rot="10800000" flipH="1" flipV="1">
                <a:off x="2235200" y="6029036"/>
                <a:ext cx="990600" cy="158496"/>
                <a:chOff x="1447800" y="2040716"/>
                <a:chExt cx="3102900" cy="387950"/>
              </a:xfrm>
            </p:grpSpPr>
            <p:sp>
              <p:nvSpPr>
                <p:cNvPr id="159" name="Diagonal Stripe 55"/>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Diagonal Stripe 56"/>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Diagonal Stripe 57"/>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Diagonal Stripe 58"/>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Diagonal Stripe 59"/>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Diagonal Stripe 60"/>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9" name="Group 108"/>
              <p:cNvGrpSpPr/>
              <p:nvPr/>
            </p:nvGrpSpPr>
            <p:grpSpPr>
              <a:xfrm>
                <a:off x="2209800" y="6172199"/>
                <a:ext cx="1087582" cy="152401"/>
                <a:chOff x="1295400" y="2819400"/>
                <a:chExt cx="1327484" cy="304800"/>
              </a:xfrm>
            </p:grpSpPr>
            <p:grpSp>
              <p:nvGrpSpPr>
                <p:cNvPr id="130" name="Group 86"/>
                <p:cNvGrpSpPr/>
                <p:nvPr/>
              </p:nvGrpSpPr>
              <p:grpSpPr>
                <a:xfrm>
                  <a:off x="1295400" y="2819400"/>
                  <a:ext cx="914400" cy="304800"/>
                  <a:chOff x="838200" y="2193636"/>
                  <a:chExt cx="2895600" cy="946728"/>
                </a:xfrm>
              </p:grpSpPr>
              <p:grpSp>
                <p:nvGrpSpPr>
                  <p:cNvPr id="139" name="Group 69"/>
                  <p:cNvGrpSpPr/>
                  <p:nvPr/>
                </p:nvGrpSpPr>
                <p:grpSpPr>
                  <a:xfrm>
                    <a:off x="838200" y="2193636"/>
                    <a:ext cx="381000" cy="930564"/>
                    <a:chOff x="838200" y="2193636"/>
                    <a:chExt cx="381000" cy="930564"/>
                  </a:xfrm>
                </p:grpSpPr>
                <p:sp>
                  <p:nvSpPr>
                    <p:cNvPr id="156" name="Isosceles Triangle 52"/>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53"/>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54"/>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70"/>
                  <p:cNvGrpSpPr/>
                  <p:nvPr/>
                </p:nvGrpSpPr>
                <p:grpSpPr>
                  <a:xfrm>
                    <a:off x="2133600" y="2209800"/>
                    <a:ext cx="381000" cy="930564"/>
                    <a:chOff x="838200" y="2193636"/>
                    <a:chExt cx="381000" cy="930564"/>
                  </a:xfrm>
                </p:grpSpPr>
                <p:sp>
                  <p:nvSpPr>
                    <p:cNvPr id="153" name="Isosceles Triangle 49"/>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50"/>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51"/>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74"/>
                  <p:cNvGrpSpPr/>
                  <p:nvPr/>
                </p:nvGrpSpPr>
                <p:grpSpPr>
                  <a:xfrm>
                    <a:off x="1524000" y="2209800"/>
                    <a:ext cx="381000" cy="930564"/>
                    <a:chOff x="838200" y="2193636"/>
                    <a:chExt cx="381000" cy="930564"/>
                  </a:xfrm>
                </p:grpSpPr>
                <p:sp>
                  <p:nvSpPr>
                    <p:cNvPr id="150" name="Isosceles Triangle 149"/>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48"/>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78"/>
                  <p:cNvGrpSpPr/>
                  <p:nvPr/>
                </p:nvGrpSpPr>
                <p:grpSpPr>
                  <a:xfrm>
                    <a:off x="2667000" y="2209800"/>
                    <a:ext cx="381000" cy="930564"/>
                    <a:chOff x="838200" y="2193636"/>
                    <a:chExt cx="381000" cy="930564"/>
                  </a:xfrm>
                </p:grpSpPr>
                <p:sp>
                  <p:nvSpPr>
                    <p:cNvPr id="147" name="Isosceles Triangle 146"/>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82"/>
                  <p:cNvGrpSpPr/>
                  <p:nvPr/>
                </p:nvGrpSpPr>
                <p:grpSpPr>
                  <a:xfrm>
                    <a:off x="3352800" y="2209800"/>
                    <a:ext cx="381000" cy="930564"/>
                    <a:chOff x="838200" y="2193636"/>
                    <a:chExt cx="381000" cy="930564"/>
                  </a:xfrm>
                </p:grpSpPr>
                <p:sp>
                  <p:nvSpPr>
                    <p:cNvPr id="144" name="Isosceles Triangle 40"/>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41"/>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1" name="Group 69"/>
                <p:cNvGrpSpPr/>
                <p:nvPr/>
              </p:nvGrpSpPr>
              <p:grpSpPr>
                <a:xfrm>
                  <a:off x="2286000" y="2819400"/>
                  <a:ext cx="120316" cy="299596"/>
                  <a:chOff x="838200" y="2193636"/>
                  <a:chExt cx="381000" cy="930564"/>
                </a:xfrm>
              </p:grpSpPr>
              <p:sp>
                <p:nvSpPr>
                  <p:cNvPr id="136" name="Isosceles Triangle 32"/>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74"/>
                <p:cNvGrpSpPr/>
                <p:nvPr/>
              </p:nvGrpSpPr>
              <p:grpSpPr>
                <a:xfrm>
                  <a:off x="2502568" y="2824604"/>
                  <a:ext cx="120316" cy="299596"/>
                  <a:chOff x="838200" y="2193636"/>
                  <a:chExt cx="381000" cy="930564"/>
                </a:xfrm>
              </p:grpSpPr>
              <p:sp>
                <p:nvSpPr>
                  <p:cNvPr id="133" name="Isosceles Triangle 132"/>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0" name="Oval 16"/>
              <p:cNvSpPr/>
              <p:nvPr/>
            </p:nvSpPr>
            <p:spPr>
              <a:xfrm>
                <a:off x="2387990" y="3267481"/>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 Diagonal Corner Rectangle 15"/>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 Diagonal Corner Rectangle 14"/>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10"/>
              <p:cNvGrpSpPr/>
              <p:nvPr/>
            </p:nvGrpSpPr>
            <p:grpSpPr>
              <a:xfrm>
                <a:off x="2362200" y="3505200"/>
                <a:ext cx="762000" cy="228600"/>
                <a:chOff x="1600200" y="1219200"/>
                <a:chExt cx="838200" cy="228600"/>
              </a:xfrm>
            </p:grpSpPr>
            <p:sp>
              <p:nvSpPr>
                <p:cNvPr id="128" name="Rectangle 16"/>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ouble Wave 25"/>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 name="Oval 123"/>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23"/>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5"/>
            <p:cNvGrpSpPr/>
            <p:nvPr/>
          </p:nvGrpSpPr>
          <p:grpSpPr>
            <a:xfrm rot="7247170">
              <a:off x="2967909" y="5255525"/>
              <a:ext cx="1745717" cy="461749"/>
              <a:chOff x="5943600" y="4191000"/>
              <a:chExt cx="2590800" cy="838200"/>
            </a:xfrm>
          </p:grpSpPr>
          <p:sp>
            <p:nvSpPr>
              <p:cNvPr id="105" name="Pentagon 104"/>
              <p:cNvSpPr/>
              <p:nvPr/>
            </p:nvSpPr>
            <p:spPr>
              <a:xfrm>
                <a:off x="6248400" y="4495800"/>
                <a:ext cx="2286000" cy="22860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Plus 105"/>
              <p:cNvSpPr/>
              <p:nvPr/>
            </p:nvSpPr>
            <p:spPr>
              <a:xfrm>
                <a:off x="5943600" y="4191000"/>
                <a:ext cx="533400" cy="838200"/>
              </a:xfrm>
              <a:prstGeom prst="mathPlus">
                <a:avLst>
                  <a:gd name="adj1" fmla="val 449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Rounded Rectangle 94"/>
            <p:cNvSpPr/>
            <p:nvPr/>
          </p:nvSpPr>
          <p:spPr>
            <a:xfrm rot="16354138">
              <a:off x="3918390" y="5002312"/>
              <a:ext cx="239095" cy="293051"/>
            </a:xfrm>
            <a:prstGeom prst="roundRect">
              <a:avLst>
                <a:gd name="adj" fmla="val 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2"/>
            <p:cNvGrpSpPr/>
            <p:nvPr/>
          </p:nvGrpSpPr>
          <p:grpSpPr>
            <a:xfrm rot="989712">
              <a:off x="4268584" y="4153989"/>
              <a:ext cx="990600" cy="1226820"/>
              <a:chOff x="6019800" y="3810000"/>
              <a:chExt cx="1524000" cy="1752600"/>
            </a:xfrm>
          </p:grpSpPr>
          <p:sp>
            <p:nvSpPr>
              <p:cNvPr id="97" name="Plaque 96"/>
              <p:cNvSpPr/>
              <p:nvPr/>
            </p:nvSpPr>
            <p:spPr>
              <a:xfrm>
                <a:off x="6019800" y="3810000"/>
                <a:ext cx="1524000" cy="1752600"/>
              </a:xfrm>
              <a:prstGeom prst="plaque">
                <a:avLst>
                  <a:gd name="adj" fmla="val 820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Plaque 97"/>
              <p:cNvSpPr/>
              <p:nvPr/>
            </p:nvSpPr>
            <p:spPr>
              <a:xfrm>
                <a:off x="6172200" y="3886200"/>
                <a:ext cx="626302" cy="720248"/>
              </a:xfrm>
              <a:prstGeom prst="plaque">
                <a:avLst>
                  <a:gd name="adj" fmla="val 2320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Plaque 98"/>
              <p:cNvSpPr/>
              <p:nvPr/>
            </p:nvSpPr>
            <p:spPr>
              <a:xfrm>
                <a:off x="6810375" y="3895725"/>
                <a:ext cx="626302" cy="720248"/>
              </a:xfrm>
              <a:prstGeom prst="plaque">
                <a:avLst>
                  <a:gd name="adj" fmla="val 2320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Plaque 99"/>
              <p:cNvSpPr/>
              <p:nvPr/>
            </p:nvSpPr>
            <p:spPr>
              <a:xfrm>
                <a:off x="6181725" y="4743450"/>
                <a:ext cx="626302" cy="720248"/>
              </a:xfrm>
              <a:prstGeom prst="plaque">
                <a:avLst>
                  <a:gd name="adj" fmla="val 2320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Plaque 100"/>
              <p:cNvSpPr/>
              <p:nvPr/>
            </p:nvSpPr>
            <p:spPr>
              <a:xfrm>
                <a:off x="6838950" y="4724400"/>
                <a:ext cx="626302" cy="720248"/>
              </a:xfrm>
              <a:prstGeom prst="plaque">
                <a:avLst>
                  <a:gd name="adj" fmla="val 2320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89"/>
              <p:cNvGrpSpPr/>
              <p:nvPr/>
            </p:nvGrpSpPr>
            <p:grpSpPr>
              <a:xfrm>
                <a:off x="6477000" y="4343400"/>
                <a:ext cx="685800" cy="654424"/>
                <a:chOff x="4953000" y="2819400"/>
                <a:chExt cx="685800" cy="654424"/>
              </a:xfrm>
            </p:grpSpPr>
            <p:sp>
              <p:nvSpPr>
                <p:cNvPr id="103" name="Plaque 102"/>
                <p:cNvSpPr/>
                <p:nvPr/>
              </p:nvSpPr>
              <p:spPr>
                <a:xfrm>
                  <a:off x="4953000" y="2819400"/>
                  <a:ext cx="685800" cy="654424"/>
                </a:xfrm>
                <a:prstGeom prst="plaque">
                  <a:avLst>
                    <a:gd name="adj" fmla="val 2320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Plaque 103"/>
                <p:cNvSpPr/>
                <p:nvPr/>
              </p:nvSpPr>
              <p:spPr>
                <a:xfrm>
                  <a:off x="5163670" y="3030070"/>
                  <a:ext cx="281836" cy="268942"/>
                </a:xfrm>
                <a:prstGeom prst="plaque">
                  <a:avLst>
                    <a:gd name="adj" fmla="val 2320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89116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92"/>
                                        </p:tgtEl>
                                        <p:attrNameLst>
                                          <p:attrName>style.visibility</p:attrName>
                                        </p:attrNameLst>
                                      </p:cBhvr>
                                      <p:to>
                                        <p:strVal val="visible"/>
                                      </p:to>
                                    </p:set>
                                    <p:animEffect transition="in" filter="wipe(down)">
                                      <p:cBhvr>
                                        <p:cTn id="9" dur="580">
                                          <p:stCondLst>
                                            <p:cond delay="0"/>
                                          </p:stCondLst>
                                        </p:cTn>
                                        <p:tgtEl>
                                          <p:spTgt spid="92"/>
                                        </p:tgtEl>
                                      </p:cBhvr>
                                    </p:animEffect>
                                    <p:anim calcmode="lin" valueType="num">
                                      <p:cBhvr>
                                        <p:cTn id="10"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15" dur="26">
                                          <p:stCondLst>
                                            <p:cond delay="650"/>
                                          </p:stCondLst>
                                        </p:cTn>
                                        <p:tgtEl>
                                          <p:spTgt spid="92"/>
                                        </p:tgtEl>
                                      </p:cBhvr>
                                      <p:to x="100000" y="60000"/>
                                    </p:animScale>
                                    <p:animScale>
                                      <p:cBhvr>
                                        <p:cTn id="16" dur="166" decel="50000">
                                          <p:stCondLst>
                                            <p:cond delay="676"/>
                                          </p:stCondLst>
                                        </p:cTn>
                                        <p:tgtEl>
                                          <p:spTgt spid="92"/>
                                        </p:tgtEl>
                                      </p:cBhvr>
                                      <p:to x="100000" y="100000"/>
                                    </p:animScale>
                                    <p:animScale>
                                      <p:cBhvr>
                                        <p:cTn id="17" dur="26">
                                          <p:stCondLst>
                                            <p:cond delay="1312"/>
                                          </p:stCondLst>
                                        </p:cTn>
                                        <p:tgtEl>
                                          <p:spTgt spid="92"/>
                                        </p:tgtEl>
                                      </p:cBhvr>
                                      <p:to x="100000" y="80000"/>
                                    </p:animScale>
                                    <p:animScale>
                                      <p:cBhvr>
                                        <p:cTn id="18" dur="166" decel="50000">
                                          <p:stCondLst>
                                            <p:cond delay="1338"/>
                                          </p:stCondLst>
                                        </p:cTn>
                                        <p:tgtEl>
                                          <p:spTgt spid="92"/>
                                        </p:tgtEl>
                                      </p:cBhvr>
                                      <p:to x="100000" y="100000"/>
                                    </p:animScale>
                                    <p:animScale>
                                      <p:cBhvr>
                                        <p:cTn id="19" dur="26">
                                          <p:stCondLst>
                                            <p:cond delay="1642"/>
                                          </p:stCondLst>
                                        </p:cTn>
                                        <p:tgtEl>
                                          <p:spTgt spid="92"/>
                                        </p:tgtEl>
                                      </p:cBhvr>
                                      <p:to x="100000" y="90000"/>
                                    </p:animScale>
                                    <p:animScale>
                                      <p:cBhvr>
                                        <p:cTn id="20" dur="166" decel="50000">
                                          <p:stCondLst>
                                            <p:cond delay="1668"/>
                                          </p:stCondLst>
                                        </p:cTn>
                                        <p:tgtEl>
                                          <p:spTgt spid="92"/>
                                        </p:tgtEl>
                                      </p:cBhvr>
                                      <p:to x="100000" y="100000"/>
                                    </p:animScale>
                                    <p:animScale>
                                      <p:cBhvr>
                                        <p:cTn id="21" dur="26">
                                          <p:stCondLst>
                                            <p:cond delay="1808"/>
                                          </p:stCondLst>
                                        </p:cTn>
                                        <p:tgtEl>
                                          <p:spTgt spid="92"/>
                                        </p:tgtEl>
                                      </p:cBhvr>
                                      <p:to x="100000" y="95000"/>
                                    </p:animScale>
                                    <p:animScale>
                                      <p:cBhvr>
                                        <p:cTn id="22" dur="166" decel="50000">
                                          <p:stCondLst>
                                            <p:cond delay="1834"/>
                                          </p:stCondLst>
                                        </p:cTn>
                                        <p:tgtEl>
                                          <p:spTgt spid="9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Bookman Old Style" pitchFamily="18" charset="0"/>
              </a:rPr>
              <a:t>Aaron—King of the Lamanites</a:t>
            </a:r>
          </a:p>
        </p:txBody>
      </p:sp>
      <p:sp>
        <p:nvSpPr>
          <p:cNvPr id="7" name="TextBox 6"/>
          <p:cNvSpPr txBox="1"/>
          <p:nvPr/>
        </p:nvSpPr>
        <p:spPr>
          <a:xfrm>
            <a:off x="152400" y="6488668"/>
            <a:ext cx="4038600" cy="369332"/>
          </a:xfrm>
          <a:prstGeom prst="rect">
            <a:avLst/>
          </a:prstGeom>
          <a:noFill/>
        </p:spPr>
        <p:txBody>
          <a:bodyPr wrap="square" rtlCol="0">
            <a:spAutoFit/>
          </a:bodyPr>
          <a:lstStyle/>
          <a:p>
            <a:r>
              <a:rPr lang="en-US" dirty="0">
                <a:solidFill>
                  <a:schemeClr val="bg1"/>
                </a:solidFill>
              </a:rPr>
              <a:t>Who’s Who</a:t>
            </a:r>
          </a:p>
        </p:txBody>
      </p:sp>
      <p:sp>
        <p:nvSpPr>
          <p:cNvPr id="8" name="Rectangle 7"/>
          <p:cNvSpPr/>
          <p:nvPr/>
        </p:nvSpPr>
        <p:spPr>
          <a:xfrm>
            <a:off x="214637" y="1525917"/>
            <a:ext cx="8242344" cy="4708981"/>
          </a:xfrm>
          <a:prstGeom prst="rect">
            <a:avLst/>
          </a:prstGeom>
        </p:spPr>
        <p:txBody>
          <a:bodyPr wrap="square">
            <a:spAutoFit/>
          </a:bodyPr>
          <a:lstStyle/>
          <a:p>
            <a:pPr fontAlgn="base"/>
            <a:r>
              <a:rPr lang="en-US" sz="2000" dirty="0">
                <a:solidFill>
                  <a:schemeClr val="bg1"/>
                </a:solidFill>
              </a:rPr>
              <a:t>He was king of the Lamanites around AD 331</a:t>
            </a:r>
          </a:p>
          <a:p>
            <a:pPr fontAlgn="base"/>
            <a:endParaRPr lang="en-US" sz="2000" dirty="0">
              <a:solidFill>
                <a:schemeClr val="bg1"/>
              </a:solidFill>
            </a:endParaRPr>
          </a:p>
          <a:p>
            <a:pPr fontAlgn="base"/>
            <a:r>
              <a:rPr lang="en-US" sz="2000" dirty="0">
                <a:solidFill>
                  <a:schemeClr val="bg1"/>
                </a:solidFill>
              </a:rPr>
              <a:t>He brought an army of 44,000 against Mormon’s 42,000 </a:t>
            </a:r>
          </a:p>
          <a:p>
            <a:pPr fontAlgn="base"/>
            <a:endParaRPr lang="en-US" sz="2000" dirty="0">
              <a:solidFill>
                <a:schemeClr val="bg1"/>
              </a:solidFill>
            </a:endParaRPr>
          </a:p>
          <a:p>
            <a:pPr fontAlgn="base"/>
            <a:r>
              <a:rPr lang="en-US" sz="2000" dirty="0">
                <a:solidFill>
                  <a:schemeClr val="bg1"/>
                </a:solidFill>
              </a:rPr>
              <a:t>Mormon defeated the Lamanites and they retreated</a:t>
            </a:r>
          </a:p>
          <a:p>
            <a:pPr fontAlgn="base"/>
            <a:endParaRPr lang="en-US" sz="2000" dirty="0">
              <a:solidFill>
                <a:schemeClr val="bg1"/>
              </a:solidFill>
            </a:endParaRPr>
          </a:p>
          <a:p>
            <a:pPr fontAlgn="base"/>
            <a:r>
              <a:rPr lang="en-US" sz="2000" dirty="0">
                <a:solidFill>
                  <a:schemeClr val="bg1"/>
                </a:solidFill>
              </a:rPr>
              <a:t>10 years later the king returned and sent an epistle to Mormon announcing an attack upon the Nephites</a:t>
            </a:r>
          </a:p>
          <a:p>
            <a:pPr fontAlgn="base"/>
            <a:endParaRPr lang="en-US" sz="2000" dirty="0">
              <a:solidFill>
                <a:schemeClr val="bg1"/>
              </a:solidFill>
            </a:endParaRPr>
          </a:p>
          <a:p>
            <a:pPr fontAlgn="base"/>
            <a:r>
              <a:rPr lang="en-US" sz="2000" dirty="0">
                <a:solidFill>
                  <a:schemeClr val="bg1"/>
                </a:solidFill>
              </a:rPr>
              <a:t>This attack was the battle at Hill Cumorah</a:t>
            </a:r>
          </a:p>
          <a:p>
            <a:pPr fontAlgn="base"/>
            <a:endParaRPr lang="en-US" sz="2000" dirty="0">
              <a:solidFill>
                <a:schemeClr val="bg1"/>
              </a:solidFill>
            </a:endParaRPr>
          </a:p>
          <a:p>
            <a:pPr fontAlgn="base"/>
            <a:r>
              <a:rPr lang="en-US" sz="2000" dirty="0">
                <a:solidFill>
                  <a:schemeClr val="bg1"/>
                </a:solidFill>
              </a:rPr>
              <a:t>The Nephites fled to the army of Aaron and became victims of brutal deaths which was the prophecy of Lehi some 1,000 years previous</a:t>
            </a:r>
          </a:p>
          <a:p>
            <a:pPr fontAlgn="base"/>
            <a:r>
              <a:rPr lang="en-US" sz="2000" dirty="0">
                <a:solidFill>
                  <a:schemeClr val="bg1"/>
                </a:solidFill>
              </a:rPr>
              <a:t>(2 Nephi 1:9-10)</a:t>
            </a:r>
          </a:p>
          <a:p>
            <a:pPr fontAlgn="base"/>
            <a:endParaRPr lang="en-US" sz="2000" dirty="0">
              <a:solidFill>
                <a:schemeClr val="bg1"/>
              </a:solidFill>
            </a:endParaRPr>
          </a:p>
        </p:txBody>
      </p:sp>
      <p:grpSp>
        <p:nvGrpSpPr>
          <p:cNvPr id="3" name="Group 2">
            <a:extLst>
              <a:ext uri="{FF2B5EF4-FFF2-40B4-BE49-F238E27FC236}">
                <a16:creationId xmlns:a16="http://schemas.microsoft.com/office/drawing/2014/main" id="{0CDB1BF1-AA3B-C881-9917-1034EAB131C5}"/>
              </a:ext>
            </a:extLst>
          </p:cNvPr>
          <p:cNvGrpSpPr/>
          <p:nvPr/>
        </p:nvGrpSpPr>
        <p:grpSpPr>
          <a:xfrm>
            <a:off x="9078013" y="1375311"/>
            <a:ext cx="1962699" cy="4556700"/>
            <a:chOff x="1752600" y="627530"/>
            <a:chExt cx="2055251" cy="4771575"/>
          </a:xfrm>
        </p:grpSpPr>
        <p:sp>
          <p:nvSpPr>
            <p:cNvPr id="5" name="Oval 4">
              <a:extLst>
                <a:ext uri="{FF2B5EF4-FFF2-40B4-BE49-F238E27FC236}">
                  <a16:creationId xmlns:a16="http://schemas.microsoft.com/office/drawing/2014/main" id="{C7A9FEF2-8DE7-94A0-1334-A92CC8E80159}"/>
                </a:ext>
              </a:extLst>
            </p:cNvPr>
            <p:cNvSpPr/>
            <p:nvPr/>
          </p:nvSpPr>
          <p:spPr>
            <a:xfrm rot="6957280">
              <a:off x="1666938" y="3367198"/>
              <a:ext cx="587753" cy="34654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5EA31557-5CF2-66A4-84B8-0DC577581EB5}"/>
                </a:ext>
              </a:extLst>
            </p:cNvPr>
            <p:cNvGrpSpPr/>
            <p:nvPr/>
          </p:nvGrpSpPr>
          <p:grpSpPr>
            <a:xfrm>
              <a:off x="2438400" y="4343400"/>
              <a:ext cx="725687" cy="1055705"/>
              <a:chOff x="2322313" y="4299343"/>
              <a:chExt cx="973116" cy="1415657"/>
            </a:xfrm>
          </p:grpSpPr>
          <p:grpSp>
            <p:nvGrpSpPr>
              <p:cNvPr id="122" name="Group 69">
                <a:extLst>
                  <a:ext uri="{FF2B5EF4-FFF2-40B4-BE49-F238E27FC236}">
                    <a16:creationId xmlns:a16="http://schemas.microsoft.com/office/drawing/2014/main" id="{F4FF164E-EFA1-C780-23DB-47DB2960EC81}"/>
                  </a:ext>
                </a:extLst>
              </p:cNvPr>
              <p:cNvGrpSpPr/>
              <p:nvPr/>
            </p:nvGrpSpPr>
            <p:grpSpPr>
              <a:xfrm flipH="1">
                <a:off x="2322313" y="4299343"/>
                <a:ext cx="580592" cy="1378904"/>
                <a:chOff x="4222137" y="4305789"/>
                <a:chExt cx="609601" cy="1447801"/>
              </a:xfrm>
            </p:grpSpPr>
            <p:sp>
              <p:nvSpPr>
                <p:cNvPr id="126" name="Oval 125">
                  <a:extLst>
                    <a:ext uri="{FF2B5EF4-FFF2-40B4-BE49-F238E27FC236}">
                      <a16:creationId xmlns:a16="http://schemas.microsoft.com/office/drawing/2014/main" id="{A6FE35C9-B680-B5D6-5C05-543C9F3F4B2F}"/>
                    </a:ext>
                  </a:extLst>
                </p:cNvPr>
                <p:cNvSpPr/>
                <p:nvPr/>
              </p:nvSpPr>
              <p:spPr>
                <a:xfrm rot="3012038">
                  <a:off x="3955438" y="4877290"/>
                  <a:ext cx="1219200" cy="5334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BF65F532-13EF-A161-1F3A-F12C5D13D0F2}"/>
                    </a:ext>
                  </a:extLst>
                </p:cNvPr>
                <p:cNvSpPr/>
                <p:nvPr/>
              </p:nvSpPr>
              <p:spPr>
                <a:xfrm rot="3399159">
                  <a:off x="3879237" y="4648689"/>
                  <a:ext cx="1219200"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68">
                <a:extLst>
                  <a:ext uri="{FF2B5EF4-FFF2-40B4-BE49-F238E27FC236}">
                    <a16:creationId xmlns:a16="http://schemas.microsoft.com/office/drawing/2014/main" id="{5B46DD99-83D2-2835-2F84-C8B8F3FC5655}"/>
                  </a:ext>
                </a:extLst>
              </p:cNvPr>
              <p:cNvGrpSpPr/>
              <p:nvPr/>
            </p:nvGrpSpPr>
            <p:grpSpPr>
              <a:xfrm>
                <a:off x="2714837" y="4336096"/>
                <a:ext cx="580592" cy="1378904"/>
                <a:chOff x="4222137" y="4305789"/>
                <a:chExt cx="609601" cy="1447801"/>
              </a:xfrm>
            </p:grpSpPr>
            <p:sp>
              <p:nvSpPr>
                <p:cNvPr id="124" name="Oval 66">
                  <a:extLst>
                    <a:ext uri="{FF2B5EF4-FFF2-40B4-BE49-F238E27FC236}">
                      <a16:creationId xmlns:a16="http://schemas.microsoft.com/office/drawing/2014/main" id="{A91AEE73-A6FA-00ED-8A16-0CDFA70D0B83}"/>
                    </a:ext>
                  </a:extLst>
                </p:cNvPr>
                <p:cNvSpPr/>
                <p:nvPr/>
              </p:nvSpPr>
              <p:spPr>
                <a:xfrm rot="3012038">
                  <a:off x="3955438" y="4877290"/>
                  <a:ext cx="1219200" cy="5334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67">
                  <a:extLst>
                    <a:ext uri="{FF2B5EF4-FFF2-40B4-BE49-F238E27FC236}">
                      <a16:creationId xmlns:a16="http://schemas.microsoft.com/office/drawing/2014/main" id="{9135A05B-3E95-68E0-05EA-EAE3D5D0B533}"/>
                    </a:ext>
                  </a:extLst>
                </p:cNvPr>
                <p:cNvSpPr/>
                <p:nvPr/>
              </p:nvSpPr>
              <p:spPr>
                <a:xfrm rot="3399159">
                  <a:off x="3879237" y="4648689"/>
                  <a:ext cx="1219200"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0" name="Oval 4">
              <a:extLst>
                <a:ext uri="{FF2B5EF4-FFF2-40B4-BE49-F238E27FC236}">
                  <a16:creationId xmlns:a16="http://schemas.microsoft.com/office/drawing/2014/main" id="{51C50909-FE31-0541-5346-5DD18A16AB1F}"/>
                </a:ext>
              </a:extLst>
            </p:cNvPr>
            <p:cNvSpPr/>
            <p:nvPr/>
          </p:nvSpPr>
          <p:spPr>
            <a:xfrm rot="4001271">
              <a:off x="3217051" y="3216919"/>
              <a:ext cx="790893" cy="3907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35">
              <a:extLst>
                <a:ext uri="{FF2B5EF4-FFF2-40B4-BE49-F238E27FC236}">
                  <a16:creationId xmlns:a16="http://schemas.microsoft.com/office/drawing/2014/main" id="{F80131E3-0C30-C758-5B59-AF77E1CDF588}"/>
                </a:ext>
              </a:extLst>
            </p:cNvPr>
            <p:cNvSpPr/>
            <p:nvPr/>
          </p:nvSpPr>
          <p:spPr>
            <a:xfrm rot="20040649">
              <a:off x="3056093" y="2215787"/>
              <a:ext cx="705686" cy="1384138"/>
            </a:xfrm>
            <a:prstGeom prst="trapezoid">
              <a:avLst>
                <a:gd name="adj" fmla="val 24809"/>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18">
              <a:extLst>
                <a:ext uri="{FF2B5EF4-FFF2-40B4-BE49-F238E27FC236}">
                  <a16:creationId xmlns:a16="http://schemas.microsoft.com/office/drawing/2014/main" id="{E51DCA76-608A-3189-A1E9-F68EAC78856F}"/>
                </a:ext>
              </a:extLst>
            </p:cNvPr>
            <p:cNvSpPr/>
            <p:nvPr/>
          </p:nvSpPr>
          <p:spPr>
            <a:xfrm rot="1523802">
              <a:off x="1913021" y="2215779"/>
              <a:ext cx="705686" cy="1384138"/>
            </a:xfrm>
            <a:prstGeom prst="trapezoid">
              <a:avLst>
                <a:gd name="adj" fmla="val 24809"/>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3">
              <a:extLst>
                <a:ext uri="{FF2B5EF4-FFF2-40B4-BE49-F238E27FC236}">
                  <a16:creationId xmlns:a16="http://schemas.microsoft.com/office/drawing/2014/main" id="{9F54CADA-C33B-F639-37AF-C023D35B9EA8}"/>
                </a:ext>
              </a:extLst>
            </p:cNvPr>
            <p:cNvSpPr/>
            <p:nvPr/>
          </p:nvSpPr>
          <p:spPr>
            <a:xfrm rot="10800000">
              <a:off x="2133600" y="2286000"/>
              <a:ext cx="1378904" cy="1009325"/>
            </a:xfrm>
            <a:prstGeom prst="trapezoid">
              <a:avLst>
                <a:gd name="adj" fmla="val 24385"/>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3">
              <a:extLst>
                <a:ext uri="{FF2B5EF4-FFF2-40B4-BE49-F238E27FC236}">
                  <a16:creationId xmlns:a16="http://schemas.microsoft.com/office/drawing/2014/main" id="{8F304D79-A814-D353-98B5-6F43E1F4D96C}"/>
                </a:ext>
              </a:extLst>
            </p:cNvPr>
            <p:cNvSpPr/>
            <p:nvPr/>
          </p:nvSpPr>
          <p:spPr>
            <a:xfrm>
              <a:off x="2026023" y="3276600"/>
              <a:ext cx="1600200" cy="1524000"/>
            </a:xfrm>
            <a:prstGeom prst="trapezoid">
              <a:avLst>
                <a:gd name="adj" fmla="val 24385"/>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87">
              <a:extLst>
                <a:ext uri="{FF2B5EF4-FFF2-40B4-BE49-F238E27FC236}">
                  <a16:creationId xmlns:a16="http://schemas.microsoft.com/office/drawing/2014/main" id="{10F63FF0-23FF-5D6A-F4FB-27565CC0DA9D}"/>
                </a:ext>
              </a:extLst>
            </p:cNvPr>
            <p:cNvGrpSpPr/>
            <p:nvPr/>
          </p:nvGrpSpPr>
          <p:grpSpPr>
            <a:xfrm rot="4481484">
              <a:off x="2430124" y="3790961"/>
              <a:ext cx="1542762" cy="544304"/>
              <a:chOff x="4572000" y="3733800"/>
              <a:chExt cx="2133600" cy="1066800"/>
            </a:xfrm>
          </p:grpSpPr>
          <p:sp>
            <p:nvSpPr>
              <p:cNvPr id="120" name="Moon 119">
                <a:extLst>
                  <a:ext uri="{FF2B5EF4-FFF2-40B4-BE49-F238E27FC236}">
                    <a16:creationId xmlns:a16="http://schemas.microsoft.com/office/drawing/2014/main" id="{EDD33569-FACA-794B-04B4-25321D555012}"/>
                  </a:ext>
                </a:extLst>
              </p:cNvPr>
              <p:cNvSpPr/>
              <p:nvPr/>
            </p:nvSpPr>
            <p:spPr>
              <a:xfrm rot="16200000">
                <a:off x="5181600" y="3276600"/>
                <a:ext cx="914400" cy="2133600"/>
              </a:xfrm>
              <a:prstGeom prst="moon">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a:extLst>
                  <a:ext uri="{FF2B5EF4-FFF2-40B4-BE49-F238E27FC236}">
                    <a16:creationId xmlns:a16="http://schemas.microsoft.com/office/drawing/2014/main" id="{2664BC27-E4BD-247F-6407-5159FB8545C6}"/>
                  </a:ext>
                </a:extLst>
              </p:cNvPr>
              <p:cNvSpPr/>
              <p:nvPr/>
            </p:nvSpPr>
            <p:spPr>
              <a:xfrm rot="16200000">
                <a:off x="5295900" y="3009900"/>
                <a:ext cx="685800" cy="2133600"/>
              </a:xfrm>
              <a:prstGeom prst="moon">
                <a:avLst>
                  <a:gd name="adj" fmla="val 875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86">
              <a:extLst>
                <a:ext uri="{FF2B5EF4-FFF2-40B4-BE49-F238E27FC236}">
                  <a16:creationId xmlns:a16="http://schemas.microsoft.com/office/drawing/2014/main" id="{3F47083C-C573-87FD-89E6-282C25BE7E79}"/>
                </a:ext>
              </a:extLst>
            </p:cNvPr>
            <p:cNvGrpSpPr/>
            <p:nvPr/>
          </p:nvGrpSpPr>
          <p:grpSpPr>
            <a:xfrm>
              <a:off x="2286000" y="3124200"/>
              <a:ext cx="1088608" cy="544304"/>
              <a:chOff x="4572000" y="3733800"/>
              <a:chExt cx="2133600" cy="1066800"/>
            </a:xfrm>
          </p:grpSpPr>
          <p:sp>
            <p:nvSpPr>
              <p:cNvPr id="118" name="Moon 117">
                <a:extLst>
                  <a:ext uri="{FF2B5EF4-FFF2-40B4-BE49-F238E27FC236}">
                    <a16:creationId xmlns:a16="http://schemas.microsoft.com/office/drawing/2014/main" id="{4FA2A13D-A104-7395-4EE2-20019126B346}"/>
                  </a:ext>
                </a:extLst>
              </p:cNvPr>
              <p:cNvSpPr/>
              <p:nvPr/>
            </p:nvSpPr>
            <p:spPr>
              <a:xfrm rot="16200000">
                <a:off x="5181600" y="3276600"/>
                <a:ext cx="914400" cy="2133600"/>
              </a:xfrm>
              <a:prstGeom prst="moon">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a:extLst>
                  <a:ext uri="{FF2B5EF4-FFF2-40B4-BE49-F238E27FC236}">
                    <a16:creationId xmlns:a16="http://schemas.microsoft.com/office/drawing/2014/main" id="{C636571A-5FE8-188A-9AF9-64DD79CFEAF6}"/>
                  </a:ext>
                </a:extLst>
              </p:cNvPr>
              <p:cNvSpPr/>
              <p:nvPr/>
            </p:nvSpPr>
            <p:spPr>
              <a:xfrm rot="16200000">
                <a:off x="5295900" y="3009900"/>
                <a:ext cx="685800" cy="2133600"/>
              </a:xfrm>
              <a:prstGeom prst="moon">
                <a:avLst>
                  <a:gd name="adj" fmla="val 875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21273264-930B-1818-F757-4AECA551FAE4}"/>
                </a:ext>
              </a:extLst>
            </p:cNvPr>
            <p:cNvGrpSpPr/>
            <p:nvPr/>
          </p:nvGrpSpPr>
          <p:grpSpPr>
            <a:xfrm>
              <a:off x="2286000" y="2286000"/>
              <a:ext cx="1026293" cy="1260923"/>
              <a:chOff x="4612507" y="2111566"/>
              <a:chExt cx="2102221" cy="2582828"/>
            </a:xfrm>
          </p:grpSpPr>
          <p:sp>
            <p:nvSpPr>
              <p:cNvPr id="104" name="Isosceles Triangle 103">
                <a:extLst>
                  <a:ext uri="{FF2B5EF4-FFF2-40B4-BE49-F238E27FC236}">
                    <a16:creationId xmlns:a16="http://schemas.microsoft.com/office/drawing/2014/main" id="{5B5F9556-C873-3E88-B033-F765324D44BF}"/>
                  </a:ext>
                </a:extLst>
              </p:cNvPr>
              <p:cNvSpPr/>
              <p:nvPr/>
            </p:nvSpPr>
            <p:spPr>
              <a:xfrm rot="8999502">
                <a:off x="4612507" y="2129496"/>
                <a:ext cx="533400" cy="914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Isosceles Triangle 104">
                <a:extLst>
                  <a:ext uri="{FF2B5EF4-FFF2-40B4-BE49-F238E27FC236}">
                    <a16:creationId xmlns:a16="http://schemas.microsoft.com/office/drawing/2014/main" id="{49FE9D85-FB59-B3EA-DA35-E7B4919A7221}"/>
                  </a:ext>
                </a:extLst>
              </p:cNvPr>
              <p:cNvSpPr/>
              <p:nvPr/>
            </p:nvSpPr>
            <p:spPr>
              <a:xfrm rot="8999502">
                <a:off x="5038330" y="2815297"/>
                <a:ext cx="533400" cy="914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a:extLst>
                  <a:ext uri="{FF2B5EF4-FFF2-40B4-BE49-F238E27FC236}">
                    <a16:creationId xmlns:a16="http://schemas.microsoft.com/office/drawing/2014/main" id="{E8DEC6C3-8457-DF66-1710-E71DCF093AB8}"/>
                  </a:ext>
                </a:extLst>
              </p:cNvPr>
              <p:cNvSpPr/>
              <p:nvPr/>
            </p:nvSpPr>
            <p:spPr>
              <a:xfrm rot="12980825">
                <a:off x="6181328" y="2111566"/>
                <a:ext cx="533400" cy="914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a:extLst>
                  <a:ext uri="{FF2B5EF4-FFF2-40B4-BE49-F238E27FC236}">
                    <a16:creationId xmlns:a16="http://schemas.microsoft.com/office/drawing/2014/main" id="{EB9B1702-1D5D-F60A-542E-C502265CE268}"/>
                  </a:ext>
                </a:extLst>
              </p:cNvPr>
              <p:cNvSpPr/>
              <p:nvPr/>
            </p:nvSpPr>
            <p:spPr>
              <a:xfrm rot="12804009">
                <a:off x="5753256" y="2793515"/>
                <a:ext cx="533400" cy="914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Plaque 107">
                <a:extLst>
                  <a:ext uri="{FF2B5EF4-FFF2-40B4-BE49-F238E27FC236}">
                    <a16:creationId xmlns:a16="http://schemas.microsoft.com/office/drawing/2014/main" id="{79B53D4F-9240-584B-7AE5-31FFF585C027}"/>
                  </a:ext>
                </a:extLst>
              </p:cNvPr>
              <p:cNvSpPr/>
              <p:nvPr/>
            </p:nvSpPr>
            <p:spPr>
              <a:xfrm>
                <a:off x="5325035" y="3312458"/>
                <a:ext cx="685800" cy="654424"/>
              </a:xfrm>
              <a:prstGeom prst="plaque">
                <a:avLst>
                  <a:gd name="adj" fmla="val 2320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Isosceles Triangle 108">
                <a:extLst>
                  <a:ext uri="{FF2B5EF4-FFF2-40B4-BE49-F238E27FC236}">
                    <a16:creationId xmlns:a16="http://schemas.microsoft.com/office/drawing/2014/main" id="{187DA72E-2080-D1C9-E2BF-0F8F45ABF498}"/>
                  </a:ext>
                </a:extLst>
              </p:cNvPr>
              <p:cNvSpPr/>
              <p:nvPr/>
            </p:nvSpPr>
            <p:spPr>
              <a:xfrm rot="11936428">
                <a:off x="5334792" y="4074126"/>
                <a:ext cx="306563" cy="525536"/>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a:extLst>
                  <a:ext uri="{FF2B5EF4-FFF2-40B4-BE49-F238E27FC236}">
                    <a16:creationId xmlns:a16="http://schemas.microsoft.com/office/drawing/2014/main" id="{2C973CF9-6F74-75A7-6194-02AEAD4ACE92}"/>
                  </a:ext>
                </a:extLst>
              </p:cNvPr>
              <p:cNvSpPr/>
              <p:nvPr/>
            </p:nvSpPr>
            <p:spPr>
              <a:xfrm rot="9691832">
                <a:off x="5757151" y="4074148"/>
                <a:ext cx="306563" cy="525536"/>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Isosceles Triangle 110">
                <a:extLst>
                  <a:ext uri="{FF2B5EF4-FFF2-40B4-BE49-F238E27FC236}">
                    <a16:creationId xmlns:a16="http://schemas.microsoft.com/office/drawing/2014/main" id="{B7769006-092A-0E0D-0855-8260C25A3ACE}"/>
                  </a:ext>
                </a:extLst>
              </p:cNvPr>
              <p:cNvSpPr/>
              <p:nvPr/>
            </p:nvSpPr>
            <p:spPr>
              <a:xfrm rot="10800000">
                <a:off x="5536361" y="4064094"/>
                <a:ext cx="327645" cy="6303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0F81D5EE-2FDB-F34A-7754-EE3542A2434B}"/>
                  </a:ext>
                </a:extLst>
              </p:cNvPr>
              <p:cNvSpPr/>
              <p:nvPr/>
            </p:nvSpPr>
            <p:spPr>
              <a:xfrm>
                <a:off x="4867835" y="2707341"/>
                <a:ext cx="304800" cy="3048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79844FB3-F69C-7FF1-CB91-FD29E38285A4}"/>
                  </a:ext>
                </a:extLst>
              </p:cNvPr>
              <p:cNvSpPr/>
              <p:nvPr/>
            </p:nvSpPr>
            <p:spPr>
              <a:xfrm>
                <a:off x="6078071" y="2707341"/>
                <a:ext cx="304800" cy="3048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08ECFFB5-0B80-BF2D-E80E-160430EC506D}"/>
                  </a:ext>
                </a:extLst>
              </p:cNvPr>
              <p:cNvSpPr/>
              <p:nvPr/>
            </p:nvSpPr>
            <p:spPr>
              <a:xfrm>
                <a:off x="5562600" y="3886200"/>
                <a:ext cx="205738" cy="2286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A7A94E8F-9158-12B0-59C9-7413C87F0BBB}"/>
                  </a:ext>
                </a:extLst>
              </p:cNvPr>
              <p:cNvSpPr/>
              <p:nvPr/>
            </p:nvSpPr>
            <p:spPr>
              <a:xfrm>
                <a:off x="5410201" y="3984812"/>
                <a:ext cx="152400" cy="169335"/>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297AF051-5CC8-D592-C7DE-54017347C795}"/>
                  </a:ext>
                </a:extLst>
              </p:cNvPr>
              <p:cNvSpPr/>
              <p:nvPr/>
            </p:nvSpPr>
            <p:spPr>
              <a:xfrm>
                <a:off x="5759825" y="3984812"/>
                <a:ext cx="152400" cy="169335"/>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Plaque 116">
                <a:extLst>
                  <a:ext uri="{FF2B5EF4-FFF2-40B4-BE49-F238E27FC236}">
                    <a16:creationId xmlns:a16="http://schemas.microsoft.com/office/drawing/2014/main" id="{3E0C27B9-4AE3-3F09-200F-D9F35C659BE2}"/>
                  </a:ext>
                </a:extLst>
              </p:cNvPr>
              <p:cNvSpPr/>
              <p:nvPr/>
            </p:nvSpPr>
            <p:spPr>
              <a:xfrm>
                <a:off x="5522258" y="3491753"/>
                <a:ext cx="281836" cy="268942"/>
              </a:xfrm>
              <a:prstGeom prst="plaque">
                <a:avLst>
                  <a:gd name="adj" fmla="val 2320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gular Pentagon 95">
              <a:extLst>
                <a:ext uri="{FF2B5EF4-FFF2-40B4-BE49-F238E27FC236}">
                  <a16:creationId xmlns:a16="http://schemas.microsoft.com/office/drawing/2014/main" id="{DD28BA66-9BA9-D6DF-9C12-8026A8B93CC5}"/>
                </a:ext>
              </a:extLst>
            </p:cNvPr>
            <p:cNvSpPr/>
            <p:nvPr/>
          </p:nvSpPr>
          <p:spPr>
            <a:xfrm rot="10800000">
              <a:off x="2209800" y="1295400"/>
              <a:ext cx="1219200" cy="13716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F055DFF3-C9DF-CD93-C4F8-1D308CD7386F}"/>
                </a:ext>
              </a:extLst>
            </p:cNvPr>
            <p:cNvGrpSpPr/>
            <p:nvPr/>
          </p:nvGrpSpPr>
          <p:grpSpPr>
            <a:xfrm rot="20831802" flipH="1">
              <a:off x="3048000" y="1066800"/>
              <a:ext cx="708212" cy="1792760"/>
              <a:chOff x="3810000" y="762000"/>
              <a:chExt cx="708212" cy="1792760"/>
            </a:xfrm>
          </p:grpSpPr>
          <p:sp>
            <p:nvSpPr>
              <p:cNvPr id="101" name="Moon 100">
                <a:extLst>
                  <a:ext uri="{FF2B5EF4-FFF2-40B4-BE49-F238E27FC236}">
                    <a16:creationId xmlns:a16="http://schemas.microsoft.com/office/drawing/2014/main" id="{22DC9C03-B272-6132-AD99-0F413A87D342}"/>
                  </a:ext>
                </a:extLst>
              </p:cNvPr>
              <p:cNvSpPr/>
              <p:nvPr/>
            </p:nvSpPr>
            <p:spPr>
              <a:xfrm>
                <a:off x="3810000" y="838200"/>
                <a:ext cx="685800" cy="12954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101">
                <a:extLst>
                  <a:ext uri="{FF2B5EF4-FFF2-40B4-BE49-F238E27FC236}">
                    <a16:creationId xmlns:a16="http://schemas.microsoft.com/office/drawing/2014/main" id="{E37438BD-802D-566C-192D-6CFF49AAD777}"/>
                  </a:ext>
                </a:extLst>
              </p:cNvPr>
              <p:cNvSpPr/>
              <p:nvPr/>
            </p:nvSpPr>
            <p:spPr>
              <a:xfrm rot="20203604">
                <a:off x="3925337" y="1076202"/>
                <a:ext cx="392154" cy="1478558"/>
              </a:xfrm>
              <a:prstGeom prst="moon">
                <a:avLst>
                  <a:gd name="adj" fmla="val 4567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102">
                <a:extLst>
                  <a:ext uri="{FF2B5EF4-FFF2-40B4-BE49-F238E27FC236}">
                    <a16:creationId xmlns:a16="http://schemas.microsoft.com/office/drawing/2014/main" id="{EC41EDDD-0D00-71DA-FD56-05CB075148CC}"/>
                  </a:ext>
                </a:extLst>
              </p:cNvPr>
              <p:cNvSpPr/>
              <p:nvPr/>
            </p:nvSpPr>
            <p:spPr>
              <a:xfrm>
                <a:off x="4114800" y="762000"/>
                <a:ext cx="403412" cy="7620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0E56622D-7F1A-FE14-651F-7623B73ACC7A}"/>
                </a:ext>
              </a:extLst>
            </p:cNvPr>
            <p:cNvGrpSpPr/>
            <p:nvPr/>
          </p:nvGrpSpPr>
          <p:grpSpPr>
            <a:xfrm rot="826070">
              <a:off x="1752600" y="1143000"/>
              <a:ext cx="708212" cy="1792760"/>
              <a:chOff x="3810000" y="762000"/>
              <a:chExt cx="708212" cy="1792760"/>
            </a:xfrm>
          </p:grpSpPr>
          <p:sp>
            <p:nvSpPr>
              <p:cNvPr id="98" name="Moon 97">
                <a:extLst>
                  <a:ext uri="{FF2B5EF4-FFF2-40B4-BE49-F238E27FC236}">
                    <a16:creationId xmlns:a16="http://schemas.microsoft.com/office/drawing/2014/main" id="{949932F1-F5B1-233E-B9D5-BFC7DDD72838}"/>
                  </a:ext>
                </a:extLst>
              </p:cNvPr>
              <p:cNvSpPr/>
              <p:nvPr/>
            </p:nvSpPr>
            <p:spPr>
              <a:xfrm>
                <a:off x="3810000" y="838200"/>
                <a:ext cx="685800" cy="12954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98">
                <a:extLst>
                  <a:ext uri="{FF2B5EF4-FFF2-40B4-BE49-F238E27FC236}">
                    <a16:creationId xmlns:a16="http://schemas.microsoft.com/office/drawing/2014/main" id="{EF666751-077D-ED6D-B33D-0D80C41893D6}"/>
                  </a:ext>
                </a:extLst>
              </p:cNvPr>
              <p:cNvSpPr/>
              <p:nvPr/>
            </p:nvSpPr>
            <p:spPr>
              <a:xfrm rot="20203604">
                <a:off x="3925337" y="1076202"/>
                <a:ext cx="392154" cy="1478558"/>
              </a:xfrm>
              <a:prstGeom prst="moon">
                <a:avLst>
                  <a:gd name="adj" fmla="val 4567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99">
                <a:extLst>
                  <a:ext uri="{FF2B5EF4-FFF2-40B4-BE49-F238E27FC236}">
                    <a16:creationId xmlns:a16="http://schemas.microsoft.com/office/drawing/2014/main" id="{42E422DE-641C-7AB4-C623-0B4BF72A3B94}"/>
                  </a:ext>
                </a:extLst>
              </p:cNvPr>
              <p:cNvSpPr/>
              <p:nvPr/>
            </p:nvSpPr>
            <p:spPr>
              <a:xfrm>
                <a:off x="4114800" y="762000"/>
                <a:ext cx="403412" cy="7620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Moon 80">
              <a:extLst>
                <a:ext uri="{FF2B5EF4-FFF2-40B4-BE49-F238E27FC236}">
                  <a16:creationId xmlns:a16="http://schemas.microsoft.com/office/drawing/2014/main" id="{4E95E542-4611-1CD0-99D3-7AC5DE05A6B6}"/>
                </a:ext>
              </a:extLst>
            </p:cNvPr>
            <p:cNvSpPr/>
            <p:nvPr/>
          </p:nvSpPr>
          <p:spPr>
            <a:xfrm rot="5400000">
              <a:off x="2438400" y="533400"/>
              <a:ext cx="685800" cy="12954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a:extLst>
                <a:ext uri="{FF2B5EF4-FFF2-40B4-BE49-F238E27FC236}">
                  <a16:creationId xmlns:a16="http://schemas.microsoft.com/office/drawing/2014/main" id="{F40EB483-3BD5-5C6F-685E-04693A18ACAA}"/>
                </a:ext>
              </a:extLst>
            </p:cNvPr>
            <p:cNvSpPr/>
            <p:nvPr/>
          </p:nvSpPr>
          <p:spPr>
            <a:xfrm rot="15695196">
              <a:off x="2566144" y="1093370"/>
              <a:ext cx="397314" cy="755195"/>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BB899226-3839-FA55-E58C-BBEAAECD3289}"/>
                </a:ext>
              </a:extLst>
            </p:cNvPr>
            <p:cNvGrpSpPr/>
            <p:nvPr/>
          </p:nvGrpSpPr>
          <p:grpSpPr>
            <a:xfrm>
              <a:off x="2030506" y="627530"/>
              <a:ext cx="1524000" cy="918983"/>
              <a:chOff x="5867400" y="1066800"/>
              <a:chExt cx="1447800" cy="851807"/>
            </a:xfrm>
          </p:grpSpPr>
          <p:sp>
            <p:nvSpPr>
              <p:cNvPr id="84" name="Plaque 83">
                <a:extLst>
                  <a:ext uri="{FF2B5EF4-FFF2-40B4-BE49-F238E27FC236}">
                    <a16:creationId xmlns:a16="http://schemas.microsoft.com/office/drawing/2014/main" id="{D692A501-8880-36DD-9D73-39B216F43296}"/>
                  </a:ext>
                </a:extLst>
              </p:cNvPr>
              <p:cNvSpPr/>
              <p:nvPr/>
            </p:nvSpPr>
            <p:spPr>
              <a:xfrm>
                <a:off x="6248400" y="1066800"/>
                <a:ext cx="685800" cy="654424"/>
              </a:xfrm>
              <a:prstGeom prst="plaque">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BB89C397-0D66-3200-0E66-B9917A5EF5DD}"/>
                  </a:ext>
                </a:extLst>
              </p:cNvPr>
              <p:cNvGrpSpPr/>
              <p:nvPr/>
            </p:nvGrpSpPr>
            <p:grpSpPr>
              <a:xfrm>
                <a:off x="5867400" y="1600200"/>
                <a:ext cx="1447800" cy="318407"/>
                <a:chOff x="4876800" y="2819400"/>
                <a:chExt cx="2133600" cy="685800"/>
              </a:xfrm>
            </p:grpSpPr>
            <p:sp>
              <p:nvSpPr>
                <p:cNvPr id="88" name="Rounded Rectangle 14">
                  <a:extLst>
                    <a:ext uri="{FF2B5EF4-FFF2-40B4-BE49-F238E27FC236}">
                      <a16:creationId xmlns:a16="http://schemas.microsoft.com/office/drawing/2014/main" id="{D17D4883-C3D4-897A-00D0-9A197FD631E5}"/>
                    </a:ext>
                  </a:extLst>
                </p:cNvPr>
                <p:cNvSpPr/>
                <p:nvPr/>
              </p:nvSpPr>
              <p:spPr>
                <a:xfrm>
                  <a:off x="4876800" y="2819400"/>
                  <a:ext cx="2133600" cy="6858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5B0C74DF-599C-E628-1A9D-0E387EE5024A}"/>
                    </a:ext>
                  </a:extLst>
                </p:cNvPr>
                <p:cNvGrpSpPr/>
                <p:nvPr/>
              </p:nvGrpSpPr>
              <p:grpSpPr>
                <a:xfrm>
                  <a:off x="4953000" y="2819400"/>
                  <a:ext cx="685800" cy="654424"/>
                  <a:chOff x="4953000" y="2819400"/>
                  <a:chExt cx="685800" cy="654424"/>
                </a:xfrm>
              </p:grpSpPr>
              <p:sp>
                <p:nvSpPr>
                  <p:cNvPr id="96" name="Plaque 95">
                    <a:extLst>
                      <a:ext uri="{FF2B5EF4-FFF2-40B4-BE49-F238E27FC236}">
                        <a16:creationId xmlns:a16="http://schemas.microsoft.com/office/drawing/2014/main" id="{48CCC44C-1823-0660-D75A-0F083D2EC27C}"/>
                      </a:ext>
                    </a:extLst>
                  </p:cNvPr>
                  <p:cNvSpPr/>
                  <p:nvPr/>
                </p:nvSpPr>
                <p:spPr>
                  <a:xfrm>
                    <a:off x="4953000" y="2819400"/>
                    <a:ext cx="685800" cy="654424"/>
                  </a:xfrm>
                  <a:prstGeom prst="plaque">
                    <a:avLst>
                      <a:gd name="adj" fmla="val 2320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Plaque 96">
                    <a:extLst>
                      <a:ext uri="{FF2B5EF4-FFF2-40B4-BE49-F238E27FC236}">
                        <a16:creationId xmlns:a16="http://schemas.microsoft.com/office/drawing/2014/main" id="{1036E9AA-4C6E-F36B-C6A7-0725C69319CD}"/>
                      </a:ext>
                    </a:extLst>
                  </p:cNvPr>
                  <p:cNvSpPr/>
                  <p:nvPr/>
                </p:nvSpPr>
                <p:spPr>
                  <a:xfrm>
                    <a:off x="5163670" y="3030070"/>
                    <a:ext cx="281836" cy="268942"/>
                  </a:xfrm>
                  <a:prstGeom prst="plaque">
                    <a:avLst>
                      <a:gd name="adj" fmla="val 2320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2BAB6C87-45F3-88F8-9E0A-0625DA40C0E5}"/>
                    </a:ext>
                  </a:extLst>
                </p:cNvPr>
                <p:cNvGrpSpPr/>
                <p:nvPr/>
              </p:nvGrpSpPr>
              <p:grpSpPr>
                <a:xfrm>
                  <a:off x="5634317" y="2828365"/>
                  <a:ext cx="685800" cy="654424"/>
                  <a:chOff x="4953000" y="2819400"/>
                  <a:chExt cx="685800" cy="654424"/>
                </a:xfrm>
              </p:grpSpPr>
              <p:sp>
                <p:nvSpPr>
                  <p:cNvPr id="94" name="Plaque 93">
                    <a:extLst>
                      <a:ext uri="{FF2B5EF4-FFF2-40B4-BE49-F238E27FC236}">
                        <a16:creationId xmlns:a16="http://schemas.microsoft.com/office/drawing/2014/main" id="{89E4A206-4DFD-DC34-63A1-01AF26D49B9F}"/>
                      </a:ext>
                    </a:extLst>
                  </p:cNvPr>
                  <p:cNvSpPr/>
                  <p:nvPr/>
                </p:nvSpPr>
                <p:spPr>
                  <a:xfrm>
                    <a:off x="4953000" y="2819400"/>
                    <a:ext cx="685800" cy="654424"/>
                  </a:xfrm>
                  <a:prstGeom prst="plaque">
                    <a:avLst>
                      <a:gd name="adj" fmla="val 2320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Plaque 94">
                    <a:extLst>
                      <a:ext uri="{FF2B5EF4-FFF2-40B4-BE49-F238E27FC236}">
                        <a16:creationId xmlns:a16="http://schemas.microsoft.com/office/drawing/2014/main" id="{E48B0B90-0A1D-4151-2DE5-CACC59306C20}"/>
                      </a:ext>
                    </a:extLst>
                  </p:cNvPr>
                  <p:cNvSpPr/>
                  <p:nvPr/>
                </p:nvSpPr>
                <p:spPr>
                  <a:xfrm>
                    <a:off x="5163670" y="3030070"/>
                    <a:ext cx="281836" cy="268942"/>
                  </a:xfrm>
                  <a:prstGeom prst="plaque">
                    <a:avLst>
                      <a:gd name="adj" fmla="val 2320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8D3A3F17-B314-1F8B-2039-39402D7690CB}"/>
                    </a:ext>
                  </a:extLst>
                </p:cNvPr>
                <p:cNvGrpSpPr/>
                <p:nvPr/>
              </p:nvGrpSpPr>
              <p:grpSpPr>
                <a:xfrm>
                  <a:off x="6315636" y="2837329"/>
                  <a:ext cx="685800" cy="654424"/>
                  <a:chOff x="4953000" y="2819400"/>
                  <a:chExt cx="685800" cy="654424"/>
                </a:xfrm>
              </p:grpSpPr>
              <p:sp>
                <p:nvSpPr>
                  <p:cNvPr id="92" name="Plaque 91">
                    <a:extLst>
                      <a:ext uri="{FF2B5EF4-FFF2-40B4-BE49-F238E27FC236}">
                        <a16:creationId xmlns:a16="http://schemas.microsoft.com/office/drawing/2014/main" id="{D72888C2-7246-2A37-4842-BA54B1CE785A}"/>
                      </a:ext>
                    </a:extLst>
                  </p:cNvPr>
                  <p:cNvSpPr/>
                  <p:nvPr/>
                </p:nvSpPr>
                <p:spPr>
                  <a:xfrm>
                    <a:off x="4953000" y="2819400"/>
                    <a:ext cx="685800" cy="654424"/>
                  </a:xfrm>
                  <a:prstGeom prst="plaque">
                    <a:avLst>
                      <a:gd name="adj" fmla="val 2320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laque 92">
                    <a:extLst>
                      <a:ext uri="{FF2B5EF4-FFF2-40B4-BE49-F238E27FC236}">
                        <a16:creationId xmlns:a16="http://schemas.microsoft.com/office/drawing/2014/main" id="{4E5C61EF-CD10-773F-7984-109D873DD764}"/>
                      </a:ext>
                    </a:extLst>
                  </p:cNvPr>
                  <p:cNvSpPr/>
                  <p:nvPr/>
                </p:nvSpPr>
                <p:spPr>
                  <a:xfrm>
                    <a:off x="5163670" y="3030070"/>
                    <a:ext cx="281836" cy="268942"/>
                  </a:xfrm>
                  <a:prstGeom prst="plaque">
                    <a:avLst>
                      <a:gd name="adj" fmla="val 2320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6" name="Plaque 85">
                <a:extLst>
                  <a:ext uri="{FF2B5EF4-FFF2-40B4-BE49-F238E27FC236}">
                    <a16:creationId xmlns:a16="http://schemas.microsoft.com/office/drawing/2014/main" id="{1F496E4E-93B3-E653-C380-E1EC9567B411}"/>
                  </a:ext>
                </a:extLst>
              </p:cNvPr>
              <p:cNvSpPr/>
              <p:nvPr/>
            </p:nvSpPr>
            <p:spPr>
              <a:xfrm>
                <a:off x="5943600" y="1219200"/>
                <a:ext cx="399267" cy="381000"/>
              </a:xfrm>
              <a:prstGeom prst="plaque">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Plaque 86">
                <a:extLst>
                  <a:ext uri="{FF2B5EF4-FFF2-40B4-BE49-F238E27FC236}">
                    <a16:creationId xmlns:a16="http://schemas.microsoft.com/office/drawing/2014/main" id="{45AE8375-F510-16BA-17B3-5A4C7EF8FCC4}"/>
                  </a:ext>
                </a:extLst>
              </p:cNvPr>
              <p:cNvSpPr/>
              <p:nvPr/>
            </p:nvSpPr>
            <p:spPr>
              <a:xfrm>
                <a:off x="6858000" y="1219200"/>
                <a:ext cx="399267" cy="381000"/>
              </a:xfrm>
              <a:prstGeom prst="plaque">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48012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9CE78A-1744-8B32-F668-18507283E9E6}"/>
              </a:ext>
            </a:extLst>
          </p:cNvPr>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ED53C4D-7C64-A7BD-1DA0-84648C4F9E55}"/>
              </a:ext>
            </a:extLst>
          </p:cNvPr>
          <p:cNvSpPr txBox="1"/>
          <p:nvPr/>
        </p:nvSpPr>
        <p:spPr>
          <a:xfrm>
            <a:off x="1524000" y="796954"/>
            <a:ext cx="9144000" cy="1323439"/>
          </a:xfrm>
          <a:prstGeom prst="rect">
            <a:avLst/>
          </a:prstGeom>
          <a:noFill/>
        </p:spPr>
        <p:txBody>
          <a:bodyPr wrap="square" rtlCol="0">
            <a:spAutoFit/>
          </a:bodyPr>
          <a:lstStyle/>
          <a:p>
            <a:pPr algn="ctr"/>
            <a:r>
              <a:rPr lang="en-US" sz="4000" dirty="0">
                <a:solidFill>
                  <a:schemeClr val="bg1"/>
                </a:solidFill>
                <a:latin typeface="Bookman Old Style" pitchFamily="18" charset="0"/>
              </a:rPr>
              <a:t>Mormon and the Sacred Records</a:t>
            </a:r>
          </a:p>
          <a:p>
            <a:pPr algn="ctr"/>
            <a:r>
              <a:rPr lang="en-US" sz="4000" dirty="0">
                <a:solidFill>
                  <a:schemeClr val="bg1"/>
                </a:solidFill>
                <a:latin typeface="Bookman Old Style" pitchFamily="18" charset="0"/>
              </a:rPr>
              <a:t>Introduction and Mormon 1-2</a:t>
            </a:r>
          </a:p>
        </p:txBody>
      </p:sp>
      <p:grpSp>
        <p:nvGrpSpPr>
          <p:cNvPr id="6" name="Group 5">
            <a:extLst>
              <a:ext uri="{FF2B5EF4-FFF2-40B4-BE49-F238E27FC236}">
                <a16:creationId xmlns:a16="http://schemas.microsoft.com/office/drawing/2014/main" id="{8FDA738F-76DD-2134-8F70-5A5D1C45DC43}"/>
              </a:ext>
            </a:extLst>
          </p:cNvPr>
          <p:cNvGrpSpPr/>
          <p:nvPr/>
        </p:nvGrpSpPr>
        <p:grpSpPr>
          <a:xfrm>
            <a:off x="5404445" y="2572905"/>
            <a:ext cx="1383109" cy="3832582"/>
            <a:chOff x="2133600" y="3124200"/>
            <a:chExt cx="1209964" cy="3352800"/>
          </a:xfrm>
        </p:grpSpPr>
        <p:grpSp>
          <p:nvGrpSpPr>
            <p:cNvPr id="7" name="Group 285">
              <a:extLst>
                <a:ext uri="{FF2B5EF4-FFF2-40B4-BE49-F238E27FC236}">
                  <a16:creationId xmlns:a16="http://schemas.microsoft.com/office/drawing/2014/main" id="{E688FB98-C2EC-226F-0CEC-2187B0E852D4}"/>
                </a:ext>
              </a:extLst>
            </p:cNvPr>
            <p:cNvGrpSpPr/>
            <p:nvPr/>
          </p:nvGrpSpPr>
          <p:grpSpPr>
            <a:xfrm rot="17194410">
              <a:off x="2764132" y="5999335"/>
              <a:ext cx="359123" cy="509595"/>
              <a:chOff x="4934260" y="5008578"/>
              <a:chExt cx="373811" cy="553131"/>
            </a:xfrm>
          </p:grpSpPr>
          <p:sp>
            <p:nvSpPr>
              <p:cNvPr id="85" name="Oval 3">
                <a:extLst>
                  <a:ext uri="{FF2B5EF4-FFF2-40B4-BE49-F238E27FC236}">
                    <a16:creationId xmlns:a16="http://schemas.microsoft.com/office/drawing/2014/main" id="{4D26D14E-330A-F395-64B2-6D5CCE81789E}"/>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4">
                <a:extLst>
                  <a:ext uri="{FF2B5EF4-FFF2-40B4-BE49-F238E27FC236}">
                    <a16:creationId xmlns:a16="http://schemas.microsoft.com/office/drawing/2014/main" id="{179D8CC4-C08A-46AF-4072-F4C8C9260CD3}"/>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284">
              <a:extLst>
                <a:ext uri="{FF2B5EF4-FFF2-40B4-BE49-F238E27FC236}">
                  <a16:creationId xmlns:a16="http://schemas.microsoft.com/office/drawing/2014/main" id="{ED1D340F-B0BB-1F43-0106-75CCFB14B875}"/>
                </a:ext>
              </a:extLst>
            </p:cNvPr>
            <p:cNvGrpSpPr/>
            <p:nvPr/>
          </p:nvGrpSpPr>
          <p:grpSpPr>
            <a:xfrm>
              <a:off x="2379689" y="5993567"/>
              <a:ext cx="376003" cy="483433"/>
              <a:chOff x="4934260" y="5008578"/>
              <a:chExt cx="373811" cy="553131"/>
            </a:xfrm>
          </p:grpSpPr>
          <p:sp>
            <p:nvSpPr>
              <p:cNvPr id="83" name="Oval 6">
                <a:extLst>
                  <a:ext uri="{FF2B5EF4-FFF2-40B4-BE49-F238E27FC236}">
                    <a16:creationId xmlns:a16="http://schemas.microsoft.com/office/drawing/2014/main" id="{44340520-11AB-7581-35F3-2353C8B3A5CA}"/>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7">
                <a:extLst>
                  <a:ext uri="{FF2B5EF4-FFF2-40B4-BE49-F238E27FC236}">
                    <a16:creationId xmlns:a16="http://schemas.microsoft.com/office/drawing/2014/main" id="{7FA2D4A9-43E6-5258-4C47-C6E9DF294C2C}"/>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a:extLst>
                <a:ext uri="{FF2B5EF4-FFF2-40B4-BE49-F238E27FC236}">
                  <a16:creationId xmlns:a16="http://schemas.microsoft.com/office/drawing/2014/main" id="{16DE7259-B496-F28C-238B-B0C5433C3091}"/>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2E753CF-4E65-0C78-5A32-7A06B4AD4081}"/>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63E93ADC-487E-F7E8-28ED-4B976276EDD6}"/>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C53229CB-4823-FC9F-7FDE-3D52641141D9}"/>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CA654CDD-AEFB-2903-0EF1-B3CE2C60D734}"/>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25">
              <a:extLst>
                <a:ext uri="{FF2B5EF4-FFF2-40B4-BE49-F238E27FC236}">
                  <a16:creationId xmlns:a16="http://schemas.microsoft.com/office/drawing/2014/main" id="{CF1878D9-D39F-69F2-76DB-029FCBBB84FE}"/>
                </a:ext>
              </a:extLst>
            </p:cNvPr>
            <p:cNvGrpSpPr/>
            <p:nvPr/>
          </p:nvGrpSpPr>
          <p:grpSpPr>
            <a:xfrm>
              <a:off x="2480714" y="4105564"/>
              <a:ext cx="546919" cy="609600"/>
              <a:chOff x="2321193" y="914400"/>
              <a:chExt cx="1962699" cy="2187638"/>
            </a:xfrm>
          </p:grpSpPr>
          <p:sp>
            <p:nvSpPr>
              <p:cNvPr id="77" name="Oval 17">
                <a:extLst>
                  <a:ext uri="{FF2B5EF4-FFF2-40B4-BE49-F238E27FC236}">
                    <a16:creationId xmlns:a16="http://schemas.microsoft.com/office/drawing/2014/main" id="{FCDB7D73-9718-7F32-4A5E-B04BE8BF8056}"/>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entagon 19">
                <a:extLst>
                  <a:ext uri="{FF2B5EF4-FFF2-40B4-BE49-F238E27FC236}">
                    <a16:creationId xmlns:a16="http://schemas.microsoft.com/office/drawing/2014/main" id="{04C3C91B-2795-3ED5-E0CE-B6C63D4A78D9}"/>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entagon 20">
                <a:extLst>
                  <a:ext uri="{FF2B5EF4-FFF2-40B4-BE49-F238E27FC236}">
                    <a16:creationId xmlns:a16="http://schemas.microsoft.com/office/drawing/2014/main" id="{41958532-FF7B-E7FF-B279-3B08AC99F896}"/>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entagon 21">
                <a:extLst>
                  <a:ext uri="{FF2B5EF4-FFF2-40B4-BE49-F238E27FC236}">
                    <a16:creationId xmlns:a16="http://schemas.microsoft.com/office/drawing/2014/main" id="{A3264166-F919-F025-D019-041885BCD50D}"/>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entagon 22">
                <a:extLst>
                  <a:ext uri="{FF2B5EF4-FFF2-40B4-BE49-F238E27FC236}">
                    <a16:creationId xmlns:a16="http://schemas.microsoft.com/office/drawing/2014/main" id="{58BDC24C-E222-AC6C-CCF0-7C9DC1A64D47}"/>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entagon 23">
                <a:extLst>
                  <a:ext uri="{FF2B5EF4-FFF2-40B4-BE49-F238E27FC236}">
                    <a16:creationId xmlns:a16="http://schemas.microsoft.com/office/drawing/2014/main" id="{CD5CD90C-4550-7B02-4859-D669B83335CF}"/>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35">
              <a:extLst>
                <a:ext uri="{FF2B5EF4-FFF2-40B4-BE49-F238E27FC236}">
                  <a16:creationId xmlns:a16="http://schemas.microsoft.com/office/drawing/2014/main" id="{0AFEE772-EFD1-16F7-FEFD-AE8A9D0A397C}"/>
                </a:ext>
              </a:extLst>
            </p:cNvPr>
            <p:cNvGrpSpPr/>
            <p:nvPr/>
          </p:nvGrpSpPr>
          <p:grpSpPr>
            <a:xfrm rot="1699902">
              <a:off x="2147930" y="4740678"/>
              <a:ext cx="291183" cy="118991"/>
              <a:chOff x="2209800" y="1905000"/>
              <a:chExt cx="2286000" cy="1066800"/>
            </a:xfrm>
          </p:grpSpPr>
          <p:grpSp>
            <p:nvGrpSpPr>
              <p:cNvPr id="71" name="Group 29">
                <a:extLst>
                  <a:ext uri="{FF2B5EF4-FFF2-40B4-BE49-F238E27FC236}">
                    <a16:creationId xmlns:a16="http://schemas.microsoft.com/office/drawing/2014/main" id="{45716B55-91FE-496E-CBD8-0187CEAE07FA}"/>
                  </a:ext>
                </a:extLst>
              </p:cNvPr>
              <p:cNvGrpSpPr/>
              <p:nvPr/>
            </p:nvGrpSpPr>
            <p:grpSpPr>
              <a:xfrm>
                <a:off x="2209800" y="1905000"/>
                <a:ext cx="1066800" cy="1066800"/>
                <a:chOff x="990600" y="1905000"/>
                <a:chExt cx="1066800" cy="1066800"/>
              </a:xfrm>
            </p:grpSpPr>
            <p:sp>
              <p:nvSpPr>
                <p:cNvPr id="75" name="&quot;No&quot; Symbol 98">
                  <a:extLst>
                    <a:ext uri="{FF2B5EF4-FFF2-40B4-BE49-F238E27FC236}">
                      <a16:creationId xmlns:a16="http://schemas.microsoft.com/office/drawing/2014/main" id="{ECB23153-4E8E-86D8-9095-B169A19AFACA}"/>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Oval 75">
                  <a:extLst>
                    <a:ext uri="{FF2B5EF4-FFF2-40B4-BE49-F238E27FC236}">
                      <a16:creationId xmlns:a16="http://schemas.microsoft.com/office/drawing/2014/main" id="{1BB1B09E-9804-BC1D-AFCC-1BFEDE2E939A}"/>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32">
                <a:extLst>
                  <a:ext uri="{FF2B5EF4-FFF2-40B4-BE49-F238E27FC236}">
                    <a16:creationId xmlns:a16="http://schemas.microsoft.com/office/drawing/2014/main" id="{D48332F0-76B3-C010-E51B-26B3A9177C84}"/>
                  </a:ext>
                </a:extLst>
              </p:cNvPr>
              <p:cNvGrpSpPr/>
              <p:nvPr/>
            </p:nvGrpSpPr>
            <p:grpSpPr>
              <a:xfrm>
                <a:off x="3429000" y="1905000"/>
                <a:ext cx="1066800" cy="1066800"/>
                <a:chOff x="990600" y="1905000"/>
                <a:chExt cx="1066800" cy="1066800"/>
              </a:xfrm>
            </p:grpSpPr>
            <p:sp>
              <p:nvSpPr>
                <p:cNvPr id="73" name="&quot;No&quot; Symbol 96">
                  <a:extLst>
                    <a:ext uri="{FF2B5EF4-FFF2-40B4-BE49-F238E27FC236}">
                      <a16:creationId xmlns:a16="http://schemas.microsoft.com/office/drawing/2014/main" id="{5C9B867B-8D32-A107-BF57-911D6DA83929}"/>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Oval 34">
                  <a:extLst>
                    <a:ext uri="{FF2B5EF4-FFF2-40B4-BE49-F238E27FC236}">
                      <a16:creationId xmlns:a16="http://schemas.microsoft.com/office/drawing/2014/main" id="{A6FBBD6F-2FC1-C37B-203F-FB9C4F649384}"/>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36">
              <a:extLst>
                <a:ext uri="{FF2B5EF4-FFF2-40B4-BE49-F238E27FC236}">
                  <a16:creationId xmlns:a16="http://schemas.microsoft.com/office/drawing/2014/main" id="{7BE232D4-D2D7-D1E8-58B4-8EC70750785F}"/>
                </a:ext>
              </a:extLst>
            </p:cNvPr>
            <p:cNvGrpSpPr/>
            <p:nvPr/>
          </p:nvGrpSpPr>
          <p:grpSpPr>
            <a:xfrm rot="20019181">
              <a:off x="3048475" y="4742987"/>
              <a:ext cx="291183" cy="118991"/>
              <a:chOff x="2209800" y="1905000"/>
              <a:chExt cx="2286000" cy="1066800"/>
            </a:xfrm>
          </p:grpSpPr>
          <p:grpSp>
            <p:nvGrpSpPr>
              <p:cNvPr id="65" name="Group 29">
                <a:extLst>
                  <a:ext uri="{FF2B5EF4-FFF2-40B4-BE49-F238E27FC236}">
                    <a16:creationId xmlns:a16="http://schemas.microsoft.com/office/drawing/2014/main" id="{EE8EDF4A-1453-A45C-CD67-E9FA301874A2}"/>
                  </a:ext>
                </a:extLst>
              </p:cNvPr>
              <p:cNvGrpSpPr/>
              <p:nvPr/>
            </p:nvGrpSpPr>
            <p:grpSpPr>
              <a:xfrm>
                <a:off x="2209800" y="1905000"/>
                <a:ext cx="1066800" cy="1066800"/>
                <a:chOff x="990600" y="1905000"/>
                <a:chExt cx="1066800" cy="1066800"/>
              </a:xfrm>
            </p:grpSpPr>
            <p:sp>
              <p:nvSpPr>
                <p:cNvPr id="69" name="&quot;No&quot; Symbol 92">
                  <a:extLst>
                    <a:ext uri="{FF2B5EF4-FFF2-40B4-BE49-F238E27FC236}">
                      <a16:creationId xmlns:a16="http://schemas.microsoft.com/office/drawing/2014/main" id="{AB1510D0-550C-E784-EC4E-889E0982A297}"/>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Oval 69">
                  <a:extLst>
                    <a:ext uri="{FF2B5EF4-FFF2-40B4-BE49-F238E27FC236}">
                      <a16:creationId xmlns:a16="http://schemas.microsoft.com/office/drawing/2014/main" id="{417035CB-CF23-3A0F-E1AC-29CC49D72BB7}"/>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32">
                <a:extLst>
                  <a:ext uri="{FF2B5EF4-FFF2-40B4-BE49-F238E27FC236}">
                    <a16:creationId xmlns:a16="http://schemas.microsoft.com/office/drawing/2014/main" id="{D394742B-7E46-BF31-51AC-2E85639B8580}"/>
                  </a:ext>
                </a:extLst>
              </p:cNvPr>
              <p:cNvGrpSpPr/>
              <p:nvPr/>
            </p:nvGrpSpPr>
            <p:grpSpPr>
              <a:xfrm>
                <a:off x="3429000" y="1905000"/>
                <a:ext cx="1066800" cy="1066800"/>
                <a:chOff x="990600" y="1905000"/>
                <a:chExt cx="1066800" cy="1066800"/>
              </a:xfrm>
            </p:grpSpPr>
            <p:sp>
              <p:nvSpPr>
                <p:cNvPr id="67" name="&quot;No&quot; Symbol 90">
                  <a:extLst>
                    <a:ext uri="{FF2B5EF4-FFF2-40B4-BE49-F238E27FC236}">
                      <a16:creationId xmlns:a16="http://schemas.microsoft.com/office/drawing/2014/main" id="{9D9980C3-5D48-70B2-96B8-689F74FC446E}"/>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Oval 67">
                  <a:extLst>
                    <a:ext uri="{FF2B5EF4-FFF2-40B4-BE49-F238E27FC236}">
                      <a16:creationId xmlns:a16="http://schemas.microsoft.com/office/drawing/2014/main" id="{6DCAE721-5786-CD16-E6E8-50C975216A81}"/>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Trapezoid 16">
              <a:extLst>
                <a:ext uri="{FF2B5EF4-FFF2-40B4-BE49-F238E27FC236}">
                  <a16:creationId xmlns:a16="http://schemas.microsoft.com/office/drawing/2014/main" id="{15845291-F051-D74E-F9A8-ABEF08F01EBA}"/>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65">
              <a:extLst>
                <a:ext uri="{FF2B5EF4-FFF2-40B4-BE49-F238E27FC236}">
                  <a16:creationId xmlns:a16="http://schemas.microsoft.com/office/drawing/2014/main" id="{2FAEC5BD-6492-336F-E26F-CFEE70EED4E5}"/>
                </a:ext>
              </a:extLst>
            </p:cNvPr>
            <p:cNvGrpSpPr/>
            <p:nvPr/>
          </p:nvGrpSpPr>
          <p:grpSpPr>
            <a:xfrm rot="10800000" flipH="1" flipV="1">
              <a:off x="2235200" y="6029036"/>
              <a:ext cx="990600" cy="158496"/>
              <a:chOff x="1447800" y="2040716"/>
              <a:chExt cx="3102900" cy="387950"/>
            </a:xfrm>
          </p:grpSpPr>
          <p:sp>
            <p:nvSpPr>
              <p:cNvPr id="59" name="Diagonal Stripe 58">
                <a:extLst>
                  <a:ext uri="{FF2B5EF4-FFF2-40B4-BE49-F238E27FC236}">
                    <a16:creationId xmlns:a16="http://schemas.microsoft.com/office/drawing/2014/main" id="{AD5F5613-F852-C73E-78EE-5FEC5EF56E17}"/>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iagonal Stripe 59">
                <a:extLst>
                  <a:ext uri="{FF2B5EF4-FFF2-40B4-BE49-F238E27FC236}">
                    <a16:creationId xmlns:a16="http://schemas.microsoft.com/office/drawing/2014/main" id="{0D80CCF5-4287-20ED-D733-EAE19A9EC9F6}"/>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iagonal Stripe 60">
                <a:extLst>
                  <a:ext uri="{FF2B5EF4-FFF2-40B4-BE49-F238E27FC236}">
                    <a16:creationId xmlns:a16="http://schemas.microsoft.com/office/drawing/2014/main" id="{11917AB8-1B41-942A-CB82-F2712D11EB64}"/>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iagonal Stripe 61">
                <a:extLst>
                  <a:ext uri="{FF2B5EF4-FFF2-40B4-BE49-F238E27FC236}">
                    <a16:creationId xmlns:a16="http://schemas.microsoft.com/office/drawing/2014/main" id="{CFE2949A-0A7A-FCF7-75AC-A56A2B407D7A}"/>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iagonal Stripe 62">
                <a:extLst>
                  <a:ext uri="{FF2B5EF4-FFF2-40B4-BE49-F238E27FC236}">
                    <a16:creationId xmlns:a16="http://schemas.microsoft.com/office/drawing/2014/main" id="{CA2BCBBF-13D1-D7C7-690B-5AFF6E6FB78D}"/>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iagonal Stripe 63">
                <a:extLst>
                  <a:ext uri="{FF2B5EF4-FFF2-40B4-BE49-F238E27FC236}">
                    <a16:creationId xmlns:a16="http://schemas.microsoft.com/office/drawing/2014/main" id="{13CB3CA5-401A-6C7F-1A5C-9C83FA0F68DC}"/>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 name="Group 108">
              <a:extLst>
                <a:ext uri="{FF2B5EF4-FFF2-40B4-BE49-F238E27FC236}">
                  <a16:creationId xmlns:a16="http://schemas.microsoft.com/office/drawing/2014/main" id="{126466F9-4CCA-2807-7F30-8A2C1C389623}"/>
                </a:ext>
              </a:extLst>
            </p:cNvPr>
            <p:cNvGrpSpPr/>
            <p:nvPr/>
          </p:nvGrpSpPr>
          <p:grpSpPr>
            <a:xfrm>
              <a:off x="2209800" y="6172199"/>
              <a:ext cx="1087582" cy="152401"/>
              <a:chOff x="1295400" y="2819400"/>
              <a:chExt cx="1327484" cy="304800"/>
            </a:xfrm>
          </p:grpSpPr>
          <p:grpSp>
            <p:nvGrpSpPr>
              <p:cNvPr id="30" name="Group 86">
                <a:extLst>
                  <a:ext uri="{FF2B5EF4-FFF2-40B4-BE49-F238E27FC236}">
                    <a16:creationId xmlns:a16="http://schemas.microsoft.com/office/drawing/2014/main" id="{299724AB-E345-6DFF-A404-ACB40103B809}"/>
                  </a:ext>
                </a:extLst>
              </p:cNvPr>
              <p:cNvGrpSpPr/>
              <p:nvPr/>
            </p:nvGrpSpPr>
            <p:grpSpPr>
              <a:xfrm>
                <a:off x="1295400" y="2819400"/>
                <a:ext cx="914400" cy="304800"/>
                <a:chOff x="838200" y="2193636"/>
                <a:chExt cx="2895600" cy="946728"/>
              </a:xfrm>
            </p:grpSpPr>
            <p:grpSp>
              <p:nvGrpSpPr>
                <p:cNvPr id="39" name="Group 69">
                  <a:extLst>
                    <a:ext uri="{FF2B5EF4-FFF2-40B4-BE49-F238E27FC236}">
                      <a16:creationId xmlns:a16="http://schemas.microsoft.com/office/drawing/2014/main" id="{0AEFDDEB-4E82-EC92-E7BD-AEF239808AA5}"/>
                    </a:ext>
                  </a:extLst>
                </p:cNvPr>
                <p:cNvGrpSpPr/>
                <p:nvPr/>
              </p:nvGrpSpPr>
              <p:grpSpPr>
                <a:xfrm>
                  <a:off x="838200" y="2193636"/>
                  <a:ext cx="381000" cy="930564"/>
                  <a:chOff x="838200" y="2193636"/>
                  <a:chExt cx="381000" cy="930564"/>
                </a:xfrm>
              </p:grpSpPr>
              <p:sp>
                <p:nvSpPr>
                  <p:cNvPr id="56" name="Isosceles Triangle 55">
                    <a:extLst>
                      <a:ext uri="{FF2B5EF4-FFF2-40B4-BE49-F238E27FC236}">
                        <a16:creationId xmlns:a16="http://schemas.microsoft.com/office/drawing/2014/main" id="{F02A0DC6-788F-E744-DE8A-6B39CF553D8D}"/>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7C59EBFC-01C4-C725-F111-6B8215C3A7F0}"/>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a:extLst>
                      <a:ext uri="{FF2B5EF4-FFF2-40B4-BE49-F238E27FC236}">
                        <a16:creationId xmlns:a16="http://schemas.microsoft.com/office/drawing/2014/main" id="{D4FD8734-C89C-4FC4-4F55-38DEF4D487FA}"/>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70">
                  <a:extLst>
                    <a:ext uri="{FF2B5EF4-FFF2-40B4-BE49-F238E27FC236}">
                      <a16:creationId xmlns:a16="http://schemas.microsoft.com/office/drawing/2014/main" id="{7594E124-FDDE-BF89-5912-643968B0497F}"/>
                    </a:ext>
                  </a:extLst>
                </p:cNvPr>
                <p:cNvGrpSpPr/>
                <p:nvPr/>
              </p:nvGrpSpPr>
              <p:grpSpPr>
                <a:xfrm>
                  <a:off x="2133600" y="2209800"/>
                  <a:ext cx="381000" cy="930564"/>
                  <a:chOff x="838200" y="2193636"/>
                  <a:chExt cx="381000" cy="930564"/>
                </a:xfrm>
              </p:grpSpPr>
              <p:sp>
                <p:nvSpPr>
                  <p:cNvPr id="53" name="Isosceles Triangle 52">
                    <a:extLst>
                      <a:ext uri="{FF2B5EF4-FFF2-40B4-BE49-F238E27FC236}">
                        <a16:creationId xmlns:a16="http://schemas.microsoft.com/office/drawing/2014/main" id="{89C21983-E168-6FCD-0419-D08CFBC21EF7}"/>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1E33848-0DD2-A9B6-12CE-3AA3735A1AAE}"/>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B7DFBC6B-003B-63D5-B9FF-BDE0A8794FC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74">
                  <a:extLst>
                    <a:ext uri="{FF2B5EF4-FFF2-40B4-BE49-F238E27FC236}">
                      <a16:creationId xmlns:a16="http://schemas.microsoft.com/office/drawing/2014/main" id="{E3216F47-B27F-3D5C-BDBA-DDC3D2EAE196}"/>
                    </a:ext>
                  </a:extLst>
                </p:cNvPr>
                <p:cNvGrpSpPr/>
                <p:nvPr/>
              </p:nvGrpSpPr>
              <p:grpSpPr>
                <a:xfrm>
                  <a:off x="1524000" y="2209800"/>
                  <a:ext cx="381000" cy="930564"/>
                  <a:chOff x="838200" y="2193636"/>
                  <a:chExt cx="381000" cy="930564"/>
                </a:xfrm>
              </p:grpSpPr>
              <p:sp>
                <p:nvSpPr>
                  <p:cNvPr id="50" name="Isosceles Triangle 49">
                    <a:extLst>
                      <a:ext uri="{FF2B5EF4-FFF2-40B4-BE49-F238E27FC236}">
                        <a16:creationId xmlns:a16="http://schemas.microsoft.com/office/drawing/2014/main" id="{9B2AD797-9BCF-47AB-BF8F-B6B853EA6491}"/>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CE56173-837B-BD0A-8855-849E8D1B7B9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0A891A71-57C4-CE60-27D4-83EE2D727B04}"/>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78">
                  <a:extLst>
                    <a:ext uri="{FF2B5EF4-FFF2-40B4-BE49-F238E27FC236}">
                      <a16:creationId xmlns:a16="http://schemas.microsoft.com/office/drawing/2014/main" id="{2C4FB2D8-74B7-5A58-E559-9F666E5578F0}"/>
                    </a:ext>
                  </a:extLst>
                </p:cNvPr>
                <p:cNvGrpSpPr/>
                <p:nvPr/>
              </p:nvGrpSpPr>
              <p:grpSpPr>
                <a:xfrm>
                  <a:off x="2667000" y="2209800"/>
                  <a:ext cx="381000" cy="930564"/>
                  <a:chOff x="838200" y="2193636"/>
                  <a:chExt cx="381000" cy="930564"/>
                </a:xfrm>
              </p:grpSpPr>
              <p:sp>
                <p:nvSpPr>
                  <p:cNvPr id="47" name="Isosceles Triangle 46">
                    <a:extLst>
                      <a:ext uri="{FF2B5EF4-FFF2-40B4-BE49-F238E27FC236}">
                        <a16:creationId xmlns:a16="http://schemas.microsoft.com/office/drawing/2014/main" id="{B57AC46D-4495-0F34-3E0E-84743CBF2407}"/>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6B1F4E6-8AC9-54CC-F143-1AC106D8F55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CFC90FE0-AA3A-033A-1D62-E0FE881914CA}"/>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82">
                  <a:extLst>
                    <a:ext uri="{FF2B5EF4-FFF2-40B4-BE49-F238E27FC236}">
                      <a16:creationId xmlns:a16="http://schemas.microsoft.com/office/drawing/2014/main" id="{98509C8F-8254-DB6B-CA5E-C276F8A38E09}"/>
                    </a:ext>
                  </a:extLst>
                </p:cNvPr>
                <p:cNvGrpSpPr/>
                <p:nvPr/>
              </p:nvGrpSpPr>
              <p:grpSpPr>
                <a:xfrm>
                  <a:off x="3352800" y="2209800"/>
                  <a:ext cx="381000" cy="930564"/>
                  <a:chOff x="838200" y="2193636"/>
                  <a:chExt cx="381000" cy="930564"/>
                </a:xfrm>
              </p:grpSpPr>
              <p:sp>
                <p:nvSpPr>
                  <p:cNvPr id="44" name="Isosceles Triangle 43">
                    <a:extLst>
                      <a:ext uri="{FF2B5EF4-FFF2-40B4-BE49-F238E27FC236}">
                        <a16:creationId xmlns:a16="http://schemas.microsoft.com/office/drawing/2014/main" id="{359303D9-96EF-368C-5AD6-B9CFE336DCD5}"/>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A520BC8-7819-9961-9CD5-2992C692F084}"/>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99018DE2-7965-67F8-0A10-1EA306704749}"/>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69">
                <a:extLst>
                  <a:ext uri="{FF2B5EF4-FFF2-40B4-BE49-F238E27FC236}">
                    <a16:creationId xmlns:a16="http://schemas.microsoft.com/office/drawing/2014/main" id="{7F7A6C95-FEBA-6FFF-C2D7-90DE2BF13DFA}"/>
                  </a:ext>
                </a:extLst>
              </p:cNvPr>
              <p:cNvGrpSpPr/>
              <p:nvPr/>
            </p:nvGrpSpPr>
            <p:grpSpPr>
              <a:xfrm>
                <a:off x="2286000" y="2819400"/>
                <a:ext cx="120316" cy="299596"/>
                <a:chOff x="838200" y="2193636"/>
                <a:chExt cx="381000" cy="930564"/>
              </a:xfrm>
            </p:grpSpPr>
            <p:sp>
              <p:nvSpPr>
                <p:cNvPr id="36" name="Isosceles Triangle 35">
                  <a:extLst>
                    <a:ext uri="{FF2B5EF4-FFF2-40B4-BE49-F238E27FC236}">
                      <a16:creationId xmlns:a16="http://schemas.microsoft.com/office/drawing/2014/main" id="{A06CBE69-B8E2-109B-A5A9-12C85FF19E94}"/>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DBFE692-ABA3-6659-BC02-90465E093956}"/>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689AE43A-8C7B-1C00-5DF7-C7B65ADE9B5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74">
                <a:extLst>
                  <a:ext uri="{FF2B5EF4-FFF2-40B4-BE49-F238E27FC236}">
                    <a16:creationId xmlns:a16="http://schemas.microsoft.com/office/drawing/2014/main" id="{DA9BFC68-38C0-BA5A-AA16-E0979C62A944}"/>
                  </a:ext>
                </a:extLst>
              </p:cNvPr>
              <p:cNvGrpSpPr/>
              <p:nvPr/>
            </p:nvGrpSpPr>
            <p:grpSpPr>
              <a:xfrm>
                <a:off x="2502568" y="2824604"/>
                <a:ext cx="120316" cy="299596"/>
                <a:chOff x="838200" y="2193636"/>
                <a:chExt cx="381000" cy="930564"/>
              </a:xfrm>
            </p:grpSpPr>
            <p:sp>
              <p:nvSpPr>
                <p:cNvPr id="33" name="Isosceles Triangle 32">
                  <a:extLst>
                    <a:ext uri="{FF2B5EF4-FFF2-40B4-BE49-F238E27FC236}">
                      <a16:creationId xmlns:a16="http://schemas.microsoft.com/office/drawing/2014/main" id="{471DA791-80B2-18C9-4633-A9ABEE7D9B6A}"/>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03F469A-6D52-BAC9-7207-C15B73D89FB4}"/>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FA934370-FB50-9542-39F6-2B768C81A21D}"/>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Oval 19">
              <a:extLst>
                <a:ext uri="{FF2B5EF4-FFF2-40B4-BE49-F238E27FC236}">
                  <a16:creationId xmlns:a16="http://schemas.microsoft.com/office/drawing/2014/main" id="{20304B5F-C500-1F9A-13B8-5EF8BC11E992}"/>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 Diagonal Corner Rectangle 15">
              <a:extLst>
                <a:ext uri="{FF2B5EF4-FFF2-40B4-BE49-F238E27FC236}">
                  <a16:creationId xmlns:a16="http://schemas.microsoft.com/office/drawing/2014/main" id="{8C226DF3-41A0-D233-9A9C-B3FFCDF3823A}"/>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Diagonal Corner Rectangle 14">
              <a:extLst>
                <a:ext uri="{FF2B5EF4-FFF2-40B4-BE49-F238E27FC236}">
                  <a16:creationId xmlns:a16="http://schemas.microsoft.com/office/drawing/2014/main" id="{3A3789A7-8299-2C08-D96D-4AE3CF407124}"/>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10">
              <a:extLst>
                <a:ext uri="{FF2B5EF4-FFF2-40B4-BE49-F238E27FC236}">
                  <a16:creationId xmlns:a16="http://schemas.microsoft.com/office/drawing/2014/main" id="{AE335531-265D-2DC0-E3D8-E372146EF7CF}"/>
                </a:ext>
              </a:extLst>
            </p:cNvPr>
            <p:cNvGrpSpPr/>
            <p:nvPr/>
          </p:nvGrpSpPr>
          <p:grpSpPr>
            <a:xfrm>
              <a:off x="2362200" y="3505200"/>
              <a:ext cx="762000" cy="228600"/>
              <a:chOff x="1600200" y="1219200"/>
              <a:chExt cx="838200" cy="228600"/>
            </a:xfrm>
          </p:grpSpPr>
          <p:sp>
            <p:nvSpPr>
              <p:cNvPr id="28" name="Rectangle 16">
                <a:extLst>
                  <a:ext uri="{FF2B5EF4-FFF2-40B4-BE49-F238E27FC236}">
                    <a16:creationId xmlns:a16="http://schemas.microsoft.com/office/drawing/2014/main" id="{262B4798-1EBD-FEF6-F7A7-D2EC126D1635}"/>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uble Wave 28">
                <a:extLst>
                  <a:ext uri="{FF2B5EF4-FFF2-40B4-BE49-F238E27FC236}">
                    <a16:creationId xmlns:a16="http://schemas.microsoft.com/office/drawing/2014/main" id="{EA0E424D-47B7-7F22-A16D-65C576034397}"/>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a:extLst>
                <a:ext uri="{FF2B5EF4-FFF2-40B4-BE49-F238E27FC236}">
                  <a16:creationId xmlns:a16="http://schemas.microsoft.com/office/drawing/2014/main" id="{0647416F-FCB3-FD9B-E5EF-CB09CE274C81}"/>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48">
              <a:extLst>
                <a:ext uri="{FF2B5EF4-FFF2-40B4-BE49-F238E27FC236}">
                  <a16:creationId xmlns:a16="http://schemas.microsoft.com/office/drawing/2014/main" id="{C53FCAAA-DE08-DC12-B21B-540C9E00FDE1}"/>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49">
              <a:extLst>
                <a:ext uri="{FF2B5EF4-FFF2-40B4-BE49-F238E27FC236}">
                  <a16:creationId xmlns:a16="http://schemas.microsoft.com/office/drawing/2014/main" id="{D7923F08-CAA8-9612-FB09-7D02FC1019F7}"/>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50">
              <a:extLst>
                <a:ext uri="{FF2B5EF4-FFF2-40B4-BE49-F238E27FC236}">
                  <a16:creationId xmlns:a16="http://schemas.microsoft.com/office/drawing/2014/main" id="{85744254-4947-FE6F-5160-B828EAE90637}"/>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37">
            <a:extLst>
              <a:ext uri="{FF2B5EF4-FFF2-40B4-BE49-F238E27FC236}">
                <a16:creationId xmlns:a16="http://schemas.microsoft.com/office/drawing/2014/main" id="{B427ED8D-9CD1-F198-12B3-52155983BE45}"/>
              </a:ext>
            </a:extLst>
          </p:cNvPr>
          <p:cNvGrpSpPr/>
          <p:nvPr/>
        </p:nvGrpSpPr>
        <p:grpSpPr>
          <a:xfrm rot="1554984">
            <a:off x="7905601" y="3347888"/>
            <a:ext cx="941295" cy="1143001"/>
            <a:chOff x="152400" y="381000"/>
            <a:chExt cx="3849028" cy="5410200"/>
          </a:xfrm>
        </p:grpSpPr>
        <p:grpSp>
          <p:nvGrpSpPr>
            <p:cNvPr id="88" name="Group 1">
              <a:extLst>
                <a:ext uri="{FF2B5EF4-FFF2-40B4-BE49-F238E27FC236}">
                  <a16:creationId xmlns:a16="http://schemas.microsoft.com/office/drawing/2014/main" id="{F31162DC-180C-B0E6-22BB-483EFEA00FE9}"/>
                </a:ext>
              </a:extLst>
            </p:cNvPr>
            <p:cNvGrpSpPr/>
            <p:nvPr/>
          </p:nvGrpSpPr>
          <p:grpSpPr>
            <a:xfrm>
              <a:off x="533400" y="381000"/>
              <a:ext cx="3468028" cy="5410200"/>
              <a:chOff x="357468" y="1120587"/>
              <a:chExt cx="2788222" cy="4572001"/>
            </a:xfrm>
          </p:grpSpPr>
          <p:grpSp>
            <p:nvGrpSpPr>
              <p:cNvPr id="93" name="Group 13">
                <a:extLst>
                  <a:ext uri="{FF2B5EF4-FFF2-40B4-BE49-F238E27FC236}">
                    <a16:creationId xmlns:a16="http://schemas.microsoft.com/office/drawing/2014/main" id="{23CAD4D4-CD2F-0611-68F2-93FB47BD7C43}"/>
                  </a:ext>
                </a:extLst>
              </p:cNvPr>
              <p:cNvGrpSpPr/>
              <p:nvPr/>
            </p:nvGrpSpPr>
            <p:grpSpPr>
              <a:xfrm>
                <a:off x="357468" y="1120587"/>
                <a:ext cx="2788222" cy="4572001"/>
                <a:chOff x="1066800" y="1066799"/>
                <a:chExt cx="2230577" cy="3352801"/>
              </a:xfrm>
            </p:grpSpPr>
            <p:sp>
              <p:nvSpPr>
                <p:cNvPr id="95" name="Rounded Rectangle 181">
                  <a:extLst>
                    <a:ext uri="{FF2B5EF4-FFF2-40B4-BE49-F238E27FC236}">
                      <a16:creationId xmlns:a16="http://schemas.microsoft.com/office/drawing/2014/main" id="{67C4F688-C874-7680-D363-AA8FAADB454F}"/>
                    </a:ext>
                  </a:extLst>
                </p:cNvPr>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2">
                  <a:extLst>
                    <a:ext uri="{FF2B5EF4-FFF2-40B4-BE49-F238E27FC236}">
                      <a16:creationId xmlns:a16="http://schemas.microsoft.com/office/drawing/2014/main" id="{D4ABB598-5A29-069B-9E86-2897ACE46D0E}"/>
                    </a:ext>
                  </a:extLst>
                </p:cNvPr>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3">
                  <a:extLst>
                    <a:ext uri="{FF2B5EF4-FFF2-40B4-BE49-F238E27FC236}">
                      <a16:creationId xmlns:a16="http://schemas.microsoft.com/office/drawing/2014/main" id="{32E11DBB-3C52-8715-A596-26FF79D09775}"/>
                    </a:ext>
                  </a:extLst>
                </p:cNvPr>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4">
                  <a:extLst>
                    <a:ext uri="{FF2B5EF4-FFF2-40B4-BE49-F238E27FC236}">
                      <a16:creationId xmlns:a16="http://schemas.microsoft.com/office/drawing/2014/main" id="{D4ADDF48-B980-83CE-BB55-59A267CA206F}"/>
                    </a:ext>
                  </a:extLst>
                </p:cNvPr>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id="{2613979E-9F2A-BD6D-85D5-CCD1C2D2B5C2}"/>
                  </a:ext>
                </a:extLst>
              </p:cNvPr>
              <p:cNvSpPr txBox="1"/>
              <p:nvPr/>
            </p:nvSpPr>
            <p:spPr>
              <a:xfrm>
                <a:off x="964814" y="1588456"/>
                <a:ext cx="1904198" cy="3600982"/>
              </a:xfrm>
              <a:prstGeom prst="rect">
                <a:avLst/>
              </a:prstGeom>
              <a:noFill/>
            </p:spPr>
            <p:txBody>
              <a:bodyPr wrap="square" rtlCol="0">
                <a:spAutoFit/>
              </a:bodyPr>
              <a:lstStyle/>
              <a:p>
                <a:pPr algn="ctr"/>
                <a:r>
                  <a:rPr lang="en-US" sz="1050" b="1" dirty="0">
                    <a:solidFill>
                      <a:schemeClr val="bg2">
                        <a:lumMod val="25000"/>
                      </a:schemeClr>
                    </a:solidFill>
                    <a:latin typeface="Tempus Sans ITC" pitchFamily="82" charset="0"/>
                  </a:rPr>
                  <a:t>The Small Plates of Nephi</a:t>
                </a:r>
              </a:p>
            </p:txBody>
          </p:sp>
        </p:grpSp>
        <p:sp>
          <p:nvSpPr>
            <p:cNvPr id="89" name="Chevron 175">
              <a:extLst>
                <a:ext uri="{FF2B5EF4-FFF2-40B4-BE49-F238E27FC236}">
                  <a16:creationId xmlns:a16="http://schemas.microsoft.com/office/drawing/2014/main" id="{C5169FE8-09D8-4A11-9A19-6ECA554A256D}"/>
                </a:ext>
              </a:extLst>
            </p:cNvPr>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Chevron 176">
              <a:extLst>
                <a:ext uri="{FF2B5EF4-FFF2-40B4-BE49-F238E27FC236}">
                  <a16:creationId xmlns:a16="http://schemas.microsoft.com/office/drawing/2014/main" id="{5F3618AF-B2E7-8ECB-5F26-774FC026628F}"/>
                </a:ext>
              </a:extLst>
            </p:cNvPr>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Chevron 177">
              <a:extLst>
                <a:ext uri="{FF2B5EF4-FFF2-40B4-BE49-F238E27FC236}">
                  <a16:creationId xmlns:a16="http://schemas.microsoft.com/office/drawing/2014/main" id="{D0E02A6B-487A-A0DA-E816-6A58B14E3219}"/>
                </a:ext>
              </a:extLst>
            </p:cNvPr>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Rectangle 91">
              <a:extLst>
                <a:ext uri="{FF2B5EF4-FFF2-40B4-BE49-F238E27FC236}">
                  <a16:creationId xmlns:a16="http://schemas.microsoft.com/office/drawing/2014/main" id="{9BD17620-9A8F-D208-2CA1-66D92F1E8385}"/>
                </a:ext>
              </a:extLst>
            </p:cNvPr>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57">
            <a:extLst>
              <a:ext uri="{FF2B5EF4-FFF2-40B4-BE49-F238E27FC236}">
                <a16:creationId xmlns:a16="http://schemas.microsoft.com/office/drawing/2014/main" id="{59B94BBB-A123-F447-8DD0-9C05B4FBED2F}"/>
              </a:ext>
            </a:extLst>
          </p:cNvPr>
          <p:cNvGrpSpPr/>
          <p:nvPr/>
        </p:nvGrpSpPr>
        <p:grpSpPr>
          <a:xfrm rot="20156524">
            <a:off x="3321341" y="3247626"/>
            <a:ext cx="1066800" cy="1219200"/>
            <a:chOff x="990600" y="914402"/>
            <a:chExt cx="4652682" cy="6575612"/>
          </a:xfrm>
        </p:grpSpPr>
        <p:sp>
          <p:nvSpPr>
            <p:cNvPr id="100" name="Rounded Rectangle 147">
              <a:extLst>
                <a:ext uri="{FF2B5EF4-FFF2-40B4-BE49-F238E27FC236}">
                  <a16:creationId xmlns:a16="http://schemas.microsoft.com/office/drawing/2014/main" id="{57728DB1-573D-13CD-76C9-BC5830E2F531}"/>
                </a:ext>
              </a:extLst>
            </p:cNvPr>
            <p:cNvSpPr/>
            <p:nvPr/>
          </p:nvSpPr>
          <p:spPr>
            <a:xfrm>
              <a:off x="1288676" y="1362739"/>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2">
              <a:extLst>
                <a:ext uri="{FF2B5EF4-FFF2-40B4-BE49-F238E27FC236}">
                  <a16:creationId xmlns:a16="http://schemas.microsoft.com/office/drawing/2014/main" id="{1A170BA7-6D7E-373E-ACE2-C58F3C086631}"/>
                </a:ext>
              </a:extLst>
            </p:cNvPr>
            <p:cNvSpPr/>
            <p:nvPr/>
          </p:nvSpPr>
          <p:spPr>
            <a:xfrm>
              <a:off x="1438835" y="1213293"/>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3">
              <a:extLst>
                <a:ext uri="{FF2B5EF4-FFF2-40B4-BE49-F238E27FC236}">
                  <a16:creationId xmlns:a16="http://schemas.microsoft.com/office/drawing/2014/main" id="{E30A1BBA-4D1A-4840-892F-11F86A66B490}"/>
                </a:ext>
              </a:extLst>
            </p:cNvPr>
            <p:cNvSpPr/>
            <p:nvPr/>
          </p:nvSpPr>
          <p:spPr>
            <a:xfrm>
              <a:off x="1588994" y="1063848"/>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41">
              <a:extLst>
                <a:ext uri="{FF2B5EF4-FFF2-40B4-BE49-F238E27FC236}">
                  <a16:creationId xmlns:a16="http://schemas.microsoft.com/office/drawing/2014/main" id="{78662C56-7910-A8FC-A01E-E9DBC0E2C11C}"/>
                </a:ext>
              </a:extLst>
            </p:cNvPr>
            <p:cNvGrpSpPr/>
            <p:nvPr/>
          </p:nvGrpSpPr>
          <p:grpSpPr>
            <a:xfrm>
              <a:off x="990600" y="1905000"/>
              <a:ext cx="914400" cy="1371600"/>
              <a:chOff x="838200" y="2133600"/>
              <a:chExt cx="990600" cy="1981200"/>
            </a:xfrm>
          </p:grpSpPr>
          <p:sp>
            <p:nvSpPr>
              <p:cNvPr id="112" name="Bent Arrow 159">
                <a:extLst>
                  <a:ext uri="{FF2B5EF4-FFF2-40B4-BE49-F238E27FC236}">
                    <a16:creationId xmlns:a16="http://schemas.microsoft.com/office/drawing/2014/main" id="{DB75D85A-9091-8BAA-A9F0-6BEB080F2C76}"/>
                  </a:ext>
                </a:extLst>
              </p:cNvPr>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ent Arrow 160">
                <a:extLst>
                  <a:ext uri="{FF2B5EF4-FFF2-40B4-BE49-F238E27FC236}">
                    <a16:creationId xmlns:a16="http://schemas.microsoft.com/office/drawing/2014/main" id="{BF579B11-AA81-A85D-3E4E-C736ABBAB040}"/>
                  </a:ext>
                </a:extLst>
              </p:cNvPr>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4" name="Group 42">
              <a:extLst>
                <a:ext uri="{FF2B5EF4-FFF2-40B4-BE49-F238E27FC236}">
                  <a16:creationId xmlns:a16="http://schemas.microsoft.com/office/drawing/2014/main" id="{A1B830B7-0A8C-7EC2-3DB8-1C404FED8226}"/>
                </a:ext>
              </a:extLst>
            </p:cNvPr>
            <p:cNvGrpSpPr/>
            <p:nvPr/>
          </p:nvGrpSpPr>
          <p:grpSpPr>
            <a:xfrm>
              <a:off x="990600" y="3352800"/>
              <a:ext cx="914400" cy="1371600"/>
              <a:chOff x="838200" y="2133600"/>
              <a:chExt cx="990600" cy="1981200"/>
            </a:xfrm>
          </p:grpSpPr>
          <p:sp>
            <p:nvSpPr>
              <p:cNvPr id="110" name="Bent Arrow 157">
                <a:extLst>
                  <a:ext uri="{FF2B5EF4-FFF2-40B4-BE49-F238E27FC236}">
                    <a16:creationId xmlns:a16="http://schemas.microsoft.com/office/drawing/2014/main" id="{1DFD251E-E08E-D377-E4EF-E37A70E6EFD9}"/>
                  </a:ext>
                </a:extLst>
              </p:cNvPr>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ent Arrow 158">
                <a:extLst>
                  <a:ext uri="{FF2B5EF4-FFF2-40B4-BE49-F238E27FC236}">
                    <a16:creationId xmlns:a16="http://schemas.microsoft.com/office/drawing/2014/main" id="{B9C13D6F-DAA3-84DD-A50F-13C9F8A9C799}"/>
                  </a:ext>
                </a:extLst>
              </p:cNvPr>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5" name="Group 45">
              <a:extLst>
                <a:ext uri="{FF2B5EF4-FFF2-40B4-BE49-F238E27FC236}">
                  <a16:creationId xmlns:a16="http://schemas.microsoft.com/office/drawing/2014/main" id="{F827F2BB-4CD0-3CA4-D47D-3AE2F39DBFB6}"/>
                </a:ext>
              </a:extLst>
            </p:cNvPr>
            <p:cNvGrpSpPr/>
            <p:nvPr/>
          </p:nvGrpSpPr>
          <p:grpSpPr>
            <a:xfrm>
              <a:off x="990600" y="5029200"/>
              <a:ext cx="914400" cy="1371600"/>
              <a:chOff x="838200" y="2133600"/>
              <a:chExt cx="990600" cy="1981200"/>
            </a:xfrm>
          </p:grpSpPr>
          <p:sp>
            <p:nvSpPr>
              <p:cNvPr id="108" name="Bent Arrow 155">
                <a:extLst>
                  <a:ext uri="{FF2B5EF4-FFF2-40B4-BE49-F238E27FC236}">
                    <a16:creationId xmlns:a16="http://schemas.microsoft.com/office/drawing/2014/main" id="{9A8FA454-5C8A-0692-5476-38C605E7F24A}"/>
                  </a:ext>
                </a:extLst>
              </p:cNvPr>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Bent Arrow 156">
                <a:extLst>
                  <a:ext uri="{FF2B5EF4-FFF2-40B4-BE49-F238E27FC236}">
                    <a16:creationId xmlns:a16="http://schemas.microsoft.com/office/drawing/2014/main" id="{AEC954A8-C1E3-3D99-7090-195169CE0C06}"/>
                  </a:ext>
                </a:extLst>
              </p:cNvPr>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6" name="Rounded Rectangle 4">
              <a:extLst>
                <a:ext uri="{FF2B5EF4-FFF2-40B4-BE49-F238E27FC236}">
                  <a16:creationId xmlns:a16="http://schemas.microsoft.com/office/drawing/2014/main" id="{4850DD11-1202-82B0-7043-BC31FDA997E1}"/>
                </a:ext>
              </a:extLst>
            </p:cNvPr>
            <p:cNvSpPr/>
            <p:nvPr/>
          </p:nvSpPr>
          <p:spPr>
            <a:xfrm>
              <a:off x="1739153" y="914402"/>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69C056EF-BCC7-3ABF-25C5-73BCF32B96BF}"/>
                </a:ext>
              </a:extLst>
            </p:cNvPr>
            <p:cNvSpPr txBox="1"/>
            <p:nvPr/>
          </p:nvSpPr>
          <p:spPr>
            <a:xfrm>
              <a:off x="2319938" y="1325378"/>
              <a:ext cx="2895601" cy="5062871"/>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Large Plates of Nephi</a:t>
              </a:r>
            </a:p>
          </p:txBody>
        </p:sp>
      </p:grpSp>
    </p:spTree>
    <p:extLst>
      <p:ext uri="{BB962C8B-B14F-4D97-AF65-F5344CB8AC3E}">
        <p14:creationId xmlns:p14="http://schemas.microsoft.com/office/powerpoint/2010/main" val="1520921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Bookman Old Style" pitchFamily="18" charset="0"/>
              </a:rPr>
              <a:t>Sorrow</a:t>
            </a:r>
          </a:p>
        </p:txBody>
      </p:sp>
      <p:sp>
        <p:nvSpPr>
          <p:cNvPr id="7" name="TextBox 6"/>
          <p:cNvSpPr txBox="1"/>
          <p:nvPr/>
        </p:nvSpPr>
        <p:spPr>
          <a:xfrm>
            <a:off x="1524000" y="6488668"/>
            <a:ext cx="4038600" cy="369332"/>
          </a:xfrm>
          <a:prstGeom prst="rect">
            <a:avLst/>
          </a:prstGeom>
          <a:noFill/>
        </p:spPr>
        <p:txBody>
          <a:bodyPr wrap="square" rtlCol="0">
            <a:spAutoFit/>
          </a:bodyPr>
          <a:lstStyle/>
          <a:p>
            <a:r>
              <a:rPr lang="en-US" dirty="0">
                <a:solidFill>
                  <a:schemeClr val="bg1"/>
                </a:solidFill>
              </a:rPr>
              <a:t>Mormon 2:3-13</a:t>
            </a:r>
          </a:p>
        </p:txBody>
      </p:sp>
      <p:sp>
        <p:nvSpPr>
          <p:cNvPr id="8" name="Rectangle 7"/>
          <p:cNvSpPr/>
          <p:nvPr/>
        </p:nvSpPr>
        <p:spPr>
          <a:xfrm>
            <a:off x="1143000" y="762001"/>
            <a:ext cx="5257800" cy="1754326"/>
          </a:xfrm>
          <a:prstGeom prst="rect">
            <a:avLst/>
          </a:prstGeom>
        </p:spPr>
        <p:txBody>
          <a:bodyPr wrap="square">
            <a:spAutoFit/>
          </a:bodyPr>
          <a:lstStyle/>
          <a:p>
            <a:pPr fontAlgn="base"/>
            <a:r>
              <a:rPr lang="en-US" dirty="0">
                <a:solidFill>
                  <a:schemeClr val="bg1"/>
                </a:solidFill>
              </a:rPr>
              <a:t>The Lamanites attacked the Nephite armies with such force that the Nephites were frightened and retreated. </a:t>
            </a:r>
          </a:p>
          <a:p>
            <a:pPr fontAlgn="base"/>
            <a:endParaRPr lang="en-US" dirty="0">
              <a:solidFill>
                <a:schemeClr val="bg1"/>
              </a:solidFill>
            </a:endParaRPr>
          </a:p>
          <a:p>
            <a:pPr fontAlgn="base"/>
            <a:r>
              <a:rPr lang="en-US" dirty="0">
                <a:solidFill>
                  <a:schemeClr val="bg1"/>
                </a:solidFill>
              </a:rPr>
              <a:t>The Lamanites drove them from one place to another until the Nephites gathered in one place. </a:t>
            </a:r>
          </a:p>
        </p:txBody>
      </p:sp>
      <p:sp>
        <p:nvSpPr>
          <p:cNvPr id="69" name="Rectangle 68"/>
          <p:cNvSpPr/>
          <p:nvPr/>
        </p:nvSpPr>
        <p:spPr>
          <a:xfrm>
            <a:off x="5867400" y="2895600"/>
            <a:ext cx="4800600" cy="1200329"/>
          </a:xfrm>
          <a:prstGeom prst="rect">
            <a:avLst/>
          </a:prstGeom>
        </p:spPr>
        <p:txBody>
          <a:bodyPr wrap="square">
            <a:spAutoFit/>
          </a:bodyPr>
          <a:lstStyle/>
          <a:p>
            <a:r>
              <a:rPr lang="en-US" dirty="0">
                <a:solidFill>
                  <a:schemeClr val="bg1"/>
                </a:solidFill>
              </a:rPr>
              <a:t>They sorrowed because they were unable to keep their belongings. In other words, they sorrowed only because of the consequences of their sins, not because they regretted their actions.</a:t>
            </a:r>
          </a:p>
        </p:txBody>
      </p:sp>
      <p:sp>
        <p:nvSpPr>
          <p:cNvPr id="70" name="Rectangle 69"/>
          <p:cNvSpPr/>
          <p:nvPr/>
        </p:nvSpPr>
        <p:spPr>
          <a:xfrm>
            <a:off x="4038600" y="4495801"/>
            <a:ext cx="6172200" cy="2031325"/>
          </a:xfrm>
          <a:prstGeom prst="rect">
            <a:avLst/>
          </a:prstGeom>
        </p:spPr>
        <p:txBody>
          <a:bodyPr wrap="square">
            <a:spAutoFit/>
          </a:bodyPr>
          <a:lstStyle/>
          <a:p>
            <a:pPr fontAlgn="base"/>
            <a:r>
              <a:rPr lang="en-US" sz="2400" dirty="0">
                <a:solidFill>
                  <a:srgbClr val="FFFF00"/>
                </a:solidFill>
              </a:rPr>
              <a:t>“sorrowing … unto repentance” and the “sorrowing of the damned,”</a:t>
            </a:r>
          </a:p>
          <a:p>
            <a:pPr fontAlgn="base"/>
            <a:endParaRPr lang="en-US" sz="2400" dirty="0">
              <a:solidFill>
                <a:srgbClr val="FFFF00"/>
              </a:solidFill>
            </a:endParaRPr>
          </a:p>
          <a:p>
            <a:pPr fontAlgn="base"/>
            <a:r>
              <a:rPr lang="en-US" dirty="0">
                <a:solidFill>
                  <a:schemeClr val="bg1"/>
                </a:solidFill>
              </a:rPr>
              <a:t>Those who sorrow unto repentance …</a:t>
            </a:r>
          </a:p>
          <a:p>
            <a:pPr fontAlgn="base"/>
            <a:endParaRPr lang="en-US" dirty="0">
              <a:solidFill>
                <a:schemeClr val="bg1"/>
              </a:solidFill>
            </a:endParaRPr>
          </a:p>
          <a:p>
            <a:pPr fontAlgn="base"/>
            <a:r>
              <a:rPr lang="en-US" dirty="0">
                <a:solidFill>
                  <a:schemeClr val="bg1"/>
                </a:solidFill>
              </a:rPr>
              <a:t>Those who sorrow only because of the consequences of sin …</a:t>
            </a:r>
          </a:p>
        </p:txBody>
      </p:sp>
      <p:pic>
        <p:nvPicPr>
          <p:cNvPr id="5" name="Picture 4">
            <a:extLst>
              <a:ext uri="{FF2B5EF4-FFF2-40B4-BE49-F238E27FC236}">
                <a16:creationId xmlns:a16="http://schemas.microsoft.com/office/drawing/2014/main" id="{B08C422C-D922-4611-9C94-3D7ECACD9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6150" y="558464"/>
            <a:ext cx="3143250" cy="2057400"/>
          </a:xfrm>
          <a:prstGeom prst="rect">
            <a:avLst/>
          </a:prstGeom>
        </p:spPr>
      </p:pic>
      <p:pic>
        <p:nvPicPr>
          <p:cNvPr id="11" name="Picture 10">
            <a:extLst>
              <a:ext uri="{FF2B5EF4-FFF2-40B4-BE49-F238E27FC236}">
                <a16:creationId xmlns:a16="http://schemas.microsoft.com/office/drawing/2014/main" id="{4485B8D9-6F71-444C-A899-6197DC0DC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 y="3845700"/>
            <a:ext cx="2888656" cy="2017218"/>
          </a:xfrm>
          <a:prstGeom prst="rect">
            <a:avLst/>
          </a:prstGeom>
        </p:spPr>
      </p:pic>
      <p:pic>
        <p:nvPicPr>
          <p:cNvPr id="17" name="Picture 16">
            <a:extLst>
              <a:ext uri="{FF2B5EF4-FFF2-40B4-BE49-F238E27FC236}">
                <a16:creationId xmlns:a16="http://schemas.microsoft.com/office/drawing/2014/main" id="{A9D0B1D7-53F2-4087-9A37-8E60586FD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4213" y="2731029"/>
            <a:ext cx="1313774" cy="1764771"/>
          </a:xfrm>
          <a:prstGeom prst="rect">
            <a:avLst/>
          </a:prstGeom>
        </p:spPr>
      </p:pic>
    </p:spTree>
    <p:extLst>
      <p:ext uri="{BB962C8B-B14F-4D97-AF65-F5344CB8AC3E}">
        <p14:creationId xmlns:p14="http://schemas.microsoft.com/office/powerpoint/2010/main" val="22303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0">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p:cNvSpPr/>
          <p:nvPr/>
        </p:nvSpPr>
        <p:spPr>
          <a:xfrm>
            <a:off x="4114800" y="1779688"/>
            <a:ext cx="6705600" cy="5078313"/>
          </a:xfrm>
          <a:prstGeom prst="rect">
            <a:avLst/>
          </a:prstGeom>
        </p:spPr>
        <p:txBody>
          <a:bodyPr wrap="square">
            <a:spAutoFit/>
          </a:bodyPr>
          <a:lstStyle/>
          <a:p>
            <a:pPr fontAlgn="base"/>
            <a:r>
              <a:rPr lang="en-US" dirty="0">
                <a:solidFill>
                  <a:schemeClr val="bg1"/>
                </a:solidFill>
              </a:rPr>
              <a:t>“A broken heart and a contrite spirit mean to experience ‘godly sorrow [that] </a:t>
            </a:r>
            <a:r>
              <a:rPr lang="en-US" dirty="0" err="1">
                <a:solidFill>
                  <a:schemeClr val="bg1"/>
                </a:solidFill>
              </a:rPr>
              <a:t>worketh</a:t>
            </a:r>
            <a:r>
              <a:rPr lang="en-US" dirty="0">
                <a:solidFill>
                  <a:schemeClr val="bg1"/>
                </a:solidFill>
              </a:rPr>
              <a:t> repentance’ (2 Corinthians 7:10). This comes when our desire to be cleansed from sin is so consuming that our hearts ache with sorrow and we yearn to feel at peace with our Father in Heaven. </a:t>
            </a:r>
          </a:p>
          <a:p>
            <a:pPr fontAlgn="base"/>
            <a:endParaRPr lang="en-US" dirty="0">
              <a:solidFill>
                <a:schemeClr val="bg1"/>
              </a:solidFill>
            </a:endParaRPr>
          </a:p>
          <a:p>
            <a:pPr fontAlgn="base"/>
            <a:r>
              <a:rPr lang="en-US" dirty="0">
                <a:solidFill>
                  <a:schemeClr val="bg1"/>
                </a:solidFill>
              </a:rPr>
              <a:t>Those who have a broken heart and a contrite spirit are willing to do anything and everything that God asks of them, without resistance or resentment. </a:t>
            </a:r>
          </a:p>
          <a:p>
            <a:pPr fontAlgn="base"/>
            <a:endParaRPr lang="en-US" dirty="0">
              <a:solidFill>
                <a:schemeClr val="bg1"/>
              </a:solidFill>
            </a:endParaRPr>
          </a:p>
          <a:p>
            <a:pPr fontAlgn="base"/>
            <a:r>
              <a:rPr lang="en-US" dirty="0">
                <a:solidFill>
                  <a:schemeClr val="bg1"/>
                </a:solidFill>
              </a:rPr>
              <a:t>We cease doing things our way and learn to do them God’s way instead. In such a condition of submissiveness, the Atonement can take effect and true repentance can occur. </a:t>
            </a:r>
          </a:p>
          <a:p>
            <a:pPr fontAlgn="base"/>
            <a:endParaRPr lang="en-US" dirty="0">
              <a:solidFill>
                <a:schemeClr val="bg1"/>
              </a:solidFill>
            </a:endParaRPr>
          </a:p>
          <a:p>
            <a:pPr fontAlgn="base"/>
            <a:r>
              <a:rPr lang="en-US" dirty="0">
                <a:solidFill>
                  <a:schemeClr val="bg1"/>
                </a:solidFill>
              </a:rPr>
              <a:t>The penitent will then experience the sanctifying power of the Holy Ghost, which will fill them with peace of conscience and the joy of reconciliation with God.”</a:t>
            </a:r>
          </a:p>
          <a:p>
            <a:pPr fontAlgn="base"/>
            <a:r>
              <a:rPr lang="en-US" sz="1400" dirty="0">
                <a:solidFill>
                  <a:schemeClr val="bg1"/>
                </a:solidFill>
              </a:rPr>
              <a:t> Elder Bruce D. Porter</a:t>
            </a:r>
          </a:p>
        </p:txBody>
      </p:sp>
      <p:grpSp>
        <p:nvGrpSpPr>
          <p:cNvPr id="10" name="Group 18"/>
          <p:cNvGrpSpPr/>
          <p:nvPr/>
        </p:nvGrpSpPr>
        <p:grpSpPr>
          <a:xfrm>
            <a:off x="1828800" y="228600"/>
            <a:ext cx="3962400" cy="1371600"/>
            <a:chOff x="965200" y="2286000"/>
            <a:chExt cx="7327900" cy="2743200"/>
          </a:xfrm>
        </p:grpSpPr>
        <p:sp>
          <p:nvSpPr>
            <p:cNvPr id="12" name="Rectangle 11"/>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1"/>
              <a:endCxn id="13"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2019300" y="257176"/>
            <a:ext cx="3429000" cy="1200329"/>
          </a:xfrm>
          <a:prstGeom prst="rect">
            <a:avLst/>
          </a:prstGeom>
        </p:spPr>
        <p:txBody>
          <a:bodyPr wrap="square">
            <a:spAutoFit/>
          </a:bodyPr>
          <a:lstStyle/>
          <a:p>
            <a:pPr algn="ctr" fontAlgn="base"/>
            <a:r>
              <a:rPr lang="en-US" b="1" dirty="0">
                <a:solidFill>
                  <a:schemeClr val="bg1"/>
                </a:solidFill>
              </a:rPr>
              <a:t>Those who sorrow unto repentance recognize the goodness of God and come unto Christ with humble hearts.</a:t>
            </a:r>
            <a:endParaRPr lang="en-US" dirty="0">
              <a:solidFill>
                <a:schemeClr val="bg1"/>
              </a:solidFill>
            </a:endParaRPr>
          </a:p>
        </p:txBody>
      </p:sp>
      <p:grpSp>
        <p:nvGrpSpPr>
          <p:cNvPr id="18" name="Group 18"/>
          <p:cNvGrpSpPr/>
          <p:nvPr/>
        </p:nvGrpSpPr>
        <p:grpSpPr>
          <a:xfrm>
            <a:off x="6400800" y="228600"/>
            <a:ext cx="3886200" cy="1371600"/>
            <a:chOff x="965200" y="2286000"/>
            <a:chExt cx="7327900" cy="2743200"/>
          </a:xfrm>
        </p:grpSpPr>
        <p:sp>
          <p:nvSpPr>
            <p:cNvPr id="19" name="Rectangle 18"/>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0" idx="1"/>
              <a:endCxn id="20"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6705600" y="381000"/>
            <a:ext cx="3352800" cy="923330"/>
          </a:xfrm>
          <a:prstGeom prst="rect">
            <a:avLst/>
          </a:prstGeom>
        </p:spPr>
        <p:txBody>
          <a:bodyPr wrap="square">
            <a:spAutoFit/>
          </a:bodyPr>
          <a:lstStyle/>
          <a:p>
            <a:pPr algn="ctr" fontAlgn="base"/>
            <a:r>
              <a:rPr lang="en-US" b="1" dirty="0">
                <a:solidFill>
                  <a:schemeClr val="bg1"/>
                </a:solidFill>
              </a:rPr>
              <a:t>Those who sorrow only because of the consequences of sin continue to rebel against God.</a:t>
            </a:r>
            <a:endParaRPr lang="en-US" dirty="0">
              <a:solidFill>
                <a:schemeClr val="bg1"/>
              </a:solidFill>
            </a:endParaRPr>
          </a:p>
        </p:txBody>
      </p:sp>
      <p:pic>
        <p:nvPicPr>
          <p:cNvPr id="4" name="Picture 3">
            <a:extLst>
              <a:ext uri="{FF2B5EF4-FFF2-40B4-BE49-F238E27FC236}">
                <a16:creationId xmlns:a16="http://schemas.microsoft.com/office/drawing/2014/main" id="{B2175FBC-7C28-457E-A47E-3993E8BB5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 y="1823294"/>
            <a:ext cx="3752850" cy="2495550"/>
          </a:xfrm>
          <a:prstGeom prst="rect">
            <a:avLst/>
          </a:prstGeom>
        </p:spPr>
      </p:pic>
      <p:pic>
        <p:nvPicPr>
          <p:cNvPr id="25" name="Picture 24">
            <a:extLst>
              <a:ext uri="{FF2B5EF4-FFF2-40B4-BE49-F238E27FC236}">
                <a16:creationId xmlns:a16="http://schemas.microsoft.com/office/drawing/2014/main" id="{2EB7C7A9-B273-4182-878E-0339DCBBC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468" y="4758346"/>
            <a:ext cx="2645664" cy="1383792"/>
          </a:xfrm>
          <a:prstGeom prst="rect">
            <a:avLst/>
          </a:prstGeom>
        </p:spPr>
      </p:pic>
      <p:pic>
        <p:nvPicPr>
          <p:cNvPr id="6" name="Picture 5">
            <a:extLst>
              <a:ext uri="{FF2B5EF4-FFF2-40B4-BE49-F238E27FC236}">
                <a16:creationId xmlns:a16="http://schemas.microsoft.com/office/drawing/2014/main" id="{AE96C0EE-37F6-4698-AD57-3A5904DA60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8330" y="219794"/>
            <a:ext cx="1379407" cy="1720384"/>
          </a:xfrm>
          <a:prstGeom prst="rect">
            <a:avLst/>
          </a:prstGeom>
        </p:spPr>
      </p:pic>
    </p:spTree>
    <p:extLst>
      <p:ext uri="{BB962C8B-B14F-4D97-AF65-F5344CB8AC3E}">
        <p14:creationId xmlns:p14="http://schemas.microsoft.com/office/powerpoint/2010/main" val="392966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xEl>
                                              <p:pRg st="0" end="0"/>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9">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9">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9">
                                            <p:txEl>
                                              <p:pRg st="6" end="6"/>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9">
                                            <p:txEl>
                                              <p:pRg st="7" end="7"/>
                                            </p:txEl>
                                          </p:spTgt>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Bookman Old Style" pitchFamily="18" charset="0"/>
              </a:rPr>
              <a:t>The Day of Grace Had Passed</a:t>
            </a:r>
          </a:p>
        </p:txBody>
      </p:sp>
      <p:sp>
        <p:nvSpPr>
          <p:cNvPr id="7" name="TextBox 6"/>
          <p:cNvSpPr txBox="1"/>
          <p:nvPr/>
        </p:nvSpPr>
        <p:spPr>
          <a:xfrm>
            <a:off x="1524000" y="6488668"/>
            <a:ext cx="4038600" cy="369332"/>
          </a:xfrm>
          <a:prstGeom prst="rect">
            <a:avLst/>
          </a:prstGeom>
          <a:noFill/>
        </p:spPr>
        <p:txBody>
          <a:bodyPr wrap="square" rtlCol="0">
            <a:spAutoFit/>
          </a:bodyPr>
          <a:lstStyle/>
          <a:p>
            <a:r>
              <a:rPr lang="en-US" dirty="0">
                <a:solidFill>
                  <a:schemeClr val="bg1"/>
                </a:solidFill>
              </a:rPr>
              <a:t>Mormon 2:15</a:t>
            </a:r>
          </a:p>
        </p:txBody>
      </p:sp>
      <p:sp>
        <p:nvSpPr>
          <p:cNvPr id="8" name="Rectangle 7"/>
          <p:cNvSpPr/>
          <p:nvPr/>
        </p:nvSpPr>
        <p:spPr>
          <a:xfrm>
            <a:off x="1752600" y="762001"/>
            <a:ext cx="4648200" cy="830997"/>
          </a:xfrm>
          <a:prstGeom prst="rect">
            <a:avLst/>
          </a:prstGeom>
        </p:spPr>
        <p:txBody>
          <a:bodyPr wrap="square">
            <a:spAutoFit/>
          </a:bodyPr>
          <a:lstStyle/>
          <a:p>
            <a:pPr fontAlgn="base"/>
            <a:r>
              <a:rPr lang="en-US" dirty="0">
                <a:solidFill>
                  <a:schemeClr val="bg1"/>
                </a:solidFill>
              </a:rPr>
              <a:t>“One of the greatest principles of the gospel of Jesus Christ is the principle of repentance.”</a:t>
            </a:r>
          </a:p>
          <a:p>
            <a:pPr fontAlgn="base"/>
            <a:r>
              <a:rPr lang="en-US" sz="1200" dirty="0">
                <a:solidFill>
                  <a:schemeClr val="bg1"/>
                </a:solidFill>
              </a:rPr>
              <a:t>JFM and RLM</a:t>
            </a:r>
          </a:p>
        </p:txBody>
      </p:sp>
      <p:sp>
        <p:nvSpPr>
          <p:cNvPr id="69" name="Rectangle 68"/>
          <p:cNvSpPr/>
          <p:nvPr/>
        </p:nvSpPr>
        <p:spPr>
          <a:xfrm>
            <a:off x="1981200" y="4114800"/>
            <a:ext cx="2819400" cy="1938992"/>
          </a:xfrm>
          <a:prstGeom prst="rect">
            <a:avLst/>
          </a:prstGeom>
        </p:spPr>
        <p:txBody>
          <a:bodyPr wrap="square">
            <a:spAutoFit/>
          </a:bodyPr>
          <a:lstStyle/>
          <a:p>
            <a:r>
              <a:rPr lang="en-US" dirty="0">
                <a:solidFill>
                  <a:schemeClr val="bg1"/>
                </a:solidFill>
              </a:rPr>
              <a:t>“…if one has sinned so seriously and becomes habitually a sinner, the spirit of repentance leaves, and he may or may not be able to repent.”</a:t>
            </a:r>
          </a:p>
          <a:p>
            <a:r>
              <a:rPr lang="en-US" sz="1200" dirty="0">
                <a:solidFill>
                  <a:schemeClr val="bg1"/>
                </a:solidFill>
              </a:rPr>
              <a:t>President Harold B. Lee</a:t>
            </a:r>
          </a:p>
        </p:txBody>
      </p:sp>
      <p:sp>
        <p:nvSpPr>
          <p:cNvPr id="70" name="Rectangle 69"/>
          <p:cNvSpPr/>
          <p:nvPr/>
        </p:nvSpPr>
        <p:spPr>
          <a:xfrm>
            <a:off x="5502403" y="2176960"/>
            <a:ext cx="5974080" cy="4031873"/>
          </a:xfrm>
          <a:prstGeom prst="rect">
            <a:avLst/>
          </a:prstGeom>
        </p:spPr>
        <p:txBody>
          <a:bodyPr wrap="square">
            <a:spAutoFit/>
          </a:bodyPr>
          <a:lstStyle/>
          <a:p>
            <a:pPr fontAlgn="base"/>
            <a:r>
              <a:rPr lang="en-US" sz="1600" i="1" dirty="0">
                <a:solidFill>
                  <a:schemeClr val="bg1"/>
                </a:solidFill>
              </a:rPr>
              <a:t>33 …do not</a:t>
            </a:r>
            <a:r>
              <a:rPr lang="en-US" sz="1600" i="1" baseline="30000" dirty="0">
                <a:solidFill>
                  <a:schemeClr val="bg1"/>
                </a:solidFill>
              </a:rPr>
              <a:t> </a:t>
            </a:r>
            <a:r>
              <a:rPr lang="en-US" sz="1600" i="1" dirty="0">
                <a:solidFill>
                  <a:schemeClr val="bg1"/>
                </a:solidFill>
              </a:rPr>
              <a:t>procrastinate the day of your repentance until the end; for after this day of life, which is given us to prepare for eternity, behold, if we do not improve our time while in this life, then cometh the</a:t>
            </a:r>
            <a:r>
              <a:rPr lang="en-US" sz="1600" i="1" baseline="30000" dirty="0">
                <a:solidFill>
                  <a:schemeClr val="bg1"/>
                </a:solidFill>
              </a:rPr>
              <a:t> </a:t>
            </a:r>
            <a:r>
              <a:rPr lang="en-US" sz="1600" i="1" dirty="0">
                <a:solidFill>
                  <a:schemeClr val="bg1"/>
                </a:solidFill>
              </a:rPr>
              <a:t>night of darkness wherein there can be no labor performed.</a:t>
            </a:r>
          </a:p>
          <a:p>
            <a:pPr fontAlgn="base"/>
            <a:endParaRPr lang="en-US" sz="1600" i="1" dirty="0">
              <a:solidFill>
                <a:schemeClr val="bg1"/>
              </a:solidFill>
            </a:endParaRPr>
          </a:p>
          <a:p>
            <a:pPr fontAlgn="base"/>
            <a:r>
              <a:rPr lang="en-US" sz="1600" i="1" dirty="0">
                <a:solidFill>
                  <a:schemeClr val="bg1"/>
                </a:solidFill>
              </a:rPr>
              <a:t> 34 Ye cannot say… that I will repent, that I will return to my God. Nay, ye cannot say this; </a:t>
            </a:r>
            <a:r>
              <a:rPr lang="en-US" sz="1600" i="1" dirty="0">
                <a:solidFill>
                  <a:srgbClr val="FFFF00"/>
                </a:solidFill>
              </a:rPr>
              <a:t>for that same spirit which doth possess your bodies at the time that ye go out of this life, that same spirit will have power to possess your body in that eternal world.</a:t>
            </a:r>
          </a:p>
          <a:p>
            <a:pPr fontAlgn="base"/>
            <a:endParaRPr lang="en-US" sz="1600" i="1" dirty="0">
              <a:solidFill>
                <a:schemeClr val="bg1"/>
              </a:solidFill>
            </a:endParaRPr>
          </a:p>
          <a:p>
            <a:pPr fontAlgn="base"/>
            <a:r>
              <a:rPr lang="en-US" sz="1600" i="1" dirty="0">
                <a:solidFill>
                  <a:schemeClr val="bg1"/>
                </a:solidFill>
              </a:rPr>
              <a:t> 35 For behold, if ye have procrastinated the day of your repentance even until death, behold</a:t>
            </a:r>
            <a:r>
              <a:rPr lang="en-US" sz="1600" i="1" dirty="0">
                <a:solidFill>
                  <a:srgbClr val="FFFF00"/>
                </a:solidFill>
              </a:rPr>
              <a:t>, ye have become subjected to the spirit of the devil, and he doth seal you his</a:t>
            </a:r>
            <a:r>
              <a:rPr lang="en-US" sz="1600" i="1" dirty="0">
                <a:solidFill>
                  <a:schemeClr val="bg1"/>
                </a:solidFill>
              </a:rPr>
              <a:t>; therefore, the Spirit of the Lord hath withdrawn from you, and hath no place in you, and the devil hath all power over you; and </a:t>
            </a:r>
            <a:r>
              <a:rPr lang="en-US" sz="1600" i="1" dirty="0">
                <a:solidFill>
                  <a:srgbClr val="FFFF00"/>
                </a:solidFill>
              </a:rPr>
              <a:t>this is the final state of the wicked.</a:t>
            </a:r>
          </a:p>
          <a:p>
            <a:pPr fontAlgn="base"/>
            <a:r>
              <a:rPr lang="en-US" sz="1600" i="1" dirty="0">
                <a:solidFill>
                  <a:schemeClr val="bg1"/>
                </a:solidFill>
              </a:rPr>
              <a:t>Alma 34:33-35</a:t>
            </a:r>
          </a:p>
        </p:txBody>
      </p:sp>
      <p:pic>
        <p:nvPicPr>
          <p:cNvPr id="5" name="Picture 4">
            <a:extLst>
              <a:ext uri="{FF2B5EF4-FFF2-40B4-BE49-F238E27FC236}">
                <a16:creationId xmlns:a16="http://schemas.microsoft.com/office/drawing/2014/main" id="{0A37E05D-BA23-49C9-8874-E42C7EE95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6105" y="1592998"/>
            <a:ext cx="2476500" cy="2476500"/>
          </a:xfrm>
          <a:prstGeom prst="rect">
            <a:avLst/>
          </a:prstGeom>
        </p:spPr>
      </p:pic>
      <p:pic>
        <p:nvPicPr>
          <p:cNvPr id="9" name="Picture 8">
            <a:extLst>
              <a:ext uri="{FF2B5EF4-FFF2-40B4-BE49-F238E27FC236}">
                <a16:creationId xmlns:a16="http://schemas.microsoft.com/office/drawing/2014/main" id="{2B974F24-0DA3-4CC5-9794-D4DC93B56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0791" y="781767"/>
            <a:ext cx="1797303" cy="1198202"/>
          </a:xfrm>
          <a:prstGeom prst="rect">
            <a:avLst/>
          </a:prstGeom>
        </p:spPr>
      </p:pic>
      <p:pic>
        <p:nvPicPr>
          <p:cNvPr id="11" name="Picture 10">
            <a:extLst>
              <a:ext uri="{FF2B5EF4-FFF2-40B4-BE49-F238E27FC236}">
                <a16:creationId xmlns:a16="http://schemas.microsoft.com/office/drawing/2014/main" id="{0A9924DF-0106-4560-8BB8-BA960BB71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 y="4392400"/>
            <a:ext cx="1097280" cy="1383792"/>
          </a:xfrm>
          <a:prstGeom prst="rect">
            <a:avLst/>
          </a:prstGeom>
        </p:spPr>
      </p:pic>
      <p:pic>
        <p:nvPicPr>
          <p:cNvPr id="13" name="Picture 12">
            <a:extLst>
              <a:ext uri="{FF2B5EF4-FFF2-40B4-BE49-F238E27FC236}">
                <a16:creationId xmlns:a16="http://schemas.microsoft.com/office/drawing/2014/main" id="{B2E2FE45-051E-4E25-934E-FF0733D22599}"/>
              </a:ext>
            </a:extLst>
          </p:cNvPr>
          <p:cNvPicPr>
            <a:picLocks noChangeAspect="1"/>
          </p:cNvPicPr>
          <p:nvPr/>
        </p:nvPicPr>
        <p:blipFill rotWithShape="1">
          <a:blip r:embed="rId5">
            <a:extLst>
              <a:ext uri="{28A0092B-C50C-407E-A947-70E740481C1C}">
                <a14:useLocalDpi xmlns:a14="http://schemas.microsoft.com/office/drawing/2010/main" val="0"/>
              </a:ext>
            </a:extLst>
          </a:blip>
          <a:srcRect t="359" b="7282"/>
          <a:stretch/>
        </p:blipFill>
        <p:spPr>
          <a:xfrm>
            <a:off x="228600" y="140980"/>
            <a:ext cx="1365437" cy="921074"/>
          </a:xfrm>
          <a:prstGeom prst="rect">
            <a:avLst/>
          </a:prstGeom>
        </p:spPr>
      </p:pic>
    </p:spTree>
    <p:extLst>
      <p:ext uri="{BB962C8B-B14F-4D97-AF65-F5344CB8AC3E}">
        <p14:creationId xmlns:p14="http://schemas.microsoft.com/office/powerpoint/2010/main" val="277639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0">
                                            <p:txEl>
                                              <p:pRg st="0" end="0"/>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0">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0">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Bookman Old Style" pitchFamily="18" charset="0"/>
              </a:rPr>
              <a:t>By the Hills of Shim</a:t>
            </a:r>
          </a:p>
        </p:txBody>
      </p:sp>
      <p:sp>
        <p:nvSpPr>
          <p:cNvPr id="25" name="Rectangle 24"/>
          <p:cNvSpPr/>
          <p:nvPr/>
        </p:nvSpPr>
        <p:spPr>
          <a:xfrm>
            <a:off x="1158933" y="608641"/>
            <a:ext cx="4479867" cy="1323439"/>
          </a:xfrm>
          <a:prstGeom prst="rect">
            <a:avLst/>
          </a:prstGeom>
        </p:spPr>
        <p:txBody>
          <a:bodyPr wrap="square">
            <a:spAutoFit/>
          </a:bodyPr>
          <a:lstStyle/>
          <a:p>
            <a:pPr fontAlgn="base"/>
            <a:r>
              <a:rPr lang="en-US" sz="1600" dirty="0">
                <a:solidFill>
                  <a:schemeClr val="bg1"/>
                </a:solidFill>
              </a:rPr>
              <a:t>Mormon found himself near a hill called Shim, where Ammaron had hidden the Nephite records. He removed the plates of Nephi and began to record what he had observed among the people since the time he was a child.</a:t>
            </a:r>
          </a:p>
        </p:txBody>
      </p:sp>
      <p:sp>
        <p:nvSpPr>
          <p:cNvPr id="28" name="Rectangle 27"/>
          <p:cNvSpPr/>
          <p:nvPr/>
        </p:nvSpPr>
        <p:spPr>
          <a:xfrm>
            <a:off x="1676400" y="4572000"/>
            <a:ext cx="3962400" cy="1815882"/>
          </a:xfrm>
          <a:prstGeom prst="rect">
            <a:avLst/>
          </a:prstGeom>
        </p:spPr>
        <p:txBody>
          <a:bodyPr wrap="square">
            <a:spAutoFit/>
          </a:bodyPr>
          <a:lstStyle/>
          <a:p>
            <a:r>
              <a:rPr lang="en-US" sz="1600" dirty="0">
                <a:solidFill>
                  <a:schemeClr val="bg1"/>
                </a:solidFill>
              </a:rPr>
              <a:t>“And now, the city of </a:t>
            </a:r>
            <a:r>
              <a:rPr lang="en-US" sz="1600" dirty="0" err="1">
                <a:solidFill>
                  <a:schemeClr val="bg1"/>
                </a:solidFill>
              </a:rPr>
              <a:t>Jashon</a:t>
            </a:r>
            <a:r>
              <a:rPr lang="en-US" sz="1600" dirty="0">
                <a:solidFill>
                  <a:schemeClr val="bg1"/>
                </a:solidFill>
              </a:rPr>
              <a:t> was near the land where Ammaron had deposited the records unto the Lord, that they might not be destroyed. And behold I had gone according to the word of Ammaron, and taken the plates of Nephi, and did make a record according to the words of Ammaron.”</a:t>
            </a:r>
          </a:p>
        </p:txBody>
      </p:sp>
      <p:sp>
        <p:nvSpPr>
          <p:cNvPr id="29" name="TextBox 28"/>
          <p:cNvSpPr txBox="1"/>
          <p:nvPr/>
        </p:nvSpPr>
        <p:spPr>
          <a:xfrm>
            <a:off x="106911" y="6422535"/>
            <a:ext cx="4038600" cy="369332"/>
          </a:xfrm>
          <a:prstGeom prst="rect">
            <a:avLst/>
          </a:prstGeom>
          <a:noFill/>
        </p:spPr>
        <p:txBody>
          <a:bodyPr wrap="square" rtlCol="0">
            <a:spAutoFit/>
          </a:bodyPr>
          <a:lstStyle/>
          <a:p>
            <a:r>
              <a:rPr lang="en-US" dirty="0">
                <a:solidFill>
                  <a:schemeClr val="bg1"/>
                </a:solidFill>
              </a:rPr>
              <a:t>Mormon 2:17-20</a:t>
            </a:r>
          </a:p>
        </p:txBody>
      </p:sp>
      <p:pic>
        <p:nvPicPr>
          <p:cNvPr id="4" name="Picture 3">
            <a:extLst>
              <a:ext uri="{FF2B5EF4-FFF2-40B4-BE49-F238E27FC236}">
                <a16:creationId xmlns:a16="http://schemas.microsoft.com/office/drawing/2014/main" id="{B323404C-8294-42FE-92FD-74CFC65F7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308" y="2103060"/>
            <a:ext cx="4010585" cy="2257757"/>
          </a:xfrm>
          <a:prstGeom prst="rect">
            <a:avLst/>
          </a:prstGeom>
        </p:spPr>
      </p:pic>
      <p:sp>
        <p:nvSpPr>
          <p:cNvPr id="14" name="Diamond 13">
            <a:extLst>
              <a:ext uri="{FF2B5EF4-FFF2-40B4-BE49-F238E27FC236}">
                <a16:creationId xmlns:a16="http://schemas.microsoft.com/office/drawing/2014/main" id="{3049DB07-48FF-4060-8285-2A2EB310202F}"/>
              </a:ext>
            </a:extLst>
          </p:cNvPr>
          <p:cNvSpPr/>
          <p:nvPr/>
        </p:nvSpPr>
        <p:spPr>
          <a:xfrm rot="1319692">
            <a:off x="11326570" y="3679405"/>
            <a:ext cx="166711" cy="169317"/>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CA25B0C0-3BE9-4C4C-BC35-BD2F80145EDE}"/>
              </a:ext>
            </a:extLst>
          </p:cNvPr>
          <p:cNvSpPr/>
          <p:nvPr/>
        </p:nvSpPr>
        <p:spPr>
          <a:xfrm>
            <a:off x="6285179" y="936146"/>
            <a:ext cx="5205088" cy="5596128"/>
          </a:xfrm>
          <a:prstGeom prst="roundRect">
            <a:avLst>
              <a:gd name="adj" fmla="val 11800"/>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14E79A56-06C6-4685-8934-FECBBAB042F8}"/>
              </a:ext>
            </a:extLst>
          </p:cNvPr>
          <p:cNvSpPr/>
          <p:nvPr/>
        </p:nvSpPr>
        <p:spPr>
          <a:xfrm>
            <a:off x="6525915" y="904615"/>
            <a:ext cx="4800926" cy="5633545"/>
          </a:xfrm>
          <a:custGeom>
            <a:avLst/>
            <a:gdLst>
              <a:gd name="connsiteX0" fmla="*/ 448056 w 3675893"/>
              <a:gd name="connsiteY0" fmla="*/ 27432 h 4111307"/>
              <a:gd name="connsiteX1" fmla="*/ 448056 w 3675893"/>
              <a:gd name="connsiteY1" fmla="*/ 27432 h 4111307"/>
              <a:gd name="connsiteX2" fmla="*/ 466344 w 3675893"/>
              <a:gd name="connsiteY2" fmla="*/ 109728 h 4111307"/>
              <a:gd name="connsiteX3" fmla="*/ 457200 w 3675893"/>
              <a:gd name="connsiteY3" fmla="*/ 137160 h 4111307"/>
              <a:gd name="connsiteX4" fmla="*/ 448056 w 3675893"/>
              <a:gd name="connsiteY4" fmla="*/ 173736 h 4111307"/>
              <a:gd name="connsiteX5" fmla="*/ 429768 w 3675893"/>
              <a:gd name="connsiteY5" fmla="*/ 228600 h 4111307"/>
              <a:gd name="connsiteX6" fmla="*/ 411480 w 3675893"/>
              <a:gd name="connsiteY6" fmla="*/ 301752 h 4111307"/>
              <a:gd name="connsiteX7" fmla="*/ 411480 w 3675893"/>
              <a:gd name="connsiteY7" fmla="*/ 804672 h 4111307"/>
              <a:gd name="connsiteX8" fmla="*/ 438912 w 3675893"/>
              <a:gd name="connsiteY8" fmla="*/ 905256 h 4111307"/>
              <a:gd name="connsiteX9" fmla="*/ 448056 w 3675893"/>
              <a:gd name="connsiteY9" fmla="*/ 932688 h 4111307"/>
              <a:gd name="connsiteX10" fmla="*/ 493776 w 3675893"/>
              <a:gd name="connsiteY10" fmla="*/ 1014984 h 4111307"/>
              <a:gd name="connsiteX11" fmla="*/ 521208 w 3675893"/>
              <a:gd name="connsiteY11" fmla="*/ 1042416 h 4111307"/>
              <a:gd name="connsiteX12" fmla="*/ 621792 w 3675893"/>
              <a:gd name="connsiteY12" fmla="*/ 1078992 h 4111307"/>
              <a:gd name="connsiteX13" fmla="*/ 649224 w 3675893"/>
              <a:gd name="connsiteY13" fmla="*/ 1088136 h 4111307"/>
              <a:gd name="connsiteX14" fmla="*/ 676656 w 3675893"/>
              <a:gd name="connsiteY14" fmla="*/ 1097280 h 4111307"/>
              <a:gd name="connsiteX15" fmla="*/ 722376 w 3675893"/>
              <a:gd name="connsiteY15" fmla="*/ 1106424 h 4111307"/>
              <a:gd name="connsiteX16" fmla="*/ 758952 w 3675893"/>
              <a:gd name="connsiteY16" fmla="*/ 1115568 h 4111307"/>
              <a:gd name="connsiteX17" fmla="*/ 822960 w 3675893"/>
              <a:gd name="connsiteY17" fmla="*/ 1124712 h 4111307"/>
              <a:gd name="connsiteX18" fmla="*/ 877824 w 3675893"/>
              <a:gd name="connsiteY18" fmla="*/ 1143000 h 4111307"/>
              <a:gd name="connsiteX19" fmla="*/ 914400 w 3675893"/>
              <a:gd name="connsiteY19" fmla="*/ 1152144 h 4111307"/>
              <a:gd name="connsiteX20" fmla="*/ 969264 w 3675893"/>
              <a:gd name="connsiteY20" fmla="*/ 1170432 h 4111307"/>
              <a:gd name="connsiteX21" fmla="*/ 987552 w 3675893"/>
              <a:gd name="connsiteY21" fmla="*/ 1197864 h 4111307"/>
              <a:gd name="connsiteX22" fmla="*/ 1051560 w 3675893"/>
              <a:gd name="connsiteY22" fmla="*/ 1261872 h 4111307"/>
              <a:gd name="connsiteX23" fmla="*/ 1069848 w 3675893"/>
              <a:gd name="connsiteY23" fmla="*/ 1316736 h 4111307"/>
              <a:gd name="connsiteX24" fmla="*/ 1078992 w 3675893"/>
              <a:gd name="connsiteY24" fmla="*/ 1344168 h 4111307"/>
              <a:gd name="connsiteX25" fmla="*/ 1097280 w 3675893"/>
              <a:gd name="connsiteY25" fmla="*/ 1371600 h 4111307"/>
              <a:gd name="connsiteX26" fmla="*/ 1097280 w 3675893"/>
              <a:gd name="connsiteY26" fmla="*/ 1499616 h 4111307"/>
              <a:gd name="connsiteX27" fmla="*/ 1005840 w 3675893"/>
              <a:gd name="connsiteY27" fmla="*/ 1545336 h 4111307"/>
              <a:gd name="connsiteX28" fmla="*/ 932688 w 3675893"/>
              <a:gd name="connsiteY28" fmla="*/ 1554480 h 4111307"/>
              <a:gd name="connsiteX29" fmla="*/ 822960 w 3675893"/>
              <a:gd name="connsiteY29" fmla="*/ 1572768 h 4111307"/>
              <a:gd name="connsiteX30" fmla="*/ 768096 w 3675893"/>
              <a:gd name="connsiteY30" fmla="*/ 1581912 h 4111307"/>
              <a:gd name="connsiteX31" fmla="*/ 704088 w 3675893"/>
              <a:gd name="connsiteY31" fmla="*/ 1591056 h 4111307"/>
              <a:gd name="connsiteX32" fmla="*/ 512064 w 3675893"/>
              <a:gd name="connsiteY32" fmla="*/ 1600200 h 4111307"/>
              <a:gd name="connsiteX33" fmla="*/ 402336 w 3675893"/>
              <a:gd name="connsiteY33" fmla="*/ 1618488 h 4111307"/>
              <a:gd name="connsiteX34" fmla="*/ 365760 w 3675893"/>
              <a:gd name="connsiteY34" fmla="*/ 1627632 h 4111307"/>
              <a:gd name="connsiteX35" fmla="*/ 310896 w 3675893"/>
              <a:gd name="connsiteY35" fmla="*/ 1645920 h 4111307"/>
              <a:gd name="connsiteX36" fmla="*/ 283464 w 3675893"/>
              <a:gd name="connsiteY36" fmla="*/ 1655064 h 4111307"/>
              <a:gd name="connsiteX37" fmla="*/ 246888 w 3675893"/>
              <a:gd name="connsiteY37" fmla="*/ 1682496 h 4111307"/>
              <a:gd name="connsiteX38" fmla="*/ 219456 w 3675893"/>
              <a:gd name="connsiteY38" fmla="*/ 1700784 h 4111307"/>
              <a:gd name="connsiteX39" fmla="*/ 173736 w 3675893"/>
              <a:gd name="connsiteY39" fmla="*/ 1746504 h 4111307"/>
              <a:gd name="connsiteX40" fmla="*/ 137160 w 3675893"/>
              <a:gd name="connsiteY40" fmla="*/ 1801368 h 4111307"/>
              <a:gd name="connsiteX41" fmla="*/ 109728 w 3675893"/>
              <a:gd name="connsiteY41" fmla="*/ 1856232 h 4111307"/>
              <a:gd name="connsiteX42" fmla="*/ 82296 w 3675893"/>
              <a:gd name="connsiteY42" fmla="*/ 2002536 h 4111307"/>
              <a:gd name="connsiteX43" fmla="*/ 73152 w 3675893"/>
              <a:gd name="connsiteY43" fmla="*/ 2340864 h 4111307"/>
              <a:gd name="connsiteX44" fmla="*/ 54864 w 3675893"/>
              <a:gd name="connsiteY44" fmla="*/ 2551176 h 4111307"/>
              <a:gd name="connsiteX45" fmla="*/ 36576 w 3675893"/>
              <a:gd name="connsiteY45" fmla="*/ 2734056 h 4111307"/>
              <a:gd name="connsiteX46" fmla="*/ 18288 w 3675893"/>
              <a:gd name="connsiteY46" fmla="*/ 3172968 h 4111307"/>
              <a:gd name="connsiteX47" fmla="*/ 0 w 3675893"/>
              <a:gd name="connsiteY47" fmla="*/ 3456432 h 4111307"/>
              <a:gd name="connsiteX48" fmla="*/ 9144 w 3675893"/>
              <a:gd name="connsiteY48" fmla="*/ 3858768 h 4111307"/>
              <a:gd name="connsiteX49" fmla="*/ 36576 w 3675893"/>
              <a:gd name="connsiteY49" fmla="*/ 3886200 h 4111307"/>
              <a:gd name="connsiteX50" fmla="*/ 100584 w 3675893"/>
              <a:gd name="connsiteY50" fmla="*/ 3931920 h 4111307"/>
              <a:gd name="connsiteX51" fmla="*/ 128016 w 3675893"/>
              <a:gd name="connsiteY51" fmla="*/ 3941064 h 4111307"/>
              <a:gd name="connsiteX52" fmla="*/ 173736 w 3675893"/>
              <a:gd name="connsiteY52" fmla="*/ 3968496 h 4111307"/>
              <a:gd name="connsiteX53" fmla="*/ 228600 w 3675893"/>
              <a:gd name="connsiteY53" fmla="*/ 3986784 h 4111307"/>
              <a:gd name="connsiteX54" fmla="*/ 256032 w 3675893"/>
              <a:gd name="connsiteY54" fmla="*/ 4005072 h 4111307"/>
              <a:gd name="connsiteX55" fmla="*/ 310896 w 3675893"/>
              <a:gd name="connsiteY55" fmla="*/ 4014216 h 4111307"/>
              <a:gd name="connsiteX56" fmla="*/ 338328 w 3675893"/>
              <a:gd name="connsiteY56" fmla="*/ 4023360 h 4111307"/>
              <a:gd name="connsiteX57" fmla="*/ 640080 w 3675893"/>
              <a:gd name="connsiteY57" fmla="*/ 4032504 h 4111307"/>
              <a:gd name="connsiteX58" fmla="*/ 731520 w 3675893"/>
              <a:gd name="connsiteY58" fmla="*/ 4041648 h 4111307"/>
              <a:gd name="connsiteX59" fmla="*/ 786384 w 3675893"/>
              <a:gd name="connsiteY59" fmla="*/ 4059936 h 4111307"/>
              <a:gd name="connsiteX60" fmla="*/ 886968 w 3675893"/>
              <a:gd name="connsiteY60" fmla="*/ 4069080 h 4111307"/>
              <a:gd name="connsiteX61" fmla="*/ 1490472 w 3675893"/>
              <a:gd name="connsiteY61" fmla="*/ 4096512 h 4111307"/>
              <a:gd name="connsiteX62" fmla="*/ 1600200 w 3675893"/>
              <a:gd name="connsiteY62" fmla="*/ 4105656 h 4111307"/>
              <a:gd name="connsiteX63" fmla="*/ 2734056 w 3675893"/>
              <a:gd name="connsiteY63" fmla="*/ 4087368 h 4111307"/>
              <a:gd name="connsiteX64" fmla="*/ 2825496 w 3675893"/>
              <a:gd name="connsiteY64" fmla="*/ 4059936 h 4111307"/>
              <a:gd name="connsiteX65" fmla="*/ 2862072 w 3675893"/>
              <a:gd name="connsiteY65" fmla="*/ 4050792 h 4111307"/>
              <a:gd name="connsiteX66" fmla="*/ 2944368 w 3675893"/>
              <a:gd name="connsiteY66" fmla="*/ 4041648 h 4111307"/>
              <a:gd name="connsiteX67" fmla="*/ 2990088 w 3675893"/>
              <a:gd name="connsiteY67" fmla="*/ 4032504 h 4111307"/>
              <a:gd name="connsiteX68" fmla="*/ 3209544 w 3675893"/>
              <a:gd name="connsiteY68" fmla="*/ 4023360 h 4111307"/>
              <a:gd name="connsiteX69" fmla="*/ 3300984 w 3675893"/>
              <a:gd name="connsiteY69" fmla="*/ 4005072 h 4111307"/>
              <a:gd name="connsiteX70" fmla="*/ 3374136 w 3675893"/>
              <a:gd name="connsiteY70" fmla="*/ 3986784 h 4111307"/>
              <a:gd name="connsiteX71" fmla="*/ 3401568 w 3675893"/>
              <a:gd name="connsiteY71" fmla="*/ 3977640 h 4111307"/>
              <a:gd name="connsiteX72" fmla="*/ 3456432 w 3675893"/>
              <a:gd name="connsiteY72" fmla="*/ 3968496 h 4111307"/>
              <a:gd name="connsiteX73" fmla="*/ 3520440 w 3675893"/>
              <a:gd name="connsiteY73" fmla="*/ 3950208 h 4111307"/>
              <a:gd name="connsiteX74" fmla="*/ 3557016 w 3675893"/>
              <a:gd name="connsiteY74" fmla="*/ 3941064 h 4111307"/>
              <a:gd name="connsiteX75" fmla="*/ 3584448 w 3675893"/>
              <a:gd name="connsiteY75" fmla="*/ 3922776 h 4111307"/>
              <a:gd name="connsiteX76" fmla="*/ 3602736 w 3675893"/>
              <a:gd name="connsiteY76" fmla="*/ 3867912 h 4111307"/>
              <a:gd name="connsiteX77" fmla="*/ 3621024 w 3675893"/>
              <a:gd name="connsiteY77" fmla="*/ 3840480 h 4111307"/>
              <a:gd name="connsiteX78" fmla="*/ 3630168 w 3675893"/>
              <a:gd name="connsiteY78" fmla="*/ 3803904 h 4111307"/>
              <a:gd name="connsiteX79" fmla="*/ 3639312 w 3675893"/>
              <a:gd name="connsiteY79" fmla="*/ 3758184 h 4111307"/>
              <a:gd name="connsiteX80" fmla="*/ 3657600 w 3675893"/>
              <a:gd name="connsiteY80" fmla="*/ 3712464 h 4111307"/>
              <a:gd name="connsiteX81" fmla="*/ 3675888 w 3675893"/>
              <a:gd name="connsiteY81" fmla="*/ 3529584 h 4111307"/>
              <a:gd name="connsiteX82" fmla="*/ 3657600 w 3675893"/>
              <a:gd name="connsiteY82" fmla="*/ 3072384 h 4111307"/>
              <a:gd name="connsiteX83" fmla="*/ 3648456 w 3675893"/>
              <a:gd name="connsiteY83" fmla="*/ 3044952 h 4111307"/>
              <a:gd name="connsiteX84" fmla="*/ 3639312 w 3675893"/>
              <a:gd name="connsiteY84" fmla="*/ 3008376 h 4111307"/>
              <a:gd name="connsiteX85" fmla="*/ 3621024 w 3675893"/>
              <a:gd name="connsiteY85" fmla="*/ 2962656 h 4111307"/>
              <a:gd name="connsiteX86" fmla="*/ 3602736 w 3675893"/>
              <a:gd name="connsiteY86" fmla="*/ 2889504 h 4111307"/>
              <a:gd name="connsiteX87" fmla="*/ 3584448 w 3675893"/>
              <a:gd name="connsiteY87" fmla="*/ 2843784 h 4111307"/>
              <a:gd name="connsiteX88" fmla="*/ 3575304 w 3675893"/>
              <a:gd name="connsiteY88" fmla="*/ 2807208 h 4111307"/>
              <a:gd name="connsiteX89" fmla="*/ 3557016 w 3675893"/>
              <a:gd name="connsiteY89" fmla="*/ 2752344 h 4111307"/>
              <a:gd name="connsiteX90" fmla="*/ 3547872 w 3675893"/>
              <a:gd name="connsiteY90" fmla="*/ 2624328 h 4111307"/>
              <a:gd name="connsiteX91" fmla="*/ 3538728 w 3675893"/>
              <a:gd name="connsiteY91" fmla="*/ 2596896 h 4111307"/>
              <a:gd name="connsiteX92" fmla="*/ 3529584 w 3675893"/>
              <a:gd name="connsiteY92" fmla="*/ 2459736 h 4111307"/>
              <a:gd name="connsiteX93" fmla="*/ 3557016 w 3675893"/>
              <a:gd name="connsiteY93" fmla="*/ 1920240 h 4111307"/>
              <a:gd name="connsiteX94" fmla="*/ 3566160 w 3675893"/>
              <a:gd name="connsiteY94" fmla="*/ 1892808 h 4111307"/>
              <a:gd name="connsiteX95" fmla="*/ 3547872 w 3675893"/>
              <a:gd name="connsiteY95" fmla="*/ 1700784 h 4111307"/>
              <a:gd name="connsiteX96" fmla="*/ 3447288 w 3675893"/>
              <a:gd name="connsiteY96" fmla="*/ 1581912 h 4111307"/>
              <a:gd name="connsiteX97" fmla="*/ 3419856 w 3675893"/>
              <a:gd name="connsiteY97" fmla="*/ 1563624 h 4111307"/>
              <a:gd name="connsiteX98" fmla="*/ 3364992 w 3675893"/>
              <a:gd name="connsiteY98" fmla="*/ 1545336 h 4111307"/>
              <a:gd name="connsiteX99" fmla="*/ 3328416 w 3675893"/>
              <a:gd name="connsiteY99" fmla="*/ 1527048 h 4111307"/>
              <a:gd name="connsiteX100" fmla="*/ 3118104 w 3675893"/>
              <a:gd name="connsiteY100" fmla="*/ 1517904 h 4111307"/>
              <a:gd name="connsiteX101" fmla="*/ 2898648 w 3675893"/>
              <a:gd name="connsiteY101" fmla="*/ 1499616 h 4111307"/>
              <a:gd name="connsiteX102" fmla="*/ 2816352 w 3675893"/>
              <a:gd name="connsiteY102" fmla="*/ 1472184 h 4111307"/>
              <a:gd name="connsiteX103" fmla="*/ 2761488 w 3675893"/>
              <a:gd name="connsiteY103" fmla="*/ 1453896 h 4111307"/>
              <a:gd name="connsiteX104" fmla="*/ 2734056 w 3675893"/>
              <a:gd name="connsiteY104" fmla="*/ 1426464 h 4111307"/>
              <a:gd name="connsiteX105" fmla="*/ 2679192 w 3675893"/>
              <a:gd name="connsiteY105" fmla="*/ 1389888 h 4111307"/>
              <a:gd name="connsiteX106" fmla="*/ 2651760 w 3675893"/>
              <a:gd name="connsiteY106" fmla="*/ 1362456 h 4111307"/>
              <a:gd name="connsiteX107" fmla="*/ 2642616 w 3675893"/>
              <a:gd name="connsiteY107" fmla="*/ 1335024 h 4111307"/>
              <a:gd name="connsiteX108" fmla="*/ 2642616 w 3675893"/>
              <a:gd name="connsiteY108" fmla="*/ 1197864 h 4111307"/>
              <a:gd name="connsiteX109" fmla="*/ 2788920 w 3675893"/>
              <a:gd name="connsiteY109" fmla="*/ 1188720 h 4111307"/>
              <a:gd name="connsiteX110" fmla="*/ 2852928 w 3675893"/>
              <a:gd name="connsiteY110" fmla="*/ 1170432 h 4111307"/>
              <a:gd name="connsiteX111" fmla="*/ 2916936 w 3675893"/>
              <a:gd name="connsiteY111" fmla="*/ 1161288 h 4111307"/>
              <a:gd name="connsiteX112" fmla="*/ 2944368 w 3675893"/>
              <a:gd name="connsiteY112" fmla="*/ 1152144 h 4111307"/>
              <a:gd name="connsiteX113" fmla="*/ 3035808 w 3675893"/>
              <a:gd name="connsiteY113" fmla="*/ 1133856 h 4111307"/>
              <a:gd name="connsiteX114" fmla="*/ 3090672 w 3675893"/>
              <a:gd name="connsiteY114" fmla="*/ 1115568 h 4111307"/>
              <a:gd name="connsiteX115" fmla="*/ 3136392 w 3675893"/>
              <a:gd name="connsiteY115" fmla="*/ 1106424 h 4111307"/>
              <a:gd name="connsiteX116" fmla="*/ 3191256 w 3675893"/>
              <a:gd name="connsiteY116" fmla="*/ 1088136 h 4111307"/>
              <a:gd name="connsiteX117" fmla="*/ 3218688 w 3675893"/>
              <a:gd name="connsiteY117" fmla="*/ 1060704 h 4111307"/>
              <a:gd name="connsiteX118" fmla="*/ 3246120 w 3675893"/>
              <a:gd name="connsiteY118" fmla="*/ 1042416 h 4111307"/>
              <a:gd name="connsiteX119" fmla="*/ 3291840 w 3675893"/>
              <a:gd name="connsiteY119" fmla="*/ 996696 h 4111307"/>
              <a:gd name="connsiteX120" fmla="*/ 3328416 w 3675893"/>
              <a:gd name="connsiteY120" fmla="*/ 914400 h 4111307"/>
              <a:gd name="connsiteX121" fmla="*/ 3328416 w 3675893"/>
              <a:gd name="connsiteY121" fmla="*/ 566928 h 4111307"/>
              <a:gd name="connsiteX122" fmla="*/ 3319272 w 3675893"/>
              <a:gd name="connsiteY122" fmla="*/ 539496 h 4111307"/>
              <a:gd name="connsiteX123" fmla="*/ 3310128 w 3675893"/>
              <a:gd name="connsiteY123" fmla="*/ 457200 h 4111307"/>
              <a:gd name="connsiteX124" fmla="*/ 3300984 w 3675893"/>
              <a:gd name="connsiteY124" fmla="*/ 429768 h 4111307"/>
              <a:gd name="connsiteX125" fmla="*/ 3291840 w 3675893"/>
              <a:gd name="connsiteY125" fmla="*/ 374904 h 4111307"/>
              <a:gd name="connsiteX126" fmla="*/ 3282696 w 3675893"/>
              <a:gd name="connsiteY126" fmla="*/ 237744 h 4111307"/>
              <a:gd name="connsiteX127" fmla="*/ 3273552 w 3675893"/>
              <a:gd name="connsiteY127" fmla="*/ 128016 h 4111307"/>
              <a:gd name="connsiteX128" fmla="*/ 3218688 w 3675893"/>
              <a:gd name="connsiteY128" fmla="*/ 91440 h 4111307"/>
              <a:gd name="connsiteX129" fmla="*/ 3163824 w 3675893"/>
              <a:gd name="connsiteY129" fmla="*/ 54864 h 4111307"/>
              <a:gd name="connsiteX130" fmla="*/ 2807208 w 3675893"/>
              <a:gd name="connsiteY130" fmla="*/ 45720 h 4111307"/>
              <a:gd name="connsiteX131" fmla="*/ 2359152 w 3675893"/>
              <a:gd name="connsiteY131" fmla="*/ 27432 h 4111307"/>
              <a:gd name="connsiteX132" fmla="*/ 2258568 w 3675893"/>
              <a:gd name="connsiteY132" fmla="*/ 18288 h 4111307"/>
              <a:gd name="connsiteX133" fmla="*/ 2103120 w 3675893"/>
              <a:gd name="connsiteY133" fmla="*/ 0 h 4111307"/>
              <a:gd name="connsiteX134" fmla="*/ 576072 w 3675893"/>
              <a:gd name="connsiteY134" fmla="*/ 9144 h 4111307"/>
              <a:gd name="connsiteX135" fmla="*/ 521208 w 3675893"/>
              <a:gd name="connsiteY135" fmla="*/ 36576 h 4111307"/>
              <a:gd name="connsiteX136" fmla="*/ 448056 w 3675893"/>
              <a:gd name="connsiteY136" fmla="*/ 27432 h 411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3675893" h="4111307">
                <a:moveTo>
                  <a:pt x="448056" y="27432"/>
                </a:moveTo>
                <a:lnTo>
                  <a:pt x="448056" y="27432"/>
                </a:lnTo>
                <a:cubicBezTo>
                  <a:pt x="454152" y="54864"/>
                  <a:pt x="464010" y="81724"/>
                  <a:pt x="466344" y="109728"/>
                </a:cubicBezTo>
                <a:cubicBezTo>
                  <a:pt x="467144" y="119333"/>
                  <a:pt x="459848" y="127892"/>
                  <a:pt x="457200" y="137160"/>
                </a:cubicBezTo>
                <a:cubicBezTo>
                  <a:pt x="453748" y="149244"/>
                  <a:pt x="451667" y="161699"/>
                  <a:pt x="448056" y="173736"/>
                </a:cubicBezTo>
                <a:cubicBezTo>
                  <a:pt x="442517" y="192200"/>
                  <a:pt x="434443" y="209898"/>
                  <a:pt x="429768" y="228600"/>
                </a:cubicBezTo>
                <a:lnTo>
                  <a:pt x="411480" y="301752"/>
                </a:lnTo>
                <a:cubicBezTo>
                  <a:pt x="387988" y="513176"/>
                  <a:pt x="395946" y="408562"/>
                  <a:pt x="411480" y="804672"/>
                </a:cubicBezTo>
                <a:cubicBezTo>
                  <a:pt x="412629" y="833968"/>
                  <a:pt x="430315" y="879466"/>
                  <a:pt x="438912" y="905256"/>
                </a:cubicBezTo>
                <a:lnTo>
                  <a:pt x="448056" y="932688"/>
                </a:lnTo>
                <a:cubicBezTo>
                  <a:pt x="459554" y="967183"/>
                  <a:pt x="462334" y="983542"/>
                  <a:pt x="493776" y="1014984"/>
                </a:cubicBezTo>
                <a:cubicBezTo>
                  <a:pt x="502920" y="1024128"/>
                  <a:pt x="510242" y="1035562"/>
                  <a:pt x="521208" y="1042416"/>
                </a:cubicBezTo>
                <a:cubicBezTo>
                  <a:pt x="535749" y="1051504"/>
                  <a:pt x="608994" y="1074726"/>
                  <a:pt x="621792" y="1078992"/>
                </a:cubicBezTo>
                <a:lnTo>
                  <a:pt x="649224" y="1088136"/>
                </a:lnTo>
                <a:cubicBezTo>
                  <a:pt x="658368" y="1091184"/>
                  <a:pt x="667205" y="1095390"/>
                  <a:pt x="676656" y="1097280"/>
                </a:cubicBezTo>
                <a:cubicBezTo>
                  <a:pt x="691896" y="1100328"/>
                  <a:pt x="707204" y="1103053"/>
                  <a:pt x="722376" y="1106424"/>
                </a:cubicBezTo>
                <a:cubicBezTo>
                  <a:pt x="734644" y="1109150"/>
                  <a:pt x="746587" y="1113320"/>
                  <a:pt x="758952" y="1115568"/>
                </a:cubicBezTo>
                <a:cubicBezTo>
                  <a:pt x="780157" y="1119423"/>
                  <a:pt x="801624" y="1121664"/>
                  <a:pt x="822960" y="1124712"/>
                </a:cubicBezTo>
                <a:cubicBezTo>
                  <a:pt x="841248" y="1130808"/>
                  <a:pt x="859122" y="1138325"/>
                  <a:pt x="877824" y="1143000"/>
                </a:cubicBezTo>
                <a:cubicBezTo>
                  <a:pt x="890016" y="1146048"/>
                  <a:pt x="902363" y="1148533"/>
                  <a:pt x="914400" y="1152144"/>
                </a:cubicBezTo>
                <a:cubicBezTo>
                  <a:pt x="932864" y="1157683"/>
                  <a:pt x="969264" y="1170432"/>
                  <a:pt x="969264" y="1170432"/>
                </a:cubicBezTo>
                <a:cubicBezTo>
                  <a:pt x="975360" y="1179576"/>
                  <a:pt x="978970" y="1190999"/>
                  <a:pt x="987552" y="1197864"/>
                </a:cubicBezTo>
                <a:cubicBezTo>
                  <a:pt x="1033543" y="1234657"/>
                  <a:pt x="1014866" y="1151789"/>
                  <a:pt x="1051560" y="1261872"/>
                </a:cubicBezTo>
                <a:lnTo>
                  <a:pt x="1069848" y="1316736"/>
                </a:lnTo>
                <a:cubicBezTo>
                  <a:pt x="1072896" y="1325880"/>
                  <a:pt x="1073645" y="1336148"/>
                  <a:pt x="1078992" y="1344168"/>
                </a:cubicBezTo>
                <a:lnTo>
                  <a:pt x="1097280" y="1371600"/>
                </a:lnTo>
                <a:cubicBezTo>
                  <a:pt x="1105467" y="1412534"/>
                  <a:pt x="1119453" y="1458437"/>
                  <a:pt x="1097280" y="1499616"/>
                </a:cubicBezTo>
                <a:cubicBezTo>
                  <a:pt x="1082952" y="1526226"/>
                  <a:pt x="1034583" y="1540545"/>
                  <a:pt x="1005840" y="1545336"/>
                </a:cubicBezTo>
                <a:cubicBezTo>
                  <a:pt x="981601" y="1549376"/>
                  <a:pt x="956990" y="1550835"/>
                  <a:pt x="932688" y="1554480"/>
                </a:cubicBezTo>
                <a:cubicBezTo>
                  <a:pt x="896018" y="1559981"/>
                  <a:pt x="859536" y="1566672"/>
                  <a:pt x="822960" y="1572768"/>
                </a:cubicBezTo>
                <a:cubicBezTo>
                  <a:pt x="804672" y="1575816"/>
                  <a:pt x="786450" y="1579290"/>
                  <a:pt x="768096" y="1581912"/>
                </a:cubicBezTo>
                <a:cubicBezTo>
                  <a:pt x="746760" y="1584960"/>
                  <a:pt x="725586" y="1589520"/>
                  <a:pt x="704088" y="1591056"/>
                </a:cubicBezTo>
                <a:cubicBezTo>
                  <a:pt x="640170" y="1595622"/>
                  <a:pt x="576072" y="1597152"/>
                  <a:pt x="512064" y="1600200"/>
                </a:cubicBezTo>
                <a:cubicBezTo>
                  <a:pt x="458629" y="1607834"/>
                  <a:pt x="450471" y="1607791"/>
                  <a:pt x="402336" y="1618488"/>
                </a:cubicBezTo>
                <a:cubicBezTo>
                  <a:pt x="390068" y="1621214"/>
                  <a:pt x="377797" y="1624021"/>
                  <a:pt x="365760" y="1627632"/>
                </a:cubicBezTo>
                <a:cubicBezTo>
                  <a:pt x="347296" y="1633171"/>
                  <a:pt x="329184" y="1639824"/>
                  <a:pt x="310896" y="1645920"/>
                </a:cubicBezTo>
                <a:lnTo>
                  <a:pt x="283464" y="1655064"/>
                </a:lnTo>
                <a:cubicBezTo>
                  <a:pt x="271272" y="1664208"/>
                  <a:pt x="259289" y="1673638"/>
                  <a:pt x="246888" y="1682496"/>
                </a:cubicBezTo>
                <a:cubicBezTo>
                  <a:pt x="237945" y="1688884"/>
                  <a:pt x="227227" y="1693013"/>
                  <a:pt x="219456" y="1700784"/>
                </a:cubicBezTo>
                <a:cubicBezTo>
                  <a:pt x="158496" y="1761744"/>
                  <a:pt x="246888" y="1697736"/>
                  <a:pt x="173736" y="1746504"/>
                </a:cubicBezTo>
                <a:cubicBezTo>
                  <a:pt x="161544" y="1764792"/>
                  <a:pt x="144111" y="1780516"/>
                  <a:pt x="137160" y="1801368"/>
                </a:cubicBezTo>
                <a:cubicBezTo>
                  <a:pt x="124541" y="1839226"/>
                  <a:pt x="133363" y="1820780"/>
                  <a:pt x="109728" y="1856232"/>
                </a:cubicBezTo>
                <a:cubicBezTo>
                  <a:pt x="97370" y="1905663"/>
                  <a:pt x="85597" y="1948625"/>
                  <a:pt x="82296" y="2002536"/>
                </a:cubicBezTo>
                <a:cubicBezTo>
                  <a:pt x="75402" y="2115142"/>
                  <a:pt x="78786" y="2228188"/>
                  <a:pt x="73152" y="2340864"/>
                </a:cubicBezTo>
                <a:cubicBezTo>
                  <a:pt x="69638" y="2411145"/>
                  <a:pt x="58996" y="2480929"/>
                  <a:pt x="54864" y="2551176"/>
                </a:cubicBezTo>
                <a:cubicBezTo>
                  <a:pt x="45154" y="2716246"/>
                  <a:pt x="62134" y="2657382"/>
                  <a:pt x="36576" y="2734056"/>
                </a:cubicBezTo>
                <a:cubicBezTo>
                  <a:pt x="30480" y="2880360"/>
                  <a:pt x="24558" y="3026671"/>
                  <a:pt x="18288" y="3172968"/>
                </a:cubicBezTo>
                <a:cubicBezTo>
                  <a:pt x="8858" y="3393004"/>
                  <a:pt x="16159" y="3311001"/>
                  <a:pt x="0" y="3456432"/>
                </a:cubicBezTo>
                <a:cubicBezTo>
                  <a:pt x="3048" y="3590544"/>
                  <a:pt x="-2232" y="3725105"/>
                  <a:pt x="9144" y="3858768"/>
                </a:cubicBezTo>
                <a:cubicBezTo>
                  <a:pt x="10241" y="3871653"/>
                  <a:pt x="26758" y="3877784"/>
                  <a:pt x="36576" y="3886200"/>
                </a:cubicBezTo>
                <a:cubicBezTo>
                  <a:pt x="42375" y="3891170"/>
                  <a:pt x="89005" y="3926131"/>
                  <a:pt x="100584" y="3931920"/>
                </a:cubicBezTo>
                <a:cubicBezTo>
                  <a:pt x="109205" y="3936231"/>
                  <a:pt x="119395" y="3936753"/>
                  <a:pt x="128016" y="3941064"/>
                </a:cubicBezTo>
                <a:cubicBezTo>
                  <a:pt x="143912" y="3949012"/>
                  <a:pt x="157556" y="3961142"/>
                  <a:pt x="173736" y="3968496"/>
                </a:cubicBezTo>
                <a:cubicBezTo>
                  <a:pt x="191285" y="3976473"/>
                  <a:pt x="212560" y="3976091"/>
                  <a:pt x="228600" y="3986784"/>
                </a:cubicBezTo>
                <a:cubicBezTo>
                  <a:pt x="237744" y="3992880"/>
                  <a:pt x="245606" y="4001597"/>
                  <a:pt x="256032" y="4005072"/>
                </a:cubicBezTo>
                <a:cubicBezTo>
                  <a:pt x="273621" y="4010935"/>
                  <a:pt x="292797" y="4010194"/>
                  <a:pt x="310896" y="4014216"/>
                </a:cubicBezTo>
                <a:cubicBezTo>
                  <a:pt x="320305" y="4016307"/>
                  <a:pt x="328704" y="4022825"/>
                  <a:pt x="338328" y="4023360"/>
                </a:cubicBezTo>
                <a:cubicBezTo>
                  <a:pt x="438803" y="4028942"/>
                  <a:pt x="539496" y="4029456"/>
                  <a:pt x="640080" y="4032504"/>
                </a:cubicBezTo>
                <a:cubicBezTo>
                  <a:pt x="670560" y="4035552"/>
                  <a:pt x="701413" y="4036003"/>
                  <a:pt x="731520" y="4041648"/>
                </a:cubicBezTo>
                <a:cubicBezTo>
                  <a:pt x="750467" y="4045201"/>
                  <a:pt x="767400" y="4056586"/>
                  <a:pt x="786384" y="4059936"/>
                </a:cubicBezTo>
                <a:cubicBezTo>
                  <a:pt x="819538" y="4065787"/>
                  <a:pt x="853440" y="4066032"/>
                  <a:pt x="886968" y="4069080"/>
                </a:cubicBezTo>
                <a:cubicBezTo>
                  <a:pt x="1131651" y="4130251"/>
                  <a:pt x="934989" y="4086935"/>
                  <a:pt x="1490472" y="4096512"/>
                </a:cubicBezTo>
                <a:cubicBezTo>
                  <a:pt x="1527048" y="4099560"/>
                  <a:pt x="1563497" y="4105656"/>
                  <a:pt x="1600200" y="4105656"/>
                </a:cubicBezTo>
                <a:cubicBezTo>
                  <a:pt x="2563276" y="4105656"/>
                  <a:pt x="2300601" y="4126773"/>
                  <a:pt x="2734056" y="4087368"/>
                </a:cubicBezTo>
                <a:cubicBezTo>
                  <a:pt x="2775719" y="4073480"/>
                  <a:pt x="2767922" y="4075638"/>
                  <a:pt x="2825496" y="4059936"/>
                </a:cubicBezTo>
                <a:cubicBezTo>
                  <a:pt x="2837620" y="4056629"/>
                  <a:pt x="2849651" y="4052703"/>
                  <a:pt x="2862072" y="4050792"/>
                </a:cubicBezTo>
                <a:cubicBezTo>
                  <a:pt x="2889352" y="4046595"/>
                  <a:pt x="2917045" y="4045551"/>
                  <a:pt x="2944368" y="4041648"/>
                </a:cubicBezTo>
                <a:cubicBezTo>
                  <a:pt x="2959754" y="4039450"/>
                  <a:pt x="2974583" y="4033573"/>
                  <a:pt x="2990088" y="4032504"/>
                </a:cubicBezTo>
                <a:cubicBezTo>
                  <a:pt x="3063130" y="4027467"/>
                  <a:pt x="3136392" y="4026408"/>
                  <a:pt x="3209544" y="4023360"/>
                </a:cubicBezTo>
                <a:cubicBezTo>
                  <a:pt x="3240024" y="4017264"/>
                  <a:pt x="3271495" y="4014902"/>
                  <a:pt x="3300984" y="4005072"/>
                </a:cubicBezTo>
                <a:cubicBezTo>
                  <a:pt x="3363690" y="3984170"/>
                  <a:pt x="3285862" y="4008853"/>
                  <a:pt x="3374136" y="3986784"/>
                </a:cubicBezTo>
                <a:cubicBezTo>
                  <a:pt x="3383487" y="3984446"/>
                  <a:pt x="3392159" y="3979731"/>
                  <a:pt x="3401568" y="3977640"/>
                </a:cubicBezTo>
                <a:cubicBezTo>
                  <a:pt x="3419667" y="3973618"/>
                  <a:pt x="3438367" y="3972665"/>
                  <a:pt x="3456432" y="3968496"/>
                </a:cubicBezTo>
                <a:cubicBezTo>
                  <a:pt x="3478054" y="3963506"/>
                  <a:pt x="3499032" y="3956047"/>
                  <a:pt x="3520440" y="3950208"/>
                </a:cubicBezTo>
                <a:cubicBezTo>
                  <a:pt x="3532564" y="3946901"/>
                  <a:pt x="3544824" y="3944112"/>
                  <a:pt x="3557016" y="3941064"/>
                </a:cubicBezTo>
                <a:cubicBezTo>
                  <a:pt x="3566160" y="3934968"/>
                  <a:pt x="3578623" y="3932095"/>
                  <a:pt x="3584448" y="3922776"/>
                </a:cubicBezTo>
                <a:cubicBezTo>
                  <a:pt x="3594665" y="3906429"/>
                  <a:pt x="3592043" y="3883952"/>
                  <a:pt x="3602736" y="3867912"/>
                </a:cubicBezTo>
                <a:lnTo>
                  <a:pt x="3621024" y="3840480"/>
                </a:lnTo>
                <a:cubicBezTo>
                  <a:pt x="3624072" y="3828288"/>
                  <a:pt x="3627442" y="3816172"/>
                  <a:pt x="3630168" y="3803904"/>
                </a:cubicBezTo>
                <a:cubicBezTo>
                  <a:pt x="3633539" y="3788732"/>
                  <a:pt x="3634846" y="3773070"/>
                  <a:pt x="3639312" y="3758184"/>
                </a:cubicBezTo>
                <a:cubicBezTo>
                  <a:pt x="3644029" y="3742462"/>
                  <a:pt x="3651504" y="3727704"/>
                  <a:pt x="3657600" y="3712464"/>
                </a:cubicBezTo>
                <a:cubicBezTo>
                  <a:pt x="3660644" y="3685069"/>
                  <a:pt x="3676221" y="3549876"/>
                  <a:pt x="3675888" y="3529584"/>
                </a:cubicBezTo>
                <a:cubicBezTo>
                  <a:pt x="3673388" y="3377083"/>
                  <a:pt x="3666220" y="3224662"/>
                  <a:pt x="3657600" y="3072384"/>
                </a:cubicBezTo>
                <a:cubicBezTo>
                  <a:pt x="3657055" y="3062761"/>
                  <a:pt x="3651104" y="3054220"/>
                  <a:pt x="3648456" y="3044952"/>
                </a:cubicBezTo>
                <a:cubicBezTo>
                  <a:pt x="3645004" y="3032868"/>
                  <a:pt x="3643286" y="3020298"/>
                  <a:pt x="3639312" y="3008376"/>
                </a:cubicBezTo>
                <a:cubicBezTo>
                  <a:pt x="3634121" y="2992804"/>
                  <a:pt x="3625851" y="2978344"/>
                  <a:pt x="3621024" y="2962656"/>
                </a:cubicBezTo>
                <a:cubicBezTo>
                  <a:pt x="3613632" y="2938633"/>
                  <a:pt x="3612071" y="2912841"/>
                  <a:pt x="3602736" y="2889504"/>
                </a:cubicBezTo>
                <a:cubicBezTo>
                  <a:pt x="3596640" y="2874264"/>
                  <a:pt x="3589639" y="2859356"/>
                  <a:pt x="3584448" y="2843784"/>
                </a:cubicBezTo>
                <a:cubicBezTo>
                  <a:pt x="3580474" y="2831862"/>
                  <a:pt x="3578915" y="2819245"/>
                  <a:pt x="3575304" y="2807208"/>
                </a:cubicBezTo>
                <a:cubicBezTo>
                  <a:pt x="3569765" y="2788744"/>
                  <a:pt x="3557016" y="2752344"/>
                  <a:pt x="3557016" y="2752344"/>
                </a:cubicBezTo>
                <a:cubicBezTo>
                  <a:pt x="3553968" y="2709672"/>
                  <a:pt x="3552871" y="2666816"/>
                  <a:pt x="3547872" y="2624328"/>
                </a:cubicBezTo>
                <a:cubicBezTo>
                  <a:pt x="3546746" y="2614755"/>
                  <a:pt x="3539792" y="2606476"/>
                  <a:pt x="3538728" y="2596896"/>
                </a:cubicBezTo>
                <a:cubicBezTo>
                  <a:pt x="3533668" y="2551355"/>
                  <a:pt x="3532632" y="2505456"/>
                  <a:pt x="3529584" y="2459736"/>
                </a:cubicBezTo>
                <a:cubicBezTo>
                  <a:pt x="3533143" y="2281775"/>
                  <a:pt x="3507195" y="2094614"/>
                  <a:pt x="3557016" y="1920240"/>
                </a:cubicBezTo>
                <a:cubicBezTo>
                  <a:pt x="3559664" y="1910972"/>
                  <a:pt x="3563112" y="1901952"/>
                  <a:pt x="3566160" y="1892808"/>
                </a:cubicBezTo>
                <a:cubicBezTo>
                  <a:pt x="3564628" y="1866764"/>
                  <a:pt x="3567583" y="1753347"/>
                  <a:pt x="3547872" y="1700784"/>
                </a:cubicBezTo>
                <a:cubicBezTo>
                  <a:pt x="3529497" y="1651785"/>
                  <a:pt x="3490091" y="1610448"/>
                  <a:pt x="3447288" y="1581912"/>
                </a:cubicBezTo>
                <a:cubicBezTo>
                  <a:pt x="3438144" y="1575816"/>
                  <a:pt x="3429899" y="1568087"/>
                  <a:pt x="3419856" y="1563624"/>
                </a:cubicBezTo>
                <a:cubicBezTo>
                  <a:pt x="3402240" y="1555795"/>
                  <a:pt x="3382890" y="1552495"/>
                  <a:pt x="3364992" y="1545336"/>
                </a:cubicBezTo>
                <a:cubicBezTo>
                  <a:pt x="3352336" y="1540274"/>
                  <a:pt x="3341964" y="1528553"/>
                  <a:pt x="3328416" y="1527048"/>
                </a:cubicBezTo>
                <a:cubicBezTo>
                  <a:pt x="3258675" y="1519299"/>
                  <a:pt x="3188208" y="1520952"/>
                  <a:pt x="3118104" y="1517904"/>
                </a:cubicBezTo>
                <a:cubicBezTo>
                  <a:pt x="2946521" y="1493392"/>
                  <a:pt x="3210936" y="1529358"/>
                  <a:pt x="2898648" y="1499616"/>
                </a:cubicBezTo>
                <a:cubicBezTo>
                  <a:pt x="2870467" y="1496932"/>
                  <a:pt x="2841977" y="1481502"/>
                  <a:pt x="2816352" y="1472184"/>
                </a:cubicBezTo>
                <a:cubicBezTo>
                  <a:pt x="2798235" y="1465596"/>
                  <a:pt x="2761488" y="1453896"/>
                  <a:pt x="2761488" y="1453896"/>
                </a:cubicBezTo>
                <a:cubicBezTo>
                  <a:pt x="2752344" y="1444752"/>
                  <a:pt x="2744264" y="1434403"/>
                  <a:pt x="2734056" y="1426464"/>
                </a:cubicBezTo>
                <a:cubicBezTo>
                  <a:pt x="2716706" y="1412970"/>
                  <a:pt x="2694734" y="1405430"/>
                  <a:pt x="2679192" y="1389888"/>
                </a:cubicBezTo>
                <a:lnTo>
                  <a:pt x="2651760" y="1362456"/>
                </a:lnTo>
                <a:cubicBezTo>
                  <a:pt x="2648712" y="1353312"/>
                  <a:pt x="2644707" y="1344433"/>
                  <a:pt x="2642616" y="1335024"/>
                </a:cubicBezTo>
                <a:cubicBezTo>
                  <a:pt x="2637329" y="1311233"/>
                  <a:pt x="2618927" y="1211798"/>
                  <a:pt x="2642616" y="1197864"/>
                </a:cubicBezTo>
                <a:cubicBezTo>
                  <a:pt x="2684733" y="1173089"/>
                  <a:pt x="2740152" y="1191768"/>
                  <a:pt x="2788920" y="1188720"/>
                </a:cubicBezTo>
                <a:cubicBezTo>
                  <a:pt x="2812423" y="1180886"/>
                  <a:pt x="2827668" y="1175025"/>
                  <a:pt x="2852928" y="1170432"/>
                </a:cubicBezTo>
                <a:cubicBezTo>
                  <a:pt x="2874133" y="1166577"/>
                  <a:pt x="2895600" y="1164336"/>
                  <a:pt x="2916936" y="1161288"/>
                </a:cubicBezTo>
                <a:cubicBezTo>
                  <a:pt x="2926080" y="1158240"/>
                  <a:pt x="2934976" y="1154311"/>
                  <a:pt x="2944368" y="1152144"/>
                </a:cubicBezTo>
                <a:cubicBezTo>
                  <a:pt x="2974656" y="1145155"/>
                  <a:pt x="3006319" y="1143686"/>
                  <a:pt x="3035808" y="1133856"/>
                </a:cubicBezTo>
                <a:cubicBezTo>
                  <a:pt x="3054096" y="1127760"/>
                  <a:pt x="3071769" y="1119349"/>
                  <a:pt x="3090672" y="1115568"/>
                </a:cubicBezTo>
                <a:cubicBezTo>
                  <a:pt x="3105912" y="1112520"/>
                  <a:pt x="3121398" y="1110513"/>
                  <a:pt x="3136392" y="1106424"/>
                </a:cubicBezTo>
                <a:cubicBezTo>
                  <a:pt x="3154990" y="1101352"/>
                  <a:pt x="3191256" y="1088136"/>
                  <a:pt x="3191256" y="1088136"/>
                </a:cubicBezTo>
                <a:cubicBezTo>
                  <a:pt x="3200400" y="1078992"/>
                  <a:pt x="3208754" y="1068983"/>
                  <a:pt x="3218688" y="1060704"/>
                </a:cubicBezTo>
                <a:cubicBezTo>
                  <a:pt x="3227131" y="1053669"/>
                  <a:pt x="3238349" y="1050187"/>
                  <a:pt x="3246120" y="1042416"/>
                </a:cubicBezTo>
                <a:cubicBezTo>
                  <a:pt x="3307080" y="981456"/>
                  <a:pt x="3218688" y="1045464"/>
                  <a:pt x="3291840" y="996696"/>
                </a:cubicBezTo>
                <a:cubicBezTo>
                  <a:pt x="3313603" y="931406"/>
                  <a:pt x="3299435" y="957872"/>
                  <a:pt x="3328416" y="914400"/>
                </a:cubicBezTo>
                <a:cubicBezTo>
                  <a:pt x="3352463" y="770119"/>
                  <a:pt x="3344138" y="842071"/>
                  <a:pt x="3328416" y="566928"/>
                </a:cubicBezTo>
                <a:cubicBezTo>
                  <a:pt x="3327866" y="557305"/>
                  <a:pt x="3322320" y="548640"/>
                  <a:pt x="3319272" y="539496"/>
                </a:cubicBezTo>
                <a:cubicBezTo>
                  <a:pt x="3316224" y="512064"/>
                  <a:pt x="3314666" y="484425"/>
                  <a:pt x="3310128" y="457200"/>
                </a:cubicBezTo>
                <a:cubicBezTo>
                  <a:pt x="3308543" y="447693"/>
                  <a:pt x="3303075" y="439177"/>
                  <a:pt x="3300984" y="429768"/>
                </a:cubicBezTo>
                <a:cubicBezTo>
                  <a:pt x="3296962" y="411669"/>
                  <a:pt x="3294888" y="393192"/>
                  <a:pt x="3291840" y="374904"/>
                </a:cubicBezTo>
                <a:cubicBezTo>
                  <a:pt x="3288792" y="329184"/>
                  <a:pt x="3286081" y="283440"/>
                  <a:pt x="3282696" y="237744"/>
                </a:cubicBezTo>
                <a:cubicBezTo>
                  <a:pt x="3279985" y="201142"/>
                  <a:pt x="3283009" y="163480"/>
                  <a:pt x="3273552" y="128016"/>
                </a:cubicBezTo>
                <a:cubicBezTo>
                  <a:pt x="3265082" y="96253"/>
                  <a:pt x="3239175" y="102821"/>
                  <a:pt x="3218688" y="91440"/>
                </a:cubicBezTo>
                <a:cubicBezTo>
                  <a:pt x="3199475" y="80766"/>
                  <a:pt x="3185796" y="55427"/>
                  <a:pt x="3163824" y="54864"/>
                </a:cubicBezTo>
                <a:lnTo>
                  <a:pt x="2807208" y="45720"/>
                </a:lnTo>
                <a:cubicBezTo>
                  <a:pt x="2573574" y="22357"/>
                  <a:pt x="2839062" y="46628"/>
                  <a:pt x="2359152" y="27432"/>
                </a:cubicBezTo>
                <a:cubicBezTo>
                  <a:pt x="2325513" y="26086"/>
                  <a:pt x="2292096" y="21336"/>
                  <a:pt x="2258568" y="18288"/>
                </a:cubicBezTo>
                <a:cubicBezTo>
                  <a:pt x="2198951" y="6365"/>
                  <a:pt x="2176163" y="0"/>
                  <a:pt x="2103120" y="0"/>
                </a:cubicBezTo>
                <a:lnTo>
                  <a:pt x="576072" y="9144"/>
                </a:lnTo>
                <a:cubicBezTo>
                  <a:pt x="525777" y="25909"/>
                  <a:pt x="570841" y="8215"/>
                  <a:pt x="521208" y="36576"/>
                </a:cubicBezTo>
                <a:cubicBezTo>
                  <a:pt x="469540" y="66101"/>
                  <a:pt x="460248" y="28956"/>
                  <a:pt x="448056" y="27432"/>
                </a:cubicBezTo>
                <a:close/>
              </a:path>
            </a:pathLst>
          </a:custGeom>
          <a:solidFill>
            <a:srgbClr val="B08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7E1FB87D-C3BE-437D-AB84-2081437A182F}"/>
              </a:ext>
            </a:extLst>
          </p:cNvPr>
          <p:cNvGrpSpPr/>
          <p:nvPr/>
        </p:nvGrpSpPr>
        <p:grpSpPr>
          <a:xfrm>
            <a:off x="7911255" y="5095703"/>
            <a:ext cx="724517" cy="797241"/>
            <a:chOff x="228600" y="152400"/>
            <a:chExt cx="6172200" cy="6629400"/>
          </a:xfrm>
        </p:grpSpPr>
        <p:sp>
          <p:nvSpPr>
            <p:cNvPr id="330" name="Rounded Rectangle 2">
              <a:extLst>
                <a:ext uri="{FF2B5EF4-FFF2-40B4-BE49-F238E27FC236}">
                  <a16:creationId xmlns:a16="http://schemas.microsoft.com/office/drawing/2014/main" id="{4C5D31CC-AD6F-4E4B-90CB-518004B5AB66}"/>
                </a:ext>
              </a:extLst>
            </p:cNvPr>
            <p:cNvSpPr/>
            <p:nvPr/>
          </p:nvSpPr>
          <p:spPr>
            <a:xfrm>
              <a:off x="2667000" y="533400"/>
              <a:ext cx="1371600" cy="6096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ounded Rectangle 3">
              <a:extLst>
                <a:ext uri="{FF2B5EF4-FFF2-40B4-BE49-F238E27FC236}">
                  <a16:creationId xmlns:a16="http://schemas.microsoft.com/office/drawing/2014/main" id="{B6552954-F00A-437A-8B44-596BA230654E}"/>
                </a:ext>
              </a:extLst>
            </p:cNvPr>
            <p:cNvSpPr/>
            <p:nvPr/>
          </p:nvSpPr>
          <p:spPr>
            <a:xfrm>
              <a:off x="2209800" y="990600"/>
              <a:ext cx="2286000" cy="6096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ounded Rectangle 4">
              <a:extLst>
                <a:ext uri="{FF2B5EF4-FFF2-40B4-BE49-F238E27FC236}">
                  <a16:creationId xmlns:a16="http://schemas.microsoft.com/office/drawing/2014/main" id="{33F3FB22-38F0-4A13-93F0-743CE3B16920}"/>
                </a:ext>
              </a:extLst>
            </p:cNvPr>
            <p:cNvSpPr/>
            <p:nvPr/>
          </p:nvSpPr>
          <p:spPr>
            <a:xfrm>
              <a:off x="2133600" y="1600200"/>
              <a:ext cx="2438400" cy="1295400"/>
            </a:xfrm>
            <a:prstGeom prst="roundRect">
              <a:avLst>
                <a:gd name="adj" fmla="val 6750"/>
              </a:avLst>
            </a:prstGeom>
            <a:solidFill>
              <a:schemeClr val="bg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ounded Rectangle 5">
              <a:extLst>
                <a:ext uri="{FF2B5EF4-FFF2-40B4-BE49-F238E27FC236}">
                  <a16:creationId xmlns:a16="http://schemas.microsoft.com/office/drawing/2014/main" id="{78AE1C34-4342-4D5C-9987-3ADDD467221E}"/>
                </a:ext>
              </a:extLst>
            </p:cNvPr>
            <p:cNvSpPr/>
            <p:nvPr/>
          </p:nvSpPr>
          <p:spPr>
            <a:xfrm>
              <a:off x="2133600" y="2514600"/>
              <a:ext cx="2514600" cy="4572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ounded Rectangle 6">
              <a:extLst>
                <a:ext uri="{FF2B5EF4-FFF2-40B4-BE49-F238E27FC236}">
                  <a16:creationId xmlns:a16="http://schemas.microsoft.com/office/drawing/2014/main" id="{469959AE-1C09-4841-9830-8017F1690451}"/>
                </a:ext>
              </a:extLst>
            </p:cNvPr>
            <p:cNvSpPr/>
            <p:nvPr/>
          </p:nvSpPr>
          <p:spPr>
            <a:xfrm>
              <a:off x="1828800" y="2895600"/>
              <a:ext cx="3124200" cy="6096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ounded Rectangle 7">
              <a:extLst>
                <a:ext uri="{FF2B5EF4-FFF2-40B4-BE49-F238E27FC236}">
                  <a16:creationId xmlns:a16="http://schemas.microsoft.com/office/drawing/2014/main" id="{4E7EEF49-329A-4515-A97C-43EA0D9DD433}"/>
                </a:ext>
              </a:extLst>
            </p:cNvPr>
            <p:cNvSpPr/>
            <p:nvPr/>
          </p:nvSpPr>
          <p:spPr>
            <a:xfrm>
              <a:off x="3124200" y="1600200"/>
              <a:ext cx="609600" cy="914400"/>
            </a:xfrm>
            <a:prstGeom prst="roundRect">
              <a:avLst>
                <a:gd name="adj" fmla="val 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ounded Rectangle 8">
              <a:extLst>
                <a:ext uri="{FF2B5EF4-FFF2-40B4-BE49-F238E27FC236}">
                  <a16:creationId xmlns:a16="http://schemas.microsoft.com/office/drawing/2014/main" id="{17C88159-4D1F-4A9E-89FA-9F0B9EF0D2A1}"/>
                </a:ext>
              </a:extLst>
            </p:cNvPr>
            <p:cNvSpPr/>
            <p:nvPr/>
          </p:nvSpPr>
          <p:spPr>
            <a:xfrm>
              <a:off x="1524000" y="3505200"/>
              <a:ext cx="3733800" cy="6096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ounded Rectangle 9">
              <a:extLst>
                <a:ext uri="{FF2B5EF4-FFF2-40B4-BE49-F238E27FC236}">
                  <a16:creationId xmlns:a16="http://schemas.microsoft.com/office/drawing/2014/main" id="{ECB1FCEF-12E6-4574-A344-0FE596AD04CE}"/>
                </a:ext>
              </a:extLst>
            </p:cNvPr>
            <p:cNvSpPr/>
            <p:nvPr/>
          </p:nvSpPr>
          <p:spPr>
            <a:xfrm>
              <a:off x="1066800" y="4114800"/>
              <a:ext cx="4572000" cy="6858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ounded Rectangle 10">
              <a:extLst>
                <a:ext uri="{FF2B5EF4-FFF2-40B4-BE49-F238E27FC236}">
                  <a16:creationId xmlns:a16="http://schemas.microsoft.com/office/drawing/2014/main" id="{3F53B974-81EB-4114-B463-13D58ED5E39E}"/>
                </a:ext>
              </a:extLst>
            </p:cNvPr>
            <p:cNvSpPr/>
            <p:nvPr/>
          </p:nvSpPr>
          <p:spPr>
            <a:xfrm>
              <a:off x="685800" y="4800600"/>
              <a:ext cx="5334000" cy="8382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ounded Rectangle 11">
              <a:extLst>
                <a:ext uri="{FF2B5EF4-FFF2-40B4-BE49-F238E27FC236}">
                  <a16:creationId xmlns:a16="http://schemas.microsoft.com/office/drawing/2014/main" id="{0A2CECD9-83B3-48BF-8F2A-4DEA954197AE}"/>
                </a:ext>
              </a:extLst>
            </p:cNvPr>
            <p:cNvSpPr/>
            <p:nvPr/>
          </p:nvSpPr>
          <p:spPr>
            <a:xfrm>
              <a:off x="228600" y="5638800"/>
              <a:ext cx="6172200" cy="9144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ounded Rectangle 12">
              <a:extLst>
                <a:ext uri="{FF2B5EF4-FFF2-40B4-BE49-F238E27FC236}">
                  <a16:creationId xmlns:a16="http://schemas.microsoft.com/office/drawing/2014/main" id="{80FA0B33-304F-45D5-A9F6-852EDA35EF0D}"/>
                </a:ext>
              </a:extLst>
            </p:cNvPr>
            <p:cNvSpPr/>
            <p:nvPr/>
          </p:nvSpPr>
          <p:spPr>
            <a:xfrm>
              <a:off x="2133600" y="1524000"/>
              <a:ext cx="2438400" cy="1524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Trapezoid 340">
              <a:extLst>
                <a:ext uri="{FF2B5EF4-FFF2-40B4-BE49-F238E27FC236}">
                  <a16:creationId xmlns:a16="http://schemas.microsoft.com/office/drawing/2014/main" id="{26B98460-D1B1-44BB-968D-A4708C6416AF}"/>
                </a:ext>
              </a:extLst>
            </p:cNvPr>
            <p:cNvSpPr/>
            <p:nvPr/>
          </p:nvSpPr>
          <p:spPr>
            <a:xfrm>
              <a:off x="2362200" y="2514600"/>
              <a:ext cx="2209800" cy="4267200"/>
            </a:xfrm>
            <a:prstGeom prst="trapezoid">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a:extLst>
                <a:ext uri="{FF2B5EF4-FFF2-40B4-BE49-F238E27FC236}">
                  <a16:creationId xmlns:a16="http://schemas.microsoft.com/office/drawing/2014/main" id="{5416FEF7-807F-43AE-BCBE-C4DB474034B6}"/>
                </a:ext>
              </a:extLst>
            </p:cNvPr>
            <p:cNvCxnSpPr/>
            <p:nvPr/>
          </p:nvCxnSpPr>
          <p:spPr>
            <a:xfrm>
              <a:off x="2895600" y="25908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DE960F07-5513-41DE-8A35-D50A269D6218}"/>
                </a:ext>
              </a:extLst>
            </p:cNvPr>
            <p:cNvCxnSpPr/>
            <p:nvPr/>
          </p:nvCxnSpPr>
          <p:spPr>
            <a:xfrm>
              <a:off x="3124200" y="29718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EDB08703-FDC5-4476-A8AF-6F6FD0C7743A}"/>
                </a:ext>
              </a:extLst>
            </p:cNvPr>
            <p:cNvCxnSpPr/>
            <p:nvPr/>
          </p:nvCxnSpPr>
          <p:spPr>
            <a:xfrm>
              <a:off x="3124200" y="3124200"/>
              <a:ext cx="76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030DF606-22B3-41A8-8E9A-D8C82993AFEF}"/>
                </a:ext>
              </a:extLst>
            </p:cNvPr>
            <p:cNvCxnSpPr/>
            <p:nvPr/>
          </p:nvCxnSpPr>
          <p:spPr>
            <a:xfrm>
              <a:off x="3048000" y="3276600"/>
              <a:ext cx="76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BEBE6E69-7E30-4FC2-AE95-2FB243FC45B8}"/>
                </a:ext>
              </a:extLst>
            </p:cNvPr>
            <p:cNvCxnSpPr/>
            <p:nvPr/>
          </p:nvCxnSpPr>
          <p:spPr>
            <a:xfrm>
              <a:off x="2971800" y="3429000"/>
              <a:ext cx="838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B741EA52-236F-45F0-B0DF-601C7F584A9B}"/>
                </a:ext>
              </a:extLst>
            </p:cNvPr>
            <p:cNvCxnSpPr/>
            <p:nvPr/>
          </p:nvCxnSpPr>
          <p:spPr>
            <a:xfrm>
              <a:off x="2895600" y="63246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F50B2960-F84A-49FC-913C-48E0570E22FF}"/>
                </a:ext>
              </a:extLst>
            </p:cNvPr>
            <p:cNvCxnSpPr/>
            <p:nvPr/>
          </p:nvCxnSpPr>
          <p:spPr>
            <a:xfrm>
              <a:off x="2895600" y="61722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1F1E4574-374B-419C-9A3C-80CD683A46AD}"/>
                </a:ext>
              </a:extLst>
            </p:cNvPr>
            <p:cNvCxnSpPr/>
            <p:nvPr/>
          </p:nvCxnSpPr>
          <p:spPr>
            <a:xfrm>
              <a:off x="2895600" y="60198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627CF39D-5343-4911-B12D-08B7474E65C0}"/>
                </a:ext>
              </a:extLst>
            </p:cNvPr>
            <p:cNvCxnSpPr/>
            <p:nvPr/>
          </p:nvCxnSpPr>
          <p:spPr>
            <a:xfrm>
              <a:off x="2895600" y="58674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90D8421E-A0E6-48D9-848E-D4F65053E0FC}"/>
                </a:ext>
              </a:extLst>
            </p:cNvPr>
            <p:cNvCxnSpPr/>
            <p:nvPr/>
          </p:nvCxnSpPr>
          <p:spPr>
            <a:xfrm>
              <a:off x="2895600" y="57150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F0C8B7D7-D377-4FA1-B523-6784C19C8F06}"/>
                </a:ext>
              </a:extLst>
            </p:cNvPr>
            <p:cNvCxnSpPr/>
            <p:nvPr/>
          </p:nvCxnSpPr>
          <p:spPr>
            <a:xfrm>
              <a:off x="2895600" y="55626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CBBBF55B-2D48-4407-8307-170C1295684E}"/>
                </a:ext>
              </a:extLst>
            </p:cNvPr>
            <p:cNvCxnSpPr/>
            <p:nvPr/>
          </p:nvCxnSpPr>
          <p:spPr>
            <a:xfrm>
              <a:off x="2895600" y="54102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F53E018-1FC5-4869-BBB6-A35482234C2B}"/>
                </a:ext>
              </a:extLst>
            </p:cNvPr>
            <p:cNvCxnSpPr/>
            <p:nvPr/>
          </p:nvCxnSpPr>
          <p:spPr>
            <a:xfrm>
              <a:off x="2895600" y="52578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F8B6C3A3-8874-4286-92BD-ECC1B5963BBD}"/>
                </a:ext>
              </a:extLst>
            </p:cNvPr>
            <p:cNvCxnSpPr/>
            <p:nvPr/>
          </p:nvCxnSpPr>
          <p:spPr>
            <a:xfrm>
              <a:off x="2895600" y="51054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E5EE6D93-C7DD-48BC-A1EE-69F596EBE024}"/>
                </a:ext>
              </a:extLst>
            </p:cNvPr>
            <p:cNvCxnSpPr/>
            <p:nvPr/>
          </p:nvCxnSpPr>
          <p:spPr>
            <a:xfrm>
              <a:off x="2895600" y="49530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0B21C8E9-EC09-48C0-A2BE-AA7D9F02000B}"/>
                </a:ext>
              </a:extLst>
            </p:cNvPr>
            <p:cNvCxnSpPr/>
            <p:nvPr/>
          </p:nvCxnSpPr>
          <p:spPr>
            <a:xfrm>
              <a:off x="2895600" y="48006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0A871F77-AA57-4EEB-896D-7110FA8FF7B9}"/>
                </a:ext>
              </a:extLst>
            </p:cNvPr>
            <p:cNvCxnSpPr/>
            <p:nvPr/>
          </p:nvCxnSpPr>
          <p:spPr>
            <a:xfrm>
              <a:off x="2895600" y="46482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74550319-0106-4F92-BA8C-8211A301091C}"/>
                </a:ext>
              </a:extLst>
            </p:cNvPr>
            <p:cNvCxnSpPr/>
            <p:nvPr/>
          </p:nvCxnSpPr>
          <p:spPr>
            <a:xfrm>
              <a:off x="2895600" y="44958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27A61BCD-8759-49FC-B27B-FAB1A79E4442}"/>
                </a:ext>
              </a:extLst>
            </p:cNvPr>
            <p:cNvCxnSpPr/>
            <p:nvPr/>
          </p:nvCxnSpPr>
          <p:spPr>
            <a:xfrm>
              <a:off x="2971800" y="4343400"/>
              <a:ext cx="990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4FF9D2DF-E262-44D4-8D9E-BDF25A7A16B4}"/>
                </a:ext>
              </a:extLst>
            </p:cNvPr>
            <p:cNvCxnSpPr/>
            <p:nvPr/>
          </p:nvCxnSpPr>
          <p:spPr>
            <a:xfrm>
              <a:off x="2971800" y="4191000"/>
              <a:ext cx="990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8D5C845-ECDA-471F-9C16-28FEE2115FA9}"/>
                </a:ext>
              </a:extLst>
            </p:cNvPr>
            <p:cNvCxnSpPr/>
            <p:nvPr/>
          </p:nvCxnSpPr>
          <p:spPr>
            <a:xfrm>
              <a:off x="3048000" y="4038600"/>
              <a:ext cx="9144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9636556C-0D86-4189-ACC5-8590F80A18EE}"/>
                </a:ext>
              </a:extLst>
            </p:cNvPr>
            <p:cNvCxnSpPr/>
            <p:nvPr/>
          </p:nvCxnSpPr>
          <p:spPr>
            <a:xfrm>
              <a:off x="3048000" y="3886200"/>
              <a:ext cx="838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F7421FD1-3E03-4F22-B03E-4E88387065C0}"/>
                </a:ext>
              </a:extLst>
            </p:cNvPr>
            <p:cNvCxnSpPr/>
            <p:nvPr/>
          </p:nvCxnSpPr>
          <p:spPr>
            <a:xfrm>
              <a:off x="2971800" y="3733800"/>
              <a:ext cx="9144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4C3692AE-53CE-488A-BB51-76395396F40A}"/>
                </a:ext>
              </a:extLst>
            </p:cNvPr>
            <p:cNvCxnSpPr/>
            <p:nvPr/>
          </p:nvCxnSpPr>
          <p:spPr>
            <a:xfrm>
              <a:off x="2971800" y="3581400"/>
              <a:ext cx="838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FFB38B15-948E-422A-89C5-85FA205D4608}"/>
                </a:ext>
              </a:extLst>
            </p:cNvPr>
            <p:cNvCxnSpPr/>
            <p:nvPr/>
          </p:nvCxnSpPr>
          <p:spPr>
            <a:xfrm>
              <a:off x="3048000" y="2819400"/>
              <a:ext cx="838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05B6D29A-F0D6-47A2-A70C-860D881206F3}"/>
                </a:ext>
              </a:extLst>
            </p:cNvPr>
            <p:cNvCxnSpPr/>
            <p:nvPr/>
          </p:nvCxnSpPr>
          <p:spPr>
            <a:xfrm>
              <a:off x="3048000" y="2667000"/>
              <a:ext cx="838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68" name="Rounded Rectangle 40">
              <a:extLst>
                <a:ext uri="{FF2B5EF4-FFF2-40B4-BE49-F238E27FC236}">
                  <a16:creationId xmlns:a16="http://schemas.microsoft.com/office/drawing/2014/main" id="{1641E537-42A5-4775-BC6E-94AAD2620B81}"/>
                </a:ext>
              </a:extLst>
            </p:cNvPr>
            <p:cNvSpPr/>
            <p:nvPr/>
          </p:nvSpPr>
          <p:spPr>
            <a:xfrm>
              <a:off x="2133600" y="65532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ounded Rectangle 41">
              <a:extLst>
                <a:ext uri="{FF2B5EF4-FFF2-40B4-BE49-F238E27FC236}">
                  <a16:creationId xmlns:a16="http://schemas.microsoft.com/office/drawing/2014/main" id="{596F7167-B59F-44A5-9082-14A2A92BBD6B}"/>
                </a:ext>
              </a:extLst>
            </p:cNvPr>
            <p:cNvSpPr/>
            <p:nvPr/>
          </p:nvSpPr>
          <p:spPr>
            <a:xfrm>
              <a:off x="2514600" y="6553200"/>
              <a:ext cx="4572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ounded Rectangle 42">
              <a:extLst>
                <a:ext uri="{FF2B5EF4-FFF2-40B4-BE49-F238E27FC236}">
                  <a16:creationId xmlns:a16="http://schemas.microsoft.com/office/drawing/2014/main" id="{76E4B67A-9AE7-4660-9BF8-1851905B0929}"/>
                </a:ext>
              </a:extLst>
            </p:cNvPr>
            <p:cNvSpPr/>
            <p:nvPr/>
          </p:nvSpPr>
          <p:spPr>
            <a:xfrm>
              <a:off x="2133600" y="6400800"/>
              <a:ext cx="533400" cy="1524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ounded Rectangle 43">
              <a:extLst>
                <a:ext uri="{FF2B5EF4-FFF2-40B4-BE49-F238E27FC236}">
                  <a16:creationId xmlns:a16="http://schemas.microsoft.com/office/drawing/2014/main" id="{8FBDD76D-65AF-485A-86BE-470ACAF3EC49}"/>
                </a:ext>
              </a:extLst>
            </p:cNvPr>
            <p:cNvSpPr/>
            <p:nvPr/>
          </p:nvSpPr>
          <p:spPr>
            <a:xfrm>
              <a:off x="4267200" y="65532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ounded Rectangle 44">
              <a:extLst>
                <a:ext uri="{FF2B5EF4-FFF2-40B4-BE49-F238E27FC236}">
                  <a16:creationId xmlns:a16="http://schemas.microsoft.com/office/drawing/2014/main" id="{28BC4E1F-E950-4187-A2D7-E618E9DD37CB}"/>
                </a:ext>
              </a:extLst>
            </p:cNvPr>
            <p:cNvSpPr/>
            <p:nvPr/>
          </p:nvSpPr>
          <p:spPr>
            <a:xfrm>
              <a:off x="3886200" y="65532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ounded Rectangle 45">
              <a:extLst>
                <a:ext uri="{FF2B5EF4-FFF2-40B4-BE49-F238E27FC236}">
                  <a16:creationId xmlns:a16="http://schemas.microsoft.com/office/drawing/2014/main" id="{B4DB64B5-5E05-4079-845A-195B3A9F16FA}"/>
                </a:ext>
              </a:extLst>
            </p:cNvPr>
            <p:cNvSpPr/>
            <p:nvPr/>
          </p:nvSpPr>
          <p:spPr>
            <a:xfrm>
              <a:off x="4114800" y="63246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ounded Rectangle 46">
              <a:extLst>
                <a:ext uri="{FF2B5EF4-FFF2-40B4-BE49-F238E27FC236}">
                  <a16:creationId xmlns:a16="http://schemas.microsoft.com/office/drawing/2014/main" id="{EE95C034-EB9E-4A5C-B389-00D3EFD7ED07}"/>
                </a:ext>
              </a:extLst>
            </p:cNvPr>
            <p:cNvSpPr/>
            <p:nvPr/>
          </p:nvSpPr>
          <p:spPr>
            <a:xfrm>
              <a:off x="4495800" y="6324600"/>
              <a:ext cx="1524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ounded Rectangle 47">
              <a:extLst>
                <a:ext uri="{FF2B5EF4-FFF2-40B4-BE49-F238E27FC236}">
                  <a16:creationId xmlns:a16="http://schemas.microsoft.com/office/drawing/2014/main" id="{57B7EE68-9BEF-4B54-8B1F-004EFBFC45A0}"/>
                </a:ext>
              </a:extLst>
            </p:cNvPr>
            <p:cNvSpPr/>
            <p:nvPr/>
          </p:nvSpPr>
          <p:spPr>
            <a:xfrm>
              <a:off x="4267200" y="60960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ounded Rectangle 48">
              <a:extLst>
                <a:ext uri="{FF2B5EF4-FFF2-40B4-BE49-F238E27FC236}">
                  <a16:creationId xmlns:a16="http://schemas.microsoft.com/office/drawing/2014/main" id="{DCE9583F-7457-425E-99A6-C9F1AE40E5D5}"/>
                </a:ext>
              </a:extLst>
            </p:cNvPr>
            <p:cNvSpPr/>
            <p:nvPr/>
          </p:nvSpPr>
          <p:spPr>
            <a:xfrm>
              <a:off x="2133600" y="61722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7" name="Group 95">
              <a:extLst>
                <a:ext uri="{FF2B5EF4-FFF2-40B4-BE49-F238E27FC236}">
                  <a16:creationId xmlns:a16="http://schemas.microsoft.com/office/drawing/2014/main" id="{093B8C5A-23C6-4206-B827-784DEAB4C4E1}"/>
                </a:ext>
              </a:extLst>
            </p:cNvPr>
            <p:cNvGrpSpPr/>
            <p:nvPr/>
          </p:nvGrpSpPr>
          <p:grpSpPr>
            <a:xfrm>
              <a:off x="2743200" y="152400"/>
              <a:ext cx="1219200" cy="457200"/>
              <a:chOff x="457200" y="6858000"/>
              <a:chExt cx="685800" cy="1447800"/>
            </a:xfrm>
          </p:grpSpPr>
          <p:grpSp>
            <p:nvGrpSpPr>
              <p:cNvPr id="378" name="Group 92">
                <a:extLst>
                  <a:ext uri="{FF2B5EF4-FFF2-40B4-BE49-F238E27FC236}">
                    <a16:creationId xmlns:a16="http://schemas.microsoft.com/office/drawing/2014/main" id="{5415D657-8AE9-4EB7-A6D9-3DA04C003A41}"/>
                  </a:ext>
                </a:extLst>
              </p:cNvPr>
              <p:cNvGrpSpPr/>
              <p:nvPr/>
            </p:nvGrpSpPr>
            <p:grpSpPr>
              <a:xfrm>
                <a:off x="533400" y="6858000"/>
                <a:ext cx="533400" cy="1371600"/>
                <a:chOff x="1219200" y="6858000"/>
                <a:chExt cx="533400" cy="1371600"/>
              </a:xfrm>
            </p:grpSpPr>
            <p:sp>
              <p:nvSpPr>
                <p:cNvPr id="380" name="Rounded Rectangle 53">
                  <a:extLst>
                    <a:ext uri="{FF2B5EF4-FFF2-40B4-BE49-F238E27FC236}">
                      <a16:creationId xmlns:a16="http://schemas.microsoft.com/office/drawing/2014/main" id="{C6B6F780-8DE1-43F0-B345-C71E1B84D75A}"/>
                    </a:ext>
                  </a:extLst>
                </p:cNvPr>
                <p:cNvSpPr/>
                <p:nvPr/>
              </p:nvSpPr>
              <p:spPr>
                <a:xfrm>
                  <a:off x="1219200" y="7391400"/>
                  <a:ext cx="533400" cy="8382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62A58BEE-A660-4863-BAA6-2501B5923B26}"/>
                    </a:ext>
                  </a:extLst>
                </p:cNvPr>
                <p:cNvSpPr/>
                <p:nvPr/>
              </p:nvSpPr>
              <p:spPr>
                <a:xfrm>
                  <a:off x="1219200" y="6858000"/>
                  <a:ext cx="533400" cy="762000"/>
                </a:xfrm>
                <a:prstGeom prst="ellipse">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E0070E81-7411-4D68-8548-9D31BD90449E}"/>
                    </a:ext>
                  </a:extLst>
                </p:cNvPr>
                <p:cNvSpPr/>
                <p:nvPr/>
              </p:nvSpPr>
              <p:spPr>
                <a:xfrm>
                  <a:off x="1219200" y="7162800"/>
                  <a:ext cx="533400" cy="762000"/>
                </a:xfrm>
                <a:prstGeom prst="ellipse">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9" name="Rounded Rectangle 52">
                <a:extLst>
                  <a:ext uri="{FF2B5EF4-FFF2-40B4-BE49-F238E27FC236}">
                    <a16:creationId xmlns:a16="http://schemas.microsoft.com/office/drawing/2014/main" id="{40EF683D-DCC0-45A0-8029-1C9E7985E889}"/>
                  </a:ext>
                </a:extLst>
              </p:cNvPr>
              <p:cNvSpPr/>
              <p:nvPr/>
            </p:nvSpPr>
            <p:spPr>
              <a:xfrm>
                <a:off x="457200" y="8077200"/>
                <a:ext cx="6858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 name="Freeform: Shape 89">
            <a:extLst>
              <a:ext uri="{FF2B5EF4-FFF2-40B4-BE49-F238E27FC236}">
                <a16:creationId xmlns:a16="http://schemas.microsoft.com/office/drawing/2014/main" id="{E59E6B1B-E32E-4720-A721-E93329A1B427}"/>
              </a:ext>
            </a:extLst>
          </p:cNvPr>
          <p:cNvSpPr/>
          <p:nvPr/>
        </p:nvSpPr>
        <p:spPr>
          <a:xfrm>
            <a:off x="7767157" y="1889171"/>
            <a:ext cx="992022" cy="554427"/>
          </a:xfrm>
          <a:custGeom>
            <a:avLst/>
            <a:gdLst>
              <a:gd name="connsiteX0" fmla="*/ 348075 w 759555"/>
              <a:gd name="connsiteY0" fmla="*/ 12028 h 432652"/>
              <a:gd name="connsiteX1" fmla="*/ 348075 w 759555"/>
              <a:gd name="connsiteY1" fmla="*/ 12028 h 432652"/>
              <a:gd name="connsiteX2" fmla="*/ 284067 w 759555"/>
              <a:gd name="connsiteY2" fmla="*/ 66892 h 432652"/>
              <a:gd name="connsiteX3" fmla="*/ 220059 w 759555"/>
              <a:gd name="connsiteY3" fmla="*/ 76036 h 432652"/>
              <a:gd name="connsiteX4" fmla="*/ 137763 w 759555"/>
              <a:gd name="connsiteY4" fmla="*/ 85180 h 432652"/>
              <a:gd name="connsiteX5" fmla="*/ 82899 w 759555"/>
              <a:gd name="connsiteY5" fmla="*/ 103468 h 432652"/>
              <a:gd name="connsiteX6" fmla="*/ 37179 w 759555"/>
              <a:gd name="connsiteY6" fmla="*/ 149188 h 432652"/>
              <a:gd name="connsiteX7" fmla="*/ 28035 w 759555"/>
              <a:gd name="connsiteY7" fmla="*/ 176620 h 432652"/>
              <a:gd name="connsiteX8" fmla="*/ 18891 w 759555"/>
              <a:gd name="connsiteY8" fmla="*/ 213196 h 432652"/>
              <a:gd name="connsiteX9" fmla="*/ 603 w 759555"/>
              <a:gd name="connsiteY9" fmla="*/ 268060 h 432652"/>
              <a:gd name="connsiteX10" fmla="*/ 9747 w 759555"/>
              <a:gd name="connsiteY10" fmla="*/ 386932 h 432652"/>
              <a:gd name="connsiteX11" fmla="*/ 64611 w 759555"/>
              <a:gd name="connsiteY11" fmla="*/ 405220 h 432652"/>
              <a:gd name="connsiteX12" fmla="*/ 119475 w 759555"/>
              <a:gd name="connsiteY12" fmla="*/ 432652 h 432652"/>
              <a:gd name="connsiteX13" fmla="*/ 402939 w 759555"/>
              <a:gd name="connsiteY13" fmla="*/ 423508 h 432652"/>
              <a:gd name="connsiteX14" fmla="*/ 466947 w 759555"/>
              <a:gd name="connsiteY14" fmla="*/ 414364 h 432652"/>
              <a:gd name="connsiteX15" fmla="*/ 521811 w 759555"/>
              <a:gd name="connsiteY15" fmla="*/ 396076 h 432652"/>
              <a:gd name="connsiteX16" fmla="*/ 549243 w 759555"/>
              <a:gd name="connsiteY16" fmla="*/ 386932 h 432652"/>
              <a:gd name="connsiteX17" fmla="*/ 613251 w 759555"/>
              <a:gd name="connsiteY17" fmla="*/ 350356 h 432652"/>
              <a:gd name="connsiteX18" fmla="*/ 658971 w 759555"/>
              <a:gd name="connsiteY18" fmla="*/ 304636 h 432652"/>
              <a:gd name="connsiteX19" fmla="*/ 677259 w 759555"/>
              <a:gd name="connsiteY19" fmla="*/ 277204 h 432652"/>
              <a:gd name="connsiteX20" fmla="*/ 704691 w 759555"/>
              <a:gd name="connsiteY20" fmla="*/ 249772 h 432652"/>
              <a:gd name="connsiteX21" fmla="*/ 741267 w 759555"/>
              <a:gd name="connsiteY21" fmla="*/ 194908 h 432652"/>
              <a:gd name="connsiteX22" fmla="*/ 759555 w 759555"/>
              <a:gd name="connsiteY22" fmla="*/ 130900 h 432652"/>
              <a:gd name="connsiteX23" fmla="*/ 750411 w 759555"/>
              <a:gd name="connsiteY23" fmla="*/ 66892 h 432652"/>
              <a:gd name="connsiteX24" fmla="*/ 695547 w 759555"/>
              <a:gd name="connsiteY24" fmla="*/ 48604 h 432652"/>
              <a:gd name="connsiteX25" fmla="*/ 348075 w 759555"/>
              <a:gd name="connsiteY25" fmla="*/ 12028 h 43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59555" h="432652">
                <a:moveTo>
                  <a:pt x="348075" y="12028"/>
                </a:moveTo>
                <a:lnTo>
                  <a:pt x="348075" y="12028"/>
                </a:lnTo>
                <a:cubicBezTo>
                  <a:pt x="326739" y="30316"/>
                  <a:pt x="309201" y="54325"/>
                  <a:pt x="284067" y="66892"/>
                </a:cubicBezTo>
                <a:cubicBezTo>
                  <a:pt x="264790" y="76531"/>
                  <a:pt x="241445" y="73363"/>
                  <a:pt x="220059" y="76036"/>
                </a:cubicBezTo>
                <a:cubicBezTo>
                  <a:pt x="192671" y="79459"/>
                  <a:pt x="165195" y="82132"/>
                  <a:pt x="137763" y="85180"/>
                </a:cubicBezTo>
                <a:cubicBezTo>
                  <a:pt x="119475" y="91276"/>
                  <a:pt x="93592" y="87428"/>
                  <a:pt x="82899" y="103468"/>
                </a:cubicBezTo>
                <a:cubicBezTo>
                  <a:pt x="58515" y="140044"/>
                  <a:pt x="73755" y="124804"/>
                  <a:pt x="37179" y="149188"/>
                </a:cubicBezTo>
                <a:cubicBezTo>
                  <a:pt x="34131" y="158332"/>
                  <a:pt x="30683" y="167352"/>
                  <a:pt x="28035" y="176620"/>
                </a:cubicBezTo>
                <a:cubicBezTo>
                  <a:pt x="24583" y="188704"/>
                  <a:pt x="22502" y="201159"/>
                  <a:pt x="18891" y="213196"/>
                </a:cubicBezTo>
                <a:cubicBezTo>
                  <a:pt x="13352" y="231660"/>
                  <a:pt x="603" y="268060"/>
                  <a:pt x="603" y="268060"/>
                </a:cubicBezTo>
                <a:cubicBezTo>
                  <a:pt x="3651" y="307684"/>
                  <a:pt x="-7059" y="350919"/>
                  <a:pt x="9747" y="386932"/>
                </a:cubicBezTo>
                <a:cubicBezTo>
                  <a:pt x="17899" y="404401"/>
                  <a:pt x="46995" y="397391"/>
                  <a:pt x="64611" y="405220"/>
                </a:cubicBezTo>
                <a:cubicBezTo>
                  <a:pt x="170966" y="452489"/>
                  <a:pt x="19431" y="399304"/>
                  <a:pt x="119475" y="432652"/>
                </a:cubicBezTo>
                <a:cubicBezTo>
                  <a:pt x="213963" y="429604"/>
                  <a:pt x="308533" y="428477"/>
                  <a:pt x="402939" y="423508"/>
                </a:cubicBezTo>
                <a:cubicBezTo>
                  <a:pt x="424462" y="422375"/>
                  <a:pt x="445946" y="419210"/>
                  <a:pt x="466947" y="414364"/>
                </a:cubicBezTo>
                <a:cubicBezTo>
                  <a:pt x="485731" y="410029"/>
                  <a:pt x="503523" y="402172"/>
                  <a:pt x="521811" y="396076"/>
                </a:cubicBezTo>
                <a:cubicBezTo>
                  <a:pt x="530955" y="393028"/>
                  <a:pt x="540622" y="391243"/>
                  <a:pt x="549243" y="386932"/>
                </a:cubicBezTo>
                <a:cubicBezTo>
                  <a:pt x="595649" y="363729"/>
                  <a:pt x="574477" y="376205"/>
                  <a:pt x="613251" y="350356"/>
                </a:cubicBezTo>
                <a:cubicBezTo>
                  <a:pt x="662019" y="277204"/>
                  <a:pt x="598011" y="365596"/>
                  <a:pt x="658971" y="304636"/>
                </a:cubicBezTo>
                <a:cubicBezTo>
                  <a:pt x="666742" y="296865"/>
                  <a:pt x="670224" y="285647"/>
                  <a:pt x="677259" y="277204"/>
                </a:cubicBezTo>
                <a:cubicBezTo>
                  <a:pt x="685538" y="267270"/>
                  <a:pt x="695547" y="258916"/>
                  <a:pt x="704691" y="249772"/>
                </a:cubicBezTo>
                <a:cubicBezTo>
                  <a:pt x="726433" y="184545"/>
                  <a:pt x="695604" y="263403"/>
                  <a:pt x="741267" y="194908"/>
                </a:cubicBezTo>
                <a:cubicBezTo>
                  <a:pt x="746514" y="187037"/>
                  <a:pt x="758336" y="135777"/>
                  <a:pt x="759555" y="130900"/>
                </a:cubicBezTo>
                <a:cubicBezTo>
                  <a:pt x="756507" y="109564"/>
                  <a:pt x="763643" y="83905"/>
                  <a:pt x="750411" y="66892"/>
                </a:cubicBezTo>
                <a:cubicBezTo>
                  <a:pt x="738576" y="51675"/>
                  <a:pt x="711587" y="59297"/>
                  <a:pt x="695547" y="48604"/>
                </a:cubicBezTo>
                <a:cubicBezTo>
                  <a:pt x="566671" y="-37313"/>
                  <a:pt x="405987" y="18124"/>
                  <a:pt x="348075" y="12028"/>
                </a:cubicBezTo>
                <a:close/>
              </a:path>
            </a:pathLst>
          </a:custGeom>
          <a:solidFill>
            <a:srgbClr val="EEB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800D91B1-6BF0-443E-ADE6-5B6CA2AB912B}"/>
              </a:ext>
            </a:extLst>
          </p:cNvPr>
          <p:cNvSpPr/>
          <p:nvPr/>
        </p:nvSpPr>
        <p:spPr>
          <a:xfrm>
            <a:off x="8829899" y="2783411"/>
            <a:ext cx="1123538" cy="1558452"/>
          </a:xfrm>
          <a:custGeom>
            <a:avLst/>
            <a:gdLst>
              <a:gd name="connsiteX0" fmla="*/ 860252 w 860252"/>
              <a:gd name="connsiteY0" fmla="*/ 0 h 1216152"/>
              <a:gd name="connsiteX1" fmla="*/ 777956 w 860252"/>
              <a:gd name="connsiteY1" fmla="*/ 36576 h 1216152"/>
              <a:gd name="connsiteX2" fmla="*/ 713948 w 860252"/>
              <a:gd name="connsiteY2" fmla="*/ 73152 h 1216152"/>
              <a:gd name="connsiteX3" fmla="*/ 677372 w 860252"/>
              <a:gd name="connsiteY3" fmla="*/ 82296 h 1216152"/>
              <a:gd name="connsiteX4" fmla="*/ 622508 w 860252"/>
              <a:gd name="connsiteY4" fmla="*/ 109728 h 1216152"/>
              <a:gd name="connsiteX5" fmla="*/ 585932 w 860252"/>
              <a:gd name="connsiteY5" fmla="*/ 128016 h 1216152"/>
              <a:gd name="connsiteX6" fmla="*/ 558500 w 860252"/>
              <a:gd name="connsiteY6" fmla="*/ 137160 h 1216152"/>
              <a:gd name="connsiteX7" fmla="*/ 531068 w 860252"/>
              <a:gd name="connsiteY7" fmla="*/ 155448 h 1216152"/>
              <a:gd name="connsiteX8" fmla="*/ 494492 w 860252"/>
              <a:gd name="connsiteY8" fmla="*/ 173736 h 1216152"/>
              <a:gd name="connsiteX9" fmla="*/ 439628 w 860252"/>
              <a:gd name="connsiteY9" fmla="*/ 210312 h 1216152"/>
              <a:gd name="connsiteX10" fmla="*/ 384764 w 860252"/>
              <a:gd name="connsiteY10" fmla="*/ 228600 h 1216152"/>
              <a:gd name="connsiteX11" fmla="*/ 366476 w 860252"/>
              <a:gd name="connsiteY11" fmla="*/ 256032 h 1216152"/>
              <a:gd name="connsiteX12" fmla="*/ 339044 w 860252"/>
              <a:gd name="connsiteY12" fmla="*/ 265176 h 1216152"/>
              <a:gd name="connsiteX13" fmla="*/ 311612 w 860252"/>
              <a:gd name="connsiteY13" fmla="*/ 283464 h 1216152"/>
              <a:gd name="connsiteX14" fmla="*/ 256748 w 860252"/>
              <a:gd name="connsiteY14" fmla="*/ 329184 h 1216152"/>
              <a:gd name="connsiteX15" fmla="*/ 247604 w 860252"/>
              <a:gd name="connsiteY15" fmla="*/ 356616 h 1216152"/>
              <a:gd name="connsiteX16" fmla="*/ 192740 w 860252"/>
              <a:gd name="connsiteY16" fmla="*/ 393192 h 1216152"/>
              <a:gd name="connsiteX17" fmla="*/ 147020 w 860252"/>
              <a:gd name="connsiteY17" fmla="*/ 448056 h 1216152"/>
              <a:gd name="connsiteX18" fmla="*/ 110444 w 860252"/>
              <a:gd name="connsiteY18" fmla="*/ 502920 h 1216152"/>
              <a:gd name="connsiteX19" fmla="*/ 92156 w 860252"/>
              <a:gd name="connsiteY19" fmla="*/ 530352 h 1216152"/>
              <a:gd name="connsiteX20" fmla="*/ 73868 w 860252"/>
              <a:gd name="connsiteY20" fmla="*/ 585216 h 1216152"/>
              <a:gd name="connsiteX21" fmla="*/ 55580 w 860252"/>
              <a:gd name="connsiteY21" fmla="*/ 612648 h 1216152"/>
              <a:gd name="connsiteX22" fmla="*/ 19004 w 860252"/>
              <a:gd name="connsiteY22" fmla="*/ 694944 h 1216152"/>
              <a:gd name="connsiteX23" fmla="*/ 716 w 860252"/>
              <a:gd name="connsiteY23" fmla="*/ 969264 h 1216152"/>
              <a:gd name="connsiteX24" fmla="*/ 716 w 860252"/>
              <a:gd name="connsiteY24" fmla="*/ 1216152 h 121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0252" h="1216152">
                <a:moveTo>
                  <a:pt x="860252" y="0"/>
                </a:moveTo>
                <a:cubicBezTo>
                  <a:pt x="827593" y="13063"/>
                  <a:pt x="807856" y="19490"/>
                  <a:pt x="777956" y="36576"/>
                </a:cubicBezTo>
                <a:cubicBezTo>
                  <a:pt x="744191" y="55870"/>
                  <a:pt x="754140" y="58080"/>
                  <a:pt x="713948" y="73152"/>
                </a:cubicBezTo>
                <a:cubicBezTo>
                  <a:pt x="702181" y="77565"/>
                  <a:pt x="689564" y="79248"/>
                  <a:pt x="677372" y="82296"/>
                </a:cubicBezTo>
                <a:cubicBezTo>
                  <a:pt x="624654" y="117441"/>
                  <a:pt x="675509" y="87013"/>
                  <a:pt x="622508" y="109728"/>
                </a:cubicBezTo>
                <a:cubicBezTo>
                  <a:pt x="609979" y="115098"/>
                  <a:pt x="598461" y="122646"/>
                  <a:pt x="585932" y="128016"/>
                </a:cubicBezTo>
                <a:cubicBezTo>
                  <a:pt x="577073" y="131813"/>
                  <a:pt x="567121" y="132849"/>
                  <a:pt x="558500" y="137160"/>
                </a:cubicBezTo>
                <a:cubicBezTo>
                  <a:pt x="548670" y="142075"/>
                  <a:pt x="540610" y="149996"/>
                  <a:pt x="531068" y="155448"/>
                </a:cubicBezTo>
                <a:cubicBezTo>
                  <a:pt x="519233" y="162211"/>
                  <a:pt x="506181" y="166723"/>
                  <a:pt x="494492" y="173736"/>
                </a:cubicBezTo>
                <a:cubicBezTo>
                  <a:pt x="475645" y="185044"/>
                  <a:pt x="460480" y="203361"/>
                  <a:pt x="439628" y="210312"/>
                </a:cubicBezTo>
                <a:lnTo>
                  <a:pt x="384764" y="228600"/>
                </a:lnTo>
                <a:cubicBezTo>
                  <a:pt x="378668" y="237744"/>
                  <a:pt x="375058" y="249167"/>
                  <a:pt x="366476" y="256032"/>
                </a:cubicBezTo>
                <a:cubicBezTo>
                  <a:pt x="358950" y="262053"/>
                  <a:pt x="347665" y="260865"/>
                  <a:pt x="339044" y="265176"/>
                </a:cubicBezTo>
                <a:cubicBezTo>
                  <a:pt x="329214" y="270091"/>
                  <a:pt x="320055" y="276429"/>
                  <a:pt x="311612" y="283464"/>
                </a:cubicBezTo>
                <a:cubicBezTo>
                  <a:pt x="241206" y="342136"/>
                  <a:pt x="324856" y="283778"/>
                  <a:pt x="256748" y="329184"/>
                </a:cubicBezTo>
                <a:cubicBezTo>
                  <a:pt x="253700" y="338328"/>
                  <a:pt x="254420" y="349800"/>
                  <a:pt x="247604" y="356616"/>
                </a:cubicBezTo>
                <a:cubicBezTo>
                  <a:pt x="232062" y="372158"/>
                  <a:pt x="192740" y="393192"/>
                  <a:pt x="192740" y="393192"/>
                </a:cubicBezTo>
                <a:cubicBezTo>
                  <a:pt x="127390" y="491217"/>
                  <a:pt x="229160" y="342447"/>
                  <a:pt x="147020" y="448056"/>
                </a:cubicBezTo>
                <a:cubicBezTo>
                  <a:pt x="133526" y="465406"/>
                  <a:pt x="122636" y="484632"/>
                  <a:pt x="110444" y="502920"/>
                </a:cubicBezTo>
                <a:cubicBezTo>
                  <a:pt x="104348" y="512064"/>
                  <a:pt x="95631" y="519926"/>
                  <a:pt x="92156" y="530352"/>
                </a:cubicBezTo>
                <a:cubicBezTo>
                  <a:pt x="86060" y="548640"/>
                  <a:pt x="84561" y="569176"/>
                  <a:pt x="73868" y="585216"/>
                </a:cubicBezTo>
                <a:cubicBezTo>
                  <a:pt x="67772" y="594360"/>
                  <a:pt x="60043" y="602605"/>
                  <a:pt x="55580" y="612648"/>
                </a:cubicBezTo>
                <a:cubicBezTo>
                  <a:pt x="12053" y="710583"/>
                  <a:pt x="60392" y="632862"/>
                  <a:pt x="19004" y="694944"/>
                </a:cubicBezTo>
                <a:cubicBezTo>
                  <a:pt x="-670" y="812988"/>
                  <a:pt x="4682" y="766981"/>
                  <a:pt x="716" y="969264"/>
                </a:cubicBezTo>
                <a:cubicBezTo>
                  <a:pt x="-897" y="1051544"/>
                  <a:pt x="716" y="1133856"/>
                  <a:pt x="716" y="1216152"/>
                </a:cubicBezTo>
              </a:path>
            </a:pathLst>
          </a:cu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226">
            <a:extLst>
              <a:ext uri="{FF2B5EF4-FFF2-40B4-BE49-F238E27FC236}">
                <a16:creationId xmlns:a16="http://schemas.microsoft.com/office/drawing/2014/main" id="{A41B6563-B054-4C44-B1B4-6F42B327A0F0}"/>
              </a:ext>
            </a:extLst>
          </p:cNvPr>
          <p:cNvGrpSpPr/>
          <p:nvPr/>
        </p:nvGrpSpPr>
        <p:grpSpPr>
          <a:xfrm>
            <a:off x="7600749" y="3177907"/>
            <a:ext cx="1383820" cy="542920"/>
            <a:chOff x="1447800" y="1066800"/>
            <a:chExt cx="5335815" cy="2133600"/>
          </a:xfrm>
        </p:grpSpPr>
        <p:grpSp>
          <p:nvGrpSpPr>
            <p:cNvPr id="98" name="Group 58">
              <a:extLst>
                <a:ext uri="{FF2B5EF4-FFF2-40B4-BE49-F238E27FC236}">
                  <a16:creationId xmlns:a16="http://schemas.microsoft.com/office/drawing/2014/main" id="{5752C7B6-9DAF-40C7-B648-D5103AD9B50C}"/>
                </a:ext>
              </a:extLst>
            </p:cNvPr>
            <p:cNvGrpSpPr/>
            <p:nvPr/>
          </p:nvGrpSpPr>
          <p:grpSpPr>
            <a:xfrm>
              <a:off x="1447800" y="1295400"/>
              <a:ext cx="1158228" cy="1905000"/>
              <a:chOff x="1747738" y="1143000"/>
              <a:chExt cx="2675816" cy="5410200"/>
            </a:xfrm>
          </p:grpSpPr>
          <p:sp>
            <p:nvSpPr>
              <p:cNvPr id="265" name="Wave 264">
                <a:extLst>
                  <a:ext uri="{FF2B5EF4-FFF2-40B4-BE49-F238E27FC236}">
                    <a16:creationId xmlns:a16="http://schemas.microsoft.com/office/drawing/2014/main" id="{ED787342-F214-468D-975A-A123CC251277}"/>
                  </a:ext>
                </a:extLst>
              </p:cNvPr>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Wave 265">
                <a:extLst>
                  <a:ext uri="{FF2B5EF4-FFF2-40B4-BE49-F238E27FC236}">
                    <a16:creationId xmlns:a16="http://schemas.microsoft.com/office/drawing/2014/main" id="{CA76CD81-8AFC-4A53-A539-24BB81823902}"/>
                  </a:ext>
                </a:extLst>
              </p:cNvPr>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
                <a:extLst>
                  <a:ext uri="{FF2B5EF4-FFF2-40B4-BE49-F238E27FC236}">
                    <a16:creationId xmlns:a16="http://schemas.microsoft.com/office/drawing/2014/main" id="{1CF1DCF1-86C3-4E0E-BF19-9DDAB6243303}"/>
                  </a:ext>
                </a:extLst>
              </p:cNvPr>
              <p:cNvGrpSpPr/>
              <p:nvPr/>
            </p:nvGrpSpPr>
            <p:grpSpPr>
              <a:xfrm>
                <a:off x="2468899" y="3115235"/>
                <a:ext cx="1004332" cy="932329"/>
                <a:chOff x="3253121" y="1066802"/>
                <a:chExt cx="2384351" cy="1922552"/>
              </a:xfrm>
              <a:solidFill>
                <a:schemeClr val="bg2">
                  <a:lumMod val="50000"/>
                </a:schemeClr>
              </a:solidFill>
            </p:grpSpPr>
            <p:sp>
              <p:nvSpPr>
                <p:cNvPr id="313" name="Teardrop 312">
                  <a:extLst>
                    <a:ext uri="{FF2B5EF4-FFF2-40B4-BE49-F238E27FC236}">
                      <a16:creationId xmlns:a16="http://schemas.microsoft.com/office/drawing/2014/main" id="{9FE3049E-9311-42FA-9A26-A69B02421313}"/>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Moon 4">
                  <a:extLst>
                    <a:ext uri="{FF2B5EF4-FFF2-40B4-BE49-F238E27FC236}">
                      <a16:creationId xmlns:a16="http://schemas.microsoft.com/office/drawing/2014/main" id="{8EA23295-F60C-4789-AA80-960C83E62CC8}"/>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Moon 5">
                  <a:extLst>
                    <a:ext uri="{FF2B5EF4-FFF2-40B4-BE49-F238E27FC236}">
                      <a16:creationId xmlns:a16="http://schemas.microsoft.com/office/drawing/2014/main" id="{20FFB761-D33E-4209-80AE-30A732422411}"/>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Moon 6">
                  <a:extLst>
                    <a:ext uri="{FF2B5EF4-FFF2-40B4-BE49-F238E27FC236}">
                      <a16:creationId xmlns:a16="http://schemas.microsoft.com/office/drawing/2014/main" id="{7B8B658F-7C64-4F69-9472-6F932344AFE1}"/>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Moon 7">
                  <a:extLst>
                    <a:ext uri="{FF2B5EF4-FFF2-40B4-BE49-F238E27FC236}">
                      <a16:creationId xmlns:a16="http://schemas.microsoft.com/office/drawing/2014/main" id="{7E6B71AF-1115-43C0-BA5A-A3A05411D341}"/>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Moon 8">
                  <a:extLst>
                    <a:ext uri="{FF2B5EF4-FFF2-40B4-BE49-F238E27FC236}">
                      <a16:creationId xmlns:a16="http://schemas.microsoft.com/office/drawing/2014/main" id="{399EDB50-26C9-414E-83D5-CCD056E70215}"/>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Moon 9">
                  <a:extLst>
                    <a:ext uri="{FF2B5EF4-FFF2-40B4-BE49-F238E27FC236}">
                      <a16:creationId xmlns:a16="http://schemas.microsoft.com/office/drawing/2014/main" id="{9A75BA34-86A4-47F6-B337-E916C3871F5F}"/>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10">
                  <a:extLst>
                    <a:ext uri="{FF2B5EF4-FFF2-40B4-BE49-F238E27FC236}">
                      <a16:creationId xmlns:a16="http://schemas.microsoft.com/office/drawing/2014/main" id="{E21FAA95-518A-4A81-A3DD-E7E6843CBC8C}"/>
                    </a:ext>
                  </a:extLst>
                </p:cNvPr>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8" name="Group 11">
                <a:extLst>
                  <a:ext uri="{FF2B5EF4-FFF2-40B4-BE49-F238E27FC236}">
                    <a16:creationId xmlns:a16="http://schemas.microsoft.com/office/drawing/2014/main" id="{EFBB2EE7-37E7-481A-9CBB-62AE78A99AB2}"/>
                  </a:ext>
                </a:extLst>
              </p:cNvPr>
              <p:cNvGrpSpPr/>
              <p:nvPr/>
            </p:nvGrpSpPr>
            <p:grpSpPr>
              <a:xfrm rot="3249924">
                <a:off x="1735936" y="2283796"/>
                <a:ext cx="1118259" cy="1094656"/>
                <a:chOff x="3253123" y="1066800"/>
                <a:chExt cx="2384352" cy="1922552"/>
              </a:xfrm>
            </p:grpSpPr>
            <p:sp>
              <p:nvSpPr>
                <p:cNvPr id="305" name="Teardrop 304">
                  <a:extLst>
                    <a:ext uri="{FF2B5EF4-FFF2-40B4-BE49-F238E27FC236}">
                      <a16:creationId xmlns:a16="http://schemas.microsoft.com/office/drawing/2014/main" id="{0D21A8FC-E991-4D92-9C1A-4CED01230FE0}"/>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Moon 305">
                  <a:extLst>
                    <a:ext uri="{FF2B5EF4-FFF2-40B4-BE49-F238E27FC236}">
                      <a16:creationId xmlns:a16="http://schemas.microsoft.com/office/drawing/2014/main" id="{C8DF585A-6B95-4747-93A8-F5112EF3E202}"/>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Moon 306">
                  <a:extLst>
                    <a:ext uri="{FF2B5EF4-FFF2-40B4-BE49-F238E27FC236}">
                      <a16:creationId xmlns:a16="http://schemas.microsoft.com/office/drawing/2014/main" id="{F4163F80-CD75-4F0A-B7A1-B31CAF273D61}"/>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Moon 307">
                  <a:extLst>
                    <a:ext uri="{FF2B5EF4-FFF2-40B4-BE49-F238E27FC236}">
                      <a16:creationId xmlns:a16="http://schemas.microsoft.com/office/drawing/2014/main" id="{BA1DE3E0-C66E-47D9-B332-D32775684AE1}"/>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Moon 308">
                  <a:extLst>
                    <a:ext uri="{FF2B5EF4-FFF2-40B4-BE49-F238E27FC236}">
                      <a16:creationId xmlns:a16="http://schemas.microsoft.com/office/drawing/2014/main" id="{83E512EA-A843-4E3E-8BE3-860CC928E06D}"/>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Moon 309">
                  <a:extLst>
                    <a:ext uri="{FF2B5EF4-FFF2-40B4-BE49-F238E27FC236}">
                      <a16:creationId xmlns:a16="http://schemas.microsoft.com/office/drawing/2014/main" id="{08C126B0-110F-426D-948F-899B7CBC50BF}"/>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Moon 310">
                  <a:extLst>
                    <a:ext uri="{FF2B5EF4-FFF2-40B4-BE49-F238E27FC236}">
                      <a16:creationId xmlns:a16="http://schemas.microsoft.com/office/drawing/2014/main" id="{7152CE70-29B8-41BA-8BC9-D6D3D99210C3}"/>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71B79AD4-BD47-4E26-8971-99E120AB3E81}"/>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Group 22">
                <a:extLst>
                  <a:ext uri="{FF2B5EF4-FFF2-40B4-BE49-F238E27FC236}">
                    <a16:creationId xmlns:a16="http://schemas.microsoft.com/office/drawing/2014/main" id="{5DA2289F-E517-4F3C-AFC3-A3F33139EF86}"/>
                  </a:ext>
                </a:extLst>
              </p:cNvPr>
              <p:cNvGrpSpPr/>
              <p:nvPr/>
            </p:nvGrpSpPr>
            <p:grpSpPr>
              <a:xfrm rot="5400000">
                <a:off x="2045598" y="1154802"/>
                <a:ext cx="1118259" cy="1094656"/>
                <a:chOff x="3253123" y="1066800"/>
                <a:chExt cx="2384352" cy="1922552"/>
              </a:xfrm>
            </p:grpSpPr>
            <p:sp>
              <p:nvSpPr>
                <p:cNvPr id="297" name="Teardrop 296">
                  <a:extLst>
                    <a:ext uri="{FF2B5EF4-FFF2-40B4-BE49-F238E27FC236}">
                      <a16:creationId xmlns:a16="http://schemas.microsoft.com/office/drawing/2014/main" id="{34EB12A5-2239-4A45-A635-FD20766E2408}"/>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Moon 297">
                  <a:extLst>
                    <a:ext uri="{FF2B5EF4-FFF2-40B4-BE49-F238E27FC236}">
                      <a16:creationId xmlns:a16="http://schemas.microsoft.com/office/drawing/2014/main" id="{CA5FE98B-9675-4263-B439-2C76597958F0}"/>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Moon 298">
                  <a:extLst>
                    <a:ext uri="{FF2B5EF4-FFF2-40B4-BE49-F238E27FC236}">
                      <a16:creationId xmlns:a16="http://schemas.microsoft.com/office/drawing/2014/main" id="{A9F6A2DE-1E72-4C00-BCE4-8CEE451009FE}"/>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Moon 299">
                  <a:extLst>
                    <a:ext uri="{FF2B5EF4-FFF2-40B4-BE49-F238E27FC236}">
                      <a16:creationId xmlns:a16="http://schemas.microsoft.com/office/drawing/2014/main" id="{E98D11D1-08A0-49BE-8EE6-0E7C96A93062}"/>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Moon 300">
                  <a:extLst>
                    <a:ext uri="{FF2B5EF4-FFF2-40B4-BE49-F238E27FC236}">
                      <a16:creationId xmlns:a16="http://schemas.microsoft.com/office/drawing/2014/main" id="{E985E070-2062-4AD9-93CD-CD53F7392086}"/>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Moon 301">
                  <a:extLst>
                    <a:ext uri="{FF2B5EF4-FFF2-40B4-BE49-F238E27FC236}">
                      <a16:creationId xmlns:a16="http://schemas.microsoft.com/office/drawing/2014/main" id="{B9D05168-BD5E-452E-BC33-70E8CEF18402}"/>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Moon 302">
                  <a:extLst>
                    <a:ext uri="{FF2B5EF4-FFF2-40B4-BE49-F238E27FC236}">
                      <a16:creationId xmlns:a16="http://schemas.microsoft.com/office/drawing/2014/main" id="{98D0A38E-0C6A-410F-BC2F-EF6593572EB4}"/>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12188029-5504-4A4D-A745-71C46300EB80}"/>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31">
                <a:extLst>
                  <a:ext uri="{FF2B5EF4-FFF2-40B4-BE49-F238E27FC236}">
                    <a16:creationId xmlns:a16="http://schemas.microsoft.com/office/drawing/2014/main" id="{102C3695-0ABF-47DA-A0F6-90FC797F08DB}"/>
                  </a:ext>
                </a:extLst>
              </p:cNvPr>
              <p:cNvGrpSpPr/>
              <p:nvPr/>
            </p:nvGrpSpPr>
            <p:grpSpPr>
              <a:xfrm rot="18371763">
                <a:off x="3184558" y="1293913"/>
                <a:ext cx="1118259" cy="1094656"/>
                <a:chOff x="3253123" y="1066800"/>
                <a:chExt cx="2384352" cy="1922552"/>
              </a:xfrm>
            </p:grpSpPr>
            <p:sp>
              <p:nvSpPr>
                <p:cNvPr id="289" name="Teardrop 288">
                  <a:extLst>
                    <a:ext uri="{FF2B5EF4-FFF2-40B4-BE49-F238E27FC236}">
                      <a16:creationId xmlns:a16="http://schemas.microsoft.com/office/drawing/2014/main" id="{9D16F6CD-E445-4165-AFA8-83FAD7B4E0FD}"/>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Moon 289">
                  <a:extLst>
                    <a:ext uri="{FF2B5EF4-FFF2-40B4-BE49-F238E27FC236}">
                      <a16:creationId xmlns:a16="http://schemas.microsoft.com/office/drawing/2014/main" id="{2B640575-D83D-4CC8-8677-1C58745049C8}"/>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Moon 290">
                  <a:extLst>
                    <a:ext uri="{FF2B5EF4-FFF2-40B4-BE49-F238E27FC236}">
                      <a16:creationId xmlns:a16="http://schemas.microsoft.com/office/drawing/2014/main" id="{F5C76AFC-581B-48D1-B6CD-BF94435DE5F6}"/>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Moon 291">
                  <a:extLst>
                    <a:ext uri="{FF2B5EF4-FFF2-40B4-BE49-F238E27FC236}">
                      <a16:creationId xmlns:a16="http://schemas.microsoft.com/office/drawing/2014/main" id="{04A1EA89-F002-4782-A4B1-4B3F6748CA82}"/>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Moon 292">
                  <a:extLst>
                    <a:ext uri="{FF2B5EF4-FFF2-40B4-BE49-F238E27FC236}">
                      <a16:creationId xmlns:a16="http://schemas.microsoft.com/office/drawing/2014/main" id="{74B349EB-817B-4819-AB94-C3DB88CAE914}"/>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Moon 293">
                  <a:extLst>
                    <a:ext uri="{FF2B5EF4-FFF2-40B4-BE49-F238E27FC236}">
                      <a16:creationId xmlns:a16="http://schemas.microsoft.com/office/drawing/2014/main" id="{C32D8A75-26F2-4F7F-81F3-3D4BD81E1769}"/>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Moon 294">
                  <a:extLst>
                    <a:ext uri="{FF2B5EF4-FFF2-40B4-BE49-F238E27FC236}">
                      <a16:creationId xmlns:a16="http://schemas.microsoft.com/office/drawing/2014/main" id="{0B69EA8C-4D13-4F99-AB3E-3F9B07E91433}"/>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C7712DA3-A5E7-42A9-AA4E-E8C5A88D3BF2}"/>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1" name="Group 40">
                <a:extLst>
                  <a:ext uri="{FF2B5EF4-FFF2-40B4-BE49-F238E27FC236}">
                    <a16:creationId xmlns:a16="http://schemas.microsoft.com/office/drawing/2014/main" id="{07918F4D-AC85-4002-938B-7D9505501412}"/>
                  </a:ext>
                </a:extLst>
              </p:cNvPr>
              <p:cNvGrpSpPr/>
              <p:nvPr/>
            </p:nvGrpSpPr>
            <p:grpSpPr>
              <a:xfrm rot="19164313">
                <a:off x="3150199" y="2320851"/>
                <a:ext cx="1273355" cy="1253498"/>
                <a:chOff x="3253123" y="1066800"/>
                <a:chExt cx="2384352" cy="1922552"/>
              </a:xfrm>
            </p:grpSpPr>
            <p:sp>
              <p:nvSpPr>
                <p:cNvPr id="281" name="Teardrop 280">
                  <a:extLst>
                    <a:ext uri="{FF2B5EF4-FFF2-40B4-BE49-F238E27FC236}">
                      <a16:creationId xmlns:a16="http://schemas.microsoft.com/office/drawing/2014/main" id="{D69F2A8F-DEE8-4523-81D4-779FE6565F82}"/>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Moon 281">
                  <a:extLst>
                    <a:ext uri="{FF2B5EF4-FFF2-40B4-BE49-F238E27FC236}">
                      <a16:creationId xmlns:a16="http://schemas.microsoft.com/office/drawing/2014/main" id="{2A50A36D-0304-4AF2-A6FE-8B8881F959F4}"/>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Moon 282">
                  <a:extLst>
                    <a:ext uri="{FF2B5EF4-FFF2-40B4-BE49-F238E27FC236}">
                      <a16:creationId xmlns:a16="http://schemas.microsoft.com/office/drawing/2014/main" id="{7A0CB2B4-36AB-4A95-899D-2D47873037BD}"/>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Moon 283">
                  <a:extLst>
                    <a:ext uri="{FF2B5EF4-FFF2-40B4-BE49-F238E27FC236}">
                      <a16:creationId xmlns:a16="http://schemas.microsoft.com/office/drawing/2014/main" id="{41DE9718-E2BA-4796-8503-DC420EF3DC9F}"/>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Moon 284">
                  <a:extLst>
                    <a:ext uri="{FF2B5EF4-FFF2-40B4-BE49-F238E27FC236}">
                      <a16:creationId xmlns:a16="http://schemas.microsoft.com/office/drawing/2014/main" id="{92645055-7391-4B32-AFB2-0DFD08170182}"/>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Moon 285">
                  <a:extLst>
                    <a:ext uri="{FF2B5EF4-FFF2-40B4-BE49-F238E27FC236}">
                      <a16:creationId xmlns:a16="http://schemas.microsoft.com/office/drawing/2014/main" id="{D299D54F-4479-43BC-A654-3125A24549DF}"/>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Moon 286">
                  <a:extLst>
                    <a:ext uri="{FF2B5EF4-FFF2-40B4-BE49-F238E27FC236}">
                      <a16:creationId xmlns:a16="http://schemas.microsoft.com/office/drawing/2014/main" id="{948AA0BB-7818-4612-919B-ABA4D1AE54C5}"/>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975E2488-EF0B-4892-9323-FABB9B14B8E3}"/>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49">
                <a:extLst>
                  <a:ext uri="{FF2B5EF4-FFF2-40B4-BE49-F238E27FC236}">
                    <a16:creationId xmlns:a16="http://schemas.microsoft.com/office/drawing/2014/main" id="{209BB253-3B22-44B7-92D1-E1553AD94F13}"/>
                  </a:ext>
                </a:extLst>
              </p:cNvPr>
              <p:cNvGrpSpPr/>
              <p:nvPr/>
            </p:nvGrpSpPr>
            <p:grpSpPr>
              <a:xfrm rot="1063382">
                <a:off x="2473119" y="2046587"/>
                <a:ext cx="1069843" cy="895533"/>
                <a:chOff x="3253123" y="1066800"/>
                <a:chExt cx="2384352" cy="1922552"/>
              </a:xfrm>
            </p:grpSpPr>
            <p:sp>
              <p:nvSpPr>
                <p:cNvPr id="273" name="Teardrop 272">
                  <a:extLst>
                    <a:ext uri="{FF2B5EF4-FFF2-40B4-BE49-F238E27FC236}">
                      <a16:creationId xmlns:a16="http://schemas.microsoft.com/office/drawing/2014/main" id="{921D3C91-3D2B-492C-92B9-40E145D5FE4A}"/>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Moon 273">
                  <a:extLst>
                    <a:ext uri="{FF2B5EF4-FFF2-40B4-BE49-F238E27FC236}">
                      <a16:creationId xmlns:a16="http://schemas.microsoft.com/office/drawing/2014/main" id="{4EBA9846-C953-4F04-A7C2-5EC8909192DC}"/>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Moon 274">
                  <a:extLst>
                    <a:ext uri="{FF2B5EF4-FFF2-40B4-BE49-F238E27FC236}">
                      <a16:creationId xmlns:a16="http://schemas.microsoft.com/office/drawing/2014/main" id="{17D6004E-6705-4DD5-80F8-4AEA0E15B868}"/>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Moon 275">
                  <a:extLst>
                    <a:ext uri="{FF2B5EF4-FFF2-40B4-BE49-F238E27FC236}">
                      <a16:creationId xmlns:a16="http://schemas.microsoft.com/office/drawing/2014/main" id="{A8219835-3BDA-411E-B14D-A03AB4C1DD4E}"/>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Moon 276">
                  <a:extLst>
                    <a:ext uri="{FF2B5EF4-FFF2-40B4-BE49-F238E27FC236}">
                      <a16:creationId xmlns:a16="http://schemas.microsoft.com/office/drawing/2014/main" id="{032CF7DD-C5DD-47F9-96E5-C1B6A5E4B325}"/>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Moon 277">
                  <a:extLst>
                    <a:ext uri="{FF2B5EF4-FFF2-40B4-BE49-F238E27FC236}">
                      <a16:creationId xmlns:a16="http://schemas.microsoft.com/office/drawing/2014/main" id="{226515DC-3FC3-4583-B7E7-9EEA503DAA56}"/>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Moon 278">
                  <a:extLst>
                    <a:ext uri="{FF2B5EF4-FFF2-40B4-BE49-F238E27FC236}">
                      <a16:creationId xmlns:a16="http://schemas.microsoft.com/office/drawing/2014/main" id="{9285838C-83AC-435E-811E-15B43A5CB121}"/>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89549CBB-6C52-4E1C-B641-4AAD88A42F12}"/>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9" name="Group 54">
              <a:extLst>
                <a:ext uri="{FF2B5EF4-FFF2-40B4-BE49-F238E27FC236}">
                  <a16:creationId xmlns:a16="http://schemas.microsoft.com/office/drawing/2014/main" id="{A9456812-F95A-467D-A116-D49DFB5E4D32}"/>
                </a:ext>
              </a:extLst>
            </p:cNvPr>
            <p:cNvGrpSpPr/>
            <p:nvPr/>
          </p:nvGrpSpPr>
          <p:grpSpPr>
            <a:xfrm>
              <a:off x="1600200" y="1295400"/>
              <a:ext cx="4419600" cy="1905000"/>
              <a:chOff x="1600200" y="1295400"/>
              <a:chExt cx="4419600" cy="1905000"/>
            </a:xfrm>
          </p:grpSpPr>
          <p:sp>
            <p:nvSpPr>
              <p:cNvPr id="214" name="Trapezoid 213">
                <a:extLst>
                  <a:ext uri="{FF2B5EF4-FFF2-40B4-BE49-F238E27FC236}">
                    <a16:creationId xmlns:a16="http://schemas.microsoft.com/office/drawing/2014/main" id="{B0399E4D-AC02-4C37-BE22-1077A9A06F29}"/>
                  </a:ext>
                </a:extLst>
              </p:cNvPr>
              <p:cNvSpPr/>
              <p:nvPr/>
            </p:nvSpPr>
            <p:spPr>
              <a:xfrm>
                <a:off x="2133600" y="2057400"/>
                <a:ext cx="3429000" cy="6858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11B038B8-DADB-46AC-827B-86867692E466}"/>
                  </a:ext>
                </a:extLst>
              </p:cNvPr>
              <p:cNvSpPr/>
              <p:nvPr/>
            </p:nvSpPr>
            <p:spPr>
              <a:xfrm>
                <a:off x="2362200" y="1676400"/>
                <a:ext cx="2971800" cy="381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5">
                <a:extLst>
                  <a:ext uri="{FF2B5EF4-FFF2-40B4-BE49-F238E27FC236}">
                    <a16:creationId xmlns:a16="http://schemas.microsoft.com/office/drawing/2014/main" id="{FF19473E-52AC-4160-9B40-4F8F9E2263CD}"/>
                  </a:ext>
                </a:extLst>
              </p:cNvPr>
              <p:cNvSpPr/>
              <p:nvPr/>
            </p:nvSpPr>
            <p:spPr>
              <a:xfrm>
                <a:off x="2286000" y="1295400"/>
                <a:ext cx="1371600" cy="3810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6">
                <a:extLst>
                  <a:ext uri="{FF2B5EF4-FFF2-40B4-BE49-F238E27FC236}">
                    <a16:creationId xmlns:a16="http://schemas.microsoft.com/office/drawing/2014/main" id="{17B3C215-B1F1-4F11-869C-6FA9A2AB533A}"/>
                  </a:ext>
                </a:extLst>
              </p:cNvPr>
              <p:cNvSpPr/>
              <p:nvPr/>
            </p:nvSpPr>
            <p:spPr>
              <a:xfrm>
                <a:off x="2286000" y="1600200"/>
                <a:ext cx="3124200" cy="152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8" name="Group 9">
                <a:extLst>
                  <a:ext uri="{FF2B5EF4-FFF2-40B4-BE49-F238E27FC236}">
                    <a16:creationId xmlns:a16="http://schemas.microsoft.com/office/drawing/2014/main" id="{F88D72ED-AAD3-4347-95E9-23C166528B92}"/>
                  </a:ext>
                </a:extLst>
              </p:cNvPr>
              <p:cNvGrpSpPr/>
              <p:nvPr/>
            </p:nvGrpSpPr>
            <p:grpSpPr>
              <a:xfrm>
                <a:off x="2362200" y="1676400"/>
                <a:ext cx="381000" cy="457200"/>
                <a:chOff x="2362200" y="1676400"/>
                <a:chExt cx="381000" cy="457200"/>
              </a:xfrm>
            </p:grpSpPr>
            <p:sp>
              <p:nvSpPr>
                <p:cNvPr id="263" name="Multiply 7">
                  <a:extLst>
                    <a:ext uri="{FF2B5EF4-FFF2-40B4-BE49-F238E27FC236}">
                      <a16:creationId xmlns:a16="http://schemas.microsoft.com/office/drawing/2014/main" id="{508FA76A-D9C1-4D12-B61B-31E7EFF95F9C}"/>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Diamond 263">
                  <a:extLst>
                    <a:ext uri="{FF2B5EF4-FFF2-40B4-BE49-F238E27FC236}">
                      <a16:creationId xmlns:a16="http://schemas.microsoft.com/office/drawing/2014/main" id="{A6B71BB3-45C5-49E6-A5D6-7E02DFFA9881}"/>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10">
                <a:extLst>
                  <a:ext uri="{FF2B5EF4-FFF2-40B4-BE49-F238E27FC236}">
                    <a16:creationId xmlns:a16="http://schemas.microsoft.com/office/drawing/2014/main" id="{431CF11B-5AC4-4918-8B3D-4CAD54BB6073}"/>
                  </a:ext>
                </a:extLst>
              </p:cNvPr>
              <p:cNvGrpSpPr/>
              <p:nvPr/>
            </p:nvGrpSpPr>
            <p:grpSpPr>
              <a:xfrm>
                <a:off x="2743200" y="1676400"/>
                <a:ext cx="381000" cy="457200"/>
                <a:chOff x="2362200" y="1676400"/>
                <a:chExt cx="381000" cy="457200"/>
              </a:xfrm>
            </p:grpSpPr>
            <p:sp>
              <p:nvSpPr>
                <p:cNvPr id="261" name="Multiply 11">
                  <a:extLst>
                    <a:ext uri="{FF2B5EF4-FFF2-40B4-BE49-F238E27FC236}">
                      <a16:creationId xmlns:a16="http://schemas.microsoft.com/office/drawing/2014/main" id="{C191A98C-7F55-4EAA-92C0-B39C1CA82EF4}"/>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Diamond 261">
                  <a:extLst>
                    <a:ext uri="{FF2B5EF4-FFF2-40B4-BE49-F238E27FC236}">
                      <a16:creationId xmlns:a16="http://schemas.microsoft.com/office/drawing/2014/main" id="{0DDA6F06-C47A-45D1-ACF3-036DE99089FC}"/>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13">
                <a:extLst>
                  <a:ext uri="{FF2B5EF4-FFF2-40B4-BE49-F238E27FC236}">
                    <a16:creationId xmlns:a16="http://schemas.microsoft.com/office/drawing/2014/main" id="{B815CC4B-6B02-47D4-AA32-9DBFCC7E2D32}"/>
                  </a:ext>
                </a:extLst>
              </p:cNvPr>
              <p:cNvGrpSpPr/>
              <p:nvPr/>
            </p:nvGrpSpPr>
            <p:grpSpPr>
              <a:xfrm>
                <a:off x="3124200" y="1676400"/>
                <a:ext cx="381000" cy="457200"/>
                <a:chOff x="2362200" y="1676400"/>
                <a:chExt cx="381000" cy="457200"/>
              </a:xfrm>
            </p:grpSpPr>
            <p:sp>
              <p:nvSpPr>
                <p:cNvPr id="259" name="Multiply 14">
                  <a:extLst>
                    <a:ext uri="{FF2B5EF4-FFF2-40B4-BE49-F238E27FC236}">
                      <a16:creationId xmlns:a16="http://schemas.microsoft.com/office/drawing/2014/main" id="{A6274C8D-FD7C-44C0-B630-76AD383EB7A1}"/>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Diamond 259">
                  <a:extLst>
                    <a:ext uri="{FF2B5EF4-FFF2-40B4-BE49-F238E27FC236}">
                      <a16:creationId xmlns:a16="http://schemas.microsoft.com/office/drawing/2014/main" id="{DCDC5433-943C-409F-AE72-24C9F5484E66}"/>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16">
                <a:extLst>
                  <a:ext uri="{FF2B5EF4-FFF2-40B4-BE49-F238E27FC236}">
                    <a16:creationId xmlns:a16="http://schemas.microsoft.com/office/drawing/2014/main" id="{FAA69FEB-40C4-4ACB-9AD1-8B96A2EAB24B}"/>
                  </a:ext>
                </a:extLst>
              </p:cNvPr>
              <p:cNvGrpSpPr/>
              <p:nvPr/>
            </p:nvGrpSpPr>
            <p:grpSpPr>
              <a:xfrm>
                <a:off x="3505200" y="1676400"/>
                <a:ext cx="381000" cy="457200"/>
                <a:chOff x="2362200" y="1676400"/>
                <a:chExt cx="381000" cy="457200"/>
              </a:xfrm>
            </p:grpSpPr>
            <p:sp>
              <p:nvSpPr>
                <p:cNvPr id="257" name="Multiply 17">
                  <a:extLst>
                    <a:ext uri="{FF2B5EF4-FFF2-40B4-BE49-F238E27FC236}">
                      <a16:creationId xmlns:a16="http://schemas.microsoft.com/office/drawing/2014/main" id="{7CFDAABB-2503-4641-A45E-FF4AC6D2D6FA}"/>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Diamond 257">
                  <a:extLst>
                    <a:ext uri="{FF2B5EF4-FFF2-40B4-BE49-F238E27FC236}">
                      <a16:creationId xmlns:a16="http://schemas.microsoft.com/office/drawing/2014/main" id="{C935A4CC-9C4C-4841-B218-85EE5FD83193}"/>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19">
                <a:extLst>
                  <a:ext uri="{FF2B5EF4-FFF2-40B4-BE49-F238E27FC236}">
                    <a16:creationId xmlns:a16="http://schemas.microsoft.com/office/drawing/2014/main" id="{ACCC973E-48E4-482D-B948-58AB2CCF1B31}"/>
                  </a:ext>
                </a:extLst>
              </p:cNvPr>
              <p:cNvGrpSpPr/>
              <p:nvPr/>
            </p:nvGrpSpPr>
            <p:grpSpPr>
              <a:xfrm>
                <a:off x="3886200" y="1676400"/>
                <a:ext cx="381000" cy="457200"/>
                <a:chOff x="2362200" y="1676400"/>
                <a:chExt cx="381000" cy="457200"/>
              </a:xfrm>
            </p:grpSpPr>
            <p:sp>
              <p:nvSpPr>
                <p:cNvPr id="255" name="Multiply 20">
                  <a:extLst>
                    <a:ext uri="{FF2B5EF4-FFF2-40B4-BE49-F238E27FC236}">
                      <a16:creationId xmlns:a16="http://schemas.microsoft.com/office/drawing/2014/main" id="{24C3F53C-7DCE-4B0E-A7DB-00602F73808B}"/>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Diamond 255">
                  <a:extLst>
                    <a:ext uri="{FF2B5EF4-FFF2-40B4-BE49-F238E27FC236}">
                      <a16:creationId xmlns:a16="http://schemas.microsoft.com/office/drawing/2014/main" id="{C4C6C91C-6424-4D74-AC5E-3733E669D533}"/>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oup 22">
                <a:extLst>
                  <a:ext uri="{FF2B5EF4-FFF2-40B4-BE49-F238E27FC236}">
                    <a16:creationId xmlns:a16="http://schemas.microsoft.com/office/drawing/2014/main" id="{EA015438-01FC-4E6C-A612-77F06BD4B9DE}"/>
                  </a:ext>
                </a:extLst>
              </p:cNvPr>
              <p:cNvGrpSpPr/>
              <p:nvPr/>
            </p:nvGrpSpPr>
            <p:grpSpPr>
              <a:xfrm>
                <a:off x="4267200" y="1676400"/>
                <a:ext cx="381000" cy="457200"/>
                <a:chOff x="2362200" y="1676400"/>
                <a:chExt cx="381000" cy="457200"/>
              </a:xfrm>
            </p:grpSpPr>
            <p:sp>
              <p:nvSpPr>
                <p:cNvPr id="253" name="Multiply 23">
                  <a:extLst>
                    <a:ext uri="{FF2B5EF4-FFF2-40B4-BE49-F238E27FC236}">
                      <a16:creationId xmlns:a16="http://schemas.microsoft.com/office/drawing/2014/main" id="{1D73BA70-BBB0-4E67-A417-D4CF3F279BD7}"/>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a:extLst>
                    <a:ext uri="{FF2B5EF4-FFF2-40B4-BE49-F238E27FC236}">
                      <a16:creationId xmlns:a16="http://schemas.microsoft.com/office/drawing/2014/main" id="{E7958882-8679-4E8D-A5C2-FEAB3C2B2527}"/>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oup 25">
                <a:extLst>
                  <a:ext uri="{FF2B5EF4-FFF2-40B4-BE49-F238E27FC236}">
                    <a16:creationId xmlns:a16="http://schemas.microsoft.com/office/drawing/2014/main" id="{9F5D1119-BE07-4FFB-8AA9-B73032329003}"/>
                  </a:ext>
                </a:extLst>
              </p:cNvPr>
              <p:cNvGrpSpPr/>
              <p:nvPr/>
            </p:nvGrpSpPr>
            <p:grpSpPr>
              <a:xfrm>
                <a:off x="4648200" y="1676400"/>
                <a:ext cx="381000" cy="457200"/>
                <a:chOff x="2362200" y="1676400"/>
                <a:chExt cx="381000" cy="457200"/>
              </a:xfrm>
            </p:grpSpPr>
            <p:sp>
              <p:nvSpPr>
                <p:cNvPr id="251" name="Multiply 26">
                  <a:extLst>
                    <a:ext uri="{FF2B5EF4-FFF2-40B4-BE49-F238E27FC236}">
                      <a16:creationId xmlns:a16="http://schemas.microsoft.com/office/drawing/2014/main" id="{334582D9-8088-4893-875E-0FA7774A58AE}"/>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iamond 251">
                  <a:extLst>
                    <a:ext uri="{FF2B5EF4-FFF2-40B4-BE49-F238E27FC236}">
                      <a16:creationId xmlns:a16="http://schemas.microsoft.com/office/drawing/2014/main" id="{94A3B017-B15A-4F66-AB33-0718B9C56B3A}"/>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28">
                <a:extLst>
                  <a:ext uri="{FF2B5EF4-FFF2-40B4-BE49-F238E27FC236}">
                    <a16:creationId xmlns:a16="http://schemas.microsoft.com/office/drawing/2014/main" id="{333D94F5-E833-42C5-90FD-AADE515BF59B}"/>
                  </a:ext>
                </a:extLst>
              </p:cNvPr>
              <p:cNvGrpSpPr/>
              <p:nvPr/>
            </p:nvGrpSpPr>
            <p:grpSpPr>
              <a:xfrm>
                <a:off x="5001491" y="1676400"/>
                <a:ext cx="381000" cy="457200"/>
                <a:chOff x="2362200" y="1676400"/>
                <a:chExt cx="381000" cy="457200"/>
              </a:xfrm>
            </p:grpSpPr>
            <p:sp>
              <p:nvSpPr>
                <p:cNvPr id="249" name="Multiply 29">
                  <a:extLst>
                    <a:ext uri="{FF2B5EF4-FFF2-40B4-BE49-F238E27FC236}">
                      <a16:creationId xmlns:a16="http://schemas.microsoft.com/office/drawing/2014/main" id="{F696FBF0-783B-4211-8561-EE89844C644A}"/>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Diamond 249">
                  <a:extLst>
                    <a:ext uri="{FF2B5EF4-FFF2-40B4-BE49-F238E27FC236}">
                      <a16:creationId xmlns:a16="http://schemas.microsoft.com/office/drawing/2014/main" id="{01C4E4E9-0E7E-4438-8CDF-01689F192A79}"/>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6" name="Rounded Rectangle 31">
                <a:extLst>
                  <a:ext uri="{FF2B5EF4-FFF2-40B4-BE49-F238E27FC236}">
                    <a16:creationId xmlns:a16="http://schemas.microsoft.com/office/drawing/2014/main" id="{EAFAFCA4-E08D-4DA1-A531-95CFC5AE943A}"/>
                  </a:ext>
                </a:extLst>
              </p:cNvPr>
              <p:cNvSpPr/>
              <p:nvPr/>
            </p:nvSpPr>
            <p:spPr>
              <a:xfrm>
                <a:off x="3657600" y="2362200"/>
                <a:ext cx="304800"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32">
                <a:extLst>
                  <a:ext uri="{FF2B5EF4-FFF2-40B4-BE49-F238E27FC236}">
                    <a16:creationId xmlns:a16="http://schemas.microsoft.com/office/drawing/2014/main" id="{075C985B-0006-4101-BF0D-558E4857AC25}"/>
                  </a:ext>
                </a:extLst>
              </p:cNvPr>
              <p:cNvSpPr/>
              <p:nvPr/>
            </p:nvSpPr>
            <p:spPr>
              <a:xfrm>
                <a:off x="3657600" y="1371600"/>
                <a:ext cx="304800" cy="9906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8" name="Group 33">
                <a:extLst>
                  <a:ext uri="{FF2B5EF4-FFF2-40B4-BE49-F238E27FC236}">
                    <a16:creationId xmlns:a16="http://schemas.microsoft.com/office/drawing/2014/main" id="{EC6F757A-131B-47A2-9B40-AF5DCD52AC3F}"/>
                  </a:ext>
                </a:extLst>
              </p:cNvPr>
              <p:cNvGrpSpPr/>
              <p:nvPr/>
            </p:nvGrpSpPr>
            <p:grpSpPr>
              <a:xfrm>
                <a:off x="3643746" y="1828800"/>
                <a:ext cx="304800" cy="535709"/>
                <a:chOff x="2362200" y="1676400"/>
                <a:chExt cx="381000" cy="457200"/>
              </a:xfrm>
            </p:grpSpPr>
            <p:sp>
              <p:nvSpPr>
                <p:cNvPr id="247" name="Multiply 34">
                  <a:extLst>
                    <a:ext uri="{FF2B5EF4-FFF2-40B4-BE49-F238E27FC236}">
                      <a16:creationId xmlns:a16="http://schemas.microsoft.com/office/drawing/2014/main" id="{8597BB4F-CA3A-4DD7-B3D5-1CA0D4CE4952}"/>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Diamond 247">
                  <a:extLst>
                    <a:ext uri="{FF2B5EF4-FFF2-40B4-BE49-F238E27FC236}">
                      <a16:creationId xmlns:a16="http://schemas.microsoft.com/office/drawing/2014/main" id="{C587EFA9-6FE0-4675-B8FF-DA23301D98D4}"/>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9" name="Rounded Rectangle 36">
                <a:extLst>
                  <a:ext uri="{FF2B5EF4-FFF2-40B4-BE49-F238E27FC236}">
                    <a16:creationId xmlns:a16="http://schemas.microsoft.com/office/drawing/2014/main" id="{4EE937B8-2AFA-4487-AF6A-3ACBB3A85B5C}"/>
                  </a:ext>
                </a:extLst>
              </p:cNvPr>
              <p:cNvSpPr/>
              <p:nvPr/>
            </p:nvSpPr>
            <p:spPr>
              <a:xfrm>
                <a:off x="3962400" y="1295400"/>
                <a:ext cx="1371600" cy="3048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37">
                <a:extLst>
                  <a:ext uri="{FF2B5EF4-FFF2-40B4-BE49-F238E27FC236}">
                    <a16:creationId xmlns:a16="http://schemas.microsoft.com/office/drawing/2014/main" id="{38CDF453-B463-49C1-A3D4-BCD9584F660A}"/>
                  </a:ext>
                </a:extLst>
              </p:cNvPr>
              <p:cNvSpPr/>
              <p:nvPr/>
            </p:nvSpPr>
            <p:spPr>
              <a:xfrm>
                <a:off x="3657600" y="1752600"/>
                <a:ext cx="304800" cy="762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38">
                <a:extLst>
                  <a:ext uri="{FF2B5EF4-FFF2-40B4-BE49-F238E27FC236}">
                    <a16:creationId xmlns:a16="http://schemas.microsoft.com/office/drawing/2014/main" id="{BEEC96ED-E660-4021-AB33-42CA4B919A3D}"/>
                  </a:ext>
                </a:extLst>
              </p:cNvPr>
              <p:cNvGrpSpPr/>
              <p:nvPr/>
            </p:nvGrpSpPr>
            <p:grpSpPr>
              <a:xfrm>
                <a:off x="3657600" y="1295400"/>
                <a:ext cx="304800" cy="535709"/>
                <a:chOff x="2362200" y="1676400"/>
                <a:chExt cx="381000" cy="457200"/>
              </a:xfrm>
            </p:grpSpPr>
            <p:sp>
              <p:nvSpPr>
                <p:cNvPr id="245" name="Multiply 39">
                  <a:extLst>
                    <a:ext uri="{FF2B5EF4-FFF2-40B4-BE49-F238E27FC236}">
                      <a16:creationId xmlns:a16="http://schemas.microsoft.com/office/drawing/2014/main" id="{5FE13D39-9162-45EF-A960-0D539FFD0AD8}"/>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1C5AB735-66C1-437A-9A95-CD43AE42E492}"/>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2" name="Trapezoid 231">
                <a:extLst>
                  <a:ext uri="{FF2B5EF4-FFF2-40B4-BE49-F238E27FC236}">
                    <a16:creationId xmlns:a16="http://schemas.microsoft.com/office/drawing/2014/main" id="{8197E9EF-37DC-4C93-B244-8635EC1297CE}"/>
                  </a:ext>
                </a:extLst>
              </p:cNvPr>
              <p:cNvSpPr/>
              <p:nvPr/>
            </p:nvSpPr>
            <p:spPr>
              <a:xfrm>
                <a:off x="1905000" y="2743200"/>
                <a:ext cx="38100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232">
                <a:extLst>
                  <a:ext uri="{FF2B5EF4-FFF2-40B4-BE49-F238E27FC236}">
                    <a16:creationId xmlns:a16="http://schemas.microsoft.com/office/drawing/2014/main" id="{F935FF0E-63A8-4582-A5E8-EB9E88C4C353}"/>
                  </a:ext>
                </a:extLst>
              </p:cNvPr>
              <p:cNvSpPr/>
              <p:nvPr/>
            </p:nvSpPr>
            <p:spPr>
              <a:xfrm>
                <a:off x="1752600" y="2895600"/>
                <a:ext cx="41148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apezoid 233">
                <a:extLst>
                  <a:ext uri="{FF2B5EF4-FFF2-40B4-BE49-F238E27FC236}">
                    <a16:creationId xmlns:a16="http://schemas.microsoft.com/office/drawing/2014/main" id="{68452935-CD18-40C3-AFFD-4CCD6F606B93}"/>
                  </a:ext>
                </a:extLst>
              </p:cNvPr>
              <p:cNvSpPr/>
              <p:nvPr/>
            </p:nvSpPr>
            <p:spPr>
              <a:xfrm>
                <a:off x="1600200" y="3048000"/>
                <a:ext cx="44196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44">
                <a:extLst>
                  <a:ext uri="{FF2B5EF4-FFF2-40B4-BE49-F238E27FC236}">
                    <a16:creationId xmlns:a16="http://schemas.microsoft.com/office/drawing/2014/main" id="{82940851-CD69-4895-A879-B8589B0F568A}"/>
                  </a:ext>
                </a:extLst>
              </p:cNvPr>
              <p:cNvSpPr/>
              <p:nvPr/>
            </p:nvSpPr>
            <p:spPr>
              <a:xfrm>
                <a:off x="33528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ounded Rectangle 45">
                <a:extLst>
                  <a:ext uri="{FF2B5EF4-FFF2-40B4-BE49-F238E27FC236}">
                    <a16:creationId xmlns:a16="http://schemas.microsoft.com/office/drawing/2014/main" id="{74536AB6-C573-43C4-9862-B82EBB4510FB}"/>
                  </a:ext>
                </a:extLst>
              </p:cNvPr>
              <p:cNvSpPr/>
              <p:nvPr/>
            </p:nvSpPr>
            <p:spPr>
              <a:xfrm>
                <a:off x="39624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lowchart: Collate 236">
                <a:extLst>
                  <a:ext uri="{FF2B5EF4-FFF2-40B4-BE49-F238E27FC236}">
                    <a16:creationId xmlns:a16="http://schemas.microsoft.com/office/drawing/2014/main" id="{4890C485-7E81-468E-B3F4-A1744A1DF7FF}"/>
                  </a:ext>
                </a:extLst>
              </p:cNvPr>
              <p:cNvSpPr/>
              <p:nvPr/>
            </p:nvSpPr>
            <p:spPr>
              <a:xfrm>
                <a:off x="34290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Flowchart: Collate 237">
                <a:extLst>
                  <a:ext uri="{FF2B5EF4-FFF2-40B4-BE49-F238E27FC236}">
                    <a16:creationId xmlns:a16="http://schemas.microsoft.com/office/drawing/2014/main" id="{808BF3AC-D2FB-4913-8A99-DF4B5014008E}"/>
                  </a:ext>
                </a:extLst>
              </p:cNvPr>
              <p:cNvSpPr/>
              <p:nvPr/>
            </p:nvSpPr>
            <p:spPr>
              <a:xfrm>
                <a:off x="40386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39" name="Group 48">
                <a:extLst>
                  <a:ext uri="{FF2B5EF4-FFF2-40B4-BE49-F238E27FC236}">
                    <a16:creationId xmlns:a16="http://schemas.microsoft.com/office/drawing/2014/main" id="{C8CB0C6B-0EFB-4D19-90E0-E42AB44A7DBA}"/>
                  </a:ext>
                </a:extLst>
              </p:cNvPr>
              <p:cNvGrpSpPr/>
              <p:nvPr/>
            </p:nvGrpSpPr>
            <p:grpSpPr>
              <a:xfrm>
                <a:off x="3352800" y="2286000"/>
                <a:ext cx="304800" cy="365760"/>
                <a:chOff x="2362200" y="1676400"/>
                <a:chExt cx="381000" cy="457200"/>
              </a:xfrm>
            </p:grpSpPr>
            <p:sp>
              <p:nvSpPr>
                <p:cNvPr id="243" name="Multiply 49">
                  <a:extLst>
                    <a:ext uri="{FF2B5EF4-FFF2-40B4-BE49-F238E27FC236}">
                      <a16:creationId xmlns:a16="http://schemas.microsoft.com/office/drawing/2014/main" id="{22FD4026-F310-4D65-90EC-A8FFEB71E864}"/>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Diamond 243">
                  <a:extLst>
                    <a:ext uri="{FF2B5EF4-FFF2-40B4-BE49-F238E27FC236}">
                      <a16:creationId xmlns:a16="http://schemas.microsoft.com/office/drawing/2014/main" id="{EE4B139F-5511-4C04-85B2-ECDCD3A27053}"/>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51">
                <a:extLst>
                  <a:ext uri="{FF2B5EF4-FFF2-40B4-BE49-F238E27FC236}">
                    <a16:creationId xmlns:a16="http://schemas.microsoft.com/office/drawing/2014/main" id="{C94BE778-D3C9-4143-8994-3DDC1C51C087}"/>
                  </a:ext>
                </a:extLst>
              </p:cNvPr>
              <p:cNvGrpSpPr/>
              <p:nvPr/>
            </p:nvGrpSpPr>
            <p:grpSpPr>
              <a:xfrm>
                <a:off x="3962400" y="2286000"/>
                <a:ext cx="304800" cy="365760"/>
                <a:chOff x="2362200" y="1676400"/>
                <a:chExt cx="381000" cy="457200"/>
              </a:xfrm>
            </p:grpSpPr>
            <p:sp>
              <p:nvSpPr>
                <p:cNvPr id="241" name="Multiply 52">
                  <a:extLst>
                    <a:ext uri="{FF2B5EF4-FFF2-40B4-BE49-F238E27FC236}">
                      <a16:creationId xmlns:a16="http://schemas.microsoft.com/office/drawing/2014/main" id="{CA92F831-B252-499B-9649-9906B5DA78E7}"/>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a:extLst>
                    <a:ext uri="{FF2B5EF4-FFF2-40B4-BE49-F238E27FC236}">
                      <a16:creationId xmlns:a16="http://schemas.microsoft.com/office/drawing/2014/main" id="{DC5DF95C-5DFA-4B65-8D33-F4E81BBB2293}"/>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0" name="Group 58">
              <a:extLst>
                <a:ext uri="{FF2B5EF4-FFF2-40B4-BE49-F238E27FC236}">
                  <a16:creationId xmlns:a16="http://schemas.microsoft.com/office/drawing/2014/main" id="{D6DB7A3D-A4B6-487D-8062-5B9C0B497F8B}"/>
                </a:ext>
              </a:extLst>
            </p:cNvPr>
            <p:cNvGrpSpPr/>
            <p:nvPr/>
          </p:nvGrpSpPr>
          <p:grpSpPr>
            <a:xfrm flipH="1">
              <a:off x="5257800" y="1676400"/>
              <a:ext cx="926582" cy="1524000"/>
              <a:chOff x="1747738" y="1143000"/>
              <a:chExt cx="2675816" cy="5410200"/>
            </a:xfrm>
          </p:grpSpPr>
          <p:sp>
            <p:nvSpPr>
              <p:cNvPr id="158" name="Wave 157">
                <a:extLst>
                  <a:ext uri="{FF2B5EF4-FFF2-40B4-BE49-F238E27FC236}">
                    <a16:creationId xmlns:a16="http://schemas.microsoft.com/office/drawing/2014/main" id="{A72A3D3E-D52A-4946-A085-DA872336929F}"/>
                  </a:ext>
                </a:extLst>
              </p:cNvPr>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Wave 158">
                <a:extLst>
                  <a:ext uri="{FF2B5EF4-FFF2-40B4-BE49-F238E27FC236}">
                    <a16:creationId xmlns:a16="http://schemas.microsoft.com/office/drawing/2014/main" id="{348D9FC6-BCD2-40D6-83AE-BB55E2AB61B0}"/>
                  </a:ext>
                </a:extLst>
              </p:cNvPr>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2">
                <a:extLst>
                  <a:ext uri="{FF2B5EF4-FFF2-40B4-BE49-F238E27FC236}">
                    <a16:creationId xmlns:a16="http://schemas.microsoft.com/office/drawing/2014/main" id="{088C718D-A21F-4333-AB1F-3A50182AF81F}"/>
                  </a:ext>
                </a:extLst>
              </p:cNvPr>
              <p:cNvGrpSpPr/>
              <p:nvPr/>
            </p:nvGrpSpPr>
            <p:grpSpPr>
              <a:xfrm>
                <a:off x="2468899" y="3115235"/>
                <a:ext cx="1004332" cy="932329"/>
                <a:chOff x="3253121" y="1066802"/>
                <a:chExt cx="2384351" cy="1922552"/>
              </a:xfrm>
              <a:solidFill>
                <a:schemeClr val="bg2">
                  <a:lumMod val="50000"/>
                </a:schemeClr>
              </a:solidFill>
            </p:grpSpPr>
            <p:sp>
              <p:nvSpPr>
                <p:cNvPr id="206" name="Teardrop 205">
                  <a:extLst>
                    <a:ext uri="{FF2B5EF4-FFF2-40B4-BE49-F238E27FC236}">
                      <a16:creationId xmlns:a16="http://schemas.microsoft.com/office/drawing/2014/main" id="{E67A9F8B-8E36-4001-AFE3-A18604E640E5}"/>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Moon 4">
                  <a:extLst>
                    <a:ext uri="{FF2B5EF4-FFF2-40B4-BE49-F238E27FC236}">
                      <a16:creationId xmlns:a16="http://schemas.microsoft.com/office/drawing/2014/main" id="{D9D632A8-2A7E-465F-8451-6A1DF9578A94}"/>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oon 5">
                  <a:extLst>
                    <a:ext uri="{FF2B5EF4-FFF2-40B4-BE49-F238E27FC236}">
                      <a16:creationId xmlns:a16="http://schemas.microsoft.com/office/drawing/2014/main" id="{32D80D52-498A-42FE-91A7-BAEE17D86392}"/>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Moon 6">
                  <a:extLst>
                    <a:ext uri="{FF2B5EF4-FFF2-40B4-BE49-F238E27FC236}">
                      <a16:creationId xmlns:a16="http://schemas.microsoft.com/office/drawing/2014/main" id="{D5F26CBC-15B1-4D1F-A53A-E17FC368B54C}"/>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Moon 7">
                  <a:extLst>
                    <a:ext uri="{FF2B5EF4-FFF2-40B4-BE49-F238E27FC236}">
                      <a16:creationId xmlns:a16="http://schemas.microsoft.com/office/drawing/2014/main" id="{EC849166-3FF7-4222-BCFE-3B7829613788}"/>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8">
                  <a:extLst>
                    <a:ext uri="{FF2B5EF4-FFF2-40B4-BE49-F238E27FC236}">
                      <a16:creationId xmlns:a16="http://schemas.microsoft.com/office/drawing/2014/main" id="{A1E27206-38E0-4ECC-9F2D-3E38CBF3152B}"/>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9">
                  <a:extLst>
                    <a:ext uri="{FF2B5EF4-FFF2-40B4-BE49-F238E27FC236}">
                      <a16:creationId xmlns:a16="http://schemas.microsoft.com/office/drawing/2014/main" id="{0C8DD78D-3720-474A-9271-04E723584F19}"/>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10">
                  <a:extLst>
                    <a:ext uri="{FF2B5EF4-FFF2-40B4-BE49-F238E27FC236}">
                      <a16:creationId xmlns:a16="http://schemas.microsoft.com/office/drawing/2014/main" id="{EA8613A5-BEC0-49AF-9D74-E255BAE6CDA5}"/>
                    </a:ext>
                  </a:extLst>
                </p:cNvPr>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11">
                <a:extLst>
                  <a:ext uri="{FF2B5EF4-FFF2-40B4-BE49-F238E27FC236}">
                    <a16:creationId xmlns:a16="http://schemas.microsoft.com/office/drawing/2014/main" id="{6D7672E1-BADF-4471-9D06-300C4F60D2A1}"/>
                  </a:ext>
                </a:extLst>
              </p:cNvPr>
              <p:cNvGrpSpPr/>
              <p:nvPr/>
            </p:nvGrpSpPr>
            <p:grpSpPr>
              <a:xfrm rot="3249924">
                <a:off x="1735936" y="2283796"/>
                <a:ext cx="1118259" cy="1094656"/>
                <a:chOff x="3253123" y="1066800"/>
                <a:chExt cx="2384352" cy="1922552"/>
              </a:xfrm>
            </p:grpSpPr>
            <p:sp>
              <p:nvSpPr>
                <p:cNvPr id="198" name="Teardrop 197">
                  <a:extLst>
                    <a:ext uri="{FF2B5EF4-FFF2-40B4-BE49-F238E27FC236}">
                      <a16:creationId xmlns:a16="http://schemas.microsoft.com/office/drawing/2014/main" id="{706EF543-E8C5-435D-80C2-949F874B3C3B}"/>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Moon 198">
                  <a:extLst>
                    <a:ext uri="{FF2B5EF4-FFF2-40B4-BE49-F238E27FC236}">
                      <a16:creationId xmlns:a16="http://schemas.microsoft.com/office/drawing/2014/main" id="{A20F17A6-404A-486C-A0FF-BE9F6D7EF762}"/>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Moon 199">
                  <a:extLst>
                    <a:ext uri="{FF2B5EF4-FFF2-40B4-BE49-F238E27FC236}">
                      <a16:creationId xmlns:a16="http://schemas.microsoft.com/office/drawing/2014/main" id="{EE82F945-CCC1-452E-A2D6-6D784A890C28}"/>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Moon 200">
                  <a:extLst>
                    <a:ext uri="{FF2B5EF4-FFF2-40B4-BE49-F238E27FC236}">
                      <a16:creationId xmlns:a16="http://schemas.microsoft.com/office/drawing/2014/main" id="{8A4E38F9-EB89-415F-A10D-9403D0B3BC6E}"/>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Moon 201">
                  <a:extLst>
                    <a:ext uri="{FF2B5EF4-FFF2-40B4-BE49-F238E27FC236}">
                      <a16:creationId xmlns:a16="http://schemas.microsoft.com/office/drawing/2014/main" id="{ADA6ABD1-FB29-4BDF-9DB6-7267B4E37223}"/>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Moon 202">
                  <a:extLst>
                    <a:ext uri="{FF2B5EF4-FFF2-40B4-BE49-F238E27FC236}">
                      <a16:creationId xmlns:a16="http://schemas.microsoft.com/office/drawing/2014/main" id="{A521E521-09C2-4822-A1F4-C03ECAD5815A}"/>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Moon 203">
                  <a:extLst>
                    <a:ext uri="{FF2B5EF4-FFF2-40B4-BE49-F238E27FC236}">
                      <a16:creationId xmlns:a16="http://schemas.microsoft.com/office/drawing/2014/main" id="{AAF19712-62F2-4803-8B8C-D856BE65FC19}"/>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97E47906-7366-4867-8142-0ACD46AFB911}"/>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22">
                <a:extLst>
                  <a:ext uri="{FF2B5EF4-FFF2-40B4-BE49-F238E27FC236}">
                    <a16:creationId xmlns:a16="http://schemas.microsoft.com/office/drawing/2014/main" id="{37CBAB5C-BF0A-47B6-8B8F-02706FBD2018}"/>
                  </a:ext>
                </a:extLst>
              </p:cNvPr>
              <p:cNvGrpSpPr/>
              <p:nvPr/>
            </p:nvGrpSpPr>
            <p:grpSpPr>
              <a:xfrm rot="5400000">
                <a:off x="2045598" y="1154802"/>
                <a:ext cx="1118259" cy="1094656"/>
                <a:chOff x="3253123" y="1066800"/>
                <a:chExt cx="2384352" cy="1922552"/>
              </a:xfrm>
            </p:grpSpPr>
            <p:sp>
              <p:nvSpPr>
                <p:cNvPr id="190" name="Teardrop 189">
                  <a:extLst>
                    <a:ext uri="{FF2B5EF4-FFF2-40B4-BE49-F238E27FC236}">
                      <a16:creationId xmlns:a16="http://schemas.microsoft.com/office/drawing/2014/main" id="{BA29706B-03D3-4BDE-BE37-29F6F4CA2DC2}"/>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Moon 190">
                  <a:extLst>
                    <a:ext uri="{FF2B5EF4-FFF2-40B4-BE49-F238E27FC236}">
                      <a16:creationId xmlns:a16="http://schemas.microsoft.com/office/drawing/2014/main" id="{B231FB0B-DC38-4E00-9DEB-550E84BD06D2}"/>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Moon 191">
                  <a:extLst>
                    <a:ext uri="{FF2B5EF4-FFF2-40B4-BE49-F238E27FC236}">
                      <a16:creationId xmlns:a16="http://schemas.microsoft.com/office/drawing/2014/main" id="{819481EA-BC4B-4387-BFD6-6C12FE81F78A}"/>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Moon 192">
                  <a:extLst>
                    <a:ext uri="{FF2B5EF4-FFF2-40B4-BE49-F238E27FC236}">
                      <a16:creationId xmlns:a16="http://schemas.microsoft.com/office/drawing/2014/main" id="{4CB84D6D-7FF7-471B-B826-F95BD3125A92}"/>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Moon 193">
                  <a:extLst>
                    <a:ext uri="{FF2B5EF4-FFF2-40B4-BE49-F238E27FC236}">
                      <a16:creationId xmlns:a16="http://schemas.microsoft.com/office/drawing/2014/main" id="{AB238145-F9A2-4BE2-A09B-5D58D93B2CF8}"/>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Moon 194">
                  <a:extLst>
                    <a:ext uri="{FF2B5EF4-FFF2-40B4-BE49-F238E27FC236}">
                      <a16:creationId xmlns:a16="http://schemas.microsoft.com/office/drawing/2014/main" id="{A277F681-618A-4E4E-9241-C63DBB145CCE}"/>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oon 195">
                  <a:extLst>
                    <a:ext uri="{FF2B5EF4-FFF2-40B4-BE49-F238E27FC236}">
                      <a16:creationId xmlns:a16="http://schemas.microsoft.com/office/drawing/2014/main" id="{906A2A70-DF96-474C-AB51-FA2373CA5D67}"/>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51EE7764-ABC0-4C5F-910C-60CB10EDB20D}"/>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31">
                <a:extLst>
                  <a:ext uri="{FF2B5EF4-FFF2-40B4-BE49-F238E27FC236}">
                    <a16:creationId xmlns:a16="http://schemas.microsoft.com/office/drawing/2014/main" id="{F446DE91-E470-474D-86BC-771E2DE9BBDC}"/>
                  </a:ext>
                </a:extLst>
              </p:cNvPr>
              <p:cNvGrpSpPr/>
              <p:nvPr/>
            </p:nvGrpSpPr>
            <p:grpSpPr>
              <a:xfrm rot="18371763">
                <a:off x="3184558" y="1293913"/>
                <a:ext cx="1118259" cy="1094656"/>
                <a:chOff x="3253123" y="1066800"/>
                <a:chExt cx="2384352" cy="1922552"/>
              </a:xfrm>
            </p:grpSpPr>
            <p:sp>
              <p:nvSpPr>
                <p:cNvPr id="182" name="Teardrop 181">
                  <a:extLst>
                    <a:ext uri="{FF2B5EF4-FFF2-40B4-BE49-F238E27FC236}">
                      <a16:creationId xmlns:a16="http://schemas.microsoft.com/office/drawing/2014/main" id="{C7F925F8-BE0A-4EDC-BDF5-ADB62707F5AC}"/>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Moon 182">
                  <a:extLst>
                    <a:ext uri="{FF2B5EF4-FFF2-40B4-BE49-F238E27FC236}">
                      <a16:creationId xmlns:a16="http://schemas.microsoft.com/office/drawing/2014/main" id="{4AF70869-F130-4A99-B54B-533EAAFC0F22}"/>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Moon 183">
                  <a:extLst>
                    <a:ext uri="{FF2B5EF4-FFF2-40B4-BE49-F238E27FC236}">
                      <a16:creationId xmlns:a16="http://schemas.microsoft.com/office/drawing/2014/main" id="{8A554814-E95E-40A1-83ED-46F5B1348780}"/>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Moon 184">
                  <a:extLst>
                    <a:ext uri="{FF2B5EF4-FFF2-40B4-BE49-F238E27FC236}">
                      <a16:creationId xmlns:a16="http://schemas.microsoft.com/office/drawing/2014/main" id="{46BEE2C1-C946-46E8-A947-7E76749F81A8}"/>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Moon 185">
                  <a:extLst>
                    <a:ext uri="{FF2B5EF4-FFF2-40B4-BE49-F238E27FC236}">
                      <a16:creationId xmlns:a16="http://schemas.microsoft.com/office/drawing/2014/main" id="{B2022957-F6CD-484F-B0F4-9CED36B26E40}"/>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Moon 186">
                  <a:extLst>
                    <a:ext uri="{FF2B5EF4-FFF2-40B4-BE49-F238E27FC236}">
                      <a16:creationId xmlns:a16="http://schemas.microsoft.com/office/drawing/2014/main" id="{5F99B135-A194-41D9-992A-A1C06F9B96A4}"/>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Moon 187">
                  <a:extLst>
                    <a:ext uri="{FF2B5EF4-FFF2-40B4-BE49-F238E27FC236}">
                      <a16:creationId xmlns:a16="http://schemas.microsoft.com/office/drawing/2014/main" id="{F569CCAE-89CB-4DDF-8FD5-BC2B5C3A3D1A}"/>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41A40B2-328E-4393-ADF8-4E533337291F}"/>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40">
                <a:extLst>
                  <a:ext uri="{FF2B5EF4-FFF2-40B4-BE49-F238E27FC236}">
                    <a16:creationId xmlns:a16="http://schemas.microsoft.com/office/drawing/2014/main" id="{9FE813CF-AC36-4257-BED6-DBE0AB6D91BD}"/>
                  </a:ext>
                </a:extLst>
              </p:cNvPr>
              <p:cNvGrpSpPr/>
              <p:nvPr/>
            </p:nvGrpSpPr>
            <p:grpSpPr>
              <a:xfrm rot="19164313">
                <a:off x="3150199" y="2320851"/>
                <a:ext cx="1273355" cy="1253498"/>
                <a:chOff x="3253123" y="1066800"/>
                <a:chExt cx="2384352" cy="1922552"/>
              </a:xfrm>
            </p:grpSpPr>
            <p:sp>
              <p:nvSpPr>
                <p:cNvPr id="174" name="Teardrop 173">
                  <a:extLst>
                    <a:ext uri="{FF2B5EF4-FFF2-40B4-BE49-F238E27FC236}">
                      <a16:creationId xmlns:a16="http://schemas.microsoft.com/office/drawing/2014/main" id="{C1C7FBAA-8221-49C8-AD1C-0BD6C295F7D3}"/>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oon 174">
                  <a:extLst>
                    <a:ext uri="{FF2B5EF4-FFF2-40B4-BE49-F238E27FC236}">
                      <a16:creationId xmlns:a16="http://schemas.microsoft.com/office/drawing/2014/main" id="{41F265A5-629B-4FA2-AAB8-7C3D9EE8C0AA}"/>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Moon 175">
                  <a:extLst>
                    <a:ext uri="{FF2B5EF4-FFF2-40B4-BE49-F238E27FC236}">
                      <a16:creationId xmlns:a16="http://schemas.microsoft.com/office/drawing/2014/main" id="{963A831B-D8F9-4D45-8355-DCDA8F07F4C0}"/>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Moon 176">
                  <a:extLst>
                    <a:ext uri="{FF2B5EF4-FFF2-40B4-BE49-F238E27FC236}">
                      <a16:creationId xmlns:a16="http://schemas.microsoft.com/office/drawing/2014/main" id="{E61DA52B-7B54-46FD-B216-9A5C25D26676}"/>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Moon 177">
                  <a:extLst>
                    <a:ext uri="{FF2B5EF4-FFF2-40B4-BE49-F238E27FC236}">
                      <a16:creationId xmlns:a16="http://schemas.microsoft.com/office/drawing/2014/main" id="{A1F52FF3-41E0-44F4-AC68-219B902AD1BF}"/>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Moon 178">
                  <a:extLst>
                    <a:ext uri="{FF2B5EF4-FFF2-40B4-BE49-F238E27FC236}">
                      <a16:creationId xmlns:a16="http://schemas.microsoft.com/office/drawing/2014/main" id="{B9F0BE6D-EE9A-4222-BD9B-1CAAB6675EEA}"/>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Moon 179">
                  <a:extLst>
                    <a:ext uri="{FF2B5EF4-FFF2-40B4-BE49-F238E27FC236}">
                      <a16:creationId xmlns:a16="http://schemas.microsoft.com/office/drawing/2014/main" id="{8E0E342B-28FE-41A5-85C4-C5D411C27122}"/>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0A113B0D-8476-456C-BDED-9F8F80DEC2B8}"/>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49">
                <a:extLst>
                  <a:ext uri="{FF2B5EF4-FFF2-40B4-BE49-F238E27FC236}">
                    <a16:creationId xmlns:a16="http://schemas.microsoft.com/office/drawing/2014/main" id="{A0330587-A4ED-4EB4-8656-39B64D82962B}"/>
                  </a:ext>
                </a:extLst>
              </p:cNvPr>
              <p:cNvGrpSpPr/>
              <p:nvPr/>
            </p:nvGrpSpPr>
            <p:grpSpPr>
              <a:xfrm rot="1063382">
                <a:off x="2473119" y="2046587"/>
                <a:ext cx="1069843" cy="895533"/>
                <a:chOff x="3253123" y="1066800"/>
                <a:chExt cx="2384352" cy="1922552"/>
              </a:xfrm>
            </p:grpSpPr>
            <p:sp>
              <p:nvSpPr>
                <p:cNvPr id="166" name="Teardrop 165">
                  <a:extLst>
                    <a:ext uri="{FF2B5EF4-FFF2-40B4-BE49-F238E27FC236}">
                      <a16:creationId xmlns:a16="http://schemas.microsoft.com/office/drawing/2014/main" id="{C9D7C5F7-3025-4AFB-AAE4-A18BB03981D4}"/>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Moon 166">
                  <a:extLst>
                    <a:ext uri="{FF2B5EF4-FFF2-40B4-BE49-F238E27FC236}">
                      <a16:creationId xmlns:a16="http://schemas.microsoft.com/office/drawing/2014/main" id="{94B579DE-4E5D-4F2D-B4D0-A085E6919182}"/>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167">
                  <a:extLst>
                    <a:ext uri="{FF2B5EF4-FFF2-40B4-BE49-F238E27FC236}">
                      <a16:creationId xmlns:a16="http://schemas.microsoft.com/office/drawing/2014/main" id="{52F12006-4CCD-4D3A-93E0-240D366C6A05}"/>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Moon 168">
                  <a:extLst>
                    <a:ext uri="{FF2B5EF4-FFF2-40B4-BE49-F238E27FC236}">
                      <a16:creationId xmlns:a16="http://schemas.microsoft.com/office/drawing/2014/main" id="{28678774-81E5-4E9C-889C-F02F3FDFBD74}"/>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oon 169">
                  <a:extLst>
                    <a:ext uri="{FF2B5EF4-FFF2-40B4-BE49-F238E27FC236}">
                      <a16:creationId xmlns:a16="http://schemas.microsoft.com/office/drawing/2014/main" id="{D2E5CD8A-E0B7-44AB-B981-89E85DD50782}"/>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a:extLst>
                    <a:ext uri="{FF2B5EF4-FFF2-40B4-BE49-F238E27FC236}">
                      <a16:creationId xmlns:a16="http://schemas.microsoft.com/office/drawing/2014/main" id="{2F254147-EE77-4A5B-9370-6A36B8F5ED7C}"/>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a:extLst>
                    <a:ext uri="{FF2B5EF4-FFF2-40B4-BE49-F238E27FC236}">
                      <a16:creationId xmlns:a16="http://schemas.microsoft.com/office/drawing/2014/main" id="{A643AB6F-0552-478F-BE1E-5C9C5708D7BC}"/>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AA5BF402-FE83-49C4-B988-8194850205A1}"/>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 name="Group 58">
              <a:extLst>
                <a:ext uri="{FF2B5EF4-FFF2-40B4-BE49-F238E27FC236}">
                  <a16:creationId xmlns:a16="http://schemas.microsoft.com/office/drawing/2014/main" id="{05CFA509-6F5F-4B1F-9386-B8643117AC95}"/>
                </a:ext>
              </a:extLst>
            </p:cNvPr>
            <p:cNvGrpSpPr/>
            <p:nvPr/>
          </p:nvGrpSpPr>
          <p:grpSpPr>
            <a:xfrm>
              <a:off x="5486400" y="1066800"/>
              <a:ext cx="1297215" cy="2133600"/>
              <a:chOff x="1747738" y="1143000"/>
              <a:chExt cx="2675816" cy="5410200"/>
            </a:xfrm>
          </p:grpSpPr>
          <p:sp>
            <p:nvSpPr>
              <p:cNvPr id="102" name="Wave 101">
                <a:extLst>
                  <a:ext uri="{FF2B5EF4-FFF2-40B4-BE49-F238E27FC236}">
                    <a16:creationId xmlns:a16="http://schemas.microsoft.com/office/drawing/2014/main" id="{F21EC70E-2A3D-44B4-AE13-D5DCC4824DA2}"/>
                  </a:ext>
                </a:extLst>
              </p:cNvPr>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Wave 102">
                <a:extLst>
                  <a:ext uri="{FF2B5EF4-FFF2-40B4-BE49-F238E27FC236}">
                    <a16:creationId xmlns:a16="http://schemas.microsoft.com/office/drawing/2014/main" id="{0ECF3EC0-F4C6-4952-BA94-379F9A125593}"/>
                  </a:ext>
                </a:extLst>
              </p:cNvPr>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2">
                <a:extLst>
                  <a:ext uri="{FF2B5EF4-FFF2-40B4-BE49-F238E27FC236}">
                    <a16:creationId xmlns:a16="http://schemas.microsoft.com/office/drawing/2014/main" id="{7F6AAA1B-2FF0-4B13-8B0E-213DB58BB4A9}"/>
                  </a:ext>
                </a:extLst>
              </p:cNvPr>
              <p:cNvGrpSpPr/>
              <p:nvPr/>
            </p:nvGrpSpPr>
            <p:grpSpPr>
              <a:xfrm>
                <a:off x="2468899" y="3115235"/>
                <a:ext cx="1004332" cy="932329"/>
                <a:chOff x="3253121" y="1066802"/>
                <a:chExt cx="2384351" cy="1922552"/>
              </a:xfrm>
              <a:solidFill>
                <a:schemeClr val="bg2">
                  <a:lumMod val="50000"/>
                </a:schemeClr>
              </a:solidFill>
            </p:grpSpPr>
            <p:sp>
              <p:nvSpPr>
                <p:cNvPr id="150" name="Teardrop 149">
                  <a:extLst>
                    <a:ext uri="{FF2B5EF4-FFF2-40B4-BE49-F238E27FC236}">
                      <a16:creationId xmlns:a16="http://schemas.microsoft.com/office/drawing/2014/main" id="{F0AEE06A-044A-43B1-9831-BA27F4F9C00B}"/>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4">
                  <a:extLst>
                    <a:ext uri="{FF2B5EF4-FFF2-40B4-BE49-F238E27FC236}">
                      <a16:creationId xmlns:a16="http://schemas.microsoft.com/office/drawing/2014/main" id="{B0B83893-474D-45CF-88A4-1C2821934422}"/>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5">
                  <a:extLst>
                    <a:ext uri="{FF2B5EF4-FFF2-40B4-BE49-F238E27FC236}">
                      <a16:creationId xmlns:a16="http://schemas.microsoft.com/office/drawing/2014/main" id="{E156B109-8182-42B7-A652-070146FE8118}"/>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6">
                  <a:extLst>
                    <a:ext uri="{FF2B5EF4-FFF2-40B4-BE49-F238E27FC236}">
                      <a16:creationId xmlns:a16="http://schemas.microsoft.com/office/drawing/2014/main" id="{64F82F90-A6C6-468A-9C05-1E54FD87D837}"/>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Moon 7">
                  <a:extLst>
                    <a:ext uri="{FF2B5EF4-FFF2-40B4-BE49-F238E27FC236}">
                      <a16:creationId xmlns:a16="http://schemas.microsoft.com/office/drawing/2014/main" id="{3596442E-91A6-4946-BA30-6CACFC61C429}"/>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oon 8">
                  <a:extLst>
                    <a:ext uri="{FF2B5EF4-FFF2-40B4-BE49-F238E27FC236}">
                      <a16:creationId xmlns:a16="http://schemas.microsoft.com/office/drawing/2014/main" id="{ED2B522D-C459-4C67-8E1D-0F14B1497089}"/>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9">
                  <a:extLst>
                    <a:ext uri="{FF2B5EF4-FFF2-40B4-BE49-F238E27FC236}">
                      <a16:creationId xmlns:a16="http://schemas.microsoft.com/office/drawing/2014/main" id="{0461E818-738B-47A7-A988-3957A517086D}"/>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0">
                  <a:extLst>
                    <a:ext uri="{FF2B5EF4-FFF2-40B4-BE49-F238E27FC236}">
                      <a16:creationId xmlns:a16="http://schemas.microsoft.com/office/drawing/2014/main" id="{82096178-7B0F-4FC1-8F57-72B4FB05D3B4}"/>
                    </a:ext>
                  </a:extLst>
                </p:cNvPr>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1">
                <a:extLst>
                  <a:ext uri="{FF2B5EF4-FFF2-40B4-BE49-F238E27FC236}">
                    <a16:creationId xmlns:a16="http://schemas.microsoft.com/office/drawing/2014/main" id="{3ACB633D-5867-48D8-B276-6CF2B69953E8}"/>
                  </a:ext>
                </a:extLst>
              </p:cNvPr>
              <p:cNvGrpSpPr/>
              <p:nvPr/>
            </p:nvGrpSpPr>
            <p:grpSpPr>
              <a:xfrm rot="3249924">
                <a:off x="1735936" y="2283796"/>
                <a:ext cx="1118259" cy="1094656"/>
                <a:chOff x="3253123" y="1066800"/>
                <a:chExt cx="2384352" cy="1922552"/>
              </a:xfrm>
            </p:grpSpPr>
            <p:sp>
              <p:nvSpPr>
                <p:cNvPr id="142" name="Teardrop 141">
                  <a:extLst>
                    <a:ext uri="{FF2B5EF4-FFF2-40B4-BE49-F238E27FC236}">
                      <a16:creationId xmlns:a16="http://schemas.microsoft.com/office/drawing/2014/main" id="{82DC8984-CB27-4757-ABE1-EC4D76F1E99B}"/>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Moon 142">
                  <a:extLst>
                    <a:ext uri="{FF2B5EF4-FFF2-40B4-BE49-F238E27FC236}">
                      <a16:creationId xmlns:a16="http://schemas.microsoft.com/office/drawing/2014/main" id="{DC0BED3E-ACAC-46E3-9BD7-AE1546A42E8E}"/>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143">
                  <a:extLst>
                    <a:ext uri="{FF2B5EF4-FFF2-40B4-BE49-F238E27FC236}">
                      <a16:creationId xmlns:a16="http://schemas.microsoft.com/office/drawing/2014/main" id="{1CBCAA19-CA7F-455F-BDC2-60FB41902FFF}"/>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44">
                  <a:extLst>
                    <a:ext uri="{FF2B5EF4-FFF2-40B4-BE49-F238E27FC236}">
                      <a16:creationId xmlns:a16="http://schemas.microsoft.com/office/drawing/2014/main" id="{08F8430E-C99D-4757-BDDD-F99FF470441D}"/>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Moon 145">
                  <a:extLst>
                    <a:ext uri="{FF2B5EF4-FFF2-40B4-BE49-F238E27FC236}">
                      <a16:creationId xmlns:a16="http://schemas.microsoft.com/office/drawing/2014/main" id="{548B252B-3FBC-4DBC-823F-8F1E3A26F3A0}"/>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a:extLst>
                    <a:ext uri="{FF2B5EF4-FFF2-40B4-BE49-F238E27FC236}">
                      <a16:creationId xmlns:a16="http://schemas.microsoft.com/office/drawing/2014/main" id="{C0152992-5D7F-42C6-B7B7-69DD55EF96DE}"/>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oon 147">
                  <a:extLst>
                    <a:ext uri="{FF2B5EF4-FFF2-40B4-BE49-F238E27FC236}">
                      <a16:creationId xmlns:a16="http://schemas.microsoft.com/office/drawing/2014/main" id="{33DBAABA-A638-493C-9842-5C04AEEFD340}"/>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83FF2F00-FAAC-4210-B00C-93DC23678D45}"/>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22">
                <a:extLst>
                  <a:ext uri="{FF2B5EF4-FFF2-40B4-BE49-F238E27FC236}">
                    <a16:creationId xmlns:a16="http://schemas.microsoft.com/office/drawing/2014/main" id="{CBD989F9-69B8-42BE-AD91-4A3DEE14EF24}"/>
                  </a:ext>
                </a:extLst>
              </p:cNvPr>
              <p:cNvGrpSpPr/>
              <p:nvPr/>
            </p:nvGrpSpPr>
            <p:grpSpPr>
              <a:xfrm rot="5400000">
                <a:off x="2045598" y="1154802"/>
                <a:ext cx="1118259" cy="1094656"/>
                <a:chOff x="3253123" y="1066800"/>
                <a:chExt cx="2384352" cy="1922552"/>
              </a:xfrm>
            </p:grpSpPr>
            <p:sp>
              <p:nvSpPr>
                <p:cNvPr id="134" name="Teardrop 133">
                  <a:extLst>
                    <a:ext uri="{FF2B5EF4-FFF2-40B4-BE49-F238E27FC236}">
                      <a16:creationId xmlns:a16="http://schemas.microsoft.com/office/drawing/2014/main" id="{E44C7E37-0C95-4A78-AB70-DD5D5758EC3B}"/>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34">
                  <a:extLst>
                    <a:ext uri="{FF2B5EF4-FFF2-40B4-BE49-F238E27FC236}">
                      <a16:creationId xmlns:a16="http://schemas.microsoft.com/office/drawing/2014/main" id="{0B355414-6ED0-4B36-8BC8-745E81021096}"/>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a:extLst>
                    <a:ext uri="{FF2B5EF4-FFF2-40B4-BE49-F238E27FC236}">
                      <a16:creationId xmlns:a16="http://schemas.microsoft.com/office/drawing/2014/main" id="{6B3851CB-AE27-4869-930A-27A3BBFDBD31}"/>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a:extLst>
                    <a:ext uri="{FF2B5EF4-FFF2-40B4-BE49-F238E27FC236}">
                      <a16:creationId xmlns:a16="http://schemas.microsoft.com/office/drawing/2014/main" id="{A92E08F3-A088-4183-A98E-40DE4A180CF7}"/>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Moon 137">
                  <a:extLst>
                    <a:ext uri="{FF2B5EF4-FFF2-40B4-BE49-F238E27FC236}">
                      <a16:creationId xmlns:a16="http://schemas.microsoft.com/office/drawing/2014/main" id="{750B14AF-6BBE-423C-ADE6-7A88528A4D53}"/>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Moon 138">
                  <a:extLst>
                    <a:ext uri="{FF2B5EF4-FFF2-40B4-BE49-F238E27FC236}">
                      <a16:creationId xmlns:a16="http://schemas.microsoft.com/office/drawing/2014/main" id="{2AD254D3-6DBF-4E29-89B2-CC096A314147}"/>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39">
                  <a:extLst>
                    <a:ext uri="{FF2B5EF4-FFF2-40B4-BE49-F238E27FC236}">
                      <a16:creationId xmlns:a16="http://schemas.microsoft.com/office/drawing/2014/main" id="{5AA200D7-2786-42F9-A8CA-771058AC3D4E}"/>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579D6F93-094D-492D-BBE4-0E6D97D349D3}"/>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31">
                <a:extLst>
                  <a:ext uri="{FF2B5EF4-FFF2-40B4-BE49-F238E27FC236}">
                    <a16:creationId xmlns:a16="http://schemas.microsoft.com/office/drawing/2014/main" id="{0CFD2603-A404-4E4C-B2AB-2DA3C207BA58}"/>
                  </a:ext>
                </a:extLst>
              </p:cNvPr>
              <p:cNvGrpSpPr/>
              <p:nvPr/>
            </p:nvGrpSpPr>
            <p:grpSpPr>
              <a:xfrm rot="18371763">
                <a:off x="3184558" y="1293913"/>
                <a:ext cx="1118259" cy="1094656"/>
                <a:chOff x="3253123" y="1066800"/>
                <a:chExt cx="2384352" cy="1922552"/>
              </a:xfrm>
            </p:grpSpPr>
            <p:sp>
              <p:nvSpPr>
                <p:cNvPr id="126" name="Teardrop 125">
                  <a:extLst>
                    <a:ext uri="{FF2B5EF4-FFF2-40B4-BE49-F238E27FC236}">
                      <a16:creationId xmlns:a16="http://schemas.microsoft.com/office/drawing/2014/main" id="{CBC6E273-74F4-438B-A357-9401AEEE44E1}"/>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126">
                  <a:extLst>
                    <a:ext uri="{FF2B5EF4-FFF2-40B4-BE49-F238E27FC236}">
                      <a16:creationId xmlns:a16="http://schemas.microsoft.com/office/drawing/2014/main" id="{DD2A61E2-D35D-4772-BEF8-188EC7B08B9A}"/>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a:extLst>
                    <a:ext uri="{FF2B5EF4-FFF2-40B4-BE49-F238E27FC236}">
                      <a16:creationId xmlns:a16="http://schemas.microsoft.com/office/drawing/2014/main" id="{0838C22A-0F2E-4F00-80F6-17D7FA035BB7}"/>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Moon 128">
                  <a:extLst>
                    <a:ext uri="{FF2B5EF4-FFF2-40B4-BE49-F238E27FC236}">
                      <a16:creationId xmlns:a16="http://schemas.microsoft.com/office/drawing/2014/main" id="{B769D284-4937-4C95-AF3A-486F5D15D262}"/>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a:extLst>
                    <a:ext uri="{FF2B5EF4-FFF2-40B4-BE49-F238E27FC236}">
                      <a16:creationId xmlns:a16="http://schemas.microsoft.com/office/drawing/2014/main" id="{4682A2E4-188B-4E35-8583-CF8486D94897}"/>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30">
                  <a:extLst>
                    <a:ext uri="{FF2B5EF4-FFF2-40B4-BE49-F238E27FC236}">
                      <a16:creationId xmlns:a16="http://schemas.microsoft.com/office/drawing/2014/main" id="{0825FB38-81E7-41F4-90FF-85465C31C4C5}"/>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a:extLst>
                    <a:ext uri="{FF2B5EF4-FFF2-40B4-BE49-F238E27FC236}">
                      <a16:creationId xmlns:a16="http://schemas.microsoft.com/office/drawing/2014/main" id="{D139A156-EB72-44E5-9221-E11877EA902F}"/>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93BFE5B4-976A-4399-84B6-58ECFD1F7CCA}"/>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40">
                <a:extLst>
                  <a:ext uri="{FF2B5EF4-FFF2-40B4-BE49-F238E27FC236}">
                    <a16:creationId xmlns:a16="http://schemas.microsoft.com/office/drawing/2014/main" id="{6C98E6AE-AC10-4BA5-9D04-59F4474A4F88}"/>
                  </a:ext>
                </a:extLst>
              </p:cNvPr>
              <p:cNvGrpSpPr/>
              <p:nvPr/>
            </p:nvGrpSpPr>
            <p:grpSpPr>
              <a:xfrm rot="19164313">
                <a:off x="3150199" y="2320851"/>
                <a:ext cx="1273355" cy="1253498"/>
                <a:chOff x="3253123" y="1066800"/>
                <a:chExt cx="2384352" cy="1922552"/>
              </a:xfrm>
            </p:grpSpPr>
            <p:sp>
              <p:nvSpPr>
                <p:cNvPr id="118" name="Teardrop 117">
                  <a:extLst>
                    <a:ext uri="{FF2B5EF4-FFF2-40B4-BE49-F238E27FC236}">
                      <a16:creationId xmlns:a16="http://schemas.microsoft.com/office/drawing/2014/main" id="{6EBD3CE1-013C-4D4B-B11F-52394DB7D321}"/>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a:extLst>
                    <a:ext uri="{FF2B5EF4-FFF2-40B4-BE49-F238E27FC236}">
                      <a16:creationId xmlns:a16="http://schemas.microsoft.com/office/drawing/2014/main" id="{EE2B329E-D271-4957-AA63-7BF8E35FF23C}"/>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119">
                  <a:extLst>
                    <a:ext uri="{FF2B5EF4-FFF2-40B4-BE49-F238E27FC236}">
                      <a16:creationId xmlns:a16="http://schemas.microsoft.com/office/drawing/2014/main" id="{2E0EF105-5387-41C7-895F-2BAD857B6F73}"/>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a:extLst>
                    <a:ext uri="{FF2B5EF4-FFF2-40B4-BE49-F238E27FC236}">
                      <a16:creationId xmlns:a16="http://schemas.microsoft.com/office/drawing/2014/main" id="{8B0CBA29-941E-40DE-9CE2-6262376E5871}"/>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oon 121">
                  <a:extLst>
                    <a:ext uri="{FF2B5EF4-FFF2-40B4-BE49-F238E27FC236}">
                      <a16:creationId xmlns:a16="http://schemas.microsoft.com/office/drawing/2014/main" id="{D15CEC2B-DAB2-438D-B29A-C74CB8F9DE87}"/>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Moon 122">
                  <a:extLst>
                    <a:ext uri="{FF2B5EF4-FFF2-40B4-BE49-F238E27FC236}">
                      <a16:creationId xmlns:a16="http://schemas.microsoft.com/office/drawing/2014/main" id="{C81B8AAE-6E95-429A-8021-9CA90441025B}"/>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123">
                  <a:extLst>
                    <a:ext uri="{FF2B5EF4-FFF2-40B4-BE49-F238E27FC236}">
                      <a16:creationId xmlns:a16="http://schemas.microsoft.com/office/drawing/2014/main" id="{62D50EAE-17AB-482B-ADEF-CC676CB33559}"/>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20D55C5D-8AAF-4551-BD4F-87016DC392F4}"/>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49">
                <a:extLst>
                  <a:ext uri="{FF2B5EF4-FFF2-40B4-BE49-F238E27FC236}">
                    <a16:creationId xmlns:a16="http://schemas.microsoft.com/office/drawing/2014/main" id="{8DC3BAC5-888B-4FCC-B97F-3F2D5330AD75}"/>
                  </a:ext>
                </a:extLst>
              </p:cNvPr>
              <p:cNvGrpSpPr/>
              <p:nvPr/>
            </p:nvGrpSpPr>
            <p:grpSpPr>
              <a:xfrm rot="1063382">
                <a:off x="2473119" y="2046587"/>
                <a:ext cx="1069843" cy="895533"/>
                <a:chOff x="3253123" y="1066800"/>
                <a:chExt cx="2384352" cy="1922552"/>
              </a:xfrm>
            </p:grpSpPr>
            <p:sp>
              <p:nvSpPr>
                <p:cNvPr id="110" name="Teardrop 109">
                  <a:extLst>
                    <a:ext uri="{FF2B5EF4-FFF2-40B4-BE49-F238E27FC236}">
                      <a16:creationId xmlns:a16="http://schemas.microsoft.com/office/drawing/2014/main" id="{37ED68E4-5986-4F5C-8B8D-9E34EBC14B50}"/>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a:extLst>
                    <a:ext uri="{FF2B5EF4-FFF2-40B4-BE49-F238E27FC236}">
                      <a16:creationId xmlns:a16="http://schemas.microsoft.com/office/drawing/2014/main" id="{315F7543-9303-4734-BB79-AEB8D9570733}"/>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Moon 111">
                  <a:extLst>
                    <a:ext uri="{FF2B5EF4-FFF2-40B4-BE49-F238E27FC236}">
                      <a16:creationId xmlns:a16="http://schemas.microsoft.com/office/drawing/2014/main" id="{AB1A1238-6630-4DA7-94A4-3F74B7697A2F}"/>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Moon 112">
                  <a:extLst>
                    <a:ext uri="{FF2B5EF4-FFF2-40B4-BE49-F238E27FC236}">
                      <a16:creationId xmlns:a16="http://schemas.microsoft.com/office/drawing/2014/main" id="{DC0D8F48-B58F-4272-BC20-F9C8C1D21DF4}"/>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Moon 113">
                  <a:extLst>
                    <a:ext uri="{FF2B5EF4-FFF2-40B4-BE49-F238E27FC236}">
                      <a16:creationId xmlns:a16="http://schemas.microsoft.com/office/drawing/2014/main" id="{A76B41F5-24D4-4C34-8485-5384FA42CF8D}"/>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114">
                  <a:extLst>
                    <a:ext uri="{FF2B5EF4-FFF2-40B4-BE49-F238E27FC236}">
                      <a16:creationId xmlns:a16="http://schemas.microsoft.com/office/drawing/2014/main" id="{5DB103A3-7E27-4546-A0FF-13CE92E6BF63}"/>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a:extLst>
                    <a:ext uri="{FF2B5EF4-FFF2-40B4-BE49-F238E27FC236}">
                      <a16:creationId xmlns:a16="http://schemas.microsoft.com/office/drawing/2014/main" id="{3C1711D0-874E-4007-B30B-179D5DA22539}"/>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212374CC-9242-4A2F-9113-EF19F77C67CD}"/>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4" name="TextBox 93">
            <a:extLst>
              <a:ext uri="{FF2B5EF4-FFF2-40B4-BE49-F238E27FC236}">
                <a16:creationId xmlns:a16="http://schemas.microsoft.com/office/drawing/2014/main" id="{0C6EB052-9392-49C2-B3A0-9C2D8EECEE1C}"/>
              </a:ext>
            </a:extLst>
          </p:cNvPr>
          <p:cNvSpPr txBox="1"/>
          <p:nvPr/>
        </p:nvSpPr>
        <p:spPr>
          <a:xfrm>
            <a:off x="7639753" y="3651943"/>
            <a:ext cx="1779445" cy="338555"/>
          </a:xfrm>
          <a:prstGeom prst="rect">
            <a:avLst/>
          </a:prstGeom>
          <a:noFill/>
        </p:spPr>
        <p:txBody>
          <a:bodyPr wrap="square" rtlCol="0">
            <a:spAutoFit/>
          </a:bodyPr>
          <a:lstStyle/>
          <a:p>
            <a:r>
              <a:rPr lang="en-US" sz="1600" dirty="0">
                <a:solidFill>
                  <a:schemeClr val="bg1"/>
                </a:solidFill>
              </a:rPr>
              <a:t>Zarahemla</a:t>
            </a:r>
          </a:p>
        </p:txBody>
      </p:sp>
      <p:sp>
        <p:nvSpPr>
          <p:cNvPr id="95" name="TextBox 94">
            <a:extLst>
              <a:ext uri="{FF2B5EF4-FFF2-40B4-BE49-F238E27FC236}">
                <a16:creationId xmlns:a16="http://schemas.microsoft.com/office/drawing/2014/main" id="{6BE8A9C2-9077-4B5C-9110-AA4CED545CBF}"/>
              </a:ext>
            </a:extLst>
          </p:cNvPr>
          <p:cNvSpPr txBox="1"/>
          <p:nvPr/>
        </p:nvSpPr>
        <p:spPr>
          <a:xfrm>
            <a:off x="7620652" y="5802669"/>
            <a:ext cx="2571637" cy="338555"/>
          </a:xfrm>
          <a:prstGeom prst="rect">
            <a:avLst/>
          </a:prstGeom>
          <a:noFill/>
        </p:spPr>
        <p:txBody>
          <a:bodyPr wrap="square" rtlCol="0">
            <a:spAutoFit/>
          </a:bodyPr>
          <a:lstStyle/>
          <a:p>
            <a:r>
              <a:rPr lang="en-US" sz="1600" dirty="0">
                <a:solidFill>
                  <a:schemeClr val="bg1"/>
                </a:solidFill>
              </a:rPr>
              <a:t>Land of Nephi</a:t>
            </a:r>
          </a:p>
        </p:txBody>
      </p:sp>
      <p:sp>
        <p:nvSpPr>
          <p:cNvPr id="96" name="TextBox 95">
            <a:extLst>
              <a:ext uri="{FF2B5EF4-FFF2-40B4-BE49-F238E27FC236}">
                <a16:creationId xmlns:a16="http://schemas.microsoft.com/office/drawing/2014/main" id="{D6983E41-CC29-49CB-A43C-FD7DFC2D9B06}"/>
              </a:ext>
            </a:extLst>
          </p:cNvPr>
          <p:cNvSpPr txBox="1"/>
          <p:nvPr/>
        </p:nvSpPr>
        <p:spPr>
          <a:xfrm>
            <a:off x="7462962" y="1906553"/>
            <a:ext cx="1779445" cy="338555"/>
          </a:xfrm>
          <a:prstGeom prst="rect">
            <a:avLst/>
          </a:prstGeom>
          <a:noFill/>
        </p:spPr>
        <p:txBody>
          <a:bodyPr wrap="square" rtlCol="0">
            <a:spAutoFit/>
          </a:bodyPr>
          <a:lstStyle/>
          <a:p>
            <a:pPr algn="ctr"/>
            <a:r>
              <a:rPr lang="en-US" sz="1600" dirty="0">
                <a:solidFill>
                  <a:schemeClr val="bg1"/>
                </a:solidFill>
              </a:rPr>
              <a:t>Land of Desolation</a:t>
            </a:r>
          </a:p>
        </p:txBody>
      </p:sp>
      <p:sp>
        <p:nvSpPr>
          <p:cNvPr id="97" name="TextBox 96">
            <a:extLst>
              <a:ext uri="{FF2B5EF4-FFF2-40B4-BE49-F238E27FC236}">
                <a16:creationId xmlns:a16="http://schemas.microsoft.com/office/drawing/2014/main" id="{AC401B09-7BB6-47CB-A22B-A0B054A3F4D2}"/>
              </a:ext>
            </a:extLst>
          </p:cNvPr>
          <p:cNvSpPr txBox="1"/>
          <p:nvPr/>
        </p:nvSpPr>
        <p:spPr>
          <a:xfrm>
            <a:off x="8570536" y="2350219"/>
            <a:ext cx="1779445" cy="338555"/>
          </a:xfrm>
          <a:prstGeom prst="rect">
            <a:avLst/>
          </a:prstGeom>
          <a:noFill/>
        </p:spPr>
        <p:txBody>
          <a:bodyPr wrap="square" rtlCol="0">
            <a:spAutoFit/>
          </a:bodyPr>
          <a:lstStyle/>
          <a:p>
            <a:pPr algn="ctr"/>
            <a:r>
              <a:rPr lang="en-US" sz="1600" dirty="0">
                <a:solidFill>
                  <a:schemeClr val="bg1"/>
                </a:solidFill>
              </a:rPr>
              <a:t>Land Bountiful</a:t>
            </a:r>
          </a:p>
        </p:txBody>
      </p:sp>
      <p:sp>
        <p:nvSpPr>
          <p:cNvPr id="16" name="TextBox 15">
            <a:extLst>
              <a:ext uri="{FF2B5EF4-FFF2-40B4-BE49-F238E27FC236}">
                <a16:creationId xmlns:a16="http://schemas.microsoft.com/office/drawing/2014/main" id="{E5E00624-1CF7-4D2A-8FEE-58A9BA536AFE}"/>
              </a:ext>
            </a:extLst>
          </p:cNvPr>
          <p:cNvSpPr txBox="1"/>
          <p:nvPr/>
        </p:nvSpPr>
        <p:spPr>
          <a:xfrm>
            <a:off x="9014765" y="2877523"/>
            <a:ext cx="1779445" cy="338555"/>
          </a:xfrm>
          <a:prstGeom prst="rect">
            <a:avLst/>
          </a:prstGeom>
          <a:noFill/>
        </p:spPr>
        <p:txBody>
          <a:bodyPr wrap="square" rtlCol="0">
            <a:spAutoFit/>
          </a:bodyPr>
          <a:lstStyle/>
          <a:p>
            <a:pPr algn="ctr"/>
            <a:r>
              <a:rPr lang="en-US" sz="1600" dirty="0">
                <a:solidFill>
                  <a:schemeClr val="bg1"/>
                </a:solidFill>
              </a:rPr>
              <a:t>River Sidon</a:t>
            </a:r>
          </a:p>
        </p:txBody>
      </p:sp>
      <p:sp>
        <p:nvSpPr>
          <p:cNvPr id="17" name="TextBox 16">
            <a:extLst>
              <a:ext uri="{FF2B5EF4-FFF2-40B4-BE49-F238E27FC236}">
                <a16:creationId xmlns:a16="http://schemas.microsoft.com/office/drawing/2014/main" id="{E8FB97CF-1CFF-4F3D-B13A-FC298A9A81BF}"/>
              </a:ext>
            </a:extLst>
          </p:cNvPr>
          <p:cNvSpPr txBox="1"/>
          <p:nvPr/>
        </p:nvSpPr>
        <p:spPr>
          <a:xfrm>
            <a:off x="7567136" y="2636731"/>
            <a:ext cx="2692956" cy="276999"/>
          </a:xfrm>
          <a:prstGeom prst="rect">
            <a:avLst/>
          </a:prstGeom>
          <a:noFill/>
        </p:spPr>
        <p:txBody>
          <a:bodyPr wrap="square" rtlCol="0">
            <a:spAutoFit/>
          </a:bodyPr>
          <a:lstStyle/>
          <a:p>
            <a:pPr algn="ctr"/>
            <a:r>
              <a:rPr lang="en-US" sz="1200" b="1" dirty="0">
                <a:solidFill>
                  <a:schemeClr val="accent6">
                    <a:lumMod val="60000"/>
                    <a:lumOff val="40000"/>
                  </a:schemeClr>
                </a:solidFill>
              </a:rPr>
              <a:t>Small Narrow Neck of Land</a:t>
            </a:r>
          </a:p>
        </p:txBody>
      </p:sp>
      <p:sp>
        <p:nvSpPr>
          <p:cNvPr id="19" name="TextBox 18">
            <a:extLst>
              <a:ext uri="{FF2B5EF4-FFF2-40B4-BE49-F238E27FC236}">
                <a16:creationId xmlns:a16="http://schemas.microsoft.com/office/drawing/2014/main" id="{3CE59AC0-B777-4BC9-A0EF-FC48B0D2C93C}"/>
              </a:ext>
            </a:extLst>
          </p:cNvPr>
          <p:cNvSpPr txBox="1"/>
          <p:nvPr/>
        </p:nvSpPr>
        <p:spPr>
          <a:xfrm>
            <a:off x="10070975" y="2587963"/>
            <a:ext cx="1779445" cy="338554"/>
          </a:xfrm>
          <a:prstGeom prst="rect">
            <a:avLst/>
          </a:prstGeom>
          <a:noFill/>
        </p:spPr>
        <p:txBody>
          <a:bodyPr wrap="square" rtlCol="0">
            <a:spAutoFit/>
          </a:bodyPr>
          <a:lstStyle/>
          <a:p>
            <a:pPr algn="ctr"/>
            <a:r>
              <a:rPr lang="en-US" sz="1600" dirty="0"/>
              <a:t>East Sea</a:t>
            </a:r>
          </a:p>
        </p:txBody>
      </p:sp>
      <p:sp>
        <p:nvSpPr>
          <p:cNvPr id="20" name="TextBox 19">
            <a:extLst>
              <a:ext uri="{FF2B5EF4-FFF2-40B4-BE49-F238E27FC236}">
                <a16:creationId xmlns:a16="http://schemas.microsoft.com/office/drawing/2014/main" id="{C001D6C9-B1C4-4A1E-9407-82F35EDB70EA}"/>
              </a:ext>
            </a:extLst>
          </p:cNvPr>
          <p:cNvSpPr txBox="1"/>
          <p:nvPr/>
        </p:nvSpPr>
        <p:spPr>
          <a:xfrm>
            <a:off x="6541612" y="2603203"/>
            <a:ext cx="1158524" cy="338554"/>
          </a:xfrm>
          <a:prstGeom prst="rect">
            <a:avLst/>
          </a:prstGeom>
          <a:noFill/>
        </p:spPr>
        <p:txBody>
          <a:bodyPr wrap="square" rtlCol="0">
            <a:spAutoFit/>
          </a:bodyPr>
          <a:lstStyle/>
          <a:p>
            <a:pPr algn="ctr"/>
            <a:r>
              <a:rPr lang="en-US" sz="1600" dirty="0"/>
              <a:t>West Sea</a:t>
            </a:r>
          </a:p>
        </p:txBody>
      </p:sp>
      <p:grpSp>
        <p:nvGrpSpPr>
          <p:cNvPr id="21" name="Group 20">
            <a:extLst>
              <a:ext uri="{FF2B5EF4-FFF2-40B4-BE49-F238E27FC236}">
                <a16:creationId xmlns:a16="http://schemas.microsoft.com/office/drawing/2014/main" id="{C5CE8CBD-74B2-483A-8E1D-D7AF66F8A3AE}"/>
              </a:ext>
            </a:extLst>
          </p:cNvPr>
          <p:cNvGrpSpPr/>
          <p:nvPr/>
        </p:nvGrpSpPr>
        <p:grpSpPr>
          <a:xfrm>
            <a:off x="9346816" y="2140107"/>
            <a:ext cx="499363" cy="277368"/>
            <a:chOff x="6129528" y="1679448"/>
            <a:chExt cx="1245898" cy="705309"/>
          </a:xfrm>
        </p:grpSpPr>
        <p:grpSp>
          <p:nvGrpSpPr>
            <p:cNvPr id="60" name="Group 59">
              <a:extLst>
                <a:ext uri="{FF2B5EF4-FFF2-40B4-BE49-F238E27FC236}">
                  <a16:creationId xmlns:a16="http://schemas.microsoft.com/office/drawing/2014/main" id="{AE1A60CC-2DF6-4FA3-BC29-69D6ED801621}"/>
                </a:ext>
              </a:extLst>
            </p:cNvPr>
            <p:cNvGrpSpPr/>
            <p:nvPr/>
          </p:nvGrpSpPr>
          <p:grpSpPr>
            <a:xfrm>
              <a:off x="6129528" y="1679448"/>
              <a:ext cx="571276" cy="685800"/>
              <a:chOff x="5486400" y="381000"/>
              <a:chExt cx="571276" cy="685800"/>
            </a:xfrm>
          </p:grpSpPr>
          <p:sp>
            <p:nvSpPr>
              <p:cNvPr id="69" name="Rounded Rectangle 2">
                <a:extLst>
                  <a:ext uri="{FF2B5EF4-FFF2-40B4-BE49-F238E27FC236}">
                    <a16:creationId xmlns:a16="http://schemas.microsoft.com/office/drawing/2014/main" id="{AD238419-F9BB-4A3E-BF59-6D70D75C6EC2}"/>
                  </a:ext>
                </a:extLst>
              </p:cNvPr>
              <p:cNvSpPr/>
              <p:nvPr/>
            </p:nvSpPr>
            <p:spPr>
              <a:xfrm>
                <a:off x="5715000" y="381000"/>
                <a:ext cx="76200" cy="3048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136BD380-4C70-4A38-AAE2-A4C4F3264306}"/>
                  </a:ext>
                </a:extLst>
              </p:cNvPr>
              <p:cNvSpPr/>
              <p:nvPr/>
            </p:nvSpPr>
            <p:spPr>
              <a:xfrm>
                <a:off x="5486400" y="609600"/>
                <a:ext cx="533400" cy="457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 Diagonal Corner Rectangle 4">
                <a:extLst>
                  <a:ext uri="{FF2B5EF4-FFF2-40B4-BE49-F238E27FC236}">
                    <a16:creationId xmlns:a16="http://schemas.microsoft.com/office/drawing/2014/main" id="{6DC66944-26C7-4D59-9AAC-AF2CB2B7554A}"/>
                  </a:ext>
                </a:extLst>
              </p:cNvPr>
              <p:cNvSpPr/>
              <p:nvPr/>
            </p:nvSpPr>
            <p:spPr>
              <a:xfrm>
                <a:off x="5486400" y="457200"/>
                <a:ext cx="304800" cy="228600"/>
              </a:xfrm>
              <a:prstGeom prst="round2DiagRect">
                <a:avLst>
                  <a:gd name="adj1" fmla="val 16667"/>
                  <a:gd name="adj2" fmla="val 5000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 Diagonal Corner Rectangle 5">
                <a:extLst>
                  <a:ext uri="{FF2B5EF4-FFF2-40B4-BE49-F238E27FC236}">
                    <a16:creationId xmlns:a16="http://schemas.microsoft.com/office/drawing/2014/main" id="{39F8A45D-FFBD-470C-A1D2-9C19E785EB39}"/>
                  </a:ext>
                </a:extLst>
              </p:cNvPr>
              <p:cNvSpPr/>
              <p:nvPr/>
            </p:nvSpPr>
            <p:spPr>
              <a:xfrm rot="19221121">
                <a:off x="5752876" y="528150"/>
                <a:ext cx="304800" cy="228600"/>
              </a:xfrm>
              <a:prstGeom prst="round2DiagRect">
                <a:avLst>
                  <a:gd name="adj1" fmla="val 16667"/>
                  <a:gd name="adj2" fmla="val 5000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2D402985-F7FA-4CEE-98A8-E9FF4045D645}"/>
                </a:ext>
              </a:extLst>
            </p:cNvPr>
            <p:cNvGrpSpPr/>
            <p:nvPr/>
          </p:nvGrpSpPr>
          <p:grpSpPr>
            <a:xfrm>
              <a:off x="6684264" y="1883664"/>
              <a:ext cx="691162" cy="501093"/>
              <a:chOff x="1600200" y="1828800"/>
              <a:chExt cx="6096000" cy="4419600"/>
            </a:xfrm>
            <a:solidFill>
              <a:srgbClr val="FFC000"/>
            </a:solidFill>
          </p:grpSpPr>
          <p:sp>
            <p:nvSpPr>
              <p:cNvPr id="62" name="Oval 61">
                <a:extLst>
                  <a:ext uri="{FF2B5EF4-FFF2-40B4-BE49-F238E27FC236}">
                    <a16:creationId xmlns:a16="http://schemas.microsoft.com/office/drawing/2014/main" id="{D2CB4378-E1D3-476F-BC79-2AECBFF4E46C}"/>
                  </a:ext>
                </a:extLst>
              </p:cNvPr>
              <p:cNvSpPr/>
              <p:nvPr/>
            </p:nvSpPr>
            <p:spPr>
              <a:xfrm>
                <a:off x="3200400" y="1828800"/>
                <a:ext cx="2743200" cy="1752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50">
                <a:extLst>
                  <a:ext uri="{FF2B5EF4-FFF2-40B4-BE49-F238E27FC236}">
                    <a16:creationId xmlns:a16="http://schemas.microsoft.com/office/drawing/2014/main" id="{4696AE86-535C-46B9-97F3-80A11512D401}"/>
                  </a:ext>
                </a:extLst>
              </p:cNvPr>
              <p:cNvSpPr/>
              <p:nvPr/>
            </p:nvSpPr>
            <p:spPr>
              <a:xfrm>
                <a:off x="1676400" y="5029200"/>
                <a:ext cx="5943600" cy="990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51">
                <a:extLst>
                  <a:ext uri="{FF2B5EF4-FFF2-40B4-BE49-F238E27FC236}">
                    <a16:creationId xmlns:a16="http://schemas.microsoft.com/office/drawing/2014/main" id="{8CC702B2-73D0-4C49-8EBD-7699C1B1A063}"/>
                  </a:ext>
                </a:extLst>
              </p:cNvPr>
              <p:cNvSpPr/>
              <p:nvPr/>
            </p:nvSpPr>
            <p:spPr>
              <a:xfrm>
                <a:off x="1981200" y="4114800"/>
                <a:ext cx="5181600" cy="9144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52">
                <a:extLst>
                  <a:ext uri="{FF2B5EF4-FFF2-40B4-BE49-F238E27FC236}">
                    <a16:creationId xmlns:a16="http://schemas.microsoft.com/office/drawing/2014/main" id="{45554603-2380-432D-BA5D-686393BC13BF}"/>
                  </a:ext>
                </a:extLst>
              </p:cNvPr>
              <p:cNvSpPr/>
              <p:nvPr/>
            </p:nvSpPr>
            <p:spPr>
              <a:xfrm>
                <a:off x="2286000" y="3276600"/>
                <a:ext cx="4648200" cy="8382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53">
                <a:extLst>
                  <a:ext uri="{FF2B5EF4-FFF2-40B4-BE49-F238E27FC236}">
                    <a16:creationId xmlns:a16="http://schemas.microsoft.com/office/drawing/2014/main" id="{D7EC0FF4-FE1B-49FD-957E-4DBCA2DA240F}"/>
                  </a:ext>
                </a:extLst>
              </p:cNvPr>
              <p:cNvSpPr/>
              <p:nvPr/>
            </p:nvSpPr>
            <p:spPr>
              <a:xfrm>
                <a:off x="2667000" y="2590800"/>
                <a:ext cx="3886200" cy="6858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54">
                <a:extLst>
                  <a:ext uri="{FF2B5EF4-FFF2-40B4-BE49-F238E27FC236}">
                    <a16:creationId xmlns:a16="http://schemas.microsoft.com/office/drawing/2014/main" id="{EB7985EA-5964-4132-BD59-CA5B013D0DC7}"/>
                  </a:ext>
                </a:extLst>
              </p:cNvPr>
              <p:cNvSpPr/>
              <p:nvPr/>
            </p:nvSpPr>
            <p:spPr>
              <a:xfrm>
                <a:off x="1600200" y="5715000"/>
                <a:ext cx="6096000" cy="5334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C51EFB9-0284-4ED3-9625-5463CFDAC0A6}"/>
                  </a:ext>
                </a:extLst>
              </p:cNvPr>
              <p:cNvSpPr/>
              <p:nvPr/>
            </p:nvSpPr>
            <p:spPr>
              <a:xfrm>
                <a:off x="3886200" y="4953000"/>
                <a:ext cx="1447800" cy="1219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28">
            <a:extLst>
              <a:ext uri="{FF2B5EF4-FFF2-40B4-BE49-F238E27FC236}">
                <a16:creationId xmlns:a16="http://schemas.microsoft.com/office/drawing/2014/main" id="{E0641113-CADA-4E1D-AFAC-10B635AACC30}"/>
              </a:ext>
            </a:extLst>
          </p:cNvPr>
          <p:cNvGrpSpPr/>
          <p:nvPr/>
        </p:nvGrpSpPr>
        <p:grpSpPr>
          <a:xfrm>
            <a:off x="9897058" y="4780306"/>
            <a:ext cx="828580" cy="643758"/>
            <a:chOff x="1905000" y="838199"/>
            <a:chExt cx="4648200" cy="3962400"/>
          </a:xfrm>
        </p:grpSpPr>
        <p:sp>
          <p:nvSpPr>
            <p:cNvPr id="26" name="Rounded Rectangle 229">
              <a:extLst>
                <a:ext uri="{FF2B5EF4-FFF2-40B4-BE49-F238E27FC236}">
                  <a16:creationId xmlns:a16="http://schemas.microsoft.com/office/drawing/2014/main" id="{71D29C1F-3AEC-42F9-852D-7CBDE82D76C4}"/>
                </a:ext>
              </a:extLst>
            </p:cNvPr>
            <p:cNvSpPr/>
            <p:nvPr/>
          </p:nvSpPr>
          <p:spPr>
            <a:xfrm>
              <a:off x="2133600" y="4434589"/>
              <a:ext cx="4191000" cy="13741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230">
              <a:extLst>
                <a:ext uri="{FF2B5EF4-FFF2-40B4-BE49-F238E27FC236}">
                  <a16:creationId xmlns:a16="http://schemas.microsoft.com/office/drawing/2014/main" id="{CD4B14FB-B513-417B-AC44-28B1276B42C9}"/>
                </a:ext>
              </a:extLst>
            </p:cNvPr>
            <p:cNvSpPr/>
            <p:nvPr/>
          </p:nvSpPr>
          <p:spPr>
            <a:xfrm>
              <a:off x="2514600" y="3352799"/>
              <a:ext cx="3276600" cy="10668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231">
              <a:extLst>
                <a:ext uri="{FF2B5EF4-FFF2-40B4-BE49-F238E27FC236}">
                  <a16:creationId xmlns:a16="http://schemas.microsoft.com/office/drawing/2014/main" id="{D9F019F3-10C0-4026-9AC6-AD7BE36D5AAE}"/>
                </a:ext>
              </a:extLst>
            </p:cNvPr>
            <p:cNvSpPr/>
            <p:nvPr/>
          </p:nvSpPr>
          <p:spPr>
            <a:xfrm>
              <a:off x="1905000" y="4571999"/>
              <a:ext cx="4648200" cy="2286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232">
              <a:extLst>
                <a:ext uri="{FF2B5EF4-FFF2-40B4-BE49-F238E27FC236}">
                  <a16:creationId xmlns:a16="http://schemas.microsoft.com/office/drawing/2014/main" id="{259F5B48-BA6A-47BF-B0F9-E11A67271C9D}"/>
                </a:ext>
              </a:extLst>
            </p:cNvPr>
            <p:cNvSpPr/>
            <p:nvPr/>
          </p:nvSpPr>
          <p:spPr>
            <a:xfrm>
              <a:off x="3260360" y="2057399"/>
              <a:ext cx="1838794" cy="1287905"/>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233">
              <a:extLst>
                <a:ext uri="{FF2B5EF4-FFF2-40B4-BE49-F238E27FC236}">
                  <a16:creationId xmlns:a16="http://schemas.microsoft.com/office/drawing/2014/main" id="{29689AAB-EC31-4F70-AA1D-88F7CE4C2E1B}"/>
                </a:ext>
              </a:extLst>
            </p:cNvPr>
            <p:cNvSpPr/>
            <p:nvPr/>
          </p:nvSpPr>
          <p:spPr>
            <a:xfrm>
              <a:off x="3733800" y="2514599"/>
              <a:ext cx="762000" cy="914400"/>
            </a:xfrm>
            <a:prstGeom prst="roundRect">
              <a:avLst>
                <a:gd name="adj" fmla="val 121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34">
              <a:extLst>
                <a:ext uri="{FF2B5EF4-FFF2-40B4-BE49-F238E27FC236}">
                  <a16:creationId xmlns:a16="http://schemas.microsoft.com/office/drawing/2014/main" id="{64A6127B-0F86-434A-ACA5-C0A087E4EAE3}"/>
                </a:ext>
              </a:extLst>
            </p:cNvPr>
            <p:cNvSpPr/>
            <p:nvPr/>
          </p:nvSpPr>
          <p:spPr>
            <a:xfrm>
              <a:off x="3352800" y="4190999"/>
              <a:ext cx="1524000" cy="152401"/>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35">
              <a:extLst>
                <a:ext uri="{FF2B5EF4-FFF2-40B4-BE49-F238E27FC236}">
                  <a16:creationId xmlns:a16="http://schemas.microsoft.com/office/drawing/2014/main" id="{B3FB4EAF-843E-4699-966C-BC7F5A9AFA7F}"/>
                </a:ext>
              </a:extLst>
            </p:cNvPr>
            <p:cNvSpPr/>
            <p:nvPr/>
          </p:nvSpPr>
          <p:spPr>
            <a:xfrm>
              <a:off x="3505200" y="3733799"/>
              <a:ext cx="1295400" cy="1524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236">
              <a:extLst>
                <a:ext uri="{FF2B5EF4-FFF2-40B4-BE49-F238E27FC236}">
                  <a16:creationId xmlns:a16="http://schemas.microsoft.com/office/drawing/2014/main" id="{E76A69AC-4D32-4FD0-9409-4237F87C5B10}"/>
                </a:ext>
              </a:extLst>
            </p:cNvPr>
            <p:cNvSpPr/>
            <p:nvPr/>
          </p:nvSpPr>
          <p:spPr>
            <a:xfrm>
              <a:off x="3581400" y="3352799"/>
              <a:ext cx="1121764" cy="162393"/>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237">
              <a:extLst>
                <a:ext uri="{FF2B5EF4-FFF2-40B4-BE49-F238E27FC236}">
                  <a16:creationId xmlns:a16="http://schemas.microsoft.com/office/drawing/2014/main" id="{73B8644C-C1C4-4E0C-9F16-4A6D10B7B6FC}"/>
                </a:ext>
              </a:extLst>
            </p:cNvPr>
            <p:cNvSpPr/>
            <p:nvPr/>
          </p:nvSpPr>
          <p:spPr>
            <a:xfrm>
              <a:off x="3507698" y="3503950"/>
              <a:ext cx="1295400" cy="1524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238">
              <a:extLst>
                <a:ext uri="{FF2B5EF4-FFF2-40B4-BE49-F238E27FC236}">
                  <a16:creationId xmlns:a16="http://schemas.microsoft.com/office/drawing/2014/main" id="{07CC6D60-3016-4401-AB36-222D53D89889}"/>
                </a:ext>
              </a:extLst>
            </p:cNvPr>
            <p:cNvSpPr/>
            <p:nvPr/>
          </p:nvSpPr>
          <p:spPr>
            <a:xfrm>
              <a:off x="3522688" y="3953655"/>
              <a:ext cx="1295400" cy="1524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264D74A3-59C1-4BFD-AAB2-0D314EFA13BE}"/>
                </a:ext>
              </a:extLst>
            </p:cNvPr>
            <p:cNvSpPr/>
            <p:nvPr/>
          </p:nvSpPr>
          <p:spPr>
            <a:xfrm>
              <a:off x="3200400" y="1371600"/>
              <a:ext cx="1905000" cy="7844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240">
              <a:extLst>
                <a:ext uri="{FF2B5EF4-FFF2-40B4-BE49-F238E27FC236}">
                  <a16:creationId xmlns:a16="http://schemas.microsoft.com/office/drawing/2014/main" id="{8BBEAD19-F5D6-40D2-B5A7-AE0F146C01FB}"/>
                </a:ext>
              </a:extLst>
            </p:cNvPr>
            <p:cNvSpPr/>
            <p:nvPr/>
          </p:nvSpPr>
          <p:spPr>
            <a:xfrm>
              <a:off x="3507698" y="1242934"/>
              <a:ext cx="1295400" cy="1524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9D617D78-8669-42A4-BC0B-5F6BD8832C93}"/>
                </a:ext>
              </a:extLst>
            </p:cNvPr>
            <p:cNvSpPr/>
            <p:nvPr/>
          </p:nvSpPr>
          <p:spPr>
            <a:xfrm>
              <a:off x="3667593" y="838199"/>
              <a:ext cx="904407" cy="390993"/>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22">
              <a:extLst>
                <a:ext uri="{FF2B5EF4-FFF2-40B4-BE49-F238E27FC236}">
                  <a16:creationId xmlns:a16="http://schemas.microsoft.com/office/drawing/2014/main" id="{FA92EA0B-7EDC-4960-A10B-73A885ABAAB4}"/>
                </a:ext>
              </a:extLst>
            </p:cNvPr>
            <p:cNvGrpSpPr/>
            <p:nvPr/>
          </p:nvGrpSpPr>
          <p:grpSpPr>
            <a:xfrm>
              <a:off x="4876800" y="3276600"/>
              <a:ext cx="470942" cy="1134254"/>
              <a:chOff x="6423284" y="1959964"/>
              <a:chExt cx="775742" cy="2429654"/>
            </a:xfrm>
          </p:grpSpPr>
          <p:sp>
            <p:nvSpPr>
              <p:cNvPr id="57" name="Rounded Rectangle 19">
                <a:extLst>
                  <a:ext uri="{FF2B5EF4-FFF2-40B4-BE49-F238E27FC236}">
                    <a16:creationId xmlns:a16="http://schemas.microsoft.com/office/drawing/2014/main" id="{714EDC52-0512-4A4A-A80B-0068888561C7}"/>
                  </a:ext>
                </a:extLst>
              </p:cNvPr>
              <p:cNvSpPr/>
              <p:nvPr/>
            </p:nvSpPr>
            <p:spPr>
              <a:xfrm>
                <a:off x="6705600" y="2438400"/>
                <a:ext cx="228600" cy="1447799"/>
              </a:xfrm>
              <a:prstGeom prst="roundRect">
                <a:avLst>
                  <a:gd name="adj" fmla="val 12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20">
                <a:extLst>
                  <a:ext uri="{FF2B5EF4-FFF2-40B4-BE49-F238E27FC236}">
                    <a16:creationId xmlns:a16="http://schemas.microsoft.com/office/drawing/2014/main" id="{C8DD5317-13D2-447F-8225-C810AF3DD37C}"/>
                  </a:ext>
                </a:extLst>
              </p:cNvPr>
              <p:cNvSpPr/>
              <p:nvPr/>
            </p:nvSpPr>
            <p:spPr>
              <a:xfrm rot="10800000">
                <a:off x="6423284" y="195996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21">
                <a:extLst>
                  <a:ext uri="{FF2B5EF4-FFF2-40B4-BE49-F238E27FC236}">
                    <a16:creationId xmlns:a16="http://schemas.microsoft.com/office/drawing/2014/main" id="{B436744A-108F-4519-BF42-0D9879B8FEF6}"/>
                  </a:ext>
                </a:extLst>
              </p:cNvPr>
              <p:cNvSpPr/>
              <p:nvPr/>
            </p:nvSpPr>
            <p:spPr>
              <a:xfrm>
                <a:off x="6437026" y="383373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23">
              <a:extLst>
                <a:ext uri="{FF2B5EF4-FFF2-40B4-BE49-F238E27FC236}">
                  <a16:creationId xmlns:a16="http://schemas.microsoft.com/office/drawing/2014/main" id="{820E7081-980B-407D-B9A2-5B48CD4E1632}"/>
                </a:ext>
              </a:extLst>
            </p:cNvPr>
            <p:cNvGrpSpPr/>
            <p:nvPr/>
          </p:nvGrpSpPr>
          <p:grpSpPr>
            <a:xfrm>
              <a:off x="5562600" y="3276600"/>
              <a:ext cx="470942" cy="1134254"/>
              <a:chOff x="6423284" y="1959964"/>
              <a:chExt cx="775742" cy="2429654"/>
            </a:xfrm>
          </p:grpSpPr>
          <p:sp>
            <p:nvSpPr>
              <p:cNvPr id="54" name="Rounded Rectangle 252">
                <a:extLst>
                  <a:ext uri="{FF2B5EF4-FFF2-40B4-BE49-F238E27FC236}">
                    <a16:creationId xmlns:a16="http://schemas.microsoft.com/office/drawing/2014/main" id="{BB13A123-896B-486B-9114-B48803D9EB20}"/>
                  </a:ext>
                </a:extLst>
              </p:cNvPr>
              <p:cNvSpPr/>
              <p:nvPr/>
            </p:nvSpPr>
            <p:spPr>
              <a:xfrm>
                <a:off x="6705600" y="2438400"/>
                <a:ext cx="228600" cy="1447799"/>
              </a:xfrm>
              <a:prstGeom prst="roundRect">
                <a:avLst>
                  <a:gd name="adj" fmla="val 12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a:extLst>
                  <a:ext uri="{FF2B5EF4-FFF2-40B4-BE49-F238E27FC236}">
                    <a16:creationId xmlns:a16="http://schemas.microsoft.com/office/drawing/2014/main" id="{67726732-6761-4AF2-9544-6FAF172CA891}"/>
                  </a:ext>
                </a:extLst>
              </p:cNvPr>
              <p:cNvSpPr/>
              <p:nvPr/>
            </p:nvSpPr>
            <p:spPr>
              <a:xfrm rot="10800000">
                <a:off x="6423284" y="195996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a:extLst>
                  <a:ext uri="{FF2B5EF4-FFF2-40B4-BE49-F238E27FC236}">
                    <a16:creationId xmlns:a16="http://schemas.microsoft.com/office/drawing/2014/main" id="{F602D8A9-FFDF-4E4C-9A5B-BF6D6E53A0FA}"/>
                  </a:ext>
                </a:extLst>
              </p:cNvPr>
              <p:cNvSpPr/>
              <p:nvPr/>
            </p:nvSpPr>
            <p:spPr>
              <a:xfrm>
                <a:off x="6437026" y="383373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27">
              <a:extLst>
                <a:ext uri="{FF2B5EF4-FFF2-40B4-BE49-F238E27FC236}">
                  <a16:creationId xmlns:a16="http://schemas.microsoft.com/office/drawing/2014/main" id="{2FBAE93B-BFEB-4FEA-9F40-7FFB52E7F77A}"/>
                </a:ext>
              </a:extLst>
            </p:cNvPr>
            <p:cNvGrpSpPr/>
            <p:nvPr/>
          </p:nvGrpSpPr>
          <p:grpSpPr>
            <a:xfrm>
              <a:off x="2895600" y="3276600"/>
              <a:ext cx="470942" cy="1134254"/>
              <a:chOff x="6423284" y="1959964"/>
              <a:chExt cx="775742" cy="2429654"/>
            </a:xfrm>
          </p:grpSpPr>
          <p:sp>
            <p:nvSpPr>
              <p:cNvPr id="51" name="Rounded Rectangle 249">
                <a:extLst>
                  <a:ext uri="{FF2B5EF4-FFF2-40B4-BE49-F238E27FC236}">
                    <a16:creationId xmlns:a16="http://schemas.microsoft.com/office/drawing/2014/main" id="{8E606D0C-CC20-4718-A09A-23C16C47206E}"/>
                  </a:ext>
                </a:extLst>
              </p:cNvPr>
              <p:cNvSpPr/>
              <p:nvPr/>
            </p:nvSpPr>
            <p:spPr>
              <a:xfrm>
                <a:off x="6705600" y="2438400"/>
                <a:ext cx="228600" cy="1447799"/>
              </a:xfrm>
              <a:prstGeom prst="roundRect">
                <a:avLst>
                  <a:gd name="adj" fmla="val 12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a:extLst>
                  <a:ext uri="{FF2B5EF4-FFF2-40B4-BE49-F238E27FC236}">
                    <a16:creationId xmlns:a16="http://schemas.microsoft.com/office/drawing/2014/main" id="{7C31A54B-28F1-4D73-886E-B083BBD61EED}"/>
                  </a:ext>
                </a:extLst>
              </p:cNvPr>
              <p:cNvSpPr/>
              <p:nvPr/>
            </p:nvSpPr>
            <p:spPr>
              <a:xfrm rot="10800000">
                <a:off x="6423284" y="195996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a:extLst>
                  <a:ext uri="{FF2B5EF4-FFF2-40B4-BE49-F238E27FC236}">
                    <a16:creationId xmlns:a16="http://schemas.microsoft.com/office/drawing/2014/main" id="{316ED8D9-957B-48C6-8FEC-49DCA1777341}"/>
                  </a:ext>
                </a:extLst>
              </p:cNvPr>
              <p:cNvSpPr/>
              <p:nvPr/>
            </p:nvSpPr>
            <p:spPr>
              <a:xfrm>
                <a:off x="6437026" y="383373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31">
              <a:extLst>
                <a:ext uri="{FF2B5EF4-FFF2-40B4-BE49-F238E27FC236}">
                  <a16:creationId xmlns:a16="http://schemas.microsoft.com/office/drawing/2014/main" id="{E02BAE76-E7B7-46F6-953E-E94330299600}"/>
                </a:ext>
              </a:extLst>
            </p:cNvPr>
            <p:cNvGrpSpPr/>
            <p:nvPr/>
          </p:nvGrpSpPr>
          <p:grpSpPr>
            <a:xfrm>
              <a:off x="2286000" y="3276600"/>
              <a:ext cx="470942" cy="1134254"/>
              <a:chOff x="6423284" y="1959964"/>
              <a:chExt cx="775742" cy="2429654"/>
            </a:xfrm>
          </p:grpSpPr>
          <p:sp>
            <p:nvSpPr>
              <p:cNvPr id="48" name="Rounded Rectangle 246">
                <a:extLst>
                  <a:ext uri="{FF2B5EF4-FFF2-40B4-BE49-F238E27FC236}">
                    <a16:creationId xmlns:a16="http://schemas.microsoft.com/office/drawing/2014/main" id="{447FB05F-BE1C-4D5B-95C1-850DBCC45FB8}"/>
                  </a:ext>
                </a:extLst>
              </p:cNvPr>
              <p:cNvSpPr/>
              <p:nvPr/>
            </p:nvSpPr>
            <p:spPr>
              <a:xfrm>
                <a:off x="6705600" y="2438400"/>
                <a:ext cx="228600" cy="1447799"/>
              </a:xfrm>
              <a:prstGeom prst="roundRect">
                <a:avLst>
                  <a:gd name="adj" fmla="val 12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F98D2B87-649C-49A0-B661-99D9200DD313}"/>
                  </a:ext>
                </a:extLst>
              </p:cNvPr>
              <p:cNvSpPr/>
              <p:nvPr/>
            </p:nvSpPr>
            <p:spPr>
              <a:xfrm rot="10800000">
                <a:off x="6423284" y="195996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a:extLst>
                  <a:ext uri="{FF2B5EF4-FFF2-40B4-BE49-F238E27FC236}">
                    <a16:creationId xmlns:a16="http://schemas.microsoft.com/office/drawing/2014/main" id="{15759504-05AE-4382-A0EC-286995EE69C5}"/>
                  </a:ext>
                </a:extLst>
              </p:cNvPr>
              <p:cNvSpPr/>
              <p:nvPr/>
            </p:nvSpPr>
            <p:spPr>
              <a:xfrm>
                <a:off x="6437026" y="383373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TextBox 22">
            <a:extLst>
              <a:ext uri="{FF2B5EF4-FFF2-40B4-BE49-F238E27FC236}">
                <a16:creationId xmlns:a16="http://schemas.microsoft.com/office/drawing/2014/main" id="{3604D80D-1470-4ACC-8C26-B2F9BC4EA4F5}"/>
              </a:ext>
            </a:extLst>
          </p:cNvPr>
          <p:cNvSpPr txBox="1"/>
          <p:nvPr/>
        </p:nvSpPr>
        <p:spPr>
          <a:xfrm>
            <a:off x="9779136" y="5334958"/>
            <a:ext cx="1166101" cy="338555"/>
          </a:xfrm>
          <a:prstGeom prst="rect">
            <a:avLst/>
          </a:prstGeom>
          <a:noFill/>
        </p:spPr>
        <p:txBody>
          <a:bodyPr wrap="square" rtlCol="0">
            <a:spAutoFit/>
          </a:bodyPr>
          <a:lstStyle/>
          <a:p>
            <a:r>
              <a:rPr lang="en-US" sz="1600" dirty="0">
                <a:solidFill>
                  <a:schemeClr val="bg1"/>
                </a:solidFill>
              </a:rPr>
              <a:t>Jerusalem</a:t>
            </a:r>
          </a:p>
        </p:txBody>
      </p:sp>
      <p:sp>
        <p:nvSpPr>
          <p:cNvPr id="1099" name="TextBox 1098">
            <a:extLst>
              <a:ext uri="{FF2B5EF4-FFF2-40B4-BE49-F238E27FC236}">
                <a16:creationId xmlns:a16="http://schemas.microsoft.com/office/drawing/2014/main" id="{80F146B7-9C21-4A2A-85A4-63B61C0B86DC}"/>
              </a:ext>
            </a:extLst>
          </p:cNvPr>
          <p:cNvSpPr txBox="1"/>
          <p:nvPr/>
        </p:nvSpPr>
        <p:spPr>
          <a:xfrm>
            <a:off x="7787903" y="1453790"/>
            <a:ext cx="1779445" cy="338555"/>
          </a:xfrm>
          <a:prstGeom prst="rect">
            <a:avLst/>
          </a:prstGeom>
          <a:noFill/>
        </p:spPr>
        <p:txBody>
          <a:bodyPr wrap="square" rtlCol="0">
            <a:spAutoFit/>
          </a:bodyPr>
          <a:lstStyle/>
          <a:p>
            <a:pPr algn="ctr"/>
            <a:r>
              <a:rPr lang="en-US" sz="1600" dirty="0">
                <a:solidFill>
                  <a:schemeClr val="bg1"/>
                </a:solidFill>
              </a:rPr>
              <a:t>Hills of Shim</a:t>
            </a:r>
          </a:p>
        </p:txBody>
      </p:sp>
      <p:sp>
        <p:nvSpPr>
          <p:cNvPr id="1100" name="TextBox 1099">
            <a:extLst>
              <a:ext uri="{FF2B5EF4-FFF2-40B4-BE49-F238E27FC236}">
                <a16:creationId xmlns:a16="http://schemas.microsoft.com/office/drawing/2014/main" id="{085C2984-62E9-4F9A-8556-E0790E4A2A39}"/>
              </a:ext>
            </a:extLst>
          </p:cNvPr>
          <p:cNvSpPr txBox="1"/>
          <p:nvPr/>
        </p:nvSpPr>
        <p:spPr>
          <a:xfrm>
            <a:off x="6677413" y="1419814"/>
            <a:ext cx="1779445" cy="338555"/>
          </a:xfrm>
          <a:prstGeom prst="rect">
            <a:avLst/>
          </a:prstGeom>
          <a:noFill/>
        </p:spPr>
        <p:txBody>
          <a:bodyPr wrap="square" rtlCol="0">
            <a:spAutoFit/>
          </a:bodyPr>
          <a:lstStyle/>
          <a:p>
            <a:pPr algn="ctr"/>
            <a:r>
              <a:rPr lang="en-US" sz="1600" dirty="0" err="1">
                <a:solidFill>
                  <a:schemeClr val="bg1"/>
                </a:solidFill>
              </a:rPr>
              <a:t>Jashon</a:t>
            </a:r>
            <a:endParaRPr lang="en-US" sz="1600" dirty="0">
              <a:solidFill>
                <a:schemeClr val="bg1"/>
              </a:solidFill>
            </a:endParaRPr>
          </a:p>
        </p:txBody>
      </p:sp>
      <p:sp>
        <p:nvSpPr>
          <p:cNvPr id="6" name="Star: 5 Points 5">
            <a:extLst>
              <a:ext uri="{FF2B5EF4-FFF2-40B4-BE49-F238E27FC236}">
                <a16:creationId xmlns:a16="http://schemas.microsoft.com/office/drawing/2014/main" id="{E32B17B6-5366-4DB8-943F-27F370BD37DD}"/>
              </a:ext>
            </a:extLst>
          </p:cNvPr>
          <p:cNvSpPr/>
          <p:nvPr/>
        </p:nvSpPr>
        <p:spPr>
          <a:xfrm>
            <a:off x="8001000" y="1452282"/>
            <a:ext cx="134471" cy="18825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5377B3A-EBAA-1FEC-1F1E-50ED31F77851}"/>
              </a:ext>
            </a:extLst>
          </p:cNvPr>
          <p:cNvGrpSpPr/>
          <p:nvPr/>
        </p:nvGrpSpPr>
        <p:grpSpPr>
          <a:xfrm>
            <a:off x="6557284" y="3963718"/>
            <a:ext cx="4617800" cy="1019440"/>
            <a:chOff x="968397" y="4027120"/>
            <a:chExt cx="4617800" cy="1019440"/>
          </a:xfrm>
        </p:grpSpPr>
        <p:grpSp>
          <p:nvGrpSpPr>
            <p:cNvPr id="8" name="Group 7">
              <a:extLst>
                <a:ext uri="{FF2B5EF4-FFF2-40B4-BE49-F238E27FC236}">
                  <a16:creationId xmlns:a16="http://schemas.microsoft.com/office/drawing/2014/main" id="{7BCA0423-65F9-7C6C-FBDA-7392577DCCDF}"/>
                </a:ext>
              </a:extLst>
            </p:cNvPr>
            <p:cNvGrpSpPr/>
            <p:nvPr/>
          </p:nvGrpSpPr>
          <p:grpSpPr>
            <a:xfrm>
              <a:off x="968397" y="4027120"/>
              <a:ext cx="1015120" cy="696482"/>
              <a:chOff x="3480816" y="1417320"/>
              <a:chExt cx="4105975" cy="2871216"/>
            </a:xfrm>
            <a:solidFill>
              <a:schemeClr val="accent6">
                <a:lumMod val="75000"/>
              </a:schemeClr>
            </a:solidFill>
          </p:grpSpPr>
          <p:grpSp>
            <p:nvGrpSpPr>
              <p:cNvPr id="1819" name="Group 1818">
                <a:extLst>
                  <a:ext uri="{FF2B5EF4-FFF2-40B4-BE49-F238E27FC236}">
                    <a16:creationId xmlns:a16="http://schemas.microsoft.com/office/drawing/2014/main" id="{531A1AA7-429C-B1E6-B8D5-6A5937108DFC}"/>
                  </a:ext>
                </a:extLst>
              </p:cNvPr>
              <p:cNvGrpSpPr/>
              <p:nvPr/>
            </p:nvGrpSpPr>
            <p:grpSpPr>
              <a:xfrm>
                <a:off x="4489705" y="1779294"/>
                <a:ext cx="1630864" cy="1887450"/>
                <a:chOff x="7653422" y="1435608"/>
                <a:chExt cx="2769586" cy="3757446"/>
              </a:xfrm>
              <a:grpFill/>
            </p:grpSpPr>
            <p:sp>
              <p:nvSpPr>
                <p:cNvPr id="1829" name="Rectangle 2">
                  <a:extLst>
                    <a:ext uri="{FF2B5EF4-FFF2-40B4-BE49-F238E27FC236}">
                      <a16:creationId xmlns:a16="http://schemas.microsoft.com/office/drawing/2014/main" id="{B6203960-2F73-E54E-4C82-08F2F04FA906}"/>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0" name="Freeform: Shape 1829">
                  <a:extLst>
                    <a:ext uri="{FF2B5EF4-FFF2-40B4-BE49-F238E27FC236}">
                      <a16:creationId xmlns:a16="http://schemas.microsoft.com/office/drawing/2014/main" id="{49FFE205-57F9-8F07-80F0-15C2D9FD8AA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20" name="Group 1819">
                <a:extLst>
                  <a:ext uri="{FF2B5EF4-FFF2-40B4-BE49-F238E27FC236}">
                    <a16:creationId xmlns:a16="http://schemas.microsoft.com/office/drawing/2014/main" id="{1CC393CF-5C8A-B8AB-4BAD-C7D802E2816C}"/>
                  </a:ext>
                </a:extLst>
              </p:cNvPr>
              <p:cNvGrpSpPr/>
              <p:nvPr/>
            </p:nvGrpSpPr>
            <p:grpSpPr>
              <a:xfrm>
                <a:off x="5218177" y="1636776"/>
                <a:ext cx="1822482" cy="2109216"/>
                <a:chOff x="7653422" y="1435608"/>
                <a:chExt cx="2769586" cy="3757446"/>
              </a:xfrm>
              <a:grpFill/>
            </p:grpSpPr>
            <p:sp>
              <p:nvSpPr>
                <p:cNvPr id="1827" name="Rectangle 2">
                  <a:extLst>
                    <a:ext uri="{FF2B5EF4-FFF2-40B4-BE49-F238E27FC236}">
                      <a16:creationId xmlns:a16="http://schemas.microsoft.com/office/drawing/2014/main" id="{4CE06AB1-30C2-B2AD-A0D1-37D4F9C21F49}"/>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8" name="Freeform: Shape 1827">
                  <a:extLst>
                    <a:ext uri="{FF2B5EF4-FFF2-40B4-BE49-F238E27FC236}">
                      <a16:creationId xmlns:a16="http://schemas.microsoft.com/office/drawing/2014/main" id="{CA7A68C3-6C9A-55E4-FD7E-1D252ED515E5}"/>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21" name="Group 1820">
                <a:extLst>
                  <a:ext uri="{FF2B5EF4-FFF2-40B4-BE49-F238E27FC236}">
                    <a16:creationId xmlns:a16="http://schemas.microsoft.com/office/drawing/2014/main" id="{1B5CA55B-4E4B-3CDF-C089-4DAF7084F275}"/>
                  </a:ext>
                </a:extLst>
              </p:cNvPr>
              <p:cNvGrpSpPr/>
              <p:nvPr/>
            </p:nvGrpSpPr>
            <p:grpSpPr>
              <a:xfrm>
                <a:off x="3480816" y="1417320"/>
                <a:ext cx="2162223" cy="2502408"/>
                <a:chOff x="7653422" y="1435608"/>
                <a:chExt cx="2769586" cy="3757446"/>
              </a:xfrm>
              <a:grpFill/>
            </p:grpSpPr>
            <p:sp>
              <p:nvSpPr>
                <p:cNvPr id="1825" name="Rectangle 2">
                  <a:extLst>
                    <a:ext uri="{FF2B5EF4-FFF2-40B4-BE49-F238E27FC236}">
                      <a16:creationId xmlns:a16="http://schemas.microsoft.com/office/drawing/2014/main" id="{9C7C2222-9183-41AD-1E3C-9CF4D500A7D8}"/>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6" name="Freeform: Shape 1825">
                  <a:extLst>
                    <a:ext uri="{FF2B5EF4-FFF2-40B4-BE49-F238E27FC236}">
                      <a16:creationId xmlns:a16="http://schemas.microsoft.com/office/drawing/2014/main" id="{0F081AA0-5CE9-66AF-3729-7D4958251E6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22" name="Group 1821">
                <a:extLst>
                  <a:ext uri="{FF2B5EF4-FFF2-40B4-BE49-F238E27FC236}">
                    <a16:creationId xmlns:a16="http://schemas.microsoft.com/office/drawing/2014/main" id="{8F0BE02D-BEFD-3C06-76AB-D65592CC3A1F}"/>
                  </a:ext>
                </a:extLst>
              </p:cNvPr>
              <p:cNvGrpSpPr/>
              <p:nvPr/>
            </p:nvGrpSpPr>
            <p:grpSpPr>
              <a:xfrm>
                <a:off x="5394961" y="1751862"/>
                <a:ext cx="2191830" cy="2536674"/>
                <a:chOff x="7653422" y="1435608"/>
                <a:chExt cx="2769586" cy="3757446"/>
              </a:xfrm>
              <a:grpFill/>
            </p:grpSpPr>
            <p:sp>
              <p:nvSpPr>
                <p:cNvPr id="1823" name="Rectangle 2">
                  <a:extLst>
                    <a:ext uri="{FF2B5EF4-FFF2-40B4-BE49-F238E27FC236}">
                      <a16:creationId xmlns:a16="http://schemas.microsoft.com/office/drawing/2014/main" id="{827B7F82-65B0-1195-AF50-82C34B4CDC33}"/>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4" name="Freeform: Shape 1823">
                  <a:extLst>
                    <a:ext uri="{FF2B5EF4-FFF2-40B4-BE49-F238E27FC236}">
                      <a16:creationId xmlns:a16="http://schemas.microsoft.com/office/drawing/2014/main" id="{B8BC6111-67A0-F482-96C0-30B7119B1C53}"/>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9" name="Group 8">
              <a:extLst>
                <a:ext uri="{FF2B5EF4-FFF2-40B4-BE49-F238E27FC236}">
                  <a16:creationId xmlns:a16="http://schemas.microsoft.com/office/drawing/2014/main" id="{D8F23A83-0006-81C2-ACF5-28E261FF0736}"/>
                </a:ext>
              </a:extLst>
            </p:cNvPr>
            <p:cNvGrpSpPr/>
            <p:nvPr/>
          </p:nvGrpSpPr>
          <p:grpSpPr>
            <a:xfrm>
              <a:off x="1184958" y="4144297"/>
              <a:ext cx="384925" cy="648379"/>
              <a:chOff x="1241184" y="770000"/>
              <a:chExt cx="2405441" cy="4129562"/>
            </a:xfrm>
          </p:grpSpPr>
          <p:grpSp>
            <p:nvGrpSpPr>
              <p:cNvPr id="1727" name="Group 1726">
                <a:extLst>
                  <a:ext uri="{FF2B5EF4-FFF2-40B4-BE49-F238E27FC236}">
                    <a16:creationId xmlns:a16="http://schemas.microsoft.com/office/drawing/2014/main" id="{FCF36377-83A0-4C21-6D5E-12AFFCE8DA1F}"/>
                  </a:ext>
                </a:extLst>
              </p:cNvPr>
              <p:cNvGrpSpPr/>
              <p:nvPr/>
            </p:nvGrpSpPr>
            <p:grpSpPr>
              <a:xfrm>
                <a:off x="2133600" y="2743200"/>
                <a:ext cx="1295400" cy="990600"/>
                <a:chOff x="4567827" y="970271"/>
                <a:chExt cx="1595182" cy="1230216"/>
              </a:xfrm>
            </p:grpSpPr>
            <p:grpSp>
              <p:nvGrpSpPr>
                <p:cNvPr id="1807" name="Group 1806">
                  <a:extLst>
                    <a:ext uri="{FF2B5EF4-FFF2-40B4-BE49-F238E27FC236}">
                      <a16:creationId xmlns:a16="http://schemas.microsoft.com/office/drawing/2014/main" id="{B38946E5-8699-C26B-EC08-53651F594DA2}"/>
                    </a:ext>
                  </a:extLst>
                </p:cNvPr>
                <p:cNvGrpSpPr/>
                <p:nvPr/>
              </p:nvGrpSpPr>
              <p:grpSpPr>
                <a:xfrm>
                  <a:off x="4567827" y="970271"/>
                  <a:ext cx="1176558" cy="776349"/>
                  <a:chOff x="4567827" y="970271"/>
                  <a:chExt cx="1176558" cy="776349"/>
                </a:xfrm>
                <a:solidFill>
                  <a:schemeClr val="accent3">
                    <a:lumMod val="50000"/>
                  </a:schemeClr>
                </a:solidFill>
              </p:grpSpPr>
              <p:sp>
                <p:nvSpPr>
                  <p:cNvPr id="1814" name="Round Diagonal Corner Rectangle 2">
                    <a:extLst>
                      <a:ext uri="{FF2B5EF4-FFF2-40B4-BE49-F238E27FC236}">
                        <a16:creationId xmlns:a16="http://schemas.microsoft.com/office/drawing/2014/main" id="{2C246378-9ACC-EF1D-DE92-C8D3579F375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5" name="Round Diagonal Corner Rectangle 3">
                    <a:extLst>
                      <a:ext uri="{FF2B5EF4-FFF2-40B4-BE49-F238E27FC236}">
                        <a16:creationId xmlns:a16="http://schemas.microsoft.com/office/drawing/2014/main" id="{4BD82F07-23E9-7792-CD5F-7D1B23E7A56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6" name="Round Diagonal Corner Rectangle 4">
                    <a:extLst>
                      <a:ext uri="{FF2B5EF4-FFF2-40B4-BE49-F238E27FC236}">
                        <a16:creationId xmlns:a16="http://schemas.microsoft.com/office/drawing/2014/main" id="{3B7A0577-83F6-466C-2DA9-87143AAC448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7" name="Round Diagonal Corner Rectangle 5">
                    <a:extLst>
                      <a:ext uri="{FF2B5EF4-FFF2-40B4-BE49-F238E27FC236}">
                        <a16:creationId xmlns:a16="http://schemas.microsoft.com/office/drawing/2014/main" id="{02583D66-68A9-6579-A226-6283CF342EA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8" name="Round Diagonal Corner Rectangle 6">
                    <a:extLst>
                      <a:ext uri="{FF2B5EF4-FFF2-40B4-BE49-F238E27FC236}">
                        <a16:creationId xmlns:a16="http://schemas.microsoft.com/office/drawing/2014/main" id="{FB502A58-D74B-EE13-5329-B29A7B039A2E}"/>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8" name="Group 1807">
                  <a:extLst>
                    <a:ext uri="{FF2B5EF4-FFF2-40B4-BE49-F238E27FC236}">
                      <a16:creationId xmlns:a16="http://schemas.microsoft.com/office/drawing/2014/main" id="{D0A79915-30E4-C4E1-4C51-07D63C164908}"/>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809" name="Round Diagonal Corner Rectangle 9">
                    <a:extLst>
                      <a:ext uri="{FF2B5EF4-FFF2-40B4-BE49-F238E27FC236}">
                        <a16:creationId xmlns:a16="http://schemas.microsoft.com/office/drawing/2014/main" id="{526FEFD1-F2E2-D786-B05B-68CE9A1D26C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0" name="Round Diagonal Corner Rectangle 10">
                    <a:extLst>
                      <a:ext uri="{FF2B5EF4-FFF2-40B4-BE49-F238E27FC236}">
                        <a16:creationId xmlns:a16="http://schemas.microsoft.com/office/drawing/2014/main" id="{E57013A0-0553-F31D-02A2-C8EFBC4F0FA2}"/>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1" name="Round Diagonal Corner Rectangle 11">
                    <a:extLst>
                      <a:ext uri="{FF2B5EF4-FFF2-40B4-BE49-F238E27FC236}">
                        <a16:creationId xmlns:a16="http://schemas.microsoft.com/office/drawing/2014/main" id="{69FF62E7-4AD5-4745-0480-0BB21324E85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2" name="Round Diagonal Corner Rectangle 12">
                    <a:extLst>
                      <a:ext uri="{FF2B5EF4-FFF2-40B4-BE49-F238E27FC236}">
                        <a16:creationId xmlns:a16="http://schemas.microsoft.com/office/drawing/2014/main" id="{0C895D59-538B-FFB6-82C6-C56C77A53FF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3" name="Round Diagonal Corner Rectangle 13">
                    <a:extLst>
                      <a:ext uri="{FF2B5EF4-FFF2-40B4-BE49-F238E27FC236}">
                        <a16:creationId xmlns:a16="http://schemas.microsoft.com/office/drawing/2014/main" id="{937A264E-F303-5C3A-68E0-946DF6E7E76E}"/>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8" name="Double Wave 1727">
                <a:extLst>
                  <a:ext uri="{FF2B5EF4-FFF2-40B4-BE49-F238E27FC236}">
                    <a16:creationId xmlns:a16="http://schemas.microsoft.com/office/drawing/2014/main" id="{29C78DF0-2CE2-BFEB-35B3-B11BF6EF711E}"/>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9" name="Group 1728">
                <a:extLst>
                  <a:ext uri="{FF2B5EF4-FFF2-40B4-BE49-F238E27FC236}">
                    <a16:creationId xmlns:a16="http://schemas.microsoft.com/office/drawing/2014/main" id="{D1665886-EC2A-8E35-52DD-503688737B9D}"/>
                  </a:ext>
                </a:extLst>
              </p:cNvPr>
              <p:cNvGrpSpPr/>
              <p:nvPr/>
            </p:nvGrpSpPr>
            <p:grpSpPr>
              <a:xfrm rot="3721982">
                <a:off x="2072705" y="1965154"/>
                <a:ext cx="1219200" cy="940256"/>
                <a:chOff x="4567827" y="970271"/>
                <a:chExt cx="1595182" cy="1230216"/>
              </a:xfrm>
            </p:grpSpPr>
            <p:grpSp>
              <p:nvGrpSpPr>
                <p:cNvPr id="1795" name="Group 7">
                  <a:extLst>
                    <a:ext uri="{FF2B5EF4-FFF2-40B4-BE49-F238E27FC236}">
                      <a16:creationId xmlns:a16="http://schemas.microsoft.com/office/drawing/2014/main" id="{34123494-7B18-08ED-BDEF-18739CFE5246}"/>
                    </a:ext>
                  </a:extLst>
                </p:cNvPr>
                <p:cNvGrpSpPr/>
                <p:nvPr/>
              </p:nvGrpSpPr>
              <p:grpSpPr>
                <a:xfrm>
                  <a:off x="4567827" y="970271"/>
                  <a:ext cx="1176558" cy="776349"/>
                  <a:chOff x="4567827" y="970271"/>
                  <a:chExt cx="1176558" cy="776349"/>
                </a:xfrm>
                <a:solidFill>
                  <a:schemeClr val="accent3">
                    <a:lumMod val="50000"/>
                  </a:schemeClr>
                </a:solidFill>
              </p:grpSpPr>
              <p:sp>
                <p:nvSpPr>
                  <p:cNvPr id="1802" name="Round Diagonal Corner Rectangle 2">
                    <a:extLst>
                      <a:ext uri="{FF2B5EF4-FFF2-40B4-BE49-F238E27FC236}">
                        <a16:creationId xmlns:a16="http://schemas.microsoft.com/office/drawing/2014/main" id="{22C580E8-B79B-8017-018F-0505CDBB936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3" name="Round Diagonal Corner Rectangle 3">
                    <a:extLst>
                      <a:ext uri="{FF2B5EF4-FFF2-40B4-BE49-F238E27FC236}">
                        <a16:creationId xmlns:a16="http://schemas.microsoft.com/office/drawing/2014/main" id="{28607078-7F3C-D04C-E8BF-0D52A6F188F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4" name="Round Diagonal Corner Rectangle 4">
                    <a:extLst>
                      <a:ext uri="{FF2B5EF4-FFF2-40B4-BE49-F238E27FC236}">
                        <a16:creationId xmlns:a16="http://schemas.microsoft.com/office/drawing/2014/main" id="{D8DE05D1-EC1D-9624-8EB2-2BD57916F81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5" name="Round Diagonal Corner Rectangle 5">
                    <a:extLst>
                      <a:ext uri="{FF2B5EF4-FFF2-40B4-BE49-F238E27FC236}">
                        <a16:creationId xmlns:a16="http://schemas.microsoft.com/office/drawing/2014/main" id="{6C8DFD03-8963-8236-A0DF-33B84A952E4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6" name="Round Diagonal Corner Rectangle 6">
                    <a:extLst>
                      <a:ext uri="{FF2B5EF4-FFF2-40B4-BE49-F238E27FC236}">
                        <a16:creationId xmlns:a16="http://schemas.microsoft.com/office/drawing/2014/main" id="{D2093521-712C-92F4-B35D-8177FF294B5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6" name="Group 8">
                  <a:extLst>
                    <a:ext uri="{FF2B5EF4-FFF2-40B4-BE49-F238E27FC236}">
                      <a16:creationId xmlns:a16="http://schemas.microsoft.com/office/drawing/2014/main" id="{C85F6090-BC14-0F8C-84FD-BDEC13BFD53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797" name="Round Diagonal Corner Rectangle 18">
                    <a:extLst>
                      <a:ext uri="{FF2B5EF4-FFF2-40B4-BE49-F238E27FC236}">
                        <a16:creationId xmlns:a16="http://schemas.microsoft.com/office/drawing/2014/main" id="{62BF3B3F-2431-DD62-8158-442D1CE166C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8" name="Round Diagonal Corner Rectangle 19">
                    <a:extLst>
                      <a:ext uri="{FF2B5EF4-FFF2-40B4-BE49-F238E27FC236}">
                        <a16:creationId xmlns:a16="http://schemas.microsoft.com/office/drawing/2014/main" id="{F465F25E-FF52-A944-9433-00FFC40C44D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9" name="Round Diagonal Corner Rectangle 20">
                    <a:extLst>
                      <a:ext uri="{FF2B5EF4-FFF2-40B4-BE49-F238E27FC236}">
                        <a16:creationId xmlns:a16="http://schemas.microsoft.com/office/drawing/2014/main" id="{B3614D62-B1A9-1380-064A-34AAE375231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0" name="Round Diagonal Corner Rectangle 21">
                    <a:extLst>
                      <a:ext uri="{FF2B5EF4-FFF2-40B4-BE49-F238E27FC236}">
                        <a16:creationId xmlns:a16="http://schemas.microsoft.com/office/drawing/2014/main" id="{6B929888-D450-FD25-A6E1-044CA28A80D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1" name="Round Diagonal Corner Rectangle 22">
                    <a:extLst>
                      <a:ext uri="{FF2B5EF4-FFF2-40B4-BE49-F238E27FC236}">
                        <a16:creationId xmlns:a16="http://schemas.microsoft.com/office/drawing/2014/main" id="{AC06C34A-AEE2-14C0-3633-FCC799D11B5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30" name="Group 1729">
                <a:extLst>
                  <a:ext uri="{FF2B5EF4-FFF2-40B4-BE49-F238E27FC236}">
                    <a16:creationId xmlns:a16="http://schemas.microsoft.com/office/drawing/2014/main" id="{652FE8A5-5289-B023-5BA2-0587267FE213}"/>
                  </a:ext>
                </a:extLst>
              </p:cNvPr>
              <p:cNvGrpSpPr/>
              <p:nvPr/>
            </p:nvGrpSpPr>
            <p:grpSpPr>
              <a:xfrm rot="20253845">
                <a:off x="1241184" y="1553241"/>
                <a:ext cx="1595182" cy="1230216"/>
                <a:chOff x="4567827" y="970271"/>
                <a:chExt cx="1595182" cy="1230216"/>
              </a:xfrm>
            </p:grpSpPr>
            <p:grpSp>
              <p:nvGrpSpPr>
                <p:cNvPr id="1783" name="Group 7">
                  <a:extLst>
                    <a:ext uri="{FF2B5EF4-FFF2-40B4-BE49-F238E27FC236}">
                      <a16:creationId xmlns:a16="http://schemas.microsoft.com/office/drawing/2014/main" id="{8BCF0E98-64E9-1F72-C3F9-6A670C880508}"/>
                    </a:ext>
                  </a:extLst>
                </p:cNvPr>
                <p:cNvGrpSpPr/>
                <p:nvPr/>
              </p:nvGrpSpPr>
              <p:grpSpPr>
                <a:xfrm>
                  <a:off x="4567827" y="970271"/>
                  <a:ext cx="1176558" cy="776349"/>
                  <a:chOff x="4567827" y="970271"/>
                  <a:chExt cx="1176558" cy="776349"/>
                </a:xfrm>
                <a:solidFill>
                  <a:schemeClr val="accent3">
                    <a:lumMod val="50000"/>
                  </a:schemeClr>
                </a:solidFill>
              </p:grpSpPr>
              <p:sp>
                <p:nvSpPr>
                  <p:cNvPr id="1790" name="Round Diagonal Corner Rectangle 2">
                    <a:extLst>
                      <a:ext uri="{FF2B5EF4-FFF2-40B4-BE49-F238E27FC236}">
                        <a16:creationId xmlns:a16="http://schemas.microsoft.com/office/drawing/2014/main" id="{772E0AD2-9AC2-137F-0AE4-2C9833674B5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1" name="Round Diagonal Corner Rectangle 3">
                    <a:extLst>
                      <a:ext uri="{FF2B5EF4-FFF2-40B4-BE49-F238E27FC236}">
                        <a16:creationId xmlns:a16="http://schemas.microsoft.com/office/drawing/2014/main" id="{49BE4CB4-969F-910D-D102-93628A83C206}"/>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2" name="Round Diagonal Corner Rectangle 4">
                    <a:extLst>
                      <a:ext uri="{FF2B5EF4-FFF2-40B4-BE49-F238E27FC236}">
                        <a16:creationId xmlns:a16="http://schemas.microsoft.com/office/drawing/2014/main" id="{2040D885-589A-53F0-7FBE-E0DE92AA12B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3" name="Round Diagonal Corner Rectangle 5">
                    <a:extLst>
                      <a:ext uri="{FF2B5EF4-FFF2-40B4-BE49-F238E27FC236}">
                        <a16:creationId xmlns:a16="http://schemas.microsoft.com/office/drawing/2014/main" id="{0600CBC6-44E3-CEA1-9E47-DD846C522E8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4" name="Round Diagonal Corner Rectangle 6">
                    <a:extLst>
                      <a:ext uri="{FF2B5EF4-FFF2-40B4-BE49-F238E27FC236}">
                        <a16:creationId xmlns:a16="http://schemas.microsoft.com/office/drawing/2014/main" id="{13973C76-B2EE-D657-1134-8336BAB7C7A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4" name="Group 8">
                  <a:extLst>
                    <a:ext uri="{FF2B5EF4-FFF2-40B4-BE49-F238E27FC236}">
                      <a16:creationId xmlns:a16="http://schemas.microsoft.com/office/drawing/2014/main" id="{751CBFB6-D371-3564-CB04-4BC00AC5B5AC}"/>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785" name="Round Diagonal Corner Rectangle 31">
                    <a:extLst>
                      <a:ext uri="{FF2B5EF4-FFF2-40B4-BE49-F238E27FC236}">
                        <a16:creationId xmlns:a16="http://schemas.microsoft.com/office/drawing/2014/main" id="{61385974-36F2-2B55-0FC7-4AA9A56EA41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6" name="Round Diagonal Corner Rectangle 32">
                    <a:extLst>
                      <a:ext uri="{FF2B5EF4-FFF2-40B4-BE49-F238E27FC236}">
                        <a16:creationId xmlns:a16="http://schemas.microsoft.com/office/drawing/2014/main" id="{86DAC094-C460-8A49-7838-01A054ECAC9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7" name="Round Diagonal Corner Rectangle 33">
                    <a:extLst>
                      <a:ext uri="{FF2B5EF4-FFF2-40B4-BE49-F238E27FC236}">
                        <a16:creationId xmlns:a16="http://schemas.microsoft.com/office/drawing/2014/main" id="{27BFB82A-0197-DAF1-E263-7864A3169DD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8" name="Round Diagonal Corner Rectangle 34">
                    <a:extLst>
                      <a:ext uri="{FF2B5EF4-FFF2-40B4-BE49-F238E27FC236}">
                        <a16:creationId xmlns:a16="http://schemas.microsoft.com/office/drawing/2014/main" id="{0D924E8F-66A1-89B3-018E-826DDBEE833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9" name="Round Diagonal Corner Rectangle 35">
                    <a:extLst>
                      <a:ext uri="{FF2B5EF4-FFF2-40B4-BE49-F238E27FC236}">
                        <a16:creationId xmlns:a16="http://schemas.microsoft.com/office/drawing/2014/main" id="{F671534F-316A-7D7E-35BA-052E10EECF1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31" name="Group 1730">
                <a:extLst>
                  <a:ext uri="{FF2B5EF4-FFF2-40B4-BE49-F238E27FC236}">
                    <a16:creationId xmlns:a16="http://schemas.microsoft.com/office/drawing/2014/main" id="{5B52E6F8-1079-FA19-7EFE-7909462A7A14}"/>
                  </a:ext>
                </a:extLst>
              </p:cNvPr>
              <p:cNvGrpSpPr/>
              <p:nvPr/>
            </p:nvGrpSpPr>
            <p:grpSpPr>
              <a:xfrm rot="8113811">
                <a:off x="1943792" y="770000"/>
                <a:ext cx="1446415" cy="1355079"/>
                <a:chOff x="4567827" y="970271"/>
                <a:chExt cx="1595182" cy="1230216"/>
              </a:xfrm>
            </p:grpSpPr>
            <p:grpSp>
              <p:nvGrpSpPr>
                <p:cNvPr id="1771" name="Group 7">
                  <a:extLst>
                    <a:ext uri="{FF2B5EF4-FFF2-40B4-BE49-F238E27FC236}">
                      <a16:creationId xmlns:a16="http://schemas.microsoft.com/office/drawing/2014/main" id="{4B36CE61-4B78-0DA0-7369-6617BC664953}"/>
                    </a:ext>
                  </a:extLst>
                </p:cNvPr>
                <p:cNvGrpSpPr/>
                <p:nvPr/>
              </p:nvGrpSpPr>
              <p:grpSpPr>
                <a:xfrm>
                  <a:off x="4567827" y="970271"/>
                  <a:ext cx="1176558" cy="776349"/>
                  <a:chOff x="4567827" y="970271"/>
                  <a:chExt cx="1176558" cy="776349"/>
                </a:xfrm>
                <a:solidFill>
                  <a:schemeClr val="accent3">
                    <a:lumMod val="50000"/>
                  </a:schemeClr>
                </a:solidFill>
              </p:grpSpPr>
              <p:sp>
                <p:nvSpPr>
                  <p:cNvPr id="1778" name="Round Diagonal Corner Rectangle 2">
                    <a:extLst>
                      <a:ext uri="{FF2B5EF4-FFF2-40B4-BE49-F238E27FC236}">
                        <a16:creationId xmlns:a16="http://schemas.microsoft.com/office/drawing/2014/main" id="{70769A99-85B7-8E96-1DAC-5EE0D5884CD2}"/>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9" name="Round Diagonal Corner Rectangle 3">
                    <a:extLst>
                      <a:ext uri="{FF2B5EF4-FFF2-40B4-BE49-F238E27FC236}">
                        <a16:creationId xmlns:a16="http://schemas.microsoft.com/office/drawing/2014/main" id="{A549B04E-9BEE-8850-38F5-214735E52A1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0" name="Round Diagonal Corner Rectangle 4">
                    <a:extLst>
                      <a:ext uri="{FF2B5EF4-FFF2-40B4-BE49-F238E27FC236}">
                        <a16:creationId xmlns:a16="http://schemas.microsoft.com/office/drawing/2014/main" id="{F36417A4-BEE9-C8FE-917F-C65EF185D171}"/>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1" name="Round Diagonal Corner Rectangle 5">
                    <a:extLst>
                      <a:ext uri="{FF2B5EF4-FFF2-40B4-BE49-F238E27FC236}">
                        <a16:creationId xmlns:a16="http://schemas.microsoft.com/office/drawing/2014/main" id="{E8BF2F26-8B58-C97E-A85E-EBB5CEF27E5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2" name="Round Diagonal Corner Rectangle 6">
                    <a:extLst>
                      <a:ext uri="{FF2B5EF4-FFF2-40B4-BE49-F238E27FC236}">
                        <a16:creationId xmlns:a16="http://schemas.microsoft.com/office/drawing/2014/main" id="{3F1B2E73-CF86-1A91-D47F-0EC48C65E99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2" name="Group 8">
                  <a:extLst>
                    <a:ext uri="{FF2B5EF4-FFF2-40B4-BE49-F238E27FC236}">
                      <a16:creationId xmlns:a16="http://schemas.microsoft.com/office/drawing/2014/main" id="{32738B71-EB02-CC3A-739C-879391D375B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773" name="Round Diagonal Corner Rectangle 44">
                    <a:extLst>
                      <a:ext uri="{FF2B5EF4-FFF2-40B4-BE49-F238E27FC236}">
                        <a16:creationId xmlns:a16="http://schemas.microsoft.com/office/drawing/2014/main" id="{B817B70B-DCB9-C2CD-BE3F-E6AAD594D151}"/>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4" name="Round Diagonal Corner Rectangle 45">
                    <a:extLst>
                      <a:ext uri="{FF2B5EF4-FFF2-40B4-BE49-F238E27FC236}">
                        <a16:creationId xmlns:a16="http://schemas.microsoft.com/office/drawing/2014/main" id="{EBB5EF17-51F1-ECB3-D419-87D8CA212C7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5" name="Round Diagonal Corner Rectangle 46">
                    <a:extLst>
                      <a:ext uri="{FF2B5EF4-FFF2-40B4-BE49-F238E27FC236}">
                        <a16:creationId xmlns:a16="http://schemas.microsoft.com/office/drawing/2014/main" id="{A3ADF86B-1A99-5A91-3310-85A6D3A8580A}"/>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6" name="Round Diagonal Corner Rectangle 47">
                    <a:extLst>
                      <a:ext uri="{FF2B5EF4-FFF2-40B4-BE49-F238E27FC236}">
                        <a16:creationId xmlns:a16="http://schemas.microsoft.com/office/drawing/2014/main" id="{DF02F1FB-B399-4D3E-AD87-D91044092DF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7" name="Round Diagonal Corner Rectangle 48">
                    <a:extLst>
                      <a:ext uri="{FF2B5EF4-FFF2-40B4-BE49-F238E27FC236}">
                        <a16:creationId xmlns:a16="http://schemas.microsoft.com/office/drawing/2014/main" id="{BA4BF3EB-4B20-5C2F-F851-595355E8E25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32" name="Group 1731">
                <a:extLst>
                  <a:ext uri="{FF2B5EF4-FFF2-40B4-BE49-F238E27FC236}">
                    <a16:creationId xmlns:a16="http://schemas.microsoft.com/office/drawing/2014/main" id="{128A87AB-595E-B490-D16F-202CF56D2364}"/>
                  </a:ext>
                </a:extLst>
              </p:cNvPr>
              <p:cNvGrpSpPr/>
              <p:nvPr/>
            </p:nvGrpSpPr>
            <p:grpSpPr>
              <a:xfrm rot="8113811">
                <a:off x="1438523" y="2207715"/>
                <a:ext cx="1390153" cy="762604"/>
                <a:chOff x="4567827" y="970271"/>
                <a:chExt cx="1595182" cy="1230216"/>
              </a:xfrm>
            </p:grpSpPr>
            <p:grpSp>
              <p:nvGrpSpPr>
                <p:cNvPr id="1759" name="Group 7">
                  <a:extLst>
                    <a:ext uri="{FF2B5EF4-FFF2-40B4-BE49-F238E27FC236}">
                      <a16:creationId xmlns:a16="http://schemas.microsoft.com/office/drawing/2014/main" id="{7512DCE6-EBBF-AEE2-44FA-A9DF3B55A5F0}"/>
                    </a:ext>
                  </a:extLst>
                </p:cNvPr>
                <p:cNvGrpSpPr/>
                <p:nvPr/>
              </p:nvGrpSpPr>
              <p:grpSpPr>
                <a:xfrm>
                  <a:off x="4567827" y="970271"/>
                  <a:ext cx="1176558" cy="776349"/>
                  <a:chOff x="4567827" y="970271"/>
                  <a:chExt cx="1176558" cy="776349"/>
                </a:xfrm>
                <a:solidFill>
                  <a:schemeClr val="accent3">
                    <a:lumMod val="50000"/>
                  </a:schemeClr>
                </a:solidFill>
              </p:grpSpPr>
              <p:sp>
                <p:nvSpPr>
                  <p:cNvPr id="1766" name="Round Diagonal Corner Rectangle 2">
                    <a:extLst>
                      <a:ext uri="{FF2B5EF4-FFF2-40B4-BE49-F238E27FC236}">
                        <a16:creationId xmlns:a16="http://schemas.microsoft.com/office/drawing/2014/main" id="{E832E1F9-23E4-5DA5-B6D7-D51A1AB7F6B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7" name="Round Diagonal Corner Rectangle 3">
                    <a:extLst>
                      <a:ext uri="{FF2B5EF4-FFF2-40B4-BE49-F238E27FC236}">
                        <a16:creationId xmlns:a16="http://schemas.microsoft.com/office/drawing/2014/main" id="{393B2821-1A33-40BF-7F2C-743CC1876D7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8" name="Round Diagonal Corner Rectangle 4">
                    <a:extLst>
                      <a:ext uri="{FF2B5EF4-FFF2-40B4-BE49-F238E27FC236}">
                        <a16:creationId xmlns:a16="http://schemas.microsoft.com/office/drawing/2014/main" id="{F20E7DEB-0A78-D7FB-99CA-5B20EA3623C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9" name="Round Diagonal Corner Rectangle 5">
                    <a:extLst>
                      <a:ext uri="{FF2B5EF4-FFF2-40B4-BE49-F238E27FC236}">
                        <a16:creationId xmlns:a16="http://schemas.microsoft.com/office/drawing/2014/main" id="{1ACA1E94-C63D-82AB-7C6A-430F07616F73}"/>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0" name="Round Diagonal Corner Rectangle 6">
                    <a:extLst>
                      <a:ext uri="{FF2B5EF4-FFF2-40B4-BE49-F238E27FC236}">
                        <a16:creationId xmlns:a16="http://schemas.microsoft.com/office/drawing/2014/main" id="{5B002985-3B57-6910-72A5-93227E17AD84}"/>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0" name="Group 8">
                  <a:extLst>
                    <a:ext uri="{FF2B5EF4-FFF2-40B4-BE49-F238E27FC236}">
                      <a16:creationId xmlns:a16="http://schemas.microsoft.com/office/drawing/2014/main" id="{3FA747FA-1149-05C9-0AA9-FA3FD54A926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761" name="Round Diagonal Corner Rectangle 57">
                    <a:extLst>
                      <a:ext uri="{FF2B5EF4-FFF2-40B4-BE49-F238E27FC236}">
                        <a16:creationId xmlns:a16="http://schemas.microsoft.com/office/drawing/2014/main" id="{719FA515-D22A-8D78-C2E1-CFF2FD1DE3D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2" name="Round Diagonal Corner Rectangle 58">
                    <a:extLst>
                      <a:ext uri="{FF2B5EF4-FFF2-40B4-BE49-F238E27FC236}">
                        <a16:creationId xmlns:a16="http://schemas.microsoft.com/office/drawing/2014/main" id="{FB7B0FDC-0476-D65F-E7BD-482C4A636CF8}"/>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3" name="Round Diagonal Corner Rectangle 59">
                    <a:extLst>
                      <a:ext uri="{FF2B5EF4-FFF2-40B4-BE49-F238E27FC236}">
                        <a16:creationId xmlns:a16="http://schemas.microsoft.com/office/drawing/2014/main" id="{CAE93A80-F1AD-323A-D7A8-69CAF68AA3D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4" name="Round Diagonal Corner Rectangle 60">
                    <a:extLst>
                      <a:ext uri="{FF2B5EF4-FFF2-40B4-BE49-F238E27FC236}">
                        <a16:creationId xmlns:a16="http://schemas.microsoft.com/office/drawing/2014/main" id="{12FDD89D-1A25-16BA-41C6-D7100DC0B79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5" name="Round Diagonal Corner Rectangle 61">
                    <a:extLst>
                      <a:ext uri="{FF2B5EF4-FFF2-40B4-BE49-F238E27FC236}">
                        <a16:creationId xmlns:a16="http://schemas.microsoft.com/office/drawing/2014/main" id="{8FBC57F6-9A01-4237-6B69-041C55D05E78}"/>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33" name="Group 1732">
                <a:extLst>
                  <a:ext uri="{FF2B5EF4-FFF2-40B4-BE49-F238E27FC236}">
                    <a16:creationId xmlns:a16="http://schemas.microsoft.com/office/drawing/2014/main" id="{FFDA6975-DE4E-B24D-692D-B37D155854CE}"/>
                  </a:ext>
                </a:extLst>
              </p:cNvPr>
              <p:cNvGrpSpPr/>
              <p:nvPr/>
            </p:nvGrpSpPr>
            <p:grpSpPr>
              <a:xfrm rot="9089938">
                <a:off x="2556363" y="1661184"/>
                <a:ext cx="1090262" cy="771324"/>
                <a:chOff x="4567827" y="970271"/>
                <a:chExt cx="1595182" cy="1230216"/>
              </a:xfrm>
            </p:grpSpPr>
            <p:grpSp>
              <p:nvGrpSpPr>
                <p:cNvPr id="1747" name="Group 7">
                  <a:extLst>
                    <a:ext uri="{FF2B5EF4-FFF2-40B4-BE49-F238E27FC236}">
                      <a16:creationId xmlns:a16="http://schemas.microsoft.com/office/drawing/2014/main" id="{068D0B5B-AC1E-D4CC-A7C0-FDB3F3918ADE}"/>
                    </a:ext>
                  </a:extLst>
                </p:cNvPr>
                <p:cNvGrpSpPr/>
                <p:nvPr/>
              </p:nvGrpSpPr>
              <p:grpSpPr>
                <a:xfrm>
                  <a:off x="4567827" y="970271"/>
                  <a:ext cx="1176558" cy="776349"/>
                  <a:chOff x="4567827" y="970271"/>
                  <a:chExt cx="1176558" cy="776349"/>
                </a:xfrm>
                <a:solidFill>
                  <a:schemeClr val="accent3">
                    <a:lumMod val="50000"/>
                  </a:schemeClr>
                </a:solidFill>
              </p:grpSpPr>
              <p:sp>
                <p:nvSpPr>
                  <p:cNvPr id="1754" name="Round Diagonal Corner Rectangle 2">
                    <a:extLst>
                      <a:ext uri="{FF2B5EF4-FFF2-40B4-BE49-F238E27FC236}">
                        <a16:creationId xmlns:a16="http://schemas.microsoft.com/office/drawing/2014/main" id="{45295BF2-E495-018F-B6A5-AFADD859E8C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5" name="Round Diagonal Corner Rectangle 3">
                    <a:extLst>
                      <a:ext uri="{FF2B5EF4-FFF2-40B4-BE49-F238E27FC236}">
                        <a16:creationId xmlns:a16="http://schemas.microsoft.com/office/drawing/2014/main" id="{D1630972-6A45-AE09-5C3C-31EC903D095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6" name="Round Diagonal Corner Rectangle 4">
                    <a:extLst>
                      <a:ext uri="{FF2B5EF4-FFF2-40B4-BE49-F238E27FC236}">
                        <a16:creationId xmlns:a16="http://schemas.microsoft.com/office/drawing/2014/main" id="{29E0A3FE-EFC6-B7EF-4321-33FCEB6A39E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7" name="Round Diagonal Corner Rectangle 5">
                    <a:extLst>
                      <a:ext uri="{FF2B5EF4-FFF2-40B4-BE49-F238E27FC236}">
                        <a16:creationId xmlns:a16="http://schemas.microsoft.com/office/drawing/2014/main" id="{4E8B7394-019D-6C00-48EC-68983762EF16}"/>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8" name="Round Diagonal Corner Rectangle 6">
                    <a:extLst>
                      <a:ext uri="{FF2B5EF4-FFF2-40B4-BE49-F238E27FC236}">
                        <a16:creationId xmlns:a16="http://schemas.microsoft.com/office/drawing/2014/main" id="{B551301F-7D64-9670-E156-56ED75A4A8B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8" name="Group 8">
                  <a:extLst>
                    <a:ext uri="{FF2B5EF4-FFF2-40B4-BE49-F238E27FC236}">
                      <a16:creationId xmlns:a16="http://schemas.microsoft.com/office/drawing/2014/main" id="{6BB111AD-3D53-E2FC-4437-BFD2A4FACBFC}"/>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749" name="Round Diagonal Corner Rectangle 70">
                    <a:extLst>
                      <a:ext uri="{FF2B5EF4-FFF2-40B4-BE49-F238E27FC236}">
                        <a16:creationId xmlns:a16="http://schemas.microsoft.com/office/drawing/2014/main" id="{F3137F1F-08CC-2320-E60F-86A97D1882E6}"/>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0" name="Round Diagonal Corner Rectangle 71">
                    <a:extLst>
                      <a:ext uri="{FF2B5EF4-FFF2-40B4-BE49-F238E27FC236}">
                        <a16:creationId xmlns:a16="http://schemas.microsoft.com/office/drawing/2014/main" id="{7BAC4344-3971-61EE-490F-FC5058EB20E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1" name="Round Diagonal Corner Rectangle 72">
                    <a:extLst>
                      <a:ext uri="{FF2B5EF4-FFF2-40B4-BE49-F238E27FC236}">
                        <a16:creationId xmlns:a16="http://schemas.microsoft.com/office/drawing/2014/main" id="{21339A51-A3E0-B0FA-4E97-AF678954202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2" name="Round Diagonal Corner Rectangle 73">
                    <a:extLst>
                      <a:ext uri="{FF2B5EF4-FFF2-40B4-BE49-F238E27FC236}">
                        <a16:creationId xmlns:a16="http://schemas.microsoft.com/office/drawing/2014/main" id="{1B349B84-C46F-F535-A1AB-B461E9E94CA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3" name="Round Diagonal Corner Rectangle 74">
                    <a:extLst>
                      <a:ext uri="{FF2B5EF4-FFF2-40B4-BE49-F238E27FC236}">
                        <a16:creationId xmlns:a16="http://schemas.microsoft.com/office/drawing/2014/main" id="{1FBE6475-0F96-1E25-E8DD-8CA2997DB893}"/>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34" name="Group 1733">
                <a:extLst>
                  <a:ext uri="{FF2B5EF4-FFF2-40B4-BE49-F238E27FC236}">
                    <a16:creationId xmlns:a16="http://schemas.microsoft.com/office/drawing/2014/main" id="{98199511-0D62-9B22-AEEB-4DE85164D4ED}"/>
                  </a:ext>
                </a:extLst>
              </p:cNvPr>
              <p:cNvGrpSpPr/>
              <p:nvPr/>
            </p:nvGrpSpPr>
            <p:grpSpPr>
              <a:xfrm rot="13486189" flipH="1">
                <a:off x="1389306" y="2685691"/>
                <a:ext cx="1345945" cy="1037421"/>
                <a:chOff x="4567827" y="970271"/>
                <a:chExt cx="1595182" cy="1230216"/>
              </a:xfrm>
            </p:grpSpPr>
            <p:grpSp>
              <p:nvGrpSpPr>
                <p:cNvPr id="1735" name="Group 7">
                  <a:extLst>
                    <a:ext uri="{FF2B5EF4-FFF2-40B4-BE49-F238E27FC236}">
                      <a16:creationId xmlns:a16="http://schemas.microsoft.com/office/drawing/2014/main" id="{A4B32D57-A5EC-8F5C-C4BC-421E215C6A95}"/>
                    </a:ext>
                  </a:extLst>
                </p:cNvPr>
                <p:cNvGrpSpPr/>
                <p:nvPr/>
              </p:nvGrpSpPr>
              <p:grpSpPr>
                <a:xfrm>
                  <a:off x="4567827" y="970271"/>
                  <a:ext cx="1176558" cy="776349"/>
                  <a:chOff x="4567827" y="970271"/>
                  <a:chExt cx="1176558" cy="776349"/>
                </a:xfrm>
                <a:solidFill>
                  <a:schemeClr val="accent3">
                    <a:lumMod val="50000"/>
                  </a:schemeClr>
                </a:solidFill>
              </p:grpSpPr>
              <p:sp>
                <p:nvSpPr>
                  <p:cNvPr id="1742" name="Round Diagonal Corner Rectangle 2">
                    <a:extLst>
                      <a:ext uri="{FF2B5EF4-FFF2-40B4-BE49-F238E27FC236}">
                        <a16:creationId xmlns:a16="http://schemas.microsoft.com/office/drawing/2014/main" id="{490F62C0-A567-744A-F85F-D2A4FCAC8F2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 name="Round Diagonal Corner Rectangle 3">
                    <a:extLst>
                      <a:ext uri="{FF2B5EF4-FFF2-40B4-BE49-F238E27FC236}">
                        <a16:creationId xmlns:a16="http://schemas.microsoft.com/office/drawing/2014/main" id="{B0AD7914-5ED6-1750-D5CC-C5ECB02639A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4" name="Round Diagonal Corner Rectangle 4">
                    <a:extLst>
                      <a:ext uri="{FF2B5EF4-FFF2-40B4-BE49-F238E27FC236}">
                        <a16:creationId xmlns:a16="http://schemas.microsoft.com/office/drawing/2014/main" id="{EB645BFD-B8BB-6D96-5A12-107900CF9CD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5" name="Round Diagonal Corner Rectangle 5">
                    <a:extLst>
                      <a:ext uri="{FF2B5EF4-FFF2-40B4-BE49-F238E27FC236}">
                        <a16:creationId xmlns:a16="http://schemas.microsoft.com/office/drawing/2014/main" id="{8B545743-9E17-AAFB-6091-13F33294AEB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6" name="Round Diagonal Corner Rectangle 6">
                    <a:extLst>
                      <a:ext uri="{FF2B5EF4-FFF2-40B4-BE49-F238E27FC236}">
                        <a16:creationId xmlns:a16="http://schemas.microsoft.com/office/drawing/2014/main" id="{6E2C0361-7F71-CC22-7132-9C55EBDAFC7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6" name="Group 8">
                  <a:extLst>
                    <a:ext uri="{FF2B5EF4-FFF2-40B4-BE49-F238E27FC236}">
                      <a16:creationId xmlns:a16="http://schemas.microsoft.com/office/drawing/2014/main" id="{80FD625D-4119-8497-76A6-A2AD0E63A546}"/>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737" name="Round Diagonal Corner Rectangle 83">
                    <a:extLst>
                      <a:ext uri="{FF2B5EF4-FFF2-40B4-BE49-F238E27FC236}">
                        <a16:creationId xmlns:a16="http://schemas.microsoft.com/office/drawing/2014/main" id="{3F10300D-38C4-62F2-BA80-F805E08853C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8" name="Round Diagonal Corner Rectangle 84">
                    <a:extLst>
                      <a:ext uri="{FF2B5EF4-FFF2-40B4-BE49-F238E27FC236}">
                        <a16:creationId xmlns:a16="http://schemas.microsoft.com/office/drawing/2014/main" id="{3D288473-5F18-7F3D-C7D1-ACC8A7F7F3B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9" name="Round Diagonal Corner Rectangle 85">
                    <a:extLst>
                      <a:ext uri="{FF2B5EF4-FFF2-40B4-BE49-F238E27FC236}">
                        <a16:creationId xmlns:a16="http://schemas.microsoft.com/office/drawing/2014/main" id="{09307BD9-7B62-1032-834F-228C1D07E2F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0" name="Round Diagonal Corner Rectangle 86">
                    <a:extLst>
                      <a:ext uri="{FF2B5EF4-FFF2-40B4-BE49-F238E27FC236}">
                        <a16:creationId xmlns:a16="http://schemas.microsoft.com/office/drawing/2014/main" id="{0681231E-2343-873E-4EC5-A5921F96CB68}"/>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 name="Round Diagonal Corner Rectangle 87">
                    <a:extLst>
                      <a:ext uri="{FF2B5EF4-FFF2-40B4-BE49-F238E27FC236}">
                        <a16:creationId xmlns:a16="http://schemas.microsoft.com/office/drawing/2014/main" id="{681B298F-2065-4369-12D7-18417C24863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 name="Group 9">
              <a:extLst>
                <a:ext uri="{FF2B5EF4-FFF2-40B4-BE49-F238E27FC236}">
                  <a16:creationId xmlns:a16="http://schemas.microsoft.com/office/drawing/2014/main" id="{C0429E38-623F-E888-72E7-9544CB1C7822}"/>
                </a:ext>
              </a:extLst>
            </p:cNvPr>
            <p:cNvGrpSpPr/>
            <p:nvPr/>
          </p:nvGrpSpPr>
          <p:grpSpPr>
            <a:xfrm>
              <a:off x="1680971" y="4140391"/>
              <a:ext cx="1015120" cy="696482"/>
              <a:chOff x="3480816" y="1417320"/>
              <a:chExt cx="4105975" cy="2871216"/>
            </a:xfrm>
            <a:solidFill>
              <a:schemeClr val="accent6">
                <a:lumMod val="75000"/>
              </a:schemeClr>
            </a:solidFill>
          </p:grpSpPr>
          <p:grpSp>
            <p:nvGrpSpPr>
              <p:cNvPr id="1715" name="Group 1714">
                <a:extLst>
                  <a:ext uri="{FF2B5EF4-FFF2-40B4-BE49-F238E27FC236}">
                    <a16:creationId xmlns:a16="http://schemas.microsoft.com/office/drawing/2014/main" id="{60CDE697-1A6F-320A-D5E8-E4B2385A530B}"/>
                  </a:ext>
                </a:extLst>
              </p:cNvPr>
              <p:cNvGrpSpPr/>
              <p:nvPr/>
            </p:nvGrpSpPr>
            <p:grpSpPr>
              <a:xfrm>
                <a:off x="4489705" y="1779294"/>
                <a:ext cx="1630864" cy="1887450"/>
                <a:chOff x="7653422" y="1435608"/>
                <a:chExt cx="2769586" cy="3757446"/>
              </a:xfrm>
              <a:grpFill/>
            </p:grpSpPr>
            <p:sp>
              <p:nvSpPr>
                <p:cNvPr id="1725" name="Rectangle 2">
                  <a:extLst>
                    <a:ext uri="{FF2B5EF4-FFF2-40B4-BE49-F238E27FC236}">
                      <a16:creationId xmlns:a16="http://schemas.microsoft.com/office/drawing/2014/main" id="{3A2B6680-667A-57F6-68DC-58440235F412}"/>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6" name="Freeform: Shape 1725">
                  <a:extLst>
                    <a:ext uri="{FF2B5EF4-FFF2-40B4-BE49-F238E27FC236}">
                      <a16:creationId xmlns:a16="http://schemas.microsoft.com/office/drawing/2014/main" id="{7297479E-0145-E7A5-0492-BDE544460A1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16" name="Group 1715">
                <a:extLst>
                  <a:ext uri="{FF2B5EF4-FFF2-40B4-BE49-F238E27FC236}">
                    <a16:creationId xmlns:a16="http://schemas.microsoft.com/office/drawing/2014/main" id="{028AFC82-0CEA-5A4C-9F7E-F0E2244033FC}"/>
                  </a:ext>
                </a:extLst>
              </p:cNvPr>
              <p:cNvGrpSpPr/>
              <p:nvPr/>
            </p:nvGrpSpPr>
            <p:grpSpPr>
              <a:xfrm>
                <a:off x="5218177" y="1636776"/>
                <a:ext cx="1822482" cy="2109216"/>
                <a:chOff x="7653422" y="1435608"/>
                <a:chExt cx="2769586" cy="3757446"/>
              </a:xfrm>
              <a:grpFill/>
            </p:grpSpPr>
            <p:sp>
              <p:nvSpPr>
                <p:cNvPr id="1723" name="Rectangle 2">
                  <a:extLst>
                    <a:ext uri="{FF2B5EF4-FFF2-40B4-BE49-F238E27FC236}">
                      <a16:creationId xmlns:a16="http://schemas.microsoft.com/office/drawing/2014/main" id="{CD4F571D-8BF5-71A9-482F-A5B4EEC8E5CD}"/>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4" name="Freeform: Shape 1723">
                  <a:extLst>
                    <a:ext uri="{FF2B5EF4-FFF2-40B4-BE49-F238E27FC236}">
                      <a16:creationId xmlns:a16="http://schemas.microsoft.com/office/drawing/2014/main" id="{22D75621-B049-1BF4-9E98-3D88AE53549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17" name="Group 1716">
                <a:extLst>
                  <a:ext uri="{FF2B5EF4-FFF2-40B4-BE49-F238E27FC236}">
                    <a16:creationId xmlns:a16="http://schemas.microsoft.com/office/drawing/2014/main" id="{361A1E97-6318-DE0F-2F0B-C48BA051E0FE}"/>
                  </a:ext>
                </a:extLst>
              </p:cNvPr>
              <p:cNvGrpSpPr/>
              <p:nvPr/>
            </p:nvGrpSpPr>
            <p:grpSpPr>
              <a:xfrm>
                <a:off x="3480816" y="1417320"/>
                <a:ext cx="2162223" cy="2502408"/>
                <a:chOff x="7653422" y="1435608"/>
                <a:chExt cx="2769586" cy="3757446"/>
              </a:xfrm>
              <a:grpFill/>
            </p:grpSpPr>
            <p:sp>
              <p:nvSpPr>
                <p:cNvPr id="1721" name="Rectangle 2">
                  <a:extLst>
                    <a:ext uri="{FF2B5EF4-FFF2-40B4-BE49-F238E27FC236}">
                      <a16:creationId xmlns:a16="http://schemas.microsoft.com/office/drawing/2014/main" id="{2EFB7126-AB61-6844-B943-78F282E2FA88}"/>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2" name="Freeform: Shape 1721">
                  <a:extLst>
                    <a:ext uri="{FF2B5EF4-FFF2-40B4-BE49-F238E27FC236}">
                      <a16:creationId xmlns:a16="http://schemas.microsoft.com/office/drawing/2014/main" id="{FE7F1EA7-C76A-EB26-AEF8-585CE6B07CAF}"/>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18" name="Group 1717">
                <a:extLst>
                  <a:ext uri="{FF2B5EF4-FFF2-40B4-BE49-F238E27FC236}">
                    <a16:creationId xmlns:a16="http://schemas.microsoft.com/office/drawing/2014/main" id="{77DFAF78-7AD8-6B28-D564-59C9CB1290F4}"/>
                  </a:ext>
                </a:extLst>
              </p:cNvPr>
              <p:cNvGrpSpPr/>
              <p:nvPr/>
            </p:nvGrpSpPr>
            <p:grpSpPr>
              <a:xfrm>
                <a:off x="5394961" y="1751862"/>
                <a:ext cx="2191830" cy="2536674"/>
                <a:chOff x="7653422" y="1435608"/>
                <a:chExt cx="2769586" cy="3757446"/>
              </a:xfrm>
              <a:grpFill/>
            </p:grpSpPr>
            <p:sp>
              <p:nvSpPr>
                <p:cNvPr id="1719" name="Rectangle 2">
                  <a:extLst>
                    <a:ext uri="{FF2B5EF4-FFF2-40B4-BE49-F238E27FC236}">
                      <a16:creationId xmlns:a16="http://schemas.microsoft.com/office/drawing/2014/main" id="{1C68A16A-19AF-B922-B6D7-22EFF79C260D}"/>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0" name="Freeform: Shape 1719">
                  <a:extLst>
                    <a:ext uri="{FF2B5EF4-FFF2-40B4-BE49-F238E27FC236}">
                      <a16:creationId xmlns:a16="http://schemas.microsoft.com/office/drawing/2014/main" id="{81FF82BE-52F9-4110-525C-2064833352F0}"/>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11" name="Group 10">
              <a:extLst>
                <a:ext uri="{FF2B5EF4-FFF2-40B4-BE49-F238E27FC236}">
                  <a16:creationId xmlns:a16="http://schemas.microsoft.com/office/drawing/2014/main" id="{A6B8C334-D7FF-328B-893B-5AFDC3623504}"/>
                </a:ext>
              </a:extLst>
            </p:cNvPr>
            <p:cNvGrpSpPr/>
            <p:nvPr/>
          </p:nvGrpSpPr>
          <p:grpSpPr>
            <a:xfrm>
              <a:off x="1897532" y="4257568"/>
              <a:ext cx="384925" cy="648379"/>
              <a:chOff x="1241184" y="770000"/>
              <a:chExt cx="2405441" cy="4129562"/>
            </a:xfrm>
            <a:solidFill>
              <a:schemeClr val="accent6">
                <a:lumMod val="50000"/>
              </a:schemeClr>
            </a:solidFill>
          </p:grpSpPr>
          <p:grpSp>
            <p:nvGrpSpPr>
              <p:cNvPr id="1623" name="Group 1622">
                <a:extLst>
                  <a:ext uri="{FF2B5EF4-FFF2-40B4-BE49-F238E27FC236}">
                    <a16:creationId xmlns:a16="http://schemas.microsoft.com/office/drawing/2014/main" id="{4B1131EA-C607-89A7-5276-9CABFE1EA1C6}"/>
                  </a:ext>
                </a:extLst>
              </p:cNvPr>
              <p:cNvGrpSpPr/>
              <p:nvPr/>
            </p:nvGrpSpPr>
            <p:grpSpPr>
              <a:xfrm>
                <a:off x="2133600" y="2743200"/>
                <a:ext cx="1295400" cy="990600"/>
                <a:chOff x="4567827" y="970271"/>
                <a:chExt cx="1595182" cy="1230216"/>
              </a:xfrm>
              <a:grpFill/>
            </p:grpSpPr>
            <p:grpSp>
              <p:nvGrpSpPr>
                <p:cNvPr id="1703" name="Group 1702">
                  <a:extLst>
                    <a:ext uri="{FF2B5EF4-FFF2-40B4-BE49-F238E27FC236}">
                      <a16:creationId xmlns:a16="http://schemas.microsoft.com/office/drawing/2014/main" id="{515CA81F-72FD-826B-69BF-E834C4EFADFA}"/>
                    </a:ext>
                  </a:extLst>
                </p:cNvPr>
                <p:cNvGrpSpPr/>
                <p:nvPr/>
              </p:nvGrpSpPr>
              <p:grpSpPr>
                <a:xfrm>
                  <a:off x="4567827" y="970271"/>
                  <a:ext cx="1176558" cy="776349"/>
                  <a:chOff x="4567827" y="970271"/>
                  <a:chExt cx="1176558" cy="776349"/>
                </a:xfrm>
                <a:grpFill/>
              </p:grpSpPr>
              <p:sp>
                <p:nvSpPr>
                  <p:cNvPr id="1710" name="Round Diagonal Corner Rectangle 2">
                    <a:extLst>
                      <a:ext uri="{FF2B5EF4-FFF2-40B4-BE49-F238E27FC236}">
                        <a16:creationId xmlns:a16="http://schemas.microsoft.com/office/drawing/2014/main" id="{E7A1C2CB-8296-2779-7CF6-939BA67816C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1" name="Round Diagonal Corner Rectangle 3">
                    <a:extLst>
                      <a:ext uri="{FF2B5EF4-FFF2-40B4-BE49-F238E27FC236}">
                        <a16:creationId xmlns:a16="http://schemas.microsoft.com/office/drawing/2014/main" id="{248E1946-6D0E-C1F3-E573-2DF3473D94C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2" name="Round Diagonal Corner Rectangle 4">
                    <a:extLst>
                      <a:ext uri="{FF2B5EF4-FFF2-40B4-BE49-F238E27FC236}">
                        <a16:creationId xmlns:a16="http://schemas.microsoft.com/office/drawing/2014/main" id="{DC31B560-76F4-86E3-9423-CEB736AFD7B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3" name="Round Diagonal Corner Rectangle 5">
                    <a:extLst>
                      <a:ext uri="{FF2B5EF4-FFF2-40B4-BE49-F238E27FC236}">
                        <a16:creationId xmlns:a16="http://schemas.microsoft.com/office/drawing/2014/main" id="{2847FA8E-58BA-E7C7-D152-F1DCDF52743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4" name="Round Diagonal Corner Rectangle 6">
                    <a:extLst>
                      <a:ext uri="{FF2B5EF4-FFF2-40B4-BE49-F238E27FC236}">
                        <a16:creationId xmlns:a16="http://schemas.microsoft.com/office/drawing/2014/main" id="{F004BDAE-E840-D8BC-1872-5B842EEBF50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4" name="Group 1703">
                  <a:extLst>
                    <a:ext uri="{FF2B5EF4-FFF2-40B4-BE49-F238E27FC236}">
                      <a16:creationId xmlns:a16="http://schemas.microsoft.com/office/drawing/2014/main" id="{B17559F9-E4CC-7DE2-380E-597F558A2192}"/>
                    </a:ext>
                  </a:extLst>
                </p:cNvPr>
                <p:cNvGrpSpPr/>
                <p:nvPr/>
              </p:nvGrpSpPr>
              <p:grpSpPr>
                <a:xfrm rot="16517873">
                  <a:off x="5186556" y="1224033"/>
                  <a:ext cx="1176558" cy="776349"/>
                  <a:chOff x="4567827" y="970271"/>
                  <a:chExt cx="1176558" cy="776349"/>
                </a:xfrm>
                <a:grpFill/>
              </p:grpSpPr>
              <p:sp>
                <p:nvSpPr>
                  <p:cNvPr id="1705" name="Round Diagonal Corner Rectangle 9">
                    <a:extLst>
                      <a:ext uri="{FF2B5EF4-FFF2-40B4-BE49-F238E27FC236}">
                        <a16:creationId xmlns:a16="http://schemas.microsoft.com/office/drawing/2014/main" id="{236DA7F1-EE98-35B5-5E12-D08D0E2ED6E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6" name="Round Diagonal Corner Rectangle 10">
                    <a:extLst>
                      <a:ext uri="{FF2B5EF4-FFF2-40B4-BE49-F238E27FC236}">
                        <a16:creationId xmlns:a16="http://schemas.microsoft.com/office/drawing/2014/main" id="{6D97A58C-296B-E65D-6DF7-E004F1CA24E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7" name="Round Diagonal Corner Rectangle 11">
                    <a:extLst>
                      <a:ext uri="{FF2B5EF4-FFF2-40B4-BE49-F238E27FC236}">
                        <a16:creationId xmlns:a16="http://schemas.microsoft.com/office/drawing/2014/main" id="{96ADCC5F-BCF0-176B-6466-732EEA2468C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8" name="Round Diagonal Corner Rectangle 12">
                    <a:extLst>
                      <a:ext uri="{FF2B5EF4-FFF2-40B4-BE49-F238E27FC236}">
                        <a16:creationId xmlns:a16="http://schemas.microsoft.com/office/drawing/2014/main" id="{8F0EF84D-6197-D671-9027-F08C3FDDC8F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9" name="Round Diagonal Corner Rectangle 13">
                    <a:extLst>
                      <a:ext uri="{FF2B5EF4-FFF2-40B4-BE49-F238E27FC236}">
                        <a16:creationId xmlns:a16="http://schemas.microsoft.com/office/drawing/2014/main" id="{3287DEBC-A809-F6BA-56AF-D57D445CF47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24" name="Double Wave 1623">
                <a:extLst>
                  <a:ext uri="{FF2B5EF4-FFF2-40B4-BE49-F238E27FC236}">
                    <a16:creationId xmlns:a16="http://schemas.microsoft.com/office/drawing/2014/main" id="{A59510AE-4F33-0EA1-B01C-020E09B1548C}"/>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5" name="Group 1624">
                <a:extLst>
                  <a:ext uri="{FF2B5EF4-FFF2-40B4-BE49-F238E27FC236}">
                    <a16:creationId xmlns:a16="http://schemas.microsoft.com/office/drawing/2014/main" id="{CF5DB04D-C448-2C8F-44B9-D95B7EA258BD}"/>
                  </a:ext>
                </a:extLst>
              </p:cNvPr>
              <p:cNvGrpSpPr/>
              <p:nvPr/>
            </p:nvGrpSpPr>
            <p:grpSpPr>
              <a:xfrm rot="3721982">
                <a:off x="2072705" y="1965154"/>
                <a:ext cx="1219200" cy="940256"/>
                <a:chOff x="4567827" y="970271"/>
                <a:chExt cx="1595182" cy="1230216"/>
              </a:xfrm>
              <a:grpFill/>
            </p:grpSpPr>
            <p:grpSp>
              <p:nvGrpSpPr>
                <p:cNvPr id="1691" name="Group 7">
                  <a:extLst>
                    <a:ext uri="{FF2B5EF4-FFF2-40B4-BE49-F238E27FC236}">
                      <a16:creationId xmlns:a16="http://schemas.microsoft.com/office/drawing/2014/main" id="{984C5CAA-6500-F7CF-8B32-56FC6721312D}"/>
                    </a:ext>
                  </a:extLst>
                </p:cNvPr>
                <p:cNvGrpSpPr/>
                <p:nvPr/>
              </p:nvGrpSpPr>
              <p:grpSpPr>
                <a:xfrm>
                  <a:off x="4567827" y="970271"/>
                  <a:ext cx="1176558" cy="776349"/>
                  <a:chOff x="4567827" y="970271"/>
                  <a:chExt cx="1176558" cy="776349"/>
                </a:xfrm>
                <a:grpFill/>
              </p:grpSpPr>
              <p:sp>
                <p:nvSpPr>
                  <p:cNvPr id="1698" name="Round Diagonal Corner Rectangle 2">
                    <a:extLst>
                      <a:ext uri="{FF2B5EF4-FFF2-40B4-BE49-F238E27FC236}">
                        <a16:creationId xmlns:a16="http://schemas.microsoft.com/office/drawing/2014/main" id="{87B16C33-AB7D-35BB-945F-003AAC12EC4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9" name="Round Diagonal Corner Rectangle 3">
                    <a:extLst>
                      <a:ext uri="{FF2B5EF4-FFF2-40B4-BE49-F238E27FC236}">
                        <a16:creationId xmlns:a16="http://schemas.microsoft.com/office/drawing/2014/main" id="{34954AE7-7B6F-333D-6BB0-78E13EC561C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0" name="Round Diagonal Corner Rectangle 4">
                    <a:extLst>
                      <a:ext uri="{FF2B5EF4-FFF2-40B4-BE49-F238E27FC236}">
                        <a16:creationId xmlns:a16="http://schemas.microsoft.com/office/drawing/2014/main" id="{CE302D58-F396-3249-9D38-606D210A552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1" name="Round Diagonal Corner Rectangle 5">
                    <a:extLst>
                      <a:ext uri="{FF2B5EF4-FFF2-40B4-BE49-F238E27FC236}">
                        <a16:creationId xmlns:a16="http://schemas.microsoft.com/office/drawing/2014/main" id="{C87A04E0-1B81-A6F7-2D37-A9AD57182E6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2" name="Round Diagonal Corner Rectangle 6">
                    <a:extLst>
                      <a:ext uri="{FF2B5EF4-FFF2-40B4-BE49-F238E27FC236}">
                        <a16:creationId xmlns:a16="http://schemas.microsoft.com/office/drawing/2014/main" id="{39A5F3EF-16A7-C6F0-19FF-DB8BA8150A5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2" name="Group 8">
                  <a:extLst>
                    <a:ext uri="{FF2B5EF4-FFF2-40B4-BE49-F238E27FC236}">
                      <a16:creationId xmlns:a16="http://schemas.microsoft.com/office/drawing/2014/main" id="{6D3B7FB6-2641-720C-1374-F3876FC8C3C7}"/>
                    </a:ext>
                  </a:extLst>
                </p:cNvPr>
                <p:cNvGrpSpPr/>
                <p:nvPr/>
              </p:nvGrpSpPr>
              <p:grpSpPr>
                <a:xfrm rot="16517873">
                  <a:off x="5186556" y="1224033"/>
                  <a:ext cx="1176558" cy="776349"/>
                  <a:chOff x="4567827" y="970271"/>
                  <a:chExt cx="1176558" cy="776349"/>
                </a:xfrm>
                <a:grpFill/>
              </p:grpSpPr>
              <p:sp>
                <p:nvSpPr>
                  <p:cNvPr id="1693" name="Round Diagonal Corner Rectangle 18">
                    <a:extLst>
                      <a:ext uri="{FF2B5EF4-FFF2-40B4-BE49-F238E27FC236}">
                        <a16:creationId xmlns:a16="http://schemas.microsoft.com/office/drawing/2014/main" id="{3E7D6D87-F182-D86B-4C10-7EC65CAE701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4" name="Round Diagonal Corner Rectangle 19">
                    <a:extLst>
                      <a:ext uri="{FF2B5EF4-FFF2-40B4-BE49-F238E27FC236}">
                        <a16:creationId xmlns:a16="http://schemas.microsoft.com/office/drawing/2014/main" id="{88CBB2B8-52F2-47D2-8CE3-3F7D66BCB16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5" name="Round Diagonal Corner Rectangle 20">
                    <a:extLst>
                      <a:ext uri="{FF2B5EF4-FFF2-40B4-BE49-F238E27FC236}">
                        <a16:creationId xmlns:a16="http://schemas.microsoft.com/office/drawing/2014/main" id="{D677D390-216E-566B-E4AA-AF42269ECBD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6" name="Round Diagonal Corner Rectangle 21">
                    <a:extLst>
                      <a:ext uri="{FF2B5EF4-FFF2-40B4-BE49-F238E27FC236}">
                        <a16:creationId xmlns:a16="http://schemas.microsoft.com/office/drawing/2014/main" id="{05445D03-BBE4-A2D8-A10D-D3FE1BFFD28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7" name="Round Diagonal Corner Rectangle 22">
                    <a:extLst>
                      <a:ext uri="{FF2B5EF4-FFF2-40B4-BE49-F238E27FC236}">
                        <a16:creationId xmlns:a16="http://schemas.microsoft.com/office/drawing/2014/main" id="{73610B16-D689-9A44-B897-CE5F92A03C3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26" name="Group 1625">
                <a:extLst>
                  <a:ext uri="{FF2B5EF4-FFF2-40B4-BE49-F238E27FC236}">
                    <a16:creationId xmlns:a16="http://schemas.microsoft.com/office/drawing/2014/main" id="{FD40E678-CEEA-353E-9BB5-15D9D9CD41ED}"/>
                  </a:ext>
                </a:extLst>
              </p:cNvPr>
              <p:cNvGrpSpPr/>
              <p:nvPr/>
            </p:nvGrpSpPr>
            <p:grpSpPr>
              <a:xfrm rot="20253845">
                <a:off x="1241184" y="1553241"/>
                <a:ext cx="1595182" cy="1230216"/>
                <a:chOff x="4567827" y="970271"/>
                <a:chExt cx="1595182" cy="1230216"/>
              </a:xfrm>
              <a:grpFill/>
            </p:grpSpPr>
            <p:grpSp>
              <p:nvGrpSpPr>
                <p:cNvPr id="1679" name="Group 7">
                  <a:extLst>
                    <a:ext uri="{FF2B5EF4-FFF2-40B4-BE49-F238E27FC236}">
                      <a16:creationId xmlns:a16="http://schemas.microsoft.com/office/drawing/2014/main" id="{49F57C29-BA58-9F9C-C61A-E70D2C6489DC}"/>
                    </a:ext>
                  </a:extLst>
                </p:cNvPr>
                <p:cNvGrpSpPr/>
                <p:nvPr/>
              </p:nvGrpSpPr>
              <p:grpSpPr>
                <a:xfrm>
                  <a:off x="4567827" y="970271"/>
                  <a:ext cx="1176558" cy="776349"/>
                  <a:chOff x="4567827" y="970271"/>
                  <a:chExt cx="1176558" cy="776349"/>
                </a:xfrm>
                <a:grpFill/>
              </p:grpSpPr>
              <p:sp>
                <p:nvSpPr>
                  <p:cNvPr id="1686" name="Round Diagonal Corner Rectangle 2">
                    <a:extLst>
                      <a:ext uri="{FF2B5EF4-FFF2-40B4-BE49-F238E27FC236}">
                        <a16:creationId xmlns:a16="http://schemas.microsoft.com/office/drawing/2014/main" id="{3D3BF518-3E32-3915-045A-FC1E8BF9B19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7" name="Round Diagonal Corner Rectangle 3">
                    <a:extLst>
                      <a:ext uri="{FF2B5EF4-FFF2-40B4-BE49-F238E27FC236}">
                        <a16:creationId xmlns:a16="http://schemas.microsoft.com/office/drawing/2014/main" id="{1FF36E7D-255B-284B-F383-56F4A32BF70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8" name="Round Diagonal Corner Rectangle 4">
                    <a:extLst>
                      <a:ext uri="{FF2B5EF4-FFF2-40B4-BE49-F238E27FC236}">
                        <a16:creationId xmlns:a16="http://schemas.microsoft.com/office/drawing/2014/main" id="{5224DF55-FB08-9976-615C-F69929E0F46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 name="Round Diagonal Corner Rectangle 5">
                    <a:extLst>
                      <a:ext uri="{FF2B5EF4-FFF2-40B4-BE49-F238E27FC236}">
                        <a16:creationId xmlns:a16="http://schemas.microsoft.com/office/drawing/2014/main" id="{3E1F2073-AE25-B81F-2E68-D13762E8714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0" name="Round Diagonal Corner Rectangle 6">
                    <a:extLst>
                      <a:ext uri="{FF2B5EF4-FFF2-40B4-BE49-F238E27FC236}">
                        <a16:creationId xmlns:a16="http://schemas.microsoft.com/office/drawing/2014/main" id="{14561A74-5B0F-DEF3-EF0E-4A9EF2BE246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0" name="Group 8">
                  <a:extLst>
                    <a:ext uri="{FF2B5EF4-FFF2-40B4-BE49-F238E27FC236}">
                      <a16:creationId xmlns:a16="http://schemas.microsoft.com/office/drawing/2014/main" id="{B8817C66-921D-0275-174E-09B8440BCA5B}"/>
                    </a:ext>
                  </a:extLst>
                </p:cNvPr>
                <p:cNvGrpSpPr/>
                <p:nvPr/>
              </p:nvGrpSpPr>
              <p:grpSpPr>
                <a:xfrm rot="16517873">
                  <a:off x="5186556" y="1224033"/>
                  <a:ext cx="1176558" cy="776349"/>
                  <a:chOff x="4567827" y="970271"/>
                  <a:chExt cx="1176558" cy="776349"/>
                </a:xfrm>
                <a:grpFill/>
              </p:grpSpPr>
              <p:sp>
                <p:nvSpPr>
                  <p:cNvPr id="1681" name="Round Diagonal Corner Rectangle 31">
                    <a:extLst>
                      <a:ext uri="{FF2B5EF4-FFF2-40B4-BE49-F238E27FC236}">
                        <a16:creationId xmlns:a16="http://schemas.microsoft.com/office/drawing/2014/main" id="{B2EA1C1F-BF60-9187-D354-0BFD07F4720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2" name="Round Diagonal Corner Rectangle 32">
                    <a:extLst>
                      <a:ext uri="{FF2B5EF4-FFF2-40B4-BE49-F238E27FC236}">
                        <a16:creationId xmlns:a16="http://schemas.microsoft.com/office/drawing/2014/main" id="{B5C5B2A6-E6FC-EC5E-9BEC-DCBFBBD4E0C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3" name="Round Diagonal Corner Rectangle 33">
                    <a:extLst>
                      <a:ext uri="{FF2B5EF4-FFF2-40B4-BE49-F238E27FC236}">
                        <a16:creationId xmlns:a16="http://schemas.microsoft.com/office/drawing/2014/main" id="{2BB80652-0C1F-50B8-2125-83382AAEA46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4" name="Round Diagonal Corner Rectangle 34">
                    <a:extLst>
                      <a:ext uri="{FF2B5EF4-FFF2-40B4-BE49-F238E27FC236}">
                        <a16:creationId xmlns:a16="http://schemas.microsoft.com/office/drawing/2014/main" id="{72DF18D6-A06E-D389-98AA-16E07EC9DA8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5" name="Round Diagonal Corner Rectangle 35">
                    <a:extLst>
                      <a:ext uri="{FF2B5EF4-FFF2-40B4-BE49-F238E27FC236}">
                        <a16:creationId xmlns:a16="http://schemas.microsoft.com/office/drawing/2014/main" id="{C1295BEB-B4B9-1865-C688-251CB3A545E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27" name="Group 1626">
                <a:extLst>
                  <a:ext uri="{FF2B5EF4-FFF2-40B4-BE49-F238E27FC236}">
                    <a16:creationId xmlns:a16="http://schemas.microsoft.com/office/drawing/2014/main" id="{0E0D787E-05AA-6EA7-7E0F-0C8EE7377868}"/>
                  </a:ext>
                </a:extLst>
              </p:cNvPr>
              <p:cNvGrpSpPr/>
              <p:nvPr/>
            </p:nvGrpSpPr>
            <p:grpSpPr>
              <a:xfrm rot="8113811">
                <a:off x="1943792" y="770000"/>
                <a:ext cx="1446415" cy="1355079"/>
                <a:chOff x="4567827" y="970271"/>
                <a:chExt cx="1595182" cy="1230216"/>
              </a:xfrm>
              <a:grpFill/>
            </p:grpSpPr>
            <p:grpSp>
              <p:nvGrpSpPr>
                <p:cNvPr id="1667" name="Group 7">
                  <a:extLst>
                    <a:ext uri="{FF2B5EF4-FFF2-40B4-BE49-F238E27FC236}">
                      <a16:creationId xmlns:a16="http://schemas.microsoft.com/office/drawing/2014/main" id="{A0A997FA-DB72-0DEE-5BA4-21C4DC209D05}"/>
                    </a:ext>
                  </a:extLst>
                </p:cNvPr>
                <p:cNvGrpSpPr/>
                <p:nvPr/>
              </p:nvGrpSpPr>
              <p:grpSpPr>
                <a:xfrm>
                  <a:off x="4567827" y="970271"/>
                  <a:ext cx="1176558" cy="776349"/>
                  <a:chOff x="4567827" y="970271"/>
                  <a:chExt cx="1176558" cy="776349"/>
                </a:xfrm>
                <a:grpFill/>
              </p:grpSpPr>
              <p:sp>
                <p:nvSpPr>
                  <p:cNvPr id="1674" name="Round Diagonal Corner Rectangle 2">
                    <a:extLst>
                      <a:ext uri="{FF2B5EF4-FFF2-40B4-BE49-F238E27FC236}">
                        <a16:creationId xmlns:a16="http://schemas.microsoft.com/office/drawing/2014/main" id="{0C0510FE-68EF-35F9-D1A5-74E13DB0A5B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5" name="Round Diagonal Corner Rectangle 3">
                    <a:extLst>
                      <a:ext uri="{FF2B5EF4-FFF2-40B4-BE49-F238E27FC236}">
                        <a16:creationId xmlns:a16="http://schemas.microsoft.com/office/drawing/2014/main" id="{5AA6D6BD-6D3E-9CC5-3D62-AFE8CB222F7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6" name="Round Diagonal Corner Rectangle 4">
                    <a:extLst>
                      <a:ext uri="{FF2B5EF4-FFF2-40B4-BE49-F238E27FC236}">
                        <a16:creationId xmlns:a16="http://schemas.microsoft.com/office/drawing/2014/main" id="{42168EDF-5B76-FBFA-F301-62A97BBED92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7" name="Round Diagonal Corner Rectangle 5">
                    <a:extLst>
                      <a:ext uri="{FF2B5EF4-FFF2-40B4-BE49-F238E27FC236}">
                        <a16:creationId xmlns:a16="http://schemas.microsoft.com/office/drawing/2014/main" id="{8853740E-EF77-FF30-ACEE-9B5CE986C7D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8" name="Round Diagonal Corner Rectangle 6">
                    <a:extLst>
                      <a:ext uri="{FF2B5EF4-FFF2-40B4-BE49-F238E27FC236}">
                        <a16:creationId xmlns:a16="http://schemas.microsoft.com/office/drawing/2014/main" id="{F512A04C-C4F7-5F5C-FAB9-4277FCD7DE7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8" name="Group 8">
                  <a:extLst>
                    <a:ext uri="{FF2B5EF4-FFF2-40B4-BE49-F238E27FC236}">
                      <a16:creationId xmlns:a16="http://schemas.microsoft.com/office/drawing/2014/main" id="{E8EDC160-5A13-BF7B-D640-84675BBFA26F}"/>
                    </a:ext>
                  </a:extLst>
                </p:cNvPr>
                <p:cNvGrpSpPr/>
                <p:nvPr/>
              </p:nvGrpSpPr>
              <p:grpSpPr>
                <a:xfrm rot="16517873">
                  <a:off x="5186556" y="1224033"/>
                  <a:ext cx="1176558" cy="776349"/>
                  <a:chOff x="4567827" y="970271"/>
                  <a:chExt cx="1176558" cy="776349"/>
                </a:xfrm>
                <a:grpFill/>
              </p:grpSpPr>
              <p:sp>
                <p:nvSpPr>
                  <p:cNvPr id="1669" name="Round Diagonal Corner Rectangle 44">
                    <a:extLst>
                      <a:ext uri="{FF2B5EF4-FFF2-40B4-BE49-F238E27FC236}">
                        <a16:creationId xmlns:a16="http://schemas.microsoft.com/office/drawing/2014/main" id="{1997B33D-C756-3244-DFB6-DB095F04C69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0" name="Round Diagonal Corner Rectangle 45">
                    <a:extLst>
                      <a:ext uri="{FF2B5EF4-FFF2-40B4-BE49-F238E27FC236}">
                        <a16:creationId xmlns:a16="http://schemas.microsoft.com/office/drawing/2014/main" id="{F97A3590-5617-2376-F658-EC3D83099CB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1" name="Round Diagonal Corner Rectangle 46">
                    <a:extLst>
                      <a:ext uri="{FF2B5EF4-FFF2-40B4-BE49-F238E27FC236}">
                        <a16:creationId xmlns:a16="http://schemas.microsoft.com/office/drawing/2014/main" id="{4E3F7144-05A2-DDF6-8A79-223EF481DAC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2" name="Round Diagonal Corner Rectangle 47">
                    <a:extLst>
                      <a:ext uri="{FF2B5EF4-FFF2-40B4-BE49-F238E27FC236}">
                        <a16:creationId xmlns:a16="http://schemas.microsoft.com/office/drawing/2014/main" id="{D2AB8607-DF0D-8360-7019-611B24BCE0B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3" name="Round Diagonal Corner Rectangle 48">
                    <a:extLst>
                      <a:ext uri="{FF2B5EF4-FFF2-40B4-BE49-F238E27FC236}">
                        <a16:creationId xmlns:a16="http://schemas.microsoft.com/office/drawing/2014/main" id="{53964820-D37C-BA6A-AFC0-192DB82697E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28" name="Group 1627">
                <a:extLst>
                  <a:ext uri="{FF2B5EF4-FFF2-40B4-BE49-F238E27FC236}">
                    <a16:creationId xmlns:a16="http://schemas.microsoft.com/office/drawing/2014/main" id="{5D86F880-E143-C7A0-56B2-F477DAA5DF4F}"/>
                  </a:ext>
                </a:extLst>
              </p:cNvPr>
              <p:cNvGrpSpPr/>
              <p:nvPr/>
            </p:nvGrpSpPr>
            <p:grpSpPr>
              <a:xfrm rot="8113811">
                <a:off x="1438523" y="2207715"/>
                <a:ext cx="1390153" cy="762604"/>
                <a:chOff x="4567827" y="970271"/>
                <a:chExt cx="1595182" cy="1230216"/>
              </a:xfrm>
              <a:grpFill/>
            </p:grpSpPr>
            <p:grpSp>
              <p:nvGrpSpPr>
                <p:cNvPr id="1655" name="Group 7">
                  <a:extLst>
                    <a:ext uri="{FF2B5EF4-FFF2-40B4-BE49-F238E27FC236}">
                      <a16:creationId xmlns:a16="http://schemas.microsoft.com/office/drawing/2014/main" id="{6D46820D-92B9-6994-1DEA-FD1E6C311373}"/>
                    </a:ext>
                  </a:extLst>
                </p:cNvPr>
                <p:cNvGrpSpPr/>
                <p:nvPr/>
              </p:nvGrpSpPr>
              <p:grpSpPr>
                <a:xfrm>
                  <a:off x="4567827" y="970271"/>
                  <a:ext cx="1176558" cy="776349"/>
                  <a:chOff x="4567827" y="970271"/>
                  <a:chExt cx="1176558" cy="776349"/>
                </a:xfrm>
                <a:grpFill/>
              </p:grpSpPr>
              <p:sp>
                <p:nvSpPr>
                  <p:cNvPr id="1662" name="Round Diagonal Corner Rectangle 2">
                    <a:extLst>
                      <a:ext uri="{FF2B5EF4-FFF2-40B4-BE49-F238E27FC236}">
                        <a16:creationId xmlns:a16="http://schemas.microsoft.com/office/drawing/2014/main" id="{838D6DAD-2253-562D-B841-A09B99467F5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3" name="Round Diagonal Corner Rectangle 3">
                    <a:extLst>
                      <a:ext uri="{FF2B5EF4-FFF2-40B4-BE49-F238E27FC236}">
                        <a16:creationId xmlns:a16="http://schemas.microsoft.com/office/drawing/2014/main" id="{312AAAB1-8AA5-E4FE-DE6E-AAFA962C07E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4" name="Round Diagonal Corner Rectangle 4">
                    <a:extLst>
                      <a:ext uri="{FF2B5EF4-FFF2-40B4-BE49-F238E27FC236}">
                        <a16:creationId xmlns:a16="http://schemas.microsoft.com/office/drawing/2014/main" id="{B79185D5-19EE-2FB7-692C-49A171B33A6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5" name="Round Diagonal Corner Rectangle 5">
                    <a:extLst>
                      <a:ext uri="{FF2B5EF4-FFF2-40B4-BE49-F238E27FC236}">
                        <a16:creationId xmlns:a16="http://schemas.microsoft.com/office/drawing/2014/main" id="{D3C57A32-8783-EE23-F30E-C733EFBCE8E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6" name="Round Diagonal Corner Rectangle 6">
                    <a:extLst>
                      <a:ext uri="{FF2B5EF4-FFF2-40B4-BE49-F238E27FC236}">
                        <a16:creationId xmlns:a16="http://schemas.microsoft.com/office/drawing/2014/main" id="{3A115EA6-8702-89F4-F1D1-F9942BB69C8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6" name="Group 8">
                  <a:extLst>
                    <a:ext uri="{FF2B5EF4-FFF2-40B4-BE49-F238E27FC236}">
                      <a16:creationId xmlns:a16="http://schemas.microsoft.com/office/drawing/2014/main" id="{32F446DE-6705-A3EC-7116-548120999347}"/>
                    </a:ext>
                  </a:extLst>
                </p:cNvPr>
                <p:cNvGrpSpPr/>
                <p:nvPr/>
              </p:nvGrpSpPr>
              <p:grpSpPr>
                <a:xfrm rot="16517873">
                  <a:off x="5186556" y="1224033"/>
                  <a:ext cx="1176558" cy="776349"/>
                  <a:chOff x="4567827" y="970271"/>
                  <a:chExt cx="1176558" cy="776349"/>
                </a:xfrm>
                <a:grpFill/>
              </p:grpSpPr>
              <p:sp>
                <p:nvSpPr>
                  <p:cNvPr id="1657" name="Round Diagonal Corner Rectangle 57">
                    <a:extLst>
                      <a:ext uri="{FF2B5EF4-FFF2-40B4-BE49-F238E27FC236}">
                        <a16:creationId xmlns:a16="http://schemas.microsoft.com/office/drawing/2014/main" id="{0CB586B1-BFE1-C063-606B-FE8FC92B99A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8" name="Round Diagonal Corner Rectangle 58">
                    <a:extLst>
                      <a:ext uri="{FF2B5EF4-FFF2-40B4-BE49-F238E27FC236}">
                        <a16:creationId xmlns:a16="http://schemas.microsoft.com/office/drawing/2014/main" id="{7F171B71-286A-F7EB-A4DE-92F89615EB2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9" name="Round Diagonal Corner Rectangle 59">
                    <a:extLst>
                      <a:ext uri="{FF2B5EF4-FFF2-40B4-BE49-F238E27FC236}">
                        <a16:creationId xmlns:a16="http://schemas.microsoft.com/office/drawing/2014/main" id="{FB93B4FF-DE7D-105B-8B10-449C6F8079C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0" name="Round Diagonal Corner Rectangle 60">
                    <a:extLst>
                      <a:ext uri="{FF2B5EF4-FFF2-40B4-BE49-F238E27FC236}">
                        <a16:creationId xmlns:a16="http://schemas.microsoft.com/office/drawing/2014/main" id="{FFDAABED-B4CD-DCB5-BC8C-D244630F9EB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1" name="Round Diagonal Corner Rectangle 61">
                    <a:extLst>
                      <a:ext uri="{FF2B5EF4-FFF2-40B4-BE49-F238E27FC236}">
                        <a16:creationId xmlns:a16="http://schemas.microsoft.com/office/drawing/2014/main" id="{0E963685-4A4A-7F62-1A2F-C9025A813BE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29" name="Group 1628">
                <a:extLst>
                  <a:ext uri="{FF2B5EF4-FFF2-40B4-BE49-F238E27FC236}">
                    <a16:creationId xmlns:a16="http://schemas.microsoft.com/office/drawing/2014/main" id="{C983B2DA-8642-E3E2-5CBE-0C92CB496404}"/>
                  </a:ext>
                </a:extLst>
              </p:cNvPr>
              <p:cNvGrpSpPr/>
              <p:nvPr/>
            </p:nvGrpSpPr>
            <p:grpSpPr>
              <a:xfrm rot="9089938">
                <a:off x="2556363" y="1661184"/>
                <a:ext cx="1090262" cy="771324"/>
                <a:chOff x="4567827" y="970271"/>
                <a:chExt cx="1595182" cy="1230216"/>
              </a:xfrm>
              <a:grpFill/>
            </p:grpSpPr>
            <p:grpSp>
              <p:nvGrpSpPr>
                <p:cNvPr id="1643" name="Group 7">
                  <a:extLst>
                    <a:ext uri="{FF2B5EF4-FFF2-40B4-BE49-F238E27FC236}">
                      <a16:creationId xmlns:a16="http://schemas.microsoft.com/office/drawing/2014/main" id="{5926A3A7-967C-F012-CDCE-5D7313A102E4}"/>
                    </a:ext>
                  </a:extLst>
                </p:cNvPr>
                <p:cNvGrpSpPr/>
                <p:nvPr/>
              </p:nvGrpSpPr>
              <p:grpSpPr>
                <a:xfrm>
                  <a:off x="4567827" y="970271"/>
                  <a:ext cx="1176558" cy="776349"/>
                  <a:chOff x="4567827" y="970271"/>
                  <a:chExt cx="1176558" cy="776349"/>
                </a:xfrm>
                <a:grpFill/>
              </p:grpSpPr>
              <p:sp>
                <p:nvSpPr>
                  <p:cNvPr id="1650" name="Round Diagonal Corner Rectangle 2">
                    <a:extLst>
                      <a:ext uri="{FF2B5EF4-FFF2-40B4-BE49-F238E27FC236}">
                        <a16:creationId xmlns:a16="http://schemas.microsoft.com/office/drawing/2014/main" id="{FEA1DFA4-DA3E-3AB9-7992-1C3FBFC05DC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1" name="Round Diagonal Corner Rectangle 3">
                    <a:extLst>
                      <a:ext uri="{FF2B5EF4-FFF2-40B4-BE49-F238E27FC236}">
                        <a16:creationId xmlns:a16="http://schemas.microsoft.com/office/drawing/2014/main" id="{1C342618-0EA1-7883-4656-D0E503D1885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2" name="Round Diagonal Corner Rectangle 4">
                    <a:extLst>
                      <a:ext uri="{FF2B5EF4-FFF2-40B4-BE49-F238E27FC236}">
                        <a16:creationId xmlns:a16="http://schemas.microsoft.com/office/drawing/2014/main" id="{2E848A99-6988-DE37-417E-4343A546AAF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3" name="Round Diagonal Corner Rectangle 5">
                    <a:extLst>
                      <a:ext uri="{FF2B5EF4-FFF2-40B4-BE49-F238E27FC236}">
                        <a16:creationId xmlns:a16="http://schemas.microsoft.com/office/drawing/2014/main" id="{C52BF1D2-076A-1A02-37E1-9B311245002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4" name="Round Diagonal Corner Rectangle 6">
                    <a:extLst>
                      <a:ext uri="{FF2B5EF4-FFF2-40B4-BE49-F238E27FC236}">
                        <a16:creationId xmlns:a16="http://schemas.microsoft.com/office/drawing/2014/main" id="{20F3B9C3-D7BB-89DE-B02D-DB97AF8DF5E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4" name="Group 8">
                  <a:extLst>
                    <a:ext uri="{FF2B5EF4-FFF2-40B4-BE49-F238E27FC236}">
                      <a16:creationId xmlns:a16="http://schemas.microsoft.com/office/drawing/2014/main" id="{AD296A1A-1451-B011-6AE0-7D2C36AF86E6}"/>
                    </a:ext>
                  </a:extLst>
                </p:cNvPr>
                <p:cNvGrpSpPr/>
                <p:nvPr/>
              </p:nvGrpSpPr>
              <p:grpSpPr>
                <a:xfrm rot="16517873">
                  <a:off x="5186556" y="1224033"/>
                  <a:ext cx="1176558" cy="776349"/>
                  <a:chOff x="4567827" y="970271"/>
                  <a:chExt cx="1176558" cy="776349"/>
                </a:xfrm>
                <a:grpFill/>
              </p:grpSpPr>
              <p:sp>
                <p:nvSpPr>
                  <p:cNvPr id="1645" name="Round Diagonal Corner Rectangle 70">
                    <a:extLst>
                      <a:ext uri="{FF2B5EF4-FFF2-40B4-BE49-F238E27FC236}">
                        <a16:creationId xmlns:a16="http://schemas.microsoft.com/office/drawing/2014/main" id="{AC6FD21F-7C80-3D9B-3851-E76F05F62D8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6" name="Round Diagonal Corner Rectangle 71">
                    <a:extLst>
                      <a:ext uri="{FF2B5EF4-FFF2-40B4-BE49-F238E27FC236}">
                        <a16:creationId xmlns:a16="http://schemas.microsoft.com/office/drawing/2014/main" id="{BFE849E1-DC83-450C-B47D-D0573E18F9D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7" name="Round Diagonal Corner Rectangle 72">
                    <a:extLst>
                      <a:ext uri="{FF2B5EF4-FFF2-40B4-BE49-F238E27FC236}">
                        <a16:creationId xmlns:a16="http://schemas.microsoft.com/office/drawing/2014/main" id="{2297E94C-1767-4D4A-3AF9-DEE4D9DC8A2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8" name="Round Diagonal Corner Rectangle 73">
                    <a:extLst>
                      <a:ext uri="{FF2B5EF4-FFF2-40B4-BE49-F238E27FC236}">
                        <a16:creationId xmlns:a16="http://schemas.microsoft.com/office/drawing/2014/main" id="{25D03CA3-30C7-B352-F69D-E83C9B81E62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9" name="Round Diagonal Corner Rectangle 74">
                    <a:extLst>
                      <a:ext uri="{FF2B5EF4-FFF2-40B4-BE49-F238E27FC236}">
                        <a16:creationId xmlns:a16="http://schemas.microsoft.com/office/drawing/2014/main" id="{DE3DDAC5-FE49-315C-0743-4764EE73DDE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30" name="Group 1629">
                <a:extLst>
                  <a:ext uri="{FF2B5EF4-FFF2-40B4-BE49-F238E27FC236}">
                    <a16:creationId xmlns:a16="http://schemas.microsoft.com/office/drawing/2014/main" id="{1A2142E6-CEF3-0B8E-5CB8-CF9044B53E94}"/>
                  </a:ext>
                </a:extLst>
              </p:cNvPr>
              <p:cNvGrpSpPr/>
              <p:nvPr/>
            </p:nvGrpSpPr>
            <p:grpSpPr>
              <a:xfrm rot="13486189" flipH="1">
                <a:off x="1389306" y="2685691"/>
                <a:ext cx="1345945" cy="1037421"/>
                <a:chOff x="4567827" y="970271"/>
                <a:chExt cx="1595182" cy="1230216"/>
              </a:xfrm>
              <a:grpFill/>
            </p:grpSpPr>
            <p:grpSp>
              <p:nvGrpSpPr>
                <p:cNvPr id="1631" name="Group 7">
                  <a:extLst>
                    <a:ext uri="{FF2B5EF4-FFF2-40B4-BE49-F238E27FC236}">
                      <a16:creationId xmlns:a16="http://schemas.microsoft.com/office/drawing/2014/main" id="{25E48039-DF61-6AF7-93C9-546AA2B674AC}"/>
                    </a:ext>
                  </a:extLst>
                </p:cNvPr>
                <p:cNvGrpSpPr/>
                <p:nvPr/>
              </p:nvGrpSpPr>
              <p:grpSpPr>
                <a:xfrm>
                  <a:off x="4567827" y="970271"/>
                  <a:ext cx="1176558" cy="776349"/>
                  <a:chOff x="4567827" y="970271"/>
                  <a:chExt cx="1176558" cy="776349"/>
                </a:xfrm>
                <a:grpFill/>
              </p:grpSpPr>
              <p:sp>
                <p:nvSpPr>
                  <p:cNvPr id="1638" name="Round Diagonal Corner Rectangle 2">
                    <a:extLst>
                      <a:ext uri="{FF2B5EF4-FFF2-40B4-BE49-F238E27FC236}">
                        <a16:creationId xmlns:a16="http://schemas.microsoft.com/office/drawing/2014/main" id="{40E66209-EC9F-144A-C18F-F251D1838E7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 name="Round Diagonal Corner Rectangle 3">
                    <a:extLst>
                      <a:ext uri="{FF2B5EF4-FFF2-40B4-BE49-F238E27FC236}">
                        <a16:creationId xmlns:a16="http://schemas.microsoft.com/office/drawing/2014/main" id="{BB754C58-5D1A-F026-7E46-62E9A5F5E56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 name="Round Diagonal Corner Rectangle 4">
                    <a:extLst>
                      <a:ext uri="{FF2B5EF4-FFF2-40B4-BE49-F238E27FC236}">
                        <a16:creationId xmlns:a16="http://schemas.microsoft.com/office/drawing/2014/main" id="{BB8E256B-AF91-CE9D-A2ED-8D00A2127BC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1" name="Round Diagonal Corner Rectangle 5">
                    <a:extLst>
                      <a:ext uri="{FF2B5EF4-FFF2-40B4-BE49-F238E27FC236}">
                        <a16:creationId xmlns:a16="http://schemas.microsoft.com/office/drawing/2014/main" id="{39360BF3-E2C0-C949-0BC6-1598A8CBB06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2" name="Round Diagonal Corner Rectangle 6">
                    <a:extLst>
                      <a:ext uri="{FF2B5EF4-FFF2-40B4-BE49-F238E27FC236}">
                        <a16:creationId xmlns:a16="http://schemas.microsoft.com/office/drawing/2014/main" id="{F8A0BEA5-790B-0CA3-523D-CB6E974BE45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2" name="Group 8">
                  <a:extLst>
                    <a:ext uri="{FF2B5EF4-FFF2-40B4-BE49-F238E27FC236}">
                      <a16:creationId xmlns:a16="http://schemas.microsoft.com/office/drawing/2014/main" id="{CBBACB29-24E2-4596-1B05-D6DF81F1B21A}"/>
                    </a:ext>
                  </a:extLst>
                </p:cNvPr>
                <p:cNvGrpSpPr/>
                <p:nvPr/>
              </p:nvGrpSpPr>
              <p:grpSpPr>
                <a:xfrm rot="16517873">
                  <a:off x="5186556" y="1224033"/>
                  <a:ext cx="1176558" cy="776349"/>
                  <a:chOff x="4567827" y="970271"/>
                  <a:chExt cx="1176558" cy="776349"/>
                </a:xfrm>
                <a:grpFill/>
              </p:grpSpPr>
              <p:sp>
                <p:nvSpPr>
                  <p:cNvPr id="1633" name="Round Diagonal Corner Rectangle 83">
                    <a:extLst>
                      <a:ext uri="{FF2B5EF4-FFF2-40B4-BE49-F238E27FC236}">
                        <a16:creationId xmlns:a16="http://schemas.microsoft.com/office/drawing/2014/main" id="{377D63DD-3B29-EAA5-DE25-88C302F0538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4" name="Round Diagonal Corner Rectangle 84">
                    <a:extLst>
                      <a:ext uri="{FF2B5EF4-FFF2-40B4-BE49-F238E27FC236}">
                        <a16:creationId xmlns:a16="http://schemas.microsoft.com/office/drawing/2014/main" id="{65A555B2-E396-CB55-679A-BC57EE3D64E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5" name="Round Diagonal Corner Rectangle 85">
                    <a:extLst>
                      <a:ext uri="{FF2B5EF4-FFF2-40B4-BE49-F238E27FC236}">
                        <a16:creationId xmlns:a16="http://schemas.microsoft.com/office/drawing/2014/main" id="{B5464050-FBEE-9BFF-E915-23729C12A95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6" name="Round Diagonal Corner Rectangle 86">
                    <a:extLst>
                      <a:ext uri="{FF2B5EF4-FFF2-40B4-BE49-F238E27FC236}">
                        <a16:creationId xmlns:a16="http://schemas.microsoft.com/office/drawing/2014/main" id="{4D02EF95-EE92-1CD6-1D16-324D63EFAB2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7" name="Round Diagonal Corner Rectangle 87">
                    <a:extLst>
                      <a:ext uri="{FF2B5EF4-FFF2-40B4-BE49-F238E27FC236}">
                        <a16:creationId xmlns:a16="http://schemas.microsoft.com/office/drawing/2014/main" id="{1D6EAEFE-227D-B77F-4400-DA5349410BB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2" name="Group 11">
              <a:extLst>
                <a:ext uri="{FF2B5EF4-FFF2-40B4-BE49-F238E27FC236}">
                  <a16:creationId xmlns:a16="http://schemas.microsoft.com/office/drawing/2014/main" id="{5BF97EEB-C16D-6F29-594C-9AB2B13C6CD2}"/>
                </a:ext>
              </a:extLst>
            </p:cNvPr>
            <p:cNvGrpSpPr/>
            <p:nvPr/>
          </p:nvGrpSpPr>
          <p:grpSpPr>
            <a:xfrm>
              <a:off x="4571077" y="4070085"/>
              <a:ext cx="1015120" cy="696482"/>
              <a:chOff x="3480816" y="1417320"/>
              <a:chExt cx="4105975" cy="2871216"/>
            </a:xfrm>
            <a:solidFill>
              <a:schemeClr val="accent6">
                <a:lumMod val="75000"/>
              </a:schemeClr>
            </a:solidFill>
          </p:grpSpPr>
          <p:grpSp>
            <p:nvGrpSpPr>
              <p:cNvPr id="1611" name="Group 1610">
                <a:extLst>
                  <a:ext uri="{FF2B5EF4-FFF2-40B4-BE49-F238E27FC236}">
                    <a16:creationId xmlns:a16="http://schemas.microsoft.com/office/drawing/2014/main" id="{1A46B0E1-B235-7FCC-6D48-2C6E63D1A517}"/>
                  </a:ext>
                </a:extLst>
              </p:cNvPr>
              <p:cNvGrpSpPr/>
              <p:nvPr/>
            </p:nvGrpSpPr>
            <p:grpSpPr>
              <a:xfrm>
                <a:off x="4489705" y="1779294"/>
                <a:ext cx="1630864" cy="1887450"/>
                <a:chOff x="7653422" y="1435608"/>
                <a:chExt cx="2769586" cy="3757446"/>
              </a:xfrm>
              <a:grpFill/>
            </p:grpSpPr>
            <p:sp>
              <p:nvSpPr>
                <p:cNvPr id="1621" name="Rectangle 2">
                  <a:extLst>
                    <a:ext uri="{FF2B5EF4-FFF2-40B4-BE49-F238E27FC236}">
                      <a16:creationId xmlns:a16="http://schemas.microsoft.com/office/drawing/2014/main" id="{34852ECA-9FDB-E821-FBBA-56E6A521B2F7}"/>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2" name="Freeform: Shape 1621">
                  <a:extLst>
                    <a:ext uri="{FF2B5EF4-FFF2-40B4-BE49-F238E27FC236}">
                      <a16:creationId xmlns:a16="http://schemas.microsoft.com/office/drawing/2014/main" id="{A723FE78-7EC5-0AB8-628B-9DF6DB8A9D9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12" name="Group 1611">
                <a:extLst>
                  <a:ext uri="{FF2B5EF4-FFF2-40B4-BE49-F238E27FC236}">
                    <a16:creationId xmlns:a16="http://schemas.microsoft.com/office/drawing/2014/main" id="{74ACFFFF-5703-DA8C-7307-046D3BD1F06B}"/>
                  </a:ext>
                </a:extLst>
              </p:cNvPr>
              <p:cNvGrpSpPr/>
              <p:nvPr/>
            </p:nvGrpSpPr>
            <p:grpSpPr>
              <a:xfrm>
                <a:off x="5218177" y="1636776"/>
                <a:ext cx="1822482" cy="2109216"/>
                <a:chOff x="7653422" y="1435608"/>
                <a:chExt cx="2769586" cy="3757446"/>
              </a:xfrm>
              <a:grpFill/>
            </p:grpSpPr>
            <p:sp>
              <p:nvSpPr>
                <p:cNvPr id="1619" name="Rectangle 2">
                  <a:extLst>
                    <a:ext uri="{FF2B5EF4-FFF2-40B4-BE49-F238E27FC236}">
                      <a16:creationId xmlns:a16="http://schemas.microsoft.com/office/drawing/2014/main" id="{CF54770B-6F66-4985-5718-477F3D3C261C}"/>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0" name="Freeform: Shape 1619">
                  <a:extLst>
                    <a:ext uri="{FF2B5EF4-FFF2-40B4-BE49-F238E27FC236}">
                      <a16:creationId xmlns:a16="http://schemas.microsoft.com/office/drawing/2014/main" id="{84747F8A-EECF-6917-7238-A71F6894A9B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13" name="Group 1612">
                <a:extLst>
                  <a:ext uri="{FF2B5EF4-FFF2-40B4-BE49-F238E27FC236}">
                    <a16:creationId xmlns:a16="http://schemas.microsoft.com/office/drawing/2014/main" id="{48B011D5-04D6-5A71-10A6-A8C03DB8597E}"/>
                  </a:ext>
                </a:extLst>
              </p:cNvPr>
              <p:cNvGrpSpPr/>
              <p:nvPr/>
            </p:nvGrpSpPr>
            <p:grpSpPr>
              <a:xfrm>
                <a:off x="3480816" y="1417320"/>
                <a:ext cx="2162223" cy="2502408"/>
                <a:chOff x="7653422" y="1435608"/>
                <a:chExt cx="2769586" cy="3757446"/>
              </a:xfrm>
              <a:grpFill/>
            </p:grpSpPr>
            <p:sp>
              <p:nvSpPr>
                <p:cNvPr id="1617" name="Rectangle 2">
                  <a:extLst>
                    <a:ext uri="{FF2B5EF4-FFF2-40B4-BE49-F238E27FC236}">
                      <a16:creationId xmlns:a16="http://schemas.microsoft.com/office/drawing/2014/main" id="{F8C1EE96-3D28-167B-7A36-5AAC81CCF71D}"/>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8" name="Freeform: Shape 1617">
                  <a:extLst>
                    <a:ext uri="{FF2B5EF4-FFF2-40B4-BE49-F238E27FC236}">
                      <a16:creationId xmlns:a16="http://schemas.microsoft.com/office/drawing/2014/main" id="{8D7B248C-A67D-F9B5-16E8-987BD7FE5D07}"/>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14" name="Group 1613">
                <a:extLst>
                  <a:ext uri="{FF2B5EF4-FFF2-40B4-BE49-F238E27FC236}">
                    <a16:creationId xmlns:a16="http://schemas.microsoft.com/office/drawing/2014/main" id="{257FE989-93C1-289C-AA3F-603115214195}"/>
                  </a:ext>
                </a:extLst>
              </p:cNvPr>
              <p:cNvGrpSpPr/>
              <p:nvPr/>
            </p:nvGrpSpPr>
            <p:grpSpPr>
              <a:xfrm>
                <a:off x="5394961" y="1751862"/>
                <a:ext cx="2191830" cy="2536674"/>
                <a:chOff x="7653422" y="1435608"/>
                <a:chExt cx="2769586" cy="3757446"/>
              </a:xfrm>
              <a:grpFill/>
            </p:grpSpPr>
            <p:sp>
              <p:nvSpPr>
                <p:cNvPr id="1615" name="Rectangle 2">
                  <a:extLst>
                    <a:ext uri="{FF2B5EF4-FFF2-40B4-BE49-F238E27FC236}">
                      <a16:creationId xmlns:a16="http://schemas.microsoft.com/office/drawing/2014/main" id="{5B4B9D85-1AF9-7F54-38A8-4AADCCB86776}"/>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6" name="Freeform: Shape 1615">
                  <a:extLst>
                    <a:ext uri="{FF2B5EF4-FFF2-40B4-BE49-F238E27FC236}">
                      <a16:creationId xmlns:a16="http://schemas.microsoft.com/office/drawing/2014/main" id="{21F04297-217D-723E-5E05-3B801571698A}"/>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24" name="Group 23">
              <a:extLst>
                <a:ext uri="{FF2B5EF4-FFF2-40B4-BE49-F238E27FC236}">
                  <a16:creationId xmlns:a16="http://schemas.microsoft.com/office/drawing/2014/main" id="{509B62EC-7EAE-D098-2FD4-FF1D18E6B29B}"/>
                </a:ext>
              </a:extLst>
            </p:cNvPr>
            <p:cNvGrpSpPr/>
            <p:nvPr/>
          </p:nvGrpSpPr>
          <p:grpSpPr>
            <a:xfrm>
              <a:off x="4787638" y="4187262"/>
              <a:ext cx="384925" cy="648379"/>
              <a:chOff x="1241184" y="770000"/>
              <a:chExt cx="2405441" cy="4129562"/>
            </a:xfrm>
            <a:solidFill>
              <a:schemeClr val="accent6">
                <a:lumMod val="50000"/>
              </a:schemeClr>
            </a:solidFill>
          </p:grpSpPr>
          <p:grpSp>
            <p:nvGrpSpPr>
              <p:cNvPr id="1519" name="Group 1518">
                <a:extLst>
                  <a:ext uri="{FF2B5EF4-FFF2-40B4-BE49-F238E27FC236}">
                    <a16:creationId xmlns:a16="http://schemas.microsoft.com/office/drawing/2014/main" id="{75C04220-AC68-65CD-44BB-4F47F82730B8}"/>
                  </a:ext>
                </a:extLst>
              </p:cNvPr>
              <p:cNvGrpSpPr/>
              <p:nvPr/>
            </p:nvGrpSpPr>
            <p:grpSpPr>
              <a:xfrm>
                <a:off x="2133600" y="2743200"/>
                <a:ext cx="1295400" cy="990600"/>
                <a:chOff x="4567827" y="970271"/>
                <a:chExt cx="1595182" cy="1230216"/>
              </a:xfrm>
              <a:grpFill/>
            </p:grpSpPr>
            <p:grpSp>
              <p:nvGrpSpPr>
                <p:cNvPr id="1599" name="Group 1598">
                  <a:extLst>
                    <a:ext uri="{FF2B5EF4-FFF2-40B4-BE49-F238E27FC236}">
                      <a16:creationId xmlns:a16="http://schemas.microsoft.com/office/drawing/2014/main" id="{0A35C754-FCDB-DEEA-C6AA-F772FE5386DE}"/>
                    </a:ext>
                  </a:extLst>
                </p:cNvPr>
                <p:cNvGrpSpPr/>
                <p:nvPr/>
              </p:nvGrpSpPr>
              <p:grpSpPr>
                <a:xfrm>
                  <a:off x="4567827" y="970271"/>
                  <a:ext cx="1176558" cy="776349"/>
                  <a:chOff x="4567827" y="970271"/>
                  <a:chExt cx="1176558" cy="776349"/>
                </a:xfrm>
                <a:grpFill/>
              </p:grpSpPr>
              <p:sp>
                <p:nvSpPr>
                  <p:cNvPr id="1606" name="Round Diagonal Corner Rectangle 2">
                    <a:extLst>
                      <a:ext uri="{FF2B5EF4-FFF2-40B4-BE49-F238E27FC236}">
                        <a16:creationId xmlns:a16="http://schemas.microsoft.com/office/drawing/2014/main" id="{8C748FE1-BDAC-BCDF-3012-9551F305FF5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7" name="Round Diagonal Corner Rectangle 3">
                    <a:extLst>
                      <a:ext uri="{FF2B5EF4-FFF2-40B4-BE49-F238E27FC236}">
                        <a16:creationId xmlns:a16="http://schemas.microsoft.com/office/drawing/2014/main" id="{3B28F3F3-22F4-B7F8-A04C-1D4FAE4EC11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8" name="Round Diagonal Corner Rectangle 4">
                    <a:extLst>
                      <a:ext uri="{FF2B5EF4-FFF2-40B4-BE49-F238E27FC236}">
                        <a16:creationId xmlns:a16="http://schemas.microsoft.com/office/drawing/2014/main" id="{F3FD971D-8CBA-70D7-FF09-A93E0C633C5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9" name="Round Diagonal Corner Rectangle 5">
                    <a:extLst>
                      <a:ext uri="{FF2B5EF4-FFF2-40B4-BE49-F238E27FC236}">
                        <a16:creationId xmlns:a16="http://schemas.microsoft.com/office/drawing/2014/main" id="{CF118258-B102-FA4F-F039-71D5FAFCD10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0" name="Round Diagonal Corner Rectangle 6">
                    <a:extLst>
                      <a:ext uri="{FF2B5EF4-FFF2-40B4-BE49-F238E27FC236}">
                        <a16:creationId xmlns:a16="http://schemas.microsoft.com/office/drawing/2014/main" id="{34AB563D-6237-4753-E050-9A132CBACD2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0" name="Group 1599">
                  <a:extLst>
                    <a:ext uri="{FF2B5EF4-FFF2-40B4-BE49-F238E27FC236}">
                      <a16:creationId xmlns:a16="http://schemas.microsoft.com/office/drawing/2014/main" id="{F3DE1350-B77F-6181-2184-F43F20B81EC5}"/>
                    </a:ext>
                  </a:extLst>
                </p:cNvPr>
                <p:cNvGrpSpPr/>
                <p:nvPr/>
              </p:nvGrpSpPr>
              <p:grpSpPr>
                <a:xfrm rot="16517873">
                  <a:off x="5186556" y="1224033"/>
                  <a:ext cx="1176558" cy="776349"/>
                  <a:chOff x="4567827" y="970271"/>
                  <a:chExt cx="1176558" cy="776349"/>
                </a:xfrm>
                <a:grpFill/>
              </p:grpSpPr>
              <p:sp>
                <p:nvSpPr>
                  <p:cNvPr id="1601" name="Round Diagonal Corner Rectangle 9">
                    <a:extLst>
                      <a:ext uri="{FF2B5EF4-FFF2-40B4-BE49-F238E27FC236}">
                        <a16:creationId xmlns:a16="http://schemas.microsoft.com/office/drawing/2014/main" id="{3B75AD17-E149-3672-FB59-152145C2AC6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2" name="Round Diagonal Corner Rectangle 10">
                    <a:extLst>
                      <a:ext uri="{FF2B5EF4-FFF2-40B4-BE49-F238E27FC236}">
                        <a16:creationId xmlns:a16="http://schemas.microsoft.com/office/drawing/2014/main" id="{1D72866C-4611-56F8-5062-0F0AF624D55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3" name="Round Diagonal Corner Rectangle 11">
                    <a:extLst>
                      <a:ext uri="{FF2B5EF4-FFF2-40B4-BE49-F238E27FC236}">
                        <a16:creationId xmlns:a16="http://schemas.microsoft.com/office/drawing/2014/main" id="{E37D184C-C994-EA55-2BA3-990B0D5445C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4" name="Round Diagonal Corner Rectangle 12">
                    <a:extLst>
                      <a:ext uri="{FF2B5EF4-FFF2-40B4-BE49-F238E27FC236}">
                        <a16:creationId xmlns:a16="http://schemas.microsoft.com/office/drawing/2014/main" id="{A35EA573-446C-7FC4-0E30-5AF4A51A0E5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5" name="Round Diagonal Corner Rectangle 13">
                    <a:extLst>
                      <a:ext uri="{FF2B5EF4-FFF2-40B4-BE49-F238E27FC236}">
                        <a16:creationId xmlns:a16="http://schemas.microsoft.com/office/drawing/2014/main" id="{C5CF87FB-AF41-35F4-6A55-608603B551D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20" name="Double Wave 1519">
                <a:extLst>
                  <a:ext uri="{FF2B5EF4-FFF2-40B4-BE49-F238E27FC236}">
                    <a16:creationId xmlns:a16="http://schemas.microsoft.com/office/drawing/2014/main" id="{F5DA7A60-8134-DD23-FC75-5ED1A9BA8066}"/>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1" name="Group 1520">
                <a:extLst>
                  <a:ext uri="{FF2B5EF4-FFF2-40B4-BE49-F238E27FC236}">
                    <a16:creationId xmlns:a16="http://schemas.microsoft.com/office/drawing/2014/main" id="{968B05DF-A922-7ADE-B74F-98FFFE8C8041}"/>
                  </a:ext>
                </a:extLst>
              </p:cNvPr>
              <p:cNvGrpSpPr/>
              <p:nvPr/>
            </p:nvGrpSpPr>
            <p:grpSpPr>
              <a:xfrm rot="3721982">
                <a:off x="2072705" y="1965154"/>
                <a:ext cx="1219200" cy="940256"/>
                <a:chOff x="4567827" y="970271"/>
                <a:chExt cx="1595182" cy="1230216"/>
              </a:xfrm>
              <a:grpFill/>
            </p:grpSpPr>
            <p:grpSp>
              <p:nvGrpSpPr>
                <p:cNvPr id="1587" name="Group 7">
                  <a:extLst>
                    <a:ext uri="{FF2B5EF4-FFF2-40B4-BE49-F238E27FC236}">
                      <a16:creationId xmlns:a16="http://schemas.microsoft.com/office/drawing/2014/main" id="{989A7407-F2C2-50AA-D698-8D01CC4F2E94}"/>
                    </a:ext>
                  </a:extLst>
                </p:cNvPr>
                <p:cNvGrpSpPr/>
                <p:nvPr/>
              </p:nvGrpSpPr>
              <p:grpSpPr>
                <a:xfrm>
                  <a:off x="4567827" y="970271"/>
                  <a:ext cx="1176558" cy="776349"/>
                  <a:chOff x="4567827" y="970271"/>
                  <a:chExt cx="1176558" cy="776349"/>
                </a:xfrm>
                <a:grpFill/>
              </p:grpSpPr>
              <p:sp>
                <p:nvSpPr>
                  <p:cNvPr id="1594" name="Round Diagonal Corner Rectangle 2">
                    <a:extLst>
                      <a:ext uri="{FF2B5EF4-FFF2-40B4-BE49-F238E27FC236}">
                        <a16:creationId xmlns:a16="http://schemas.microsoft.com/office/drawing/2014/main" id="{CF44AEDE-08AA-B9AE-562E-4742CECFFC2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5" name="Round Diagonal Corner Rectangle 3">
                    <a:extLst>
                      <a:ext uri="{FF2B5EF4-FFF2-40B4-BE49-F238E27FC236}">
                        <a16:creationId xmlns:a16="http://schemas.microsoft.com/office/drawing/2014/main" id="{C1738FB3-9FB0-987D-936B-4DC4A31E51A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6" name="Round Diagonal Corner Rectangle 4">
                    <a:extLst>
                      <a:ext uri="{FF2B5EF4-FFF2-40B4-BE49-F238E27FC236}">
                        <a16:creationId xmlns:a16="http://schemas.microsoft.com/office/drawing/2014/main" id="{6BB2AFA4-F1A4-F862-2A62-E55327CCD25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 name="Round Diagonal Corner Rectangle 5">
                    <a:extLst>
                      <a:ext uri="{FF2B5EF4-FFF2-40B4-BE49-F238E27FC236}">
                        <a16:creationId xmlns:a16="http://schemas.microsoft.com/office/drawing/2014/main" id="{2736D75E-A07B-0413-CB13-3A7B85B7FC7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8" name="Round Diagonal Corner Rectangle 6">
                    <a:extLst>
                      <a:ext uri="{FF2B5EF4-FFF2-40B4-BE49-F238E27FC236}">
                        <a16:creationId xmlns:a16="http://schemas.microsoft.com/office/drawing/2014/main" id="{A8F12F3C-39E1-188B-B26D-721716A2DBF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8" name="Group 8">
                  <a:extLst>
                    <a:ext uri="{FF2B5EF4-FFF2-40B4-BE49-F238E27FC236}">
                      <a16:creationId xmlns:a16="http://schemas.microsoft.com/office/drawing/2014/main" id="{3F5D398D-6423-8A1D-FF59-D0ADF2EFCCAF}"/>
                    </a:ext>
                  </a:extLst>
                </p:cNvPr>
                <p:cNvGrpSpPr/>
                <p:nvPr/>
              </p:nvGrpSpPr>
              <p:grpSpPr>
                <a:xfrm rot="16517873">
                  <a:off x="5186556" y="1224033"/>
                  <a:ext cx="1176558" cy="776349"/>
                  <a:chOff x="4567827" y="970271"/>
                  <a:chExt cx="1176558" cy="776349"/>
                </a:xfrm>
                <a:grpFill/>
              </p:grpSpPr>
              <p:sp>
                <p:nvSpPr>
                  <p:cNvPr id="1589" name="Round Diagonal Corner Rectangle 18">
                    <a:extLst>
                      <a:ext uri="{FF2B5EF4-FFF2-40B4-BE49-F238E27FC236}">
                        <a16:creationId xmlns:a16="http://schemas.microsoft.com/office/drawing/2014/main" id="{0F2C1A49-B33F-1DF0-F616-F284FC607F3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0" name="Round Diagonal Corner Rectangle 19">
                    <a:extLst>
                      <a:ext uri="{FF2B5EF4-FFF2-40B4-BE49-F238E27FC236}">
                        <a16:creationId xmlns:a16="http://schemas.microsoft.com/office/drawing/2014/main" id="{880E019A-D9FA-32B9-B806-EF7799D12A7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1" name="Round Diagonal Corner Rectangle 20">
                    <a:extLst>
                      <a:ext uri="{FF2B5EF4-FFF2-40B4-BE49-F238E27FC236}">
                        <a16:creationId xmlns:a16="http://schemas.microsoft.com/office/drawing/2014/main" id="{286A3594-9979-8BC7-F2C6-3A04DECDD39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2" name="Round Diagonal Corner Rectangle 21">
                    <a:extLst>
                      <a:ext uri="{FF2B5EF4-FFF2-40B4-BE49-F238E27FC236}">
                        <a16:creationId xmlns:a16="http://schemas.microsoft.com/office/drawing/2014/main" id="{E650BA4C-CF3E-7D3C-A833-E05AC29A6C6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3" name="Round Diagonal Corner Rectangle 22">
                    <a:extLst>
                      <a:ext uri="{FF2B5EF4-FFF2-40B4-BE49-F238E27FC236}">
                        <a16:creationId xmlns:a16="http://schemas.microsoft.com/office/drawing/2014/main" id="{63EE720A-4643-67EF-E169-FBF86D4DAA4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2" name="Group 1521">
                <a:extLst>
                  <a:ext uri="{FF2B5EF4-FFF2-40B4-BE49-F238E27FC236}">
                    <a16:creationId xmlns:a16="http://schemas.microsoft.com/office/drawing/2014/main" id="{B0699415-80B1-1ACE-4ADC-DB531C570F5F}"/>
                  </a:ext>
                </a:extLst>
              </p:cNvPr>
              <p:cNvGrpSpPr/>
              <p:nvPr/>
            </p:nvGrpSpPr>
            <p:grpSpPr>
              <a:xfrm rot="20253845">
                <a:off x="1241184" y="1553241"/>
                <a:ext cx="1595182" cy="1230216"/>
                <a:chOff x="4567827" y="970271"/>
                <a:chExt cx="1595182" cy="1230216"/>
              </a:xfrm>
              <a:grpFill/>
            </p:grpSpPr>
            <p:grpSp>
              <p:nvGrpSpPr>
                <p:cNvPr id="1575" name="Group 7">
                  <a:extLst>
                    <a:ext uri="{FF2B5EF4-FFF2-40B4-BE49-F238E27FC236}">
                      <a16:creationId xmlns:a16="http://schemas.microsoft.com/office/drawing/2014/main" id="{E9B1C5B4-EE50-B4CB-6B84-0F6BCC3398B4}"/>
                    </a:ext>
                  </a:extLst>
                </p:cNvPr>
                <p:cNvGrpSpPr/>
                <p:nvPr/>
              </p:nvGrpSpPr>
              <p:grpSpPr>
                <a:xfrm>
                  <a:off x="4567827" y="970271"/>
                  <a:ext cx="1176558" cy="776349"/>
                  <a:chOff x="4567827" y="970271"/>
                  <a:chExt cx="1176558" cy="776349"/>
                </a:xfrm>
                <a:grpFill/>
              </p:grpSpPr>
              <p:sp>
                <p:nvSpPr>
                  <p:cNvPr id="1582" name="Round Diagonal Corner Rectangle 2">
                    <a:extLst>
                      <a:ext uri="{FF2B5EF4-FFF2-40B4-BE49-F238E27FC236}">
                        <a16:creationId xmlns:a16="http://schemas.microsoft.com/office/drawing/2014/main" id="{361E26DB-DB3F-9FC3-99E9-9EAE8A2CFB9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3" name="Round Diagonal Corner Rectangle 3">
                    <a:extLst>
                      <a:ext uri="{FF2B5EF4-FFF2-40B4-BE49-F238E27FC236}">
                        <a16:creationId xmlns:a16="http://schemas.microsoft.com/office/drawing/2014/main" id="{A5E6DB9C-D421-9A04-2FEA-76695A785F9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4" name="Round Diagonal Corner Rectangle 4">
                    <a:extLst>
                      <a:ext uri="{FF2B5EF4-FFF2-40B4-BE49-F238E27FC236}">
                        <a16:creationId xmlns:a16="http://schemas.microsoft.com/office/drawing/2014/main" id="{7D80308E-D534-43DA-58BA-9C66DD1220C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5" name="Round Diagonal Corner Rectangle 5">
                    <a:extLst>
                      <a:ext uri="{FF2B5EF4-FFF2-40B4-BE49-F238E27FC236}">
                        <a16:creationId xmlns:a16="http://schemas.microsoft.com/office/drawing/2014/main" id="{5EEDB616-DF05-4314-ED51-19D598612A4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6" name="Round Diagonal Corner Rectangle 6">
                    <a:extLst>
                      <a:ext uri="{FF2B5EF4-FFF2-40B4-BE49-F238E27FC236}">
                        <a16:creationId xmlns:a16="http://schemas.microsoft.com/office/drawing/2014/main" id="{41ADDD8D-5E65-C1D2-96CC-1898847B01F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6" name="Group 8">
                  <a:extLst>
                    <a:ext uri="{FF2B5EF4-FFF2-40B4-BE49-F238E27FC236}">
                      <a16:creationId xmlns:a16="http://schemas.microsoft.com/office/drawing/2014/main" id="{637E2383-19CA-9128-7F3C-7A1ABBE272AC}"/>
                    </a:ext>
                  </a:extLst>
                </p:cNvPr>
                <p:cNvGrpSpPr/>
                <p:nvPr/>
              </p:nvGrpSpPr>
              <p:grpSpPr>
                <a:xfrm rot="16517873">
                  <a:off x="5186556" y="1224033"/>
                  <a:ext cx="1176558" cy="776349"/>
                  <a:chOff x="4567827" y="970271"/>
                  <a:chExt cx="1176558" cy="776349"/>
                </a:xfrm>
                <a:grpFill/>
              </p:grpSpPr>
              <p:sp>
                <p:nvSpPr>
                  <p:cNvPr id="1577" name="Round Diagonal Corner Rectangle 31">
                    <a:extLst>
                      <a:ext uri="{FF2B5EF4-FFF2-40B4-BE49-F238E27FC236}">
                        <a16:creationId xmlns:a16="http://schemas.microsoft.com/office/drawing/2014/main" id="{D1D7DFAA-3FCE-E24E-00E7-2B398E6DDAE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8" name="Round Diagonal Corner Rectangle 32">
                    <a:extLst>
                      <a:ext uri="{FF2B5EF4-FFF2-40B4-BE49-F238E27FC236}">
                        <a16:creationId xmlns:a16="http://schemas.microsoft.com/office/drawing/2014/main" id="{4689A248-3A98-D041-DD30-838E35DAAC6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9" name="Round Diagonal Corner Rectangle 33">
                    <a:extLst>
                      <a:ext uri="{FF2B5EF4-FFF2-40B4-BE49-F238E27FC236}">
                        <a16:creationId xmlns:a16="http://schemas.microsoft.com/office/drawing/2014/main" id="{C9C7AB0E-28ED-1A21-F11D-8D76882ED21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0" name="Round Diagonal Corner Rectangle 34">
                    <a:extLst>
                      <a:ext uri="{FF2B5EF4-FFF2-40B4-BE49-F238E27FC236}">
                        <a16:creationId xmlns:a16="http://schemas.microsoft.com/office/drawing/2014/main" id="{D080E0E7-69EB-3062-5F65-B7165A2F107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1" name="Round Diagonal Corner Rectangle 35">
                    <a:extLst>
                      <a:ext uri="{FF2B5EF4-FFF2-40B4-BE49-F238E27FC236}">
                        <a16:creationId xmlns:a16="http://schemas.microsoft.com/office/drawing/2014/main" id="{9D9291FB-F13D-9B68-CF26-FC806DCD874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3" name="Group 1522">
                <a:extLst>
                  <a:ext uri="{FF2B5EF4-FFF2-40B4-BE49-F238E27FC236}">
                    <a16:creationId xmlns:a16="http://schemas.microsoft.com/office/drawing/2014/main" id="{EBA67A7E-9245-B45D-0F0B-B03E5E6C0E9A}"/>
                  </a:ext>
                </a:extLst>
              </p:cNvPr>
              <p:cNvGrpSpPr/>
              <p:nvPr/>
            </p:nvGrpSpPr>
            <p:grpSpPr>
              <a:xfrm rot="8113811">
                <a:off x="1943792" y="770000"/>
                <a:ext cx="1446415" cy="1355079"/>
                <a:chOff x="4567827" y="970271"/>
                <a:chExt cx="1595182" cy="1230216"/>
              </a:xfrm>
              <a:grpFill/>
            </p:grpSpPr>
            <p:grpSp>
              <p:nvGrpSpPr>
                <p:cNvPr id="1563" name="Group 7">
                  <a:extLst>
                    <a:ext uri="{FF2B5EF4-FFF2-40B4-BE49-F238E27FC236}">
                      <a16:creationId xmlns:a16="http://schemas.microsoft.com/office/drawing/2014/main" id="{924A7286-2C0E-6F93-354F-3FCBA27A0A19}"/>
                    </a:ext>
                  </a:extLst>
                </p:cNvPr>
                <p:cNvGrpSpPr/>
                <p:nvPr/>
              </p:nvGrpSpPr>
              <p:grpSpPr>
                <a:xfrm>
                  <a:off x="4567827" y="970271"/>
                  <a:ext cx="1176558" cy="776349"/>
                  <a:chOff x="4567827" y="970271"/>
                  <a:chExt cx="1176558" cy="776349"/>
                </a:xfrm>
                <a:grpFill/>
              </p:grpSpPr>
              <p:sp>
                <p:nvSpPr>
                  <p:cNvPr id="1570" name="Round Diagonal Corner Rectangle 2">
                    <a:extLst>
                      <a:ext uri="{FF2B5EF4-FFF2-40B4-BE49-F238E27FC236}">
                        <a16:creationId xmlns:a16="http://schemas.microsoft.com/office/drawing/2014/main" id="{81BBF841-AECF-2670-9AD6-C4A6D0CFA38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1" name="Round Diagonal Corner Rectangle 3">
                    <a:extLst>
                      <a:ext uri="{FF2B5EF4-FFF2-40B4-BE49-F238E27FC236}">
                        <a16:creationId xmlns:a16="http://schemas.microsoft.com/office/drawing/2014/main" id="{1268FBBA-2DE0-A4F3-46EB-13BF27E00D0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2" name="Round Diagonal Corner Rectangle 4">
                    <a:extLst>
                      <a:ext uri="{FF2B5EF4-FFF2-40B4-BE49-F238E27FC236}">
                        <a16:creationId xmlns:a16="http://schemas.microsoft.com/office/drawing/2014/main" id="{BC5345B2-F3D8-F38C-09D9-A3F2CD47203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3" name="Round Diagonal Corner Rectangle 5">
                    <a:extLst>
                      <a:ext uri="{FF2B5EF4-FFF2-40B4-BE49-F238E27FC236}">
                        <a16:creationId xmlns:a16="http://schemas.microsoft.com/office/drawing/2014/main" id="{B708A115-9F44-01C0-F4BD-4A9824A85C7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4" name="Round Diagonal Corner Rectangle 6">
                    <a:extLst>
                      <a:ext uri="{FF2B5EF4-FFF2-40B4-BE49-F238E27FC236}">
                        <a16:creationId xmlns:a16="http://schemas.microsoft.com/office/drawing/2014/main" id="{50DE5121-1A76-3D80-56A2-D704B677C7A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4" name="Group 8">
                  <a:extLst>
                    <a:ext uri="{FF2B5EF4-FFF2-40B4-BE49-F238E27FC236}">
                      <a16:creationId xmlns:a16="http://schemas.microsoft.com/office/drawing/2014/main" id="{12EACA18-FDAC-07D9-0271-71A9838C8AA2}"/>
                    </a:ext>
                  </a:extLst>
                </p:cNvPr>
                <p:cNvGrpSpPr/>
                <p:nvPr/>
              </p:nvGrpSpPr>
              <p:grpSpPr>
                <a:xfrm rot="16517873">
                  <a:off x="5186556" y="1224033"/>
                  <a:ext cx="1176558" cy="776349"/>
                  <a:chOff x="4567827" y="970271"/>
                  <a:chExt cx="1176558" cy="776349"/>
                </a:xfrm>
                <a:grpFill/>
              </p:grpSpPr>
              <p:sp>
                <p:nvSpPr>
                  <p:cNvPr id="1565" name="Round Diagonal Corner Rectangle 44">
                    <a:extLst>
                      <a:ext uri="{FF2B5EF4-FFF2-40B4-BE49-F238E27FC236}">
                        <a16:creationId xmlns:a16="http://schemas.microsoft.com/office/drawing/2014/main" id="{7EAD39AE-8C0A-AF57-82B0-7A35D803AFA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 name="Round Diagonal Corner Rectangle 45">
                    <a:extLst>
                      <a:ext uri="{FF2B5EF4-FFF2-40B4-BE49-F238E27FC236}">
                        <a16:creationId xmlns:a16="http://schemas.microsoft.com/office/drawing/2014/main" id="{59F71F54-FDC0-6C0E-B012-6A79D4279C2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7" name="Round Diagonal Corner Rectangle 46">
                    <a:extLst>
                      <a:ext uri="{FF2B5EF4-FFF2-40B4-BE49-F238E27FC236}">
                        <a16:creationId xmlns:a16="http://schemas.microsoft.com/office/drawing/2014/main" id="{596BAC9E-ED16-9637-C9FC-5AE7AF15B72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8" name="Round Diagonal Corner Rectangle 47">
                    <a:extLst>
                      <a:ext uri="{FF2B5EF4-FFF2-40B4-BE49-F238E27FC236}">
                        <a16:creationId xmlns:a16="http://schemas.microsoft.com/office/drawing/2014/main" id="{EA1C8101-CBB4-3F11-F8D0-3EE83199591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9" name="Round Diagonal Corner Rectangle 48">
                    <a:extLst>
                      <a:ext uri="{FF2B5EF4-FFF2-40B4-BE49-F238E27FC236}">
                        <a16:creationId xmlns:a16="http://schemas.microsoft.com/office/drawing/2014/main" id="{CED1E0B2-E4BD-A600-CC16-F9768E52197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4" name="Group 1523">
                <a:extLst>
                  <a:ext uri="{FF2B5EF4-FFF2-40B4-BE49-F238E27FC236}">
                    <a16:creationId xmlns:a16="http://schemas.microsoft.com/office/drawing/2014/main" id="{B5D90F70-5D13-9912-A15A-ACA086B4612A}"/>
                  </a:ext>
                </a:extLst>
              </p:cNvPr>
              <p:cNvGrpSpPr/>
              <p:nvPr/>
            </p:nvGrpSpPr>
            <p:grpSpPr>
              <a:xfrm rot="8113811">
                <a:off x="1438523" y="2207715"/>
                <a:ext cx="1390153" cy="762604"/>
                <a:chOff x="4567827" y="970271"/>
                <a:chExt cx="1595182" cy="1230216"/>
              </a:xfrm>
              <a:grpFill/>
            </p:grpSpPr>
            <p:grpSp>
              <p:nvGrpSpPr>
                <p:cNvPr id="1551" name="Group 7">
                  <a:extLst>
                    <a:ext uri="{FF2B5EF4-FFF2-40B4-BE49-F238E27FC236}">
                      <a16:creationId xmlns:a16="http://schemas.microsoft.com/office/drawing/2014/main" id="{162C4893-896E-EA04-B153-1B853AFDEE64}"/>
                    </a:ext>
                  </a:extLst>
                </p:cNvPr>
                <p:cNvGrpSpPr/>
                <p:nvPr/>
              </p:nvGrpSpPr>
              <p:grpSpPr>
                <a:xfrm>
                  <a:off x="4567827" y="970271"/>
                  <a:ext cx="1176558" cy="776349"/>
                  <a:chOff x="4567827" y="970271"/>
                  <a:chExt cx="1176558" cy="776349"/>
                </a:xfrm>
                <a:grpFill/>
              </p:grpSpPr>
              <p:sp>
                <p:nvSpPr>
                  <p:cNvPr id="1558" name="Round Diagonal Corner Rectangle 2">
                    <a:extLst>
                      <a:ext uri="{FF2B5EF4-FFF2-40B4-BE49-F238E27FC236}">
                        <a16:creationId xmlns:a16="http://schemas.microsoft.com/office/drawing/2014/main" id="{E378336C-3FAB-44A4-4BE7-8BE519E7159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9" name="Round Diagonal Corner Rectangle 3">
                    <a:extLst>
                      <a:ext uri="{FF2B5EF4-FFF2-40B4-BE49-F238E27FC236}">
                        <a16:creationId xmlns:a16="http://schemas.microsoft.com/office/drawing/2014/main" id="{A6F2DC1E-A457-812A-06AC-61599F50509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0" name="Round Diagonal Corner Rectangle 4">
                    <a:extLst>
                      <a:ext uri="{FF2B5EF4-FFF2-40B4-BE49-F238E27FC236}">
                        <a16:creationId xmlns:a16="http://schemas.microsoft.com/office/drawing/2014/main" id="{394ADBA5-6F77-DD4E-E947-638C77A5FE2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1" name="Round Diagonal Corner Rectangle 5">
                    <a:extLst>
                      <a:ext uri="{FF2B5EF4-FFF2-40B4-BE49-F238E27FC236}">
                        <a16:creationId xmlns:a16="http://schemas.microsoft.com/office/drawing/2014/main" id="{A2390DB3-4056-0D3B-E05D-2C8FC03175F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2" name="Round Diagonal Corner Rectangle 6">
                    <a:extLst>
                      <a:ext uri="{FF2B5EF4-FFF2-40B4-BE49-F238E27FC236}">
                        <a16:creationId xmlns:a16="http://schemas.microsoft.com/office/drawing/2014/main" id="{A35DD8D6-A663-0480-B373-A12AB3FF911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2" name="Group 8">
                  <a:extLst>
                    <a:ext uri="{FF2B5EF4-FFF2-40B4-BE49-F238E27FC236}">
                      <a16:creationId xmlns:a16="http://schemas.microsoft.com/office/drawing/2014/main" id="{B9BA6417-A09B-F1BB-67A9-BC10B211AC86}"/>
                    </a:ext>
                  </a:extLst>
                </p:cNvPr>
                <p:cNvGrpSpPr/>
                <p:nvPr/>
              </p:nvGrpSpPr>
              <p:grpSpPr>
                <a:xfrm rot="16517873">
                  <a:off x="5186556" y="1224033"/>
                  <a:ext cx="1176558" cy="776349"/>
                  <a:chOff x="4567827" y="970271"/>
                  <a:chExt cx="1176558" cy="776349"/>
                </a:xfrm>
                <a:grpFill/>
              </p:grpSpPr>
              <p:sp>
                <p:nvSpPr>
                  <p:cNvPr id="1553" name="Round Diagonal Corner Rectangle 57">
                    <a:extLst>
                      <a:ext uri="{FF2B5EF4-FFF2-40B4-BE49-F238E27FC236}">
                        <a16:creationId xmlns:a16="http://schemas.microsoft.com/office/drawing/2014/main" id="{406E625A-67BB-4914-EC20-57E0A544DB6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4" name="Round Diagonal Corner Rectangle 58">
                    <a:extLst>
                      <a:ext uri="{FF2B5EF4-FFF2-40B4-BE49-F238E27FC236}">
                        <a16:creationId xmlns:a16="http://schemas.microsoft.com/office/drawing/2014/main" id="{EAFEA269-413F-BCD8-0025-9EB74858846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5" name="Round Diagonal Corner Rectangle 59">
                    <a:extLst>
                      <a:ext uri="{FF2B5EF4-FFF2-40B4-BE49-F238E27FC236}">
                        <a16:creationId xmlns:a16="http://schemas.microsoft.com/office/drawing/2014/main" id="{8023F8AB-F7D7-629C-59BD-F46A73BECEE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 name="Round Diagonal Corner Rectangle 60">
                    <a:extLst>
                      <a:ext uri="{FF2B5EF4-FFF2-40B4-BE49-F238E27FC236}">
                        <a16:creationId xmlns:a16="http://schemas.microsoft.com/office/drawing/2014/main" id="{B51EFFDC-4180-6400-F12B-AEE237ABD18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7" name="Round Diagonal Corner Rectangle 61">
                    <a:extLst>
                      <a:ext uri="{FF2B5EF4-FFF2-40B4-BE49-F238E27FC236}">
                        <a16:creationId xmlns:a16="http://schemas.microsoft.com/office/drawing/2014/main" id="{6658F2A1-709C-F1F3-A30A-3E8F479B07D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5" name="Group 1524">
                <a:extLst>
                  <a:ext uri="{FF2B5EF4-FFF2-40B4-BE49-F238E27FC236}">
                    <a16:creationId xmlns:a16="http://schemas.microsoft.com/office/drawing/2014/main" id="{13DDA516-94A2-F314-159A-D0DD5362D868}"/>
                  </a:ext>
                </a:extLst>
              </p:cNvPr>
              <p:cNvGrpSpPr/>
              <p:nvPr/>
            </p:nvGrpSpPr>
            <p:grpSpPr>
              <a:xfrm rot="9089938">
                <a:off x="2556363" y="1661184"/>
                <a:ext cx="1090262" cy="771324"/>
                <a:chOff x="4567827" y="970271"/>
                <a:chExt cx="1595182" cy="1230216"/>
              </a:xfrm>
              <a:grpFill/>
            </p:grpSpPr>
            <p:grpSp>
              <p:nvGrpSpPr>
                <p:cNvPr id="1539" name="Group 7">
                  <a:extLst>
                    <a:ext uri="{FF2B5EF4-FFF2-40B4-BE49-F238E27FC236}">
                      <a16:creationId xmlns:a16="http://schemas.microsoft.com/office/drawing/2014/main" id="{DB4C8C8A-9708-5D6F-D3B4-FB012F749105}"/>
                    </a:ext>
                  </a:extLst>
                </p:cNvPr>
                <p:cNvGrpSpPr/>
                <p:nvPr/>
              </p:nvGrpSpPr>
              <p:grpSpPr>
                <a:xfrm>
                  <a:off x="4567827" y="970271"/>
                  <a:ext cx="1176558" cy="776349"/>
                  <a:chOff x="4567827" y="970271"/>
                  <a:chExt cx="1176558" cy="776349"/>
                </a:xfrm>
                <a:grpFill/>
              </p:grpSpPr>
              <p:sp>
                <p:nvSpPr>
                  <p:cNvPr id="1546" name="Round Diagonal Corner Rectangle 2">
                    <a:extLst>
                      <a:ext uri="{FF2B5EF4-FFF2-40B4-BE49-F238E27FC236}">
                        <a16:creationId xmlns:a16="http://schemas.microsoft.com/office/drawing/2014/main" id="{04D3F20C-87C8-DF6F-49AC-7B70BAB1F59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7" name="Round Diagonal Corner Rectangle 3">
                    <a:extLst>
                      <a:ext uri="{FF2B5EF4-FFF2-40B4-BE49-F238E27FC236}">
                        <a16:creationId xmlns:a16="http://schemas.microsoft.com/office/drawing/2014/main" id="{5E624529-D4CC-CF2B-138E-E0864FEE980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8" name="Round Diagonal Corner Rectangle 4">
                    <a:extLst>
                      <a:ext uri="{FF2B5EF4-FFF2-40B4-BE49-F238E27FC236}">
                        <a16:creationId xmlns:a16="http://schemas.microsoft.com/office/drawing/2014/main" id="{8F0C3F8E-BD15-D2AC-6460-465EAC77CBA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9" name="Round Diagonal Corner Rectangle 5">
                    <a:extLst>
                      <a:ext uri="{FF2B5EF4-FFF2-40B4-BE49-F238E27FC236}">
                        <a16:creationId xmlns:a16="http://schemas.microsoft.com/office/drawing/2014/main" id="{B7BA33FF-FAFF-B406-2EE0-50ABA6E681A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0" name="Round Diagonal Corner Rectangle 6">
                    <a:extLst>
                      <a:ext uri="{FF2B5EF4-FFF2-40B4-BE49-F238E27FC236}">
                        <a16:creationId xmlns:a16="http://schemas.microsoft.com/office/drawing/2014/main" id="{A10909D7-246E-8C5E-7781-38B37397B5A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0" name="Group 8">
                  <a:extLst>
                    <a:ext uri="{FF2B5EF4-FFF2-40B4-BE49-F238E27FC236}">
                      <a16:creationId xmlns:a16="http://schemas.microsoft.com/office/drawing/2014/main" id="{4DE34135-3C51-53E8-15D1-4CD4538C2B33}"/>
                    </a:ext>
                  </a:extLst>
                </p:cNvPr>
                <p:cNvGrpSpPr/>
                <p:nvPr/>
              </p:nvGrpSpPr>
              <p:grpSpPr>
                <a:xfrm rot="16517873">
                  <a:off x="5186556" y="1224033"/>
                  <a:ext cx="1176558" cy="776349"/>
                  <a:chOff x="4567827" y="970271"/>
                  <a:chExt cx="1176558" cy="776349"/>
                </a:xfrm>
                <a:grpFill/>
              </p:grpSpPr>
              <p:sp>
                <p:nvSpPr>
                  <p:cNvPr id="1541" name="Round Diagonal Corner Rectangle 70">
                    <a:extLst>
                      <a:ext uri="{FF2B5EF4-FFF2-40B4-BE49-F238E27FC236}">
                        <a16:creationId xmlns:a16="http://schemas.microsoft.com/office/drawing/2014/main" id="{95071DEE-AC40-F21F-869F-45DEE03A6B5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2" name="Round Diagonal Corner Rectangle 71">
                    <a:extLst>
                      <a:ext uri="{FF2B5EF4-FFF2-40B4-BE49-F238E27FC236}">
                        <a16:creationId xmlns:a16="http://schemas.microsoft.com/office/drawing/2014/main" id="{46F3F7EC-F775-D4C7-258E-BB478703892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3" name="Round Diagonal Corner Rectangle 72">
                    <a:extLst>
                      <a:ext uri="{FF2B5EF4-FFF2-40B4-BE49-F238E27FC236}">
                        <a16:creationId xmlns:a16="http://schemas.microsoft.com/office/drawing/2014/main" id="{182B6945-9CFB-50F1-0B5F-A3B4B226D88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4" name="Round Diagonal Corner Rectangle 73">
                    <a:extLst>
                      <a:ext uri="{FF2B5EF4-FFF2-40B4-BE49-F238E27FC236}">
                        <a16:creationId xmlns:a16="http://schemas.microsoft.com/office/drawing/2014/main" id="{5486E169-CDF9-FEE8-3C5F-00F06EE61D5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5" name="Round Diagonal Corner Rectangle 74">
                    <a:extLst>
                      <a:ext uri="{FF2B5EF4-FFF2-40B4-BE49-F238E27FC236}">
                        <a16:creationId xmlns:a16="http://schemas.microsoft.com/office/drawing/2014/main" id="{583F4F58-6EEC-0D5D-8F90-1A0F4AE9663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6" name="Group 1525">
                <a:extLst>
                  <a:ext uri="{FF2B5EF4-FFF2-40B4-BE49-F238E27FC236}">
                    <a16:creationId xmlns:a16="http://schemas.microsoft.com/office/drawing/2014/main" id="{80FB13AE-427D-03AC-6546-297D260A6D73}"/>
                  </a:ext>
                </a:extLst>
              </p:cNvPr>
              <p:cNvGrpSpPr/>
              <p:nvPr/>
            </p:nvGrpSpPr>
            <p:grpSpPr>
              <a:xfrm rot="13486189" flipH="1">
                <a:off x="1389306" y="2685691"/>
                <a:ext cx="1345945" cy="1037421"/>
                <a:chOff x="4567827" y="970271"/>
                <a:chExt cx="1595182" cy="1230216"/>
              </a:xfrm>
              <a:grpFill/>
            </p:grpSpPr>
            <p:grpSp>
              <p:nvGrpSpPr>
                <p:cNvPr id="1527" name="Group 7">
                  <a:extLst>
                    <a:ext uri="{FF2B5EF4-FFF2-40B4-BE49-F238E27FC236}">
                      <a16:creationId xmlns:a16="http://schemas.microsoft.com/office/drawing/2014/main" id="{C0320B69-8B32-2C05-A9F7-E6CCFA91610A}"/>
                    </a:ext>
                  </a:extLst>
                </p:cNvPr>
                <p:cNvGrpSpPr/>
                <p:nvPr/>
              </p:nvGrpSpPr>
              <p:grpSpPr>
                <a:xfrm>
                  <a:off x="4567827" y="970271"/>
                  <a:ext cx="1176558" cy="776349"/>
                  <a:chOff x="4567827" y="970271"/>
                  <a:chExt cx="1176558" cy="776349"/>
                </a:xfrm>
                <a:grpFill/>
              </p:grpSpPr>
              <p:sp>
                <p:nvSpPr>
                  <p:cNvPr id="1534" name="Round Diagonal Corner Rectangle 2">
                    <a:extLst>
                      <a:ext uri="{FF2B5EF4-FFF2-40B4-BE49-F238E27FC236}">
                        <a16:creationId xmlns:a16="http://schemas.microsoft.com/office/drawing/2014/main" id="{712CD20E-77AA-434D-AE21-47C53E8AB53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5" name="Round Diagonal Corner Rectangle 3">
                    <a:extLst>
                      <a:ext uri="{FF2B5EF4-FFF2-40B4-BE49-F238E27FC236}">
                        <a16:creationId xmlns:a16="http://schemas.microsoft.com/office/drawing/2014/main" id="{FE98974E-0958-E7D3-FFD0-BCEA3ADA132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 name="Round Diagonal Corner Rectangle 4">
                    <a:extLst>
                      <a:ext uri="{FF2B5EF4-FFF2-40B4-BE49-F238E27FC236}">
                        <a16:creationId xmlns:a16="http://schemas.microsoft.com/office/drawing/2014/main" id="{AC4B263A-8BF8-56B8-605B-1742DB1ED5E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 name="Round Diagonal Corner Rectangle 5">
                    <a:extLst>
                      <a:ext uri="{FF2B5EF4-FFF2-40B4-BE49-F238E27FC236}">
                        <a16:creationId xmlns:a16="http://schemas.microsoft.com/office/drawing/2014/main" id="{2EFBAE8D-E6DE-1722-E29E-8895C59282B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 name="Round Diagonal Corner Rectangle 6">
                    <a:extLst>
                      <a:ext uri="{FF2B5EF4-FFF2-40B4-BE49-F238E27FC236}">
                        <a16:creationId xmlns:a16="http://schemas.microsoft.com/office/drawing/2014/main" id="{F369FA03-455D-9D5D-9298-F3604E2FA9B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8" name="Group 8">
                  <a:extLst>
                    <a:ext uri="{FF2B5EF4-FFF2-40B4-BE49-F238E27FC236}">
                      <a16:creationId xmlns:a16="http://schemas.microsoft.com/office/drawing/2014/main" id="{BE43518C-C3D1-6BE2-CA89-E0FE83042574}"/>
                    </a:ext>
                  </a:extLst>
                </p:cNvPr>
                <p:cNvGrpSpPr/>
                <p:nvPr/>
              </p:nvGrpSpPr>
              <p:grpSpPr>
                <a:xfrm rot="16517873">
                  <a:off x="5186556" y="1224033"/>
                  <a:ext cx="1176558" cy="776349"/>
                  <a:chOff x="4567827" y="970271"/>
                  <a:chExt cx="1176558" cy="776349"/>
                </a:xfrm>
                <a:grpFill/>
              </p:grpSpPr>
              <p:sp>
                <p:nvSpPr>
                  <p:cNvPr id="1529" name="Round Diagonal Corner Rectangle 83">
                    <a:extLst>
                      <a:ext uri="{FF2B5EF4-FFF2-40B4-BE49-F238E27FC236}">
                        <a16:creationId xmlns:a16="http://schemas.microsoft.com/office/drawing/2014/main" id="{CCC9B01C-5E56-E87B-99AA-ADC6D314512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0" name="Round Diagonal Corner Rectangle 84">
                    <a:extLst>
                      <a:ext uri="{FF2B5EF4-FFF2-40B4-BE49-F238E27FC236}">
                        <a16:creationId xmlns:a16="http://schemas.microsoft.com/office/drawing/2014/main" id="{EE9AF908-DD75-28C2-8821-EF36D610146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1" name="Round Diagonal Corner Rectangle 85">
                    <a:extLst>
                      <a:ext uri="{FF2B5EF4-FFF2-40B4-BE49-F238E27FC236}">
                        <a16:creationId xmlns:a16="http://schemas.microsoft.com/office/drawing/2014/main" id="{9AD97303-ED8B-DF6E-5647-31836714B81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2" name="Round Diagonal Corner Rectangle 86">
                    <a:extLst>
                      <a:ext uri="{FF2B5EF4-FFF2-40B4-BE49-F238E27FC236}">
                        <a16:creationId xmlns:a16="http://schemas.microsoft.com/office/drawing/2014/main" id="{C86A770F-7762-290E-B3FF-8AC224DE21E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3" name="Round Diagonal Corner Rectangle 87">
                    <a:extLst>
                      <a:ext uri="{FF2B5EF4-FFF2-40B4-BE49-F238E27FC236}">
                        <a16:creationId xmlns:a16="http://schemas.microsoft.com/office/drawing/2014/main" id="{A0C44D71-0F6D-0163-6C89-5322BE44539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7" name="Group 26">
              <a:extLst>
                <a:ext uri="{FF2B5EF4-FFF2-40B4-BE49-F238E27FC236}">
                  <a16:creationId xmlns:a16="http://schemas.microsoft.com/office/drawing/2014/main" id="{F531B0E7-0FA7-2482-9A95-149A53BD9D88}"/>
                </a:ext>
              </a:extLst>
            </p:cNvPr>
            <p:cNvGrpSpPr/>
            <p:nvPr/>
          </p:nvGrpSpPr>
          <p:grpSpPr>
            <a:xfrm>
              <a:off x="3997833" y="4140391"/>
              <a:ext cx="1015120" cy="696482"/>
              <a:chOff x="3480816" y="1417320"/>
              <a:chExt cx="4105975" cy="2871216"/>
            </a:xfrm>
            <a:solidFill>
              <a:schemeClr val="accent6">
                <a:lumMod val="75000"/>
              </a:schemeClr>
            </a:solidFill>
          </p:grpSpPr>
          <p:grpSp>
            <p:nvGrpSpPr>
              <p:cNvPr id="1507" name="Group 1506">
                <a:extLst>
                  <a:ext uri="{FF2B5EF4-FFF2-40B4-BE49-F238E27FC236}">
                    <a16:creationId xmlns:a16="http://schemas.microsoft.com/office/drawing/2014/main" id="{3F96F591-40E9-2AA2-3187-414C84ADFD8A}"/>
                  </a:ext>
                </a:extLst>
              </p:cNvPr>
              <p:cNvGrpSpPr/>
              <p:nvPr/>
            </p:nvGrpSpPr>
            <p:grpSpPr>
              <a:xfrm>
                <a:off x="4489705" y="1779294"/>
                <a:ext cx="1630864" cy="1887450"/>
                <a:chOff x="7653422" y="1435608"/>
                <a:chExt cx="2769586" cy="3757446"/>
              </a:xfrm>
              <a:grpFill/>
            </p:grpSpPr>
            <p:sp>
              <p:nvSpPr>
                <p:cNvPr id="1517" name="Rectangle 2">
                  <a:extLst>
                    <a:ext uri="{FF2B5EF4-FFF2-40B4-BE49-F238E27FC236}">
                      <a16:creationId xmlns:a16="http://schemas.microsoft.com/office/drawing/2014/main" id="{A791FD48-B659-FEFD-8F15-751802A0996D}"/>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8" name="Freeform: Shape 1517">
                  <a:extLst>
                    <a:ext uri="{FF2B5EF4-FFF2-40B4-BE49-F238E27FC236}">
                      <a16:creationId xmlns:a16="http://schemas.microsoft.com/office/drawing/2014/main" id="{6BD04226-431C-E648-C98E-9A5AD7E81F05}"/>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08" name="Group 1507">
                <a:extLst>
                  <a:ext uri="{FF2B5EF4-FFF2-40B4-BE49-F238E27FC236}">
                    <a16:creationId xmlns:a16="http://schemas.microsoft.com/office/drawing/2014/main" id="{426D873D-196D-311F-FB82-E5A93F2D05E7}"/>
                  </a:ext>
                </a:extLst>
              </p:cNvPr>
              <p:cNvGrpSpPr/>
              <p:nvPr/>
            </p:nvGrpSpPr>
            <p:grpSpPr>
              <a:xfrm>
                <a:off x="5218177" y="1636776"/>
                <a:ext cx="1822482" cy="2109216"/>
                <a:chOff x="7653422" y="1435608"/>
                <a:chExt cx="2769586" cy="3757446"/>
              </a:xfrm>
              <a:grpFill/>
            </p:grpSpPr>
            <p:sp>
              <p:nvSpPr>
                <p:cNvPr id="1515" name="Rectangle 2">
                  <a:extLst>
                    <a:ext uri="{FF2B5EF4-FFF2-40B4-BE49-F238E27FC236}">
                      <a16:creationId xmlns:a16="http://schemas.microsoft.com/office/drawing/2014/main" id="{1E5D70D8-6944-A03C-BDC4-7C6FF2B51EEC}"/>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6" name="Freeform: Shape 1515">
                  <a:extLst>
                    <a:ext uri="{FF2B5EF4-FFF2-40B4-BE49-F238E27FC236}">
                      <a16:creationId xmlns:a16="http://schemas.microsoft.com/office/drawing/2014/main" id="{329CC559-1FAD-62C2-FFE5-9554CEC067F9}"/>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09" name="Group 1508">
                <a:extLst>
                  <a:ext uri="{FF2B5EF4-FFF2-40B4-BE49-F238E27FC236}">
                    <a16:creationId xmlns:a16="http://schemas.microsoft.com/office/drawing/2014/main" id="{30F6D6C7-33F6-3CB2-A802-9FAAE7887226}"/>
                  </a:ext>
                </a:extLst>
              </p:cNvPr>
              <p:cNvGrpSpPr/>
              <p:nvPr/>
            </p:nvGrpSpPr>
            <p:grpSpPr>
              <a:xfrm>
                <a:off x="3480816" y="1417320"/>
                <a:ext cx="2162223" cy="2502408"/>
                <a:chOff x="7653422" y="1435608"/>
                <a:chExt cx="2769586" cy="3757446"/>
              </a:xfrm>
              <a:grpFill/>
            </p:grpSpPr>
            <p:sp>
              <p:nvSpPr>
                <p:cNvPr id="1513" name="Rectangle 2">
                  <a:extLst>
                    <a:ext uri="{FF2B5EF4-FFF2-40B4-BE49-F238E27FC236}">
                      <a16:creationId xmlns:a16="http://schemas.microsoft.com/office/drawing/2014/main" id="{84906C72-E441-41DD-01DB-69E722E45280}"/>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4" name="Freeform: Shape 1513">
                  <a:extLst>
                    <a:ext uri="{FF2B5EF4-FFF2-40B4-BE49-F238E27FC236}">
                      <a16:creationId xmlns:a16="http://schemas.microsoft.com/office/drawing/2014/main" id="{CC6CB1B4-F1FF-ACE3-EFDB-4EE7C6C8F8A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10" name="Group 1509">
                <a:extLst>
                  <a:ext uri="{FF2B5EF4-FFF2-40B4-BE49-F238E27FC236}">
                    <a16:creationId xmlns:a16="http://schemas.microsoft.com/office/drawing/2014/main" id="{8FC14B92-7CB7-EAC0-81B2-265B62C751BB}"/>
                  </a:ext>
                </a:extLst>
              </p:cNvPr>
              <p:cNvGrpSpPr/>
              <p:nvPr/>
            </p:nvGrpSpPr>
            <p:grpSpPr>
              <a:xfrm>
                <a:off x="5394961" y="1751862"/>
                <a:ext cx="2191830" cy="2536674"/>
                <a:chOff x="7653422" y="1435608"/>
                <a:chExt cx="2769586" cy="3757446"/>
              </a:xfrm>
              <a:grpFill/>
            </p:grpSpPr>
            <p:sp>
              <p:nvSpPr>
                <p:cNvPr id="1511" name="Rectangle 2">
                  <a:extLst>
                    <a:ext uri="{FF2B5EF4-FFF2-40B4-BE49-F238E27FC236}">
                      <a16:creationId xmlns:a16="http://schemas.microsoft.com/office/drawing/2014/main" id="{BC0BE0B4-AC28-DC4C-C328-E2D6B9B51977}"/>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2" name="Freeform: Shape 1511">
                  <a:extLst>
                    <a:ext uri="{FF2B5EF4-FFF2-40B4-BE49-F238E27FC236}">
                      <a16:creationId xmlns:a16="http://schemas.microsoft.com/office/drawing/2014/main" id="{13651399-785D-B939-1D79-1339F71E4759}"/>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30" name="Group 29">
              <a:extLst>
                <a:ext uri="{FF2B5EF4-FFF2-40B4-BE49-F238E27FC236}">
                  <a16:creationId xmlns:a16="http://schemas.microsoft.com/office/drawing/2014/main" id="{0F9DAC77-D872-E664-3A02-1C0147CAB700}"/>
                </a:ext>
              </a:extLst>
            </p:cNvPr>
            <p:cNvGrpSpPr/>
            <p:nvPr/>
          </p:nvGrpSpPr>
          <p:grpSpPr>
            <a:xfrm>
              <a:off x="4214394" y="4257568"/>
              <a:ext cx="384925" cy="648379"/>
              <a:chOff x="1241184" y="770000"/>
              <a:chExt cx="2405441" cy="4129562"/>
            </a:xfrm>
            <a:solidFill>
              <a:schemeClr val="accent6">
                <a:lumMod val="50000"/>
              </a:schemeClr>
            </a:solidFill>
          </p:grpSpPr>
          <p:grpSp>
            <p:nvGrpSpPr>
              <p:cNvPr id="1415" name="Group 1414">
                <a:extLst>
                  <a:ext uri="{FF2B5EF4-FFF2-40B4-BE49-F238E27FC236}">
                    <a16:creationId xmlns:a16="http://schemas.microsoft.com/office/drawing/2014/main" id="{DB40F419-5C7A-583F-D756-904AA7F3443B}"/>
                  </a:ext>
                </a:extLst>
              </p:cNvPr>
              <p:cNvGrpSpPr/>
              <p:nvPr/>
            </p:nvGrpSpPr>
            <p:grpSpPr>
              <a:xfrm>
                <a:off x="2133600" y="2743200"/>
                <a:ext cx="1295400" cy="990600"/>
                <a:chOff x="4567827" y="970271"/>
                <a:chExt cx="1595182" cy="1230216"/>
              </a:xfrm>
              <a:grpFill/>
            </p:grpSpPr>
            <p:grpSp>
              <p:nvGrpSpPr>
                <p:cNvPr id="1495" name="Group 1494">
                  <a:extLst>
                    <a:ext uri="{FF2B5EF4-FFF2-40B4-BE49-F238E27FC236}">
                      <a16:creationId xmlns:a16="http://schemas.microsoft.com/office/drawing/2014/main" id="{A495F3C4-1AF3-0321-1C1C-79F9489874E2}"/>
                    </a:ext>
                  </a:extLst>
                </p:cNvPr>
                <p:cNvGrpSpPr/>
                <p:nvPr/>
              </p:nvGrpSpPr>
              <p:grpSpPr>
                <a:xfrm>
                  <a:off x="4567827" y="970271"/>
                  <a:ext cx="1176558" cy="776349"/>
                  <a:chOff x="4567827" y="970271"/>
                  <a:chExt cx="1176558" cy="776349"/>
                </a:xfrm>
                <a:grpFill/>
              </p:grpSpPr>
              <p:sp>
                <p:nvSpPr>
                  <p:cNvPr id="1502" name="Round Diagonal Corner Rectangle 2">
                    <a:extLst>
                      <a:ext uri="{FF2B5EF4-FFF2-40B4-BE49-F238E27FC236}">
                        <a16:creationId xmlns:a16="http://schemas.microsoft.com/office/drawing/2014/main" id="{0B2E6438-4EF0-B52F-1D49-970BA4B0361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3" name="Round Diagonal Corner Rectangle 3">
                    <a:extLst>
                      <a:ext uri="{FF2B5EF4-FFF2-40B4-BE49-F238E27FC236}">
                        <a16:creationId xmlns:a16="http://schemas.microsoft.com/office/drawing/2014/main" id="{B67A34B5-E395-4724-038F-4F921E35E9C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4" name="Round Diagonal Corner Rectangle 4">
                    <a:extLst>
                      <a:ext uri="{FF2B5EF4-FFF2-40B4-BE49-F238E27FC236}">
                        <a16:creationId xmlns:a16="http://schemas.microsoft.com/office/drawing/2014/main" id="{E3374A43-E6BE-948C-AF81-D508744B497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 name="Round Diagonal Corner Rectangle 5">
                    <a:extLst>
                      <a:ext uri="{FF2B5EF4-FFF2-40B4-BE49-F238E27FC236}">
                        <a16:creationId xmlns:a16="http://schemas.microsoft.com/office/drawing/2014/main" id="{07326D22-6CE9-7E44-618E-C5D9D325469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6" name="Round Diagonal Corner Rectangle 6">
                    <a:extLst>
                      <a:ext uri="{FF2B5EF4-FFF2-40B4-BE49-F238E27FC236}">
                        <a16:creationId xmlns:a16="http://schemas.microsoft.com/office/drawing/2014/main" id="{391C413A-0D32-1E10-2386-154383C4E91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6" name="Group 1495">
                  <a:extLst>
                    <a:ext uri="{FF2B5EF4-FFF2-40B4-BE49-F238E27FC236}">
                      <a16:creationId xmlns:a16="http://schemas.microsoft.com/office/drawing/2014/main" id="{175209A1-99D7-C370-5421-75D4546DA3EB}"/>
                    </a:ext>
                  </a:extLst>
                </p:cNvPr>
                <p:cNvGrpSpPr/>
                <p:nvPr/>
              </p:nvGrpSpPr>
              <p:grpSpPr>
                <a:xfrm rot="16517873">
                  <a:off x="5186556" y="1224033"/>
                  <a:ext cx="1176558" cy="776349"/>
                  <a:chOff x="4567827" y="970271"/>
                  <a:chExt cx="1176558" cy="776349"/>
                </a:xfrm>
                <a:grpFill/>
              </p:grpSpPr>
              <p:sp>
                <p:nvSpPr>
                  <p:cNvPr id="1497" name="Round Diagonal Corner Rectangle 9">
                    <a:extLst>
                      <a:ext uri="{FF2B5EF4-FFF2-40B4-BE49-F238E27FC236}">
                        <a16:creationId xmlns:a16="http://schemas.microsoft.com/office/drawing/2014/main" id="{ADCE705F-6E69-0E1A-2632-11244EA1027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8" name="Round Diagonal Corner Rectangle 10">
                    <a:extLst>
                      <a:ext uri="{FF2B5EF4-FFF2-40B4-BE49-F238E27FC236}">
                        <a16:creationId xmlns:a16="http://schemas.microsoft.com/office/drawing/2014/main" id="{9419B872-9B02-7BB8-BD31-262ACE57DA4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9" name="Round Diagonal Corner Rectangle 11">
                    <a:extLst>
                      <a:ext uri="{FF2B5EF4-FFF2-40B4-BE49-F238E27FC236}">
                        <a16:creationId xmlns:a16="http://schemas.microsoft.com/office/drawing/2014/main" id="{DC15C8AC-FAC9-6B0F-D389-8C286CEB08C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0" name="Round Diagonal Corner Rectangle 12">
                    <a:extLst>
                      <a:ext uri="{FF2B5EF4-FFF2-40B4-BE49-F238E27FC236}">
                        <a16:creationId xmlns:a16="http://schemas.microsoft.com/office/drawing/2014/main" id="{DF109F18-6729-A333-E938-9D554BA7DCC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1" name="Round Diagonal Corner Rectangle 13">
                    <a:extLst>
                      <a:ext uri="{FF2B5EF4-FFF2-40B4-BE49-F238E27FC236}">
                        <a16:creationId xmlns:a16="http://schemas.microsoft.com/office/drawing/2014/main" id="{59F50E57-76AE-EFF3-4F53-682E8E26676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16" name="Double Wave 1415">
                <a:extLst>
                  <a:ext uri="{FF2B5EF4-FFF2-40B4-BE49-F238E27FC236}">
                    <a16:creationId xmlns:a16="http://schemas.microsoft.com/office/drawing/2014/main" id="{1957F8A9-044D-F7AE-7C53-DED92E2ED24E}"/>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7" name="Group 1416">
                <a:extLst>
                  <a:ext uri="{FF2B5EF4-FFF2-40B4-BE49-F238E27FC236}">
                    <a16:creationId xmlns:a16="http://schemas.microsoft.com/office/drawing/2014/main" id="{956CA85D-4884-1FBF-14B8-91D94FB2FA64}"/>
                  </a:ext>
                </a:extLst>
              </p:cNvPr>
              <p:cNvGrpSpPr/>
              <p:nvPr/>
            </p:nvGrpSpPr>
            <p:grpSpPr>
              <a:xfrm rot="3721982">
                <a:off x="2072705" y="1965154"/>
                <a:ext cx="1219200" cy="940256"/>
                <a:chOff x="4567827" y="970271"/>
                <a:chExt cx="1595182" cy="1230216"/>
              </a:xfrm>
              <a:grpFill/>
            </p:grpSpPr>
            <p:grpSp>
              <p:nvGrpSpPr>
                <p:cNvPr id="1483" name="Group 7">
                  <a:extLst>
                    <a:ext uri="{FF2B5EF4-FFF2-40B4-BE49-F238E27FC236}">
                      <a16:creationId xmlns:a16="http://schemas.microsoft.com/office/drawing/2014/main" id="{7C1943FD-4B77-A3CB-E6C1-211FB5D3A958}"/>
                    </a:ext>
                  </a:extLst>
                </p:cNvPr>
                <p:cNvGrpSpPr/>
                <p:nvPr/>
              </p:nvGrpSpPr>
              <p:grpSpPr>
                <a:xfrm>
                  <a:off x="4567827" y="970271"/>
                  <a:ext cx="1176558" cy="776349"/>
                  <a:chOff x="4567827" y="970271"/>
                  <a:chExt cx="1176558" cy="776349"/>
                </a:xfrm>
                <a:grpFill/>
              </p:grpSpPr>
              <p:sp>
                <p:nvSpPr>
                  <p:cNvPr id="1490" name="Round Diagonal Corner Rectangle 2">
                    <a:extLst>
                      <a:ext uri="{FF2B5EF4-FFF2-40B4-BE49-F238E27FC236}">
                        <a16:creationId xmlns:a16="http://schemas.microsoft.com/office/drawing/2014/main" id="{78ACADE5-9B45-8AA3-3F81-35018B70923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1" name="Round Diagonal Corner Rectangle 3">
                    <a:extLst>
                      <a:ext uri="{FF2B5EF4-FFF2-40B4-BE49-F238E27FC236}">
                        <a16:creationId xmlns:a16="http://schemas.microsoft.com/office/drawing/2014/main" id="{85EF6018-663C-C3A6-2029-97BC5CE8A70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2" name="Round Diagonal Corner Rectangle 4">
                    <a:extLst>
                      <a:ext uri="{FF2B5EF4-FFF2-40B4-BE49-F238E27FC236}">
                        <a16:creationId xmlns:a16="http://schemas.microsoft.com/office/drawing/2014/main" id="{46776275-1E7B-FE08-D5D3-E2EDE4DD578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3" name="Round Diagonal Corner Rectangle 5">
                    <a:extLst>
                      <a:ext uri="{FF2B5EF4-FFF2-40B4-BE49-F238E27FC236}">
                        <a16:creationId xmlns:a16="http://schemas.microsoft.com/office/drawing/2014/main" id="{F2A14BB1-BD56-F454-0A42-D6221B8FA12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4" name="Round Diagonal Corner Rectangle 6">
                    <a:extLst>
                      <a:ext uri="{FF2B5EF4-FFF2-40B4-BE49-F238E27FC236}">
                        <a16:creationId xmlns:a16="http://schemas.microsoft.com/office/drawing/2014/main" id="{5FDC8524-6874-90A7-A563-4BD9028AAB1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4" name="Group 8">
                  <a:extLst>
                    <a:ext uri="{FF2B5EF4-FFF2-40B4-BE49-F238E27FC236}">
                      <a16:creationId xmlns:a16="http://schemas.microsoft.com/office/drawing/2014/main" id="{C865426E-3516-90BC-BCD6-CDD5BD4B8ED2}"/>
                    </a:ext>
                  </a:extLst>
                </p:cNvPr>
                <p:cNvGrpSpPr/>
                <p:nvPr/>
              </p:nvGrpSpPr>
              <p:grpSpPr>
                <a:xfrm rot="16517873">
                  <a:off x="5186556" y="1224033"/>
                  <a:ext cx="1176558" cy="776349"/>
                  <a:chOff x="4567827" y="970271"/>
                  <a:chExt cx="1176558" cy="776349"/>
                </a:xfrm>
                <a:grpFill/>
              </p:grpSpPr>
              <p:sp>
                <p:nvSpPr>
                  <p:cNvPr id="1485" name="Round Diagonal Corner Rectangle 18">
                    <a:extLst>
                      <a:ext uri="{FF2B5EF4-FFF2-40B4-BE49-F238E27FC236}">
                        <a16:creationId xmlns:a16="http://schemas.microsoft.com/office/drawing/2014/main" id="{2D6B5123-9C43-6F05-78E6-02014803C3C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6" name="Round Diagonal Corner Rectangle 19">
                    <a:extLst>
                      <a:ext uri="{FF2B5EF4-FFF2-40B4-BE49-F238E27FC236}">
                        <a16:creationId xmlns:a16="http://schemas.microsoft.com/office/drawing/2014/main" id="{0A89CDAE-144A-733E-6175-C8B04CB8896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7" name="Round Diagonal Corner Rectangle 20">
                    <a:extLst>
                      <a:ext uri="{FF2B5EF4-FFF2-40B4-BE49-F238E27FC236}">
                        <a16:creationId xmlns:a16="http://schemas.microsoft.com/office/drawing/2014/main" id="{307BAF21-612D-8339-C8CF-F4BD5C2B628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8" name="Round Diagonal Corner Rectangle 21">
                    <a:extLst>
                      <a:ext uri="{FF2B5EF4-FFF2-40B4-BE49-F238E27FC236}">
                        <a16:creationId xmlns:a16="http://schemas.microsoft.com/office/drawing/2014/main" id="{75D8B93B-2FEA-392C-F5DC-50E733134DB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9" name="Round Diagonal Corner Rectangle 22">
                    <a:extLst>
                      <a:ext uri="{FF2B5EF4-FFF2-40B4-BE49-F238E27FC236}">
                        <a16:creationId xmlns:a16="http://schemas.microsoft.com/office/drawing/2014/main" id="{50B5D33B-B2AC-5EA7-3981-4F0B7AD4CF6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8" name="Group 1417">
                <a:extLst>
                  <a:ext uri="{FF2B5EF4-FFF2-40B4-BE49-F238E27FC236}">
                    <a16:creationId xmlns:a16="http://schemas.microsoft.com/office/drawing/2014/main" id="{FCC17585-653C-27F8-BE3B-A4443505CA33}"/>
                  </a:ext>
                </a:extLst>
              </p:cNvPr>
              <p:cNvGrpSpPr/>
              <p:nvPr/>
            </p:nvGrpSpPr>
            <p:grpSpPr>
              <a:xfrm rot="20253845">
                <a:off x="1241184" y="1553241"/>
                <a:ext cx="1595182" cy="1230216"/>
                <a:chOff x="4567827" y="970271"/>
                <a:chExt cx="1595182" cy="1230216"/>
              </a:xfrm>
              <a:grpFill/>
            </p:grpSpPr>
            <p:grpSp>
              <p:nvGrpSpPr>
                <p:cNvPr id="1471" name="Group 7">
                  <a:extLst>
                    <a:ext uri="{FF2B5EF4-FFF2-40B4-BE49-F238E27FC236}">
                      <a16:creationId xmlns:a16="http://schemas.microsoft.com/office/drawing/2014/main" id="{6B13322C-B6CE-A6B5-3A53-B4FF89C4BAB7}"/>
                    </a:ext>
                  </a:extLst>
                </p:cNvPr>
                <p:cNvGrpSpPr/>
                <p:nvPr/>
              </p:nvGrpSpPr>
              <p:grpSpPr>
                <a:xfrm>
                  <a:off x="4567827" y="970271"/>
                  <a:ext cx="1176558" cy="776349"/>
                  <a:chOff x="4567827" y="970271"/>
                  <a:chExt cx="1176558" cy="776349"/>
                </a:xfrm>
                <a:grpFill/>
              </p:grpSpPr>
              <p:sp>
                <p:nvSpPr>
                  <p:cNvPr id="1478" name="Round Diagonal Corner Rectangle 2">
                    <a:extLst>
                      <a:ext uri="{FF2B5EF4-FFF2-40B4-BE49-F238E27FC236}">
                        <a16:creationId xmlns:a16="http://schemas.microsoft.com/office/drawing/2014/main" id="{E6E161C9-686C-7267-3399-9627A0EFD53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9" name="Round Diagonal Corner Rectangle 3">
                    <a:extLst>
                      <a:ext uri="{FF2B5EF4-FFF2-40B4-BE49-F238E27FC236}">
                        <a16:creationId xmlns:a16="http://schemas.microsoft.com/office/drawing/2014/main" id="{E77BB395-D366-00A5-5E27-850665D36C5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0" name="Round Diagonal Corner Rectangle 4">
                    <a:extLst>
                      <a:ext uri="{FF2B5EF4-FFF2-40B4-BE49-F238E27FC236}">
                        <a16:creationId xmlns:a16="http://schemas.microsoft.com/office/drawing/2014/main" id="{D15BA8CA-5321-BDEA-B3F3-8A05D5F0907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1" name="Round Diagonal Corner Rectangle 5">
                    <a:extLst>
                      <a:ext uri="{FF2B5EF4-FFF2-40B4-BE49-F238E27FC236}">
                        <a16:creationId xmlns:a16="http://schemas.microsoft.com/office/drawing/2014/main" id="{EAD2AA4F-C575-08AF-4399-D83AA2F408B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2" name="Round Diagonal Corner Rectangle 6">
                    <a:extLst>
                      <a:ext uri="{FF2B5EF4-FFF2-40B4-BE49-F238E27FC236}">
                        <a16:creationId xmlns:a16="http://schemas.microsoft.com/office/drawing/2014/main" id="{3FBB82B7-AF26-85A8-AD6A-B2C8716B02B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2" name="Group 8">
                  <a:extLst>
                    <a:ext uri="{FF2B5EF4-FFF2-40B4-BE49-F238E27FC236}">
                      <a16:creationId xmlns:a16="http://schemas.microsoft.com/office/drawing/2014/main" id="{8C402610-B7F4-271D-1E00-69F38A584256}"/>
                    </a:ext>
                  </a:extLst>
                </p:cNvPr>
                <p:cNvGrpSpPr/>
                <p:nvPr/>
              </p:nvGrpSpPr>
              <p:grpSpPr>
                <a:xfrm rot="16517873">
                  <a:off x="5186556" y="1224033"/>
                  <a:ext cx="1176558" cy="776349"/>
                  <a:chOff x="4567827" y="970271"/>
                  <a:chExt cx="1176558" cy="776349"/>
                </a:xfrm>
                <a:grpFill/>
              </p:grpSpPr>
              <p:sp>
                <p:nvSpPr>
                  <p:cNvPr id="1473" name="Round Diagonal Corner Rectangle 31">
                    <a:extLst>
                      <a:ext uri="{FF2B5EF4-FFF2-40B4-BE49-F238E27FC236}">
                        <a16:creationId xmlns:a16="http://schemas.microsoft.com/office/drawing/2014/main" id="{3EFFC621-AAF1-B589-2D65-9A07F14D822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 name="Round Diagonal Corner Rectangle 32">
                    <a:extLst>
                      <a:ext uri="{FF2B5EF4-FFF2-40B4-BE49-F238E27FC236}">
                        <a16:creationId xmlns:a16="http://schemas.microsoft.com/office/drawing/2014/main" id="{E0AEE514-F0D1-C624-C3BC-0A461E9C362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5" name="Round Diagonal Corner Rectangle 33">
                    <a:extLst>
                      <a:ext uri="{FF2B5EF4-FFF2-40B4-BE49-F238E27FC236}">
                        <a16:creationId xmlns:a16="http://schemas.microsoft.com/office/drawing/2014/main" id="{08762191-9770-6797-120A-1D344B6C757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6" name="Round Diagonal Corner Rectangle 34">
                    <a:extLst>
                      <a:ext uri="{FF2B5EF4-FFF2-40B4-BE49-F238E27FC236}">
                        <a16:creationId xmlns:a16="http://schemas.microsoft.com/office/drawing/2014/main" id="{8FB578D1-28FA-1BE7-3D87-C38E32557AF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7" name="Round Diagonal Corner Rectangle 35">
                    <a:extLst>
                      <a:ext uri="{FF2B5EF4-FFF2-40B4-BE49-F238E27FC236}">
                        <a16:creationId xmlns:a16="http://schemas.microsoft.com/office/drawing/2014/main" id="{47DB457D-11FC-35B7-FCE8-DCA73CE2557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9" name="Group 1418">
                <a:extLst>
                  <a:ext uri="{FF2B5EF4-FFF2-40B4-BE49-F238E27FC236}">
                    <a16:creationId xmlns:a16="http://schemas.microsoft.com/office/drawing/2014/main" id="{3F5FE2DB-5DC1-2B08-3F91-F291923B224C}"/>
                  </a:ext>
                </a:extLst>
              </p:cNvPr>
              <p:cNvGrpSpPr/>
              <p:nvPr/>
            </p:nvGrpSpPr>
            <p:grpSpPr>
              <a:xfrm rot="8113811">
                <a:off x="1943792" y="770000"/>
                <a:ext cx="1446415" cy="1355079"/>
                <a:chOff x="4567827" y="970271"/>
                <a:chExt cx="1595182" cy="1230216"/>
              </a:xfrm>
              <a:grpFill/>
            </p:grpSpPr>
            <p:grpSp>
              <p:nvGrpSpPr>
                <p:cNvPr id="1459" name="Group 7">
                  <a:extLst>
                    <a:ext uri="{FF2B5EF4-FFF2-40B4-BE49-F238E27FC236}">
                      <a16:creationId xmlns:a16="http://schemas.microsoft.com/office/drawing/2014/main" id="{44AE17CA-24BC-73FF-2E4F-DA5A86FC642C}"/>
                    </a:ext>
                  </a:extLst>
                </p:cNvPr>
                <p:cNvGrpSpPr/>
                <p:nvPr/>
              </p:nvGrpSpPr>
              <p:grpSpPr>
                <a:xfrm>
                  <a:off x="4567827" y="970271"/>
                  <a:ext cx="1176558" cy="776349"/>
                  <a:chOff x="4567827" y="970271"/>
                  <a:chExt cx="1176558" cy="776349"/>
                </a:xfrm>
                <a:grpFill/>
              </p:grpSpPr>
              <p:sp>
                <p:nvSpPr>
                  <p:cNvPr id="1466" name="Round Diagonal Corner Rectangle 2">
                    <a:extLst>
                      <a:ext uri="{FF2B5EF4-FFF2-40B4-BE49-F238E27FC236}">
                        <a16:creationId xmlns:a16="http://schemas.microsoft.com/office/drawing/2014/main" id="{2931E6FC-2C29-FD2F-B654-928BFCF8153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7" name="Round Diagonal Corner Rectangle 3">
                    <a:extLst>
                      <a:ext uri="{FF2B5EF4-FFF2-40B4-BE49-F238E27FC236}">
                        <a16:creationId xmlns:a16="http://schemas.microsoft.com/office/drawing/2014/main" id="{80F5A1B8-E8FD-0960-3440-7D06F0E0803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8" name="Round Diagonal Corner Rectangle 4">
                    <a:extLst>
                      <a:ext uri="{FF2B5EF4-FFF2-40B4-BE49-F238E27FC236}">
                        <a16:creationId xmlns:a16="http://schemas.microsoft.com/office/drawing/2014/main" id="{FD91272D-A115-9744-A11D-57F63B0AB6A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9" name="Round Diagonal Corner Rectangle 5">
                    <a:extLst>
                      <a:ext uri="{FF2B5EF4-FFF2-40B4-BE49-F238E27FC236}">
                        <a16:creationId xmlns:a16="http://schemas.microsoft.com/office/drawing/2014/main" id="{B9896876-83DD-1C55-5DA4-52D96AE8F03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0" name="Round Diagonal Corner Rectangle 6">
                    <a:extLst>
                      <a:ext uri="{FF2B5EF4-FFF2-40B4-BE49-F238E27FC236}">
                        <a16:creationId xmlns:a16="http://schemas.microsoft.com/office/drawing/2014/main" id="{F52BDE2C-0336-4424-20FD-A355475C96F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0" name="Group 8">
                  <a:extLst>
                    <a:ext uri="{FF2B5EF4-FFF2-40B4-BE49-F238E27FC236}">
                      <a16:creationId xmlns:a16="http://schemas.microsoft.com/office/drawing/2014/main" id="{DC6F9BD2-BD5B-4ADE-13A9-094E82671331}"/>
                    </a:ext>
                  </a:extLst>
                </p:cNvPr>
                <p:cNvGrpSpPr/>
                <p:nvPr/>
              </p:nvGrpSpPr>
              <p:grpSpPr>
                <a:xfrm rot="16517873">
                  <a:off x="5186556" y="1224033"/>
                  <a:ext cx="1176558" cy="776349"/>
                  <a:chOff x="4567827" y="970271"/>
                  <a:chExt cx="1176558" cy="776349"/>
                </a:xfrm>
                <a:grpFill/>
              </p:grpSpPr>
              <p:sp>
                <p:nvSpPr>
                  <p:cNvPr id="1461" name="Round Diagonal Corner Rectangle 44">
                    <a:extLst>
                      <a:ext uri="{FF2B5EF4-FFF2-40B4-BE49-F238E27FC236}">
                        <a16:creationId xmlns:a16="http://schemas.microsoft.com/office/drawing/2014/main" id="{B7188505-9F2D-8200-E280-C8D26F21471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2" name="Round Diagonal Corner Rectangle 45">
                    <a:extLst>
                      <a:ext uri="{FF2B5EF4-FFF2-40B4-BE49-F238E27FC236}">
                        <a16:creationId xmlns:a16="http://schemas.microsoft.com/office/drawing/2014/main" id="{08CCBF45-9715-344E-F87E-D587FB2042E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3" name="Round Diagonal Corner Rectangle 46">
                    <a:extLst>
                      <a:ext uri="{FF2B5EF4-FFF2-40B4-BE49-F238E27FC236}">
                        <a16:creationId xmlns:a16="http://schemas.microsoft.com/office/drawing/2014/main" id="{834B00EF-BE33-C968-436B-B79DC97B9A0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4" name="Round Diagonal Corner Rectangle 47">
                    <a:extLst>
                      <a:ext uri="{FF2B5EF4-FFF2-40B4-BE49-F238E27FC236}">
                        <a16:creationId xmlns:a16="http://schemas.microsoft.com/office/drawing/2014/main" id="{CCAC69FF-B554-561C-E9A4-265FB7D4AB0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5" name="Round Diagonal Corner Rectangle 48">
                    <a:extLst>
                      <a:ext uri="{FF2B5EF4-FFF2-40B4-BE49-F238E27FC236}">
                        <a16:creationId xmlns:a16="http://schemas.microsoft.com/office/drawing/2014/main" id="{C4675E3B-36C6-6FDE-C0B0-58EA58145EB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20" name="Group 1419">
                <a:extLst>
                  <a:ext uri="{FF2B5EF4-FFF2-40B4-BE49-F238E27FC236}">
                    <a16:creationId xmlns:a16="http://schemas.microsoft.com/office/drawing/2014/main" id="{5B0F6629-78EF-FBCA-D2AF-D6F9EADEB360}"/>
                  </a:ext>
                </a:extLst>
              </p:cNvPr>
              <p:cNvGrpSpPr/>
              <p:nvPr/>
            </p:nvGrpSpPr>
            <p:grpSpPr>
              <a:xfrm rot="8113811">
                <a:off x="1438523" y="2207715"/>
                <a:ext cx="1390153" cy="762604"/>
                <a:chOff x="4567827" y="970271"/>
                <a:chExt cx="1595182" cy="1230216"/>
              </a:xfrm>
              <a:grpFill/>
            </p:grpSpPr>
            <p:grpSp>
              <p:nvGrpSpPr>
                <p:cNvPr id="1447" name="Group 7">
                  <a:extLst>
                    <a:ext uri="{FF2B5EF4-FFF2-40B4-BE49-F238E27FC236}">
                      <a16:creationId xmlns:a16="http://schemas.microsoft.com/office/drawing/2014/main" id="{4D98CCD3-6A61-4A18-C1CE-010184DA8517}"/>
                    </a:ext>
                  </a:extLst>
                </p:cNvPr>
                <p:cNvGrpSpPr/>
                <p:nvPr/>
              </p:nvGrpSpPr>
              <p:grpSpPr>
                <a:xfrm>
                  <a:off x="4567827" y="970271"/>
                  <a:ext cx="1176558" cy="776349"/>
                  <a:chOff x="4567827" y="970271"/>
                  <a:chExt cx="1176558" cy="776349"/>
                </a:xfrm>
                <a:grpFill/>
              </p:grpSpPr>
              <p:sp>
                <p:nvSpPr>
                  <p:cNvPr id="1454" name="Round Diagonal Corner Rectangle 2">
                    <a:extLst>
                      <a:ext uri="{FF2B5EF4-FFF2-40B4-BE49-F238E27FC236}">
                        <a16:creationId xmlns:a16="http://schemas.microsoft.com/office/drawing/2014/main" id="{95414EC0-6D06-38C6-E890-2DED4732322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5" name="Round Diagonal Corner Rectangle 3">
                    <a:extLst>
                      <a:ext uri="{FF2B5EF4-FFF2-40B4-BE49-F238E27FC236}">
                        <a16:creationId xmlns:a16="http://schemas.microsoft.com/office/drawing/2014/main" id="{9E7D8290-9CC8-A990-B810-67E8C35DA51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6" name="Round Diagonal Corner Rectangle 4">
                    <a:extLst>
                      <a:ext uri="{FF2B5EF4-FFF2-40B4-BE49-F238E27FC236}">
                        <a16:creationId xmlns:a16="http://schemas.microsoft.com/office/drawing/2014/main" id="{DC868CDE-275C-5A96-2C18-7EBEF026EDB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7" name="Round Diagonal Corner Rectangle 5">
                    <a:extLst>
                      <a:ext uri="{FF2B5EF4-FFF2-40B4-BE49-F238E27FC236}">
                        <a16:creationId xmlns:a16="http://schemas.microsoft.com/office/drawing/2014/main" id="{6029CFB6-8B0E-86C0-84D1-23334BE4044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8" name="Round Diagonal Corner Rectangle 6">
                    <a:extLst>
                      <a:ext uri="{FF2B5EF4-FFF2-40B4-BE49-F238E27FC236}">
                        <a16:creationId xmlns:a16="http://schemas.microsoft.com/office/drawing/2014/main" id="{5E4D858D-4B72-07C0-2632-C917806C2D9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8" name="Group 8">
                  <a:extLst>
                    <a:ext uri="{FF2B5EF4-FFF2-40B4-BE49-F238E27FC236}">
                      <a16:creationId xmlns:a16="http://schemas.microsoft.com/office/drawing/2014/main" id="{7C8A3541-A8D7-875B-FFB6-1B07A8C0CC76}"/>
                    </a:ext>
                  </a:extLst>
                </p:cNvPr>
                <p:cNvGrpSpPr/>
                <p:nvPr/>
              </p:nvGrpSpPr>
              <p:grpSpPr>
                <a:xfrm rot="16517873">
                  <a:off x="5186556" y="1224033"/>
                  <a:ext cx="1176558" cy="776349"/>
                  <a:chOff x="4567827" y="970271"/>
                  <a:chExt cx="1176558" cy="776349"/>
                </a:xfrm>
                <a:grpFill/>
              </p:grpSpPr>
              <p:sp>
                <p:nvSpPr>
                  <p:cNvPr id="1449" name="Round Diagonal Corner Rectangle 57">
                    <a:extLst>
                      <a:ext uri="{FF2B5EF4-FFF2-40B4-BE49-F238E27FC236}">
                        <a16:creationId xmlns:a16="http://schemas.microsoft.com/office/drawing/2014/main" id="{FE6F690F-5030-7BC0-8BF1-D63CFC1EE9A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0" name="Round Diagonal Corner Rectangle 58">
                    <a:extLst>
                      <a:ext uri="{FF2B5EF4-FFF2-40B4-BE49-F238E27FC236}">
                        <a16:creationId xmlns:a16="http://schemas.microsoft.com/office/drawing/2014/main" id="{5FF06F8B-5033-3A25-3B50-73DC6774FC4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 name="Round Diagonal Corner Rectangle 59">
                    <a:extLst>
                      <a:ext uri="{FF2B5EF4-FFF2-40B4-BE49-F238E27FC236}">
                        <a16:creationId xmlns:a16="http://schemas.microsoft.com/office/drawing/2014/main" id="{1C68C3DD-D536-BEA7-A82E-713C89F03A5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2" name="Round Diagonal Corner Rectangle 60">
                    <a:extLst>
                      <a:ext uri="{FF2B5EF4-FFF2-40B4-BE49-F238E27FC236}">
                        <a16:creationId xmlns:a16="http://schemas.microsoft.com/office/drawing/2014/main" id="{1766952D-0A5F-09A3-4568-B6DF5FBEDE8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3" name="Round Diagonal Corner Rectangle 61">
                    <a:extLst>
                      <a:ext uri="{FF2B5EF4-FFF2-40B4-BE49-F238E27FC236}">
                        <a16:creationId xmlns:a16="http://schemas.microsoft.com/office/drawing/2014/main" id="{38AD013E-5BD1-AE21-04EF-8C79749B509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21" name="Group 1420">
                <a:extLst>
                  <a:ext uri="{FF2B5EF4-FFF2-40B4-BE49-F238E27FC236}">
                    <a16:creationId xmlns:a16="http://schemas.microsoft.com/office/drawing/2014/main" id="{C32CF1A3-6465-9665-7377-5990DB552D0C}"/>
                  </a:ext>
                </a:extLst>
              </p:cNvPr>
              <p:cNvGrpSpPr/>
              <p:nvPr/>
            </p:nvGrpSpPr>
            <p:grpSpPr>
              <a:xfrm rot="9089938">
                <a:off x="2556363" y="1661184"/>
                <a:ext cx="1090262" cy="771324"/>
                <a:chOff x="4567827" y="970271"/>
                <a:chExt cx="1595182" cy="1230216"/>
              </a:xfrm>
              <a:grpFill/>
            </p:grpSpPr>
            <p:grpSp>
              <p:nvGrpSpPr>
                <p:cNvPr id="1435" name="Group 7">
                  <a:extLst>
                    <a:ext uri="{FF2B5EF4-FFF2-40B4-BE49-F238E27FC236}">
                      <a16:creationId xmlns:a16="http://schemas.microsoft.com/office/drawing/2014/main" id="{98AFEF63-EB05-7719-FFE7-624ED78A7F46}"/>
                    </a:ext>
                  </a:extLst>
                </p:cNvPr>
                <p:cNvGrpSpPr/>
                <p:nvPr/>
              </p:nvGrpSpPr>
              <p:grpSpPr>
                <a:xfrm>
                  <a:off x="4567827" y="970271"/>
                  <a:ext cx="1176558" cy="776349"/>
                  <a:chOff x="4567827" y="970271"/>
                  <a:chExt cx="1176558" cy="776349"/>
                </a:xfrm>
                <a:grpFill/>
              </p:grpSpPr>
              <p:sp>
                <p:nvSpPr>
                  <p:cNvPr id="1442" name="Round Diagonal Corner Rectangle 2">
                    <a:extLst>
                      <a:ext uri="{FF2B5EF4-FFF2-40B4-BE49-F238E27FC236}">
                        <a16:creationId xmlns:a16="http://schemas.microsoft.com/office/drawing/2014/main" id="{27CA54CC-60E7-2B88-ED44-3F6DAE3A321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 name="Round Diagonal Corner Rectangle 3">
                    <a:extLst>
                      <a:ext uri="{FF2B5EF4-FFF2-40B4-BE49-F238E27FC236}">
                        <a16:creationId xmlns:a16="http://schemas.microsoft.com/office/drawing/2014/main" id="{6B3FEB56-7F2C-D639-F28F-5C8589DB8A5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 name="Round Diagonal Corner Rectangle 4">
                    <a:extLst>
                      <a:ext uri="{FF2B5EF4-FFF2-40B4-BE49-F238E27FC236}">
                        <a16:creationId xmlns:a16="http://schemas.microsoft.com/office/drawing/2014/main" id="{7EDC1BC8-D68D-5497-9137-B7E29D941E8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 name="Round Diagonal Corner Rectangle 5">
                    <a:extLst>
                      <a:ext uri="{FF2B5EF4-FFF2-40B4-BE49-F238E27FC236}">
                        <a16:creationId xmlns:a16="http://schemas.microsoft.com/office/drawing/2014/main" id="{C9589453-C586-43B9-ADA6-09F89A02DF4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 name="Round Diagonal Corner Rectangle 6">
                    <a:extLst>
                      <a:ext uri="{FF2B5EF4-FFF2-40B4-BE49-F238E27FC236}">
                        <a16:creationId xmlns:a16="http://schemas.microsoft.com/office/drawing/2014/main" id="{5B7F17FE-7842-5F5A-6B15-910EA0EB930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6" name="Group 8">
                  <a:extLst>
                    <a:ext uri="{FF2B5EF4-FFF2-40B4-BE49-F238E27FC236}">
                      <a16:creationId xmlns:a16="http://schemas.microsoft.com/office/drawing/2014/main" id="{C86AEB22-7ACC-53CE-6085-CC3F3AB1873A}"/>
                    </a:ext>
                  </a:extLst>
                </p:cNvPr>
                <p:cNvGrpSpPr/>
                <p:nvPr/>
              </p:nvGrpSpPr>
              <p:grpSpPr>
                <a:xfrm rot="16517873">
                  <a:off x="5186556" y="1224033"/>
                  <a:ext cx="1176558" cy="776349"/>
                  <a:chOff x="4567827" y="970271"/>
                  <a:chExt cx="1176558" cy="776349"/>
                </a:xfrm>
                <a:grpFill/>
              </p:grpSpPr>
              <p:sp>
                <p:nvSpPr>
                  <p:cNvPr id="1437" name="Round Diagonal Corner Rectangle 70">
                    <a:extLst>
                      <a:ext uri="{FF2B5EF4-FFF2-40B4-BE49-F238E27FC236}">
                        <a16:creationId xmlns:a16="http://schemas.microsoft.com/office/drawing/2014/main" id="{CB87CE60-A708-0393-321D-76D216827A9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8" name="Round Diagonal Corner Rectangle 71">
                    <a:extLst>
                      <a:ext uri="{FF2B5EF4-FFF2-40B4-BE49-F238E27FC236}">
                        <a16:creationId xmlns:a16="http://schemas.microsoft.com/office/drawing/2014/main" id="{CE7C61D2-9C38-E6AE-EF38-AAF43AEA525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9" name="Round Diagonal Corner Rectangle 72">
                    <a:extLst>
                      <a:ext uri="{FF2B5EF4-FFF2-40B4-BE49-F238E27FC236}">
                        <a16:creationId xmlns:a16="http://schemas.microsoft.com/office/drawing/2014/main" id="{7EA21116-DBE4-8750-69F8-43265BDDF37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0" name="Round Diagonal Corner Rectangle 73">
                    <a:extLst>
                      <a:ext uri="{FF2B5EF4-FFF2-40B4-BE49-F238E27FC236}">
                        <a16:creationId xmlns:a16="http://schemas.microsoft.com/office/drawing/2014/main" id="{98858DA9-843A-0867-6284-BDC72D7B7B7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1" name="Round Diagonal Corner Rectangle 74">
                    <a:extLst>
                      <a:ext uri="{FF2B5EF4-FFF2-40B4-BE49-F238E27FC236}">
                        <a16:creationId xmlns:a16="http://schemas.microsoft.com/office/drawing/2014/main" id="{492739F6-8A73-F428-0DDA-27720E31174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22" name="Group 1421">
                <a:extLst>
                  <a:ext uri="{FF2B5EF4-FFF2-40B4-BE49-F238E27FC236}">
                    <a16:creationId xmlns:a16="http://schemas.microsoft.com/office/drawing/2014/main" id="{BAA2E801-3885-C8B9-BE64-968D0E762B8A}"/>
                  </a:ext>
                </a:extLst>
              </p:cNvPr>
              <p:cNvGrpSpPr/>
              <p:nvPr/>
            </p:nvGrpSpPr>
            <p:grpSpPr>
              <a:xfrm rot="13486189" flipH="1">
                <a:off x="1389306" y="2685691"/>
                <a:ext cx="1345945" cy="1037421"/>
                <a:chOff x="4567827" y="970271"/>
                <a:chExt cx="1595182" cy="1230216"/>
              </a:xfrm>
              <a:grpFill/>
            </p:grpSpPr>
            <p:grpSp>
              <p:nvGrpSpPr>
                <p:cNvPr id="1423" name="Group 7">
                  <a:extLst>
                    <a:ext uri="{FF2B5EF4-FFF2-40B4-BE49-F238E27FC236}">
                      <a16:creationId xmlns:a16="http://schemas.microsoft.com/office/drawing/2014/main" id="{441CC72E-52AB-A20F-534D-87AA20782F92}"/>
                    </a:ext>
                  </a:extLst>
                </p:cNvPr>
                <p:cNvGrpSpPr/>
                <p:nvPr/>
              </p:nvGrpSpPr>
              <p:grpSpPr>
                <a:xfrm>
                  <a:off x="4567827" y="970271"/>
                  <a:ext cx="1176558" cy="776349"/>
                  <a:chOff x="4567827" y="970271"/>
                  <a:chExt cx="1176558" cy="776349"/>
                </a:xfrm>
                <a:grpFill/>
              </p:grpSpPr>
              <p:sp>
                <p:nvSpPr>
                  <p:cNvPr id="1430" name="Round Diagonal Corner Rectangle 2">
                    <a:extLst>
                      <a:ext uri="{FF2B5EF4-FFF2-40B4-BE49-F238E27FC236}">
                        <a16:creationId xmlns:a16="http://schemas.microsoft.com/office/drawing/2014/main" id="{944AEBAC-1435-33B9-C1F1-42A41B4687E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1" name="Round Diagonal Corner Rectangle 3">
                    <a:extLst>
                      <a:ext uri="{FF2B5EF4-FFF2-40B4-BE49-F238E27FC236}">
                        <a16:creationId xmlns:a16="http://schemas.microsoft.com/office/drawing/2014/main" id="{ED8C6FBA-56B8-B075-B8F0-4F65C306504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2" name="Round Diagonal Corner Rectangle 4">
                    <a:extLst>
                      <a:ext uri="{FF2B5EF4-FFF2-40B4-BE49-F238E27FC236}">
                        <a16:creationId xmlns:a16="http://schemas.microsoft.com/office/drawing/2014/main" id="{577533A6-1098-CF58-B429-88608373C87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 name="Round Diagonal Corner Rectangle 5">
                    <a:extLst>
                      <a:ext uri="{FF2B5EF4-FFF2-40B4-BE49-F238E27FC236}">
                        <a16:creationId xmlns:a16="http://schemas.microsoft.com/office/drawing/2014/main" id="{527EB5BB-4EE7-8EDC-9190-4B1DFA5C370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 name="Round Diagonal Corner Rectangle 6">
                    <a:extLst>
                      <a:ext uri="{FF2B5EF4-FFF2-40B4-BE49-F238E27FC236}">
                        <a16:creationId xmlns:a16="http://schemas.microsoft.com/office/drawing/2014/main" id="{EB57792F-281C-68B3-CDD7-7AECDF637AB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4" name="Group 8">
                  <a:extLst>
                    <a:ext uri="{FF2B5EF4-FFF2-40B4-BE49-F238E27FC236}">
                      <a16:creationId xmlns:a16="http://schemas.microsoft.com/office/drawing/2014/main" id="{724C8C4C-C8EB-FA83-0760-9774ED8B626D}"/>
                    </a:ext>
                  </a:extLst>
                </p:cNvPr>
                <p:cNvGrpSpPr/>
                <p:nvPr/>
              </p:nvGrpSpPr>
              <p:grpSpPr>
                <a:xfrm rot="16517873">
                  <a:off x="5186556" y="1224033"/>
                  <a:ext cx="1176558" cy="776349"/>
                  <a:chOff x="4567827" y="970271"/>
                  <a:chExt cx="1176558" cy="776349"/>
                </a:xfrm>
                <a:grpFill/>
              </p:grpSpPr>
              <p:sp>
                <p:nvSpPr>
                  <p:cNvPr id="1425" name="Round Diagonal Corner Rectangle 83">
                    <a:extLst>
                      <a:ext uri="{FF2B5EF4-FFF2-40B4-BE49-F238E27FC236}">
                        <a16:creationId xmlns:a16="http://schemas.microsoft.com/office/drawing/2014/main" id="{027ED624-4A59-A21E-EC0C-2DD216923F0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6" name="Round Diagonal Corner Rectangle 84">
                    <a:extLst>
                      <a:ext uri="{FF2B5EF4-FFF2-40B4-BE49-F238E27FC236}">
                        <a16:creationId xmlns:a16="http://schemas.microsoft.com/office/drawing/2014/main" id="{21135CFC-1B81-603A-02E1-3663F619C0C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7" name="Round Diagonal Corner Rectangle 85">
                    <a:extLst>
                      <a:ext uri="{FF2B5EF4-FFF2-40B4-BE49-F238E27FC236}">
                        <a16:creationId xmlns:a16="http://schemas.microsoft.com/office/drawing/2014/main" id="{C7238052-67F6-027D-C35E-4D04E4CE533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8" name="Round Diagonal Corner Rectangle 86">
                    <a:extLst>
                      <a:ext uri="{FF2B5EF4-FFF2-40B4-BE49-F238E27FC236}">
                        <a16:creationId xmlns:a16="http://schemas.microsoft.com/office/drawing/2014/main" id="{4ED9632E-1257-3C0A-E6C2-C83EA60E88C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9" name="Round Diagonal Corner Rectangle 87">
                    <a:extLst>
                      <a:ext uri="{FF2B5EF4-FFF2-40B4-BE49-F238E27FC236}">
                        <a16:creationId xmlns:a16="http://schemas.microsoft.com/office/drawing/2014/main" id="{1249898E-A723-D78A-24F6-C8796D9908B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1" name="Group 30">
              <a:extLst>
                <a:ext uri="{FF2B5EF4-FFF2-40B4-BE49-F238E27FC236}">
                  <a16:creationId xmlns:a16="http://schemas.microsoft.com/office/drawing/2014/main" id="{DB2F116E-1C2D-9749-5574-73D05D491846}"/>
                </a:ext>
              </a:extLst>
            </p:cNvPr>
            <p:cNvGrpSpPr/>
            <p:nvPr/>
          </p:nvGrpSpPr>
          <p:grpSpPr>
            <a:xfrm>
              <a:off x="2948480" y="4269286"/>
              <a:ext cx="384925" cy="648379"/>
              <a:chOff x="1241184" y="770000"/>
              <a:chExt cx="2405441" cy="4129562"/>
            </a:xfrm>
            <a:solidFill>
              <a:schemeClr val="accent6">
                <a:lumMod val="75000"/>
              </a:schemeClr>
            </a:solidFill>
          </p:grpSpPr>
          <p:grpSp>
            <p:nvGrpSpPr>
              <p:cNvPr id="1323" name="Group 1322">
                <a:extLst>
                  <a:ext uri="{FF2B5EF4-FFF2-40B4-BE49-F238E27FC236}">
                    <a16:creationId xmlns:a16="http://schemas.microsoft.com/office/drawing/2014/main" id="{343AC5C7-21B0-AE7E-00F1-3E0CCCB131A4}"/>
                  </a:ext>
                </a:extLst>
              </p:cNvPr>
              <p:cNvGrpSpPr/>
              <p:nvPr/>
            </p:nvGrpSpPr>
            <p:grpSpPr>
              <a:xfrm>
                <a:off x="2133600" y="2743200"/>
                <a:ext cx="1295400" cy="990600"/>
                <a:chOff x="4567827" y="970271"/>
                <a:chExt cx="1595182" cy="1230216"/>
              </a:xfrm>
              <a:grpFill/>
            </p:grpSpPr>
            <p:grpSp>
              <p:nvGrpSpPr>
                <p:cNvPr id="1403" name="Group 1402">
                  <a:extLst>
                    <a:ext uri="{FF2B5EF4-FFF2-40B4-BE49-F238E27FC236}">
                      <a16:creationId xmlns:a16="http://schemas.microsoft.com/office/drawing/2014/main" id="{66EACAD6-5046-08AC-CF5A-18B87C772D9A}"/>
                    </a:ext>
                  </a:extLst>
                </p:cNvPr>
                <p:cNvGrpSpPr/>
                <p:nvPr/>
              </p:nvGrpSpPr>
              <p:grpSpPr>
                <a:xfrm>
                  <a:off x="4567827" y="970271"/>
                  <a:ext cx="1176558" cy="776349"/>
                  <a:chOff x="4567827" y="970271"/>
                  <a:chExt cx="1176558" cy="776349"/>
                </a:xfrm>
                <a:grpFill/>
              </p:grpSpPr>
              <p:sp>
                <p:nvSpPr>
                  <p:cNvPr id="1410" name="Round Diagonal Corner Rectangle 2">
                    <a:extLst>
                      <a:ext uri="{FF2B5EF4-FFF2-40B4-BE49-F238E27FC236}">
                        <a16:creationId xmlns:a16="http://schemas.microsoft.com/office/drawing/2014/main" id="{EB4F179C-1BEE-1246-911D-BC9CB823804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1" name="Round Diagonal Corner Rectangle 3">
                    <a:extLst>
                      <a:ext uri="{FF2B5EF4-FFF2-40B4-BE49-F238E27FC236}">
                        <a16:creationId xmlns:a16="http://schemas.microsoft.com/office/drawing/2014/main" id="{733969A9-A7D7-DF24-69B3-70E070B0129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2" name="Round Diagonal Corner Rectangle 4">
                    <a:extLst>
                      <a:ext uri="{FF2B5EF4-FFF2-40B4-BE49-F238E27FC236}">
                        <a16:creationId xmlns:a16="http://schemas.microsoft.com/office/drawing/2014/main" id="{4F224417-920E-F030-EFAE-8C9B77C72FD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 name="Round Diagonal Corner Rectangle 5">
                    <a:extLst>
                      <a:ext uri="{FF2B5EF4-FFF2-40B4-BE49-F238E27FC236}">
                        <a16:creationId xmlns:a16="http://schemas.microsoft.com/office/drawing/2014/main" id="{2AD14F3B-8DA9-E013-8588-975F4D83612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4" name="Round Diagonal Corner Rectangle 6">
                    <a:extLst>
                      <a:ext uri="{FF2B5EF4-FFF2-40B4-BE49-F238E27FC236}">
                        <a16:creationId xmlns:a16="http://schemas.microsoft.com/office/drawing/2014/main" id="{7C2CA9D6-7381-CA0E-FAB5-32836CFD8C1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4" name="Group 1403">
                  <a:extLst>
                    <a:ext uri="{FF2B5EF4-FFF2-40B4-BE49-F238E27FC236}">
                      <a16:creationId xmlns:a16="http://schemas.microsoft.com/office/drawing/2014/main" id="{A817B5B3-2AAB-48E8-677C-6ED5BDDA5C48}"/>
                    </a:ext>
                  </a:extLst>
                </p:cNvPr>
                <p:cNvGrpSpPr/>
                <p:nvPr/>
              </p:nvGrpSpPr>
              <p:grpSpPr>
                <a:xfrm rot="16517873">
                  <a:off x="5186556" y="1224033"/>
                  <a:ext cx="1176558" cy="776349"/>
                  <a:chOff x="4567827" y="970271"/>
                  <a:chExt cx="1176558" cy="776349"/>
                </a:xfrm>
                <a:grpFill/>
              </p:grpSpPr>
              <p:sp>
                <p:nvSpPr>
                  <p:cNvPr id="1405" name="Round Diagonal Corner Rectangle 9">
                    <a:extLst>
                      <a:ext uri="{FF2B5EF4-FFF2-40B4-BE49-F238E27FC236}">
                        <a16:creationId xmlns:a16="http://schemas.microsoft.com/office/drawing/2014/main" id="{7C4E6250-86BE-8F81-5CCF-FD1531238DD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6" name="Round Diagonal Corner Rectangle 10">
                    <a:extLst>
                      <a:ext uri="{FF2B5EF4-FFF2-40B4-BE49-F238E27FC236}">
                        <a16:creationId xmlns:a16="http://schemas.microsoft.com/office/drawing/2014/main" id="{349B718D-5B7B-66B4-470A-75A39A270EF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7" name="Round Diagonal Corner Rectangle 11">
                    <a:extLst>
                      <a:ext uri="{FF2B5EF4-FFF2-40B4-BE49-F238E27FC236}">
                        <a16:creationId xmlns:a16="http://schemas.microsoft.com/office/drawing/2014/main" id="{FFABDDD1-6272-A03E-35CB-59AFCD345BE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8" name="Round Diagonal Corner Rectangle 12">
                    <a:extLst>
                      <a:ext uri="{FF2B5EF4-FFF2-40B4-BE49-F238E27FC236}">
                        <a16:creationId xmlns:a16="http://schemas.microsoft.com/office/drawing/2014/main" id="{E20A03C4-A944-9F4C-23CB-B1A53A2CE55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9" name="Round Diagonal Corner Rectangle 13">
                    <a:extLst>
                      <a:ext uri="{FF2B5EF4-FFF2-40B4-BE49-F238E27FC236}">
                        <a16:creationId xmlns:a16="http://schemas.microsoft.com/office/drawing/2014/main" id="{3549D4CB-0B20-D13F-F53F-C0A2AA3DB49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24" name="Double Wave 1323">
                <a:extLst>
                  <a:ext uri="{FF2B5EF4-FFF2-40B4-BE49-F238E27FC236}">
                    <a16:creationId xmlns:a16="http://schemas.microsoft.com/office/drawing/2014/main" id="{8FEF455B-3681-9765-374C-93D78CCC07FB}"/>
                  </a:ext>
                </a:extLst>
              </p:cNvPr>
              <p:cNvSpPr/>
              <p:nvPr/>
            </p:nvSpPr>
            <p:spPr>
              <a:xfrm rot="5400000" flipV="1">
                <a:off x="1382470" y="3475122"/>
                <a:ext cx="2353589" cy="495291"/>
              </a:xfrm>
              <a:prstGeom prst="double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5" name="Group 1324">
                <a:extLst>
                  <a:ext uri="{FF2B5EF4-FFF2-40B4-BE49-F238E27FC236}">
                    <a16:creationId xmlns:a16="http://schemas.microsoft.com/office/drawing/2014/main" id="{6107F4F9-8704-713D-AF0D-36940B248DBE}"/>
                  </a:ext>
                </a:extLst>
              </p:cNvPr>
              <p:cNvGrpSpPr/>
              <p:nvPr/>
            </p:nvGrpSpPr>
            <p:grpSpPr>
              <a:xfrm rot="3721982">
                <a:off x="2072705" y="1965154"/>
                <a:ext cx="1219200" cy="940256"/>
                <a:chOff x="4567827" y="970271"/>
                <a:chExt cx="1595182" cy="1230216"/>
              </a:xfrm>
              <a:grpFill/>
            </p:grpSpPr>
            <p:grpSp>
              <p:nvGrpSpPr>
                <p:cNvPr id="1391" name="Group 7">
                  <a:extLst>
                    <a:ext uri="{FF2B5EF4-FFF2-40B4-BE49-F238E27FC236}">
                      <a16:creationId xmlns:a16="http://schemas.microsoft.com/office/drawing/2014/main" id="{36144B7F-F417-6038-29B4-D91CED1EDA49}"/>
                    </a:ext>
                  </a:extLst>
                </p:cNvPr>
                <p:cNvGrpSpPr/>
                <p:nvPr/>
              </p:nvGrpSpPr>
              <p:grpSpPr>
                <a:xfrm>
                  <a:off x="4567827" y="970271"/>
                  <a:ext cx="1176558" cy="776349"/>
                  <a:chOff x="4567827" y="970271"/>
                  <a:chExt cx="1176558" cy="776349"/>
                </a:xfrm>
                <a:grpFill/>
              </p:grpSpPr>
              <p:sp>
                <p:nvSpPr>
                  <p:cNvPr id="1398" name="Round Diagonal Corner Rectangle 2">
                    <a:extLst>
                      <a:ext uri="{FF2B5EF4-FFF2-40B4-BE49-F238E27FC236}">
                        <a16:creationId xmlns:a16="http://schemas.microsoft.com/office/drawing/2014/main" id="{1244899C-14F9-FF3F-1CC7-65332232A1D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9" name="Round Diagonal Corner Rectangle 3">
                    <a:extLst>
                      <a:ext uri="{FF2B5EF4-FFF2-40B4-BE49-F238E27FC236}">
                        <a16:creationId xmlns:a16="http://schemas.microsoft.com/office/drawing/2014/main" id="{748F2E03-0CB3-090E-F008-1187ED769CD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0" name="Round Diagonal Corner Rectangle 4">
                    <a:extLst>
                      <a:ext uri="{FF2B5EF4-FFF2-40B4-BE49-F238E27FC236}">
                        <a16:creationId xmlns:a16="http://schemas.microsoft.com/office/drawing/2014/main" id="{90C55D70-4894-0F7F-FB87-FACDEAF00BA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1" name="Round Diagonal Corner Rectangle 5">
                    <a:extLst>
                      <a:ext uri="{FF2B5EF4-FFF2-40B4-BE49-F238E27FC236}">
                        <a16:creationId xmlns:a16="http://schemas.microsoft.com/office/drawing/2014/main" id="{66515844-AFFF-A176-9DB0-1C32ED7E31D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2" name="Round Diagonal Corner Rectangle 6">
                    <a:extLst>
                      <a:ext uri="{FF2B5EF4-FFF2-40B4-BE49-F238E27FC236}">
                        <a16:creationId xmlns:a16="http://schemas.microsoft.com/office/drawing/2014/main" id="{769E371E-855A-FD66-2F52-9E9B154B8F7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2" name="Group 8">
                  <a:extLst>
                    <a:ext uri="{FF2B5EF4-FFF2-40B4-BE49-F238E27FC236}">
                      <a16:creationId xmlns:a16="http://schemas.microsoft.com/office/drawing/2014/main" id="{439944F4-7F42-023B-97A9-7E5F910A3B04}"/>
                    </a:ext>
                  </a:extLst>
                </p:cNvPr>
                <p:cNvGrpSpPr/>
                <p:nvPr/>
              </p:nvGrpSpPr>
              <p:grpSpPr>
                <a:xfrm rot="16517873">
                  <a:off x="5186556" y="1224033"/>
                  <a:ext cx="1176558" cy="776349"/>
                  <a:chOff x="4567827" y="970271"/>
                  <a:chExt cx="1176558" cy="776349"/>
                </a:xfrm>
                <a:grpFill/>
              </p:grpSpPr>
              <p:sp>
                <p:nvSpPr>
                  <p:cNvPr id="1393" name="Round Diagonal Corner Rectangle 18">
                    <a:extLst>
                      <a:ext uri="{FF2B5EF4-FFF2-40B4-BE49-F238E27FC236}">
                        <a16:creationId xmlns:a16="http://schemas.microsoft.com/office/drawing/2014/main" id="{817D5D2D-85A8-37DD-97C1-78C7BB83712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4" name="Round Diagonal Corner Rectangle 19">
                    <a:extLst>
                      <a:ext uri="{FF2B5EF4-FFF2-40B4-BE49-F238E27FC236}">
                        <a16:creationId xmlns:a16="http://schemas.microsoft.com/office/drawing/2014/main" id="{CB5A8A90-35B1-47EB-5125-FEAF4B000D3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5" name="Round Diagonal Corner Rectangle 20">
                    <a:extLst>
                      <a:ext uri="{FF2B5EF4-FFF2-40B4-BE49-F238E27FC236}">
                        <a16:creationId xmlns:a16="http://schemas.microsoft.com/office/drawing/2014/main" id="{3E19FE22-776E-90EB-5DC7-679E043825A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6" name="Round Diagonal Corner Rectangle 21">
                    <a:extLst>
                      <a:ext uri="{FF2B5EF4-FFF2-40B4-BE49-F238E27FC236}">
                        <a16:creationId xmlns:a16="http://schemas.microsoft.com/office/drawing/2014/main" id="{B986F38C-CA57-B42F-6EC9-38421FE4DB5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7" name="Round Diagonal Corner Rectangle 22">
                    <a:extLst>
                      <a:ext uri="{FF2B5EF4-FFF2-40B4-BE49-F238E27FC236}">
                        <a16:creationId xmlns:a16="http://schemas.microsoft.com/office/drawing/2014/main" id="{9EC5792F-22FA-E53A-87C6-07877986224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26" name="Group 1325">
                <a:extLst>
                  <a:ext uri="{FF2B5EF4-FFF2-40B4-BE49-F238E27FC236}">
                    <a16:creationId xmlns:a16="http://schemas.microsoft.com/office/drawing/2014/main" id="{58F71A33-F38F-A8D0-967C-605DB39AD8A4}"/>
                  </a:ext>
                </a:extLst>
              </p:cNvPr>
              <p:cNvGrpSpPr/>
              <p:nvPr/>
            </p:nvGrpSpPr>
            <p:grpSpPr>
              <a:xfrm rot="20253845">
                <a:off x="1241184" y="1553241"/>
                <a:ext cx="1595182" cy="1230216"/>
                <a:chOff x="4567827" y="970271"/>
                <a:chExt cx="1595182" cy="1230216"/>
              </a:xfrm>
              <a:grpFill/>
            </p:grpSpPr>
            <p:grpSp>
              <p:nvGrpSpPr>
                <p:cNvPr id="1379" name="Group 7">
                  <a:extLst>
                    <a:ext uri="{FF2B5EF4-FFF2-40B4-BE49-F238E27FC236}">
                      <a16:creationId xmlns:a16="http://schemas.microsoft.com/office/drawing/2014/main" id="{B5B9A027-C859-9A1C-E3F3-AD27E0C1A125}"/>
                    </a:ext>
                  </a:extLst>
                </p:cNvPr>
                <p:cNvGrpSpPr/>
                <p:nvPr/>
              </p:nvGrpSpPr>
              <p:grpSpPr>
                <a:xfrm>
                  <a:off x="4567827" y="970271"/>
                  <a:ext cx="1176558" cy="776349"/>
                  <a:chOff x="4567827" y="970271"/>
                  <a:chExt cx="1176558" cy="776349"/>
                </a:xfrm>
                <a:grpFill/>
              </p:grpSpPr>
              <p:sp>
                <p:nvSpPr>
                  <p:cNvPr id="1386" name="Round Diagonal Corner Rectangle 2">
                    <a:extLst>
                      <a:ext uri="{FF2B5EF4-FFF2-40B4-BE49-F238E27FC236}">
                        <a16:creationId xmlns:a16="http://schemas.microsoft.com/office/drawing/2014/main" id="{84056365-2577-4B50-90F5-B68E7B390F9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7" name="Round Diagonal Corner Rectangle 3">
                    <a:extLst>
                      <a:ext uri="{FF2B5EF4-FFF2-40B4-BE49-F238E27FC236}">
                        <a16:creationId xmlns:a16="http://schemas.microsoft.com/office/drawing/2014/main" id="{11768257-4E9F-E35D-89F6-34DBF154C1D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8" name="Round Diagonal Corner Rectangle 4">
                    <a:extLst>
                      <a:ext uri="{FF2B5EF4-FFF2-40B4-BE49-F238E27FC236}">
                        <a16:creationId xmlns:a16="http://schemas.microsoft.com/office/drawing/2014/main" id="{23D4C638-0CDA-0609-30FF-A4DFF0BB63C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9" name="Round Diagonal Corner Rectangle 5">
                    <a:extLst>
                      <a:ext uri="{FF2B5EF4-FFF2-40B4-BE49-F238E27FC236}">
                        <a16:creationId xmlns:a16="http://schemas.microsoft.com/office/drawing/2014/main" id="{A62CE9D9-E943-8A89-F833-267DACF63BA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0" name="Round Diagonal Corner Rectangle 6">
                    <a:extLst>
                      <a:ext uri="{FF2B5EF4-FFF2-40B4-BE49-F238E27FC236}">
                        <a16:creationId xmlns:a16="http://schemas.microsoft.com/office/drawing/2014/main" id="{0131D10B-45B2-1C7F-8A80-331F9548A0C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0" name="Group 8">
                  <a:extLst>
                    <a:ext uri="{FF2B5EF4-FFF2-40B4-BE49-F238E27FC236}">
                      <a16:creationId xmlns:a16="http://schemas.microsoft.com/office/drawing/2014/main" id="{2100AE11-258F-7FBB-C86E-035CB5BDF85F}"/>
                    </a:ext>
                  </a:extLst>
                </p:cNvPr>
                <p:cNvGrpSpPr/>
                <p:nvPr/>
              </p:nvGrpSpPr>
              <p:grpSpPr>
                <a:xfrm rot="16517873">
                  <a:off x="5186556" y="1224033"/>
                  <a:ext cx="1176558" cy="776349"/>
                  <a:chOff x="4567827" y="970271"/>
                  <a:chExt cx="1176558" cy="776349"/>
                </a:xfrm>
                <a:grpFill/>
              </p:grpSpPr>
              <p:sp>
                <p:nvSpPr>
                  <p:cNvPr id="1381" name="Round Diagonal Corner Rectangle 31">
                    <a:extLst>
                      <a:ext uri="{FF2B5EF4-FFF2-40B4-BE49-F238E27FC236}">
                        <a16:creationId xmlns:a16="http://schemas.microsoft.com/office/drawing/2014/main" id="{DBF5C572-A11A-A54F-B577-06F1E5C6C89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 name="Round Diagonal Corner Rectangle 32">
                    <a:extLst>
                      <a:ext uri="{FF2B5EF4-FFF2-40B4-BE49-F238E27FC236}">
                        <a16:creationId xmlns:a16="http://schemas.microsoft.com/office/drawing/2014/main" id="{4861A94F-6504-A59E-9511-20A0A42DF67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3" name="Round Diagonal Corner Rectangle 33">
                    <a:extLst>
                      <a:ext uri="{FF2B5EF4-FFF2-40B4-BE49-F238E27FC236}">
                        <a16:creationId xmlns:a16="http://schemas.microsoft.com/office/drawing/2014/main" id="{4D079FBD-39FD-EF2E-E8B0-A5FDECBB2CD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4" name="Round Diagonal Corner Rectangle 34">
                    <a:extLst>
                      <a:ext uri="{FF2B5EF4-FFF2-40B4-BE49-F238E27FC236}">
                        <a16:creationId xmlns:a16="http://schemas.microsoft.com/office/drawing/2014/main" id="{E639E6C8-53BA-D15D-1FFC-470A4848787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5" name="Round Diagonal Corner Rectangle 35">
                    <a:extLst>
                      <a:ext uri="{FF2B5EF4-FFF2-40B4-BE49-F238E27FC236}">
                        <a16:creationId xmlns:a16="http://schemas.microsoft.com/office/drawing/2014/main" id="{E2478A25-2861-5F03-75D4-A9E3809BD19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27" name="Group 1326">
                <a:extLst>
                  <a:ext uri="{FF2B5EF4-FFF2-40B4-BE49-F238E27FC236}">
                    <a16:creationId xmlns:a16="http://schemas.microsoft.com/office/drawing/2014/main" id="{7CC8A269-2D62-ED0D-D580-14859B0BBC48}"/>
                  </a:ext>
                </a:extLst>
              </p:cNvPr>
              <p:cNvGrpSpPr/>
              <p:nvPr/>
            </p:nvGrpSpPr>
            <p:grpSpPr>
              <a:xfrm rot="8113811">
                <a:off x="1943792" y="770000"/>
                <a:ext cx="1446415" cy="1355079"/>
                <a:chOff x="4567827" y="970271"/>
                <a:chExt cx="1595182" cy="1230216"/>
              </a:xfrm>
              <a:grpFill/>
            </p:grpSpPr>
            <p:grpSp>
              <p:nvGrpSpPr>
                <p:cNvPr id="1367" name="Group 7">
                  <a:extLst>
                    <a:ext uri="{FF2B5EF4-FFF2-40B4-BE49-F238E27FC236}">
                      <a16:creationId xmlns:a16="http://schemas.microsoft.com/office/drawing/2014/main" id="{C551E237-1757-E42E-EF1E-52947DB405C0}"/>
                    </a:ext>
                  </a:extLst>
                </p:cNvPr>
                <p:cNvGrpSpPr/>
                <p:nvPr/>
              </p:nvGrpSpPr>
              <p:grpSpPr>
                <a:xfrm>
                  <a:off x="4567827" y="970271"/>
                  <a:ext cx="1176558" cy="776349"/>
                  <a:chOff x="4567827" y="970271"/>
                  <a:chExt cx="1176558" cy="776349"/>
                </a:xfrm>
                <a:grpFill/>
              </p:grpSpPr>
              <p:sp>
                <p:nvSpPr>
                  <p:cNvPr id="1374" name="Round Diagonal Corner Rectangle 2">
                    <a:extLst>
                      <a:ext uri="{FF2B5EF4-FFF2-40B4-BE49-F238E27FC236}">
                        <a16:creationId xmlns:a16="http://schemas.microsoft.com/office/drawing/2014/main" id="{702C78C5-32D1-93A4-2884-132D34383EC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5" name="Round Diagonal Corner Rectangle 3">
                    <a:extLst>
                      <a:ext uri="{FF2B5EF4-FFF2-40B4-BE49-F238E27FC236}">
                        <a16:creationId xmlns:a16="http://schemas.microsoft.com/office/drawing/2014/main" id="{54DE79EC-0E74-F998-5B37-2CD38CE4A03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6" name="Round Diagonal Corner Rectangle 4">
                    <a:extLst>
                      <a:ext uri="{FF2B5EF4-FFF2-40B4-BE49-F238E27FC236}">
                        <a16:creationId xmlns:a16="http://schemas.microsoft.com/office/drawing/2014/main" id="{2CE359E5-9355-35B1-D916-9759C45A906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7" name="Round Diagonal Corner Rectangle 5">
                    <a:extLst>
                      <a:ext uri="{FF2B5EF4-FFF2-40B4-BE49-F238E27FC236}">
                        <a16:creationId xmlns:a16="http://schemas.microsoft.com/office/drawing/2014/main" id="{CD36511B-EE58-D31E-79DF-93F820EDCBD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8" name="Round Diagonal Corner Rectangle 6">
                    <a:extLst>
                      <a:ext uri="{FF2B5EF4-FFF2-40B4-BE49-F238E27FC236}">
                        <a16:creationId xmlns:a16="http://schemas.microsoft.com/office/drawing/2014/main" id="{6095A385-5F3E-B198-F7FA-99CBB715799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8" name="Group 8">
                  <a:extLst>
                    <a:ext uri="{FF2B5EF4-FFF2-40B4-BE49-F238E27FC236}">
                      <a16:creationId xmlns:a16="http://schemas.microsoft.com/office/drawing/2014/main" id="{B1EBC9FE-3668-F033-32F6-4DED909D2374}"/>
                    </a:ext>
                  </a:extLst>
                </p:cNvPr>
                <p:cNvGrpSpPr/>
                <p:nvPr/>
              </p:nvGrpSpPr>
              <p:grpSpPr>
                <a:xfrm rot="16517873">
                  <a:off x="5186556" y="1224033"/>
                  <a:ext cx="1176558" cy="776349"/>
                  <a:chOff x="4567827" y="970271"/>
                  <a:chExt cx="1176558" cy="776349"/>
                </a:xfrm>
                <a:grpFill/>
              </p:grpSpPr>
              <p:sp>
                <p:nvSpPr>
                  <p:cNvPr id="1369" name="Round Diagonal Corner Rectangle 44">
                    <a:extLst>
                      <a:ext uri="{FF2B5EF4-FFF2-40B4-BE49-F238E27FC236}">
                        <a16:creationId xmlns:a16="http://schemas.microsoft.com/office/drawing/2014/main" id="{CB132942-8563-66E1-4BB7-61A4341DCAF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0" name="Round Diagonal Corner Rectangle 45">
                    <a:extLst>
                      <a:ext uri="{FF2B5EF4-FFF2-40B4-BE49-F238E27FC236}">
                        <a16:creationId xmlns:a16="http://schemas.microsoft.com/office/drawing/2014/main" id="{9DCC6F24-4792-25A4-BF4C-40E19F7B10F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1" name="Round Diagonal Corner Rectangle 46">
                    <a:extLst>
                      <a:ext uri="{FF2B5EF4-FFF2-40B4-BE49-F238E27FC236}">
                        <a16:creationId xmlns:a16="http://schemas.microsoft.com/office/drawing/2014/main" id="{1769C487-F760-5040-B577-C9BE8456064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 name="Round Diagonal Corner Rectangle 47">
                    <a:extLst>
                      <a:ext uri="{FF2B5EF4-FFF2-40B4-BE49-F238E27FC236}">
                        <a16:creationId xmlns:a16="http://schemas.microsoft.com/office/drawing/2014/main" id="{458733C2-AB55-2EAA-9108-ABAF0274AB4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3" name="Round Diagonal Corner Rectangle 48">
                    <a:extLst>
                      <a:ext uri="{FF2B5EF4-FFF2-40B4-BE49-F238E27FC236}">
                        <a16:creationId xmlns:a16="http://schemas.microsoft.com/office/drawing/2014/main" id="{9D8FB62F-C698-F0A6-225F-60436191346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28" name="Group 1327">
                <a:extLst>
                  <a:ext uri="{FF2B5EF4-FFF2-40B4-BE49-F238E27FC236}">
                    <a16:creationId xmlns:a16="http://schemas.microsoft.com/office/drawing/2014/main" id="{6C41A683-7553-7BD4-F2B4-6981760CC291}"/>
                  </a:ext>
                </a:extLst>
              </p:cNvPr>
              <p:cNvGrpSpPr/>
              <p:nvPr/>
            </p:nvGrpSpPr>
            <p:grpSpPr>
              <a:xfrm rot="8113811">
                <a:off x="1438523" y="2207715"/>
                <a:ext cx="1390153" cy="762604"/>
                <a:chOff x="4567827" y="970271"/>
                <a:chExt cx="1595182" cy="1230216"/>
              </a:xfrm>
              <a:grpFill/>
            </p:grpSpPr>
            <p:grpSp>
              <p:nvGrpSpPr>
                <p:cNvPr id="1355" name="Group 7">
                  <a:extLst>
                    <a:ext uri="{FF2B5EF4-FFF2-40B4-BE49-F238E27FC236}">
                      <a16:creationId xmlns:a16="http://schemas.microsoft.com/office/drawing/2014/main" id="{B5D340CE-C90F-DAF9-A6F0-E577BA49D674}"/>
                    </a:ext>
                  </a:extLst>
                </p:cNvPr>
                <p:cNvGrpSpPr/>
                <p:nvPr/>
              </p:nvGrpSpPr>
              <p:grpSpPr>
                <a:xfrm>
                  <a:off x="4567827" y="970271"/>
                  <a:ext cx="1176558" cy="776349"/>
                  <a:chOff x="4567827" y="970271"/>
                  <a:chExt cx="1176558" cy="776349"/>
                </a:xfrm>
                <a:grpFill/>
              </p:grpSpPr>
              <p:sp>
                <p:nvSpPr>
                  <p:cNvPr id="1362" name="Round Diagonal Corner Rectangle 2">
                    <a:extLst>
                      <a:ext uri="{FF2B5EF4-FFF2-40B4-BE49-F238E27FC236}">
                        <a16:creationId xmlns:a16="http://schemas.microsoft.com/office/drawing/2014/main" id="{95B2529A-059E-BDF9-CBA8-2D7C17D7830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3" name="Round Diagonal Corner Rectangle 3">
                    <a:extLst>
                      <a:ext uri="{FF2B5EF4-FFF2-40B4-BE49-F238E27FC236}">
                        <a16:creationId xmlns:a16="http://schemas.microsoft.com/office/drawing/2014/main" id="{89EB857C-B5B2-FB99-D7CF-7DD3D84AEC3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4" name="Round Diagonal Corner Rectangle 4">
                    <a:extLst>
                      <a:ext uri="{FF2B5EF4-FFF2-40B4-BE49-F238E27FC236}">
                        <a16:creationId xmlns:a16="http://schemas.microsoft.com/office/drawing/2014/main" id="{37844E0B-4FB8-A394-1632-2BB5C43B96A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5" name="Round Diagonal Corner Rectangle 5">
                    <a:extLst>
                      <a:ext uri="{FF2B5EF4-FFF2-40B4-BE49-F238E27FC236}">
                        <a16:creationId xmlns:a16="http://schemas.microsoft.com/office/drawing/2014/main" id="{4EAC4D14-F55C-F38B-1A5C-08F11141A93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6" name="Round Diagonal Corner Rectangle 6">
                    <a:extLst>
                      <a:ext uri="{FF2B5EF4-FFF2-40B4-BE49-F238E27FC236}">
                        <a16:creationId xmlns:a16="http://schemas.microsoft.com/office/drawing/2014/main" id="{7DA515BA-936A-8FCD-F998-0C72B3F980D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6" name="Group 8">
                  <a:extLst>
                    <a:ext uri="{FF2B5EF4-FFF2-40B4-BE49-F238E27FC236}">
                      <a16:creationId xmlns:a16="http://schemas.microsoft.com/office/drawing/2014/main" id="{6DD554E2-0F64-6F54-ABB0-E80C33E31564}"/>
                    </a:ext>
                  </a:extLst>
                </p:cNvPr>
                <p:cNvGrpSpPr/>
                <p:nvPr/>
              </p:nvGrpSpPr>
              <p:grpSpPr>
                <a:xfrm rot="16517873">
                  <a:off x="5186556" y="1224033"/>
                  <a:ext cx="1176558" cy="776349"/>
                  <a:chOff x="4567827" y="970271"/>
                  <a:chExt cx="1176558" cy="776349"/>
                </a:xfrm>
                <a:grpFill/>
              </p:grpSpPr>
              <p:sp>
                <p:nvSpPr>
                  <p:cNvPr id="1357" name="Round Diagonal Corner Rectangle 57">
                    <a:extLst>
                      <a:ext uri="{FF2B5EF4-FFF2-40B4-BE49-F238E27FC236}">
                        <a16:creationId xmlns:a16="http://schemas.microsoft.com/office/drawing/2014/main" id="{98A4B290-AB79-BFCE-F282-3AAE271ADEC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8" name="Round Diagonal Corner Rectangle 58">
                    <a:extLst>
                      <a:ext uri="{FF2B5EF4-FFF2-40B4-BE49-F238E27FC236}">
                        <a16:creationId xmlns:a16="http://schemas.microsoft.com/office/drawing/2014/main" id="{7CD471E4-1749-2522-A509-8597DE03490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9" name="Round Diagonal Corner Rectangle 59">
                    <a:extLst>
                      <a:ext uri="{FF2B5EF4-FFF2-40B4-BE49-F238E27FC236}">
                        <a16:creationId xmlns:a16="http://schemas.microsoft.com/office/drawing/2014/main" id="{699FA305-11A9-37A7-5684-B64E40E52A9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0" name="Round Diagonal Corner Rectangle 60">
                    <a:extLst>
                      <a:ext uri="{FF2B5EF4-FFF2-40B4-BE49-F238E27FC236}">
                        <a16:creationId xmlns:a16="http://schemas.microsoft.com/office/drawing/2014/main" id="{EFFF0642-2193-1E65-A891-A64ED996378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 name="Round Diagonal Corner Rectangle 61">
                    <a:extLst>
                      <a:ext uri="{FF2B5EF4-FFF2-40B4-BE49-F238E27FC236}">
                        <a16:creationId xmlns:a16="http://schemas.microsoft.com/office/drawing/2014/main" id="{D1C42EF9-A6F3-F415-E33E-45F2C538F7E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29" name="Group 1328">
                <a:extLst>
                  <a:ext uri="{FF2B5EF4-FFF2-40B4-BE49-F238E27FC236}">
                    <a16:creationId xmlns:a16="http://schemas.microsoft.com/office/drawing/2014/main" id="{46AD0213-36A5-5B96-A27B-5D409CF7B4FE}"/>
                  </a:ext>
                </a:extLst>
              </p:cNvPr>
              <p:cNvGrpSpPr/>
              <p:nvPr/>
            </p:nvGrpSpPr>
            <p:grpSpPr>
              <a:xfrm rot="9089938">
                <a:off x="2556363" y="1661184"/>
                <a:ext cx="1090262" cy="771324"/>
                <a:chOff x="4567827" y="970271"/>
                <a:chExt cx="1595182" cy="1230216"/>
              </a:xfrm>
              <a:grpFill/>
            </p:grpSpPr>
            <p:grpSp>
              <p:nvGrpSpPr>
                <p:cNvPr id="1343" name="Group 7">
                  <a:extLst>
                    <a:ext uri="{FF2B5EF4-FFF2-40B4-BE49-F238E27FC236}">
                      <a16:creationId xmlns:a16="http://schemas.microsoft.com/office/drawing/2014/main" id="{1ACC06ED-321D-D2F6-38BA-BFE31DCBB21C}"/>
                    </a:ext>
                  </a:extLst>
                </p:cNvPr>
                <p:cNvGrpSpPr/>
                <p:nvPr/>
              </p:nvGrpSpPr>
              <p:grpSpPr>
                <a:xfrm>
                  <a:off x="4567827" y="970271"/>
                  <a:ext cx="1176558" cy="776349"/>
                  <a:chOff x="4567827" y="970271"/>
                  <a:chExt cx="1176558" cy="776349"/>
                </a:xfrm>
                <a:grpFill/>
              </p:grpSpPr>
              <p:sp>
                <p:nvSpPr>
                  <p:cNvPr id="1350" name="Round Diagonal Corner Rectangle 2">
                    <a:extLst>
                      <a:ext uri="{FF2B5EF4-FFF2-40B4-BE49-F238E27FC236}">
                        <a16:creationId xmlns:a16="http://schemas.microsoft.com/office/drawing/2014/main" id="{C9FC4E14-A6B9-040E-5ABC-14C9DA7351C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1" name="Round Diagonal Corner Rectangle 3">
                    <a:extLst>
                      <a:ext uri="{FF2B5EF4-FFF2-40B4-BE49-F238E27FC236}">
                        <a16:creationId xmlns:a16="http://schemas.microsoft.com/office/drawing/2014/main" id="{14854852-4B04-B592-DDE3-6BAE4696AD9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2" name="Round Diagonal Corner Rectangle 4">
                    <a:extLst>
                      <a:ext uri="{FF2B5EF4-FFF2-40B4-BE49-F238E27FC236}">
                        <a16:creationId xmlns:a16="http://schemas.microsoft.com/office/drawing/2014/main" id="{85C2C73F-4F27-DE3E-2E77-07C2778E361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3" name="Round Diagonal Corner Rectangle 5">
                    <a:extLst>
                      <a:ext uri="{FF2B5EF4-FFF2-40B4-BE49-F238E27FC236}">
                        <a16:creationId xmlns:a16="http://schemas.microsoft.com/office/drawing/2014/main" id="{E436DF32-2B8F-7638-25DD-EC9D58EA73A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4" name="Round Diagonal Corner Rectangle 6">
                    <a:extLst>
                      <a:ext uri="{FF2B5EF4-FFF2-40B4-BE49-F238E27FC236}">
                        <a16:creationId xmlns:a16="http://schemas.microsoft.com/office/drawing/2014/main" id="{E19BF088-C00A-A48E-813F-43327F097A7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4" name="Group 8">
                  <a:extLst>
                    <a:ext uri="{FF2B5EF4-FFF2-40B4-BE49-F238E27FC236}">
                      <a16:creationId xmlns:a16="http://schemas.microsoft.com/office/drawing/2014/main" id="{FF5A6C46-8EE3-3F61-886B-8664E183683A}"/>
                    </a:ext>
                  </a:extLst>
                </p:cNvPr>
                <p:cNvGrpSpPr/>
                <p:nvPr/>
              </p:nvGrpSpPr>
              <p:grpSpPr>
                <a:xfrm rot="16517873">
                  <a:off x="5186556" y="1224033"/>
                  <a:ext cx="1176558" cy="776349"/>
                  <a:chOff x="4567827" y="970271"/>
                  <a:chExt cx="1176558" cy="776349"/>
                </a:xfrm>
                <a:grpFill/>
              </p:grpSpPr>
              <p:sp>
                <p:nvSpPr>
                  <p:cNvPr id="1345" name="Round Diagonal Corner Rectangle 70">
                    <a:extLst>
                      <a:ext uri="{FF2B5EF4-FFF2-40B4-BE49-F238E27FC236}">
                        <a16:creationId xmlns:a16="http://schemas.microsoft.com/office/drawing/2014/main" id="{4405EB81-0AE3-CDBA-BFB9-DD592A0307F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6" name="Round Diagonal Corner Rectangle 71">
                    <a:extLst>
                      <a:ext uri="{FF2B5EF4-FFF2-40B4-BE49-F238E27FC236}">
                        <a16:creationId xmlns:a16="http://schemas.microsoft.com/office/drawing/2014/main" id="{1BBBCB2C-3BAD-935F-6A77-B5F76623989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7" name="Round Diagonal Corner Rectangle 72">
                    <a:extLst>
                      <a:ext uri="{FF2B5EF4-FFF2-40B4-BE49-F238E27FC236}">
                        <a16:creationId xmlns:a16="http://schemas.microsoft.com/office/drawing/2014/main" id="{F47980EC-F4FB-FF05-CE41-77379D46B57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8" name="Round Diagonal Corner Rectangle 73">
                    <a:extLst>
                      <a:ext uri="{FF2B5EF4-FFF2-40B4-BE49-F238E27FC236}">
                        <a16:creationId xmlns:a16="http://schemas.microsoft.com/office/drawing/2014/main" id="{961807A9-1E29-9F0E-EC2A-2DACD60E43B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9" name="Round Diagonal Corner Rectangle 74">
                    <a:extLst>
                      <a:ext uri="{FF2B5EF4-FFF2-40B4-BE49-F238E27FC236}">
                        <a16:creationId xmlns:a16="http://schemas.microsoft.com/office/drawing/2014/main" id="{8AE944C5-207C-FD0E-2D95-D232588CFF1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30" name="Group 1329">
                <a:extLst>
                  <a:ext uri="{FF2B5EF4-FFF2-40B4-BE49-F238E27FC236}">
                    <a16:creationId xmlns:a16="http://schemas.microsoft.com/office/drawing/2014/main" id="{0A40AFDA-16D6-FDFD-7E5F-B4D98BBDA870}"/>
                  </a:ext>
                </a:extLst>
              </p:cNvPr>
              <p:cNvGrpSpPr/>
              <p:nvPr/>
            </p:nvGrpSpPr>
            <p:grpSpPr>
              <a:xfrm rot="13486189" flipH="1">
                <a:off x="1389306" y="2685691"/>
                <a:ext cx="1345945" cy="1037421"/>
                <a:chOff x="4567827" y="970271"/>
                <a:chExt cx="1595182" cy="1230216"/>
              </a:xfrm>
              <a:grpFill/>
            </p:grpSpPr>
            <p:grpSp>
              <p:nvGrpSpPr>
                <p:cNvPr id="1331" name="Group 7">
                  <a:extLst>
                    <a:ext uri="{FF2B5EF4-FFF2-40B4-BE49-F238E27FC236}">
                      <a16:creationId xmlns:a16="http://schemas.microsoft.com/office/drawing/2014/main" id="{10F320FB-5B66-B1C9-44B8-1446FCF336CF}"/>
                    </a:ext>
                  </a:extLst>
                </p:cNvPr>
                <p:cNvGrpSpPr/>
                <p:nvPr/>
              </p:nvGrpSpPr>
              <p:grpSpPr>
                <a:xfrm>
                  <a:off x="4567827" y="970271"/>
                  <a:ext cx="1176558" cy="776349"/>
                  <a:chOff x="4567827" y="970271"/>
                  <a:chExt cx="1176558" cy="776349"/>
                </a:xfrm>
                <a:grpFill/>
              </p:grpSpPr>
              <p:sp>
                <p:nvSpPr>
                  <p:cNvPr id="1338" name="Round Diagonal Corner Rectangle 2">
                    <a:extLst>
                      <a:ext uri="{FF2B5EF4-FFF2-40B4-BE49-F238E27FC236}">
                        <a16:creationId xmlns:a16="http://schemas.microsoft.com/office/drawing/2014/main" id="{382378A0-3630-575A-C69E-7B9A3B34935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9" name="Round Diagonal Corner Rectangle 3">
                    <a:extLst>
                      <a:ext uri="{FF2B5EF4-FFF2-40B4-BE49-F238E27FC236}">
                        <a16:creationId xmlns:a16="http://schemas.microsoft.com/office/drawing/2014/main" id="{A804B180-50CA-A046-968C-38B7A81554A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0" name="Round Diagonal Corner Rectangle 4">
                    <a:extLst>
                      <a:ext uri="{FF2B5EF4-FFF2-40B4-BE49-F238E27FC236}">
                        <a16:creationId xmlns:a16="http://schemas.microsoft.com/office/drawing/2014/main" id="{F5BF7231-8AD3-F900-51C6-70467B07034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 name="Round Diagonal Corner Rectangle 5">
                    <a:extLst>
                      <a:ext uri="{FF2B5EF4-FFF2-40B4-BE49-F238E27FC236}">
                        <a16:creationId xmlns:a16="http://schemas.microsoft.com/office/drawing/2014/main" id="{ACE73F96-488A-91BE-ED42-1963E52DC66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2" name="Round Diagonal Corner Rectangle 6">
                    <a:extLst>
                      <a:ext uri="{FF2B5EF4-FFF2-40B4-BE49-F238E27FC236}">
                        <a16:creationId xmlns:a16="http://schemas.microsoft.com/office/drawing/2014/main" id="{51806696-6145-16D8-AB68-CED90B8B809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2" name="Group 8">
                  <a:extLst>
                    <a:ext uri="{FF2B5EF4-FFF2-40B4-BE49-F238E27FC236}">
                      <a16:creationId xmlns:a16="http://schemas.microsoft.com/office/drawing/2014/main" id="{2115D9B6-5E2B-5586-D4D9-326126CAF8EE}"/>
                    </a:ext>
                  </a:extLst>
                </p:cNvPr>
                <p:cNvGrpSpPr/>
                <p:nvPr/>
              </p:nvGrpSpPr>
              <p:grpSpPr>
                <a:xfrm rot="16517873">
                  <a:off x="5186556" y="1224033"/>
                  <a:ext cx="1176558" cy="776349"/>
                  <a:chOff x="4567827" y="970271"/>
                  <a:chExt cx="1176558" cy="776349"/>
                </a:xfrm>
                <a:grpFill/>
              </p:grpSpPr>
              <p:sp>
                <p:nvSpPr>
                  <p:cNvPr id="1333" name="Round Diagonal Corner Rectangle 83">
                    <a:extLst>
                      <a:ext uri="{FF2B5EF4-FFF2-40B4-BE49-F238E27FC236}">
                        <a16:creationId xmlns:a16="http://schemas.microsoft.com/office/drawing/2014/main" id="{B175B7B8-EB07-500A-43DE-35E1B2352BD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 name="Round Diagonal Corner Rectangle 84">
                    <a:extLst>
                      <a:ext uri="{FF2B5EF4-FFF2-40B4-BE49-F238E27FC236}">
                        <a16:creationId xmlns:a16="http://schemas.microsoft.com/office/drawing/2014/main" id="{2281773C-B888-A60C-0547-9A7AC95EF54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5" name="Round Diagonal Corner Rectangle 85">
                    <a:extLst>
                      <a:ext uri="{FF2B5EF4-FFF2-40B4-BE49-F238E27FC236}">
                        <a16:creationId xmlns:a16="http://schemas.microsoft.com/office/drawing/2014/main" id="{282EF51F-A610-21E6-1A6C-495987FBA66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6" name="Round Diagonal Corner Rectangle 86">
                    <a:extLst>
                      <a:ext uri="{FF2B5EF4-FFF2-40B4-BE49-F238E27FC236}">
                        <a16:creationId xmlns:a16="http://schemas.microsoft.com/office/drawing/2014/main" id="{F4AF2247-8719-C133-F3D5-5774573CF70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7" name="Round Diagonal Corner Rectangle 87">
                    <a:extLst>
                      <a:ext uri="{FF2B5EF4-FFF2-40B4-BE49-F238E27FC236}">
                        <a16:creationId xmlns:a16="http://schemas.microsoft.com/office/drawing/2014/main" id="{73F25CBF-3390-DE02-58B9-74DD2E0CD27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01" name="Group 1100">
              <a:extLst>
                <a:ext uri="{FF2B5EF4-FFF2-40B4-BE49-F238E27FC236}">
                  <a16:creationId xmlns:a16="http://schemas.microsoft.com/office/drawing/2014/main" id="{D59E42F5-B559-3C0F-C476-CEBFDC171652}"/>
                </a:ext>
              </a:extLst>
            </p:cNvPr>
            <p:cNvGrpSpPr/>
            <p:nvPr/>
          </p:nvGrpSpPr>
          <p:grpSpPr>
            <a:xfrm>
              <a:off x="3340991" y="4187262"/>
              <a:ext cx="1015120" cy="696482"/>
              <a:chOff x="3480816" y="1417320"/>
              <a:chExt cx="4105975" cy="2871216"/>
            </a:xfrm>
            <a:solidFill>
              <a:schemeClr val="accent6">
                <a:lumMod val="75000"/>
              </a:schemeClr>
            </a:solidFill>
          </p:grpSpPr>
          <p:grpSp>
            <p:nvGrpSpPr>
              <p:cNvPr id="1311" name="Group 1310">
                <a:extLst>
                  <a:ext uri="{FF2B5EF4-FFF2-40B4-BE49-F238E27FC236}">
                    <a16:creationId xmlns:a16="http://schemas.microsoft.com/office/drawing/2014/main" id="{1B9224E8-84F8-5B72-4CD6-CAF2ED3E1DF6}"/>
                  </a:ext>
                </a:extLst>
              </p:cNvPr>
              <p:cNvGrpSpPr/>
              <p:nvPr/>
            </p:nvGrpSpPr>
            <p:grpSpPr>
              <a:xfrm>
                <a:off x="4489705" y="1779294"/>
                <a:ext cx="1630864" cy="1887450"/>
                <a:chOff x="7653422" y="1435608"/>
                <a:chExt cx="2769586" cy="3757446"/>
              </a:xfrm>
              <a:grpFill/>
            </p:grpSpPr>
            <p:sp>
              <p:nvSpPr>
                <p:cNvPr id="1321" name="Rectangle 2">
                  <a:extLst>
                    <a:ext uri="{FF2B5EF4-FFF2-40B4-BE49-F238E27FC236}">
                      <a16:creationId xmlns:a16="http://schemas.microsoft.com/office/drawing/2014/main" id="{67FCFB68-9B0C-AD91-DD12-F4DE99B50E21}"/>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2" name="Freeform: Shape 1321">
                  <a:extLst>
                    <a:ext uri="{FF2B5EF4-FFF2-40B4-BE49-F238E27FC236}">
                      <a16:creationId xmlns:a16="http://schemas.microsoft.com/office/drawing/2014/main" id="{62F87239-9B31-8B0F-8636-6C5868B87B8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12" name="Group 1311">
                <a:extLst>
                  <a:ext uri="{FF2B5EF4-FFF2-40B4-BE49-F238E27FC236}">
                    <a16:creationId xmlns:a16="http://schemas.microsoft.com/office/drawing/2014/main" id="{12089633-E5EC-5528-3A50-401842697E3B}"/>
                  </a:ext>
                </a:extLst>
              </p:cNvPr>
              <p:cNvGrpSpPr/>
              <p:nvPr/>
            </p:nvGrpSpPr>
            <p:grpSpPr>
              <a:xfrm>
                <a:off x="5218177" y="1636776"/>
                <a:ext cx="1822482" cy="2109216"/>
                <a:chOff x="7653422" y="1435608"/>
                <a:chExt cx="2769586" cy="3757446"/>
              </a:xfrm>
              <a:grpFill/>
            </p:grpSpPr>
            <p:sp>
              <p:nvSpPr>
                <p:cNvPr id="1319" name="Rectangle 2">
                  <a:extLst>
                    <a:ext uri="{FF2B5EF4-FFF2-40B4-BE49-F238E27FC236}">
                      <a16:creationId xmlns:a16="http://schemas.microsoft.com/office/drawing/2014/main" id="{1500F41D-C4B3-248A-F5F7-AB83CC696A32}"/>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0" name="Freeform: Shape 1319">
                  <a:extLst>
                    <a:ext uri="{FF2B5EF4-FFF2-40B4-BE49-F238E27FC236}">
                      <a16:creationId xmlns:a16="http://schemas.microsoft.com/office/drawing/2014/main" id="{92834CCE-7319-DE2D-CD78-405DC826B17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13" name="Group 1312">
                <a:extLst>
                  <a:ext uri="{FF2B5EF4-FFF2-40B4-BE49-F238E27FC236}">
                    <a16:creationId xmlns:a16="http://schemas.microsoft.com/office/drawing/2014/main" id="{383DECD5-C3FC-9CE9-5449-F7D880578F39}"/>
                  </a:ext>
                </a:extLst>
              </p:cNvPr>
              <p:cNvGrpSpPr/>
              <p:nvPr/>
            </p:nvGrpSpPr>
            <p:grpSpPr>
              <a:xfrm>
                <a:off x="3480816" y="1417320"/>
                <a:ext cx="2162223" cy="2502408"/>
                <a:chOff x="7653422" y="1435608"/>
                <a:chExt cx="2769586" cy="3757446"/>
              </a:xfrm>
              <a:grpFill/>
            </p:grpSpPr>
            <p:sp>
              <p:nvSpPr>
                <p:cNvPr id="1317" name="Rectangle 2">
                  <a:extLst>
                    <a:ext uri="{FF2B5EF4-FFF2-40B4-BE49-F238E27FC236}">
                      <a16:creationId xmlns:a16="http://schemas.microsoft.com/office/drawing/2014/main" id="{A47662D3-21F6-6E0C-1DAD-8316BAE5BF73}"/>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8" name="Freeform: Shape 1317">
                  <a:extLst>
                    <a:ext uri="{FF2B5EF4-FFF2-40B4-BE49-F238E27FC236}">
                      <a16:creationId xmlns:a16="http://schemas.microsoft.com/office/drawing/2014/main" id="{A7B981E5-D10A-7198-13CC-4D57E65E8A1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14" name="Group 1313">
                <a:extLst>
                  <a:ext uri="{FF2B5EF4-FFF2-40B4-BE49-F238E27FC236}">
                    <a16:creationId xmlns:a16="http://schemas.microsoft.com/office/drawing/2014/main" id="{BA3E76CE-AF83-2038-E4AC-5CBA661F3EF6}"/>
                  </a:ext>
                </a:extLst>
              </p:cNvPr>
              <p:cNvGrpSpPr/>
              <p:nvPr/>
            </p:nvGrpSpPr>
            <p:grpSpPr>
              <a:xfrm>
                <a:off x="5394961" y="1751862"/>
                <a:ext cx="2191830" cy="2536674"/>
                <a:chOff x="7653422" y="1435608"/>
                <a:chExt cx="2769586" cy="3757446"/>
              </a:xfrm>
              <a:grpFill/>
            </p:grpSpPr>
            <p:sp>
              <p:nvSpPr>
                <p:cNvPr id="1315" name="Rectangle 2">
                  <a:extLst>
                    <a:ext uri="{FF2B5EF4-FFF2-40B4-BE49-F238E27FC236}">
                      <a16:creationId xmlns:a16="http://schemas.microsoft.com/office/drawing/2014/main" id="{F3B20B5C-DC7F-D256-D6B7-411AEBA98B38}"/>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6" name="Freeform: Shape 1315">
                  <a:extLst>
                    <a:ext uri="{FF2B5EF4-FFF2-40B4-BE49-F238E27FC236}">
                      <a16:creationId xmlns:a16="http://schemas.microsoft.com/office/drawing/2014/main" id="{646D927A-D99F-2E27-3755-467D85F6A97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1102" name="Group 1101">
              <a:extLst>
                <a:ext uri="{FF2B5EF4-FFF2-40B4-BE49-F238E27FC236}">
                  <a16:creationId xmlns:a16="http://schemas.microsoft.com/office/drawing/2014/main" id="{AB63E3E3-D309-C737-B450-8A6582902C8F}"/>
                </a:ext>
              </a:extLst>
            </p:cNvPr>
            <p:cNvGrpSpPr/>
            <p:nvPr/>
          </p:nvGrpSpPr>
          <p:grpSpPr>
            <a:xfrm>
              <a:off x="3557552" y="4304439"/>
              <a:ext cx="384925" cy="648379"/>
              <a:chOff x="1241184" y="770000"/>
              <a:chExt cx="2405441" cy="4129562"/>
            </a:xfrm>
            <a:solidFill>
              <a:schemeClr val="accent6">
                <a:lumMod val="50000"/>
              </a:schemeClr>
            </a:solidFill>
          </p:grpSpPr>
          <p:grpSp>
            <p:nvGrpSpPr>
              <p:cNvPr id="1219" name="Group 1218">
                <a:extLst>
                  <a:ext uri="{FF2B5EF4-FFF2-40B4-BE49-F238E27FC236}">
                    <a16:creationId xmlns:a16="http://schemas.microsoft.com/office/drawing/2014/main" id="{7AE17107-C91D-3052-D7FA-034317F2B4A1}"/>
                  </a:ext>
                </a:extLst>
              </p:cNvPr>
              <p:cNvGrpSpPr/>
              <p:nvPr/>
            </p:nvGrpSpPr>
            <p:grpSpPr>
              <a:xfrm>
                <a:off x="2133600" y="2743200"/>
                <a:ext cx="1295400" cy="990600"/>
                <a:chOff x="4567827" y="970271"/>
                <a:chExt cx="1595182" cy="1230216"/>
              </a:xfrm>
              <a:grpFill/>
            </p:grpSpPr>
            <p:grpSp>
              <p:nvGrpSpPr>
                <p:cNvPr id="1299" name="Group 1298">
                  <a:extLst>
                    <a:ext uri="{FF2B5EF4-FFF2-40B4-BE49-F238E27FC236}">
                      <a16:creationId xmlns:a16="http://schemas.microsoft.com/office/drawing/2014/main" id="{21B96A93-4341-C663-DFF6-60449F0F6BF4}"/>
                    </a:ext>
                  </a:extLst>
                </p:cNvPr>
                <p:cNvGrpSpPr/>
                <p:nvPr/>
              </p:nvGrpSpPr>
              <p:grpSpPr>
                <a:xfrm>
                  <a:off x="4567827" y="970271"/>
                  <a:ext cx="1176558" cy="776349"/>
                  <a:chOff x="4567827" y="970271"/>
                  <a:chExt cx="1176558" cy="776349"/>
                </a:xfrm>
                <a:grpFill/>
              </p:grpSpPr>
              <p:sp>
                <p:nvSpPr>
                  <p:cNvPr id="1306" name="Round Diagonal Corner Rectangle 2">
                    <a:extLst>
                      <a:ext uri="{FF2B5EF4-FFF2-40B4-BE49-F238E27FC236}">
                        <a16:creationId xmlns:a16="http://schemas.microsoft.com/office/drawing/2014/main" id="{B69510BE-9E0B-5B26-9815-52D1D5E836B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7" name="Round Diagonal Corner Rectangle 3">
                    <a:extLst>
                      <a:ext uri="{FF2B5EF4-FFF2-40B4-BE49-F238E27FC236}">
                        <a16:creationId xmlns:a16="http://schemas.microsoft.com/office/drawing/2014/main" id="{29E32E6C-2FF6-F8A6-83A1-D9F9D44455A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8" name="Round Diagonal Corner Rectangle 4">
                    <a:extLst>
                      <a:ext uri="{FF2B5EF4-FFF2-40B4-BE49-F238E27FC236}">
                        <a16:creationId xmlns:a16="http://schemas.microsoft.com/office/drawing/2014/main" id="{2FCA5618-1EDC-F72A-D256-8EE36EC9DE6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9" name="Round Diagonal Corner Rectangle 5">
                    <a:extLst>
                      <a:ext uri="{FF2B5EF4-FFF2-40B4-BE49-F238E27FC236}">
                        <a16:creationId xmlns:a16="http://schemas.microsoft.com/office/drawing/2014/main" id="{BBA3A0E9-F7F0-A6CA-68FA-20BC8368136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 name="Round Diagonal Corner Rectangle 6">
                    <a:extLst>
                      <a:ext uri="{FF2B5EF4-FFF2-40B4-BE49-F238E27FC236}">
                        <a16:creationId xmlns:a16="http://schemas.microsoft.com/office/drawing/2014/main" id="{B63A7D6F-698B-D789-B335-896B36449D2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0" name="Group 1299">
                  <a:extLst>
                    <a:ext uri="{FF2B5EF4-FFF2-40B4-BE49-F238E27FC236}">
                      <a16:creationId xmlns:a16="http://schemas.microsoft.com/office/drawing/2014/main" id="{00C3969B-FDB0-66CE-5135-536C55FD2994}"/>
                    </a:ext>
                  </a:extLst>
                </p:cNvPr>
                <p:cNvGrpSpPr/>
                <p:nvPr/>
              </p:nvGrpSpPr>
              <p:grpSpPr>
                <a:xfrm rot="16517873">
                  <a:off x="5186556" y="1224033"/>
                  <a:ext cx="1176558" cy="776349"/>
                  <a:chOff x="4567827" y="970271"/>
                  <a:chExt cx="1176558" cy="776349"/>
                </a:xfrm>
                <a:grpFill/>
              </p:grpSpPr>
              <p:sp>
                <p:nvSpPr>
                  <p:cNvPr id="1301" name="Round Diagonal Corner Rectangle 9">
                    <a:extLst>
                      <a:ext uri="{FF2B5EF4-FFF2-40B4-BE49-F238E27FC236}">
                        <a16:creationId xmlns:a16="http://schemas.microsoft.com/office/drawing/2014/main" id="{65309F27-DE73-CBB7-298C-90C948C6EF7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2" name="Round Diagonal Corner Rectangle 10">
                    <a:extLst>
                      <a:ext uri="{FF2B5EF4-FFF2-40B4-BE49-F238E27FC236}">
                        <a16:creationId xmlns:a16="http://schemas.microsoft.com/office/drawing/2014/main" id="{D876B774-150D-F942-27C4-5B2470A913F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3" name="Round Diagonal Corner Rectangle 11">
                    <a:extLst>
                      <a:ext uri="{FF2B5EF4-FFF2-40B4-BE49-F238E27FC236}">
                        <a16:creationId xmlns:a16="http://schemas.microsoft.com/office/drawing/2014/main" id="{10D018ED-A732-E15B-789F-9702F90FC28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4" name="Round Diagonal Corner Rectangle 12">
                    <a:extLst>
                      <a:ext uri="{FF2B5EF4-FFF2-40B4-BE49-F238E27FC236}">
                        <a16:creationId xmlns:a16="http://schemas.microsoft.com/office/drawing/2014/main" id="{1E8FA146-64BF-45EE-74F8-7C6539465CB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5" name="Round Diagonal Corner Rectangle 13">
                    <a:extLst>
                      <a:ext uri="{FF2B5EF4-FFF2-40B4-BE49-F238E27FC236}">
                        <a16:creationId xmlns:a16="http://schemas.microsoft.com/office/drawing/2014/main" id="{F1BCCD5C-82B6-C58D-2EFA-2F7D005E3BB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20" name="Double Wave 1219">
                <a:extLst>
                  <a:ext uri="{FF2B5EF4-FFF2-40B4-BE49-F238E27FC236}">
                    <a16:creationId xmlns:a16="http://schemas.microsoft.com/office/drawing/2014/main" id="{968ED4AB-503A-DBAF-1A23-FDCE593920A5}"/>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1" name="Group 1220">
                <a:extLst>
                  <a:ext uri="{FF2B5EF4-FFF2-40B4-BE49-F238E27FC236}">
                    <a16:creationId xmlns:a16="http://schemas.microsoft.com/office/drawing/2014/main" id="{D1DFF084-2546-7502-7C98-3681C22C2497}"/>
                  </a:ext>
                </a:extLst>
              </p:cNvPr>
              <p:cNvGrpSpPr/>
              <p:nvPr/>
            </p:nvGrpSpPr>
            <p:grpSpPr>
              <a:xfrm rot="3721982">
                <a:off x="2072705" y="1965154"/>
                <a:ext cx="1219200" cy="940256"/>
                <a:chOff x="4567827" y="970271"/>
                <a:chExt cx="1595182" cy="1230216"/>
              </a:xfrm>
              <a:grpFill/>
            </p:grpSpPr>
            <p:grpSp>
              <p:nvGrpSpPr>
                <p:cNvPr id="1287" name="Group 7">
                  <a:extLst>
                    <a:ext uri="{FF2B5EF4-FFF2-40B4-BE49-F238E27FC236}">
                      <a16:creationId xmlns:a16="http://schemas.microsoft.com/office/drawing/2014/main" id="{278CB0AD-CCD6-1613-36F0-04E8BBF7178F}"/>
                    </a:ext>
                  </a:extLst>
                </p:cNvPr>
                <p:cNvGrpSpPr/>
                <p:nvPr/>
              </p:nvGrpSpPr>
              <p:grpSpPr>
                <a:xfrm>
                  <a:off x="4567827" y="970271"/>
                  <a:ext cx="1176558" cy="776349"/>
                  <a:chOff x="4567827" y="970271"/>
                  <a:chExt cx="1176558" cy="776349"/>
                </a:xfrm>
                <a:grpFill/>
              </p:grpSpPr>
              <p:sp>
                <p:nvSpPr>
                  <p:cNvPr id="1294" name="Round Diagonal Corner Rectangle 2">
                    <a:extLst>
                      <a:ext uri="{FF2B5EF4-FFF2-40B4-BE49-F238E27FC236}">
                        <a16:creationId xmlns:a16="http://schemas.microsoft.com/office/drawing/2014/main" id="{D1E00C12-22A7-DB2E-C818-8328494F0D8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5" name="Round Diagonal Corner Rectangle 3">
                    <a:extLst>
                      <a:ext uri="{FF2B5EF4-FFF2-40B4-BE49-F238E27FC236}">
                        <a16:creationId xmlns:a16="http://schemas.microsoft.com/office/drawing/2014/main" id="{74218B5D-DB06-FFB0-8B1A-A85958768ED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6" name="Round Diagonal Corner Rectangle 4">
                    <a:extLst>
                      <a:ext uri="{FF2B5EF4-FFF2-40B4-BE49-F238E27FC236}">
                        <a16:creationId xmlns:a16="http://schemas.microsoft.com/office/drawing/2014/main" id="{84EC435F-2423-418F-35BE-930220089EC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7" name="Round Diagonal Corner Rectangle 5">
                    <a:extLst>
                      <a:ext uri="{FF2B5EF4-FFF2-40B4-BE49-F238E27FC236}">
                        <a16:creationId xmlns:a16="http://schemas.microsoft.com/office/drawing/2014/main" id="{2406B829-D9A9-0A5E-8030-8780DB2859A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8" name="Round Diagonal Corner Rectangle 6">
                    <a:extLst>
                      <a:ext uri="{FF2B5EF4-FFF2-40B4-BE49-F238E27FC236}">
                        <a16:creationId xmlns:a16="http://schemas.microsoft.com/office/drawing/2014/main" id="{D40E97E0-97EE-EF2E-6035-8C360BE6F02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8" name="Group 8">
                  <a:extLst>
                    <a:ext uri="{FF2B5EF4-FFF2-40B4-BE49-F238E27FC236}">
                      <a16:creationId xmlns:a16="http://schemas.microsoft.com/office/drawing/2014/main" id="{954D5439-2462-5573-856D-ED6ECC713571}"/>
                    </a:ext>
                  </a:extLst>
                </p:cNvPr>
                <p:cNvGrpSpPr/>
                <p:nvPr/>
              </p:nvGrpSpPr>
              <p:grpSpPr>
                <a:xfrm rot="16517873">
                  <a:off x="5186556" y="1224033"/>
                  <a:ext cx="1176558" cy="776349"/>
                  <a:chOff x="4567827" y="970271"/>
                  <a:chExt cx="1176558" cy="776349"/>
                </a:xfrm>
                <a:grpFill/>
              </p:grpSpPr>
              <p:sp>
                <p:nvSpPr>
                  <p:cNvPr id="1289" name="Round Diagonal Corner Rectangle 18">
                    <a:extLst>
                      <a:ext uri="{FF2B5EF4-FFF2-40B4-BE49-F238E27FC236}">
                        <a16:creationId xmlns:a16="http://schemas.microsoft.com/office/drawing/2014/main" id="{E0FBE0EE-E881-D7EF-E510-1B0328FFE3F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 name="Round Diagonal Corner Rectangle 19">
                    <a:extLst>
                      <a:ext uri="{FF2B5EF4-FFF2-40B4-BE49-F238E27FC236}">
                        <a16:creationId xmlns:a16="http://schemas.microsoft.com/office/drawing/2014/main" id="{2BDBBD2F-5BFB-AFF7-8369-013FAA17AC8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1" name="Round Diagonal Corner Rectangle 20">
                    <a:extLst>
                      <a:ext uri="{FF2B5EF4-FFF2-40B4-BE49-F238E27FC236}">
                        <a16:creationId xmlns:a16="http://schemas.microsoft.com/office/drawing/2014/main" id="{268674C7-9A9B-1D9B-8F25-47E79E897B2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2" name="Round Diagonal Corner Rectangle 21">
                    <a:extLst>
                      <a:ext uri="{FF2B5EF4-FFF2-40B4-BE49-F238E27FC236}">
                        <a16:creationId xmlns:a16="http://schemas.microsoft.com/office/drawing/2014/main" id="{E43FB668-1A2C-F925-1D5E-92CC16B5FC2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3" name="Round Diagonal Corner Rectangle 22">
                    <a:extLst>
                      <a:ext uri="{FF2B5EF4-FFF2-40B4-BE49-F238E27FC236}">
                        <a16:creationId xmlns:a16="http://schemas.microsoft.com/office/drawing/2014/main" id="{15ABFF72-CF65-24DD-087E-C95E99D817E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2" name="Group 1221">
                <a:extLst>
                  <a:ext uri="{FF2B5EF4-FFF2-40B4-BE49-F238E27FC236}">
                    <a16:creationId xmlns:a16="http://schemas.microsoft.com/office/drawing/2014/main" id="{5D76D4C3-FA2F-35F5-D9D4-A48913C0AAA8}"/>
                  </a:ext>
                </a:extLst>
              </p:cNvPr>
              <p:cNvGrpSpPr/>
              <p:nvPr/>
            </p:nvGrpSpPr>
            <p:grpSpPr>
              <a:xfrm rot="20253845">
                <a:off x="1241184" y="1553241"/>
                <a:ext cx="1595182" cy="1230216"/>
                <a:chOff x="4567827" y="970271"/>
                <a:chExt cx="1595182" cy="1230216"/>
              </a:xfrm>
              <a:grpFill/>
            </p:grpSpPr>
            <p:grpSp>
              <p:nvGrpSpPr>
                <p:cNvPr id="1275" name="Group 7">
                  <a:extLst>
                    <a:ext uri="{FF2B5EF4-FFF2-40B4-BE49-F238E27FC236}">
                      <a16:creationId xmlns:a16="http://schemas.microsoft.com/office/drawing/2014/main" id="{0619C80D-97DC-5CFD-A164-6280F3A6FE06}"/>
                    </a:ext>
                  </a:extLst>
                </p:cNvPr>
                <p:cNvGrpSpPr/>
                <p:nvPr/>
              </p:nvGrpSpPr>
              <p:grpSpPr>
                <a:xfrm>
                  <a:off x="4567827" y="970271"/>
                  <a:ext cx="1176558" cy="776349"/>
                  <a:chOff x="4567827" y="970271"/>
                  <a:chExt cx="1176558" cy="776349"/>
                </a:xfrm>
                <a:grpFill/>
              </p:grpSpPr>
              <p:sp>
                <p:nvSpPr>
                  <p:cNvPr id="1282" name="Round Diagonal Corner Rectangle 2">
                    <a:extLst>
                      <a:ext uri="{FF2B5EF4-FFF2-40B4-BE49-F238E27FC236}">
                        <a16:creationId xmlns:a16="http://schemas.microsoft.com/office/drawing/2014/main" id="{2E94120C-A89D-3C58-6309-72A409B2908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3" name="Round Diagonal Corner Rectangle 3">
                    <a:extLst>
                      <a:ext uri="{FF2B5EF4-FFF2-40B4-BE49-F238E27FC236}">
                        <a16:creationId xmlns:a16="http://schemas.microsoft.com/office/drawing/2014/main" id="{5E2E7592-C4BA-4FF1-7793-9490BB33985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4" name="Round Diagonal Corner Rectangle 4">
                    <a:extLst>
                      <a:ext uri="{FF2B5EF4-FFF2-40B4-BE49-F238E27FC236}">
                        <a16:creationId xmlns:a16="http://schemas.microsoft.com/office/drawing/2014/main" id="{76E6567E-8FC5-E1AD-B4F5-AFBEECAAC45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5" name="Round Diagonal Corner Rectangle 5">
                    <a:extLst>
                      <a:ext uri="{FF2B5EF4-FFF2-40B4-BE49-F238E27FC236}">
                        <a16:creationId xmlns:a16="http://schemas.microsoft.com/office/drawing/2014/main" id="{E3891BA1-FA56-1AF7-56C1-AC00233B254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6" name="Round Diagonal Corner Rectangle 6">
                    <a:extLst>
                      <a:ext uri="{FF2B5EF4-FFF2-40B4-BE49-F238E27FC236}">
                        <a16:creationId xmlns:a16="http://schemas.microsoft.com/office/drawing/2014/main" id="{D3353523-50FE-8E68-FCD7-D8AB455B5E3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6" name="Group 8">
                  <a:extLst>
                    <a:ext uri="{FF2B5EF4-FFF2-40B4-BE49-F238E27FC236}">
                      <a16:creationId xmlns:a16="http://schemas.microsoft.com/office/drawing/2014/main" id="{11E5A29B-6C05-EDF6-E5C9-0F3F13AFE981}"/>
                    </a:ext>
                  </a:extLst>
                </p:cNvPr>
                <p:cNvGrpSpPr/>
                <p:nvPr/>
              </p:nvGrpSpPr>
              <p:grpSpPr>
                <a:xfrm rot="16517873">
                  <a:off x="5186556" y="1224033"/>
                  <a:ext cx="1176558" cy="776349"/>
                  <a:chOff x="4567827" y="970271"/>
                  <a:chExt cx="1176558" cy="776349"/>
                </a:xfrm>
                <a:grpFill/>
              </p:grpSpPr>
              <p:sp>
                <p:nvSpPr>
                  <p:cNvPr id="1277" name="Round Diagonal Corner Rectangle 31">
                    <a:extLst>
                      <a:ext uri="{FF2B5EF4-FFF2-40B4-BE49-F238E27FC236}">
                        <a16:creationId xmlns:a16="http://schemas.microsoft.com/office/drawing/2014/main" id="{68D56521-1942-B457-1345-C8759B49338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8" name="Round Diagonal Corner Rectangle 32">
                    <a:extLst>
                      <a:ext uri="{FF2B5EF4-FFF2-40B4-BE49-F238E27FC236}">
                        <a16:creationId xmlns:a16="http://schemas.microsoft.com/office/drawing/2014/main" id="{A1D1BFA0-2603-9CE3-FD90-425F23BCFE8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9" name="Round Diagonal Corner Rectangle 33">
                    <a:extLst>
                      <a:ext uri="{FF2B5EF4-FFF2-40B4-BE49-F238E27FC236}">
                        <a16:creationId xmlns:a16="http://schemas.microsoft.com/office/drawing/2014/main" id="{8455F777-3B7A-5B22-7D58-6F2D3E4E765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 name="Round Diagonal Corner Rectangle 34">
                    <a:extLst>
                      <a:ext uri="{FF2B5EF4-FFF2-40B4-BE49-F238E27FC236}">
                        <a16:creationId xmlns:a16="http://schemas.microsoft.com/office/drawing/2014/main" id="{10A20B9A-BE1C-4F3F-5DB3-B5B08E7F896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1" name="Round Diagonal Corner Rectangle 35">
                    <a:extLst>
                      <a:ext uri="{FF2B5EF4-FFF2-40B4-BE49-F238E27FC236}">
                        <a16:creationId xmlns:a16="http://schemas.microsoft.com/office/drawing/2014/main" id="{676132F0-E422-A0FD-FAC3-E47F8211694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3" name="Group 1222">
                <a:extLst>
                  <a:ext uri="{FF2B5EF4-FFF2-40B4-BE49-F238E27FC236}">
                    <a16:creationId xmlns:a16="http://schemas.microsoft.com/office/drawing/2014/main" id="{CA5F4C08-6E11-02CA-8A4C-D746DCA62B95}"/>
                  </a:ext>
                </a:extLst>
              </p:cNvPr>
              <p:cNvGrpSpPr/>
              <p:nvPr/>
            </p:nvGrpSpPr>
            <p:grpSpPr>
              <a:xfrm rot="8113811">
                <a:off x="1943792" y="770000"/>
                <a:ext cx="1446415" cy="1355079"/>
                <a:chOff x="4567827" y="970271"/>
                <a:chExt cx="1595182" cy="1230216"/>
              </a:xfrm>
              <a:grpFill/>
            </p:grpSpPr>
            <p:grpSp>
              <p:nvGrpSpPr>
                <p:cNvPr id="1263" name="Group 7">
                  <a:extLst>
                    <a:ext uri="{FF2B5EF4-FFF2-40B4-BE49-F238E27FC236}">
                      <a16:creationId xmlns:a16="http://schemas.microsoft.com/office/drawing/2014/main" id="{0EA6CD3F-7AE5-707B-A32C-62F73DA45C8E}"/>
                    </a:ext>
                  </a:extLst>
                </p:cNvPr>
                <p:cNvGrpSpPr/>
                <p:nvPr/>
              </p:nvGrpSpPr>
              <p:grpSpPr>
                <a:xfrm>
                  <a:off x="4567827" y="970271"/>
                  <a:ext cx="1176558" cy="776349"/>
                  <a:chOff x="4567827" y="970271"/>
                  <a:chExt cx="1176558" cy="776349"/>
                </a:xfrm>
                <a:grpFill/>
              </p:grpSpPr>
              <p:sp>
                <p:nvSpPr>
                  <p:cNvPr id="1270" name="Round Diagonal Corner Rectangle 2">
                    <a:extLst>
                      <a:ext uri="{FF2B5EF4-FFF2-40B4-BE49-F238E27FC236}">
                        <a16:creationId xmlns:a16="http://schemas.microsoft.com/office/drawing/2014/main" id="{CE7F8C69-9BE0-AEC9-FC30-AAC47588B98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1" name="Round Diagonal Corner Rectangle 3">
                    <a:extLst>
                      <a:ext uri="{FF2B5EF4-FFF2-40B4-BE49-F238E27FC236}">
                        <a16:creationId xmlns:a16="http://schemas.microsoft.com/office/drawing/2014/main" id="{EE8B4619-B299-C824-6BEF-776F78B1377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2" name="Round Diagonal Corner Rectangle 4">
                    <a:extLst>
                      <a:ext uri="{FF2B5EF4-FFF2-40B4-BE49-F238E27FC236}">
                        <a16:creationId xmlns:a16="http://schemas.microsoft.com/office/drawing/2014/main" id="{A3F0B2C9-CAB3-16DC-2C53-4CCF72389BD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3" name="Round Diagonal Corner Rectangle 5">
                    <a:extLst>
                      <a:ext uri="{FF2B5EF4-FFF2-40B4-BE49-F238E27FC236}">
                        <a16:creationId xmlns:a16="http://schemas.microsoft.com/office/drawing/2014/main" id="{D00EBCC5-AF9F-1AAE-08C1-C0BD83EF84B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4" name="Round Diagonal Corner Rectangle 6">
                    <a:extLst>
                      <a:ext uri="{FF2B5EF4-FFF2-40B4-BE49-F238E27FC236}">
                        <a16:creationId xmlns:a16="http://schemas.microsoft.com/office/drawing/2014/main" id="{7585F970-7F1C-3B0C-18AE-6C68364024D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4" name="Group 8">
                  <a:extLst>
                    <a:ext uri="{FF2B5EF4-FFF2-40B4-BE49-F238E27FC236}">
                      <a16:creationId xmlns:a16="http://schemas.microsoft.com/office/drawing/2014/main" id="{830FB505-971F-088D-7B7A-C3853FF6D4B2}"/>
                    </a:ext>
                  </a:extLst>
                </p:cNvPr>
                <p:cNvGrpSpPr/>
                <p:nvPr/>
              </p:nvGrpSpPr>
              <p:grpSpPr>
                <a:xfrm rot="16517873">
                  <a:off x="5186556" y="1224033"/>
                  <a:ext cx="1176558" cy="776349"/>
                  <a:chOff x="4567827" y="970271"/>
                  <a:chExt cx="1176558" cy="776349"/>
                </a:xfrm>
                <a:grpFill/>
              </p:grpSpPr>
              <p:sp>
                <p:nvSpPr>
                  <p:cNvPr id="1265" name="Round Diagonal Corner Rectangle 44">
                    <a:extLst>
                      <a:ext uri="{FF2B5EF4-FFF2-40B4-BE49-F238E27FC236}">
                        <a16:creationId xmlns:a16="http://schemas.microsoft.com/office/drawing/2014/main" id="{9283AA87-64F9-38FE-2533-0ED7C0720E7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6" name="Round Diagonal Corner Rectangle 45">
                    <a:extLst>
                      <a:ext uri="{FF2B5EF4-FFF2-40B4-BE49-F238E27FC236}">
                        <a16:creationId xmlns:a16="http://schemas.microsoft.com/office/drawing/2014/main" id="{E5238C56-F658-E7E9-9C74-A5E1F24729F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7" name="Round Diagonal Corner Rectangle 46">
                    <a:extLst>
                      <a:ext uri="{FF2B5EF4-FFF2-40B4-BE49-F238E27FC236}">
                        <a16:creationId xmlns:a16="http://schemas.microsoft.com/office/drawing/2014/main" id="{52D7562E-458D-2102-0BEC-ABCB6EA8CBA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8" name="Round Diagonal Corner Rectangle 47">
                    <a:extLst>
                      <a:ext uri="{FF2B5EF4-FFF2-40B4-BE49-F238E27FC236}">
                        <a16:creationId xmlns:a16="http://schemas.microsoft.com/office/drawing/2014/main" id="{D3D18CD4-6634-97E5-2DA5-E1C91932207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 name="Round Diagonal Corner Rectangle 48">
                    <a:extLst>
                      <a:ext uri="{FF2B5EF4-FFF2-40B4-BE49-F238E27FC236}">
                        <a16:creationId xmlns:a16="http://schemas.microsoft.com/office/drawing/2014/main" id="{D0E49FCA-80F1-C313-CB0A-C4972DE2EE6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4" name="Group 1223">
                <a:extLst>
                  <a:ext uri="{FF2B5EF4-FFF2-40B4-BE49-F238E27FC236}">
                    <a16:creationId xmlns:a16="http://schemas.microsoft.com/office/drawing/2014/main" id="{5A21652F-3497-BD5A-F8DA-E35767E903DB}"/>
                  </a:ext>
                </a:extLst>
              </p:cNvPr>
              <p:cNvGrpSpPr/>
              <p:nvPr/>
            </p:nvGrpSpPr>
            <p:grpSpPr>
              <a:xfrm rot="8113811">
                <a:off x="1438523" y="2207715"/>
                <a:ext cx="1390153" cy="762604"/>
                <a:chOff x="4567827" y="970271"/>
                <a:chExt cx="1595182" cy="1230216"/>
              </a:xfrm>
              <a:grpFill/>
            </p:grpSpPr>
            <p:grpSp>
              <p:nvGrpSpPr>
                <p:cNvPr id="1251" name="Group 7">
                  <a:extLst>
                    <a:ext uri="{FF2B5EF4-FFF2-40B4-BE49-F238E27FC236}">
                      <a16:creationId xmlns:a16="http://schemas.microsoft.com/office/drawing/2014/main" id="{C71FF0B1-AE26-5CAC-399E-BFBA14CCD7E2}"/>
                    </a:ext>
                  </a:extLst>
                </p:cNvPr>
                <p:cNvGrpSpPr/>
                <p:nvPr/>
              </p:nvGrpSpPr>
              <p:grpSpPr>
                <a:xfrm>
                  <a:off x="4567827" y="970271"/>
                  <a:ext cx="1176558" cy="776349"/>
                  <a:chOff x="4567827" y="970271"/>
                  <a:chExt cx="1176558" cy="776349"/>
                </a:xfrm>
                <a:grpFill/>
              </p:grpSpPr>
              <p:sp>
                <p:nvSpPr>
                  <p:cNvPr id="1258" name="Round Diagonal Corner Rectangle 2">
                    <a:extLst>
                      <a:ext uri="{FF2B5EF4-FFF2-40B4-BE49-F238E27FC236}">
                        <a16:creationId xmlns:a16="http://schemas.microsoft.com/office/drawing/2014/main" id="{4AE33582-CCFE-187F-31DD-1D1D931F29F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 name="Round Diagonal Corner Rectangle 3">
                    <a:extLst>
                      <a:ext uri="{FF2B5EF4-FFF2-40B4-BE49-F238E27FC236}">
                        <a16:creationId xmlns:a16="http://schemas.microsoft.com/office/drawing/2014/main" id="{AF98651C-A161-D006-1B94-986C81D2D15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0" name="Round Diagonal Corner Rectangle 4">
                    <a:extLst>
                      <a:ext uri="{FF2B5EF4-FFF2-40B4-BE49-F238E27FC236}">
                        <a16:creationId xmlns:a16="http://schemas.microsoft.com/office/drawing/2014/main" id="{5BA2D2E8-46F6-C303-8539-804C3194EC7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1" name="Round Diagonal Corner Rectangle 5">
                    <a:extLst>
                      <a:ext uri="{FF2B5EF4-FFF2-40B4-BE49-F238E27FC236}">
                        <a16:creationId xmlns:a16="http://schemas.microsoft.com/office/drawing/2014/main" id="{1BF8C8F3-75DE-C4BC-3990-57B096B88DB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2" name="Round Diagonal Corner Rectangle 6">
                    <a:extLst>
                      <a:ext uri="{FF2B5EF4-FFF2-40B4-BE49-F238E27FC236}">
                        <a16:creationId xmlns:a16="http://schemas.microsoft.com/office/drawing/2014/main" id="{0E620071-ACCC-EE23-5E0B-AF619B06E7D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2" name="Group 8">
                  <a:extLst>
                    <a:ext uri="{FF2B5EF4-FFF2-40B4-BE49-F238E27FC236}">
                      <a16:creationId xmlns:a16="http://schemas.microsoft.com/office/drawing/2014/main" id="{74F71C4C-FB85-6FFB-0CAA-489719C55617}"/>
                    </a:ext>
                  </a:extLst>
                </p:cNvPr>
                <p:cNvGrpSpPr/>
                <p:nvPr/>
              </p:nvGrpSpPr>
              <p:grpSpPr>
                <a:xfrm rot="16517873">
                  <a:off x="5186556" y="1224033"/>
                  <a:ext cx="1176558" cy="776349"/>
                  <a:chOff x="4567827" y="970271"/>
                  <a:chExt cx="1176558" cy="776349"/>
                </a:xfrm>
                <a:grpFill/>
              </p:grpSpPr>
              <p:sp>
                <p:nvSpPr>
                  <p:cNvPr id="1253" name="Round Diagonal Corner Rectangle 57">
                    <a:extLst>
                      <a:ext uri="{FF2B5EF4-FFF2-40B4-BE49-F238E27FC236}">
                        <a16:creationId xmlns:a16="http://schemas.microsoft.com/office/drawing/2014/main" id="{D9416424-2601-6D29-ECB1-12A2B1F5901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4" name="Round Diagonal Corner Rectangle 58">
                    <a:extLst>
                      <a:ext uri="{FF2B5EF4-FFF2-40B4-BE49-F238E27FC236}">
                        <a16:creationId xmlns:a16="http://schemas.microsoft.com/office/drawing/2014/main" id="{EDA78BF1-2697-0AE5-D515-D6573D43577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5" name="Round Diagonal Corner Rectangle 59">
                    <a:extLst>
                      <a:ext uri="{FF2B5EF4-FFF2-40B4-BE49-F238E27FC236}">
                        <a16:creationId xmlns:a16="http://schemas.microsoft.com/office/drawing/2014/main" id="{B682D5A0-98C5-56F9-7B9B-19DEAF2E1D4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6" name="Round Diagonal Corner Rectangle 60">
                    <a:extLst>
                      <a:ext uri="{FF2B5EF4-FFF2-40B4-BE49-F238E27FC236}">
                        <a16:creationId xmlns:a16="http://schemas.microsoft.com/office/drawing/2014/main" id="{F5986D34-5C73-9F0E-6B1A-849B56D6B33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7" name="Round Diagonal Corner Rectangle 61">
                    <a:extLst>
                      <a:ext uri="{FF2B5EF4-FFF2-40B4-BE49-F238E27FC236}">
                        <a16:creationId xmlns:a16="http://schemas.microsoft.com/office/drawing/2014/main" id="{7D0546DF-7280-B733-E186-326B7CDA40E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5" name="Group 1224">
                <a:extLst>
                  <a:ext uri="{FF2B5EF4-FFF2-40B4-BE49-F238E27FC236}">
                    <a16:creationId xmlns:a16="http://schemas.microsoft.com/office/drawing/2014/main" id="{EE4C9465-5F12-2C9E-A614-5B280123552D}"/>
                  </a:ext>
                </a:extLst>
              </p:cNvPr>
              <p:cNvGrpSpPr/>
              <p:nvPr/>
            </p:nvGrpSpPr>
            <p:grpSpPr>
              <a:xfrm rot="9089938">
                <a:off x="2556363" y="1661184"/>
                <a:ext cx="1090262" cy="771324"/>
                <a:chOff x="4567827" y="970271"/>
                <a:chExt cx="1595182" cy="1230216"/>
              </a:xfrm>
              <a:grpFill/>
            </p:grpSpPr>
            <p:grpSp>
              <p:nvGrpSpPr>
                <p:cNvPr id="1239" name="Group 7">
                  <a:extLst>
                    <a:ext uri="{FF2B5EF4-FFF2-40B4-BE49-F238E27FC236}">
                      <a16:creationId xmlns:a16="http://schemas.microsoft.com/office/drawing/2014/main" id="{C11F6151-CCF7-B06B-D07C-0F7B81185BE7}"/>
                    </a:ext>
                  </a:extLst>
                </p:cNvPr>
                <p:cNvGrpSpPr/>
                <p:nvPr/>
              </p:nvGrpSpPr>
              <p:grpSpPr>
                <a:xfrm>
                  <a:off x="4567827" y="970271"/>
                  <a:ext cx="1176558" cy="776349"/>
                  <a:chOff x="4567827" y="970271"/>
                  <a:chExt cx="1176558" cy="776349"/>
                </a:xfrm>
                <a:grpFill/>
              </p:grpSpPr>
              <p:sp>
                <p:nvSpPr>
                  <p:cNvPr id="1246" name="Round Diagonal Corner Rectangle 2">
                    <a:extLst>
                      <a:ext uri="{FF2B5EF4-FFF2-40B4-BE49-F238E27FC236}">
                        <a16:creationId xmlns:a16="http://schemas.microsoft.com/office/drawing/2014/main" id="{1CDDCC52-16DF-EB6A-B870-07458ABA0EC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 name="Round Diagonal Corner Rectangle 3">
                    <a:extLst>
                      <a:ext uri="{FF2B5EF4-FFF2-40B4-BE49-F238E27FC236}">
                        <a16:creationId xmlns:a16="http://schemas.microsoft.com/office/drawing/2014/main" id="{6ABC4CD9-293B-F25D-75A8-6D70C00D3F6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8" name="Round Diagonal Corner Rectangle 4">
                    <a:extLst>
                      <a:ext uri="{FF2B5EF4-FFF2-40B4-BE49-F238E27FC236}">
                        <a16:creationId xmlns:a16="http://schemas.microsoft.com/office/drawing/2014/main" id="{37728408-8344-EDC8-DEBF-AD24C067A38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 name="Round Diagonal Corner Rectangle 5">
                    <a:extLst>
                      <a:ext uri="{FF2B5EF4-FFF2-40B4-BE49-F238E27FC236}">
                        <a16:creationId xmlns:a16="http://schemas.microsoft.com/office/drawing/2014/main" id="{B8F15360-0E70-A8E9-AC90-F90077A20D3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0" name="Round Diagonal Corner Rectangle 6">
                    <a:extLst>
                      <a:ext uri="{FF2B5EF4-FFF2-40B4-BE49-F238E27FC236}">
                        <a16:creationId xmlns:a16="http://schemas.microsoft.com/office/drawing/2014/main" id="{A076862F-A162-49A9-D94C-B1656C20580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0" name="Group 8">
                  <a:extLst>
                    <a:ext uri="{FF2B5EF4-FFF2-40B4-BE49-F238E27FC236}">
                      <a16:creationId xmlns:a16="http://schemas.microsoft.com/office/drawing/2014/main" id="{23ED38E5-53FA-2B83-5389-8BFE91F00EB1}"/>
                    </a:ext>
                  </a:extLst>
                </p:cNvPr>
                <p:cNvGrpSpPr/>
                <p:nvPr/>
              </p:nvGrpSpPr>
              <p:grpSpPr>
                <a:xfrm rot="16517873">
                  <a:off x="5186556" y="1224033"/>
                  <a:ext cx="1176558" cy="776349"/>
                  <a:chOff x="4567827" y="970271"/>
                  <a:chExt cx="1176558" cy="776349"/>
                </a:xfrm>
                <a:grpFill/>
              </p:grpSpPr>
              <p:sp>
                <p:nvSpPr>
                  <p:cNvPr id="1241" name="Round Diagonal Corner Rectangle 70">
                    <a:extLst>
                      <a:ext uri="{FF2B5EF4-FFF2-40B4-BE49-F238E27FC236}">
                        <a16:creationId xmlns:a16="http://schemas.microsoft.com/office/drawing/2014/main" id="{6AB480BE-B388-A4AB-F4C8-7F191BBF284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2" name="Round Diagonal Corner Rectangle 71">
                    <a:extLst>
                      <a:ext uri="{FF2B5EF4-FFF2-40B4-BE49-F238E27FC236}">
                        <a16:creationId xmlns:a16="http://schemas.microsoft.com/office/drawing/2014/main" id="{B5BC4423-2B83-5787-9552-17EB34C4F6A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 name="Round Diagonal Corner Rectangle 72">
                    <a:extLst>
                      <a:ext uri="{FF2B5EF4-FFF2-40B4-BE49-F238E27FC236}">
                        <a16:creationId xmlns:a16="http://schemas.microsoft.com/office/drawing/2014/main" id="{4DE5850D-22CD-795E-AE9B-9F13D04EBB5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 name="Round Diagonal Corner Rectangle 73">
                    <a:extLst>
                      <a:ext uri="{FF2B5EF4-FFF2-40B4-BE49-F238E27FC236}">
                        <a16:creationId xmlns:a16="http://schemas.microsoft.com/office/drawing/2014/main" id="{AE7F457F-F442-6829-8F58-5CB4B61F16A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 name="Round Diagonal Corner Rectangle 74">
                    <a:extLst>
                      <a:ext uri="{FF2B5EF4-FFF2-40B4-BE49-F238E27FC236}">
                        <a16:creationId xmlns:a16="http://schemas.microsoft.com/office/drawing/2014/main" id="{9E7F371F-09B4-128C-0E3E-C3519473C22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6" name="Group 1225">
                <a:extLst>
                  <a:ext uri="{FF2B5EF4-FFF2-40B4-BE49-F238E27FC236}">
                    <a16:creationId xmlns:a16="http://schemas.microsoft.com/office/drawing/2014/main" id="{9D8F123A-3DD5-55A1-5019-3F7F72508B55}"/>
                  </a:ext>
                </a:extLst>
              </p:cNvPr>
              <p:cNvGrpSpPr/>
              <p:nvPr/>
            </p:nvGrpSpPr>
            <p:grpSpPr>
              <a:xfrm rot="13486189" flipH="1">
                <a:off x="1389306" y="2685691"/>
                <a:ext cx="1345945" cy="1037421"/>
                <a:chOff x="4567827" y="970271"/>
                <a:chExt cx="1595182" cy="1230216"/>
              </a:xfrm>
              <a:grpFill/>
            </p:grpSpPr>
            <p:grpSp>
              <p:nvGrpSpPr>
                <p:cNvPr id="1227" name="Group 7">
                  <a:extLst>
                    <a:ext uri="{FF2B5EF4-FFF2-40B4-BE49-F238E27FC236}">
                      <a16:creationId xmlns:a16="http://schemas.microsoft.com/office/drawing/2014/main" id="{47F0B4FA-21A2-8F55-BB52-CE9C00509B3B}"/>
                    </a:ext>
                  </a:extLst>
                </p:cNvPr>
                <p:cNvGrpSpPr/>
                <p:nvPr/>
              </p:nvGrpSpPr>
              <p:grpSpPr>
                <a:xfrm>
                  <a:off x="4567827" y="970271"/>
                  <a:ext cx="1176558" cy="776349"/>
                  <a:chOff x="4567827" y="970271"/>
                  <a:chExt cx="1176558" cy="776349"/>
                </a:xfrm>
                <a:grpFill/>
              </p:grpSpPr>
              <p:sp>
                <p:nvSpPr>
                  <p:cNvPr id="1234" name="Round Diagonal Corner Rectangle 2">
                    <a:extLst>
                      <a:ext uri="{FF2B5EF4-FFF2-40B4-BE49-F238E27FC236}">
                        <a16:creationId xmlns:a16="http://schemas.microsoft.com/office/drawing/2014/main" id="{5ABB53A7-67FD-3B1A-E12A-2B65738423B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5" name="Round Diagonal Corner Rectangle 3">
                    <a:extLst>
                      <a:ext uri="{FF2B5EF4-FFF2-40B4-BE49-F238E27FC236}">
                        <a16:creationId xmlns:a16="http://schemas.microsoft.com/office/drawing/2014/main" id="{F3866043-CEB4-11F4-9A85-37ABC6F44D4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6" name="Round Diagonal Corner Rectangle 4">
                    <a:extLst>
                      <a:ext uri="{FF2B5EF4-FFF2-40B4-BE49-F238E27FC236}">
                        <a16:creationId xmlns:a16="http://schemas.microsoft.com/office/drawing/2014/main" id="{F13362CA-B3D5-7744-6DD1-4D0F8C36D60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 name="Round Diagonal Corner Rectangle 5">
                    <a:extLst>
                      <a:ext uri="{FF2B5EF4-FFF2-40B4-BE49-F238E27FC236}">
                        <a16:creationId xmlns:a16="http://schemas.microsoft.com/office/drawing/2014/main" id="{C6C86894-3E80-E3B2-5773-0C80D20C06C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 name="Round Diagonal Corner Rectangle 6">
                    <a:extLst>
                      <a:ext uri="{FF2B5EF4-FFF2-40B4-BE49-F238E27FC236}">
                        <a16:creationId xmlns:a16="http://schemas.microsoft.com/office/drawing/2014/main" id="{BF01A73A-A63B-A96E-335A-BF587686292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8" name="Group 8">
                  <a:extLst>
                    <a:ext uri="{FF2B5EF4-FFF2-40B4-BE49-F238E27FC236}">
                      <a16:creationId xmlns:a16="http://schemas.microsoft.com/office/drawing/2014/main" id="{106DC29B-1736-712B-E404-E77F0EDA6788}"/>
                    </a:ext>
                  </a:extLst>
                </p:cNvPr>
                <p:cNvGrpSpPr/>
                <p:nvPr/>
              </p:nvGrpSpPr>
              <p:grpSpPr>
                <a:xfrm rot="16517873">
                  <a:off x="5186556" y="1224033"/>
                  <a:ext cx="1176558" cy="776349"/>
                  <a:chOff x="4567827" y="970271"/>
                  <a:chExt cx="1176558" cy="776349"/>
                </a:xfrm>
                <a:grpFill/>
              </p:grpSpPr>
              <p:sp>
                <p:nvSpPr>
                  <p:cNvPr id="1229" name="Round Diagonal Corner Rectangle 83">
                    <a:extLst>
                      <a:ext uri="{FF2B5EF4-FFF2-40B4-BE49-F238E27FC236}">
                        <a16:creationId xmlns:a16="http://schemas.microsoft.com/office/drawing/2014/main" id="{58993E6D-6B90-71BA-8231-2A4D75D1A71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 name="Round Diagonal Corner Rectangle 84">
                    <a:extLst>
                      <a:ext uri="{FF2B5EF4-FFF2-40B4-BE49-F238E27FC236}">
                        <a16:creationId xmlns:a16="http://schemas.microsoft.com/office/drawing/2014/main" id="{4B28411B-FB42-DA5D-6C1A-05FEA39C7DE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 name="Round Diagonal Corner Rectangle 85">
                    <a:extLst>
                      <a:ext uri="{FF2B5EF4-FFF2-40B4-BE49-F238E27FC236}">
                        <a16:creationId xmlns:a16="http://schemas.microsoft.com/office/drawing/2014/main" id="{E1BCFB8D-A64A-A28E-38E1-7B1EC56F934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 name="Round Diagonal Corner Rectangle 86">
                    <a:extLst>
                      <a:ext uri="{FF2B5EF4-FFF2-40B4-BE49-F238E27FC236}">
                        <a16:creationId xmlns:a16="http://schemas.microsoft.com/office/drawing/2014/main" id="{E429E12D-C405-B526-F149-3AC12F736B2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 name="Round Diagonal Corner Rectangle 87">
                    <a:extLst>
                      <a:ext uri="{FF2B5EF4-FFF2-40B4-BE49-F238E27FC236}">
                        <a16:creationId xmlns:a16="http://schemas.microsoft.com/office/drawing/2014/main" id="{CDAA8953-301A-8823-C9FD-ED7356D1ADF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03" name="Group 1102">
              <a:extLst>
                <a:ext uri="{FF2B5EF4-FFF2-40B4-BE49-F238E27FC236}">
                  <a16:creationId xmlns:a16="http://schemas.microsoft.com/office/drawing/2014/main" id="{9DBFC5A5-4720-ACAF-22DE-D258B1A76A02}"/>
                </a:ext>
              </a:extLst>
            </p:cNvPr>
            <p:cNvGrpSpPr/>
            <p:nvPr/>
          </p:nvGrpSpPr>
          <p:grpSpPr>
            <a:xfrm>
              <a:off x="2206445" y="4281004"/>
              <a:ext cx="1015120" cy="696482"/>
              <a:chOff x="3480816" y="1417320"/>
              <a:chExt cx="4105975" cy="2871216"/>
            </a:xfrm>
            <a:solidFill>
              <a:schemeClr val="accent6">
                <a:lumMod val="75000"/>
              </a:schemeClr>
            </a:solidFill>
          </p:grpSpPr>
          <p:grpSp>
            <p:nvGrpSpPr>
              <p:cNvPr id="1207" name="Group 1206">
                <a:extLst>
                  <a:ext uri="{FF2B5EF4-FFF2-40B4-BE49-F238E27FC236}">
                    <a16:creationId xmlns:a16="http://schemas.microsoft.com/office/drawing/2014/main" id="{CBAC2940-E0CA-9F1D-F638-CFCC1FB02669}"/>
                  </a:ext>
                </a:extLst>
              </p:cNvPr>
              <p:cNvGrpSpPr/>
              <p:nvPr/>
            </p:nvGrpSpPr>
            <p:grpSpPr>
              <a:xfrm>
                <a:off x="4489705" y="1779294"/>
                <a:ext cx="1630864" cy="1887450"/>
                <a:chOff x="7653422" y="1435608"/>
                <a:chExt cx="2769586" cy="3757446"/>
              </a:xfrm>
              <a:grpFill/>
            </p:grpSpPr>
            <p:sp>
              <p:nvSpPr>
                <p:cNvPr id="1217" name="Rectangle 2">
                  <a:extLst>
                    <a:ext uri="{FF2B5EF4-FFF2-40B4-BE49-F238E27FC236}">
                      <a16:creationId xmlns:a16="http://schemas.microsoft.com/office/drawing/2014/main" id="{DF4FF950-35C0-EF11-BE2B-3CD50663BE71}"/>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 name="Freeform: Shape 1217">
                  <a:extLst>
                    <a:ext uri="{FF2B5EF4-FFF2-40B4-BE49-F238E27FC236}">
                      <a16:creationId xmlns:a16="http://schemas.microsoft.com/office/drawing/2014/main" id="{235A1761-DF4D-CE89-51E6-E18FE05C92C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08" name="Group 1207">
                <a:extLst>
                  <a:ext uri="{FF2B5EF4-FFF2-40B4-BE49-F238E27FC236}">
                    <a16:creationId xmlns:a16="http://schemas.microsoft.com/office/drawing/2014/main" id="{3D7411EC-4724-FECF-55DF-F07A2F646E46}"/>
                  </a:ext>
                </a:extLst>
              </p:cNvPr>
              <p:cNvGrpSpPr/>
              <p:nvPr/>
            </p:nvGrpSpPr>
            <p:grpSpPr>
              <a:xfrm>
                <a:off x="5218177" y="1636776"/>
                <a:ext cx="1822482" cy="2109216"/>
                <a:chOff x="7653422" y="1435608"/>
                <a:chExt cx="2769586" cy="3757446"/>
              </a:xfrm>
              <a:grpFill/>
            </p:grpSpPr>
            <p:sp>
              <p:nvSpPr>
                <p:cNvPr id="1215" name="Rectangle 2">
                  <a:extLst>
                    <a:ext uri="{FF2B5EF4-FFF2-40B4-BE49-F238E27FC236}">
                      <a16:creationId xmlns:a16="http://schemas.microsoft.com/office/drawing/2014/main" id="{0552D675-65BC-4A5A-0DDD-72C78930A816}"/>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6" name="Freeform: Shape 1215">
                  <a:extLst>
                    <a:ext uri="{FF2B5EF4-FFF2-40B4-BE49-F238E27FC236}">
                      <a16:creationId xmlns:a16="http://schemas.microsoft.com/office/drawing/2014/main" id="{5218676F-9550-CC3E-3A8B-AF27F773944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09" name="Group 1208">
                <a:extLst>
                  <a:ext uri="{FF2B5EF4-FFF2-40B4-BE49-F238E27FC236}">
                    <a16:creationId xmlns:a16="http://schemas.microsoft.com/office/drawing/2014/main" id="{8D040CF3-028C-9393-E5B8-B49EF4512943}"/>
                  </a:ext>
                </a:extLst>
              </p:cNvPr>
              <p:cNvGrpSpPr/>
              <p:nvPr/>
            </p:nvGrpSpPr>
            <p:grpSpPr>
              <a:xfrm>
                <a:off x="3480816" y="1417320"/>
                <a:ext cx="2162223" cy="2502408"/>
                <a:chOff x="7653422" y="1435608"/>
                <a:chExt cx="2769586" cy="3757446"/>
              </a:xfrm>
              <a:grpFill/>
            </p:grpSpPr>
            <p:sp>
              <p:nvSpPr>
                <p:cNvPr id="1213" name="Rectangle 2">
                  <a:extLst>
                    <a:ext uri="{FF2B5EF4-FFF2-40B4-BE49-F238E27FC236}">
                      <a16:creationId xmlns:a16="http://schemas.microsoft.com/office/drawing/2014/main" id="{270C0439-E24F-3CE5-1CB3-AF4496316CB9}"/>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4" name="Freeform: Shape 1213">
                  <a:extLst>
                    <a:ext uri="{FF2B5EF4-FFF2-40B4-BE49-F238E27FC236}">
                      <a16:creationId xmlns:a16="http://schemas.microsoft.com/office/drawing/2014/main" id="{ADE2C122-71C6-1238-A73F-2ACE1846001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10" name="Group 1209">
                <a:extLst>
                  <a:ext uri="{FF2B5EF4-FFF2-40B4-BE49-F238E27FC236}">
                    <a16:creationId xmlns:a16="http://schemas.microsoft.com/office/drawing/2014/main" id="{B88C00DF-1F60-834E-B550-7E7F2D5058EE}"/>
                  </a:ext>
                </a:extLst>
              </p:cNvPr>
              <p:cNvGrpSpPr/>
              <p:nvPr/>
            </p:nvGrpSpPr>
            <p:grpSpPr>
              <a:xfrm>
                <a:off x="5394961" y="1751862"/>
                <a:ext cx="2191830" cy="2536674"/>
                <a:chOff x="7653422" y="1435608"/>
                <a:chExt cx="2769586" cy="3757446"/>
              </a:xfrm>
              <a:grpFill/>
            </p:grpSpPr>
            <p:sp>
              <p:nvSpPr>
                <p:cNvPr id="1211" name="Rectangle 2">
                  <a:extLst>
                    <a:ext uri="{FF2B5EF4-FFF2-40B4-BE49-F238E27FC236}">
                      <a16:creationId xmlns:a16="http://schemas.microsoft.com/office/drawing/2014/main" id="{E1C340F2-69A1-DDBB-8785-BE05C128438C}"/>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2" name="Freeform: Shape 1211">
                  <a:extLst>
                    <a:ext uri="{FF2B5EF4-FFF2-40B4-BE49-F238E27FC236}">
                      <a16:creationId xmlns:a16="http://schemas.microsoft.com/office/drawing/2014/main" id="{862CA01B-7416-B83C-9562-388C26A415BE}"/>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1104" name="Group 1103">
              <a:extLst>
                <a:ext uri="{FF2B5EF4-FFF2-40B4-BE49-F238E27FC236}">
                  <a16:creationId xmlns:a16="http://schemas.microsoft.com/office/drawing/2014/main" id="{F1E5A039-7C4B-C055-095C-35E78510C855}"/>
                </a:ext>
              </a:extLst>
            </p:cNvPr>
            <p:cNvGrpSpPr/>
            <p:nvPr/>
          </p:nvGrpSpPr>
          <p:grpSpPr>
            <a:xfrm>
              <a:off x="2423006" y="4398181"/>
              <a:ext cx="384925" cy="648379"/>
              <a:chOff x="1241184" y="770000"/>
              <a:chExt cx="2405441" cy="4129562"/>
            </a:xfrm>
            <a:solidFill>
              <a:schemeClr val="accent6">
                <a:lumMod val="50000"/>
              </a:schemeClr>
            </a:solidFill>
          </p:grpSpPr>
          <p:grpSp>
            <p:nvGrpSpPr>
              <p:cNvPr id="1115" name="Group 1114">
                <a:extLst>
                  <a:ext uri="{FF2B5EF4-FFF2-40B4-BE49-F238E27FC236}">
                    <a16:creationId xmlns:a16="http://schemas.microsoft.com/office/drawing/2014/main" id="{D3DFA2AD-5AD5-B6E3-3585-20D823373C3C}"/>
                  </a:ext>
                </a:extLst>
              </p:cNvPr>
              <p:cNvGrpSpPr/>
              <p:nvPr/>
            </p:nvGrpSpPr>
            <p:grpSpPr>
              <a:xfrm>
                <a:off x="2133600" y="2743200"/>
                <a:ext cx="1295400" cy="990600"/>
                <a:chOff x="4567827" y="970271"/>
                <a:chExt cx="1595182" cy="1230216"/>
              </a:xfrm>
              <a:grpFill/>
            </p:grpSpPr>
            <p:grpSp>
              <p:nvGrpSpPr>
                <p:cNvPr id="1195" name="Group 1194">
                  <a:extLst>
                    <a:ext uri="{FF2B5EF4-FFF2-40B4-BE49-F238E27FC236}">
                      <a16:creationId xmlns:a16="http://schemas.microsoft.com/office/drawing/2014/main" id="{9752895E-0B9A-6D8E-1104-62DA86EDC921}"/>
                    </a:ext>
                  </a:extLst>
                </p:cNvPr>
                <p:cNvGrpSpPr/>
                <p:nvPr/>
              </p:nvGrpSpPr>
              <p:grpSpPr>
                <a:xfrm>
                  <a:off x="4567827" y="970271"/>
                  <a:ext cx="1176558" cy="776349"/>
                  <a:chOff x="4567827" y="970271"/>
                  <a:chExt cx="1176558" cy="776349"/>
                </a:xfrm>
                <a:grpFill/>
              </p:grpSpPr>
              <p:sp>
                <p:nvSpPr>
                  <p:cNvPr id="1202" name="Round Diagonal Corner Rectangle 2">
                    <a:extLst>
                      <a:ext uri="{FF2B5EF4-FFF2-40B4-BE49-F238E27FC236}">
                        <a16:creationId xmlns:a16="http://schemas.microsoft.com/office/drawing/2014/main" id="{C7FDD40A-CD1A-4152-72FF-1F2F0CE34FD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3" name="Round Diagonal Corner Rectangle 3">
                    <a:extLst>
                      <a:ext uri="{FF2B5EF4-FFF2-40B4-BE49-F238E27FC236}">
                        <a16:creationId xmlns:a16="http://schemas.microsoft.com/office/drawing/2014/main" id="{E6E7A40D-8F4F-D0A8-2118-C6E0F400E1E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4" name="Round Diagonal Corner Rectangle 4">
                    <a:extLst>
                      <a:ext uri="{FF2B5EF4-FFF2-40B4-BE49-F238E27FC236}">
                        <a16:creationId xmlns:a16="http://schemas.microsoft.com/office/drawing/2014/main" id="{053783A3-29AA-4FDF-EFFB-0512FD69FDE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5" name="Round Diagonal Corner Rectangle 5">
                    <a:extLst>
                      <a:ext uri="{FF2B5EF4-FFF2-40B4-BE49-F238E27FC236}">
                        <a16:creationId xmlns:a16="http://schemas.microsoft.com/office/drawing/2014/main" id="{88CCB927-E0F5-FB22-5817-4F26356914A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6" name="Round Diagonal Corner Rectangle 6">
                    <a:extLst>
                      <a:ext uri="{FF2B5EF4-FFF2-40B4-BE49-F238E27FC236}">
                        <a16:creationId xmlns:a16="http://schemas.microsoft.com/office/drawing/2014/main" id="{6F7DC543-BF51-54C5-D079-7C1FEE78C70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6" name="Group 1195">
                  <a:extLst>
                    <a:ext uri="{FF2B5EF4-FFF2-40B4-BE49-F238E27FC236}">
                      <a16:creationId xmlns:a16="http://schemas.microsoft.com/office/drawing/2014/main" id="{C6468CF0-21D2-2244-FAD1-9B4304B02A98}"/>
                    </a:ext>
                  </a:extLst>
                </p:cNvPr>
                <p:cNvGrpSpPr/>
                <p:nvPr/>
              </p:nvGrpSpPr>
              <p:grpSpPr>
                <a:xfrm rot="16517873">
                  <a:off x="5186556" y="1224033"/>
                  <a:ext cx="1176558" cy="776349"/>
                  <a:chOff x="4567827" y="970271"/>
                  <a:chExt cx="1176558" cy="776349"/>
                </a:xfrm>
                <a:grpFill/>
              </p:grpSpPr>
              <p:sp>
                <p:nvSpPr>
                  <p:cNvPr id="1197" name="Round Diagonal Corner Rectangle 9">
                    <a:extLst>
                      <a:ext uri="{FF2B5EF4-FFF2-40B4-BE49-F238E27FC236}">
                        <a16:creationId xmlns:a16="http://schemas.microsoft.com/office/drawing/2014/main" id="{D4626A98-A666-906B-62F1-1B8DCB6178C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8" name="Round Diagonal Corner Rectangle 10">
                    <a:extLst>
                      <a:ext uri="{FF2B5EF4-FFF2-40B4-BE49-F238E27FC236}">
                        <a16:creationId xmlns:a16="http://schemas.microsoft.com/office/drawing/2014/main" id="{811C8432-168A-7BCA-41FA-5317558F652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9" name="Round Diagonal Corner Rectangle 11">
                    <a:extLst>
                      <a:ext uri="{FF2B5EF4-FFF2-40B4-BE49-F238E27FC236}">
                        <a16:creationId xmlns:a16="http://schemas.microsoft.com/office/drawing/2014/main" id="{B8719B52-AACD-22CC-9709-DCA5BB562BD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0" name="Round Diagonal Corner Rectangle 12">
                    <a:extLst>
                      <a:ext uri="{FF2B5EF4-FFF2-40B4-BE49-F238E27FC236}">
                        <a16:creationId xmlns:a16="http://schemas.microsoft.com/office/drawing/2014/main" id="{2BF732B6-3528-E201-562B-339C9FDC594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1" name="Round Diagonal Corner Rectangle 13">
                    <a:extLst>
                      <a:ext uri="{FF2B5EF4-FFF2-40B4-BE49-F238E27FC236}">
                        <a16:creationId xmlns:a16="http://schemas.microsoft.com/office/drawing/2014/main" id="{E58D6AB6-1B32-0732-FC12-19ACFDF7386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16" name="Double Wave 1115">
                <a:extLst>
                  <a:ext uri="{FF2B5EF4-FFF2-40B4-BE49-F238E27FC236}">
                    <a16:creationId xmlns:a16="http://schemas.microsoft.com/office/drawing/2014/main" id="{7C3AA3D3-30D6-A727-1277-2D7453A0EE57}"/>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7" name="Group 1116">
                <a:extLst>
                  <a:ext uri="{FF2B5EF4-FFF2-40B4-BE49-F238E27FC236}">
                    <a16:creationId xmlns:a16="http://schemas.microsoft.com/office/drawing/2014/main" id="{C14EB829-56F5-E832-155E-8478D83F43EA}"/>
                  </a:ext>
                </a:extLst>
              </p:cNvPr>
              <p:cNvGrpSpPr/>
              <p:nvPr/>
            </p:nvGrpSpPr>
            <p:grpSpPr>
              <a:xfrm rot="3721982">
                <a:off x="2072705" y="1965154"/>
                <a:ext cx="1219200" cy="940256"/>
                <a:chOff x="4567827" y="970271"/>
                <a:chExt cx="1595182" cy="1230216"/>
              </a:xfrm>
              <a:grpFill/>
            </p:grpSpPr>
            <p:grpSp>
              <p:nvGrpSpPr>
                <p:cNvPr id="1183" name="Group 7">
                  <a:extLst>
                    <a:ext uri="{FF2B5EF4-FFF2-40B4-BE49-F238E27FC236}">
                      <a16:creationId xmlns:a16="http://schemas.microsoft.com/office/drawing/2014/main" id="{E164E273-846F-0300-0882-A60A2C897449}"/>
                    </a:ext>
                  </a:extLst>
                </p:cNvPr>
                <p:cNvGrpSpPr/>
                <p:nvPr/>
              </p:nvGrpSpPr>
              <p:grpSpPr>
                <a:xfrm>
                  <a:off x="4567827" y="970271"/>
                  <a:ext cx="1176558" cy="776349"/>
                  <a:chOff x="4567827" y="970271"/>
                  <a:chExt cx="1176558" cy="776349"/>
                </a:xfrm>
                <a:grpFill/>
              </p:grpSpPr>
              <p:sp>
                <p:nvSpPr>
                  <p:cNvPr id="1190" name="Round Diagonal Corner Rectangle 2">
                    <a:extLst>
                      <a:ext uri="{FF2B5EF4-FFF2-40B4-BE49-F238E27FC236}">
                        <a16:creationId xmlns:a16="http://schemas.microsoft.com/office/drawing/2014/main" id="{1EAD0096-4712-6D24-968C-84DAB50C483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1" name="Round Diagonal Corner Rectangle 3">
                    <a:extLst>
                      <a:ext uri="{FF2B5EF4-FFF2-40B4-BE49-F238E27FC236}">
                        <a16:creationId xmlns:a16="http://schemas.microsoft.com/office/drawing/2014/main" id="{618D867E-3DA7-DA4F-BF53-8933F15C314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2" name="Round Diagonal Corner Rectangle 4">
                    <a:extLst>
                      <a:ext uri="{FF2B5EF4-FFF2-40B4-BE49-F238E27FC236}">
                        <a16:creationId xmlns:a16="http://schemas.microsoft.com/office/drawing/2014/main" id="{A62A1AED-89B3-84E2-8158-6E0CC8946FF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3" name="Round Diagonal Corner Rectangle 5">
                    <a:extLst>
                      <a:ext uri="{FF2B5EF4-FFF2-40B4-BE49-F238E27FC236}">
                        <a16:creationId xmlns:a16="http://schemas.microsoft.com/office/drawing/2014/main" id="{EEF0C1EB-41AE-8CF2-4A7D-AFF7BE725F5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4" name="Round Diagonal Corner Rectangle 6">
                    <a:extLst>
                      <a:ext uri="{FF2B5EF4-FFF2-40B4-BE49-F238E27FC236}">
                        <a16:creationId xmlns:a16="http://schemas.microsoft.com/office/drawing/2014/main" id="{F846D7E7-A808-44BC-B98F-818AFD40D7C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4" name="Group 8">
                  <a:extLst>
                    <a:ext uri="{FF2B5EF4-FFF2-40B4-BE49-F238E27FC236}">
                      <a16:creationId xmlns:a16="http://schemas.microsoft.com/office/drawing/2014/main" id="{EB33451D-4D88-6982-E2AB-6749A3D0CC50}"/>
                    </a:ext>
                  </a:extLst>
                </p:cNvPr>
                <p:cNvGrpSpPr/>
                <p:nvPr/>
              </p:nvGrpSpPr>
              <p:grpSpPr>
                <a:xfrm rot="16517873">
                  <a:off x="5186556" y="1224033"/>
                  <a:ext cx="1176558" cy="776349"/>
                  <a:chOff x="4567827" y="970271"/>
                  <a:chExt cx="1176558" cy="776349"/>
                </a:xfrm>
                <a:grpFill/>
              </p:grpSpPr>
              <p:sp>
                <p:nvSpPr>
                  <p:cNvPr id="1185" name="Round Diagonal Corner Rectangle 18">
                    <a:extLst>
                      <a:ext uri="{FF2B5EF4-FFF2-40B4-BE49-F238E27FC236}">
                        <a16:creationId xmlns:a16="http://schemas.microsoft.com/office/drawing/2014/main" id="{3E090355-A4CD-59B6-3FA7-88A9CD2F893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6" name="Round Diagonal Corner Rectangle 19">
                    <a:extLst>
                      <a:ext uri="{FF2B5EF4-FFF2-40B4-BE49-F238E27FC236}">
                        <a16:creationId xmlns:a16="http://schemas.microsoft.com/office/drawing/2014/main" id="{76B711D7-8A6C-1448-7411-7D844996A69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7" name="Round Diagonal Corner Rectangle 20">
                    <a:extLst>
                      <a:ext uri="{FF2B5EF4-FFF2-40B4-BE49-F238E27FC236}">
                        <a16:creationId xmlns:a16="http://schemas.microsoft.com/office/drawing/2014/main" id="{F8078BD4-EC4E-D0F7-5B7D-1B1B801472A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8" name="Round Diagonal Corner Rectangle 21">
                    <a:extLst>
                      <a:ext uri="{FF2B5EF4-FFF2-40B4-BE49-F238E27FC236}">
                        <a16:creationId xmlns:a16="http://schemas.microsoft.com/office/drawing/2014/main" id="{5FE59660-CFCF-03E8-660A-10946E03D7B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9" name="Round Diagonal Corner Rectangle 22">
                    <a:extLst>
                      <a:ext uri="{FF2B5EF4-FFF2-40B4-BE49-F238E27FC236}">
                        <a16:creationId xmlns:a16="http://schemas.microsoft.com/office/drawing/2014/main" id="{6656A804-CACA-10F1-EEF3-DF1A84A475F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8" name="Group 1117">
                <a:extLst>
                  <a:ext uri="{FF2B5EF4-FFF2-40B4-BE49-F238E27FC236}">
                    <a16:creationId xmlns:a16="http://schemas.microsoft.com/office/drawing/2014/main" id="{F8DA197E-4AE7-7FB3-80CF-54A8C854AB8C}"/>
                  </a:ext>
                </a:extLst>
              </p:cNvPr>
              <p:cNvGrpSpPr/>
              <p:nvPr/>
            </p:nvGrpSpPr>
            <p:grpSpPr>
              <a:xfrm rot="20253845">
                <a:off x="1241184" y="1553241"/>
                <a:ext cx="1595182" cy="1230216"/>
                <a:chOff x="4567827" y="970271"/>
                <a:chExt cx="1595182" cy="1230216"/>
              </a:xfrm>
              <a:grpFill/>
            </p:grpSpPr>
            <p:grpSp>
              <p:nvGrpSpPr>
                <p:cNvPr id="1171" name="Group 7">
                  <a:extLst>
                    <a:ext uri="{FF2B5EF4-FFF2-40B4-BE49-F238E27FC236}">
                      <a16:creationId xmlns:a16="http://schemas.microsoft.com/office/drawing/2014/main" id="{A05B434F-812D-4AF9-4B8F-9B0A12AE2BF0}"/>
                    </a:ext>
                  </a:extLst>
                </p:cNvPr>
                <p:cNvGrpSpPr/>
                <p:nvPr/>
              </p:nvGrpSpPr>
              <p:grpSpPr>
                <a:xfrm>
                  <a:off x="4567827" y="970271"/>
                  <a:ext cx="1176558" cy="776349"/>
                  <a:chOff x="4567827" y="970271"/>
                  <a:chExt cx="1176558" cy="776349"/>
                </a:xfrm>
                <a:grpFill/>
              </p:grpSpPr>
              <p:sp>
                <p:nvSpPr>
                  <p:cNvPr id="1178" name="Round Diagonal Corner Rectangle 2">
                    <a:extLst>
                      <a:ext uri="{FF2B5EF4-FFF2-40B4-BE49-F238E27FC236}">
                        <a16:creationId xmlns:a16="http://schemas.microsoft.com/office/drawing/2014/main" id="{E6AA019F-C898-A668-7480-6F2153C7C89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9" name="Round Diagonal Corner Rectangle 3">
                    <a:extLst>
                      <a:ext uri="{FF2B5EF4-FFF2-40B4-BE49-F238E27FC236}">
                        <a16:creationId xmlns:a16="http://schemas.microsoft.com/office/drawing/2014/main" id="{598DF880-031A-81C2-A42D-DF63E9E6013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0" name="Round Diagonal Corner Rectangle 4">
                    <a:extLst>
                      <a:ext uri="{FF2B5EF4-FFF2-40B4-BE49-F238E27FC236}">
                        <a16:creationId xmlns:a16="http://schemas.microsoft.com/office/drawing/2014/main" id="{4E4D461F-80A0-9FEB-958C-9D1FC00F708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Round Diagonal Corner Rectangle 5">
                    <a:extLst>
                      <a:ext uri="{FF2B5EF4-FFF2-40B4-BE49-F238E27FC236}">
                        <a16:creationId xmlns:a16="http://schemas.microsoft.com/office/drawing/2014/main" id="{758E0B5E-00BE-6E7C-AE27-5D1DD13A851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2" name="Round Diagonal Corner Rectangle 6">
                    <a:extLst>
                      <a:ext uri="{FF2B5EF4-FFF2-40B4-BE49-F238E27FC236}">
                        <a16:creationId xmlns:a16="http://schemas.microsoft.com/office/drawing/2014/main" id="{223D3207-7A2B-81ED-BE45-D7F6A390880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2" name="Group 8">
                  <a:extLst>
                    <a:ext uri="{FF2B5EF4-FFF2-40B4-BE49-F238E27FC236}">
                      <a16:creationId xmlns:a16="http://schemas.microsoft.com/office/drawing/2014/main" id="{15B1FD55-E0AC-0997-7A8E-9A996DFC2E7A}"/>
                    </a:ext>
                  </a:extLst>
                </p:cNvPr>
                <p:cNvGrpSpPr/>
                <p:nvPr/>
              </p:nvGrpSpPr>
              <p:grpSpPr>
                <a:xfrm rot="16517873">
                  <a:off x="5186556" y="1224033"/>
                  <a:ext cx="1176558" cy="776349"/>
                  <a:chOff x="4567827" y="970271"/>
                  <a:chExt cx="1176558" cy="776349"/>
                </a:xfrm>
                <a:grpFill/>
              </p:grpSpPr>
              <p:sp>
                <p:nvSpPr>
                  <p:cNvPr id="1173" name="Round Diagonal Corner Rectangle 31">
                    <a:extLst>
                      <a:ext uri="{FF2B5EF4-FFF2-40B4-BE49-F238E27FC236}">
                        <a16:creationId xmlns:a16="http://schemas.microsoft.com/office/drawing/2014/main" id="{4EDDA7F2-421D-FA0E-02CD-1D2DDEF7699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4" name="Round Diagonal Corner Rectangle 32">
                    <a:extLst>
                      <a:ext uri="{FF2B5EF4-FFF2-40B4-BE49-F238E27FC236}">
                        <a16:creationId xmlns:a16="http://schemas.microsoft.com/office/drawing/2014/main" id="{F53C288E-46B7-8FA7-8A10-D5C17FC8FFC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Round Diagonal Corner Rectangle 33">
                    <a:extLst>
                      <a:ext uri="{FF2B5EF4-FFF2-40B4-BE49-F238E27FC236}">
                        <a16:creationId xmlns:a16="http://schemas.microsoft.com/office/drawing/2014/main" id="{0EDF8F95-3D7F-CBDE-1E23-F1222BBB8FE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6" name="Round Diagonal Corner Rectangle 34">
                    <a:extLst>
                      <a:ext uri="{FF2B5EF4-FFF2-40B4-BE49-F238E27FC236}">
                        <a16:creationId xmlns:a16="http://schemas.microsoft.com/office/drawing/2014/main" id="{BAF48292-1173-0D8C-D48A-05DF6EF025D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 name="Round Diagonal Corner Rectangle 35">
                    <a:extLst>
                      <a:ext uri="{FF2B5EF4-FFF2-40B4-BE49-F238E27FC236}">
                        <a16:creationId xmlns:a16="http://schemas.microsoft.com/office/drawing/2014/main" id="{9FE87D4F-CB86-62C5-6816-C9A9FA61F35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9" name="Group 1118">
                <a:extLst>
                  <a:ext uri="{FF2B5EF4-FFF2-40B4-BE49-F238E27FC236}">
                    <a16:creationId xmlns:a16="http://schemas.microsoft.com/office/drawing/2014/main" id="{D90C8C9F-53AE-D8D4-9992-1144573C156C}"/>
                  </a:ext>
                </a:extLst>
              </p:cNvPr>
              <p:cNvGrpSpPr/>
              <p:nvPr/>
            </p:nvGrpSpPr>
            <p:grpSpPr>
              <a:xfrm rot="8113811">
                <a:off x="1943792" y="770000"/>
                <a:ext cx="1446415" cy="1355079"/>
                <a:chOff x="4567827" y="970271"/>
                <a:chExt cx="1595182" cy="1230216"/>
              </a:xfrm>
              <a:grpFill/>
            </p:grpSpPr>
            <p:grpSp>
              <p:nvGrpSpPr>
                <p:cNvPr id="1159" name="Group 7">
                  <a:extLst>
                    <a:ext uri="{FF2B5EF4-FFF2-40B4-BE49-F238E27FC236}">
                      <a16:creationId xmlns:a16="http://schemas.microsoft.com/office/drawing/2014/main" id="{A6D68F4C-53DB-79F6-62E1-5C1125758B4F}"/>
                    </a:ext>
                  </a:extLst>
                </p:cNvPr>
                <p:cNvGrpSpPr/>
                <p:nvPr/>
              </p:nvGrpSpPr>
              <p:grpSpPr>
                <a:xfrm>
                  <a:off x="4567827" y="970271"/>
                  <a:ext cx="1176558" cy="776349"/>
                  <a:chOff x="4567827" y="970271"/>
                  <a:chExt cx="1176558" cy="776349"/>
                </a:xfrm>
                <a:grpFill/>
              </p:grpSpPr>
              <p:sp>
                <p:nvSpPr>
                  <p:cNvPr id="1166" name="Round Diagonal Corner Rectangle 2">
                    <a:extLst>
                      <a:ext uri="{FF2B5EF4-FFF2-40B4-BE49-F238E27FC236}">
                        <a16:creationId xmlns:a16="http://schemas.microsoft.com/office/drawing/2014/main" id="{14975832-1EF8-676E-68A7-EBD452B876B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 name="Round Diagonal Corner Rectangle 3">
                    <a:extLst>
                      <a:ext uri="{FF2B5EF4-FFF2-40B4-BE49-F238E27FC236}">
                        <a16:creationId xmlns:a16="http://schemas.microsoft.com/office/drawing/2014/main" id="{4456E5D0-5C5A-5D1D-A15C-D63B62D8B85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8" name="Round Diagonal Corner Rectangle 4">
                    <a:extLst>
                      <a:ext uri="{FF2B5EF4-FFF2-40B4-BE49-F238E27FC236}">
                        <a16:creationId xmlns:a16="http://schemas.microsoft.com/office/drawing/2014/main" id="{4580E1EB-9CFD-0901-A6FC-759F94189DB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Round Diagonal Corner Rectangle 5">
                    <a:extLst>
                      <a:ext uri="{FF2B5EF4-FFF2-40B4-BE49-F238E27FC236}">
                        <a16:creationId xmlns:a16="http://schemas.microsoft.com/office/drawing/2014/main" id="{B6A4E62F-44CE-2D56-7FB6-C7549F44CD1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0" name="Round Diagonal Corner Rectangle 6">
                    <a:extLst>
                      <a:ext uri="{FF2B5EF4-FFF2-40B4-BE49-F238E27FC236}">
                        <a16:creationId xmlns:a16="http://schemas.microsoft.com/office/drawing/2014/main" id="{118DD89C-E11A-6EDC-23D9-34AA255E4E7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0" name="Group 8">
                  <a:extLst>
                    <a:ext uri="{FF2B5EF4-FFF2-40B4-BE49-F238E27FC236}">
                      <a16:creationId xmlns:a16="http://schemas.microsoft.com/office/drawing/2014/main" id="{D7C70C12-984F-9F63-7F9C-E8C00DFD83AD}"/>
                    </a:ext>
                  </a:extLst>
                </p:cNvPr>
                <p:cNvGrpSpPr/>
                <p:nvPr/>
              </p:nvGrpSpPr>
              <p:grpSpPr>
                <a:xfrm rot="16517873">
                  <a:off x="5186556" y="1224033"/>
                  <a:ext cx="1176558" cy="776349"/>
                  <a:chOff x="4567827" y="970271"/>
                  <a:chExt cx="1176558" cy="776349"/>
                </a:xfrm>
                <a:grpFill/>
              </p:grpSpPr>
              <p:sp>
                <p:nvSpPr>
                  <p:cNvPr id="1161" name="Round Diagonal Corner Rectangle 44">
                    <a:extLst>
                      <a:ext uri="{FF2B5EF4-FFF2-40B4-BE49-F238E27FC236}">
                        <a16:creationId xmlns:a16="http://schemas.microsoft.com/office/drawing/2014/main" id="{99D16A12-F17A-22A2-5798-FA019EBFA84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2" name="Round Diagonal Corner Rectangle 45">
                    <a:extLst>
                      <a:ext uri="{FF2B5EF4-FFF2-40B4-BE49-F238E27FC236}">
                        <a16:creationId xmlns:a16="http://schemas.microsoft.com/office/drawing/2014/main" id="{ED8F2E62-A98C-D6ED-5130-3A626334A3C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3" name="Round Diagonal Corner Rectangle 46">
                    <a:extLst>
                      <a:ext uri="{FF2B5EF4-FFF2-40B4-BE49-F238E27FC236}">
                        <a16:creationId xmlns:a16="http://schemas.microsoft.com/office/drawing/2014/main" id="{4F93B239-4C49-761C-C248-DCC5ED87AEA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4" name="Round Diagonal Corner Rectangle 47">
                    <a:extLst>
                      <a:ext uri="{FF2B5EF4-FFF2-40B4-BE49-F238E27FC236}">
                        <a16:creationId xmlns:a16="http://schemas.microsoft.com/office/drawing/2014/main" id="{1DAA3A0F-9A10-F372-23C8-690B7AAB74B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5" name="Round Diagonal Corner Rectangle 48">
                    <a:extLst>
                      <a:ext uri="{FF2B5EF4-FFF2-40B4-BE49-F238E27FC236}">
                        <a16:creationId xmlns:a16="http://schemas.microsoft.com/office/drawing/2014/main" id="{F70CEE56-149F-9C6A-58A9-EB8EA48456F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20" name="Group 1119">
                <a:extLst>
                  <a:ext uri="{FF2B5EF4-FFF2-40B4-BE49-F238E27FC236}">
                    <a16:creationId xmlns:a16="http://schemas.microsoft.com/office/drawing/2014/main" id="{CAFDDBD3-9C1E-1528-CBCD-28A98B322D14}"/>
                  </a:ext>
                </a:extLst>
              </p:cNvPr>
              <p:cNvGrpSpPr/>
              <p:nvPr/>
            </p:nvGrpSpPr>
            <p:grpSpPr>
              <a:xfrm rot="8113811">
                <a:off x="1438523" y="2207715"/>
                <a:ext cx="1390153" cy="762604"/>
                <a:chOff x="4567827" y="970271"/>
                <a:chExt cx="1595182" cy="1230216"/>
              </a:xfrm>
              <a:grpFill/>
            </p:grpSpPr>
            <p:grpSp>
              <p:nvGrpSpPr>
                <p:cNvPr id="1147" name="Group 7">
                  <a:extLst>
                    <a:ext uri="{FF2B5EF4-FFF2-40B4-BE49-F238E27FC236}">
                      <a16:creationId xmlns:a16="http://schemas.microsoft.com/office/drawing/2014/main" id="{2FB19199-E1D3-BDEA-03F0-E319350EBFCA}"/>
                    </a:ext>
                  </a:extLst>
                </p:cNvPr>
                <p:cNvGrpSpPr/>
                <p:nvPr/>
              </p:nvGrpSpPr>
              <p:grpSpPr>
                <a:xfrm>
                  <a:off x="4567827" y="970271"/>
                  <a:ext cx="1176558" cy="776349"/>
                  <a:chOff x="4567827" y="970271"/>
                  <a:chExt cx="1176558" cy="776349"/>
                </a:xfrm>
                <a:grpFill/>
              </p:grpSpPr>
              <p:sp>
                <p:nvSpPr>
                  <p:cNvPr id="1154" name="Round Diagonal Corner Rectangle 2">
                    <a:extLst>
                      <a:ext uri="{FF2B5EF4-FFF2-40B4-BE49-F238E27FC236}">
                        <a16:creationId xmlns:a16="http://schemas.microsoft.com/office/drawing/2014/main" id="{4C450FBC-17F8-95C9-B070-F60300ECDC5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5" name="Round Diagonal Corner Rectangle 3">
                    <a:extLst>
                      <a:ext uri="{FF2B5EF4-FFF2-40B4-BE49-F238E27FC236}">
                        <a16:creationId xmlns:a16="http://schemas.microsoft.com/office/drawing/2014/main" id="{7A09C326-DEE7-FFB2-0777-52FC40E2C7D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6" name="Round Diagonal Corner Rectangle 4">
                    <a:extLst>
                      <a:ext uri="{FF2B5EF4-FFF2-40B4-BE49-F238E27FC236}">
                        <a16:creationId xmlns:a16="http://schemas.microsoft.com/office/drawing/2014/main" id="{5ABF5249-309D-8A0F-E614-A2CF7431C84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Round Diagonal Corner Rectangle 5">
                    <a:extLst>
                      <a:ext uri="{FF2B5EF4-FFF2-40B4-BE49-F238E27FC236}">
                        <a16:creationId xmlns:a16="http://schemas.microsoft.com/office/drawing/2014/main" id="{BC4A5AF1-C069-E439-DE96-C156962F3AB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Round Diagonal Corner Rectangle 6">
                    <a:extLst>
                      <a:ext uri="{FF2B5EF4-FFF2-40B4-BE49-F238E27FC236}">
                        <a16:creationId xmlns:a16="http://schemas.microsoft.com/office/drawing/2014/main" id="{202EF678-69C5-A8D5-09D1-7E93BCAA5D8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8" name="Group 8">
                  <a:extLst>
                    <a:ext uri="{FF2B5EF4-FFF2-40B4-BE49-F238E27FC236}">
                      <a16:creationId xmlns:a16="http://schemas.microsoft.com/office/drawing/2014/main" id="{B0D9F7D4-31D3-435F-487C-AC81BCD2BA62}"/>
                    </a:ext>
                  </a:extLst>
                </p:cNvPr>
                <p:cNvGrpSpPr/>
                <p:nvPr/>
              </p:nvGrpSpPr>
              <p:grpSpPr>
                <a:xfrm rot="16517873">
                  <a:off x="5186556" y="1224033"/>
                  <a:ext cx="1176558" cy="776349"/>
                  <a:chOff x="4567827" y="970271"/>
                  <a:chExt cx="1176558" cy="776349"/>
                </a:xfrm>
                <a:grpFill/>
              </p:grpSpPr>
              <p:sp>
                <p:nvSpPr>
                  <p:cNvPr id="1149" name="Round Diagonal Corner Rectangle 57">
                    <a:extLst>
                      <a:ext uri="{FF2B5EF4-FFF2-40B4-BE49-F238E27FC236}">
                        <a16:creationId xmlns:a16="http://schemas.microsoft.com/office/drawing/2014/main" id="{8D4AFA49-1B52-1753-C001-001DEBE1A74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0" name="Round Diagonal Corner Rectangle 58">
                    <a:extLst>
                      <a:ext uri="{FF2B5EF4-FFF2-40B4-BE49-F238E27FC236}">
                        <a16:creationId xmlns:a16="http://schemas.microsoft.com/office/drawing/2014/main" id="{F41ED7E4-6442-702B-810E-A0C9BA707FF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Round Diagonal Corner Rectangle 59">
                    <a:extLst>
                      <a:ext uri="{FF2B5EF4-FFF2-40B4-BE49-F238E27FC236}">
                        <a16:creationId xmlns:a16="http://schemas.microsoft.com/office/drawing/2014/main" id="{25D72A0D-CDA2-4805-CC2A-4392F3F88C8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2" name="Round Diagonal Corner Rectangle 60">
                    <a:extLst>
                      <a:ext uri="{FF2B5EF4-FFF2-40B4-BE49-F238E27FC236}">
                        <a16:creationId xmlns:a16="http://schemas.microsoft.com/office/drawing/2014/main" id="{536B1D2F-3931-3FBD-8081-CC8B5181805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3" name="Round Diagonal Corner Rectangle 61">
                    <a:extLst>
                      <a:ext uri="{FF2B5EF4-FFF2-40B4-BE49-F238E27FC236}">
                        <a16:creationId xmlns:a16="http://schemas.microsoft.com/office/drawing/2014/main" id="{74717763-714B-8D6E-380F-5C88713058F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21" name="Group 1120">
                <a:extLst>
                  <a:ext uri="{FF2B5EF4-FFF2-40B4-BE49-F238E27FC236}">
                    <a16:creationId xmlns:a16="http://schemas.microsoft.com/office/drawing/2014/main" id="{F0B4CE8F-0EDA-B2EA-93D8-4DA3B8CFCF32}"/>
                  </a:ext>
                </a:extLst>
              </p:cNvPr>
              <p:cNvGrpSpPr/>
              <p:nvPr/>
            </p:nvGrpSpPr>
            <p:grpSpPr>
              <a:xfrm rot="9089938">
                <a:off x="2556363" y="1661184"/>
                <a:ext cx="1090262" cy="771324"/>
                <a:chOff x="4567827" y="970271"/>
                <a:chExt cx="1595182" cy="1230216"/>
              </a:xfrm>
              <a:grpFill/>
            </p:grpSpPr>
            <p:grpSp>
              <p:nvGrpSpPr>
                <p:cNvPr id="1135" name="Group 7">
                  <a:extLst>
                    <a:ext uri="{FF2B5EF4-FFF2-40B4-BE49-F238E27FC236}">
                      <a16:creationId xmlns:a16="http://schemas.microsoft.com/office/drawing/2014/main" id="{ECA9D211-E394-CE12-A42C-D4F46C998A34}"/>
                    </a:ext>
                  </a:extLst>
                </p:cNvPr>
                <p:cNvGrpSpPr/>
                <p:nvPr/>
              </p:nvGrpSpPr>
              <p:grpSpPr>
                <a:xfrm>
                  <a:off x="4567827" y="970271"/>
                  <a:ext cx="1176558" cy="776349"/>
                  <a:chOff x="4567827" y="970271"/>
                  <a:chExt cx="1176558" cy="776349"/>
                </a:xfrm>
                <a:grpFill/>
              </p:grpSpPr>
              <p:sp>
                <p:nvSpPr>
                  <p:cNvPr id="1142" name="Round Diagonal Corner Rectangle 2">
                    <a:extLst>
                      <a:ext uri="{FF2B5EF4-FFF2-40B4-BE49-F238E27FC236}">
                        <a16:creationId xmlns:a16="http://schemas.microsoft.com/office/drawing/2014/main" id="{287EDFF4-DCD5-1BF8-FF08-13933405DAC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3" name="Round Diagonal Corner Rectangle 3">
                    <a:extLst>
                      <a:ext uri="{FF2B5EF4-FFF2-40B4-BE49-F238E27FC236}">
                        <a16:creationId xmlns:a16="http://schemas.microsoft.com/office/drawing/2014/main" id="{F7B47AA3-B2CB-89DF-7CF4-8DC92FFAA1B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4" name="Round Diagonal Corner Rectangle 4">
                    <a:extLst>
                      <a:ext uri="{FF2B5EF4-FFF2-40B4-BE49-F238E27FC236}">
                        <a16:creationId xmlns:a16="http://schemas.microsoft.com/office/drawing/2014/main" id="{4F4713FB-4FD5-3A25-4813-72EEC083D4C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5" name="Round Diagonal Corner Rectangle 5">
                    <a:extLst>
                      <a:ext uri="{FF2B5EF4-FFF2-40B4-BE49-F238E27FC236}">
                        <a16:creationId xmlns:a16="http://schemas.microsoft.com/office/drawing/2014/main" id="{DD1D226B-3162-E982-529D-BDB1F05CB73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 name="Round Diagonal Corner Rectangle 6">
                    <a:extLst>
                      <a:ext uri="{FF2B5EF4-FFF2-40B4-BE49-F238E27FC236}">
                        <a16:creationId xmlns:a16="http://schemas.microsoft.com/office/drawing/2014/main" id="{CB5D74ED-3549-089D-AFCF-7DFA14AB740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6" name="Group 8">
                  <a:extLst>
                    <a:ext uri="{FF2B5EF4-FFF2-40B4-BE49-F238E27FC236}">
                      <a16:creationId xmlns:a16="http://schemas.microsoft.com/office/drawing/2014/main" id="{A9FAA4FC-696F-8E83-182A-3C66FF891D5F}"/>
                    </a:ext>
                  </a:extLst>
                </p:cNvPr>
                <p:cNvGrpSpPr/>
                <p:nvPr/>
              </p:nvGrpSpPr>
              <p:grpSpPr>
                <a:xfrm rot="16517873">
                  <a:off x="5186556" y="1224033"/>
                  <a:ext cx="1176558" cy="776349"/>
                  <a:chOff x="4567827" y="970271"/>
                  <a:chExt cx="1176558" cy="776349"/>
                </a:xfrm>
                <a:grpFill/>
              </p:grpSpPr>
              <p:sp>
                <p:nvSpPr>
                  <p:cNvPr id="1137" name="Round Diagonal Corner Rectangle 70">
                    <a:extLst>
                      <a:ext uri="{FF2B5EF4-FFF2-40B4-BE49-F238E27FC236}">
                        <a16:creationId xmlns:a16="http://schemas.microsoft.com/office/drawing/2014/main" id="{5F8662D4-858F-2B12-40E5-444CAD2DBEB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Round Diagonal Corner Rectangle 71">
                    <a:extLst>
                      <a:ext uri="{FF2B5EF4-FFF2-40B4-BE49-F238E27FC236}">
                        <a16:creationId xmlns:a16="http://schemas.microsoft.com/office/drawing/2014/main" id="{5B23DAB4-0EAC-DE19-4206-A9A256F7B9F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Round Diagonal Corner Rectangle 72">
                    <a:extLst>
                      <a:ext uri="{FF2B5EF4-FFF2-40B4-BE49-F238E27FC236}">
                        <a16:creationId xmlns:a16="http://schemas.microsoft.com/office/drawing/2014/main" id="{2D10F932-665D-7590-3A40-222D59EFDC2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Round Diagonal Corner Rectangle 73">
                    <a:extLst>
                      <a:ext uri="{FF2B5EF4-FFF2-40B4-BE49-F238E27FC236}">
                        <a16:creationId xmlns:a16="http://schemas.microsoft.com/office/drawing/2014/main" id="{F93E5163-9F4C-84E1-3C37-6A9278B2983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1" name="Round Diagonal Corner Rectangle 74">
                    <a:extLst>
                      <a:ext uri="{FF2B5EF4-FFF2-40B4-BE49-F238E27FC236}">
                        <a16:creationId xmlns:a16="http://schemas.microsoft.com/office/drawing/2014/main" id="{9E9E2ACC-4D85-D0DD-7EEA-ABEB2E20956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22" name="Group 1121">
                <a:extLst>
                  <a:ext uri="{FF2B5EF4-FFF2-40B4-BE49-F238E27FC236}">
                    <a16:creationId xmlns:a16="http://schemas.microsoft.com/office/drawing/2014/main" id="{50AD19A0-E466-EB02-9023-B54CCA20777E}"/>
                  </a:ext>
                </a:extLst>
              </p:cNvPr>
              <p:cNvGrpSpPr/>
              <p:nvPr/>
            </p:nvGrpSpPr>
            <p:grpSpPr>
              <a:xfrm rot="13486189" flipH="1">
                <a:off x="1389306" y="2685691"/>
                <a:ext cx="1345945" cy="1037421"/>
                <a:chOff x="4567827" y="970271"/>
                <a:chExt cx="1595182" cy="1230216"/>
              </a:xfrm>
              <a:grpFill/>
            </p:grpSpPr>
            <p:grpSp>
              <p:nvGrpSpPr>
                <p:cNvPr id="1123" name="Group 7">
                  <a:extLst>
                    <a:ext uri="{FF2B5EF4-FFF2-40B4-BE49-F238E27FC236}">
                      <a16:creationId xmlns:a16="http://schemas.microsoft.com/office/drawing/2014/main" id="{3F0FFE05-FFE8-6D9C-9C20-B167C7B5AC38}"/>
                    </a:ext>
                  </a:extLst>
                </p:cNvPr>
                <p:cNvGrpSpPr/>
                <p:nvPr/>
              </p:nvGrpSpPr>
              <p:grpSpPr>
                <a:xfrm>
                  <a:off x="4567827" y="970271"/>
                  <a:ext cx="1176558" cy="776349"/>
                  <a:chOff x="4567827" y="970271"/>
                  <a:chExt cx="1176558" cy="776349"/>
                </a:xfrm>
                <a:grpFill/>
              </p:grpSpPr>
              <p:sp>
                <p:nvSpPr>
                  <p:cNvPr id="1130" name="Round Diagonal Corner Rectangle 2">
                    <a:extLst>
                      <a:ext uri="{FF2B5EF4-FFF2-40B4-BE49-F238E27FC236}">
                        <a16:creationId xmlns:a16="http://schemas.microsoft.com/office/drawing/2014/main" id="{28DACB4B-838D-0546-D292-A01BA57B467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1" name="Round Diagonal Corner Rectangle 3">
                    <a:extLst>
                      <a:ext uri="{FF2B5EF4-FFF2-40B4-BE49-F238E27FC236}">
                        <a16:creationId xmlns:a16="http://schemas.microsoft.com/office/drawing/2014/main" id="{D6EB6FEC-1E60-22FE-2270-E648196320E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Round Diagonal Corner Rectangle 4">
                    <a:extLst>
                      <a:ext uri="{FF2B5EF4-FFF2-40B4-BE49-F238E27FC236}">
                        <a16:creationId xmlns:a16="http://schemas.microsoft.com/office/drawing/2014/main" id="{D86122F3-48C8-D6E4-CEDE-14391180B90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Round Diagonal Corner Rectangle 5">
                    <a:extLst>
                      <a:ext uri="{FF2B5EF4-FFF2-40B4-BE49-F238E27FC236}">
                        <a16:creationId xmlns:a16="http://schemas.microsoft.com/office/drawing/2014/main" id="{A1347D66-E7DF-E0B3-05EE-6C0D51EEB47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Round Diagonal Corner Rectangle 6">
                    <a:extLst>
                      <a:ext uri="{FF2B5EF4-FFF2-40B4-BE49-F238E27FC236}">
                        <a16:creationId xmlns:a16="http://schemas.microsoft.com/office/drawing/2014/main" id="{280D7856-D343-2E6E-E1AF-398DA8D2668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4" name="Group 8">
                  <a:extLst>
                    <a:ext uri="{FF2B5EF4-FFF2-40B4-BE49-F238E27FC236}">
                      <a16:creationId xmlns:a16="http://schemas.microsoft.com/office/drawing/2014/main" id="{C8B9D46D-C94D-9BCD-26FE-782657C0512D}"/>
                    </a:ext>
                  </a:extLst>
                </p:cNvPr>
                <p:cNvGrpSpPr/>
                <p:nvPr/>
              </p:nvGrpSpPr>
              <p:grpSpPr>
                <a:xfrm rot="16517873">
                  <a:off x="5186556" y="1224033"/>
                  <a:ext cx="1176558" cy="776349"/>
                  <a:chOff x="4567827" y="970271"/>
                  <a:chExt cx="1176558" cy="776349"/>
                </a:xfrm>
                <a:grpFill/>
              </p:grpSpPr>
              <p:sp>
                <p:nvSpPr>
                  <p:cNvPr id="1125" name="Round Diagonal Corner Rectangle 83">
                    <a:extLst>
                      <a:ext uri="{FF2B5EF4-FFF2-40B4-BE49-F238E27FC236}">
                        <a16:creationId xmlns:a16="http://schemas.microsoft.com/office/drawing/2014/main" id="{08B784FC-8006-6FC3-D978-C59C5FA2C3B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 name="Round Diagonal Corner Rectangle 84">
                    <a:extLst>
                      <a:ext uri="{FF2B5EF4-FFF2-40B4-BE49-F238E27FC236}">
                        <a16:creationId xmlns:a16="http://schemas.microsoft.com/office/drawing/2014/main" id="{1DECF96F-5F3D-B4D7-2C54-87C1E4EF03F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 name="Round Diagonal Corner Rectangle 85">
                    <a:extLst>
                      <a:ext uri="{FF2B5EF4-FFF2-40B4-BE49-F238E27FC236}">
                        <a16:creationId xmlns:a16="http://schemas.microsoft.com/office/drawing/2014/main" id="{990B3284-24A1-9A2E-6A62-16361ED9CDE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 name="Round Diagonal Corner Rectangle 86">
                    <a:extLst>
                      <a:ext uri="{FF2B5EF4-FFF2-40B4-BE49-F238E27FC236}">
                        <a16:creationId xmlns:a16="http://schemas.microsoft.com/office/drawing/2014/main" id="{72A4433F-3095-F008-4C70-A8578C66D0E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Round Diagonal Corner Rectangle 87">
                    <a:extLst>
                      <a:ext uri="{FF2B5EF4-FFF2-40B4-BE49-F238E27FC236}">
                        <a16:creationId xmlns:a16="http://schemas.microsoft.com/office/drawing/2014/main" id="{F0FB6614-291C-71E8-23CB-7A751C7CBD0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05" name="Group 1104">
              <a:extLst>
                <a:ext uri="{FF2B5EF4-FFF2-40B4-BE49-F238E27FC236}">
                  <a16:creationId xmlns:a16="http://schemas.microsoft.com/office/drawing/2014/main" id="{1814AFCF-5B2C-AF5D-183A-3F2C1777FBDB}"/>
                </a:ext>
              </a:extLst>
            </p:cNvPr>
            <p:cNvGrpSpPr/>
            <p:nvPr/>
          </p:nvGrpSpPr>
          <p:grpSpPr>
            <a:xfrm>
              <a:off x="2981346" y="4205344"/>
              <a:ext cx="765692" cy="643248"/>
              <a:chOff x="4489705" y="1636776"/>
              <a:chExt cx="3097086" cy="2651760"/>
            </a:xfrm>
            <a:solidFill>
              <a:schemeClr val="accent6">
                <a:lumMod val="75000"/>
              </a:schemeClr>
            </a:solidFill>
          </p:grpSpPr>
          <p:grpSp>
            <p:nvGrpSpPr>
              <p:cNvPr id="1106" name="Group 1105">
                <a:extLst>
                  <a:ext uri="{FF2B5EF4-FFF2-40B4-BE49-F238E27FC236}">
                    <a16:creationId xmlns:a16="http://schemas.microsoft.com/office/drawing/2014/main" id="{84F980A5-577B-34E4-0405-E3B4DFF08A8D}"/>
                  </a:ext>
                </a:extLst>
              </p:cNvPr>
              <p:cNvGrpSpPr/>
              <p:nvPr/>
            </p:nvGrpSpPr>
            <p:grpSpPr>
              <a:xfrm>
                <a:off x="4489705" y="1779294"/>
                <a:ext cx="1630864" cy="1887450"/>
                <a:chOff x="7653422" y="1435608"/>
                <a:chExt cx="2769586" cy="3757446"/>
              </a:xfrm>
              <a:grpFill/>
            </p:grpSpPr>
            <p:sp>
              <p:nvSpPr>
                <p:cNvPr id="1113" name="Rectangle 2">
                  <a:extLst>
                    <a:ext uri="{FF2B5EF4-FFF2-40B4-BE49-F238E27FC236}">
                      <a16:creationId xmlns:a16="http://schemas.microsoft.com/office/drawing/2014/main" id="{34522482-6721-5521-6ADA-82610C7A1C4C}"/>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Freeform: Shape 1113">
                  <a:extLst>
                    <a:ext uri="{FF2B5EF4-FFF2-40B4-BE49-F238E27FC236}">
                      <a16:creationId xmlns:a16="http://schemas.microsoft.com/office/drawing/2014/main" id="{632D718F-32C8-07E0-9043-54B7F69550B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07" name="Group 1106">
                <a:extLst>
                  <a:ext uri="{FF2B5EF4-FFF2-40B4-BE49-F238E27FC236}">
                    <a16:creationId xmlns:a16="http://schemas.microsoft.com/office/drawing/2014/main" id="{38821386-89C8-8A02-E021-6CD7C518F05D}"/>
                  </a:ext>
                </a:extLst>
              </p:cNvPr>
              <p:cNvGrpSpPr/>
              <p:nvPr/>
            </p:nvGrpSpPr>
            <p:grpSpPr>
              <a:xfrm>
                <a:off x="5218177" y="1636776"/>
                <a:ext cx="1822482" cy="2109216"/>
                <a:chOff x="7653422" y="1435608"/>
                <a:chExt cx="2769586" cy="3757446"/>
              </a:xfrm>
              <a:grpFill/>
            </p:grpSpPr>
            <p:sp>
              <p:nvSpPr>
                <p:cNvPr id="1111" name="Rectangle 2">
                  <a:extLst>
                    <a:ext uri="{FF2B5EF4-FFF2-40B4-BE49-F238E27FC236}">
                      <a16:creationId xmlns:a16="http://schemas.microsoft.com/office/drawing/2014/main" id="{5E8617F7-31E5-9018-55F4-A2E5F6A8DB90}"/>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Freeform: Shape 1111">
                  <a:extLst>
                    <a:ext uri="{FF2B5EF4-FFF2-40B4-BE49-F238E27FC236}">
                      <a16:creationId xmlns:a16="http://schemas.microsoft.com/office/drawing/2014/main" id="{09BD20C3-EF56-783D-8017-58779A277CE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08" name="Group 1107">
                <a:extLst>
                  <a:ext uri="{FF2B5EF4-FFF2-40B4-BE49-F238E27FC236}">
                    <a16:creationId xmlns:a16="http://schemas.microsoft.com/office/drawing/2014/main" id="{D5015F74-7482-D6CF-6CF3-6E3E67DA9590}"/>
                  </a:ext>
                </a:extLst>
              </p:cNvPr>
              <p:cNvGrpSpPr/>
              <p:nvPr/>
            </p:nvGrpSpPr>
            <p:grpSpPr>
              <a:xfrm>
                <a:off x="5394961" y="1751862"/>
                <a:ext cx="2191830" cy="2536674"/>
                <a:chOff x="7653422" y="1435608"/>
                <a:chExt cx="2769586" cy="3757446"/>
              </a:xfrm>
              <a:grpFill/>
            </p:grpSpPr>
            <p:sp>
              <p:nvSpPr>
                <p:cNvPr id="1109" name="Rectangle 2">
                  <a:extLst>
                    <a:ext uri="{FF2B5EF4-FFF2-40B4-BE49-F238E27FC236}">
                      <a16:creationId xmlns:a16="http://schemas.microsoft.com/office/drawing/2014/main" id="{82E7CAB8-6CAE-6FD2-6114-7553481231E5}"/>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Freeform: Shape 1109">
                  <a:extLst>
                    <a:ext uri="{FF2B5EF4-FFF2-40B4-BE49-F238E27FC236}">
                      <a16:creationId xmlns:a16="http://schemas.microsoft.com/office/drawing/2014/main" id="{B4F41574-A2F8-8FD1-B495-2B1EA1EA7BA9}"/>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216134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524000" y="0"/>
            <a:ext cx="9144000" cy="523220"/>
          </a:xfrm>
          <a:prstGeom prst="rect">
            <a:avLst/>
          </a:prstGeom>
          <a:noFill/>
        </p:spPr>
        <p:txBody>
          <a:bodyPr wrap="square" rtlCol="0">
            <a:spAutoFit/>
          </a:bodyPr>
          <a:lstStyle/>
          <a:p>
            <a:pPr algn="ctr"/>
            <a:r>
              <a:rPr lang="en-US" sz="2800" dirty="0">
                <a:solidFill>
                  <a:schemeClr val="bg1"/>
                </a:solidFill>
                <a:latin typeface="Bookman Old Style" pitchFamily="18" charset="0"/>
              </a:rPr>
              <a:t>Choosing to Live Righteously in a Wicked Society</a:t>
            </a:r>
          </a:p>
        </p:txBody>
      </p:sp>
      <p:sp>
        <p:nvSpPr>
          <p:cNvPr id="25" name="Rectangle 24"/>
          <p:cNvSpPr/>
          <p:nvPr/>
        </p:nvSpPr>
        <p:spPr>
          <a:xfrm>
            <a:off x="1828800" y="685801"/>
            <a:ext cx="3505200" cy="1661993"/>
          </a:xfrm>
          <a:prstGeom prst="rect">
            <a:avLst/>
          </a:prstGeom>
        </p:spPr>
        <p:txBody>
          <a:bodyPr wrap="square">
            <a:spAutoFit/>
          </a:bodyPr>
          <a:lstStyle/>
          <a:p>
            <a:pPr fontAlgn="base"/>
            <a:r>
              <a:rPr lang="en-US" dirty="0">
                <a:solidFill>
                  <a:schemeClr val="bg1"/>
                </a:solidFill>
              </a:rPr>
              <a:t>“To ensure that we do not disqualify ourselves from having the strength of the Lord we must live our lives in such a way as not to repel the Spirit. “</a:t>
            </a:r>
          </a:p>
          <a:p>
            <a:pPr fontAlgn="base"/>
            <a:r>
              <a:rPr lang="en-US" sz="1200" dirty="0">
                <a:solidFill>
                  <a:schemeClr val="bg1"/>
                </a:solidFill>
              </a:rPr>
              <a:t>JFM and RLM</a:t>
            </a:r>
          </a:p>
        </p:txBody>
      </p:sp>
      <p:sp>
        <p:nvSpPr>
          <p:cNvPr id="9" name="Rectangle 8"/>
          <p:cNvSpPr/>
          <p:nvPr/>
        </p:nvSpPr>
        <p:spPr>
          <a:xfrm>
            <a:off x="6728012" y="886250"/>
            <a:ext cx="4953000" cy="4708981"/>
          </a:xfrm>
          <a:prstGeom prst="rect">
            <a:avLst/>
          </a:prstGeom>
        </p:spPr>
        <p:txBody>
          <a:bodyPr wrap="square">
            <a:spAutoFit/>
          </a:bodyPr>
          <a:lstStyle/>
          <a:p>
            <a:r>
              <a:rPr lang="en-US" sz="1600" dirty="0">
                <a:solidFill>
                  <a:schemeClr val="bg1"/>
                </a:solidFill>
              </a:rPr>
              <a:t>“Being righteous when we are surrounded by unrighteous influences is a challenge we all face. Given that reality, what can we do to prepare for—and pass—the test of living righteously in a wicked world?</a:t>
            </a:r>
          </a:p>
          <a:p>
            <a:endParaRPr lang="en-US" sz="1600" dirty="0">
              <a:solidFill>
                <a:schemeClr val="bg1"/>
              </a:solidFill>
            </a:endParaRPr>
          </a:p>
          <a:p>
            <a:r>
              <a:rPr lang="en-US" sz="1600" dirty="0">
                <a:solidFill>
                  <a:schemeClr val="bg1"/>
                </a:solidFill>
              </a:rPr>
              <a:t>Personal revelation often includes insights into specific ways we can more fully follow the Savior. These insights safeguard and guide us, help us master our thoughts and desires, and strengthen us to live in conformity with the commandments.</a:t>
            </a:r>
          </a:p>
          <a:p>
            <a:endParaRPr lang="en-US" sz="1600" dirty="0">
              <a:solidFill>
                <a:schemeClr val="bg1"/>
              </a:solidFill>
            </a:endParaRPr>
          </a:p>
          <a:p>
            <a:r>
              <a:rPr lang="en-US" sz="1600" dirty="0">
                <a:solidFill>
                  <a:schemeClr val="bg1"/>
                </a:solidFill>
              </a:rPr>
              <a:t>Today the word </a:t>
            </a:r>
            <a:r>
              <a:rPr lang="en-US" sz="1600" i="1" dirty="0">
                <a:solidFill>
                  <a:schemeClr val="bg1"/>
                </a:solidFill>
              </a:rPr>
              <a:t>discriminate</a:t>
            </a:r>
            <a:r>
              <a:rPr lang="en-US" sz="1600" dirty="0">
                <a:solidFill>
                  <a:schemeClr val="bg1"/>
                </a:solidFill>
              </a:rPr>
              <a:t> has been co-opted by those who would have us believe that </a:t>
            </a:r>
            <a:r>
              <a:rPr lang="en-US" sz="1600" i="1" dirty="0">
                <a:solidFill>
                  <a:schemeClr val="bg1"/>
                </a:solidFill>
              </a:rPr>
              <a:t>discrimination</a:t>
            </a:r>
            <a:r>
              <a:rPr lang="en-US" sz="1600" dirty="0">
                <a:solidFill>
                  <a:schemeClr val="bg1"/>
                </a:solidFill>
              </a:rPr>
              <a:t> is a bad thing. But we all discriminate on a daily basis whenever we make a choice. </a:t>
            </a:r>
          </a:p>
          <a:p>
            <a:endParaRPr lang="en-US" sz="1600" dirty="0">
              <a:solidFill>
                <a:schemeClr val="bg1"/>
              </a:solidFill>
            </a:endParaRPr>
          </a:p>
          <a:p>
            <a:r>
              <a:rPr lang="en-US" sz="1600" dirty="0">
                <a:solidFill>
                  <a:schemeClr val="bg1"/>
                </a:solidFill>
              </a:rPr>
              <a:t>Living righteously in a wicked world requires that we not be afraid to make </a:t>
            </a:r>
            <a:r>
              <a:rPr lang="en-US" sz="1600" i="1" dirty="0">
                <a:solidFill>
                  <a:schemeClr val="bg1"/>
                </a:solidFill>
              </a:rPr>
              <a:t>right</a:t>
            </a:r>
            <a:r>
              <a:rPr lang="en-US" sz="1600" dirty="0">
                <a:solidFill>
                  <a:schemeClr val="bg1"/>
                </a:solidFill>
              </a:rPr>
              <a:t> choices.”</a:t>
            </a:r>
          </a:p>
          <a:p>
            <a:r>
              <a:rPr lang="en-US" sz="1200" dirty="0">
                <a:solidFill>
                  <a:schemeClr val="bg1"/>
                </a:solidFill>
              </a:rPr>
              <a:t>Elder Charles Didier</a:t>
            </a:r>
          </a:p>
        </p:txBody>
      </p:sp>
      <p:pic>
        <p:nvPicPr>
          <p:cNvPr id="4" name="Picture 3">
            <a:extLst>
              <a:ext uri="{FF2B5EF4-FFF2-40B4-BE49-F238E27FC236}">
                <a16:creationId xmlns:a16="http://schemas.microsoft.com/office/drawing/2014/main" id="{56D308F8-9C03-4FE2-B548-F652C166A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2212040"/>
            <a:ext cx="2743200" cy="2057400"/>
          </a:xfrm>
          <a:prstGeom prst="rect">
            <a:avLst/>
          </a:prstGeom>
        </p:spPr>
      </p:pic>
      <p:pic>
        <p:nvPicPr>
          <p:cNvPr id="7" name="Picture 6">
            <a:extLst>
              <a:ext uri="{FF2B5EF4-FFF2-40B4-BE49-F238E27FC236}">
                <a16:creationId xmlns:a16="http://schemas.microsoft.com/office/drawing/2014/main" id="{1957AC75-093B-4BEA-9F54-EEE90043B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4457700"/>
            <a:ext cx="2895600" cy="1943100"/>
          </a:xfrm>
          <a:prstGeom prst="rect">
            <a:avLst/>
          </a:prstGeom>
        </p:spPr>
      </p:pic>
      <p:pic>
        <p:nvPicPr>
          <p:cNvPr id="12" name="Picture 11">
            <a:extLst>
              <a:ext uri="{FF2B5EF4-FFF2-40B4-BE49-F238E27FC236}">
                <a16:creationId xmlns:a16="http://schemas.microsoft.com/office/drawing/2014/main" id="{5689256C-CF61-44AF-A3C2-88CA979BF1C0}"/>
              </a:ext>
            </a:extLst>
          </p:cNvPr>
          <p:cNvPicPr>
            <a:picLocks noChangeAspect="1"/>
          </p:cNvPicPr>
          <p:nvPr/>
        </p:nvPicPr>
        <p:blipFill rotWithShape="1">
          <a:blip r:embed="rId4">
            <a:extLst>
              <a:ext uri="{28A0092B-C50C-407E-A947-70E740481C1C}">
                <a14:useLocalDpi xmlns:a14="http://schemas.microsoft.com/office/drawing/2010/main" val="0"/>
              </a:ext>
            </a:extLst>
          </a:blip>
          <a:srcRect t="359" b="7282"/>
          <a:stretch/>
        </p:blipFill>
        <p:spPr>
          <a:xfrm>
            <a:off x="228600" y="140980"/>
            <a:ext cx="1365437" cy="921074"/>
          </a:xfrm>
          <a:prstGeom prst="rect">
            <a:avLst/>
          </a:prstGeom>
        </p:spPr>
      </p:pic>
      <p:sp>
        <p:nvSpPr>
          <p:cNvPr id="3" name="Rectangle 2">
            <a:extLst>
              <a:ext uri="{FF2B5EF4-FFF2-40B4-BE49-F238E27FC236}">
                <a16:creationId xmlns:a16="http://schemas.microsoft.com/office/drawing/2014/main" id="{06576696-B82B-4C37-9147-0F3122063496}"/>
              </a:ext>
            </a:extLst>
          </p:cNvPr>
          <p:cNvSpPr/>
          <p:nvPr/>
        </p:nvSpPr>
        <p:spPr>
          <a:xfrm>
            <a:off x="4038600" y="5754469"/>
            <a:ext cx="6096000" cy="830997"/>
          </a:xfrm>
          <a:prstGeom prst="rect">
            <a:avLst/>
          </a:prstGeom>
        </p:spPr>
        <p:txBody>
          <a:bodyPr>
            <a:spAutoFit/>
          </a:bodyPr>
          <a:lstStyle/>
          <a:p>
            <a:pPr algn="ctr"/>
            <a:r>
              <a:rPr lang="en-US" sz="2400" b="1" dirty="0">
                <a:solidFill>
                  <a:srgbClr val="FF0000"/>
                </a:solidFill>
                <a:latin typeface="Abadi" panose="020B0604020104020204" pitchFamily="34" charset="0"/>
              </a:rPr>
              <a:t>We can choose to live righteously, even in a wicked society</a:t>
            </a:r>
            <a:endParaRPr lang="en-US" sz="2400" b="1" dirty="0">
              <a:solidFill>
                <a:srgbClr val="FF0000"/>
              </a:solidFill>
            </a:endParaRPr>
          </a:p>
        </p:txBody>
      </p:sp>
    </p:spTree>
    <p:extLst>
      <p:ext uri="{BB962C8B-B14F-4D97-AF65-F5344CB8AC3E}">
        <p14:creationId xmlns:p14="http://schemas.microsoft.com/office/powerpoint/2010/main" val="120287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xEl>
                                              <p:pRg st="7" end="7"/>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676400" y="179250"/>
            <a:ext cx="6019800" cy="6678751"/>
          </a:xfrm>
          <a:prstGeom prst="rect">
            <a:avLst/>
          </a:prstGeom>
        </p:spPr>
        <p:txBody>
          <a:bodyPr wrap="square">
            <a:spAutoFit/>
          </a:bodyPr>
          <a:lstStyle/>
          <a:p>
            <a:pPr fontAlgn="base"/>
            <a:r>
              <a:rPr lang="en-US" sz="1600" dirty="0">
                <a:solidFill>
                  <a:schemeClr val="bg1"/>
                </a:solidFill>
              </a:rPr>
              <a:t>“In the Church, we often state the couplet: ‘Be in the world but not of the world.’ As we observe television shows that make profanity, violence, and infidelity commonplace and even glamorous, we often wish we could lock out the world in some way and isolate our families from it all. …</a:t>
            </a:r>
          </a:p>
          <a:p>
            <a:pPr fontAlgn="base"/>
            <a:endParaRPr lang="en-US" sz="1600" dirty="0">
              <a:solidFill>
                <a:schemeClr val="bg1"/>
              </a:solidFill>
            </a:endParaRPr>
          </a:p>
          <a:p>
            <a:pPr fontAlgn="base"/>
            <a:r>
              <a:rPr lang="en-US" sz="1600" dirty="0">
                <a:solidFill>
                  <a:schemeClr val="bg1"/>
                </a:solidFill>
              </a:rPr>
              <a:t>“Perhaps we should state the couplet … as two separate admonitions. First, </a:t>
            </a:r>
            <a:r>
              <a:rPr lang="en-US" sz="1600" i="1" dirty="0">
                <a:solidFill>
                  <a:schemeClr val="bg1"/>
                </a:solidFill>
              </a:rPr>
              <a:t>‘Be in the world.’</a:t>
            </a:r>
            <a:r>
              <a:rPr lang="en-US" sz="1600" dirty="0">
                <a:solidFill>
                  <a:schemeClr val="bg1"/>
                </a:solidFill>
              </a:rPr>
              <a:t> Be involved; be informed. Try to be understanding and tolerant and to appreciate diversity. Make meaningful contributions to society through service and involvement. Second, </a:t>
            </a:r>
            <a:r>
              <a:rPr lang="en-US" sz="1600" i="1" dirty="0">
                <a:solidFill>
                  <a:schemeClr val="bg1"/>
                </a:solidFill>
              </a:rPr>
              <a:t>‘Be not of the world.’</a:t>
            </a:r>
            <a:r>
              <a:rPr lang="en-US" sz="1600" dirty="0">
                <a:solidFill>
                  <a:schemeClr val="bg1"/>
                </a:solidFill>
              </a:rPr>
              <a:t> Do not follow wrong paths or bend to accommodate or accept what is not right.”</a:t>
            </a:r>
          </a:p>
          <a:p>
            <a:pPr fontAlgn="base"/>
            <a:endParaRPr lang="en-US" sz="1600" dirty="0">
              <a:solidFill>
                <a:schemeClr val="bg1"/>
              </a:solidFill>
            </a:endParaRPr>
          </a:p>
          <a:p>
            <a:pPr fontAlgn="base"/>
            <a:r>
              <a:rPr lang="en-US" sz="1600" dirty="0">
                <a:solidFill>
                  <a:schemeClr val="bg1"/>
                </a:solidFill>
              </a:rPr>
              <a:t>“We need to influence more than we are influenced. We should work to stem the tide of sin and evil instead of passively being swept along by it. We each need to help solve the problem rather than avoid or ignore it.”</a:t>
            </a:r>
            <a:r>
              <a:rPr lang="en-US" sz="1600" baseline="30000" dirty="0">
                <a:solidFill>
                  <a:schemeClr val="bg1"/>
                </a:solidFill>
              </a:rPr>
              <a:t> </a:t>
            </a:r>
          </a:p>
          <a:p>
            <a:pPr fontAlgn="base"/>
            <a:endParaRPr lang="en-US" sz="1600" dirty="0">
              <a:solidFill>
                <a:schemeClr val="bg1"/>
              </a:solidFill>
            </a:endParaRPr>
          </a:p>
          <a:p>
            <a:pPr fontAlgn="base"/>
            <a:r>
              <a:rPr lang="en-US" sz="1600" dirty="0">
                <a:solidFill>
                  <a:schemeClr val="bg1"/>
                </a:solidFill>
              </a:rPr>
              <a:t>I testify that as we seek personal revelation, keep our eye on the Lord’s anointed, hold fast to righteous standards, and strive to make a difference through our example and influence, we will find joy in this life and in the next.</a:t>
            </a:r>
          </a:p>
          <a:p>
            <a:pPr fontAlgn="base"/>
            <a:endParaRPr lang="en-US" sz="1600" dirty="0">
              <a:solidFill>
                <a:schemeClr val="bg1"/>
              </a:solidFill>
            </a:endParaRPr>
          </a:p>
          <a:p>
            <a:pPr fontAlgn="base"/>
            <a:r>
              <a:rPr lang="en-US" sz="1600" dirty="0">
                <a:solidFill>
                  <a:schemeClr val="bg1"/>
                </a:solidFill>
              </a:rPr>
              <a:t>“The word of God, as found in the scriptures, in the words of living prophets, and in personal revelation, has the power to fortify the Saints and arm them with the Spirit.”</a:t>
            </a:r>
          </a:p>
          <a:p>
            <a:pPr fontAlgn="base"/>
            <a:r>
              <a:rPr lang="en-US" sz="1200" dirty="0">
                <a:solidFill>
                  <a:schemeClr val="bg1"/>
                </a:solidFill>
              </a:rPr>
              <a:t>Elder M. Russell Ballard</a:t>
            </a:r>
          </a:p>
        </p:txBody>
      </p:sp>
      <p:pic>
        <p:nvPicPr>
          <p:cNvPr id="4" name="Picture 3">
            <a:extLst>
              <a:ext uri="{FF2B5EF4-FFF2-40B4-BE49-F238E27FC236}">
                <a16:creationId xmlns:a16="http://schemas.microsoft.com/office/drawing/2014/main" id="{67C44668-CFDA-4954-B4A0-1F07A3B0C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39" y="129041"/>
            <a:ext cx="2228850" cy="1666875"/>
          </a:xfrm>
          <a:prstGeom prst="rect">
            <a:avLst/>
          </a:prstGeom>
        </p:spPr>
      </p:pic>
      <p:pic>
        <p:nvPicPr>
          <p:cNvPr id="6" name="Picture 5">
            <a:extLst>
              <a:ext uri="{FF2B5EF4-FFF2-40B4-BE49-F238E27FC236}">
                <a16:creationId xmlns:a16="http://schemas.microsoft.com/office/drawing/2014/main" id="{7697DA49-374D-485E-810D-6B0260977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977" y="1924957"/>
            <a:ext cx="3914775" cy="2609850"/>
          </a:xfrm>
          <a:prstGeom prst="rect">
            <a:avLst/>
          </a:prstGeom>
        </p:spPr>
      </p:pic>
      <p:pic>
        <p:nvPicPr>
          <p:cNvPr id="8" name="Picture 7">
            <a:extLst>
              <a:ext uri="{FF2B5EF4-FFF2-40B4-BE49-F238E27FC236}">
                <a16:creationId xmlns:a16="http://schemas.microsoft.com/office/drawing/2014/main" id="{2582D1EF-29BE-487A-9DD0-2F46117D8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387" y="4714875"/>
            <a:ext cx="2957672" cy="1963057"/>
          </a:xfrm>
          <a:prstGeom prst="rect">
            <a:avLst/>
          </a:prstGeom>
        </p:spPr>
      </p:pic>
      <p:pic>
        <p:nvPicPr>
          <p:cNvPr id="14" name="Picture 13">
            <a:extLst>
              <a:ext uri="{FF2B5EF4-FFF2-40B4-BE49-F238E27FC236}">
                <a16:creationId xmlns:a16="http://schemas.microsoft.com/office/drawing/2014/main" id="{799905BB-BC61-49DE-A329-21361B69B5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847" y="179250"/>
            <a:ext cx="1042707" cy="1305344"/>
          </a:xfrm>
          <a:prstGeom prst="rect">
            <a:avLst/>
          </a:prstGeom>
        </p:spPr>
      </p:pic>
    </p:spTree>
    <p:extLst>
      <p:ext uri="{BB962C8B-B14F-4D97-AF65-F5344CB8AC3E}">
        <p14:creationId xmlns:p14="http://schemas.microsoft.com/office/powerpoint/2010/main" val="293324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xit" presetSubtype="0" fill="hold" nodeType="withEffect">
                                  <p:stCondLst>
                                    <p:cond delay="0"/>
                                  </p:stCondLst>
                                  <p:childTnLst>
                                    <p:animEffect transition="out" filter="fade">
                                      <p:cBhvr>
                                        <p:cTn id="18" dur="2000"/>
                                        <p:tgtEl>
                                          <p:spTgt spid="10">
                                            <p:txEl>
                                              <p:pRg st="0" end="0"/>
                                            </p:txEl>
                                          </p:spTgt>
                                        </p:tgtEl>
                                      </p:cBhvr>
                                    </p:animEffect>
                                    <p:set>
                                      <p:cBhvr>
                                        <p:cTn id="19" dur="1" fill="hold">
                                          <p:stCondLst>
                                            <p:cond delay="1999"/>
                                          </p:stCondLst>
                                        </p:cTn>
                                        <p:tgtEl>
                                          <p:spTgt spid="10">
                                            <p:txEl>
                                              <p:pRg st="0" end="0"/>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10">
                                            <p:txEl>
                                              <p:pRg st="2" end="2"/>
                                            </p:txEl>
                                          </p:spTgt>
                                        </p:tgtEl>
                                      </p:cBhvr>
                                    </p:animEffect>
                                    <p:set>
                                      <p:cBhvr>
                                        <p:cTn id="22" dur="1" fill="hold">
                                          <p:stCondLst>
                                            <p:cond delay="1999"/>
                                          </p:stCondLst>
                                        </p:cTn>
                                        <p:tgtEl>
                                          <p:spTgt spid="10">
                                            <p:txEl>
                                              <p:pRg st="2" end="2"/>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6012CF-EFAC-33B1-E555-BCB79B8F1DF7}"/>
              </a:ext>
            </a:extLst>
          </p:cNvPr>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5AEEA70-F2A1-D61F-9E13-67CDF412F1E8}"/>
              </a:ext>
            </a:extLst>
          </p:cNvPr>
          <p:cNvSpPr txBox="1"/>
          <p:nvPr/>
        </p:nvSpPr>
        <p:spPr>
          <a:xfrm>
            <a:off x="1049700" y="1808251"/>
            <a:ext cx="4333957" cy="523220"/>
          </a:xfrm>
          <a:prstGeom prst="rect">
            <a:avLst/>
          </a:prstGeom>
          <a:noFill/>
        </p:spPr>
        <p:txBody>
          <a:bodyPr wrap="square" rtlCol="0">
            <a:spAutoFit/>
          </a:bodyPr>
          <a:lstStyle/>
          <a:p>
            <a:r>
              <a:rPr lang="en-US" sz="2800" dirty="0">
                <a:solidFill>
                  <a:schemeClr val="bg1"/>
                </a:solidFill>
              </a:rPr>
              <a:t>1. Groups begin to break off.</a:t>
            </a:r>
          </a:p>
        </p:txBody>
      </p:sp>
      <p:sp>
        <p:nvSpPr>
          <p:cNvPr id="8" name="TextBox 7">
            <a:extLst>
              <a:ext uri="{FF2B5EF4-FFF2-40B4-BE49-F238E27FC236}">
                <a16:creationId xmlns:a16="http://schemas.microsoft.com/office/drawing/2014/main" id="{5B6EAAFA-C8F7-F874-968F-34CA23C66579}"/>
              </a:ext>
            </a:extLst>
          </p:cNvPr>
          <p:cNvSpPr txBox="1"/>
          <p:nvPr/>
        </p:nvSpPr>
        <p:spPr>
          <a:xfrm>
            <a:off x="6484173" y="5469881"/>
            <a:ext cx="5316897" cy="954107"/>
          </a:xfrm>
          <a:prstGeom prst="rect">
            <a:avLst/>
          </a:prstGeom>
          <a:noFill/>
        </p:spPr>
        <p:txBody>
          <a:bodyPr wrap="square">
            <a:spAutoFit/>
          </a:bodyPr>
          <a:lstStyle/>
          <a:p>
            <a:pPr algn="ctr"/>
            <a:r>
              <a:rPr lang="en-US" sz="2800" dirty="0">
                <a:solidFill>
                  <a:schemeClr val="bg1"/>
                </a:solidFill>
              </a:rPr>
              <a:t>2. Exceeding prosperity-costly clothing and adornments.</a:t>
            </a:r>
          </a:p>
        </p:txBody>
      </p:sp>
      <p:pic>
        <p:nvPicPr>
          <p:cNvPr id="10" name="Picture 9">
            <a:extLst>
              <a:ext uri="{FF2B5EF4-FFF2-40B4-BE49-F238E27FC236}">
                <a16:creationId xmlns:a16="http://schemas.microsoft.com/office/drawing/2014/main" id="{CA30A397-B2F7-606C-B566-0C946D54A2AF}"/>
              </a:ext>
            </a:extLst>
          </p:cNvPr>
          <p:cNvPicPr>
            <a:picLocks noChangeAspect="1"/>
          </p:cNvPicPr>
          <p:nvPr/>
        </p:nvPicPr>
        <p:blipFill>
          <a:blip r:embed="rId2"/>
          <a:stretch>
            <a:fillRect/>
          </a:stretch>
        </p:blipFill>
        <p:spPr>
          <a:xfrm>
            <a:off x="508646" y="2552351"/>
            <a:ext cx="5731352" cy="3412011"/>
          </a:xfrm>
          <a:prstGeom prst="rect">
            <a:avLst/>
          </a:prstGeom>
        </p:spPr>
      </p:pic>
      <p:pic>
        <p:nvPicPr>
          <p:cNvPr id="12" name="Picture 11">
            <a:extLst>
              <a:ext uri="{FF2B5EF4-FFF2-40B4-BE49-F238E27FC236}">
                <a16:creationId xmlns:a16="http://schemas.microsoft.com/office/drawing/2014/main" id="{ED7C046F-4C78-E6FE-B78B-2213CF83C417}"/>
              </a:ext>
            </a:extLst>
          </p:cNvPr>
          <p:cNvPicPr>
            <a:picLocks noChangeAspect="1"/>
          </p:cNvPicPr>
          <p:nvPr/>
        </p:nvPicPr>
        <p:blipFill rotWithShape="1">
          <a:blip r:embed="rId3"/>
          <a:srcRect/>
          <a:stretch/>
        </p:blipFill>
        <p:spPr>
          <a:xfrm>
            <a:off x="7903162" y="1808251"/>
            <a:ext cx="1917220" cy="3530941"/>
          </a:xfrm>
          <a:prstGeom prst="rect">
            <a:avLst/>
          </a:prstGeom>
        </p:spPr>
      </p:pic>
      <p:sp>
        <p:nvSpPr>
          <p:cNvPr id="13" name="TextBox 12">
            <a:extLst>
              <a:ext uri="{FF2B5EF4-FFF2-40B4-BE49-F238E27FC236}">
                <a16:creationId xmlns:a16="http://schemas.microsoft.com/office/drawing/2014/main" id="{C4FB516E-0970-5AC4-68C8-4D7E4773D488}"/>
              </a:ext>
            </a:extLst>
          </p:cNvPr>
          <p:cNvSpPr txBox="1"/>
          <p:nvPr/>
        </p:nvSpPr>
        <p:spPr>
          <a:xfrm>
            <a:off x="2371618" y="123290"/>
            <a:ext cx="7448764" cy="1077218"/>
          </a:xfrm>
          <a:prstGeom prst="rect">
            <a:avLst/>
          </a:prstGeom>
          <a:noFill/>
        </p:spPr>
        <p:txBody>
          <a:bodyPr wrap="square" rtlCol="0">
            <a:spAutoFit/>
          </a:bodyPr>
          <a:lstStyle/>
          <a:p>
            <a:pPr algn="ctr"/>
            <a:r>
              <a:rPr lang="en-US" sz="3200" dirty="0">
                <a:solidFill>
                  <a:schemeClr val="bg1"/>
                </a:solidFill>
                <a:latin typeface="Bookman Old Style" panose="02050604050505020204" pitchFamily="18" charset="0"/>
              </a:rPr>
              <a:t>Mormon Highlights Major Problems That Lead to Their Downfall</a:t>
            </a:r>
          </a:p>
        </p:txBody>
      </p:sp>
    </p:spTree>
    <p:extLst>
      <p:ext uri="{BB962C8B-B14F-4D97-AF65-F5344CB8AC3E}">
        <p14:creationId xmlns:p14="http://schemas.microsoft.com/office/powerpoint/2010/main" val="364669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6012CF-EFAC-33B1-E555-BCB79B8F1DF7}"/>
              </a:ext>
            </a:extLst>
          </p:cNvPr>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5AEEA70-F2A1-D61F-9E13-67CDF412F1E8}"/>
              </a:ext>
            </a:extLst>
          </p:cNvPr>
          <p:cNvSpPr txBox="1"/>
          <p:nvPr/>
        </p:nvSpPr>
        <p:spPr>
          <a:xfrm>
            <a:off x="489199" y="1959142"/>
            <a:ext cx="8508715" cy="954107"/>
          </a:xfrm>
          <a:prstGeom prst="rect">
            <a:avLst/>
          </a:prstGeom>
          <a:noFill/>
        </p:spPr>
        <p:txBody>
          <a:bodyPr wrap="square" rtlCol="0">
            <a:spAutoFit/>
          </a:bodyPr>
          <a:lstStyle/>
          <a:p>
            <a:r>
              <a:rPr lang="en-US" sz="2800" dirty="0">
                <a:solidFill>
                  <a:schemeClr val="bg1"/>
                </a:solidFill>
              </a:rPr>
              <a:t>3. Divided into classes or tribes.</a:t>
            </a:r>
          </a:p>
          <a:p>
            <a:endParaRPr lang="en-US" sz="2800" dirty="0">
              <a:solidFill>
                <a:schemeClr val="bg1"/>
              </a:solidFill>
            </a:endParaRPr>
          </a:p>
        </p:txBody>
      </p:sp>
      <p:pic>
        <p:nvPicPr>
          <p:cNvPr id="3" name="Picture 2">
            <a:extLst>
              <a:ext uri="{FF2B5EF4-FFF2-40B4-BE49-F238E27FC236}">
                <a16:creationId xmlns:a16="http://schemas.microsoft.com/office/drawing/2014/main" id="{5BC8585A-7151-32B7-380E-914DA1660125}"/>
              </a:ext>
            </a:extLst>
          </p:cNvPr>
          <p:cNvPicPr>
            <a:picLocks noChangeAspect="1"/>
          </p:cNvPicPr>
          <p:nvPr/>
        </p:nvPicPr>
        <p:blipFill>
          <a:blip r:embed="rId2"/>
          <a:stretch>
            <a:fillRect/>
          </a:stretch>
        </p:blipFill>
        <p:spPr>
          <a:xfrm>
            <a:off x="357883" y="3079498"/>
            <a:ext cx="4385674" cy="2961093"/>
          </a:xfrm>
          <a:prstGeom prst="rect">
            <a:avLst/>
          </a:prstGeom>
        </p:spPr>
      </p:pic>
      <p:pic>
        <p:nvPicPr>
          <p:cNvPr id="8" name="Picture 7">
            <a:extLst>
              <a:ext uri="{FF2B5EF4-FFF2-40B4-BE49-F238E27FC236}">
                <a16:creationId xmlns:a16="http://schemas.microsoft.com/office/drawing/2014/main" id="{07CE247D-BF97-9358-F690-E2C05E7B2ED9}"/>
              </a:ext>
            </a:extLst>
          </p:cNvPr>
          <p:cNvPicPr>
            <a:picLocks noChangeAspect="1"/>
          </p:cNvPicPr>
          <p:nvPr/>
        </p:nvPicPr>
        <p:blipFill>
          <a:blip r:embed="rId3"/>
          <a:stretch>
            <a:fillRect/>
          </a:stretch>
        </p:blipFill>
        <p:spPr>
          <a:xfrm>
            <a:off x="5232756" y="608452"/>
            <a:ext cx="6699702" cy="3459410"/>
          </a:xfrm>
          <a:prstGeom prst="rect">
            <a:avLst/>
          </a:prstGeom>
        </p:spPr>
      </p:pic>
      <p:sp>
        <p:nvSpPr>
          <p:cNvPr id="10" name="TextBox 9">
            <a:extLst>
              <a:ext uri="{FF2B5EF4-FFF2-40B4-BE49-F238E27FC236}">
                <a16:creationId xmlns:a16="http://schemas.microsoft.com/office/drawing/2014/main" id="{EFC9EDE3-7FBD-9C49-52F4-740071C75548}"/>
              </a:ext>
            </a:extLst>
          </p:cNvPr>
          <p:cNvSpPr txBox="1"/>
          <p:nvPr/>
        </p:nvSpPr>
        <p:spPr>
          <a:xfrm>
            <a:off x="5531183" y="4689208"/>
            <a:ext cx="6102848" cy="523220"/>
          </a:xfrm>
          <a:prstGeom prst="rect">
            <a:avLst/>
          </a:prstGeom>
          <a:noFill/>
        </p:spPr>
        <p:txBody>
          <a:bodyPr wrap="square">
            <a:spAutoFit/>
          </a:bodyPr>
          <a:lstStyle/>
          <a:p>
            <a:pPr algn="ctr"/>
            <a:r>
              <a:rPr lang="en-US" sz="2800" dirty="0">
                <a:solidFill>
                  <a:schemeClr val="bg1"/>
                </a:solidFill>
              </a:rPr>
              <a:t>4. False churches getting gain.</a:t>
            </a:r>
          </a:p>
        </p:txBody>
      </p:sp>
    </p:spTree>
    <p:extLst>
      <p:ext uri="{BB962C8B-B14F-4D97-AF65-F5344CB8AC3E}">
        <p14:creationId xmlns:p14="http://schemas.microsoft.com/office/powerpoint/2010/main" val="9637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6012CF-EFAC-33B1-E555-BCB79B8F1DF7}"/>
              </a:ext>
            </a:extLst>
          </p:cNvPr>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5" name="TextBox 4">
            <a:extLst>
              <a:ext uri="{FF2B5EF4-FFF2-40B4-BE49-F238E27FC236}">
                <a16:creationId xmlns:a16="http://schemas.microsoft.com/office/drawing/2014/main" id="{75AEEA70-F2A1-D61F-9E13-67CDF412F1E8}"/>
              </a:ext>
            </a:extLst>
          </p:cNvPr>
          <p:cNvSpPr txBox="1"/>
          <p:nvPr/>
        </p:nvSpPr>
        <p:spPr>
          <a:xfrm>
            <a:off x="6172365" y="4520761"/>
            <a:ext cx="5474304" cy="523220"/>
          </a:xfrm>
          <a:prstGeom prst="rect">
            <a:avLst/>
          </a:prstGeom>
          <a:noFill/>
        </p:spPr>
        <p:txBody>
          <a:bodyPr wrap="square" rtlCol="0">
            <a:spAutoFit/>
          </a:bodyPr>
          <a:lstStyle/>
          <a:p>
            <a:r>
              <a:rPr lang="en-US" sz="2800" dirty="0">
                <a:solidFill>
                  <a:schemeClr val="bg1"/>
                </a:solidFill>
              </a:rPr>
              <a:t>6. Great division among the people.</a:t>
            </a:r>
          </a:p>
        </p:txBody>
      </p:sp>
      <p:pic>
        <p:nvPicPr>
          <p:cNvPr id="3" name="Picture 2">
            <a:extLst>
              <a:ext uri="{FF2B5EF4-FFF2-40B4-BE49-F238E27FC236}">
                <a16:creationId xmlns:a16="http://schemas.microsoft.com/office/drawing/2014/main" id="{E50177DA-FCEA-2061-FAB1-59FC9B6019CE}"/>
              </a:ext>
            </a:extLst>
          </p:cNvPr>
          <p:cNvPicPr>
            <a:picLocks noChangeAspect="1"/>
          </p:cNvPicPr>
          <p:nvPr/>
        </p:nvPicPr>
        <p:blipFill>
          <a:blip r:embed="rId2"/>
          <a:stretch>
            <a:fillRect/>
          </a:stretch>
        </p:blipFill>
        <p:spPr>
          <a:xfrm>
            <a:off x="634493" y="3033513"/>
            <a:ext cx="4708170" cy="3160029"/>
          </a:xfrm>
          <a:prstGeom prst="rect">
            <a:avLst/>
          </a:prstGeom>
        </p:spPr>
      </p:pic>
      <p:pic>
        <p:nvPicPr>
          <p:cNvPr id="8" name="Picture 7">
            <a:extLst>
              <a:ext uri="{FF2B5EF4-FFF2-40B4-BE49-F238E27FC236}">
                <a16:creationId xmlns:a16="http://schemas.microsoft.com/office/drawing/2014/main" id="{23FDCB24-D31B-B301-EA5D-F97C13FB082C}"/>
              </a:ext>
            </a:extLst>
          </p:cNvPr>
          <p:cNvPicPr>
            <a:picLocks noChangeAspect="1"/>
          </p:cNvPicPr>
          <p:nvPr/>
        </p:nvPicPr>
        <p:blipFill>
          <a:blip r:embed="rId3"/>
          <a:stretch>
            <a:fillRect/>
          </a:stretch>
        </p:blipFill>
        <p:spPr>
          <a:xfrm>
            <a:off x="5802494" y="667820"/>
            <a:ext cx="6101645" cy="3446731"/>
          </a:xfrm>
          <a:prstGeom prst="rect">
            <a:avLst/>
          </a:prstGeom>
        </p:spPr>
      </p:pic>
      <p:sp>
        <p:nvSpPr>
          <p:cNvPr id="11" name="TextBox 10">
            <a:extLst>
              <a:ext uri="{FF2B5EF4-FFF2-40B4-BE49-F238E27FC236}">
                <a16:creationId xmlns:a16="http://schemas.microsoft.com/office/drawing/2014/main" id="{0549C835-03A7-A4F9-C998-CA652D862F23}"/>
              </a:ext>
            </a:extLst>
          </p:cNvPr>
          <p:cNvSpPr txBox="1"/>
          <p:nvPr/>
        </p:nvSpPr>
        <p:spPr>
          <a:xfrm>
            <a:off x="1078785" y="2045154"/>
            <a:ext cx="4366517" cy="523220"/>
          </a:xfrm>
          <a:prstGeom prst="rect">
            <a:avLst/>
          </a:prstGeom>
          <a:noFill/>
        </p:spPr>
        <p:txBody>
          <a:bodyPr wrap="square">
            <a:spAutoFit/>
          </a:bodyPr>
          <a:lstStyle/>
          <a:p>
            <a:r>
              <a:rPr lang="en-US" sz="2800" dirty="0">
                <a:solidFill>
                  <a:schemeClr val="bg1"/>
                </a:solidFill>
              </a:rPr>
              <a:t>5. Persecution of believers.</a:t>
            </a:r>
          </a:p>
        </p:txBody>
      </p:sp>
    </p:spTree>
    <p:extLst>
      <p:ext uri="{BB962C8B-B14F-4D97-AF65-F5344CB8AC3E}">
        <p14:creationId xmlns:p14="http://schemas.microsoft.com/office/powerpoint/2010/main" val="45203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6012CF-EFAC-33B1-E555-BCB79B8F1DF7}"/>
              </a:ext>
            </a:extLst>
          </p:cNvPr>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5AEEA70-F2A1-D61F-9E13-67CDF412F1E8}"/>
              </a:ext>
            </a:extLst>
          </p:cNvPr>
          <p:cNvSpPr txBox="1"/>
          <p:nvPr/>
        </p:nvSpPr>
        <p:spPr>
          <a:xfrm>
            <a:off x="433948" y="1928545"/>
            <a:ext cx="6104561" cy="523220"/>
          </a:xfrm>
          <a:prstGeom prst="rect">
            <a:avLst/>
          </a:prstGeom>
          <a:noFill/>
        </p:spPr>
        <p:txBody>
          <a:bodyPr wrap="square" rtlCol="0">
            <a:spAutoFit/>
          </a:bodyPr>
          <a:lstStyle/>
          <a:p>
            <a:r>
              <a:rPr lang="en-US" sz="2800" dirty="0">
                <a:solidFill>
                  <a:schemeClr val="bg1"/>
                </a:solidFill>
              </a:rPr>
              <a:t>7. Children taught to reject what is true.</a:t>
            </a:r>
          </a:p>
        </p:txBody>
      </p:sp>
      <p:pic>
        <p:nvPicPr>
          <p:cNvPr id="3" name="Picture 2">
            <a:extLst>
              <a:ext uri="{FF2B5EF4-FFF2-40B4-BE49-F238E27FC236}">
                <a16:creationId xmlns:a16="http://schemas.microsoft.com/office/drawing/2014/main" id="{6D0C2802-AA6C-E9D2-56D3-F8E9C551BD33}"/>
              </a:ext>
            </a:extLst>
          </p:cNvPr>
          <p:cNvPicPr>
            <a:picLocks noChangeAspect="1"/>
          </p:cNvPicPr>
          <p:nvPr/>
        </p:nvPicPr>
        <p:blipFill>
          <a:blip r:embed="rId2"/>
          <a:stretch>
            <a:fillRect/>
          </a:stretch>
        </p:blipFill>
        <p:spPr>
          <a:xfrm>
            <a:off x="433948" y="3200353"/>
            <a:ext cx="5454930" cy="3340272"/>
          </a:xfrm>
          <a:prstGeom prst="rect">
            <a:avLst/>
          </a:prstGeom>
        </p:spPr>
      </p:pic>
      <p:pic>
        <p:nvPicPr>
          <p:cNvPr id="8" name="Picture 7">
            <a:extLst>
              <a:ext uri="{FF2B5EF4-FFF2-40B4-BE49-F238E27FC236}">
                <a16:creationId xmlns:a16="http://schemas.microsoft.com/office/drawing/2014/main" id="{66AAC0DC-F06D-E974-401F-9CDDCB6CFF9F}"/>
              </a:ext>
            </a:extLst>
          </p:cNvPr>
          <p:cNvPicPr>
            <a:picLocks noChangeAspect="1"/>
          </p:cNvPicPr>
          <p:nvPr/>
        </p:nvPicPr>
        <p:blipFill>
          <a:blip r:embed="rId3"/>
          <a:stretch>
            <a:fillRect/>
          </a:stretch>
        </p:blipFill>
        <p:spPr>
          <a:xfrm>
            <a:off x="6880300" y="440657"/>
            <a:ext cx="3989758" cy="4779808"/>
          </a:xfrm>
          <a:prstGeom prst="rect">
            <a:avLst/>
          </a:prstGeom>
        </p:spPr>
      </p:pic>
      <p:sp>
        <p:nvSpPr>
          <p:cNvPr id="10" name="TextBox 9">
            <a:extLst>
              <a:ext uri="{FF2B5EF4-FFF2-40B4-BE49-F238E27FC236}">
                <a16:creationId xmlns:a16="http://schemas.microsoft.com/office/drawing/2014/main" id="{D2A7FD27-2AD0-EC39-5397-5F7127CC39DC}"/>
              </a:ext>
            </a:extLst>
          </p:cNvPr>
          <p:cNvSpPr txBox="1"/>
          <p:nvPr/>
        </p:nvSpPr>
        <p:spPr>
          <a:xfrm>
            <a:off x="6416139" y="5442749"/>
            <a:ext cx="5186665" cy="954107"/>
          </a:xfrm>
          <a:prstGeom prst="rect">
            <a:avLst/>
          </a:prstGeom>
          <a:noFill/>
        </p:spPr>
        <p:txBody>
          <a:bodyPr wrap="square">
            <a:spAutoFit/>
          </a:bodyPr>
          <a:lstStyle/>
          <a:p>
            <a:pPr algn="ctr"/>
            <a:r>
              <a:rPr lang="en-US" sz="2800" dirty="0">
                <a:solidFill>
                  <a:schemeClr val="bg1"/>
                </a:solidFill>
              </a:rPr>
              <a:t>8. Believers become as wicked as the others. </a:t>
            </a:r>
          </a:p>
        </p:txBody>
      </p:sp>
    </p:spTree>
    <p:extLst>
      <p:ext uri="{BB962C8B-B14F-4D97-AF65-F5344CB8AC3E}">
        <p14:creationId xmlns:p14="http://schemas.microsoft.com/office/powerpoint/2010/main" val="218632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Bookman Old Style" pitchFamily="18" charset="0"/>
              </a:rPr>
              <a:t>Mormon and the Sacred Records</a:t>
            </a:r>
          </a:p>
        </p:txBody>
      </p:sp>
      <p:sp>
        <p:nvSpPr>
          <p:cNvPr id="5" name="TextBox 4"/>
          <p:cNvSpPr txBox="1"/>
          <p:nvPr/>
        </p:nvSpPr>
        <p:spPr>
          <a:xfrm>
            <a:off x="6831448" y="3746114"/>
            <a:ext cx="3962400" cy="2354491"/>
          </a:xfrm>
          <a:prstGeom prst="rect">
            <a:avLst/>
          </a:prstGeom>
          <a:noFill/>
        </p:spPr>
        <p:txBody>
          <a:bodyPr wrap="square" rtlCol="0">
            <a:spAutoFit/>
          </a:bodyPr>
          <a:lstStyle/>
          <a:p>
            <a:r>
              <a:rPr lang="en-US" dirty="0">
                <a:solidFill>
                  <a:schemeClr val="bg1"/>
                </a:solidFill>
              </a:rPr>
              <a:t>Mormon wrote the first seven chapters of this book as a brief account of the wickedness and wars among the Nephites and Lamanites in his day. </a:t>
            </a:r>
          </a:p>
          <a:p>
            <a:endParaRPr lang="en-US" dirty="0">
              <a:solidFill>
                <a:schemeClr val="bg1"/>
              </a:solidFill>
            </a:endParaRPr>
          </a:p>
          <a:p>
            <a:r>
              <a:rPr lang="en-US" dirty="0">
                <a:solidFill>
                  <a:schemeClr val="bg1"/>
                </a:solidFill>
              </a:rPr>
              <a:t>He also made a full account of the events from his lifetime on the large plates of Nephi.</a:t>
            </a:r>
          </a:p>
        </p:txBody>
      </p:sp>
      <p:sp>
        <p:nvSpPr>
          <p:cNvPr id="6" name="Rectangle 5"/>
          <p:cNvSpPr/>
          <p:nvPr/>
        </p:nvSpPr>
        <p:spPr>
          <a:xfrm>
            <a:off x="322886" y="878679"/>
            <a:ext cx="5121564" cy="3139321"/>
          </a:xfrm>
          <a:prstGeom prst="rect">
            <a:avLst/>
          </a:prstGeom>
        </p:spPr>
        <p:txBody>
          <a:bodyPr wrap="square">
            <a:spAutoFit/>
          </a:bodyPr>
          <a:lstStyle/>
          <a:p>
            <a:r>
              <a:rPr lang="en-US" dirty="0">
                <a:solidFill>
                  <a:schemeClr val="bg1"/>
                </a:solidFill>
              </a:rPr>
              <a:t>When Mormon was about 10 years old, the record keeper, </a:t>
            </a:r>
            <a:r>
              <a:rPr lang="en-US" dirty="0" err="1">
                <a:solidFill>
                  <a:schemeClr val="bg1"/>
                </a:solidFill>
              </a:rPr>
              <a:t>Ammaron</a:t>
            </a:r>
            <a:r>
              <a:rPr lang="en-US" dirty="0">
                <a:solidFill>
                  <a:schemeClr val="bg1"/>
                </a:solidFill>
              </a:rPr>
              <a:t>, charged him to take responsibility for the sacred records when he came of age. </a:t>
            </a:r>
          </a:p>
          <a:p>
            <a:endParaRPr lang="en-US" dirty="0">
              <a:solidFill>
                <a:schemeClr val="bg1"/>
              </a:solidFill>
            </a:endParaRPr>
          </a:p>
          <a:p>
            <a:r>
              <a:rPr lang="en-US" dirty="0">
                <a:solidFill>
                  <a:schemeClr val="bg1"/>
                </a:solidFill>
              </a:rPr>
              <a:t>He was to record everything he observed concerning the people. </a:t>
            </a:r>
          </a:p>
          <a:p>
            <a:endParaRPr lang="en-US" dirty="0">
              <a:solidFill>
                <a:schemeClr val="bg1"/>
              </a:solidFill>
            </a:endParaRPr>
          </a:p>
          <a:p>
            <a:r>
              <a:rPr lang="en-US" dirty="0">
                <a:solidFill>
                  <a:schemeClr val="bg1"/>
                </a:solidFill>
              </a:rPr>
              <a:t>At age 15, Mormon was “visited of the Lord, and tasted and knew of the goodness of Jesus”. In the same year, the Nephites appointed Mormon to lead their armies.</a:t>
            </a:r>
          </a:p>
        </p:txBody>
      </p:sp>
      <p:sp>
        <p:nvSpPr>
          <p:cNvPr id="7" name="Rectangle 6"/>
          <p:cNvSpPr/>
          <p:nvPr/>
        </p:nvSpPr>
        <p:spPr>
          <a:xfrm>
            <a:off x="6848284" y="790941"/>
            <a:ext cx="4752109" cy="2585323"/>
          </a:xfrm>
          <a:prstGeom prst="rect">
            <a:avLst/>
          </a:prstGeom>
        </p:spPr>
        <p:txBody>
          <a:bodyPr wrap="square">
            <a:spAutoFit/>
          </a:bodyPr>
          <a:lstStyle/>
          <a:p>
            <a:r>
              <a:rPr lang="en-US" dirty="0">
                <a:solidFill>
                  <a:schemeClr val="bg1"/>
                </a:solidFill>
              </a:rPr>
              <a:t>Obedient to Ammaron’s counsel, he later obtained the large plates of Nephi and began to make his record. </a:t>
            </a:r>
          </a:p>
          <a:p>
            <a:endParaRPr lang="en-US" dirty="0">
              <a:solidFill>
                <a:schemeClr val="bg1"/>
              </a:solidFill>
            </a:endParaRPr>
          </a:p>
          <a:p>
            <a:r>
              <a:rPr lang="en-US" dirty="0">
                <a:solidFill>
                  <a:schemeClr val="bg1"/>
                </a:solidFill>
              </a:rPr>
              <a:t>He also abridged the large plates of Nephi, which included writings from prophets and record keepers from Lehi through Ammaron, and inserted the small plates of Nephi into that abridgement. </a:t>
            </a:r>
          </a:p>
        </p:txBody>
      </p:sp>
      <p:grpSp>
        <p:nvGrpSpPr>
          <p:cNvPr id="89" name="Group 88"/>
          <p:cNvGrpSpPr/>
          <p:nvPr/>
        </p:nvGrpSpPr>
        <p:grpSpPr>
          <a:xfrm>
            <a:off x="2286000" y="3962400"/>
            <a:ext cx="1600200" cy="2773680"/>
            <a:chOff x="1171900" y="601182"/>
            <a:chExt cx="2963604" cy="5573338"/>
          </a:xfrm>
        </p:grpSpPr>
        <p:sp>
          <p:nvSpPr>
            <p:cNvPr id="90" name="Cloud 89"/>
            <p:cNvSpPr/>
            <p:nvPr/>
          </p:nvSpPr>
          <p:spPr>
            <a:xfrm rot="17452337">
              <a:off x="1828043" y="870103"/>
              <a:ext cx="1970055" cy="1872000"/>
            </a:xfrm>
            <a:prstGeom prst="cloud">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rot="18915480">
              <a:off x="3449704" y="3298276"/>
              <a:ext cx="6858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3145143">
              <a:off x="1324300" y="3340129"/>
              <a:ext cx="6858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3145143">
              <a:off x="2239949" y="5336320"/>
              <a:ext cx="685800" cy="990600"/>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rot="18594148">
              <a:off x="2739622" y="5285104"/>
              <a:ext cx="685800" cy="990600"/>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p:cNvSpPr/>
            <p:nvPr/>
          </p:nvSpPr>
          <p:spPr>
            <a:xfrm>
              <a:off x="1968708" y="2599544"/>
              <a:ext cx="1752600" cy="3191656"/>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p:cNvSpPr/>
            <p:nvPr/>
          </p:nvSpPr>
          <p:spPr>
            <a:xfrm rot="1778885">
              <a:off x="1644945" y="2020025"/>
              <a:ext cx="989970" cy="1983327"/>
            </a:xfrm>
            <a:prstGeom prst="trapezoid">
              <a:avLst/>
            </a:prstGeom>
            <a:solidFill>
              <a:srgbClr val="ADBD4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p:cNvSpPr/>
            <p:nvPr/>
          </p:nvSpPr>
          <p:spPr>
            <a:xfrm rot="20027387">
              <a:off x="2896274" y="1996442"/>
              <a:ext cx="989970" cy="1983327"/>
            </a:xfrm>
            <a:prstGeom prst="trapezoid">
              <a:avLst/>
            </a:prstGeom>
            <a:solidFill>
              <a:srgbClr val="ADBD4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p:cNvSpPr/>
            <p:nvPr/>
          </p:nvSpPr>
          <p:spPr>
            <a:xfrm>
              <a:off x="1981200" y="2209800"/>
              <a:ext cx="1752600" cy="2209800"/>
            </a:xfrm>
            <a:prstGeom prst="trapezoid">
              <a:avLst/>
            </a:prstGeom>
            <a:solidFill>
              <a:srgbClr val="ADBD4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p:cNvSpPr/>
            <p:nvPr/>
          </p:nvSpPr>
          <p:spPr>
            <a:xfrm rot="10800000">
              <a:off x="2514600" y="2133600"/>
              <a:ext cx="609600" cy="7620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27"/>
            <p:cNvGrpSpPr/>
            <p:nvPr/>
          </p:nvGrpSpPr>
          <p:grpSpPr>
            <a:xfrm>
              <a:off x="2117361" y="2133600"/>
              <a:ext cx="1371600" cy="1397688"/>
              <a:chOff x="4267200" y="1370351"/>
              <a:chExt cx="2627026" cy="2676993"/>
            </a:xfrm>
          </p:grpSpPr>
          <p:sp>
            <p:nvSpPr>
              <p:cNvPr id="127" name="Oval 126"/>
              <p:cNvSpPr/>
              <p:nvPr/>
            </p:nvSpPr>
            <p:spPr>
              <a:xfrm>
                <a:off x="4267200" y="1371600"/>
                <a:ext cx="609600" cy="609600"/>
              </a:xfrm>
              <a:prstGeom prst="ellipse">
                <a:avLst/>
              </a:prstGeom>
              <a:solidFill>
                <a:srgbClr val="D9C1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4731895" y="1855033"/>
                <a:ext cx="609600" cy="609600"/>
              </a:xfrm>
              <a:prstGeom prst="ellipse">
                <a:avLst/>
              </a:prstGeom>
              <a:solidFill>
                <a:srgbClr val="D9C1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5257800" y="2286000"/>
                <a:ext cx="609600" cy="609600"/>
              </a:xfrm>
              <a:prstGeom prst="ellipse">
                <a:avLst/>
              </a:prstGeom>
              <a:solidFill>
                <a:srgbClr val="D9C1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5791200" y="1828800"/>
                <a:ext cx="609600" cy="609600"/>
              </a:xfrm>
              <a:prstGeom prst="ellipse">
                <a:avLst/>
              </a:prstGeom>
              <a:solidFill>
                <a:srgbClr val="D9C1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6284626" y="1370351"/>
                <a:ext cx="609600" cy="609600"/>
              </a:xfrm>
              <a:prstGeom prst="ellipse">
                <a:avLst/>
              </a:prstGeom>
              <a:solidFill>
                <a:srgbClr val="D9C1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p:cNvSpPr/>
              <p:nvPr/>
            </p:nvSpPr>
            <p:spPr>
              <a:xfrm>
                <a:off x="5410200" y="2514600"/>
                <a:ext cx="381000" cy="1447800"/>
              </a:xfrm>
              <a:prstGeom prst="diamond">
                <a:avLst/>
              </a:prstGeom>
              <a:solidFill>
                <a:srgbClr val="D9C1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2"/>
              <p:cNvSpPr/>
              <p:nvPr/>
            </p:nvSpPr>
            <p:spPr>
              <a:xfrm>
                <a:off x="5029200" y="2209800"/>
                <a:ext cx="228600" cy="868680"/>
              </a:xfrm>
              <a:prstGeom prst="diamond">
                <a:avLst/>
              </a:prstGeom>
              <a:solidFill>
                <a:srgbClr val="D9C1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p:cNvSpPr/>
              <p:nvPr/>
            </p:nvSpPr>
            <p:spPr>
              <a:xfrm>
                <a:off x="5871148" y="2182318"/>
                <a:ext cx="228600" cy="868680"/>
              </a:xfrm>
              <a:prstGeom prst="diamond">
                <a:avLst/>
              </a:prstGeom>
              <a:solidFill>
                <a:srgbClr val="D9C1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p:cNvSpPr/>
              <p:nvPr/>
            </p:nvSpPr>
            <p:spPr>
              <a:xfrm>
                <a:off x="6233410" y="2034915"/>
                <a:ext cx="228600" cy="868680"/>
              </a:xfrm>
              <a:prstGeom prst="diamond">
                <a:avLst/>
              </a:prstGeom>
              <a:solidFill>
                <a:srgbClr val="D9C1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p:cNvSpPr/>
              <p:nvPr/>
            </p:nvSpPr>
            <p:spPr>
              <a:xfrm>
                <a:off x="4659443" y="1959964"/>
                <a:ext cx="228600" cy="868680"/>
              </a:xfrm>
              <a:prstGeom prst="diamond">
                <a:avLst/>
              </a:prstGeom>
              <a:solidFill>
                <a:srgbClr val="D9C1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7"/>
              <p:cNvSpPr/>
              <p:nvPr/>
            </p:nvSpPr>
            <p:spPr>
              <a:xfrm>
                <a:off x="6488243" y="1645170"/>
                <a:ext cx="228600" cy="868680"/>
              </a:xfrm>
              <a:prstGeom prst="diamond">
                <a:avLst/>
              </a:prstGeom>
              <a:solidFill>
                <a:srgbClr val="D9C1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p:cNvSpPr/>
              <p:nvPr/>
            </p:nvSpPr>
            <p:spPr>
              <a:xfrm>
                <a:off x="4434591" y="1540239"/>
                <a:ext cx="228600" cy="868680"/>
              </a:xfrm>
              <a:prstGeom prst="diamond">
                <a:avLst/>
              </a:prstGeom>
              <a:solidFill>
                <a:srgbClr val="D9C1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5279035" y="3304082"/>
                <a:ext cx="702039" cy="743262"/>
              </a:xfrm>
              <a:prstGeom prst="ellipse">
                <a:avLst/>
              </a:prstGeom>
              <a:solidFill>
                <a:srgbClr val="D9C1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4648200" y="1752600"/>
                <a:ext cx="297305" cy="297305"/>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5100403" y="2159833"/>
                <a:ext cx="297305" cy="297305"/>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5759970" y="2204803"/>
                <a:ext cx="297305" cy="297305"/>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6224665" y="1770089"/>
                <a:ext cx="297305" cy="297305"/>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5295275" y="3209144"/>
                <a:ext cx="297305" cy="297305"/>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5580088" y="3209144"/>
                <a:ext cx="297305" cy="297305"/>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5430187" y="3389027"/>
                <a:ext cx="297305" cy="297305"/>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45"/>
            <p:cNvGrpSpPr/>
            <p:nvPr/>
          </p:nvGrpSpPr>
          <p:grpSpPr>
            <a:xfrm>
              <a:off x="2093626" y="4121045"/>
              <a:ext cx="1533994" cy="303552"/>
              <a:chOff x="4572000" y="4495800"/>
              <a:chExt cx="3352800" cy="1371600"/>
            </a:xfrm>
          </p:grpSpPr>
          <p:sp>
            <p:nvSpPr>
              <p:cNvPr id="117" name="Rounded Rectangle 116"/>
              <p:cNvSpPr/>
              <p:nvPr/>
            </p:nvSpPr>
            <p:spPr>
              <a:xfrm>
                <a:off x="4572000" y="4495800"/>
                <a:ext cx="3352800" cy="1371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p:cNvSpPr/>
              <p:nvPr/>
            </p:nvSpPr>
            <p:spPr>
              <a:xfrm>
                <a:off x="4724400" y="4572000"/>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p:cNvSpPr/>
              <p:nvPr/>
            </p:nvSpPr>
            <p:spPr>
              <a:xfrm>
                <a:off x="5371476" y="4589489"/>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p:cNvSpPr/>
              <p:nvPr/>
            </p:nvSpPr>
            <p:spPr>
              <a:xfrm>
                <a:off x="5941101" y="4604479"/>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p:cNvSpPr/>
              <p:nvPr/>
            </p:nvSpPr>
            <p:spPr>
              <a:xfrm>
                <a:off x="6555699" y="4589489"/>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p:cNvSpPr/>
              <p:nvPr/>
            </p:nvSpPr>
            <p:spPr>
              <a:xfrm>
                <a:off x="7095345" y="4619469"/>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5304020" y="5032948"/>
                <a:ext cx="297305" cy="297305"/>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5861154" y="5035446"/>
                <a:ext cx="297305" cy="297305"/>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6445771" y="5005466"/>
                <a:ext cx="297305" cy="297305"/>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7045377" y="4990475"/>
                <a:ext cx="297305" cy="297305"/>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Oval 101"/>
            <p:cNvSpPr/>
            <p:nvPr/>
          </p:nvSpPr>
          <p:spPr>
            <a:xfrm>
              <a:off x="2209800" y="685800"/>
              <a:ext cx="1219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loud 102"/>
            <p:cNvSpPr/>
            <p:nvPr/>
          </p:nvSpPr>
          <p:spPr>
            <a:xfrm>
              <a:off x="2133600" y="609600"/>
              <a:ext cx="914400" cy="685800"/>
            </a:xfrm>
            <a:prstGeom prst="cloud">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loud 103"/>
            <p:cNvSpPr/>
            <p:nvPr/>
          </p:nvSpPr>
          <p:spPr>
            <a:xfrm rot="2597059">
              <a:off x="2625323" y="601182"/>
              <a:ext cx="914400" cy="685800"/>
            </a:xfrm>
            <a:prstGeom prst="cloud">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50"/>
            <p:cNvGrpSpPr/>
            <p:nvPr/>
          </p:nvGrpSpPr>
          <p:grpSpPr>
            <a:xfrm>
              <a:off x="2057400" y="1066800"/>
              <a:ext cx="1533994" cy="303552"/>
              <a:chOff x="4572000" y="4495800"/>
              <a:chExt cx="3352800" cy="1371600"/>
            </a:xfrm>
          </p:grpSpPr>
          <p:sp>
            <p:nvSpPr>
              <p:cNvPr id="107" name="Rounded Rectangle 106"/>
              <p:cNvSpPr/>
              <p:nvPr/>
            </p:nvSpPr>
            <p:spPr>
              <a:xfrm>
                <a:off x="4572000" y="4495800"/>
                <a:ext cx="3352800" cy="1371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p:cNvSpPr/>
              <p:nvPr/>
            </p:nvSpPr>
            <p:spPr>
              <a:xfrm>
                <a:off x="4724400" y="4572000"/>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p:cNvSpPr/>
              <p:nvPr/>
            </p:nvSpPr>
            <p:spPr>
              <a:xfrm>
                <a:off x="5371476" y="4589489"/>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p:cNvSpPr/>
              <p:nvPr/>
            </p:nvSpPr>
            <p:spPr>
              <a:xfrm>
                <a:off x="5941101" y="4604479"/>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p:cNvSpPr/>
              <p:nvPr/>
            </p:nvSpPr>
            <p:spPr>
              <a:xfrm>
                <a:off x="6555699" y="4589489"/>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iamond 111"/>
              <p:cNvSpPr/>
              <p:nvPr/>
            </p:nvSpPr>
            <p:spPr>
              <a:xfrm>
                <a:off x="7095345" y="4619469"/>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5304020" y="5032948"/>
                <a:ext cx="297305" cy="297305"/>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5861154" y="5035446"/>
                <a:ext cx="297305" cy="297305"/>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6445771" y="5005466"/>
                <a:ext cx="297305" cy="297305"/>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7045377" y="4990475"/>
                <a:ext cx="297305" cy="297305"/>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Oval 105"/>
            <p:cNvSpPr/>
            <p:nvPr/>
          </p:nvSpPr>
          <p:spPr>
            <a:xfrm rot="4422778">
              <a:off x="2493811" y="595480"/>
              <a:ext cx="422577" cy="540167"/>
            </a:xfrm>
            <a:prstGeom prst="ellipse">
              <a:avLst/>
            </a:prstGeom>
            <a:solidFill>
              <a:srgbClr val="63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37"/>
          <p:cNvGrpSpPr/>
          <p:nvPr/>
        </p:nvGrpSpPr>
        <p:grpSpPr>
          <a:xfrm>
            <a:off x="5410202" y="2362202"/>
            <a:ext cx="941295" cy="1154547"/>
            <a:chOff x="152400" y="381000"/>
            <a:chExt cx="3849028" cy="5464854"/>
          </a:xfrm>
        </p:grpSpPr>
        <p:grpSp>
          <p:nvGrpSpPr>
            <p:cNvPr id="175" name="Group 1"/>
            <p:cNvGrpSpPr/>
            <p:nvPr/>
          </p:nvGrpSpPr>
          <p:grpSpPr>
            <a:xfrm>
              <a:off x="533400" y="381000"/>
              <a:ext cx="3468028" cy="5464854"/>
              <a:chOff x="357468" y="1120587"/>
              <a:chExt cx="2788222" cy="4618188"/>
            </a:xfrm>
          </p:grpSpPr>
          <p:grpSp>
            <p:nvGrpSpPr>
              <p:cNvPr id="180" name="Group 13"/>
              <p:cNvGrpSpPr/>
              <p:nvPr/>
            </p:nvGrpSpPr>
            <p:grpSpPr>
              <a:xfrm>
                <a:off x="357468" y="1120587"/>
                <a:ext cx="2788222" cy="4572001"/>
                <a:chOff x="1066800" y="1066799"/>
                <a:chExt cx="2230577" cy="3352801"/>
              </a:xfrm>
            </p:grpSpPr>
            <p:sp>
              <p:nvSpPr>
                <p:cNvPr id="182" name="Rounded Rectangle 181"/>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2"/>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3"/>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4"/>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TextBox 180"/>
              <p:cNvSpPr txBox="1"/>
              <p:nvPr/>
            </p:nvSpPr>
            <p:spPr>
              <a:xfrm>
                <a:off x="1086771" y="1491459"/>
                <a:ext cx="1676402" cy="4247316"/>
              </a:xfrm>
              <a:prstGeom prst="rect">
                <a:avLst/>
              </a:prstGeom>
              <a:noFill/>
            </p:spPr>
            <p:txBody>
              <a:bodyPr wrap="square" rtlCol="0">
                <a:spAutoFit/>
              </a:bodyPr>
              <a:lstStyle/>
              <a:p>
                <a:pPr algn="ctr"/>
                <a:r>
                  <a:rPr lang="en-US" sz="1050" b="1" dirty="0">
                    <a:solidFill>
                      <a:schemeClr val="bg2">
                        <a:lumMod val="25000"/>
                      </a:schemeClr>
                    </a:solidFill>
                    <a:latin typeface="Tempus Sans ITC" pitchFamily="82" charset="0"/>
                  </a:rPr>
                  <a:t>The Small Plates of Nephi</a:t>
                </a:r>
              </a:p>
            </p:txBody>
          </p:sp>
        </p:grpSp>
        <p:sp>
          <p:nvSpPr>
            <p:cNvPr id="176" name="Chevron 175"/>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Chevron 176"/>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Chevron 177"/>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Rectangle 178"/>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6" name="Rectangle 185"/>
          <p:cNvSpPr/>
          <p:nvPr/>
        </p:nvSpPr>
        <p:spPr>
          <a:xfrm>
            <a:off x="8278906" y="6332006"/>
            <a:ext cx="3754554" cy="369332"/>
          </a:xfrm>
          <a:prstGeom prst="rect">
            <a:avLst/>
          </a:prstGeom>
        </p:spPr>
        <p:txBody>
          <a:bodyPr wrap="none">
            <a:spAutoFit/>
          </a:bodyPr>
          <a:lstStyle/>
          <a:p>
            <a:r>
              <a:rPr lang="en-US" dirty="0">
                <a:solidFill>
                  <a:schemeClr val="bg1"/>
                </a:solidFill>
              </a:rPr>
              <a:t>Mormon 1:4, 15; Mormon 2:1, 18; 5:9</a:t>
            </a:r>
          </a:p>
        </p:txBody>
      </p:sp>
      <p:grpSp>
        <p:nvGrpSpPr>
          <p:cNvPr id="147" name="Group 57"/>
          <p:cNvGrpSpPr/>
          <p:nvPr/>
        </p:nvGrpSpPr>
        <p:grpSpPr>
          <a:xfrm>
            <a:off x="5410200" y="990600"/>
            <a:ext cx="1066800" cy="1219200"/>
            <a:chOff x="990600" y="914402"/>
            <a:chExt cx="4652682" cy="6575612"/>
          </a:xfrm>
        </p:grpSpPr>
        <p:sp>
          <p:nvSpPr>
            <p:cNvPr id="148" name="Rounded Rectangle 147"/>
            <p:cNvSpPr/>
            <p:nvPr/>
          </p:nvSpPr>
          <p:spPr>
            <a:xfrm>
              <a:off x="1288676" y="1362739"/>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2"/>
            <p:cNvSpPr/>
            <p:nvPr/>
          </p:nvSpPr>
          <p:spPr>
            <a:xfrm>
              <a:off x="1438835" y="1213293"/>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3"/>
            <p:cNvSpPr/>
            <p:nvPr/>
          </p:nvSpPr>
          <p:spPr>
            <a:xfrm>
              <a:off x="1588994" y="1063848"/>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Group 41"/>
            <p:cNvGrpSpPr/>
            <p:nvPr/>
          </p:nvGrpSpPr>
          <p:grpSpPr>
            <a:xfrm>
              <a:off x="990600" y="1905000"/>
              <a:ext cx="914400" cy="1371600"/>
              <a:chOff x="838200" y="2133600"/>
              <a:chExt cx="990600" cy="1981200"/>
            </a:xfrm>
          </p:grpSpPr>
          <p:sp>
            <p:nvSpPr>
              <p:cNvPr id="160" name="Bent Arrow 159"/>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Bent Arrow 160"/>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2" name="Group 42"/>
            <p:cNvGrpSpPr/>
            <p:nvPr/>
          </p:nvGrpSpPr>
          <p:grpSpPr>
            <a:xfrm>
              <a:off x="990600" y="3352800"/>
              <a:ext cx="914400" cy="1371600"/>
              <a:chOff x="838200" y="2133600"/>
              <a:chExt cx="990600" cy="1981200"/>
            </a:xfrm>
          </p:grpSpPr>
          <p:sp>
            <p:nvSpPr>
              <p:cNvPr id="158" name="Bent Arrow 157"/>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Bent Arrow 158"/>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3" name="Group 45"/>
            <p:cNvGrpSpPr/>
            <p:nvPr/>
          </p:nvGrpSpPr>
          <p:grpSpPr>
            <a:xfrm>
              <a:off x="990600" y="5029200"/>
              <a:ext cx="914400" cy="1371600"/>
              <a:chOff x="838200" y="2133600"/>
              <a:chExt cx="990600" cy="1981200"/>
            </a:xfrm>
          </p:grpSpPr>
          <p:sp>
            <p:nvSpPr>
              <p:cNvPr id="156" name="Bent Arrow 155"/>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Bent Arrow 156"/>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4" name="Rounded Rectangle 4"/>
            <p:cNvSpPr/>
            <p:nvPr/>
          </p:nvSpPr>
          <p:spPr>
            <a:xfrm>
              <a:off x="1739153" y="914402"/>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p:cNvSpPr txBox="1"/>
            <p:nvPr/>
          </p:nvSpPr>
          <p:spPr>
            <a:xfrm>
              <a:off x="2319938" y="1325378"/>
              <a:ext cx="2895601" cy="5062871"/>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Large Plates of Nephi</a:t>
              </a:r>
            </a:p>
          </p:txBody>
        </p:sp>
      </p:grpSp>
      <p:grpSp>
        <p:nvGrpSpPr>
          <p:cNvPr id="3" name="Group 2">
            <a:extLst>
              <a:ext uri="{FF2B5EF4-FFF2-40B4-BE49-F238E27FC236}">
                <a16:creationId xmlns:a16="http://schemas.microsoft.com/office/drawing/2014/main" id="{6DAFC927-C2CC-F732-FD26-C5DC843B9E00}"/>
              </a:ext>
            </a:extLst>
          </p:cNvPr>
          <p:cNvGrpSpPr/>
          <p:nvPr/>
        </p:nvGrpSpPr>
        <p:grpSpPr>
          <a:xfrm>
            <a:off x="4464264" y="4451462"/>
            <a:ext cx="1048711" cy="2287276"/>
            <a:chOff x="2133600" y="3124200"/>
            <a:chExt cx="1209964" cy="3352800"/>
          </a:xfrm>
        </p:grpSpPr>
        <p:grpSp>
          <p:nvGrpSpPr>
            <p:cNvPr id="163" name="Group 285">
              <a:extLst>
                <a:ext uri="{FF2B5EF4-FFF2-40B4-BE49-F238E27FC236}">
                  <a16:creationId xmlns:a16="http://schemas.microsoft.com/office/drawing/2014/main" id="{54B0ADA5-FBE0-668F-BF09-CA1E85B7C5F6}"/>
                </a:ext>
              </a:extLst>
            </p:cNvPr>
            <p:cNvGrpSpPr/>
            <p:nvPr/>
          </p:nvGrpSpPr>
          <p:grpSpPr>
            <a:xfrm rot="17194410">
              <a:off x="2764132" y="5999335"/>
              <a:ext cx="359123" cy="509595"/>
              <a:chOff x="4934260" y="5008578"/>
              <a:chExt cx="373811" cy="553131"/>
            </a:xfrm>
          </p:grpSpPr>
          <p:sp>
            <p:nvSpPr>
              <p:cNvPr id="263" name="Oval 3">
                <a:extLst>
                  <a:ext uri="{FF2B5EF4-FFF2-40B4-BE49-F238E27FC236}">
                    <a16:creationId xmlns:a16="http://schemas.microsoft.com/office/drawing/2014/main" id="{AEA52C39-361D-C30D-5EEB-84CA633381AE}"/>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4">
                <a:extLst>
                  <a:ext uri="{FF2B5EF4-FFF2-40B4-BE49-F238E27FC236}">
                    <a16:creationId xmlns:a16="http://schemas.microsoft.com/office/drawing/2014/main" id="{0EEF1FD5-81E3-0BB5-2F47-82D93DC5288C}"/>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284">
              <a:extLst>
                <a:ext uri="{FF2B5EF4-FFF2-40B4-BE49-F238E27FC236}">
                  <a16:creationId xmlns:a16="http://schemas.microsoft.com/office/drawing/2014/main" id="{F16B072B-ECC8-A5B6-D9A2-A8939F8FE2D6}"/>
                </a:ext>
              </a:extLst>
            </p:cNvPr>
            <p:cNvGrpSpPr/>
            <p:nvPr/>
          </p:nvGrpSpPr>
          <p:grpSpPr>
            <a:xfrm>
              <a:off x="2379689" y="5993567"/>
              <a:ext cx="376003" cy="483433"/>
              <a:chOff x="4934260" y="5008578"/>
              <a:chExt cx="373811" cy="553131"/>
            </a:xfrm>
          </p:grpSpPr>
          <p:sp>
            <p:nvSpPr>
              <p:cNvPr id="261" name="Oval 6">
                <a:extLst>
                  <a:ext uri="{FF2B5EF4-FFF2-40B4-BE49-F238E27FC236}">
                    <a16:creationId xmlns:a16="http://schemas.microsoft.com/office/drawing/2014/main" id="{30E633C6-A6EA-9BB9-645B-6F5FD9631005}"/>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7">
                <a:extLst>
                  <a:ext uri="{FF2B5EF4-FFF2-40B4-BE49-F238E27FC236}">
                    <a16:creationId xmlns:a16="http://schemas.microsoft.com/office/drawing/2014/main" id="{C4CE7F3A-42B3-A898-2351-F0C5D4AAC0B8}"/>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7" name="Oval 186">
              <a:extLst>
                <a:ext uri="{FF2B5EF4-FFF2-40B4-BE49-F238E27FC236}">
                  <a16:creationId xmlns:a16="http://schemas.microsoft.com/office/drawing/2014/main" id="{67AB07A0-9D42-BCF8-E014-5257DFE2A29B}"/>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FE414813-1D0E-CFBC-31C0-E00847B5724A}"/>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apezoid 188">
              <a:extLst>
                <a:ext uri="{FF2B5EF4-FFF2-40B4-BE49-F238E27FC236}">
                  <a16:creationId xmlns:a16="http://schemas.microsoft.com/office/drawing/2014/main" id="{D0FF44C4-DD24-895D-06AE-23E20322C444}"/>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rapezoid 189">
              <a:extLst>
                <a:ext uri="{FF2B5EF4-FFF2-40B4-BE49-F238E27FC236}">
                  <a16:creationId xmlns:a16="http://schemas.microsoft.com/office/drawing/2014/main" id="{69D796AA-3A88-DC87-C79F-49D230530E8E}"/>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rapezoid 190">
              <a:extLst>
                <a:ext uri="{FF2B5EF4-FFF2-40B4-BE49-F238E27FC236}">
                  <a16:creationId xmlns:a16="http://schemas.microsoft.com/office/drawing/2014/main" id="{03ACCA32-16A3-62B1-6F70-2253AFBA6084}"/>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25">
              <a:extLst>
                <a:ext uri="{FF2B5EF4-FFF2-40B4-BE49-F238E27FC236}">
                  <a16:creationId xmlns:a16="http://schemas.microsoft.com/office/drawing/2014/main" id="{52FD5554-828F-A8D9-81A3-1E3493D39BB4}"/>
                </a:ext>
              </a:extLst>
            </p:cNvPr>
            <p:cNvGrpSpPr/>
            <p:nvPr/>
          </p:nvGrpSpPr>
          <p:grpSpPr>
            <a:xfrm>
              <a:off x="2480714" y="4105564"/>
              <a:ext cx="546919" cy="609600"/>
              <a:chOff x="2321193" y="914400"/>
              <a:chExt cx="1962699" cy="2187638"/>
            </a:xfrm>
          </p:grpSpPr>
          <p:sp>
            <p:nvSpPr>
              <p:cNvPr id="255" name="Oval 17">
                <a:extLst>
                  <a:ext uri="{FF2B5EF4-FFF2-40B4-BE49-F238E27FC236}">
                    <a16:creationId xmlns:a16="http://schemas.microsoft.com/office/drawing/2014/main" id="{53E02C65-9859-A1A3-B4AD-A52487CCDC43}"/>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Pentagon 19">
                <a:extLst>
                  <a:ext uri="{FF2B5EF4-FFF2-40B4-BE49-F238E27FC236}">
                    <a16:creationId xmlns:a16="http://schemas.microsoft.com/office/drawing/2014/main" id="{B793F89E-B162-D295-4405-B417D18D5FAD}"/>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Pentagon 20">
                <a:extLst>
                  <a:ext uri="{FF2B5EF4-FFF2-40B4-BE49-F238E27FC236}">
                    <a16:creationId xmlns:a16="http://schemas.microsoft.com/office/drawing/2014/main" id="{F2C5FA0A-D54E-81DF-F198-2ACD80C7E77C}"/>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Pentagon 21">
                <a:extLst>
                  <a:ext uri="{FF2B5EF4-FFF2-40B4-BE49-F238E27FC236}">
                    <a16:creationId xmlns:a16="http://schemas.microsoft.com/office/drawing/2014/main" id="{87FEC259-0575-B3D7-CB6C-3BC02B6E4F5C}"/>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Pentagon 22">
                <a:extLst>
                  <a:ext uri="{FF2B5EF4-FFF2-40B4-BE49-F238E27FC236}">
                    <a16:creationId xmlns:a16="http://schemas.microsoft.com/office/drawing/2014/main" id="{C94A34C2-304D-52F0-E8D3-652860201CFE}"/>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Pentagon 23">
                <a:extLst>
                  <a:ext uri="{FF2B5EF4-FFF2-40B4-BE49-F238E27FC236}">
                    <a16:creationId xmlns:a16="http://schemas.microsoft.com/office/drawing/2014/main" id="{169A5BA4-BB80-E904-1219-179919C6BEE4}"/>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35">
              <a:extLst>
                <a:ext uri="{FF2B5EF4-FFF2-40B4-BE49-F238E27FC236}">
                  <a16:creationId xmlns:a16="http://schemas.microsoft.com/office/drawing/2014/main" id="{C778844E-E830-867F-2B8A-98F070E0D544}"/>
                </a:ext>
              </a:extLst>
            </p:cNvPr>
            <p:cNvGrpSpPr/>
            <p:nvPr/>
          </p:nvGrpSpPr>
          <p:grpSpPr>
            <a:xfrm rot="1699902">
              <a:off x="2147930" y="4740678"/>
              <a:ext cx="291183" cy="118991"/>
              <a:chOff x="2209800" y="1905000"/>
              <a:chExt cx="2286000" cy="1066800"/>
            </a:xfrm>
          </p:grpSpPr>
          <p:grpSp>
            <p:nvGrpSpPr>
              <p:cNvPr id="249" name="Group 29">
                <a:extLst>
                  <a:ext uri="{FF2B5EF4-FFF2-40B4-BE49-F238E27FC236}">
                    <a16:creationId xmlns:a16="http://schemas.microsoft.com/office/drawing/2014/main" id="{6B27A18C-5007-5034-409D-7674D68BABFD}"/>
                  </a:ext>
                </a:extLst>
              </p:cNvPr>
              <p:cNvGrpSpPr/>
              <p:nvPr/>
            </p:nvGrpSpPr>
            <p:grpSpPr>
              <a:xfrm>
                <a:off x="2209800" y="1905000"/>
                <a:ext cx="1066800" cy="1066800"/>
                <a:chOff x="990600" y="1905000"/>
                <a:chExt cx="1066800" cy="1066800"/>
              </a:xfrm>
            </p:grpSpPr>
            <p:sp>
              <p:nvSpPr>
                <p:cNvPr id="253" name="&quot;No&quot; Symbol 98">
                  <a:extLst>
                    <a:ext uri="{FF2B5EF4-FFF2-40B4-BE49-F238E27FC236}">
                      <a16:creationId xmlns:a16="http://schemas.microsoft.com/office/drawing/2014/main" id="{5A434318-A77A-7C99-954C-55DDAABE0644}"/>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4" name="Oval 253">
                  <a:extLst>
                    <a:ext uri="{FF2B5EF4-FFF2-40B4-BE49-F238E27FC236}">
                      <a16:creationId xmlns:a16="http://schemas.microsoft.com/office/drawing/2014/main" id="{F48879CE-2D00-506E-5529-9D6C4850A178}"/>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32">
                <a:extLst>
                  <a:ext uri="{FF2B5EF4-FFF2-40B4-BE49-F238E27FC236}">
                    <a16:creationId xmlns:a16="http://schemas.microsoft.com/office/drawing/2014/main" id="{D0F9D595-03D1-C13A-25D6-70B9916D9C09}"/>
                  </a:ext>
                </a:extLst>
              </p:cNvPr>
              <p:cNvGrpSpPr/>
              <p:nvPr/>
            </p:nvGrpSpPr>
            <p:grpSpPr>
              <a:xfrm>
                <a:off x="3429000" y="1905000"/>
                <a:ext cx="1066800" cy="1066800"/>
                <a:chOff x="990600" y="1905000"/>
                <a:chExt cx="1066800" cy="1066800"/>
              </a:xfrm>
            </p:grpSpPr>
            <p:sp>
              <p:nvSpPr>
                <p:cNvPr id="251" name="&quot;No&quot; Symbol 96">
                  <a:extLst>
                    <a:ext uri="{FF2B5EF4-FFF2-40B4-BE49-F238E27FC236}">
                      <a16:creationId xmlns:a16="http://schemas.microsoft.com/office/drawing/2014/main" id="{01C45B05-574C-0147-8C5D-DD1DE8D24B23}"/>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Oval 34">
                  <a:extLst>
                    <a:ext uri="{FF2B5EF4-FFF2-40B4-BE49-F238E27FC236}">
                      <a16:creationId xmlns:a16="http://schemas.microsoft.com/office/drawing/2014/main" id="{D1D71899-2AA8-62CE-7BC6-FA7572FE1B0E}"/>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4" name="Group 36">
              <a:extLst>
                <a:ext uri="{FF2B5EF4-FFF2-40B4-BE49-F238E27FC236}">
                  <a16:creationId xmlns:a16="http://schemas.microsoft.com/office/drawing/2014/main" id="{8A1497C4-66D7-99D8-A41F-A98CFCF8E429}"/>
                </a:ext>
              </a:extLst>
            </p:cNvPr>
            <p:cNvGrpSpPr/>
            <p:nvPr/>
          </p:nvGrpSpPr>
          <p:grpSpPr>
            <a:xfrm rot="20019181">
              <a:off x="3048475" y="4742987"/>
              <a:ext cx="291183" cy="118991"/>
              <a:chOff x="2209800" y="1905000"/>
              <a:chExt cx="2286000" cy="1066800"/>
            </a:xfrm>
          </p:grpSpPr>
          <p:grpSp>
            <p:nvGrpSpPr>
              <p:cNvPr id="243" name="Group 29">
                <a:extLst>
                  <a:ext uri="{FF2B5EF4-FFF2-40B4-BE49-F238E27FC236}">
                    <a16:creationId xmlns:a16="http://schemas.microsoft.com/office/drawing/2014/main" id="{25C3B904-61F4-9D38-5AD6-801488A8220C}"/>
                  </a:ext>
                </a:extLst>
              </p:cNvPr>
              <p:cNvGrpSpPr/>
              <p:nvPr/>
            </p:nvGrpSpPr>
            <p:grpSpPr>
              <a:xfrm>
                <a:off x="2209800" y="1905000"/>
                <a:ext cx="1066800" cy="1066800"/>
                <a:chOff x="990600" y="1905000"/>
                <a:chExt cx="1066800" cy="1066800"/>
              </a:xfrm>
            </p:grpSpPr>
            <p:sp>
              <p:nvSpPr>
                <p:cNvPr id="247" name="&quot;No&quot; Symbol 92">
                  <a:extLst>
                    <a:ext uri="{FF2B5EF4-FFF2-40B4-BE49-F238E27FC236}">
                      <a16:creationId xmlns:a16="http://schemas.microsoft.com/office/drawing/2014/main" id="{E4B0B659-8DED-5CE1-2027-8FF6BE46F8C1}"/>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8" name="Oval 247">
                  <a:extLst>
                    <a:ext uri="{FF2B5EF4-FFF2-40B4-BE49-F238E27FC236}">
                      <a16:creationId xmlns:a16="http://schemas.microsoft.com/office/drawing/2014/main" id="{681717F1-775A-0A4F-5E90-CA2FC48E05B8}"/>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32">
                <a:extLst>
                  <a:ext uri="{FF2B5EF4-FFF2-40B4-BE49-F238E27FC236}">
                    <a16:creationId xmlns:a16="http://schemas.microsoft.com/office/drawing/2014/main" id="{7B944049-9F2F-2FC1-688E-D1FACCD49F7B}"/>
                  </a:ext>
                </a:extLst>
              </p:cNvPr>
              <p:cNvGrpSpPr/>
              <p:nvPr/>
            </p:nvGrpSpPr>
            <p:grpSpPr>
              <a:xfrm>
                <a:off x="3429000" y="1905000"/>
                <a:ext cx="1066800" cy="1066800"/>
                <a:chOff x="990600" y="1905000"/>
                <a:chExt cx="1066800" cy="1066800"/>
              </a:xfrm>
            </p:grpSpPr>
            <p:sp>
              <p:nvSpPr>
                <p:cNvPr id="245" name="&quot;No&quot; Symbol 90">
                  <a:extLst>
                    <a:ext uri="{FF2B5EF4-FFF2-40B4-BE49-F238E27FC236}">
                      <a16:creationId xmlns:a16="http://schemas.microsoft.com/office/drawing/2014/main" id="{BB5610C5-D172-EFED-3B04-74A6E9CC3D9F}"/>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6" name="Oval 245">
                  <a:extLst>
                    <a:ext uri="{FF2B5EF4-FFF2-40B4-BE49-F238E27FC236}">
                      <a16:creationId xmlns:a16="http://schemas.microsoft.com/office/drawing/2014/main" id="{351E239D-810D-ACE0-197E-EEAE83E2CA89}"/>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5" name="Trapezoid 194">
              <a:extLst>
                <a:ext uri="{FF2B5EF4-FFF2-40B4-BE49-F238E27FC236}">
                  <a16:creationId xmlns:a16="http://schemas.microsoft.com/office/drawing/2014/main" id="{BC4D10DF-A067-E476-D6D2-2CA953BFE492}"/>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6" name="Group 65">
              <a:extLst>
                <a:ext uri="{FF2B5EF4-FFF2-40B4-BE49-F238E27FC236}">
                  <a16:creationId xmlns:a16="http://schemas.microsoft.com/office/drawing/2014/main" id="{28723D80-7BEA-AD77-3F8C-180644442146}"/>
                </a:ext>
              </a:extLst>
            </p:cNvPr>
            <p:cNvGrpSpPr/>
            <p:nvPr/>
          </p:nvGrpSpPr>
          <p:grpSpPr>
            <a:xfrm rot="10800000" flipH="1" flipV="1">
              <a:off x="2235200" y="6029036"/>
              <a:ext cx="990600" cy="158496"/>
              <a:chOff x="1447800" y="2040716"/>
              <a:chExt cx="3102900" cy="387950"/>
            </a:xfrm>
          </p:grpSpPr>
          <p:sp>
            <p:nvSpPr>
              <p:cNvPr id="237" name="Diagonal Stripe 236">
                <a:extLst>
                  <a:ext uri="{FF2B5EF4-FFF2-40B4-BE49-F238E27FC236}">
                    <a16:creationId xmlns:a16="http://schemas.microsoft.com/office/drawing/2014/main" id="{CCF15686-540A-B971-8000-10F03D23B48D}"/>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Diagonal Stripe 237">
                <a:extLst>
                  <a:ext uri="{FF2B5EF4-FFF2-40B4-BE49-F238E27FC236}">
                    <a16:creationId xmlns:a16="http://schemas.microsoft.com/office/drawing/2014/main" id="{EF6288B7-CCD3-EEA3-A4A4-EFC02A72DE78}"/>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Diagonal Stripe 238">
                <a:extLst>
                  <a:ext uri="{FF2B5EF4-FFF2-40B4-BE49-F238E27FC236}">
                    <a16:creationId xmlns:a16="http://schemas.microsoft.com/office/drawing/2014/main" id="{9CF110AB-BF2A-F2D1-776B-EDB1C4ECFFD0}"/>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Diagonal Stripe 239">
                <a:extLst>
                  <a:ext uri="{FF2B5EF4-FFF2-40B4-BE49-F238E27FC236}">
                    <a16:creationId xmlns:a16="http://schemas.microsoft.com/office/drawing/2014/main" id="{B020EDA8-A438-3E34-2279-2DC418DEAA9D}"/>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1" name="Diagonal Stripe 240">
                <a:extLst>
                  <a:ext uri="{FF2B5EF4-FFF2-40B4-BE49-F238E27FC236}">
                    <a16:creationId xmlns:a16="http://schemas.microsoft.com/office/drawing/2014/main" id="{CF3C0700-B6BA-433A-3D5C-D0CD21423F70}"/>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2" name="Diagonal Stripe 241">
                <a:extLst>
                  <a:ext uri="{FF2B5EF4-FFF2-40B4-BE49-F238E27FC236}">
                    <a16:creationId xmlns:a16="http://schemas.microsoft.com/office/drawing/2014/main" id="{C960682D-2D3F-6DE8-2F26-7E5854FA97DA}"/>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7" name="Group 108">
              <a:extLst>
                <a:ext uri="{FF2B5EF4-FFF2-40B4-BE49-F238E27FC236}">
                  <a16:creationId xmlns:a16="http://schemas.microsoft.com/office/drawing/2014/main" id="{3097440E-A116-F643-85B6-B894CF7D90FB}"/>
                </a:ext>
              </a:extLst>
            </p:cNvPr>
            <p:cNvGrpSpPr/>
            <p:nvPr/>
          </p:nvGrpSpPr>
          <p:grpSpPr>
            <a:xfrm>
              <a:off x="2209800" y="6172199"/>
              <a:ext cx="1087582" cy="152401"/>
              <a:chOff x="1295400" y="2819400"/>
              <a:chExt cx="1327484" cy="304800"/>
            </a:xfrm>
          </p:grpSpPr>
          <p:grpSp>
            <p:nvGrpSpPr>
              <p:cNvPr id="208" name="Group 86">
                <a:extLst>
                  <a:ext uri="{FF2B5EF4-FFF2-40B4-BE49-F238E27FC236}">
                    <a16:creationId xmlns:a16="http://schemas.microsoft.com/office/drawing/2014/main" id="{C1320E12-49EB-A59C-BC25-A333B4F6C006}"/>
                  </a:ext>
                </a:extLst>
              </p:cNvPr>
              <p:cNvGrpSpPr/>
              <p:nvPr/>
            </p:nvGrpSpPr>
            <p:grpSpPr>
              <a:xfrm>
                <a:off x="1295400" y="2819400"/>
                <a:ext cx="914400" cy="304800"/>
                <a:chOff x="838200" y="2193636"/>
                <a:chExt cx="2895600" cy="946728"/>
              </a:xfrm>
            </p:grpSpPr>
            <p:grpSp>
              <p:nvGrpSpPr>
                <p:cNvPr id="217" name="Group 69">
                  <a:extLst>
                    <a:ext uri="{FF2B5EF4-FFF2-40B4-BE49-F238E27FC236}">
                      <a16:creationId xmlns:a16="http://schemas.microsoft.com/office/drawing/2014/main" id="{8E504065-03CB-8982-3481-342CC0C42EBF}"/>
                    </a:ext>
                  </a:extLst>
                </p:cNvPr>
                <p:cNvGrpSpPr/>
                <p:nvPr/>
              </p:nvGrpSpPr>
              <p:grpSpPr>
                <a:xfrm>
                  <a:off x="838200" y="2193636"/>
                  <a:ext cx="381000" cy="930564"/>
                  <a:chOff x="838200" y="2193636"/>
                  <a:chExt cx="381000" cy="930564"/>
                </a:xfrm>
              </p:grpSpPr>
              <p:sp>
                <p:nvSpPr>
                  <p:cNvPr id="234" name="Isosceles Triangle 233">
                    <a:extLst>
                      <a:ext uri="{FF2B5EF4-FFF2-40B4-BE49-F238E27FC236}">
                        <a16:creationId xmlns:a16="http://schemas.microsoft.com/office/drawing/2014/main" id="{0549255F-942B-951B-EBE2-BE4213259B52}"/>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854F2099-E870-F0B1-027B-BF72F19FCC04}"/>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Diamond 235">
                    <a:extLst>
                      <a:ext uri="{FF2B5EF4-FFF2-40B4-BE49-F238E27FC236}">
                        <a16:creationId xmlns:a16="http://schemas.microsoft.com/office/drawing/2014/main" id="{65744832-C487-4790-0FB0-ABD91F65637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70">
                  <a:extLst>
                    <a:ext uri="{FF2B5EF4-FFF2-40B4-BE49-F238E27FC236}">
                      <a16:creationId xmlns:a16="http://schemas.microsoft.com/office/drawing/2014/main" id="{64131FA1-69C6-81AC-2B3A-EF50BFB55D39}"/>
                    </a:ext>
                  </a:extLst>
                </p:cNvPr>
                <p:cNvGrpSpPr/>
                <p:nvPr/>
              </p:nvGrpSpPr>
              <p:grpSpPr>
                <a:xfrm>
                  <a:off x="2133600" y="2209800"/>
                  <a:ext cx="381000" cy="930564"/>
                  <a:chOff x="838200" y="2193636"/>
                  <a:chExt cx="381000" cy="930564"/>
                </a:xfrm>
              </p:grpSpPr>
              <p:sp>
                <p:nvSpPr>
                  <p:cNvPr id="231" name="Isosceles Triangle 230">
                    <a:extLst>
                      <a:ext uri="{FF2B5EF4-FFF2-40B4-BE49-F238E27FC236}">
                        <a16:creationId xmlns:a16="http://schemas.microsoft.com/office/drawing/2014/main" id="{2C48B29A-D16E-3DEA-22C8-83839EE765EA}"/>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600E1CAF-0D09-49BA-5597-0548BFF9D7C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Diamond 232">
                    <a:extLst>
                      <a:ext uri="{FF2B5EF4-FFF2-40B4-BE49-F238E27FC236}">
                        <a16:creationId xmlns:a16="http://schemas.microsoft.com/office/drawing/2014/main" id="{1896928C-CFB1-57B7-6BC9-1D7396B80F34}"/>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74">
                  <a:extLst>
                    <a:ext uri="{FF2B5EF4-FFF2-40B4-BE49-F238E27FC236}">
                      <a16:creationId xmlns:a16="http://schemas.microsoft.com/office/drawing/2014/main" id="{83FB584B-C8BE-394E-11AE-3E8C02E97810}"/>
                    </a:ext>
                  </a:extLst>
                </p:cNvPr>
                <p:cNvGrpSpPr/>
                <p:nvPr/>
              </p:nvGrpSpPr>
              <p:grpSpPr>
                <a:xfrm>
                  <a:off x="1524000" y="2209800"/>
                  <a:ext cx="381000" cy="930564"/>
                  <a:chOff x="838200" y="2193636"/>
                  <a:chExt cx="381000" cy="930564"/>
                </a:xfrm>
              </p:grpSpPr>
              <p:sp>
                <p:nvSpPr>
                  <p:cNvPr id="228" name="Isosceles Triangle 227">
                    <a:extLst>
                      <a:ext uri="{FF2B5EF4-FFF2-40B4-BE49-F238E27FC236}">
                        <a16:creationId xmlns:a16="http://schemas.microsoft.com/office/drawing/2014/main" id="{82896CAD-347F-50C2-7B95-2D908B7CF549}"/>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F13FACCA-CFB2-FBFA-FE46-E924A935C1F6}"/>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Diamond 229">
                    <a:extLst>
                      <a:ext uri="{FF2B5EF4-FFF2-40B4-BE49-F238E27FC236}">
                        <a16:creationId xmlns:a16="http://schemas.microsoft.com/office/drawing/2014/main" id="{EBDF5BC6-1B8C-0B8C-8018-7FF77C29A918}"/>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78">
                  <a:extLst>
                    <a:ext uri="{FF2B5EF4-FFF2-40B4-BE49-F238E27FC236}">
                      <a16:creationId xmlns:a16="http://schemas.microsoft.com/office/drawing/2014/main" id="{8C4C6F3F-0046-763A-8D83-5A7434B913AB}"/>
                    </a:ext>
                  </a:extLst>
                </p:cNvPr>
                <p:cNvGrpSpPr/>
                <p:nvPr/>
              </p:nvGrpSpPr>
              <p:grpSpPr>
                <a:xfrm>
                  <a:off x="2667000" y="2209800"/>
                  <a:ext cx="381000" cy="930564"/>
                  <a:chOff x="838200" y="2193636"/>
                  <a:chExt cx="381000" cy="930564"/>
                </a:xfrm>
              </p:grpSpPr>
              <p:sp>
                <p:nvSpPr>
                  <p:cNvPr id="225" name="Isosceles Triangle 224">
                    <a:extLst>
                      <a:ext uri="{FF2B5EF4-FFF2-40B4-BE49-F238E27FC236}">
                        <a16:creationId xmlns:a16="http://schemas.microsoft.com/office/drawing/2014/main" id="{FBBF00EF-A25D-9C14-0BDE-2B21D1D626F9}"/>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A5285FB0-48DB-F378-3414-7CED99B3F8CC}"/>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Diamond 226">
                    <a:extLst>
                      <a:ext uri="{FF2B5EF4-FFF2-40B4-BE49-F238E27FC236}">
                        <a16:creationId xmlns:a16="http://schemas.microsoft.com/office/drawing/2014/main" id="{A9DEE1A4-6345-BF38-FD73-56C82944410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82">
                  <a:extLst>
                    <a:ext uri="{FF2B5EF4-FFF2-40B4-BE49-F238E27FC236}">
                      <a16:creationId xmlns:a16="http://schemas.microsoft.com/office/drawing/2014/main" id="{EFC389F1-B6F5-FD6F-C347-808B5C1A3620}"/>
                    </a:ext>
                  </a:extLst>
                </p:cNvPr>
                <p:cNvGrpSpPr/>
                <p:nvPr/>
              </p:nvGrpSpPr>
              <p:grpSpPr>
                <a:xfrm>
                  <a:off x="3352800" y="2209800"/>
                  <a:ext cx="381000" cy="930564"/>
                  <a:chOff x="838200" y="2193636"/>
                  <a:chExt cx="381000" cy="930564"/>
                </a:xfrm>
              </p:grpSpPr>
              <p:sp>
                <p:nvSpPr>
                  <p:cNvPr id="222" name="Isosceles Triangle 221">
                    <a:extLst>
                      <a:ext uri="{FF2B5EF4-FFF2-40B4-BE49-F238E27FC236}">
                        <a16:creationId xmlns:a16="http://schemas.microsoft.com/office/drawing/2014/main" id="{B5578A99-C863-0FE7-F2DF-706A262BF1F6}"/>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6B093BA5-5759-A98E-D159-1A71EF62848E}"/>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Diamond 223">
                    <a:extLst>
                      <a:ext uri="{FF2B5EF4-FFF2-40B4-BE49-F238E27FC236}">
                        <a16:creationId xmlns:a16="http://schemas.microsoft.com/office/drawing/2014/main" id="{33CB5071-63AE-3A87-154D-B587CD1376D8}"/>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9" name="Group 69">
                <a:extLst>
                  <a:ext uri="{FF2B5EF4-FFF2-40B4-BE49-F238E27FC236}">
                    <a16:creationId xmlns:a16="http://schemas.microsoft.com/office/drawing/2014/main" id="{763A790F-8026-9014-6A11-EC6C5E22587C}"/>
                  </a:ext>
                </a:extLst>
              </p:cNvPr>
              <p:cNvGrpSpPr/>
              <p:nvPr/>
            </p:nvGrpSpPr>
            <p:grpSpPr>
              <a:xfrm>
                <a:off x="2286000" y="2819400"/>
                <a:ext cx="120316" cy="299596"/>
                <a:chOff x="838200" y="2193636"/>
                <a:chExt cx="381000" cy="930564"/>
              </a:xfrm>
            </p:grpSpPr>
            <p:sp>
              <p:nvSpPr>
                <p:cNvPr id="214" name="Isosceles Triangle 213">
                  <a:extLst>
                    <a:ext uri="{FF2B5EF4-FFF2-40B4-BE49-F238E27FC236}">
                      <a16:creationId xmlns:a16="http://schemas.microsoft.com/office/drawing/2014/main" id="{C21559FA-3F81-DB44-E259-9CC6AF2CE260}"/>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EB41CA0D-5C36-E0D8-3551-6BF366966547}"/>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Diamond 215">
                  <a:extLst>
                    <a:ext uri="{FF2B5EF4-FFF2-40B4-BE49-F238E27FC236}">
                      <a16:creationId xmlns:a16="http://schemas.microsoft.com/office/drawing/2014/main" id="{5443A8D8-9042-5F09-0AFD-EA58E4B4A79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74">
                <a:extLst>
                  <a:ext uri="{FF2B5EF4-FFF2-40B4-BE49-F238E27FC236}">
                    <a16:creationId xmlns:a16="http://schemas.microsoft.com/office/drawing/2014/main" id="{9BBF703A-CCF6-2932-FD94-E9AFF4BEC442}"/>
                  </a:ext>
                </a:extLst>
              </p:cNvPr>
              <p:cNvGrpSpPr/>
              <p:nvPr/>
            </p:nvGrpSpPr>
            <p:grpSpPr>
              <a:xfrm>
                <a:off x="2502568" y="2824604"/>
                <a:ext cx="120316" cy="299596"/>
                <a:chOff x="838200" y="2193636"/>
                <a:chExt cx="381000" cy="930564"/>
              </a:xfrm>
            </p:grpSpPr>
            <p:sp>
              <p:nvSpPr>
                <p:cNvPr id="211" name="Isosceles Triangle 210">
                  <a:extLst>
                    <a:ext uri="{FF2B5EF4-FFF2-40B4-BE49-F238E27FC236}">
                      <a16:creationId xmlns:a16="http://schemas.microsoft.com/office/drawing/2014/main" id="{5EB64290-B262-BD93-2A63-0BF5CB79802E}"/>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D84DABD8-85B1-99D8-D24A-FE63CA419D8C}"/>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Diamond 212">
                  <a:extLst>
                    <a:ext uri="{FF2B5EF4-FFF2-40B4-BE49-F238E27FC236}">
                      <a16:creationId xmlns:a16="http://schemas.microsoft.com/office/drawing/2014/main" id="{FCFE0133-1918-B305-E946-0D6864B99DA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8" name="Oval 197">
              <a:extLst>
                <a:ext uri="{FF2B5EF4-FFF2-40B4-BE49-F238E27FC236}">
                  <a16:creationId xmlns:a16="http://schemas.microsoft.com/office/drawing/2014/main" id="{3B6E67A1-5670-79C5-6A45-4EFC853536E6}"/>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Round Diagonal Corner Rectangle 15">
              <a:extLst>
                <a:ext uri="{FF2B5EF4-FFF2-40B4-BE49-F238E27FC236}">
                  <a16:creationId xmlns:a16="http://schemas.microsoft.com/office/drawing/2014/main" id="{1D27EA84-904B-0F4C-2573-5A20B1504834}"/>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 Diagonal Corner Rectangle 14">
              <a:extLst>
                <a:ext uri="{FF2B5EF4-FFF2-40B4-BE49-F238E27FC236}">
                  <a16:creationId xmlns:a16="http://schemas.microsoft.com/office/drawing/2014/main" id="{CAE80045-17B6-592E-79C0-8E5556329964}"/>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1" name="Group 110">
              <a:extLst>
                <a:ext uri="{FF2B5EF4-FFF2-40B4-BE49-F238E27FC236}">
                  <a16:creationId xmlns:a16="http://schemas.microsoft.com/office/drawing/2014/main" id="{AA169DA7-F72C-FA3D-924E-BB143AA98C75}"/>
                </a:ext>
              </a:extLst>
            </p:cNvPr>
            <p:cNvGrpSpPr/>
            <p:nvPr/>
          </p:nvGrpSpPr>
          <p:grpSpPr>
            <a:xfrm>
              <a:off x="2362200" y="3505200"/>
              <a:ext cx="762000" cy="228600"/>
              <a:chOff x="1600200" y="1219200"/>
              <a:chExt cx="838200" cy="228600"/>
            </a:xfrm>
          </p:grpSpPr>
          <p:sp>
            <p:nvSpPr>
              <p:cNvPr id="206" name="Rectangle 16">
                <a:extLst>
                  <a:ext uri="{FF2B5EF4-FFF2-40B4-BE49-F238E27FC236}">
                    <a16:creationId xmlns:a16="http://schemas.microsoft.com/office/drawing/2014/main" id="{F1478E45-47B1-6C61-EABD-39B022143B54}"/>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Double Wave 206">
                <a:extLst>
                  <a:ext uri="{FF2B5EF4-FFF2-40B4-BE49-F238E27FC236}">
                    <a16:creationId xmlns:a16="http://schemas.microsoft.com/office/drawing/2014/main" id="{FE280FF5-5702-B628-79BB-9A00EE0794DB}"/>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2" name="Oval 201">
              <a:extLst>
                <a:ext uri="{FF2B5EF4-FFF2-40B4-BE49-F238E27FC236}">
                  <a16:creationId xmlns:a16="http://schemas.microsoft.com/office/drawing/2014/main" id="{3DC1CDBF-36F8-9888-3F3E-B8E2134634DF}"/>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ounded Rectangle 48">
              <a:extLst>
                <a:ext uri="{FF2B5EF4-FFF2-40B4-BE49-F238E27FC236}">
                  <a16:creationId xmlns:a16="http://schemas.microsoft.com/office/drawing/2014/main" id="{556A8271-DA87-4129-B160-9D462A923592}"/>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ed Rectangle 49">
              <a:extLst>
                <a:ext uri="{FF2B5EF4-FFF2-40B4-BE49-F238E27FC236}">
                  <a16:creationId xmlns:a16="http://schemas.microsoft.com/office/drawing/2014/main" id="{E21D50A6-9993-230B-E3FD-601E4EF3A7A1}"/>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ounded Rectangle 50">
              <a:extLst>
                <a:ext uri="{FF2B5EF4-FFF2-40B4-BE49-F238E27FC236}">
                  <a16:creationId xmlns:a16="http://schemas.microsoft.com/office/drawing/2014/main" id="{4534027B-59BA-6974-440F-3A71398B7027}"/>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37"/>
          <p:cNvGrpSpPr/>
          <p:nvPr/>
        </p:nvGrpSpPr>
        <p:grpSpPr>
          <a:xfrm rot="19783409">
            <a:off x="2138118" y="5139852"/>
            <a:ext cx="695252" cy="844235"/>
            <a:chOff x="152400" y="381000"/>
            <a:chExt cx="3849028" cy="5410199"/>
          </a:xfrm>
        </p:grpSpPr>
        <p:grpSp>
          <p:nvGrpSpPr>
            <p:cNvPr id="168" name="Group 13"/>
            <p:cNvGrpSpPr/>
            <p:nvPr/>
          </p:nvGrpSpPr>
          <p:grpSpPr>
            <a:xfrm>
              <a:off x="533399" y="381000"/>
              <a:ext cx="3468029" cy="5410199"/>
              <a:chOff x="1066800" y="1066799"/>
              <a:chExt cx="2230577" cy="3352801"/>
            </a:xfrm>
          </p:grpSpPr>
          <p:sp>
            <p:nvSpPr>
              <p:cNvPr id="170" name="Rounded Rectangle 169"/>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ounded Rectangle 2"/>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ounded Rectangle 3"/>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ed Rectangle 4"/>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Chevron 163"/>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Chevron 164"/>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Chevron 165"/>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Rectangle 166"/>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1793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62"/>
                                        </p:tgtEl>
                                        <p:attrNameLst>
                                          <p:attrName>style.visibility</p:attrName>
                                        </p:attrNameLst>
                                      </p:cBhvr>
                                      <p:to>
                                        <p:strVal val="visible"/>
                                      </p:to>
                                    </p:set>
                                    <p:animEffect transition="in" filter="fade">
                                      <p:cBhvr>
                                        <p:cTn id="11" dur="2000"/>
                                        <p:tgtEl>
                                          <p:spTgt spid="162"/>
                                        </p:tgtEl>
                                      </p:cBhvr>
                                    </p:animEffec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par>
                                <p:cTn id="18" presetID="0" presetClass="path" presetSubtype="0" accel="50000" decel="50000" fill="hold" nodeType="withEffect">
                                  <p:stCondLst>
                                    <p:cond delay="0"/>
                                  </p:stCondLst>
                                  <p:childTnLst>
                                    <p:animMotion origin="layout" path="M 3.75E-6 -1.11111E-6 C 0.00872 -0.00393 0.01562 -0.00579 0.025 -0.00694 C 0.0457 -0.00602 0.06315 -0.00417 0.08333 -0.00278 C 0.09062 -0.00162 0.09687 0.00023 0.10416 0.00139 C 0.11927 0.0081 0.13606 0.00857 0.15208 0.01111 C 0.16289 0.01597 0.17513 0.01713 0.18645 0.02083 C 0.19023 0.02431 0.19531 0.02454 0.19895 0.02778 C 0.20533 0.03357 0.21093 0.03727 0.2177 0.04167 C 0.22252 0.04491 0.21888 0.04445 0.22291 0.04445 " pathEditMode="relative" rAng="0" ptsTypes="AAAAAAAAA">
                                      <p:cBhvr>
                                        <p:cTn id="19" dur="2000" fill="hold"/>
                                        <p:tgtEl>
                                          <p:spTgt spid="162"/>
                                        </p:tgtEl>
                                        <p:attrNameLst>
                                          <p:attrName>ppt_x</p:attrName>
                                          <p:attrName>ppt_y</p:attrName>
                                        </p:attrNameLst>
                                      </p:cBhvr>
                                      <p:rCtr x="11146" y="1875"/>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147"/>
                                        </p:tgtEl>
                                        <p:attrNameLst>
                                          <p:attrName>style.visibility</p:attrName>
                                        </p:attrNameLst>
                                      </p:cBhvr>
                                      <p:to>
                                        <p:strVal val="visible"/>
                                      </p:to>
                                    </p:set>
                                    <p:animEffect transition="in" filter="fade">
                                      <p:cBhvr>
                                        <p:cTn id="30" dur="2000"/>
                                        <p:tgtEl>
                                          <p:spTgt spid="14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64" presetClass="path" presetSubtype="0" accel="50000" decel="50000" fill="hold" nodeType="clickEffect">
                                  <p:stCondLst>
                                    <p:cond delay="0"/>
                                  </p:stCondLst>
                                  <p:childTnLst>
                                    <p:animMotion origin="layout" path="M -1.66667E-6 -2.22222E-6 L 0.01081 -0.19143 " pathEditMode="relative" rAng="0" ptsTypes="AA">
                                      <p:cBhvr>
                                        <p:cTn id="40" dur="2000" fill="hold"/>
                                        <p:tgtEl>
                                          <p:spTgt spid="174"/>
                                        </p:tgtEl>
                                        <p:attrNameLst>
                                          <p:attrName>ppt_x</p:attrName>
                                          <p:attrName>ppt_y</p:attrName>
                                        </p:attrNameLst>
                                      </p:cBhvr>
                                      <p:rCtr x="534" y="-9583"/>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6012CF-EFAC-33B1-E555-BCB79B8F1DF7}"/>
              </a:ext>
            </a:extLst>
          </p:cNvPr>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5AEEA70-F2A1-D61F-9E13-67CDF412F1E8}"/>
              </a:ext>
            </a:extLst>
          </p:cNvPr>
          <p:cNvSpPr txBox="1"/>
          <p:nvPr/>
        </p:nvSpPr>
        <p:spPr>
          <a:xfrm>
            <a:off x="1970926" y="431514"/>
            <a:ext cx="7923088" cy="523220"/>
          </a:xfrm>
          <a:prstGeom prst="rect">
            <a:avLst/>
          </a:prstGeom>
          <a:noFill/>
        </p:spPr>
        <p:txBody>
          <a:bodyPr wrap="square" rtlCol="0">
            <a:spAutoFit/>
          </a:bodyPr>
          <a:lstStyle/>
          <a:p>
            <a:r>
              <a:rPr lang="en-US" sz="2800" dirty="0">
                <a:solidFill>
                  <a:schemeClr val="bg1"/>
                </a:solidFill>
              </a:rPr>
              <a:t>9. Secret society conspiracies overrun the whole land</a:t>
            </a:r>
          </a:p>
        </p:txBody>
      </p:sp>
      <p:pic>
        <p:nvPicPr>
          <p:cNvPr id="12" name="Picture 11">
            <a:extLst>
              <a:ext uri="{FF2B5EF4-FFF2-40B4-BE49-F238E27FC236}">
                <a16:creationId xmlns:a16="http://schemas.microsoft.com/office/drawing/2014/main" id="{4A12C451-3E36-7596-9734-3248ED990002}"/>
              </a:ext>
            </a:extLst>
          </p:cNvPr>
          <p:cNvPicPr>
            <a:picLocks noChangeAspect="1"/>
          </p:cNvPicPr>
          <p:nvPr/>
        </p:nvPicPr>
        <p:blipFill>
          <a:blip r:embed="rId2">
            <a:extLst>
              <a:ext uri="{28A0092B-C50C-407E-A947-70E740481C1C}">
                <a14:useLocalDpi xmlns:a14="http://schemas.microsoft.com/office/drawing/2010/main" val="0"/>
              </a:ext>
            </a:extLst>
          </a:blip>
          <a:srcRect l="23493" t="20214" r="27069" b="13869"/>
          <a:stretch>
            <a:fillRect/>
          </a:stretch>
        </p:blipFill>
        <p:spPr>
          <a:xfrm>
            <a:off x="3258192" y="1077931"/>
            <a:ext cx="5348555" cy="5348555"/>
          </a:xfrm>
          <a:custGeom>
            <a:avLst/>
            <a:gdLst>
              <a:gd name="connsiteX0" fmla="*/ 2260315 w 4520630"/>
              <a:gd name="connsiteY0" fmla="*/ 0 h 4520630"/>
              <a:gd name="connsiteX1" fmla="*/ 4520630 w 4520630"/>
              <a:gd name="connsiteY1" fmla="*/ 2260315 h 4520630"/>
              <a:gd name="connsiteX2" fmla="*/ 2260315 w 4520630"/>
              <a:gd name="connsiteY2" fmla="*/ 4520630 h 4520630"/>
              <a:gd name="connsiteX3" fmla="*/ 0 w 4520630"/>
              <a:gd name="connsiteY3" fmla="*/ 2260315 h 4520630"/>
              <a:gd name="connsiteX4" fmla="*/ 2260315 w 4520630"/>
              <a:gd name="connsiteY4" fmla="*/ 0 h 4520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0630" h="4520630">
                <a:moveTo>
                  <a:pt x="2260315" y="0"/>
                </a:moveTo>
                <a:cubicBezTo>
                  <a:pt x="3508653" y="0"/>
                  <a:pt x="4520630" y="1011977"/>
                  <a:pt x="4520630" y="2260315"/>
                </a:cubicBezTo>
                <a:cubicBezTo>
                  <a:pt x="4520630" y="3508653"/>
                  <a:pt x="3508653" y="4520630"/>
                  <a:pt x="2260315" y="4520630"/>
                </a:cubicBezTo>
                <a:cubicBezTo>
                  <a:pt x="1011977" y="4520630"/>
                  <a:pt x="0" y="3508653"/>
                  <a:pt x="0" y="2260315"/>
                </a:cubicBezTo>
                <a:cubicBezTo>
                  <a:pt x="0" y="1011977"/>
                  <a:pt x="1011977" y="0"/>
                  <a:pt x="2260315" y="0"/>
                </a:cubicBezTo>
                <a:close/>
              </a:path>
            </a:pathLst>
          </a:custGeom>
        </p:spPr>
      </p:pic>
    </p:spTree>
    <p:extLst>
      <p:ext uri="{BB962C8B-B14F-4D97-AF65-F5344CB8AC3E}">
        <p14:creationId xmlns:p14="http://schemas.microsoft.com/office/powerpoint/2010/main" val="2735466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
            <a:ext cx="9144000" cy="646331"/>
          </a:xfrm>
          <a:prstGeom prst="rect">
            <a:avLst/>
          </a:prstGeom>
        </p:spPr>
        <p:txBody>
          <a:bodyPr wrap="square">
            <a:spAutoFit/>
          </a:bodyPr>
          <a:lstStyle/>
          <a:p>
            <a:pPr fontAlgn="base"/>
            <a:r>
              <a:rPr lang="en-US" dirty="0"/>
              <a:t>Sources:</a:t>
            </a:r>
          </a:p>
          <a:p>
            <a:pPr fontAlgn="base"/>
            <a:endParaRPr lang="en-US" dirty="0"/>
          </a:p>
        </p:txBody>
      </p:sp>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 y="323167"/>
            <a:ext cx="9144000" cy="6186309"/>
          </a:xfrm>
          <a:prstGeom prst="rect">
            <a:avLst/>
          </a:prstGeom>
        </p:spPr>
        <p:txBody>
          <a:bodyPr wrap="square">
            <a:spAutoFit/>
          </a:bodyPr>
          <a:lstStyle/>
          <a:p>
            <a:pPr fontAlgn="base"/>
            <a:r>
              <a:rPr lang="en-US" dirty="0">
                <a:solidFill>
                  <a:schemeClr val="bg1"/>
                </a:solidFill>
              </a:rPr>
              <a:t>Sources:</a:t>
            </a:r>
          </a:p>
          <a:p>
            <a:pPr fontAlgn="base"/>
            <a:r>
              <a:rPr lang="en-US" sz="1800" b="0" i="0" dirty="0">
                <a:solidFill>
                  <a:schemeClr val="bg1"/>
                </a:solidFill>
                <a:effectLst/>
              </a:rPr>
              <a:t>Russell M. Nelson, “</a:t>
            </a:r>
            <a:r>
              <a:rPr lang="en-US" sz="1800" b="0" i="0" u="none" strike="noStrike" dirty="0">
                <a:solidFill>
                  <a:schemeClr val="bg1"/>
                </a:solidFill>
                <a:effectLst/>
              </a:rPr>
              <a:t>Drawing the Power of Jesus Christ into Our Lives</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May 2017, 40–41</a:t>
            </a:r>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President Gordon B. Hinckley(“</a:t>
            </a:r>
            <a:r>
              <a:rPr lang="en-US" i="1" dirty="0">
                <a:solidFill>
                  <a:schemeClr val="bg1"/>
                </a:solidFill>
              </a:rPr>
              <a:t>Mormon </a:t>
            </a:r>
            <a:r>
              <a:rPr lang="en-US" dirty="0">
                <a:solidFill>
                  <a:schemeClr val="bg1"/>
                </a:solidFill>
              </a:rPr>
              <a:t>Should Mean ‘More Good,’” </a:t>
            </a:r>
            <a:r>
              <a:rPr lang="en-US" i="1" dirty="0">
                <a:solidFill>
                  <a:schemeClr val="bg1"/>
                </a:solidFill>
              </a:rPr>
              <a:t>Ensign,</a:t>
            </a:r>
            <a:r>
              <a:rPr lang="en-US" dirty="0">
                <a:solidFill>
                  <a:schemeClr val="bg1"/>
                </a:solidFill>
              </a:rPr>
              <a:t> Nov. 1990, 52–53)</a:t>
            </a:r>
          </a:p>
          <a:p>
            <a:pPr fontAlgn="base"/>
            <a:endParaRPr lang="en-US" dirty="0">
              <a:solidFill>
                <a:schemeClr val="bg1"/>
              </a:solidFill>
            </a:endParaRPr>
          </a:p>
          <a:p>
            <a:pPr fontAlgn="base"/>
            <a:r>
              <a:rPr lang="en-US" dirty="0">
                <a:solidFill>
                  <a:schemeClr val="bg1"/>
                </a:solidFill>
              </a:rPr>
              <a:t>Elder David A. </a:t>
            </a:r>
            <a:r>
              <a:rPr lang="en-US" dirty="0" err="1">
                <a:solidFill>
                  <a:schemeClr val="bg1"/>
                </a:solidFill>
              </a:rPr>
              <a:t>Bednar</a:t>
            </a:r>
            <a:r>
              <a:rPr lang="en-US" dirty="0">
                <a:solidFill>
                  <a:schemeClr val="bg1"/>
                </a:solidFill>
              </a:rPr>
              <a:t> (“Quick to Observe,” </a:t>
            </a:r>
            <a:r>
              <a:rPr lang="en-US" i="1" dirty="0">
                <a:solidFill>
                  <a:schemeClr val="bg1"/>
                </a:solidFill>
              </a:rPr>
              <a:t>Ensign,</a:t>
            </a:r>
            <a:r>
              <a:rPr lang="en-US" dirty="0">
                <a:solidFill>
                  <a:schemeClr val="bg1"/>
                </a:solidFill>
              </a:rPr>
              <a:t> Dec. 2006, 34).</a:t>
            </a:r>
          </a:p>
          <a:p>
            <a:pPr fontAlgn="base"/>
            <a:endParaRPr lang="en-US" dirty="0">
              <a:solidFill>
                <a:schemeClr val="bg1"/>
              </a:solidFill>
            </a:endParaRPr>
          </a:p>
          <a:p>
            <a:pPr fontAlgn="base"/>
            <a:r>
              <a:rPr lang="en-US" dirty="0">
                <a:solidFill>
                  <a:schemeClr val="bg1"/>
                </a:solidFill>
              </a:rPr>
              <a:t>Joseph Fielding McConkie and Robert L. Millet </a:t>
            </a:r>
            <a:r>
              <a:rPr lang="en-US" i="1" dirty="0">
                <a:solidFill>
                  <a:schemeClr val="bg1"/>
                </a:solidFill>
              </a:rPr>
              <a:t>Doctrinal Commentary on the Book of Mormon </a:t>
            </a:r>
            <a:r>
              <a:rPr lang="en-US" dirty="0">
                <a:solidFill>
                  <a:schemeClr val="bg1"/>
                </a:solidFill>
              </a:rPr>
              <a:t> Vol. 4 pgs. 211-212, 219-220</a:t>
            </a:r>
          </a:p>
          <a:p>
            <a:pPr fontAlgn="base"/>
            <a:endParaRPr lang="en-US" dirty="0">
              <a:solidFill>
                <a:schemeClr val="bg1"/>
              </a:solidFill>
            </a:endParaRPr>
          </a:p>
          <a:p>
            <a:pPr fontAlgn="base"/>
            <a:r>
              <a:rPr lang="en-US" dirty="0">
                <a:solidFill>
                  <a:schemeClr val="bg1"/>
                </a:solidFill>
              </a:rPr>
              <a:t>The Book of Mormon Who’s Who by Ed J. Pinegar and Richard J. Allen pgs. 1-2</a:t>
            </a:r>
          </a:p>
          <a:p>
            <a:pPr fontAlgn="base"/>
            <a:endParaRPr lang="en-US" dirty="0">
              <a:solidFill>
                <a:schemeClr val="bg1"/>
              </a:solidFill>
            </a:endParaRPr>
          </a:p>
          <a:p>
            <a:pPr fontAlgn="base"/>
            <a:r>
              <a:rPr lang="en-US" dirty="0">
                <a:solidFill>
                  <a:schemeClr val="bg1"/>
                </a:solidFill>
              </a:rPr>
              <a:t>Elder Bruce D. Porter (“A Broken Heart and a Contrite Spirit,”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2007, 32).</a:t>
            </a:r>
          </a:p>
          <a:p>
            <a:pPr fontAlgn="base"/>
            <a:endParaRPr lang="en-US" dirty="0">
              <a:solidFill>
                <a:schemeClr val="bg1"/>
              </a:solidFill>
            </a:endParaRPr>
          </a:p>
          <a:p>
            <a:pPr fontAlgn="base"/>
            <a:r>
              <a:rPr lang="en-US" dirty="0">
                <a:solidFill>
                  <a:schemeClr val="bg1"/>
                </a:solidFill>
              </a:rPr>
              <a:t>President Harold B. Lee </a:t>
            </a:r>
            <a:r>
              <a:rPr lang="en-US" i="1" dirty="0">
                <a:solidFill>
                  <a:schemeClr val="bg1"/>
                </a:solidFill>
              </a:rPr>
              <a:t>Church News </a:t>
            </a:r>
            <a:r>
              <a:rPr lang="en-US" dirty="0">
                <a:solidFill>
                  <a:schemeClr val="bg1"/>
                </a:solidFill>
              </a:rPr>
              <a:t>March 3, 1973 p. 4</a:t>
            </a:r>
          </a:p>
          <a:p>
            <a:pPr fontAlgn="base"/>
            <a:endParaRPr lang="en-US" dirty="0">
              <a:solidFill>
                <a:schemeClr val="bg1"/>
              </a:solidFill>
            </a:endParaRPr>
          </a:p>
          <a:p>
            <a:pPr fontAlgn="base"/>
            <a:r>
              <a:rPr lang="en-US" dirty="0">
                <a:solidFill>
                  <a:schemeClr val="bg1"/>
                </a:solidFill>
              </a:rPr>
              <a:t>Elder Charles Didier </a:t>
            </a:r>
            <a:r>
              <a:rPr lang="en-US" i="1" dirty="0">
                <a:solidFill>
                  <a:schemeClr val="bg1"/>
                </a:solidFill>
              </a:rPr>
              <a:t>Choosing Right When the World Is Wrong </a:t>
            </a:r>
            <a:r>
              <a:rPr lang="en-US" dirty="0">
                <a:solidFill>
                  <a:schemeClr val="bg1"/>
                </a:solidFill>
              </a:rPr>
              <a:t>Feb. 2010 Ensign</a:t>
            </a:r>
          </a:p>
          <a:p>
            <a:pPr fontAlgn="base"/>
            <a:endParaRPr lang="en-US" dirty="0">
              <a:solidFill>
                <a:schemeClr val="bg1"/>
              </a:solidFill>
            </a:endParaRPr>
          </a:p>
          <a:p>
            <a:pPr fontAlgn="base"/>
            <a:r>
              <a:rPr lang="en-US" dirty="0">
                <a:solidFill>
                  <a:schemeClr val="bg1"/>
                </a:solidFill>
              </a:rPr>
              <a:t> Elder M. Russell Ballard, “The Effect of Television,” </a:t>
            </a:r>
            <a:r>
              <a:rPr lang="en-US" i="1" dirty="0">
                <a:solidFill>
                  <a:schemeClr val="bg1"/>
                </a:solidFill>
              </a:rPr>
              <a:t>Ensign,</a:t>
            </a:r>
            <a:r>
              <a:rPr lang="en-US" dirty="0">
                <a:solidFill>
                  <a:schemeClr val="bg1"/>
                </a:solidFill>
              </a:rPr>
              <a:t> May 1989, 80</a:t>
            </a:r>
          </a:p>
          <a:p>
            <a:pPr fontAlgn="base"/>
            <a:endParaRPr lang="en-US" dirty="0">
              <a:solidFill>
                <a:schemeClr val="bg1"/>
              </a:solidFill>
            </a:endParaRPr>
          </a:p>
          <a:p>
            <a:pPr fontAlgn="base"/>
            <a:endParaRPr lang="en-US" dirty="0">
              <a:solidFill>
                <a:schemeClr val="bg1"/>
              </a:solidFill>
            </a:endParaRPr>
          </a:p>
        </p:txBody>
      </p:sp>
      <p:sp>
        <p:nvSpPr>
          <p:cNvPr id="5" name="Footer Placeholder 14">
            <a:extLst>
              <a:ext uri="{FF2B5EF4-FFF2-40B4-BE49-F238E27FC236}">
                <a16:creationId xmlns:a16="http://schemas.microsoft.com/office/drawing/2014/main" id="{578EF0D7-1336-40C6-B4C6-1DFFAE1CFAEF}"/>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983445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114301"/>
            <a:ext cx="4419600" cy="3323987"/>
          </a:xfrm>
          <a:prstGeom prst="rect">
            <a:avLst/>
          </a:prstGeom>
        </p:spPr>
        <p:txBody>
          <a:bodyPr wrap="square">
            <a:spAutoFit/>
          </a:bodyPr>
          <a:lstStyle/>
          <a:p>
            <a:pPr fontAlgn="base"/>
            <a:r>
              <a:rPr lang="en-US" sz="1400" dirty="0"/>
              <a:t>Mormon 1</a:t>
            </a:r>
          </a:p>
          <a:p>
            <a:pPr fontAlgn="base"/>
            <a:r>
              <a:rPr lang="en-US" sz="1400" dirty="0"/>
              <a:t>The following list highlights aspects of Mormon’s life and ministry:</a:t>
            </a:r>
          </a:p>
          <a:p>
            <a:pPr fontAlgn="base"/>
            <a:r>
              <a:rPr lang="en-US" sz="1400" dirty="0"/>
              <a:t>1. His father was named Mormon (see Mormon 1:5).</a:t>
            </a:r>
          </a:p>
          <a:p>
            <a:pPr fontAlgn="base"/>
            <a:r>
              <a:rPr lang="en-US" sz="1400" dirty="0"/>
              <a:t>2. He was named after the land of Mormon, where Alma established the Church (see 3 Nephi 5:12).</a:t>
            </a:r>
          </a:p>
          <a:p>
            <a:pPr fontAlgn="base"/>
            <a:r>
              <a:rPr lang="en-US" sz="1400" dirty="0"/>
              <a:t>3. He named a son Moroni (see Mormon 6:6).</a:t>
            </a:r>
          </a:p>
          <a:p>
            <a:pPr fontAlgn="base"/>
            <a:r>
              <a:rPr lang="en-US" sz="1400" dirty="0"/>
              <a:t>4. He was a pure descendant of Lehi (see 3 Nephi 5:20).</a:t>
            </a:r>
          </a:p>
          <a:p>
            <a:pPr fontAlgn="base"/>
            <a:r>
              <a:rPr lang="en-US" sz="1400" dirty="0"/>
              <a:t>5. He was visited by the Savior (see Mormon 1:15).</a:t>
            </a:r>
          </a:p>
          <a:p>
            <a:pPr fontAlgn="base"/>
            <a:r>
              <a:rPr lang="en-US" sz="1400" dirty="0"/>
              <a:t>6. He was a disciple of Jesus Christ (see 3 Nephi 5:13).</a:t>
            </a:r>
          </a:p>
          <a:p>
            <a:pPr fontAlgn="base"/>
            <a:r>
              <a:rPr lang="en-US" sz="1400" dirty="0"/>
              <a:t>7. He was a commander of Nephite armies (see Mormon 2:1).</a:t>
            </a:r>
          </a:p>
          <a:p>
            <a:pPr fontAlgn="base"/>
            <a:r>
              <a:rPr lang="en-US" sz="1400" dirty="0"/>
              <a:t>8. He wrote according to God’s will (see 3 Nephi 5:14).</a:t>
            </a:r>
          </a:p>
          <a:p>
            <a:pPr fontAlgn="base"/>
            <a:r>
              <a:rPr lang="en-US" sz="1400" dirty="0"/>
              <a:t>9. He witnessed the downfall of the Nephites (see Mormon 2:18–19; 3:16; 6:8–22).</a:t>
            </a:r>
          </a:p>
        </p:txBody>
      </p:sp>
      <p:sp>
        <p:nvSpPr>
          <p:cNvPr id="3" name="Rectangle 2"/>
          <p:cNvSpPr/>
          <p:nvPr/>
        </p:nvSpPr>
        <p:spPr>
          <a:xfrm>
            <a:off x="6105525" y="104776"/>
            <a:ext cx="4419600" cy="3323987"/>
          </a:xfrm>
          <a:prstGeom prst="rect">
            <a:avLst/>
          </a:prstGeom>
        </p:spPr>
        <p:txBody>
          <a:bodyPr wrap="square">
            <a:spAutoFit/>
          </a:bodyPr>
          <a:lstStyle/>
          <a:p>
            <a:pPr fontAlgn="base"/>
            <a:r>
              <a:rPr lang="en-US" sz="1400" dirty="0"/>
              <a:t>Mormon 1</a:t>
            </a:r>
          </a:p>
          <a:p>
            <a:pPr fontAlgn="base"/>
            <a:r>
              <a:rPr lang="en-US" sz="1400" dirty="0"/>
              <a:t>The following list highlights aspects of Mormon’s life and ministry:</a:t>
            </a:r>
          </a:p>
          <a:p>
            <a:pPr fontAlgn="base"/>
            <a:r>
              <a:rPr lang="en-US" sz="1400" dirty="0"/>
              <a:t>1. His father was named Mormon (see Mormon 1:5).</a:t>
            </a:r>
          </a:p>
          <a:p>
            <a:pPr fontAlgn="base"/>
            <a:r>
              <a:rPr lang="en-US" sz="1400" dirty="0"/>
              <a:t>2. He was named after the land of Mormon, where Alma established the Church (see 3 Nephi 5:12).</a:t>
            </a:r>
          </a:p>
          <a:p>
            <a:pPr fontAlgn="base"/>
            <a:r>
              <a:rPr lang="en-US" sz="1400" dirty="0"/>
              <a:t>3. He named a son Moroni (see Mormon 6:6).</a:t>
            </a:r>
          </a:p>
          <a:p>
            <a:pPr fontAlgn="base"/>
            <a:r>
              <a:rPr lang="en-US" sz="1400" dirty="0"/>
              <a:t>4. He was a pure descendant of Lehi (see 3 Nephi 5:20).</a:t>
            </a:r>
          </a:p>
          <a:p>
            <a:pPr fontAlgn="base"/>
            <a:r>
              <a:rPr lang="en-US" sz="1400" dirty="0"/>
              <a:t>5. He was visited by the Savior (see Mormon 1:15).</a:t>
            </a:r>
          </a:p>
          <a:p>
            <a:pPr fontAlgn="base"/>
            <a:r>
              <a:rPr lang="en-US" sz="1400" dirty="0"/>
              <a:t>6. He was a disciple of Jesus Christ (see 3 Nephi 5:13).</a:t>
            </a:r>
          </a:p>
          <a:p>
            <a:pPr fontAlgn="base"/>
            <a:r>
              <a:rPr lang="en-US" sz="1400" dirty="0"/>
              <a:t>7. He was a commander of Nephite armies (see Mormon 2:1).</a:t>
            </a:r>
          </a:p>
          <a:p>
            <a:pPr fontAlgn="base"/>
            <a:r>
              <a:rPr lang="en-US" sz="1400" dirty="0"/>
              <a:t>8. He wrote according to God’s will (see 3 Nephi 5:14).</a:t>
            </a:r>
          </a:p>
          <a:p>
            <a:pPr fontAlgn="base"/>
            <a:r>
              <a:rPr lang="en-US" sz="1400" dirty="0"/>
              <a:t>9. He witnessed the downfall of the Nephites (see Mormon 2:18–19; 3:16; 6:8–22).</a:t>
            </a:r>
          </a:p>
        </p:txBody>
      </p:sp>
      <p:sp>
        <p:nvSpPr>
          <p:cNvPr id="4" name="Rectangle 3"/>
          <p:cNvSpPr/>
          <p:nvPr/>
        </p:nvSpPr>
        <p:spPr>
          <a:xfrm>
            <a:off x="1695450" y="3533776"/>
            <a:ext cx="4419600" cy="3323987"/>
          </a:xfrm>
          <a:prstGeom prst="rect">
            <a:avLst/>
          </a:prstGeom>
        </p:spPr>
        <p:txBody>
          <a:bodyPr wrap="square">
            <a:spAutoFit/>
          </a:bodyPr>
          <a:lstStyle/>
          <a:p>
            <a:pPr fontAlgn="base"/>
            <a:r>
              <a:rPr lang="en-US" sz="1400" dirty="0"/>
              <a:t>Mormon 1</a:t>
            </a:r>
          </a:p>
          <a:p>
            <a:pPr fontAlgn="base"/>
            <a:r>
              <a:rPr lang="en-US" sz="1400" dirty="0"/>
              <a:t>The following list highlights aspects of Mormon’s life and ministry:</a:t>
            </a:r>
          </a:p>
          <a:p>
            <a:pPr fontAlgn="base"/>
            <a:r>
              <a:rPr lang="en-US" sz="1400" dirty="0"/>
              <a:t>1. His father was named Mormon (see Mormon 1:5).</a:t>
            </a:r>
          </a:p>
          <a:p>
            <a:pPr fontAlgn="base"/>
            <a:r>
              <a:rPr lang="en-US" sz="1400" dirty="0"/>
              <a:t>2. He was named after the land of Mormon, where Alma established the Church (see 3 Nephi 5:12).</a:t>
            </a:r>
          </a:p>
          <a:p>
            <a:pPr fontAlgn="base"/>
            <a:r>
              <a:rPr lang="en-US" sz="1400" dirty="0"/>
              <a:t>3. He named a son Moroni (see Mormon 6:6).</a:t>
            </a:r>
          </a:p>
          <a:p>
            <a:pPr fontAlgn="base"/>
            <a:r>
              <a:rPr lang="en-US" sz="1400" dirty="0"/>
              <a:t>4. He was a pure descendant of Lehi (see 3 Nephi 5:20).</a:t>
            </a:r>
          </a:p>
          <a:p>
            <a:pPr fontAlgn="base"/>
            <a:r>
              <a:rPr lang="en-US" sz="1400" dirty="0"/>
              <a:t>5. He was visited by the Savior (see Mormon 1:15).</a:t>
            </a:r>
          </a:p>
          <a:p>
            <a:pPr fontAlgn="base"/>
            <a:r>
              <a:rPr lang="en-US" sz="1400" dirty="0"/>
              <a:t>6. He was a disciple of Jesus Christ (see 3 Nephi 5:13).</a:t>
            </a:r>
          </a:p>
          <a:p>
            <a:pPr fontAlgn="base"/>
            <a:r>
              <a:rPr lang="en-US" sz="1400" dirty="0"/>
              <a:t>7. He was a commander of Nephite armies (see Mormon 2:1).</a:t>
            </a:r>
          </a:p>
          <a:p>
            <a:pPr fontAlgn="base"/>
            <a:r>
              <a:rPr lang="en-US" sz="1400" dirty="0"/>
              <a:t>8. He wrote according to God’s will (see 3 Nephi 5:14).</a:t>
            </a:r>
          </a:p>
          <a:p>
            <a:pPr fontAlgn="base"/>
            <a:r>
              <a:rPr lang="en-US" sz="1400" dirty="0"/>
              <a:t>9. He witnessed the downfall of the Nephites (see Mormon 2:18–19; 3:16; 6:8–22).</a:t>
            </a:r>
          </a:p>
        </p:txBody>
      </p:sp>
      <p:sp>
        <p:nvSpPr>
          <p:cNvPr id="5" name="Rectangle 4"/>
          <p:cNvSpPr/>
          <p:nvPr/>
        </p:nvSpPr>
        <p:spPr>
          <a:xfrm>
            <a:off x="6105525" y="3552826"/>
            <a:ext cx="4419600" cy="3323987"/>
          </a:xfrm>
          <a:prstGeom prst="rect">
            <a:avLst/>
          </a:prstGeom>
        </p:spPr>
        <p:txBody>
          <a:bodyPr wrap="square">
            <a:spAutoFit/>
          </a:bodyPr>
          <a:lstStyle/>
          <a:p>
            <a:pPr fontAlgn="base"/>
            <a:r>
              <a:rPr lang="en-US" sz="1400" dirty="0"/>
              <a:t>Mormon 1</a:t>
            </a:r>
          </a:p>
          <a:p>
            <a:pPr fontAlgn="base"/>
            <a:r>
              <a:rPr lang="en-US" sz="1400" dirty="0"/>
              <a:t>The following list highlights aspects of Mormon’s life and ministry:</a:t>
            </a:r>
          </a:p>
          <a:p>
            <a:pPr fontAlgn="base"/>
            <a:r>
              <a:rPr lang="en-US" sz="1400" dirty="0"/>
              <a:t>1. His father was named Mormon (see Mormon 1:5).</a:t>
            </a:r>
          </a:p>
          <a:p>
            <a:pPr fontAlgn="base"/>
            <a:r>
              <a:rPr lang="en-US" sz="1400" dirty="0"/>
              <a:t>2. He was named after the land of Mormon, where Alma established the Church (see 3 Nephi 5:12).</a:t>
            </a:r>
          </a:p>
          <a:p>
            <a:pPr fontAlgn="base"/>
            <a:r>
              <a:rPr lang="en-US" sz="1400" dirty="0"/>
              <a:t>3. He named a son Moroni (see Mormon 6:6).</a:t>
            </a:r>
          </a:p>
          <a:p>
            <a:pPr fontAlgn="base"/>
            <a:r>
              <a:rPr lang="en-US" sz="1400" dirty="0"/>
              <a:t>4. He was a pure descendant of Lehi (see 3 Nephi 5:20).</a:t>
            </a:r>
          </a:p>
          <a:p>
            <a:pPr fontAlgn="base"/>
            <a:r>
              <a:rPr lang="en-US" sz="1400" dirty="0"/>
              <a:t>5. He was visited by the Savior (see Mormon 1:15).</a:t>
            </a:r>
          </a:p>
          <a:p>
            <a:pPr fontAlgn="base"/>
            <a:r>
              <a:rPr lang="en-US" sz="1400" dirty="0"/>
              <a:t>6. He was a disciple of Jesus Christ (see 3 Nephi 5:13).</a:t>
            </a:r>
          </a:p>
          <a:p>
            <a:pPr fontAlgn="base"/>
            <a:r>
              <a:rPr lang="en-US" sz="1400" dirty="0"/>
              <a:t>7. He was a commander of Nephite armies (see Mormon 2:1).</a:t>
            </a:r>
          </a:p>
          <a:p>
            <a:pPr fontAlgn="base"/>
            <a:r>
              <a:rPr lang="en-US" sz="1400" dirty="0"/>
              <a:t>8. He wrote according to God’s will (see 3 Nephi 5:14).</a:t>
            </a:r>
          </a:p>
          <a:p>
            <a:pPr fontAlgn="base"/>
            <a:r>
              <a:rPr lang="en-US" sz="1400" dirty="0"/>
              <a:t>9. He witnessed the downfall of the Nephites (see Mormon 2:18–19; 3:16; 6:8–22).</a:t>
            </a:r>
          </a:p>
        </p:txBody>
      </p:sp>
      <p:cxnSp>
        <p:nvCxnSpPr>
          <p:cNvPr id="7" name="Straight Connector 6"/>
          <p:cNvCxnSpPr/>
          <p:nvPr/>
        </p:nvCxnSpPr>
        <p:spPr>
          <a:xfrm>
            <a:off x="609600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342900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741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799" y="177800"/>
            <a:ext cx="10778067" cy="6355586"/>
          </a:xfrm>
          <a:prstGeom prst="rect">
            <a:avLst/>
          </a:prstGeom>
        </p:spPr>
        <p:txBody>
          <a:bodyPr wrap="square">
            <a:spAutoFit/>
          </a:bodyPr>
          <a:lstStyle/>
          <a:p>
            <a:pPr fontAlgn="t"/>
            <a:r>
              <a:rPr lang="en-US" sz="1100" b="1" dirty="0"/>
              <a:t>The hill Shim is in the land of </a:t>
            </a:r>
            <a:r>
              <a:rPr lang="en-US" sz="1100" b="1" dirty="0" err="1"/>
              <a:t>Antum</a:t>
            </a:r>
            <a:r>
              <a:rPr lang="en-US" sz="1100" b="1" dirty="0"/>
              <a:t> (which is next to the land of </a:t>
            </a:r>
            <a:r>
              <a:rPr lang="en-US" sz="1100" b="1" dirty="0" err="1"/>
              <a:t>Jashon</a:t>
            </a:r>
            <a:r>
              <a:rPr lang="en-US" sz="1100" b="1" dirty="0"/>
              <a:t>).  The hill Shim is eastward of the city of Boaz, northward of the narrow neck, southward of the hill Ramah/hill Cumorah, and westward of </a:t>
            </a:r>
            <a:r>
              <a:rPr lang="en-US" sz="1100" b="1" dirty="0" err="1"/>
              <a:t>Ablom</a:t>
            </a:r>
            <a:r>
              <a:rPr lang="en-US" sz="1100" b="1" dirty="0"/>
              <a:t>.  The hill Shim is several days' travel from the lands of Nehor and </a:t>
            </a:r>
            <a:r>
              <a:rPr lang="en-US" sz="1100" b="1" dirty="0" err="1"/>
              <a:t>Heth</a:t>
            </a:r>
            <a:r>
              <a:rPr lang="en-US" sz="1100" b="1" dirty="0"/>
              <a:t>.</a:t>
            </a:r>
          </a:p>
          <a:p>
            <a:pPr fontAlgn="t"/>
            <a:r>
              <a:rPr lang="en-US" sz="1100" b="1" u="sng" dirty="0"/>
              <a:t>Commentaries</a:t>
            </a:r>
            <a:r>
              <a:rPr lang="en-US" sz="1100" b="1" dirty="0"/>
              <a:t> .</a:t>
            </a:r>
            <a:br>
              <a:rPr lang="en-US" sz="1100" b="1" dirty="0"/>
            </a:br>
            <a:endParaRPr lang="en-US" sz="1100" b="1" dirty="0"/>
          </a:p>
          <a:p>
            <a:pPr fontAlgn="t"/>
            <a:r>
              <a:rPr lang="en-US" sz="1100" b="1" dirty="0"/>
              <a:t>IV NEPHI 1:57 [1:48]: And it came to pass that when three hundred and twenty years had passed away, </a:t>
            </a:r>
            <a:r>
              <a:rPr lang="en-US" sz="1100" b="1" dirty="0" err="1"/>
              <a:t>Ammoron</a:t>
            </a:r>
            <a:r>
              <a:rPr lang="en-US" sz="1100" b="1" dirty="0"/>
              <a:t>, being constrained by the Holy Ghost, did hide up the records which were sacred;  </a:t>
            </a:r>
            <a:br>
              <a:rPr lang="en-US" sz="1100" b="1" dirty="0"/>
            </a:br>
            <a:endParaRPr lang="en-US" sz="1100" b="1" dirty="0"/>
          </a:p>
          <a:p>
            <a:pPr fontAlgn="t"/>
            <a:r>
              <a:rPr lang="en-US" sz="1100" b="1" dirty="0"/>
              <a:t>Commentary: This verse references the place of the hill Shim.  </a:t>
            </a:r>
            <a:r>
              <a:rPr lang="en-US" sz="1100" b="1" dirty="0" err="1"/>
              <a:t>Ammoron</a:t>
            </a:r>
            <a:r>
              <a:rPr lang="en-US" sz="1100" b="1" dirty="0"/>
              <a:t> hid up the records in Hill Shim.</a:t>
            </a:r>
          </a:p>
          <a:p>
            <a:pPr fontAlgn="t"/>
            <a:r>
              <a:rPr lang="en-US" sz="1100" b="1" dirty="0"/>
              <a:t>MORMON 1:2 [1:2]: And about the time that </a:t>
            </a:r>
            <a:r>
              <a:rPr lang="en-US" sz="1100" b="1" dirty="0" err="1"/>
              <a:t>Ammoron</a:t>
            </a:r>
            <a:r>
              <a:rPr lang="en-US" sz="1100" b="1" dirty="0"/>
              <a:t> hid up the records unto the Lord, he came unto me, (I being about ten years of age; and I began to be learned somewhat after the manner of the learning of my people,) and </a:t>
            </a:r>
            <a:r>
              <a:rPr lang="en-US" sz="1100" b="1" dirty="0" err="1"/>
              <a:t>Ammoron</a:t>
            </a:r>
            <a:r>
              <a:rPr lang="en-US" sz="1100" b="1" dirty="0"/>
              <a:t> said unto me, I perceive that thou art a sober child, and art quick to observe; </a:t>
            </a:r>
          </a:p>
          <a:p>
            <a:pPr fontAlgn="t"/>
            <a:r>
              <a:rPr lang="en-US" sz="1100" b="1" dirty="0"/>
              <a:t>Commentary: This verse references the place of the hill Shim.  </a:t>
            </a:r>
            <a:r>
              <a:rPr lang="en-US" sz="1100" b="1" dirty="0" err="1"/>
              <a:t>Ammoron</a:t>
            </a:r>
            <a:r>
              <a:rPr lang="en-US" sz="1100" b="1" dirty="0"/>
              <a:t> had hid up the records in Hill Shim.  The term 'I' refers to Mormon.</a:t>
            </a:r>
          </a:p>
          <a:p>
            <a:pPr fontAlgn="t"/>
            <a:r>
              <a:rPr lang="en-US" sz="1100" b="1" dirty="0"/>
              <a:t>MORMON 1:4 [1:3]: And when ye are of that age, go to the land of </a:t>
            </a:r>
            <a:r>
              <a:rPr lang="en-US" sz="1100" b="1" dirty="0" err="1"/>
              <a:t>Antum</a:t>
            </a:r>
            <a:r>
              <a:rPr lang="en-US" sz="1100" b="1" dirty="0"/>
              <a:t>, unto a hill, which shall be called Shim; and there have I deposited unto the Lord, all the sacred engravings concerning this people. </a:t>
            </a:r>
          </a:p>
          <a:p>
            <a:pPr fontAlgn="t"/>
            <a:r>
              <a:rPr lang="en-US" sz="1100" b="1" dirty="0"/>
              <a:t>Commentary: This verse references the places of </a:t>
            </a:r>
            <a:r>
              <a:rPr lang="en-US" sz="1100" b="1" dirty="0" err="1"/>
              <a:t>Antum</a:t>
            </a:r>
            <a:r>
              <a:rPr lang="en-US" sz="1100" b="1" dirty="0"/>
              <a:t> and the hill Shim.  In this verse, </a:t>
            </a:r>
            <a:r>
              <a:rPr lang="en-US" sz="1100" b="1" dirty="0" err="1"/>
              <a:t>Ammoron</a:t>
            </a:r>
            <a:r>
              <a:rPr lang="en-US" sz="1100" b="1" dirty="0"/>
              <a:t> is talking to Mormon.  The hill Shim is located in the land of </a:t>
            </a:r>
            <a:r>
              <a:rPr lang="en-US" sz="1100" b="1" dirty="0" err="1"/>
              <a:t>Antum</a:t>
            </a:r>
            <a:r>
              <a:rPr lang="en-US" sz="1100" b="1" dirty="0"/>
              <a:t>.</a:t>
            </a:r>
          </a:p>
          <a:p>
            <a:pPr fontAlgn="t"/>
            <a:r>
              <a:rPr lang="en-US" sz="1100" b="1" dirty="0"/>
              <a:t>MORMON 1:43 [2:17]: And now the city of </a:t>
            </a:r>
            <a:r>
              <a:rPr lang="en-US" sz="1100" b="1" dirty="0" err="1"/>
              <a:t>Jashon</a:t>
            </a:r>
            <a:r>
              <a:rPr lang="en-US" sz="1100" b="1" dirty="0"/>
              <a:t> was near the land where </a:t>
            </a:r>
            <a:r>
              <a:rPr lang="en-US" sz="1100" b="1" dirty="0" err="1"/>
              <a:t>Ammoron</a:t>
            </a:r>
            <a:r>
              <a:rPr lang="en-US" sz="1100" b="1" dirty="0"/>
              <a:t> had deposited the records unto the Lord, that they might not be destroyed. </a:t>
            </a:r>
          </a:p>
          <a:p>
            <a:pPr fontAlgn="t"/>
            <a:r>
              <a:rPr lang="en-US" sz="1100" b="1" dirty="0"/>
              <a:t>Commentary: This verse references the places of </a:t>
            </a:r>
            <a:r>
              <a:rPr lang="en-US" sz="1100" b="1" dirty="0" err="1"/>
              <a:t>Antum</a:t>
            </a:r>
            <a:r>
              <a:rPr lang="en-US" sz="1100" b="1" dirty="0"/>
              <a:t>, the hill Shim, and </a:t>
            </a:r>
            <a:r>
              <a:rPr lang="en-US" sz="1100" b="1" dirty="0" err="1"/>
              <a:t>Jashon</a:t>
            </a:r>
            <a:r>
              <a:rPr lang="en-US" sz="1100" b="1" dirty="0"/>
              <a:t>.  The hill Shim is where </a:t>
            </a:r>
            <a:r>
              <a:rPr lang="en-US" sz="1100" b="1" dirty="0" err="1"/>
              <a:t>Ammoron</a:t>
            </a:r>
            <a:r>
              <a:rPr lang="en-US" sz="1100" b="1" dirty="0"/>
              <a:t> deposited the records in the land of </a:t>
            </a:r>
            <a:r>
              <a:rPr lang="en-US" sz="1100" b="1" dirty="0" err="1"/>
              <a:t>Antum</a:t>
            </a:r>
            <a:r>
              <a:rPr lang="en-US" sz="1100" b="1" dirty="0"/>
              <a:t>.  The phrase 'was near' means the land around the city of </a:t>
            </a:r>
            <a:r>
              <a:rPr lang="en-US" sz="1100" b="1" dirty="0" err="1"/>
              <a:t>Jashon</a:t>
            </a:r>
            <a:r>
              <a:rPr lang="en-US" sz="1100" b="1" dirty="0"/>
              <a:t> is next to the land of </a:t>
            </a:r>
            <a:r>
              <a:rPr lang="en-US" sz="1100" b="1" dirty="0" err="1"/>
              <a:t>Antum</a:t>
            </a:r>
            <a:r>
              <a:rPr lang="en-US" sz="1100" b="1" dirty="0"/>
              <a:t>.</a:t>
            </a:r>
          </a:p>
          <a:p>
            <a:pPr fontAlgn="t"/>
            <a:r>
              <a:rPr lang="en-US" sz="1100" b="1" dirty="0"/>
              <a:t>MORMON 2:25 [4:23]: And now I, Mormon, seeing that the Lamanites were about to overthrow the land, therefore I did go to the hill Shim, and did take up all the records which </a:t>
            </a:r>
            <a:r>
              <a:rPr lang="en-US" sz="1100" b="1" dirty="0" err="1"/>
              <a:t>Ammoron</a:t>
            </a:r>
            <a:r>
              <a:rPr lang="en-US" sz="1100" b="1" dirty="0"/>
              <a:t> had hid up unto the Lord. </a:t>
            </a:r>
          </a:p>
          <a:p>
            <a:pPr fontAlgn="t"/>
            <a:r>
              <a:rPr lang="en-US" sz="1100" b="1" dirty="0"/>
              <a:t>Commentary: This verse references the places of </a:t>
            </a:r>
            <a:r>
              <a:rPr lang="en-US" sz="1100" b="1" dirty="0" err="1"/>
              <a:t>Antum</a:t>
            </a:r>
            <a:r>
              <a:rPr lang="en-US" sz="1100" b="1" dirty="0"/>
              <a:t>, Boaz, the hill Shim, and the Sea West.  Mormon went to the hill Shim (in the land of </a:t>
            </a:r>
            <a:r>
              <a:rPr lang="en-US" sz="1100" b="1" dirty="0" err="1"/>
              <a:t>Antum</a:t>
            </a:r>
            <a:r>
              <a:rPr lang="en-US" sz="1100" b="1" dirty="0"/>
              <a:t>) from the city Boaz.  There is no indication how close the two were together.  It may imply that the way to the hill Shim from the land of Boaz is through an area where there were few, if any, Lamanites.  If the Lamanites were pursuing the Nephites generally northward from the land Desolation, the route from the city Boaz to the hill Shim would then have to be eastward (westward would be the Sea West).  This would also imply that the hill Shim is northward of the narrow neck where Lamanites had control.</a:t>
            </a:r>
          </a:p>
          <a:p>
            <a:pPr fontAlgn="t"/>
            <a:r>
              <a:rPr lang="en-US" sz="1100" b="1" dirty="0"/>
              <a:t>ETHER 4:3 [9:3]: And the Lord warned Omer in a dream that he should depart out of the land; wherefore Omer departed out of the land with his family, and traveled many days, and came over and passed by the hill of Shim, </a:t>
            </a:r>
          </a:p>
          <a:p>
            <a:pPr fontAlgn="t"/>
            <a:r>
              <a:rPr lang="en-US" sz="1100" b="1" dirty="0"/>
              <a:t>Commentary: This verse references the places of </a:t>
            </a:r>
            <a:r>
              <a:rPr lang="en-US" sz="1100" b="1" dirty="0" err="1"/>
              <a:t>Heth</a:t>
            </a:r>
            <a:r>
              <a:rPr lang="en-US" sz="1100" b="1" dirty="0"/>
              <a:t>, hill Shim, Nehor, and a ridge between </a:t>
            </a:r>
            <a:r>
              <a:rPr lang="en-US" sz="1100" b="1" dirty="0" err="1"/>
              <a:t>Heth</a:t>
            </a:r>
            <a:r>
              <a:rPr lang="en-US" sz="1100" b="1" dirty="0"/>
              <a:t> and the hill Shim.  Omer traveled many days from the land of Nehor and passed by the hill of Shim.  To travel many days, the hill Shim is not very near the land of Nehor or the land of </a:t>
            </a:r>
            <a:r>
              <a:rPr lang="en-US" sz="1100" b="1" dirty="0" err="1"/>
              <a:t>Heth</a:t>
            </a:r>
            <a:r>
              <a:rPr lang="en-US" sz="1100" b="1" dirty="0"/>
              <a:t>.  The phrase 'came over' means over a ridge before getting to the hill Shim (in order to pass by the hill Shim).</a:t>
            </a:r>
          </a:p>
          <a:p>
            <a:pPr fontAlgn="t"/>
            <a:r>
              <a:rPr lang="en-US" sz="1100" b="1" dirty="0"/>
              <a:t>ETHER 4:4 [9:3]: And came over by the place where the Nephites were destroyed, and from thence eastward, and came to a place which was called </a:t>
            </a:r>
            <a:r>
              <a:rPr lang="en-US" sz="1100" b="1" dirty="0" err="1"/>
              <a:t>Ablom</a:t>
            </a:r>
            <a:r>
              <a:rPr lang="en-US" sz="1100" b="1" dirty="0"/>
              <a:t>, by the sea-shore, and there he pitched his tent, and also his sons and his daughters, and all his household, save it were Jared and his family. </a:t>
            </a:r>
          </a:p>
          <a:p>
            <a:pPr fontAlgn="t"/>
            <a:r>
              <a:rPr lang="en-US" sz="1100" b="1" dirty="0"/>
              <a:t>Commentary: This verse references the places of the land of </a:t>
            </a:r>
            <a:r>
              <a:rPr lang="en-US" sz="1100" b="1" dirty="0" err="1"/>
              <a:t>Ablom</a:t>
            </a:r>
            <a:r>
              <a:rPr lang="en-US" sz="1100" b="1" dirty="0"/>
              <a:t>, hill Cumorah, hill Ramah, hill Shim, ridge between hill Shim and hill Cumorah, and the Sea East.  'He' refers to Omer.  The phrase 'where the Nephites were destroyed' means the hill Cumorah.  From Ether 6:83 [15:11], the hill Ramah is the same as the hill Cumorah.  The term 'thence' indicates </a:t>
            </a:r>
            <a:r>
              <a:rPr lang="en-US" sz="1100" b="1" dirty="0" err="1"/>
              <a:t>Ablom</a:t>
            </a:r>
            <a:r>
              <a:rPr lang="en-US" sz="1100" b="1" dirty="0"/>
              <a:t> is outside the area around hill Cumorah.  Traveling eastward to the sea indicates that </a:t>
            </a:r>
            <a:r>
              <a:rPr lang="en-US" sz="1100" b="1" dirty="0" err="1"/>
              <a:t>Ablom</a:t>
            </a:r>
            <a:r>
              <a:rPr lang="en-US" sz="1100" b="1" dirty="0"/>
              <a:t> is eastward from hill Ramah/hill Cumorah and on the Sea East shore.  The phrase 'came over' means they traveled over elevated terrain from the hill Shim to get to the hill Cumorah.  So, there is a ridge between the hill Shim and the hill Ramah/hill Cumorah.  Hill Shim is south of the hill Ramah/Cumorah since they were traveling north when they passed the hill Shim and then turned east at the hill Ramah/Cumorah.</a:t>
            </a:r>
          </a:p>
          <a:p>
            <a:pPr fontAlgn="t"/>
            <a:endParaRPr lang="en-US" sz="1100" b="1" dirty="0"/>
          </a:p>
          <a:p>
            <a:pPr fontAlgn="t"/>
            <a:r>
              <a:rPr lang="en-US" sz="1100" b="1" dirty="0">
                <a:hlinkClick r:id="rId2"/>
              </a:rPr>
              <a:t>https://sites.google.com/site/bomgeography/internal-map/new-world-commentary/h/hill-shim</a:t>
            </a:r>
            <a:endParaRPr lang="en-US" sz="1100" b="1" dirty="0"/>
          </a:p>
        </p:txBody>
      </p:sp>
    </p:spTree>
    <p:extLst>
      <p:ext uri="{BB962C8B-B14F-4D97-AF65-F5344CB8AC3E}">
        <p14:creationId xmlns:p14="http://schemas.microsoft.com/office/powerpoint/2010/main" val="150557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C60D1B-DEC9-26CA-CA95-518157C2E32B}"/>
              </a:ext>
            </a:extLst>
          </p:cNvPr>
          <p:cNvSpPr txBox="1"/>
          <p:nvPr/>
        </p:nvSpPr>
        <p:spPr>
          <a:xfrm>
            <a:off x="146197" y="1395345"/>
            <a:ext cx="6097772" cy="1600438"/>
          </a:xfrm>
          <a:prstGeom prst="rect">
            <a:avLst/>
          </a:prstGeom>
          <a:noFill/>
          <a:ln>
            <a:solidFill>
              <a:schemeClr val="tx1"/>
            </a:solidFill>
          </a:ln>
        </p:spPr>
        <p:txBody>
          <a:bodyPr wrap="square">
            <a:spAutoFit/>
          </a:bodyPr>
          <a:lstStyle/>
          <a:p>
            <a:pPr fontAlgn="base"/>
            <a:r>
              <a:rPr lang="en-US" sz="1400" b="1" i="0" dirty="0">
                <a:solidFill>
                  <a:srgbClr val="000000"/>
                </a:solidFill>
                <a:effectLst/>
              </a:rPr>
              <a:t>Mormon 1:15, Being Sober</a:t>
            </a:r>
            <a:r>
              <a:rPr lang="en-US" sz="1400" b="0" i="0" dirty="0">
                <a:solidFill>
                  <a:srgbClr val="000000"/>
                </a:solidFill>
                <a:effectLst/>
              </a:rPr>
              <a:t>:</a:t>
            </a:r>
          </a:p>
          <a:p>
            <a:pPr fontAlgn="base"/>
            <a:r>
              <a:rPr lang="en-US" sz="1400" b="0" i="0" dirty="0">
                <a:solidFill>
                  <a:srgbClr val="000000"/>
                </a:solidFill>
                <a:effectLst/>
              </a:rPr>
              <a:t> We have watched patterns of reverence and irreverence in the Church. While many are to be highly commended, we are drifting. We have reason to be deeply concerned. …</a:t>
            </a:r>
          </a:p>
          <a:p>
            <a:pPr algn="l" fontAlgn="base"/>
            <a:r>
              <a:rPr lang="en-US" sz="1400" b="0" i="0" dirty="0">
                <a:solidFill>
                  <a:srgbClr val="000000"/>
                </a:solidFill>
                <a:effectLst/>
              </a:rPr>
              <a:t>Irreverence suits the purposes of the adversary by obstructing the delicate channels of revelation in both mind and spirit. (Boyd K. Packer, “</a:t>
            </a:r>
            <a:r>
              <a:rPr lang="en-US" sz="1400" b="0" i="0" u="none" strike="noStrike" dirty="0">
                <a:solidFill>
                  <a:srgbClr val="000000"/>
                </a:solidFill>
                <a:effectLst/>
              </a:rPr>
              <a:t>Reverence Invites Revelation</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Nov. 1991, 22)</a:t>
            </a:r>
          </a:p>
        </p:txBody>
      </p:sp>
      <p:sp>
        <p:nvSpPr>
          <p:cNvPr id="5" name="TextBox 4">
            <a:extLst>
              <a:ext uri="{FF2B5EF4-FFF2-40B4-BE49-F238E27FC236}">
                <a16:creationId xmlns:a16="http://schemas.microsoft.com/office/drawing/2014/main" id="{0A3B07DA-9D65-47CC-2FD6-DACC20BB6D69}"/>
              </a:ext>
            </a:extLst>
          </p:cNvPr>
          <p:cNvSpPr txBox="1"/>
          <p:nvPr/>
        </p:nvSpPr>
        <p:spPr>
          <a:xfrm>
            <a:off x="146197" y="225794"/>
            <a:ext cx="6097772" cy="1169551"/>
          </a:xfrm>
          <a:prstGeom prst="rect">
            <a:avLst/>
          </a:prstGeom>
          <a:noFill/>
          <a:ln>
            <a:solidFill>
              <a:schemeClr val="tx1"/>
            </a:solidFill>
          </a:ln>
        </p:spPr>
        <p:txBody>
          <a:bodyPr wrap="square">
            <a:spAutoFit/>
          </a:bodyPr>
          <a:lstStyle/>
          <a:p>
            <a:r>
              <a:rPr lang="en-US" sz="1400" b="1" i="0" dirty="0">
                <a:solidFill>
                  <a:srgbClr val="000000"/>
                </a:solidFill>
                <a:effectLst/>
              </a:rPr>
              <a:t>Mormon 1:2, Quick to Observe:</a:t>
            </a:r>
          </a:p>
          <a:p>
            <a:r>
              <a:rPr lang="en-US" sz="1400" b="0" i="0" dirty="0">
                <a:solidFill>
                  <a:srgbClr val="000000"/>
                </a:solidFill>
                <a:effectLst/>
              </a:rPr>
              <a:t>When we are quick to observe, we promptly look or notice and obey. Both of these fundamental elements—looking and obeying—are essential to being quick to observe. And the prophet Mormon is an impressive example of this gift in action. (David A. Bednar, “</a:t>
            </a:r>
            <a:r>
              <a:rPr lang="en-US" sz="1400" b="0" i="0" u="none" strike="noStrike" dirty="0">
                <a:effectLst/>
              </a:rPr>
              <a:t>Quick to Observe</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Dec. 2006, 32)</a:t>
            </a:r>
            <a:endParaRPr lang="en-US" sz="1400" dirty="0"/>
          </a:p>
        </p:txBody>
      </p:sp>
      <p:sp>
        <p:nvSpPr>
          <p:cNvPr id="7" name="TextBox 6">
            <a:extLst>
              <a:ext uri="{FF2B5EF4-FFF2-40B4-BE49-F238E27FC236}">
                <a16:creationId xmlns:a16="http://schemas.microsoft.com/office/drawing/2014/main" id="{00539808-85E6-7DA1-8211-55660C21DBBF}"/>
              </a:ext>
            </a:extLst>
          </p:cNvPr>
          <p:cNvSpPr txBox="1"/>
          <p:nvPr/>
        </p:nvSpPr>
        <p:spPr>
          <a:xfrm>
            <a:off x="146197" y="2995783"/>
            <a:ext cx="6097772" cy="1600438"/>
          </a:xfrm>
          <a:prstGeom prst="rect">
            <a:avLst/>
          </a:prstGeom>
          <a:noFill/>
          <a:ln>
            <a:solidFill>
              <a:schemeClr val="tx1"/>
            </a:solidFill>
          </a:ln>
        </p:spPr>
        <p:txBody>
          <a:bodyPr wrap="square">
            <a:spAutoFit/>
          </a:bodyPr>
          <a:lstStyle/>
          <a:p>
            <a:r>
              <a:rPr lang="en-US" sz="1400" b="1" i="0" dirty="0">
                <a:solidFill>
                  <a:srgbClr val="212225"/>
                </a:solidFill>
                <a:effectLst/>
              </a:rPr>
              <a:t>Mormon 1:16-17, Forbidden to Preach:</a:t>
            </a:r>
          </a:p>
          <a:p>
            <a:r>
              <a:rPr lang="en-US" sz="1400" b="0" i="0" dirty="0">
                <a:solidFill>
                  <a:srgbClr val="212225"/>
                </a:solidFill>
                <a:effectLst/>
              </a:rPr>
              <a:t>As God occasionally does when those with so much light reject it, Mormon literally had his mouth shut. He was forbidden to preach to a nation that had </a:t>
            </a:r>
            <a:r>
              <a:rPr lang="en-US" sz="1400" b="0" i="0" dirty="0" err="1">
                <a:solidFill>
                  <a:srgbClr val="212225"/>
                </a:solidFill>
                <a:effectLst/>
              </a:rPr>
              <a:t>wilfully</a:t>
            </a:r>
            <a:r>
              <a:rPr lang="en-US" sz="1400" b="0" i="0" dirty="0">
                <a:solidFill>
                  <a:srgbClr val="212225"/>
                </a:solidFill>
                <a:effectLst/>
              </a:rPr>
              <a:t> rebelled against their God. These people had rejected the miracles and messages delivered them by the three translated Nephite disciples, who had now also been silenced in their ministry and been taken from the nation to whom they had been sent. (Jeffrey R. Holland, </a:t>
            </a:r>
            <a:r>
              <a:rPr lang="en-US" sz="1400" b="0" i="1" dirty="0">
                <a:solidFill>
                  <a:srgbClr val="212225"/>
                </a:solidFill>
                <a:effectLst/>
              </a:rPr>
              <a:t>Christ and the New Covenant</a:t>
            </a:r>
            <a:r>
              <a:rPr lang="en-US" sz="1400" b="0" i="0" dirty="0">
                <a:solidFill>
                  <a:srgbClr val="212225"/>
                </a:solidFill>
                <a:effectLst/>
              </a:rPr>
              <a:t> [1997], 318)</a:t>
            </a:r>
            <a:endParaRPr lang="en-US" sz="1400" dirty="0"/>
          </a:p>
        </p:txBody>
      </p:sp>
    </p:spTree>
    <p:extLst>
      <p:ext uri="{BB962C8B-B14F-4D97-AF65-F5344CB8AC3E}">
        <p14:creationId xmlns:p14="http://schemas.microsoft.com/office/powerpoint/2010/main" val="233264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8C7832-41B5-5891-D814-0B3536EFA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680A69-B313-5B14-7E3C-0004564D9B45}"/>
              </a:ext>
            </a:extLst>
          </p:cNvPr>
          <p:cNvSpPr txBox="1"/>
          <p:nvPr/>
        </p:nvSpPr>
        <p:spPr>
          <a:xfrm>
            <a:off x="1714500" y="1169583"/>
            <a:ext cx="8763000" cy="1323439"/>
          </a:xfrm>
          <a:prstGeom prst="rect">
            <a:avLst/>
          </a:prstGeom>
          <a:noFill/>
        </p:spPr>
        <p:txBody>
          <a:bodyPr wrap="square" rtlCol="0">
            <a:spAutoFit/>
          </a:bodyPr>
          <a:lstStyle/>
          <a:p>
            <a:pPr algn="ctr"/>
            <a:r>
              <a:rPr lang="en-US" sz="4000" dirty="0">
                <a:solidFill>
                  <a:schemeClr val="bg1"/>
                </a:solidFill>
                <a:latin typeface="Aharoni" pitchFamily="2" charset="-79"/>
                <a:cs typeface="Aharoni" pitchFamily="2" charset="-79"/>
              </a:rPr>
              <a:t>A Chance for Repentance</a:t>
            </a:r>
          </a:p>
          <a:p>
            <a:pPr algn="ctr"/>
            <a:r>
              <a:rPr lang="en-US" sz="4000" dirty="0">
                <a:solidFill>
                  <a:schemeClr val="bg1"/>
                </a:solidFill>
                <a:latin typeface="Aharoni" pitchFamily="2" charset="-79"/>
                <a:cs typeface="Aharoni" pitchFamily="2" charset="-79"/>
              </a:rPr>
              <a:t>Mormon 3-4</a:t>
            </a:r>
          </a:p>
        </p:txBody>
      </p:sp>
      <p:pic>
        <p:nvPicPr>
          <p:cNvPr id="4" name="Picture 3">
            <a:extLst>
              <a:ext uri="{FF2B5EF4-FFF2-40B4-BE49-F238E27FC236}">
                <a16:creationId xmlns:a16="http://schemas.microsoft.com/office/drawing/2014/main" id="{061CE63D-B160-3DF9-8311-24E995D17FF4}"/>
              </a:ext>
            </a:extLst>
          </p:cNvPr>
          <p:cNvPicPr>
            <a:picLocks noChangeAspect="1"/>
          </p:cNvPicPr>
          <p:nvPr/>
        </p:nvPicPr>
        <p:blipFill rotWithShape="1">
          <a:blip r:embed="rId3">
            <a:extLst>
              <a:ext uri="{28A0092B-C50C-407E-A947-70E740481C1C}">
                <a14:useLocalDpi xmlns:a14="http://schemas.microsoft.com/office/drawing/2010/main" val="0"/>
              </a:ext>
            </a:extLst>
          </a:blip>
          <a:srcRect l="70902" t="34571" r="8686" b="6526"/>
          <a:stretch/>
        </p:blipFill>
        <p:spPr>
          <a:xfrm>
            <a:off x="7988942" y="2345196"/>
            <a:ext cx="2488558" cy="4039566"/>
          </a:xfrm>
          <a:prstGeom prst="rect">
            <a:avLst/>
          </a:prstGeom>
        </p:spPr>
      </p:pic>
    </p:spTree>
    <p:extLst>
      <p:ext uri="{BB962C8B-B14F-4D97-AF65-F5344CB8AC3E}">
        <p14:creationId xmlns:p14="http://schemas.microsoft.com/office/powerpoint/2010/main" val="3950437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a:extLst>
              <a:ext uri="{FF2B5EF4-FFF2-40B4-BE49-F238E27FC236}">
                <a16:creationId xmlns:a16="http://schemas.microsoft.com/office/drawing/2014/main" id="{2EC1AECA-D0F8-44EF-9A46-39B05C1E8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676400" y="1"/>
            <a:ext cx="8763000" cy="584775"/>
          </a:xfrm>
          <a:prstGeom prst="rect">
            <a:avLst/>
          </a:prstGeom>
          <a:noFill/>
        </p:spPr>
        <p:txBody>
          <a:bodyPr wrap="square" rtlCol="0">
            <a:spAutoFit/>
          </a:bodyPr>
          <a:lstStyle/>
          <a:p>
            <a:pPr algn="ctr"/>
            <a:r>
              <a:rPr lang="en-US" sz="3200" dirty="0">
                <a:solidFill>
                  <a:schemeClr val="bg1"/>
                </a:solidFill>
                <a:latin typeface="Aharoni" pitchFamily="2" charset="-79"/>
                <a:cs typeface="Aharoni" pitchFamily="2" charset="-79"/>
              </a:rPr>
              <a:t>How Does the Lord Get Your Attention?</a:t>
            </a:r>
          </a:p>
        </p:txBody>
      </p:sp>
      <p:grpSp>
        <p:nvGrpSpPr>
          <p:cNvPr id="201" name="Group 200"/>
          <p:cNvGrpSpPr/>
          <p:nvPr/>
        </p:nvGrpSpPr>
        <p:grpSpPr>
          <a:xfrm>
            <a:off x="2133600" y="838200"/>
            <a:ext cx="3200400" cy="2162432"/>
            <a:chOff x="609600" y="838200"/>
            <a:chExt cx="3200400" cy="2162432"/>
          </a:xfrm>
        </p:grpSpPr>
        <p:sp>
          <p:nvSpPr>
            <p:cNvPr id="109" name="Rectangle 108"/>
            <p:cNvSpPr/>
            <p:nvPr/>
          </p:nvSpPr>
          <p:spPr>
            <a:xfrm>
              <a:off x="609600" y="838200"/>
              <a:ext cx="3200400" cy="216243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p:cNvGrpSpPr/>
            <p:nvPr/>
          </p:nvGrpSpPr>
          <p:grpSpPr>
            <a:xfrm>
              <a:off x="1071282" y="876549"/>
              <a:ext cx="2362200" cy="2099733"/>
              <a:chOff x="1752600" y="457200"/>
              <a:chExt cx="5334000" cy="6400800"/>
            </a:xfrm>
          </p:grpSpPr>
          <p:sp>
            <p:nvSpPr>
              <p:cNvPr id="74" name="Rounded Rectangle 73"/>
              <p:cNvSpPr/>
              <p:nvPr/>
            </p:nvSpPr>
            <p:spPr>
              <a:xfrm rot="5400000">
                <a:off x="3467100" y="3162300"/>
                <a:ext cx="1752600" cy="6096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1752600" y="457200"/>
                <a:ext cx="5334000" cy="2971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rot="10800000">
                <a:off x="2743200" y="4267200"/>
                <a:ext cx="3352800" cy="304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rot="10800000">
                <a:off x="2438400" y="4572000"/>
                <a:ext cx="3810000" cy="2286000"/>
              </a:xfrm>
              <a:prstGeom prst="roundRect">
                <a:avLst>
                  <a:gd name="adj" fmla="val 0"/>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rot="16200000">
                <a:off x="4152900" y="4762500"/>
                <a:ext cx="609600" cy="3276600"/>
              </a:xfrm>
              <a:prstGeom prst="roundRect">
                <a:avLst>
                  <a:gd name="adj" fmla="val 0"/>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rot="16200000">
                <a:off x="4152900" y="3619500"/>
                <a:ext cx="609600" cy="3276600"/>
              </a:xfrm>
              <a:prstGeom prst="roundRect">
                <a:avLst>
                  <a:gd name="adj" fmla="val 0"/>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rot="10800000">
                <a:off x="2362200" y="4495800"/>
                <a:ext cx="4038600" cy="304800"/>
              </a:xfrm>
              <a:prstGeom prst="roundRect">
                <a:avLst>
                  <a:gd name="adj" fmla="val 0"/>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rot="10800000">
                <a:off x="4953000" y="3962400"/>
                <a:ext cx="1140691" cy="304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rot="10800000">
                <a:off x="5029200" y="4038600"/>
                <a:ext cx="189345" cy="175491"/>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1828800" y="533400"/>
                <a:ext cx="5181600" cy="2853635"/>
              </a:xfrm>
              <a:prstGeom prst="roundRect">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64"/>
              <p:cNvGrpSpPr/>
              <p:nvPr/>
            </p:nvGrpSpPr>
            <p:grpSpPr>
              <a:xfrm>
                <a:off x="3962400" y="685800"/>
                <a:ext cx="3048001" cy="2743200"/>
                <a:chOff x="914399" y="457199"/>
                <a:chExt cx="6275295" cy="5569324"/>
              </a:xfrm>
            </p:grpSpPr>
            <p:sp>
              <p:nvSpPr>
                <p:cNvPr id="106" name="Explosion 1 105"/>
                <p:cNvSpPr/>
                <p:nvPr/>
              </p:nvSpPr>
              <p:spPr>
                <a:xfrm>
                  <a:off x="914399" y="457199"/>
                  <a:ext cx="6275295" cy="5569324"/>
                </a:xfrm>
                <a:prstGeom prst="irregularSeal1">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Explosion 1 106"/>
                <p:cNvSpPr/>
                <p:nvPr/>
              </p:nvSpPr>
              <p:spPr>
                <a:xfrm>
                  <a:off x="1981200" y="1295400"/>
                  <a:ext cx="4121239" cy="3657600"/>
                </a:xfrm>
                <a:prstGeom prst="irregularSeal1">
                  <a:avLst/>
                </a:prstGeom>
                <a:solidFill>
                  <a:srgbClr val="FF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Explosion 1 107"/>
                <p:cNvSpPr/>
                <p:nvPr/>
              </p:nvSpPr>
              <p:spPr>
                <a:xfrm>
                  <a:off x="2819400" y="2057400"/>
                  <a:ext cx="2404057" cy="2133601"/>
                </a:xfrm>
                <a:prstGeom prst="irregularSeal1">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181"/>
              <p:cNvGrpSpPr/>
              <p:nvPr/>
            </p:nvGrpSpPr>
            <p:grpSpPr>
              <a:xfrm>
                <a:off x="1981200" y="1066800"/>
                <a:ext cx="3048000" cy="1828800"/>
                <a:chOff x="685800" y="304800"/>
                <a:chExt cx="3429000" cy="2057400"/>
              </a:xfrm>
            </p:grpSpPr>
            <p:grpSp>
              <p:nvGrpSpPr>
                <p:cNvPr id="90" name="Group 375"/>
                <p:cNvGrpSpPr/>
                <p:nvPr/>
              </p:nvGrpSpPr>
              <p:grpSpPr>
                <a:xfrm>
                  <a:off x="685800" y="304800"/>
                  <a:ext cx="3429000" cy="2057400"/>
                  <a:chOff x="685800" y="304800"/>
                  <a:chExt cx="3429000" cy="2057400"/>
                </a:xfrm>
              </p:grpSpPr>
              <p:sp>
                <p:nvSpPr>
                  <p:cNvPr id="96" name="Oval 95"/>
                  <p:cNvSpPr/>
                  <p:nvPr/>
                </p:nvSpPr>
                <p:spPr>
                  <a:xfrm rot="16200000">
                    <a:off x="1524000" y="381000"/>
                    <a:ext cx="4572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onut 96"/>
                  <p:cNvSpPr/>
                  <p:nvPr/>
                </p:nvSpPr>
                <p:spPr>
                  <a:xfrm flipH="1">
                    <a:off x="1828800" y="762000"/>
                    <a:ext cx="304800" cy="320283"/>
                  </a:xfrm>
                  <a:prstGeom prst="donut">
                    <a:avLst>
                      <a:gd name="adj" fmla="val 3519"/>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Rounded Rectangle 97"/>
                  <p:cNvSpPr/>
                  <p:nvPr/>
                </p:nvSpPr>
                <p:spPr>
                  <a:xfrm>
                    <a:off x="2057400" y="1219200"/>
                    <a:ext cx="2057400" cy="2286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a:off x="1676400" y="685800"/>
                    <a:ext cx="152400" cy="3810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2667000" y="838200"/>
                    <a:ext cx="45719" cy="2286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1905000" y="838200"/>
                    <a:ext cx="1752600" cy="762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1295400" y="990600"/>
                    <a:ext cx="990600" cy="6096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a:off x="762000" y="1524000"/>
                    <a:ext cx="2057400" cy="7620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685800" y="1752600"/>
                    <a:ext cx="2286000" cy="609600"/>
                  </a:xfrm>
                  <a:prstGeom prst="roundRect">
                    <a:avLst>
                      <a:gd name="adj" fmla="val 50000"/>
                    </a:avLst>
                  </a:prstGeom>
                  <a:solidFill>
                    <a:schemeClr val="tx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914400" y="1905000"/>
                    <a:ext cx="304800" cy="381000"/>
                  </a:xfrm>
                  <a:prstGeom prst="roundRect">
                    <a:avLst>
                      <a:gd name="adj" fmla="val 50000"/>
                    </a:avLst>
                  </a:prstGeom>
                  <a:solidFill>
                    <a:schemeClr val="tx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ounded Rectangle 90"/>
                <p:cNvSpPr/>
                <p:nvPr/>
              </p:nvSpPr>
              <p:spPr>
                <a:xfrm>
                  <a:off x="1219200" y="1905000"/>
                  <a:ext cx="304800" cy="381000"/>
                </a:xfrm>
                <a:prstGeom prst="roundRect">
                  <a:avLst>
                    <a:gd name="adj" fmla="val 50000"/>
                  </a:avLst>
                </a:prstGeom>
                <a:solidFill>
                  <a:schemeClr val="tx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1524000" y="1905000"/>
                  <a:ext cx="304800" cy="381000"/>
                </a:xfrm>
                <a:prstGeom prst="roundRect">
                  <a:avLst>
                    <a:gd name="adj" fmla="val 50000"/>
                  </a:avLst>
                </a:prstGeom>
                <a:solidFill>
                  <a:schemeClr val="tx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1828800" y="1905000"/>
                  <a:ext cx="304800" cy="381000"/>
                </a:xfrm>
                <a:prstGeom prst="roundRect">
                  <a:avLst>
                    <a:gd name="adj" fmla="val 50000"/>
                  </a:avLst>
                </a:prstGeom>
                <a:solidFill>
                  <a:schemeClr val="tx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2133600" y="1905000"/>
                  <a:ext cx="304800" cy="381000"/>
                </a:xfrm>
                <a:prstGeom prst="roundRect">
                  <a:avLst>
                    <a:gd name="adj" fmla="val 50000"/>
                  </a:avLst>
                </a:prstGeom>
                <a:solidFill>
                  <a:schemeClr val="tx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2438400" y="1905000"/>
                  <a:ext cx="304800" cy="381000"/>
                </a:xfrm>
                <a:prstGeom prst="roundRect">
                  <a:avLst>
                    <a:gd name="adj" fmla="val 50000"/>
                  </a:avLst>
                </a:prstGeom>
                <a:solidFill>
                  <a:schemeClr val="tx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Oval 85"/>
              <p:cNvSpPr/>
              <p:nvPr/>
            </p:nvSpPr>
            <p:spPr>
              <a:xfrm>
                <a:off x="3048000" y="5105400"/>
                <a:ext cx="457200" cy="2286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5410200" y="5105400"/>
                <a:ext cx="457200" cy="2286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3052618" y="6273800"/>
                <a:ext cx="457200" cy="2286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5361709" y="6285345"/>
                <a:ext cx="457200" cy="2286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3" name="Group 202"/>
          <p:cNvGrpSpPr/>
          <p:nvPr/>
        </p:nvGrpSpPr>
        <p:grpSpPr>
          <a:xfrm>
            <a:off x="2160494" y="3904129"/>
            <a:ext cx="3200400" cy="2162432"/>
            <a:chOff x="636494" y="3904129"/>
            <a:chExt cx="3200400" cy="2162432"/>
          </a:xfrm>
          <a:solidFill>
            <a:srgbClr val="660033"/>
          </a:solidFill>
        </p:grpSpPr>
        <p:sp>
          <p:nvSpPr>
            <p:cNvPr id="110" name="Rectangle 109"/>
            <p:cNvSpPr/>
            <p:nvPr/>
          </p:nvSpPr>
          <p:spPr>
            <a:xfrm>
              <a:off x="636494" y="3904129"/>
              <a:ext cx="3200400" cy="216243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p:cNvGrpSpPr/>
            <p:nvPr/>
          </p:nvGrpSpPr>
          <p:grpSpPr>
            <a:xfrm>
              <a:off x="838200" y="3962400"/>
              <a:ext cx="2743200" cy="2057400"/>
              <a:chOff x="1066800" y="990600"/>
              <a:chExt cx="5486400" cy="4114800"/>
            </a:xfrm>
            <a:grpFill/>
          </p:grpSpPr>
          <p:sp>
            <p:nvSpPr>
              <p:cNvPr id="113" name="Rounded Rectangle 112"/>
              <p:cNvSpPr/>
              <p:nvPr/>
            </p:nvSpPr>
            <p:spPr>
              <a:xfrm>
                <a:off x="1447800" y="1143000"/>
                <a:ext cx="4572000" cy="2590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1981200" y="1828800"/>
                <a:ext cx="3581400" cy="18415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27"/>
              <p:cNvGrpSpPr/>
              <p:nvPr/>
            </p:nvGrpSpPr>
            <p:grpSpPr>
              <a:xfrm>
                <a:off x="1066800" y="1143000"/>
                <a:ext cx="685800" cy="2667000"/>
                <a:chOff x="1066800" y="1143000"/>
                <a:chExt cx="685800" cy="2667000"/>
              </a:xfrm>
              <a:grpFill/>
            </p:grpSpPr>
            <p:sp>
              <p:nvSpPr>
                <p:cNvPr id="159" name="Rounded Rectangle 24"/>
                <p:cNvSpPr/>
                <p:nvPr/>
              </p:nvSpPr>
              <p:spPr>
                <a:xfrm>
                  <a:off x="10668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25"/>
                <p:cNvSpPr/>
                <p:nvPr/>
              </p:nvSpPr>
              <p:spPr>
                <a:xfrm>
                  <a:off x="12954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26"/>
                <p:cNvSpPr/>
                <p:nvPr/>
              </p:nvSpPr>
              <p:spPr>
                <a:xfrm>
                  <a:off x="15240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28"/>
              <p:cNvGrpSpPr/>
              <p:nvPr/>
            </p:nvGrpSpPr>
            <p:grpSpPr>
              <a:xfrm>
                <a:off x="5867400" y="1219200"/>
                <a:ext cx="685800" cy="2667000"/>
                <a:chOff x="1066800" y="1143000"/>
                <a:chExt cx="685800" cy="2667000"/>
              </a:xfrm>
              <a:grpFill/>
            </p:grpSpPr>
            <p:sp>
              <p:nvSpPr>
                <p:cNvPr id="156" name="Rounded Rectangle 155"/>
                <p:cNvSpPr/>
                <p:nvPr/>
              </p:nvSpPr>
              <p:spPr>
                <a:xfrm>
                  <a:off x="10668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12954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57"/>
                <p:cNvSpPr/>
                <p:nvPr/>
              </p:nvSpPr>
              <p:spPr>
                <a:xfrm>
                  <a:off x="15240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Flowchart: Delay 116"/>
              <p:cNvSpPr/>
              <p:nvPr/>
            </p:nvSpPr>
            <p:spPr>
              <a:xfrm rot="16200000">
                <a:off x="1562100" y="3238500"/>
                <a:ext cx="1295400" cy="1219200"/>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Delay 117"/>
              <p:cNvSpPr/>
              <p:nvPr/>
            </p:nvSpPr>
            <p:spPr>
              <a:xfrm rot="16200000">
                <a:off x="2781300" y="3238500"/>
                <a:ext cx="1295400" cy="1219200"/>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Delay 118"/>
              <p:cNvSpPr/>
              <p:nvPr/>
            </p:nvSpPr>
            <p:spPr>
              <a:xfrm rot="16200000">
                <a:off x="4000500" y="3238500"/>
                <a:ext cx="1295400" cy="1219200"/>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Delay 119"/>
              <p:cNvSpPr/>
              <p:nvPr/>
            </p:nvSpPr>
            <p:spPr>
              <a:xfrm rot="16200000">
                <a:off x="1143000" y="3733800"/>
                <a:ext cx="1524000" cy="1219200"/>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Delay 120"/>
              <p:cNvSpPr/>
              <p:nvPr/>
            </p:nvSpPr>
            <p:spPr>
              <a:xfrm rot="16200000">
                <a:off x="2362200" y="3733800"/>
                <a:ext cx="1524000" cy="1219200"/>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3581400" y="3733800"/>
                <a:ext cx="1524000" cy="1219200"/>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Delay 122"/>
              <p:cNvSpPr/>
              <p:nvPr/>
            </p:nvSpPr>
            <p:spPr>
              <a:xfrm rot="16200000">
                <a:off x="4800600" y="3733800"/>
                <a:ext cx="1524000" cy="1219200"/>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32"/>
              <p:cNvGrpSpPr/>
              <p:nvPr/>
            </p:nvGrpSpPr>
            <p:grpSpPr>
              <a:xfrm>
                <a:off x="1066800" y="990600"/>
                <a:ext cx="685800" cy="685800"/>
                <a:chOff x="1066800" y="1143000"/>
                <a:chExt cx="685800" cy="2667000"/>
              </a:xfrm>
              <a:grpFill/>
            </p:grpSpPr>
            <p:sp>
              <p:nvSpPr>
                <p:cNvPr id="153" name="Rounded Rectangle 152"/>
                <p:cNvSpPr/>
                <p:nvPr/>
              </p:nvSpPr>
              <p:spPr>
                <a:xfrm>
                  <a:off x="10668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p:cNvSpPr/>
                <p:nvPr/>
              </p:nvSpPr>
              <p:spPr>
                <a:xfrm>
                  <a:off x="12954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15240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36"/>
              <p:cNvGrpSpPr/>
              <p:nvPr/>
            </p:nvGrpSpPr>
            <p:grpSpPr>
              <a:xfrm>
                <a:off x="1752600" y="990600"/>
                <a:ext cx="685800" cy="685800"/>
                <a:chOff x="1066800" y="1143000"/>
                <a:chExt cx="685800" cy="2667000"/>
              </a:xfrm>
              <a:grpFill/>
            </p:grpSpPr>
            <p:sp>
              <p:nvSpPr>
                <p:cNvPr id="150" name="Rounded Rectangle 149"/>
                <p:cNvSpPr/>
                <p:nvPr/>
              </p:nvSpPr>
              <p:spPr>
                <a:xfrm>
                  <a:off x="10668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50"/>
                <p:cNvSpPr/>
                <p:nvPr/>
              </p:nvSpPr>
              <p:spPr>
                <a:xfrm>
                  <a:off x="12954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151"/>
                <p:cNvSpPr/>
                <p:nvPr/>
              </p:nvSpPr>
              <p:spPr>
                <a:xfrm>
                  <a:off x="15240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40"/>
              <p:cNvGrpSpPr/>
              <p:nvPr/>
            </p:nvGrpSpPr>
            <p:grpSpPr>
              <a:xfrm>
                <a:off x="2438400" y="990600"/>
                <a:ext cx="685800" cy="685800"/>
                <a:chOff x="1066800" y="1143000"/>
                <a:chExt cx="685800" cy="2667000"/>
              </a:xfrm>
              <a:grpFill/>
            </p:grpSpPr>
            <p:sp>
              <p:nvSpPr>
                <p:cNvPr id="147" name="Rounded Rectangle 146"/>
                <p:cNvSpPr/>
                <p:nvPr/>
              </p:nvSpPr>
              <p:spPr>
                <a:xfrm>
                  <a:off x="10668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47"/>
                <p:cNvSpPr/>
                <p:nvPr/>
              </p:nvSpPr>
              <p:spPr>
                <a:xfrm>
                  <a:off x="12954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p:cNvSpPr/>
                <p:nvPr/>
              </p:nvSpPr>
              <p:spPr>
                <a:xfrm>
                  <a:off x="15240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44"/>
              <p:cNvGrpSpPr/>
              <p:nvPr/>
            </p:nvGrpSpPr>
            <p:grpSpPr>
              <a:xfrm>
                <a:off x="3124200" y="990600"/>
                <a:ext cx="685800" cy="685800"/>
                <a:chOff x="1066800" y="1143000"/>
                <a:chExt cx="685800" cy="2667000"/>
              </a:xfrm>
              <a:grpFill/>
            </p:grpSpPr>
            <p:sp>
              <p:nvSpPr>
                <p:cNvPr id="144" name="Rounded Rectangle 143"/>
                <p:cNvSpPr/>
                <p:nvPr/>
              </p:nvSpPr>
              <p:spPr>
                <a:xfrm>
                  <a:off x="10668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p:cNvSpPr/>
                <p:nvPr/>
              </p:nvSpPr>
              <p:spPr>
                <a:xfrm>
                  <a:off x="12954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p:cNvSpPr/>
                <p:nvPr/>
              </p:nvSpPr>
              <p:spPr>
                <a:xfrm>
                  <a:off x="15240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48"/>
              <p:cNvGrpSpPr/>
              <p:nvPr/>
            </p:nvGrpSpPr>
            <p:grpSpPr>
              <a:xfrm>
                <a:off x="3810000" y="990600"/>
                <a:ext cx="685800" cy="685800"/>
                <a:chOff x="1066800" y="1143000"/>
                <a:chExt cx="685800" cy="2667000"/>
              </a:xfrm>
              <a:grpFill/>
            </p:grpSpPr>
            <p:sp>
              <p:nvSpPr>
                <p:cNvPr id="141" name="Rounded Rectangle 140"/>
                <p:cNvSpPr/>
                <p:nvPr/>
              </p:nvSpPr>
              <p:spPr>
                <a:xfrm>
                  <a:off x="10668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a:off x="12954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a:off x="15240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52"/>
              <p:cNvGrpSpPr/>
              <p:nvPr/>
            </p:nvGrpSpPr>
            <p:grpSpPr>
              <a:xfrm>
                <a:off x="4495800" y="990600"/>
                <a:ext cx="685800" cy="685800"/>
                <a:chOff x="1066800" y="1143000"/>
                <a:chExt cx="685800" cy="2667000"/>
              </a:xfrm>
              <a:grpFill/>
            </p:grpSpPr>
            <p:sp>
              <p:nvSpPr>
                <p:cNvPr id="138" name="Rounded Rectangle 137"/>
                <p:cNvSpPr/>
                <p:nvPr/>
              </p:nvSpPr>
              <p:spPr>
                <a:xfrm>
                  <a:off x="10668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12954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a:off x="15240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56"/>
              <p:cNvGrpSpPr/>
              <p:nvPr/>
            </p:nvGrpSpPr>
            <p:grpSpPr>
              <a:xfrm>
                <a:off x="5181600" y="990600"/>
                <a:ext cx="685800" cy="685800"/>
                <a:chOff x="1066800" y="1143000"/>
                <a:chExt cx="685800" cy="2667000"/>
              </a:xfrm>
              <a:grpFill/>
            </p:grpSpPr>
            <p:sp>
              <p:nvSpPr>
                <p:cNvPr id="135" name="Rounded Rectangle 134"/>
                <p:cNvSpPr/>
                <p:nvPr/>
              </p:nvSpPr>
              <p:spPr>
                <a:xfrm>
                  <a:off x="10668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a:off x="12954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a:off x="15240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60"/>
              <p:cNvGrpSpPr/>
              <p:nvPr/>
            </p:nvGrpSpPr>
            <p:grpSpPr>
              <a:xfrm>
                <a:off x="5867400" y="990600"/>
                <a:ext cx="685800" cy="685800"/>
                <a:chOff x="1066800" y="1143000"/>
                <a:chExt cx="685800" cy="2667000"/>
              </a:xfrm>
              <a:grpFill/>
            </p:grpSpPr>
            <p:sp>
              <p:nvSpPr>
                <p:cNvPr id="132" name="Rounded Rectangle 131"/>
                <p:cNvSpPr/>
                <p:nvPr/>
              </p:nvSpPr>
              <p:spPr>
                <a:xfrm>
                  <a:off x="10668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a:off x="12954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a:off x="1524000" y="1143000"/>
                  <a:ext cx="228600" cy="2667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02" name="Group 201"/>
          <p:cNvGrpSpPr/>
          <p:nvPr/>
        </p:nvGrpSpPr>
        <p:grpSpPr>
          <a:xfrm>
            <a:off x="6553200" y="838200"/>
            <a:ext cx="3200400" cy="2162432"/>
            <a:chOff x="5029200" y="838200"/>
            <a:chExt cx="3200400" cy="2162432"/>
          </a:xfrm>
        </p:grpSpPr>
        <p:sp>
          <p:nvSpPr>
            <p:cNvPr id="71" name="Rectangle 70"/>
            <p:cNvSpPr/>
            <p:nvPr/>
          </p:nvSpPr>
          <p:spPr>
            <a:xfrm>
              <a:off x="5029200" y="838200"/>
              <a:ext cx="3200400" cy="216243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 name="Group 164"/>
            <p:cNvGrpSpPr/>
            <p:nvPr/>
          </p:nvGrpSpPr>
          <p:grpSpPr>
            <a:xfrm>
              <a:off x="6019800" y="914400"/>
              <a:ext cx="1066800" cy="2005584"/>
              <a:chOff x="4495800" y="2895600"/>
              <a:chExt cx="1905000" cy="3581400"/>
            </a:xfrm>
          </p:grpSpPr>
          <p:sp>
            <p:nvSpPr>
              <p:cNvPr id="166" name="Rounded Rectangle 165"/>
              <p:cNvSpPr/>
              <p:nvPr/>
            </p:nvSpPr>
            <p:spPr>
              <a:xfrm>
                <a:off x="4495800" y="2895600"/>
                <a:ext cx="1905000" cy="3581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166"/>
              <p:cNvSpPr/>
              <p:nvPr/>
            </p:nvSpPr>
            <p:spPr>
              <a:xfrm>
                <a:off x="4572000" y="2971799"/>
                <a:ext cx="1757082" cy="3437965"/>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7"/>
              <p:cNvSpPr/>
              <p:nvPr/>
            </p:nvSpPr>
            <p:spPr>
              <a:xfrm>
                <a:off x="4680155" y="3094145"/>
                <a:ext cx="1536290" cy="3217008"/>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97"/>
              <p:cNvGrpSpPr/>
              <p:nvPr/>
            </p:nvGrpSpPr>
            <p:grpSpPr>
              <a:xfrm>
                <a:off x="4777465" y="3481246"/>
                <a:ext cx="1380420" cy="419944"/>
                <a:chOff x="4777465" y="3481246"/>
                <a:chExt cx="1380420" cy="419944"/>
              </a:xfrm>
            </p:grpSpPr>
            <p:sp>
              <p:nvSpPr>
                <p:cNvPr id="198" name="Rounded Rectangle 197"/>
                <p:cNvSpPr/>
                <p:nvPr/>
              </p:nvSpPr>
              <p:spPr>
                <a:xfrm>
                  <a:off x="4777465" y="3490210"/>
                  <a:ext cx="430161" cy="41098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99" name="Rounded Rectangle 198"/>
                <p:cNvSpPr/>
                <p:nvPr/>
              </p:nvSpPr>
              <p:spPr>
                <a:xfrm>
                  <a:off x="5243630" y="3481246"/>
                  <a:ext cx="430161" cy="41098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200" name="Rounded Rectangle 199"/>
                <p:cNvSpPr/>
                <p:nvPr/>
              </p:nvSpPr>
              <p:spPr>
                <a:xfrm>
                  <a:off x="5727724" y="3481246"/>
                  <a:ext cx="430161" cy="41098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grpSp>
            <p:nvGrpSpPr>
              <p:cNvPr id="170" name="Group 98"/>
              <p:cNvGrpSpPr/>
              <p:nvPr/>
            </p:nvGrpSpPr>
            <p:grpSpPr>
              <a:xfrm>
                <a:off x="4786429" y="4028093"/>
                <a:ext cx="1380420" cy="419944"/>
                <a:chOff x="4777465" y="3481246"/>
                <a:chExt cx="1380420" cy="419944"/>
              </a:xfrm>
            </p:grpSpPr>
            <p:sp>
              <p:nvSpPr>
                <p:cNvPr id="195" name="Rounded Rectangle 194"/>
                <p:cNvSpPr/>
                <p:nvPr/>
              </p:nvSpPr>
              <p:spPr>
                <a:xfrm>
                  <a:off x="4777465" y="3490210"/>
                  <a:ext cx="430161" cy="41098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96" name="Rounded Rectangle 195"/>
                <p:cNvSpPr/>
                <p:nvPr/>
              </p:nvSpPr>
              <p:spPr>
                <a:xfrm>
                  <a:off x="5243630" y="3481246"/>
                  <a:ext cx="430161" cy="41098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97" name="Rounded Rectangle 196"/>
                <p:cNvSpPr/>
                <p:nvPr/>
              </p:nvSpPr>
              <p:spPr>
                <a:xfrm>
                  <a:off x="5727724" y="3481246"/>
                  <a:ext cx="430161" cy="41098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grpSp>
            <p:nvGrpSpPr>
              <p:cNvPr id="171" name="Group 102"/>
              <p:cNvGrpSpPr/>
              <p:nvPr/>
            </p:nvGrpSpPr>
            <p:grpSpPr>
              <a:xfrm>
                <a:off x="4786430" y="4539081"/>
                <a:ext cx="1380420" cy="419944"/>
                <a:chOff x="4777465" y="3481246"/>
                <a:chExt cx="1380420" cy="419944"/>
              </a:xfrm>
            </p:grpSpPr>
            <p:sp>
              <p:nvSpPr>
                <p:cNvPr id="192" name="Rounded Rectangle 191"/>
                <p:cNvSpPr/>
                <p:nvPr/>
              </p:nvSpPr>
              <p:spPr>
                <a:xfrm>
                  <a:off x="4777465" y="3490210"/>
                  <a:ext cx="430161" cy="41098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93" name="Rounded Rectangle 192"/>
                <p:cNvSpPr/>
                <p:nvPr/>
              </p:nvSpPr>
              <p:spPr>
                <a:xfrm>
                  <a:off x="5243630" y="3481246"/>
                  <a:ext cx="430161" cy="41098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94" name="Rounded Rectangle 193"/>
                <p:cNvSpPr/>
                <p:nvPr/>
              </p:nvSpPr>
              <p:spPr>
                <a:xfrm>
                  <a:off x="5727724" y="3481246"/>
                  <a:ext cx="430161" cy="41098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grpSp>
            <p:nvGrpSpPr>
              <p:cNvPr id="172" name="Group 106"/>
              <p:cNvGrpSpPr/>
              <p:nvPr/>
            </p:nvGrpSpPr>
            <p:grpSpPr>
              <a:xfrm>
                <a:off x="4759536" y="5650705"/>
                <a:ext cx="1380420" cy="419944"/>
                <a:chOff x="4777465" y="3481246"/>
                <a:chExt cx="1380420" cy="419944"/>
              </a:xfrm>
            </p:grpSpPr>
            <p:sp>
              <p:nvSpPr>
                <p:cNvPr id="189" name="Rounded Rectangle 188"/>
                <p:cNvSpPr/>
                <p:nvPr/>
              </p:nvSpPr>
              <p:spPr>
                <a:xfrm>
                  <a:off x="4777465" y="3490210"/>
                  <a:ext cx="430161" cy="41098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90" name="Rounded Rectangle 189"/>
                <p:cNvSpPr/>
                <p:nvPr/>
              </p:nvSpPr>
              <p:spPr>
                <a:xfrm>
                  <a:off x="5243630" y="3481246"/>
                  <a:ext cx="430161" cy="41098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91" name="Rounded Rectangle 190"/>
                <p:cNvSpPr/>
                <p:nvPr/>
              </p:nvSpPr>
              <p:spPr>
                <a:xfrm>
                  <a:off x="5727724" y="3481246"/>
                  <a:ext cx="430161" cy="41098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pic>
            <p:nvPicPr>
              <p:cNvPr id="173" name="Picture 2" descr="http://blogs.bu.edu/rspooner/files/2013/04/cell-phone.jpg"/>
              <p:cNvPicPr>
                <a:picLocks noChangeAspect="1" noChangeArrowheads="1"/>
              </p:cNvPicPr>
              <p:nvPr/>
            </p:nvPicPr>
            <p:blipFill>
              <a:blip r:embed="rId3" cstate="print"/>
              <a:srcRect l="41600" t="24000" r="50400" b="68000"/>
              <a:stretch>
                <a:fillRect/>
              </a:stretch>
            </p:blipFill>
            <p:spPr bwMode="auto">
              <a:xfrm>
                <a:off x="5293659" y="3491753"/>
                <a:ext cx="381000" cy="381000"/>
              </a:xfrm>
              <a:prstGeom prst="rect">
                <a:avLst/>
              </a:prstGeom>
              <a:noFill/>
            </p:spPr>
          </p:pic>
          <p:pic>
            <p:nvPicPr>
              <p:cNvPr id="174" name="Picture 2" descr="http://blogs.bu.edu/rspooner/files/2013/04/cell-phone.jpg"/>
              <p:cNvPicPr>
                <a:picLocks noChangeAspect="1" noChangeArrowheads="1"/>
              </p:cNvPicPr>
              <p:nvPr/>
            </p:nvPicPr>
            <p:blipFill>
              <a:blip r:embed="rId3" cstate="print"/>
              <a:srcRect l="51200" t="24000" r="40612" b="68376"/>
              <a:stretch>
                <a:fillRect/>
              </a:stretch>
            </p:blipFill>
            <p:spPr bwMode="auto">
              <a:xfrm>
                <a:off x="5293659" y="4536141"/>
                <a:ext cx="389965" cy="363071"/>
              </a:xfrm>
              <a:prstGeom prst="rect">
                <a:avLst/>
              </a:prstGeom>
              <a:noFill/>
            </p:spPr>
          </p:pic>
          <p:pic>
            <p:nvPicPr>
              <p:cNvPr id="175" name="Picture 2" descr="http://blogs.bu.edu/rspooner/files/2013/04/cell-phone.jpg"/>
              <p:cNvPicPr>
                <a:picLocks noChangeAspect="1" noChangeArrowheads="1"/>
              </p:cNvPicPr>
              <p:nvPr/>
            </p:nvPicPr>
            <p:blipFill>
              <a:blip r:embed="rId3" cstate="print"/>
              <a:srcRect l="62400" t="24000" r="31200" b="67999"/>
              <a:stretch>
                <a:fillRect/>
              </a:stretch>
            </p:blipFill>
            <p:spPr bwMode="auto">
              <a:xfrm>
                <a:off x="5809128" y="3509682"/>
                <a:ext cx="304800" cy="381000"/>
              </a:xfrm>
              <a:prstGeom prst="rect">
                <a:avLst/>
              </a:prstGeom>
              <a:noFill/>
            </p:spPr>
          </p:pic>
          <p:pic>
            <p:nvPicPr>
              <p:cNvPr id="176" name="Picture 2" descr="http://blogs.bu.edu/rspooner/files/2013/04/cell-phone.jpg"/>
              <p:cNvPicPr>
                <a:picLocks noChangeAspect="1" noChangeArrowheads="1"/>
              </p:cNvPicPr>
              <p:nvPr/>
            </p:nvPicPr>
            <p:blipFill>
              <a:blip r:embed="rId3" cstate="print"/>
              <a:srcRect l="41600" t="48380" r="51906" b="43996"/>
              <a:stretch>
                <a:fillRect/>
              </a:stretch>
            </p:blipFill>
            <p:spPr bwMode="auto">
              <a:xfrm>
                <a:off x="4845423" y="4572000"/>
                <a:ext cx="309282" cy="363071"/>
              </a:xfrm>
              <a:prstGeom prst="rect">
                <a:avLst/>
              </a:prstGeom>
              <a:noFill/>
            </p:spPr>
          </p:pic>
          <p:pic>
            <p:nvPicPr>
              <p:cNvPr id="177" name="Picture 2" descr="http://blogs.bu.edu/rspooner/files/2013/04/cell-phone.jpg"/>
              <p:cNvPicPr>
                <a:picLocks noChangeAspect="1" noChangeArrowheads="1"/>
              </p:cNvPicPr>
              <p:nvPr/>
            </p:nvPicPr>
            <p:blipFill>
              <a:blip r:embed="rId3" cstate="print"/>
              <a:srcRect l="62399" t="72005" r="31013" b="20748"/>
              <a:stretch>
                <a:fillRect/>
              </a:stretch>
            </p:blipFill>
            <p:spPr bwMode="auto">
              <a:xfrm>
                <a:off x="5782235" y="5679141"/>
                <a:ext cx="313765" cy="345141"/>
              </a:xfrm>
              <a:prstGeom prst="rect">
                <a:avLst/>
              </a:prstGeom>
              <a:noFill/>
            </p:spPr>
          </p:pic>
          <p:pic>
            <p:nvPicPr>
              <p:cNvPr id="178" name="Picture 2" descr="http://blogs.bu.edu/rspooner/files/2013/04/cell-phone.jpg"/>
              <p:cNvPicPr>
                <a:picLocks noChangeAspect="1" noChangeArrowheads="1"/>
              </p:cNvPicPr>
              <p:nvPr/>
            </p:nvPicPr>
            <p:blipFill>
              <a:blip r:embed="rId3" cstate="print"/>
              <a:srcRect l="41128" t="70593" r="50401" b="20748"/>
              <a:stretch>
                <a:fillRect/>
              </a:stretch>
            </p:blipFill>
            <p:spPr bwMode="auto">
              <a:xfrm>
                <a:off x="5235388" y="5620871"/>
                <a:ext cx="403412" cy="412376"/>
              </a:xfrm>
              <a:prstGeom prst="rect">
                <a:avLst/>
              </a:prstGeom>
              <a:noFill/>
            </p:spPr>
          </p:pic>
          <p:pic>
            <p:nvPicPr>
              <p:cNvPr id="179" name="Picture 2" descr="http://blogs.bu.edu/rspooner/files/2013/04/cell-phone.jpg"/>
              <p:cNvPicPr>
                <a:picLocks noChangeAspect="1" noChangeArrowheads="1"/>
              </p:cNvPicPr>
              <p:nvPr/>
            </p:nvPicPr>
            <p:blipFill>
              <a:blip r:embed="rId3" cstate="print"/>
              <a:srcRect l="31151" t="71157" r="60002" b="20748"/>
              <a:stretch>
                <a:fillRect/>
              </a:stretch>
            </p:blipFill>
            <p:spPr bwMode="auto">
              <a:xfrm>
                <a:off x="4778189" y="5656729"/>
                <a:ext cx="421340" cy="385483"/>
              </a:xfrm>
              <a:prstGeom prst="rect">
                <a:avLst/>
              </a:prstGeom>
              <a:noFill/>
            </p:spPr>
          </p:pic>
          <p:pic>
            <p:nvPicPr>
              <p:cNvPr id="180" name="Picture 2" descr="http://blogs.bu.edu/rspooner/files/2013/04/cell-phone.jpg"/>
              <p:cNvPicPr>
                <a:picLocks noChangeAspect="1" noChangeArrowheads="1"/>
              </p:cNvPicPr>
              <p:nvPr/>
            </p:nvPicPr>
            <p:blipFill>
              <a:blip r:embed="rId3" cstate="print"/>
              <a:srcRect l="31998" t="49604" r="61602" b="43996"/>
              <a:stretch>
                <a:fillRect/>
              </a:stretch>
            </p:blipFill>
            <p:spPr bwMode="auto">
              <a:xfrm>
                <a:off x="4854388" y="4092389"/>
                <a:ext cx="304800" cy="304800"/>
              </a:xfrm>
              <a:prstGeom prst="rect">
                <a:avLst/>
              </a:prstGeom>
              <a:noFill/>
            </p:spPr>
          </p:pic>
          <p:pic>
            <p:nvPicPr>
              <p:cNvPr id="181" name="Picture 2" descr="http://blogs.bu.edu/rspooner/files/2013/04/cell-phone.jpg"/>
              <p:cNvPicPr>
                <a:picLocks noChangeAspect="1" noChangeArrowheads="1"/>
              </p:cNvPicPr>
              <p:nvPr/>
            </p:nvPicPr>
            <p:blipFill>
              <a:blip r:embed="rId3" cstate="print"/>
              <a:srcRect l="50916" t="48945" r="40802" b="43996"/>
              <a:stretch>
                <a:fillRect/>
              </a:stretch>
            </p:blipFill>
            <p:spPr bwMode="auto">
              <a:xfrm>
                <a:off x="5737412" y="4078942"/>
                <a:ext cx="394447" cy="336176"/>
              </a:xfrm>
              <a:prstGeom prst="rect">
                <a:avLst/>
              </a:prstGeom>
              <a:noFill/>
            </p:spPr>
          </p:pic>
          <p:sp>
            <p:nvSpPr>
              <p:cNvPr id="182" name="Rounded Rectangle 181"/>
              <p:cNvSpPr/>
              <p:nvPr/>
            </p:nvSpPr>
            <p:spPr>
              <a:xfrm flipV="1">
                <a:off x="5217459" y="3209363"/>
                <a:ext cx="528917" cy="8068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83" name="Frame 182"/>
              <p:cNvSpPr/>
              <p:nvPr/>
            </p:nvSpPr>
            <p:spPr>
              <a:xfrm>
                <a:off x="5378824" y="6082553"/>
                <a:ext cx="197224" cy="210671"/>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4" name="Rounded Rectangle 183"/>
              <p:cNvSpPr/>
              <p:nvPr/>
            </p:nvSpPr>
            <p:spPr>
              <a:xfrm>
                <a:off x="5715000" y="6096001"/>
                <a:ext cx="327212" cy="179294"/>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85" name="Rounded Rectangle 184"/>
              <p:cNvSpPr/>
              <p:nvPr/>
            </p:nvSpPr>
            <p:spPr>
              <a:xfrm>
                <a:off x="4845423" y="6113931"/>
                <a:ext cx="327212" cy="179294"/>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pic>
            <p:nvPicPr>
              <p:cNvPr id="186" name="Picture 4" descr="http://www.newcellphonesblog.com/wp-content/uploads/2010/03/Samsung-Galaxy-S-cell-phone-04.jpg"/>
              <p:cNvPicPr>
                <a:picLocks noChangeAspect="1" noChangeArrowheads="1"/>
              </p:cNvPicPr>
              <p:nvPr/>
            </p:nvPicPr>
            <p:blipFill>
              <a:blip r:embed="rId4" cstate="print"/>
              <a:srcRect l="50000" t="42187" r="42187" b="51563"/>
              <a:stretch>
                <a:fillRect/>
              </a:stretch>
            </p:blipFill>
            <p:spPr bwMode="auto">
              <a:xfrm>
                <a:off x="4818529" y="3558988"/>
                <a:ext cx="381000" cy="304800"/>
              </a:xfrm>
              <a:prstGeom prst="rect">
                <a:avLst/>
              </a:prstGeom>
              <a:noFill/>
            </p:spPr>
          </p:pic>
          <p:pic>
            <p:nvPicPr>
              <p:cNvPr id="187" name="Picture 4" descr="http://www.newcellphonesblog.com/wp-content/uploads/2010/03/Samsung-Galaxy-S-cell-phone-04.jpg"/>
              <p:cNvPicPr>
                <a:picLocks noChangeAspect="1" noChangeArrowheads="1"/>
              </p:cNvPicPr>
              <p:nvPr/>
            </p:nvPicPr>
            <p:blipFill>
              <a:blip r:embed="rId4" cstate="print"/>
              <a:srcRect l="57813" t="53124" r="34374" b="40626"/>
              <a:stretch>
                <a:fillRect/>
              </a:stretch>
            </p:blipFill>
            <p:spPr bwMode="auto">
              <a:xfrm>
                <a:off x="5764306" y="4598894"/>
                <a:ext cx="381000" cy="304800"/>
              </a:xfrm>
              <a:prstGeom prst="rect">
                <a:avLst/>
              </a:prstGeom>
              <a:noFill/>
            </p:spPr>
          </p:pic>
          <p:pic>
            <p:nvPicPr>
              <p:cNvPr id="188" name="Picture 4" descr="http://www.newcellphonesblog.com/wp-content/uploads/2010/03/Samsung-Galaxy-S-cell-phone-04.jpg"/>
              <p:cNvPicPr>
                <a:picLocks noChangeAspect="1" noChangeArrowheads="1"/>
              </p:cNvPicPr>
              <p:nvPr/>
            </p:nvPicPr>
            <p:blipFill>
              <a:blip r:embed="rId4" cstate="print"/>
              <a:srcRect l="43750" t="64061" r="51562" b="31251"/>
              <a:stretch>
                <a:fillRect/>
              </a:stretch>
            </p:blipFill>
            <p:spPr bwMode="auto">
              <a:xfrm>
                <a:off x="5298140" y="4074458"/>
                <a:ext cx="345141" cy="345141"/>
              </a:xfrm>
              <a:prstGeom prst="rect">
                <a:avLst/>
              </a:prstGeom>
              <a:noFill/>
            </p:spPr>
          </p:pic>
        </p:grpSp>
      </p:grpSp>
      <p:grpSp>
        <p:nvGrpSpPr>
          <p:cNvPr id="3" name="Group 2">
            <a:extLst>
              <a:ext uri="{FF2B5EF4-FFF2-40B4-BE49-F238E27FC236}">
                <a16:creationId xmlns:a16="http://schemas.microsoft.com/office/drawing/2014/main" id="{C7908BC9-1E58-4086-9C12-F97A8AF7AECE}"/>
              </a:ext>
            </a:extLst>
          </p:cNvPr>
          <p:cNvGrpSpPr/>
          <p:nvPr/>
        </p:nvGrpSpPr>
        <p:grpSpPr>
          <a:xfrm>
            <a:off x="6606989" y="3913094"/>
            <a:ext cx="3200400" cy="2162432"/>
            <a:chOff x="6606989" y="3913094"/>
            <a:chExt cx="3200400" cy="2162432"/>
          </a:xfrm>
        </p:grpSpPr>
        <p:grpSp>
          <p:nvGrpSpPr>
            <p:cNvPr id="205" name="Group 204"/>
            <p:cNvGrpSpPr/>
            <p:nvPr/>
          </p:nvGrpSpPr>
          <p:grpSpPr>
            <a:xfrm>
              <a:off x="6606989" y="3913094"/>
              <a:ext cx="3200400" cy="2162432"/>
              <a:chOff x="5082989" y="3913094"/>
              <a:chExt cx="3200400" cy="2162432"/>
            </a:xfrm>
          </p:grpSpPr>
          <p:grpSp>
            <p:nvGrpSpPr>
              <p:cNvPr id="204" name="Group 203"/>
              <p:cNvGrpSpPr/>
              <p:nvPr/>
            </p:nvGrpSpPr>
            <p:grpSpPr>
              <a:xfrm>
                <a:off x="5082989" y="3913094"/>
                <a:ext cx="3200400" cy="2162432"/>
                <a:chOff x="5082989" y="3913094"/>
                <a:chExt cx="3200400" cy="2162432"/>
              </a:xfrm>
            </p:grpSpPr>
            <p:sp>
              <p:nvSpPr>
                <p:cNvPr id="111" name="Rectangle 110"/>
                <p:cNvSpPr/>
                <p:nvPr/>
              </p:nvSpPr>
              <p:spPr>
                <a:xfrm>
                  <a:off x="5082989" y="3913094"/>
                  <a:ext cx="3200400" cy="216243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61"/>
                <p:cNvSpPr/>
                <p:nvPr/>
              </p:nvSpPr>
              <p:spPr>
                <a:xfrm>
                  <a:off x="5486400" y="4038600"/>
                  <a:ext cx="2438400" cy="1143000"/>
                </a:xfrm>
                <a:prstGeom prst="roundRect">
                  <a:avLst>
                    <a:gd name="adj" fmla="val 942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Rounded Rectangle 162"/>
              <p:cNvSpPr/>
              <p:nvPr/>
            </p:nvSpPr>
            <p:spPr>
              <a:xfrm>
                <a:off x="5791200" y="5181600"/>
                <a:ext cx="304800" cy="838200"/>
              </a:xfrm>
              <a:prstGeom prst="roundRect">
                <a:avLst>
                  <a:gd name="adj" fmla="val 942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163"/>
              <p:cNvSpPr/>
              <p:nvPr/>
            </p:nvSpPr>
            <p:spPr>
              <a:xfrm>
                <a:off x="7274859" y="5181600"/>
                <a:ext cx="304800" cy="838200"/>
              </a:xfrm>
              <a:prstGeom prst="roundRect">
                <a:avLst>
                  <a:gd name="adj" fmla="val 942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Arrow: Up 1">
              <a:extLst>
                <a:ext uri="{FF2B5EF4-FFF2-40B4-BE49-F238E27FC236}">
                  <a16:creationId xmlns:a16="http://schemas.microsoft.com/office/drawing/2014/main" id="{7F2A9A91-9DC6-47C4-9060-5C55C2284E58}"/>
                </a:ext>
              </a:extLst>
            </p:cNvPr>
            <p:cNvSpPr/>
            <p:nvPr/>
          </p:nvSpPr>
          <p:spPr>
            <a:xfrm>
              <a:off x="7962503" y="4225246"/>
              <a:ext cx="461862" cy="84205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813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244">
            <a:extLst>
              <a:ext uri="{FF2B5EF4-FFF2-40B4-BE49-F238E27FC236}">
                <a16:creationId xmlns:a16="http://schemas.microsoft.com/office/drawing/2014/main" id="{A2490CFA-7729-4626-A1BD-D76140747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Aharoni" pitchFamily="2" charset="-79"/>
                <a:cs typeface="Aharoni" pitchFamily="2" charset="-79"/>
              </a:rPr>
              <a:t>How Could the Lord Get Your Attention?</a:t>
            </a:r>
          </a:p>
        </p:txBody>
      </p:sp>
      <p:grpSp>
        <p:nvGrpSpPr>
          <p:cNvPr id="241" name="Group 240"/>
          <p:cNvGrpSpPr/>
          <p:nvPr/>
        </p:nvGrpSpPr>
        <p:grpSpPr>
          <a:xfrm>
            <a:off x="2362201" y="627529"/>
            <a:ext cx="2789275" cy="3383271"/>
            <a:chOff x="838200" y="627528"/>
            <a:chExt cx="2789275" cy="3383271"/>
          </a:xfrm>
        </p:grpSpPr>
        <p:grpSp>
          <p:nvGrpSpPr>
            <p:cNvPr id="233" name="Group 232"/>
            <p:cNvGrpSpPr/>
            <p:nvPr/>
          </p:nvGrpSpPr>
          <p:grpSpPr>
            <a:xfrm>
              <a:off x="838200" y="627528"/>
              <a:ext cx="2789275" cy="3334875"/>
              <a:chOff x="838200" y="627528"/>
              <a:chExt cx="2789275" cy="3334875"/>
            </a:xfrm>
          </p:grpSpPr>
          <p:sp>
            <p:nvSpPr>
              <p:cNvPr id="6" name="Rectangle 5"/>
              <p:cNvSpPr/>
              <p:nvPr/>
            </p:nvSpPr>
            <p:spPr>
              <a:xfrm rot="5400000">
                <a:off x="596150" y="1075766"/>
                <a:ext cx="3334875" cy="24384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838200" y="835511"/>
                <a:ext cx="2789275" cy="2822089"/>
                <a:chOff x="2590800" y="2667000"/>
                <a:chExt cx="3886200" cy="3931920"/>
              </a:xfrm>
            </p:grpSpPr>
            <p:grpSp>
              <p:nvGrpSpPr>
                <p:cNvPr id="10" name="Group 13"/>
                <p:cNvGrpSpPr/>
                <p:nvPr/>
              </p:nvGrpSpPr>
              <p:grpSpPr>
                <a:xfrm>
                  <a:off x="3048000" y="2667000"/>
                  <a:ext cx="2971800" cy="3931920"/>
                  <a:chOff x="152400" y="152400"/>
                  <a:chExt cx="4953000" cy="6553200"/>
                </a:xfrm>
              </p:grpSpPr>
              <p:sp>
                <p:nvSpPr>
                  <p:cNvPr id="16" name="Rounded Rectangle 1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2590800" y="3200401"/>
                  <a:ext cx="3886200" cy="1843902"/>
                </a:xfrm>
                <a:prstGeom prst="rect">
                  <a:avLst/>
                </a:prstGeom>
                <a:noFill/>
              </p:spPr>
              <p:txBody>
                <a:bodyPr wrap="square" rtlCol="0">
                  <a:spAutoFit/>
                </a:bodyPr>
                <a:lstStyle/>
                <a:p>
                  <a:pPr algn="ctr"/>
                  <a:r>
                    <a:rPr lang="en-US" sz="2000" dirty="0">
                      <a:solidFill>
                        <a:srgbClr val="FFC000"/>
                      </a:solidFill>
                      <a:latin typeface="Californian FB" pitchFamily="18" charset="0"/>
                    </a:rPr>
                    <a:t>The </a:t>
                  </a:r>
                </a:p>
                <a:p>
                  <a:pPr algn="ctr"/>
                  <a:r>
                    <a:rPr lang="en-US" sz="2000" dirty="0">
                      <a:solidFill>
                        <a:srgbClr val="FFC000"/>
                      </a:solidFill>
                      <a:latin typeface="Californian FB" pitchFamily="18" charset="0"/>
                    </a:rPr>
                    <a:t>Book</a:t>
                  </a:r>
                </a:p>
                <a:p>
                  <a:pPr algn="ctr"/>
                  <a:r>
                    <a:rPr lang="en-US" sz="2000" dirty="0">
                      <a:solidFill>
                        <a:srgbClr val="FFC000"/>
                      </a:solidFill>
                      <a:latin typeface="Californian FB" pitchFamily="18" charset="0"/>
                    </a:rPr>
                    <a:t> of </a:t>
                  </a:r>
                </a:p>
                <a:p>
                  <a:pPr algn="ctr"/>
                  <a:r>
                    <a:rPr lang="en-US" sz="2000" dirty="0">
                      <a:solidFill>
                        <a:srgbClr val="FFC000"/>
                      </a:solidFill>
                      <a:latin typeface="Californian FB" pitchFamily="18" charset="0"/>
                    </a:rPr>
                    <a:t>Mormon</a:t>
                  </a:r>
                </a:p>
              </p:txBody>
            </p:sp>
            <p:sp>
              <p:nvSpPr>
                <p:cNvPr id="12" name="TextBox 11"/>
                <p:cNvSpPr txBox="1"/>
                <p:nvPr/>
              </p:nvSpPr>
              <p:spPr>
                <a:xfrm>
                  <a:off x="3124200" y="5257800"/>
                  <a:ext cx="2667001" cy="643222"/>
                </a:xfrm>
                <a:prstGeom prst="rect">
                  <a:avLst/>
                </a:prstGeom>
                <a:noFill/>
              </p:spPr>
              <p:txBody>
                <a:bodyPr wrap="square" rtlCol="0">
                  <a:spAutoFit/>
                </a:bodyPr>
                <a:lstStyle/>
                <a:p>
                  <a:pPr algn="ctr"/>
                  <a:r>
                    <a:rPr lang="en-US" sz="1200" dirty="0">
                      <a:solidFill>
                        <a:srgbClr val="FFC000"/>
                      </a:solidFill>
                      <a:latin typeface="Californian FB" pitchFamily="18" charset="0"/>
                    </a:rPr>
                    <a:t>ANOTHER TESTAMENT </a:t>
                  </a:r>
                </a:p>
                <a:p>
                  <a:pPr algn="ctr"/>
                  <a:r>
                    <a:rPr lang="en-US" sz="1200" dirty="0">
                      <a:solidFill>
                        <a:srgbClr val="FFC000"/>
                      </a:solidFill>
                      <a:latin typeface="Californian FB" pitchFamily="18" charset="0"/>
                    </a:rPr>
                    <a:t>OF JESUS CHRIST</a:t>
                  </a:r>
                </a:p>
              </p:txBody>
            </p:sp>
            <p:cxnSp>
              <p:nvCxnSpPr>
                <p:cNvPr id="13" name="Straight Connector 12"/>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429000" y="50292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37" name="TextBox 236"/>
            <p:cNvSpPr txBox="1"/>
            <p:nvPr/>
          </p:nvSpPr>
          <p:spPr>
            <a:xfrm>
              <a:off x="1066800" y="3733800"/>
              <a:ext cx="2438400" cy="276999"/>
            </a:xfrm>
            <a:prstGeom prst="rect">
              <a:avLst/>
            </a:prstGeom>
            <a:noFill/>
          </p:spPr>
          <p:txBody>
            <a:bodyPr wrap="square" rtlCol="0">
              <a:spAutoFit/>
            </a:bodyPr>
            <a:lstStyle/>
            <a:p>
              <a:pPr algn="ctr"/>
              <a:r>
                <a:rPr lang="en-US" sz="1200" dirty="0">
                  <a:solidFill>
                    <a:schemeClr val="bg1"/>
                  </a:solidFill>
                </a:rPr>
                <a:t>Reading and studying the scriptures</a:t>
              </a:r>
            </a:p>
          </p:txBody>
        </p:sp>
      </p:grpSp>
      <p:grpSp>
        <p:nvGrpSpPr>
          <p:cNvPr id="243" name="Group 242"/>
          <p:cNvGrpSpPr/>
          <p:nvPr/>
        </p:nvGrpSpPr>
        <p:grpSpPr>
          <a:xfrm>
            <a:off x="2057400" y="4267201"/>
            <a:ext cx="3200400" cy="2181999"/>
            <a:chOff x="533400" y="4267200"/>
            <a:chExt cx="3200400" cy="2181999"/>
          </a:xfrm>
        </p:grpSpPr>
        <p:grpSp>
          <p:nvGrpSpPr>
            <p:cNvPr id="235" name="Group 234"/>
            <p:cNvGrpSpPr/>
            <p:nvPr/>
          </p:nvGrpSpPr>
          <p:grpSpPr>
            <a:xfrm>
              <a:off x="533400" y="4267200"/>
              <a:ext cx="3200400" cy="2162432"/>
              <a:chOff x="533400" y="4267200"/>
              <a:chExt cx="3200400" cy="2162432"/>
            </a:xfrm>
          </p:grpSpPr>
          <p:sp>
            <p:nvSpPr>
              <p:cNvPr id="7" name="Rectangle 6"/>
              <p:cNvSpPr/>
              <p:nvPr/>
            </p:nvSpPr>
            <p:spPr>
              <a:xfrm>
                <a:off x="533400" y="4267200"/>
                <a:ext cx="3200400" cy="216243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38200" y="4572000"/>
                <a:ext cx="2533650" cy="1447800"/>
                <a:chOff x="1143000" y="228600"/>
                <a:chExt cx="7086600" cy="3733800"/>
              </a:xfrm>
            </p:grpSpPr>
            <p:sp>
              <p:nvSpPr>
                <p:cNvPr id="20" name="Flowchart: Manual Operation 19"/>
                <p:cNvSpPr/>
                <p:nvPr/>
              </p:nvSpPr>
              <p:spPr>
                <a:xfrm>
                  <a:off x="15240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p:cNvSpPr/>
                <p:nvPr/>
              </p:nvSpPr>
              <p:spPr>
                <a:xfrm>
                  <a:off x="28956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21"/>
                <p:cNvSpPr/>
                <p:nvPr/>
              </p:nvSpPr>
              <p:spPr>
                <a:xfrm>
                  <a:off x="41910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Operation 22"/>
                <p:cNvSpPr/>
                <p:nvPr/>
              </p:nvSpPr>
              <p:spPr>
                <a:xfrm>
                  <a:off x="54864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Operation 23"/>
                <p:cNvSpPr/>
                <p:nvPr/>
              </p:nvSpPr>
              <p:spPr>
                <a:xfrm>
                  <a:off x="67818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Block Arc 24"/>
                <p:cNvSpPr/>
                <p:nvPr/>
              </p:nvSpPr>
              <p:spPr>
                <a:xfrm>
                  <a:off x="2133600" y="228600"/>
                  <a:ext cx="4953000" cy="3733800"/>
                </a:xfrm>
                <a:prstGeom prst="blockArc">
                  <a:avLst>
                    <a:gd name="adj1" fmla="val 10730320"/>
                    <a:gd name="adj2" fmla="val 41131"/>
                    <a:gd name="adj3" fmla="val 10235"/>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Flowchart: Manual Operation 25"/>
                <p:cNvSpPr/>
                <p:nvPr/>
              </p:nvSpPr>
              <p:spPr>
                <a:xfrm>
                  <a:off x="1219200" y="2362200"/>
                  <a:ext cx="7010400" cy="1447800"/>
                </a:xfrm>
                <a:prstGeom prst="flowChartManualOperation">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1143000" y="2057400"/>
                  <a:ext cx="7086600" cy="533400"/>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8" name="TextBox 237"/>
            <p:cNvSpPr txBox="1"/>
            <p:nvPr/>
          </p:nvSpPr>
          <p:spPr>
            <a:xfrm>
              <a:off x="533400" y="6172200"/>
              <a:ext cx="3200400" cy="276999"/>
            </a:xfrm>
            <a:prstGeom prst="rect">
              <a:avLst/>
            </a:prstGeom>
            <a:noFill/>
          </p:spPr>
          <p:txBody>
            <a:bodyPr wrap="square" rtlCol="0">
              <a:spAutoFit/>
            </a:bodyPr>
            <a:lstStyle/>
            <a:p>
              <a:pPr algn="ctr"/>
              <a:r>
                <a:rPr lang="en-US" sz="1200" dirty="0">
                  <a:solidFill>
                    <a:schemeClr val="bg1"/>
                  </a:solidFill>
                </a:rPr>
                <a:t>Attending Church Meetings</a:t>
              </a:r>
            </a:p>
          </p:txBody>
        </p:sp>
      </p:grpSp>
      <p:grpSp>
        <p:nvGrpSpPr>
          <p:cNvPr id="244" name="Group 243"/>
          <p:cNvGrpSpPr/>
          <p:nvPr/>
        </p:nvGrpSpPr>
        <p:grpSpPr>
          <a:xfrm>
            <a:off x="6553201" y="3913094"/>
            <a:ext cx="3254189" cy="2162432"/>
            <a:chOff x="5029200" y="3913094"/>
            <a:chExt cx="3254189" cy="2162432"/>
          </a:xfrm>
        </p:grpSpPr>
        <p:grpSp>
          <p:nvGrpSpPr>
            <p:cNvPr id="236" name="Group 235"/>
            <p:cNvGrpSpPr/>
            <p:nvPr/>
          </p:nvGrpSpPr>
          <p:grpSpPr>
            <a:xfrm>
              <a:off x="5082989" y="3913094"/>
              <a:ext cx="3200400" cy="2162432"/>
              <a:chOff x="5082989" y="3913094"/>
              <a:chExt cx="3200400" cy="2162432"/>
            </a:xfrm>
          </p:grpSpPr>
          <p:sp>
            <p:nvSpPr>
              <p:cNvPr id="8" name="Rectangle 7"/>
              <p:cNvSpPr/>
              <p:nvPr/>
            </p:nvSpPr>
            <p:spPr>
              <a:xfrm>
                <a:off x="5082989" y="3913094"/>
                <a:ext cx="3200400" cy="216243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6" name="Group 195"/>
              <p:cNvGrpSpPr/>
              <p:nvPr/>
            </p:nvGrpSpPr>
            <p:grpSpPr>
              <a:xfrm>
                <a:off x="5867400" y="4038600"/>
                <a:ext cx="1905000" cy="1841500"/>
                <a:chOff x="914400" y="1447800"/>
                <a:chExt cx="4572000" cy="4419600"/>
              </a:xfrm>
            </p:grpSpPr>
            <p:sp>
              <p:nvSpPr>
                <p:cNvPr id="197" name="Oval 196"/>
                <p:cNvSpPr/>
                <p:nvPr/>
              </p:nvSpPr>
              <p:spPr>
                <a:xfrm>
                  <a:off x="914400" y="3429000"/>
                  <a:ext cx="4572000" cy="18288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8" name="Group 214"/>
                <p:cNvGrpSpPr/>
                <p:nvPr/>
              </p:nvGrpSpPr>
              <p:grpSpPr>
                <a:xfrm>
                  <a:off x="1295400" y="1447800"/>
                  <a:ext cx="2667000" cy="4419600"/>
                  <a:chOff x="152400" y="2590800"/>
                  <a:chExt cx="2614354" cy="3581400"/>
                </a:xfrm>
              </p:grpSpPr>
              <p:sp>
                <p:nvSpPr>
                  <p:cNvPr id="212" name="Rounded Rectangle 211"/>
                  <p:cNvSpPr/>
                  <p:nvPr/>
                </p:nvSpPr>
                <p:spPr>
                  <a:xfrm>
                    <a:off x="251024" y="3429000"/>
                    <a:ext cx="2514600" cy="1981200"/>
                  </a:xfrm>
                  <a:prstGeom prst="roundRect">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Cloud 212"/>
                  <p:cNvSpPr/>
                  <p:nvPr/>
                </p:nvSpPr>
                <p:spPr>
                  <a:xfrm rot="21131850">
                    <a:off x="152400" y="3241850"/>
                    <a:ext cx="2614354" cy="2093086"/>
                  </a:xfrm>
                  <a:prstGeom prst="clou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ounded Rectangle 213"/>
                  <p:cNvSpPr/>
                  <p:nvPr/>
                </p:nvSpPr>
                <p:spPr>
                  <a:xfrm rot="16200000">
                    <a:off x="1981200" y="5410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ed Rectangle 214"/>
                  <p:cNvSpPr/>
                  <p:nvPr/>
                </p:nvSpPr>
                <p:spPr>
                  <a:xfrm rot="16200000">
                    <a:off x="0" y="5410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6" name="Group 48"/>
                  <p:cNvGrpSpPr/>
                  <p:nvPr/>
                </p:nvGrpSpPr>
                <p:grpSpPr>
                  <a:xfrm>
                    <a:off x="403424" y="2590800"/>
                    <a:ext cx="2286000" cy="914400"/>
                    <a:chOff x="3657600" y="4419600"/>
                    <a:chExt cx="2590800" cy="1066800"/>
                  </a:xfrm>
                </p:grpSpPr>
                <p:sp>
                  <p:nvSpPr>
                    <p:cNvPr id="226" name="Rounded Rectangle 225"/>
                    <p:cNvSpPr/>
                    <p:nvPr/>
                  </p:nvSpPr>
                  <p:spPr>
                    <a:xfrm>
                      <a:off x="3657600" y="4419600"/>
                      <a:ext cx="2590800" cy="1066800"/>
                    </a:xfrm>
                    <a:prstGeom prst="roundRect">
                      <a:avLst>
                        <a:gd name="adj" fmla="val 1000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Diamond 226"/>
                    <p:cNvSpPr/>
                    <p:nvPr/>
                  </p:nvSpPr>
                  <p:spPr>
                    <a:xfrm>
                      <a:off x="3733800" y="4495800"/>
                      <a:ext cx="838200" cy="914400"/>
                    </a:xfrm>
                    <a:prstGeom prst="diamon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Diamond 227"/>
                    <p:cNvSpPr/>
                    <p:nvPr/>
                  </p:nvSpPr>
                  <p:spPr>
                    <a:xfrm>
                      <a:off x="4572000" y="4495800"/>
                      <a:ext cx="838200" cy="914400"/>
                    </a:xfrm>
                    <a:prstGeom prst="diamon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Diamond 52"/>
                    <p:cNvSpPr/>
                    <p:nvPr/>
                  </p:nvSpPr>
                  <p:spPr>
                    <a:xfrm>
                      <a:off x="5410200" y="4495800"/>
                      <a:ext cx="838200" cy="914400"/>
                    </a:xfrm>
                    <a:prstGeom prst="diamon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Diamond 229"/>
                    <p:cNvSpPr/>
                    <p:nvPr/>
                  </p:nvSpPr>
                  <p:spPr>
                    <a:xfrm>
                      <a:off x="5562600" y="4648200"/>
                      <a:ext cx="533400" cy="609600"/>
                    </a:xfrm>
                    <a:prstGeom prst="diamon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Diamond 54"/>
                    <p:cNvSpPr/>
                    <p:nvPr/>
                  </p:nvSpPr>
                  <p:spPr>
                    <a:xfrm>
                      <a:off x="4724400" y="4648200"/>
                      <a:ext cx="533400" cy="609600"/>
                    </a:xfrm>
                    <a:prstGeom prst="diamon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Diamond 231"/>
                    <p:cNvSpPr/>
                    <p:nvPr/>
                  </p:nvSpPr>
                  <p:spPr>
                    <a:xfrm>
                      <a:off x="3886200" y="4648200"/>
                      <a:ext cx="533400" cy="609600"/>
                    </a:xfrm>
                    <a:prstGeom prst="diamon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7" name="Rounded Rectangle 216"/>
                  <p:cNvSpPr/>
                  <p:nvPr/>
                </p:nvSpPr>
                <p:spPr>
                  <a:xfrm>
                    <a:off x="708224" y="3048000"/>
                    <a:ext cx="1752600" cy="762000"/>
                  </a:xfrm>
                  <a:prstGeom prst="roundRect">
                    <a:avLst>
                      <a:gd name="adj" fmla="val 358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8" name="Group 47"/>
                  <p:cNvGrpSpPr/>
                  <p:nvPr/>
                </p:nvGrpSpPr>
                <p:grpSpPr>
                  <a:xfrm>
                    <a:off x="152400" y="4343400"/>
                    <a:ext cx="2590800" cy="1066800"/>
                    <a:chOff x="3657600" y="4419600"/>
                    <a:chExt cx="2590800" cy="1066800"/>
                  </a:xfrm>
                </p:grpSpPr>
                <p:sp>
                  <p:nvSpPr>
                    <p:cNvPr id="219" name="Rounded Rectangle 218"/>
                    <p:cNvSpPr/>
                    <p:nvPr/>
                  </p:nvSpPr>
                  <p:spPr>
                    <a:xfrm>
                      <a:off x="3657600" y="4419600"/>
                      <a:ext cx="2590800" cy="10668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Diamond 219"/>
                    <p:cNvSpPr/>
                    <p:nvPr/>
                  </p:nvSpPr>
                  <p:spPr>
                    <a:xfrm>
                      <a:off x="3733800" y="4495800"/>
                      <a:ext cx="838200" cy="914400"/>
                    </a:xfrm>
                    <a:prstGeom prst="diamon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Diamond 220"/>
                    <p:cNvSpPr/>
                    <p:nvPr/>
                  </p:nvSpPr>
                  <p:spPr>
                    <a:xfrm>
                      <a:off x="4572000" y="4495800"/>
                      <a:ext cx="838200" cy="914400"/>
                    </a:xfrm>
                    <a:prstGeom prst="diamon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Diamond 221"/>
                    <p:cNvSpPr/>
                    <p:nvPr/>
                  </p:nvSpPr>
                  <p:spPr>
                    <a:xfrm>
                      <a:off x="5410200" y="4495800"/>
                      <a:ext cx="838200" cy="914400"/>
                    </a:xfrm>
                    <a:prstGeom prst="diamon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Diamond 222"/>
                    <p:cNvSpPr/>
                    <p:nvPr/>
                  </p:nvSpPr>
                  <p:spPr>
                    <a:xfrm>
                      <a:off x="5562600" y="4648200"/>
                      <a:ext cx="533400" cy="609600"/>
                    </a:xfrm>
                    <a:prstGeom prst="diamon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Diamond 223"/>
                    <p:cNvSpPr/>
                    <p:nvPr/>
                  </p:nvSpPr>
                  <p:spPr>
                    <a:xfrm>
                      <a:off x="4724400" y="4648200"/>
                      <a:ext cx="533400" cy="609600"/>
                    </a:xfrm>
                    <a:prstGeom prst="diamon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Diamond 224"/>
                    <p:cNvSpPr/>
                    <p:nvPr/>
                  </p:nvSpPr>
                  <p:spPr>
                    <a:xfrm>
                      <a:off x="3886200" y="4648200"/>
                      <a:ext cx="533400" cy="609600"/>
                    </a:xfrm>
                    <a:prstGeom prst="diamon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9" name="Group 53"/>
                <p:cNvGrpSpPr/>
                <p:nvPr/>
              </p:nvGrpSpPr>
              <p:grpSpPr>
                <a:xfrm>
                  <a:off x="3581400" y="2209800"/>
                  <a:ext cx="1719434" cy="2503720"/>
                  <a:chOff x="2791106" y="2206354"/>
                  <a:chExt cx="1719434" cy="2503720"/>
                </a:xfrm>
              </p:grpSpPr>
              <p:sp>
                <p:nvSpPr>
                  <p:cNvPr id="200" name="Oval 199"/>
                  <p:cNvSpPr/>
                  <p:nvPr/>
                </p:nvSpPr>
                <p:spPr>
                  <a:xfrm rot="16353383">
                    <a:off x="4170183" y="4150459"/>
                    <a:ext cx="447231" cy="23348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rapezoid 200"/>
                  <p:cNvSpPr/>
                  <p:nvPr/>
                </p:nvSpPr>
                <p:spPr>
                  <a:xfrm rot="15976801">
                    <a:off x="3584048" y="3779729"/>
                    <a:ext cx="480855" cy="1066800"/>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rot="16353383">
                    <a:off x="4165533" y="4302859"/>
                    <a:ext cx="447231" cy="23348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rot="17784687">
                    <a:off x="2829206" y="3078730"/>
                    <a:ext cx="3048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rot="17784687">
                    <a:off x="2829206" y="3231130"/>
                    <a:ext cx="3048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204"/>
                  <p:cNvSpPr/>
                  <p:nvPr/>
                </p:nvSpPr>
                <p:spPr>
                  <a:xfrm rot="5884719">
                    <a:off x="3255679" y="2931728"/>
                    <a:ext cx="367970" cy="814502"/>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3276600" y="2286000"/>
                    <a:ext cx="762000" cy="1143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apezoid 206"/>
                  <p:cNvSpPr/>
                  <p:nvPr/>
                </p:nvSpPr>
                <p:spPr>
                  <a:xfrm>
                    <a:off x="3262184" y="3354859"/>
                    <a:ext cx="838200" cy="1066800"/>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207"/>
                  <p:cNvSpPr/>
                  <p:nvPr/>
                </p:nvSpPr>
                <p:spPr>
                  <a:xfrm rot="6507379">
                    <a:off x="3100077" y="3147264"/>
                    <a:ext cx="367970" cy="759941"/>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rapezoid 208"/>
                  <p:cNvSpPr/>
                  <p:nvPr/>
                </p:nvSpPr>
                <p:spPr>
                  <a:xfrm rot="15976801">
                    <a:off x="3540798" y="3936247"/>
                    <a:ext cx="480855" cy="1066800"/>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Teardrop 209"/>
                  <p:cNvSpPr/>
                  <p:nvPr/>
                </p:nvSpPr>
                <p:spPr>
                  <a:xfrm rot="3828718">
                    <a:off x="3423709" y="2377497"/>
                    <a:ext cx="875685" cy="533400"/>
                  </a:xfrm>
                  <a:prstGeom prst="teardrop">
                    <a:avLst>
                      <a:gd name="adj" fmla="val 68167"/>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eardrop 210"/>
                  <p:cNvSpPr/>
                  <p:nvPr/>
                </p:nvSpPr>
                <p:spPr>
                  <a:xfrm rot="10800000">
                    <a:off x="3276600" y="2209798"/>
                    <a:ext cx="457198" cy="472499"/>
                  </a:xfrm>
                  <a:prstGeom prst="teardrop">
                    <a:avLst>
                      <a:gd name="adj" fmla="val 108479"/>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39" name="TextBox 238"/>
            <p:cNvSpPr txBox="1"/>
            <p:nvPr/>
          </p:nvSpPr>
          <p:spPr>
            <a:xfrm>
              <a:off x="5029200" y="5791200"/>
              <a:ext cx="3200400" cy="276999"/>
            </a:xfrm>
            <a:prstGeom prst="rect">
              <a:avLst/>
            </a:prstGeom>
            <a:noFill/>
          </p:spPr>
          <p:txBody>
            <a:bodyPr wrap="square" rtlCol="0">
              <a:spAutoFit/>
            </a:bodyPr>
            <a:lstStyle/>
            <a:p>
              <a:pPr algn="ctr"/>
              <a:r>
                <a:rPr lang="en-US" sz="1200" dirty="0">
                  <a:solidFill>
                    <a:schemeClr val="bg1"/>
                  </a:solidFill>
                </a:rPr>
                <a:t>Prayer</a:t>
              </a:r>
            </a:p>
          </p:txBody>
        </p:sp>
      </p:grpSp>
      <p:sp>
        <p:nvSpPr>
          <p:cNvPr id="2" name="TextBox 1">
            <a:extLst>
              <a:ext uri="{FF2B5EF4-FFF2-40B4-BE49-F238E27FC236}">
                <a16:creationId xmlns:a16="http://schemas.microsoft.com/office/drawing/2014/main" id="{5982CD77-F2C8-4A53-A4CA-85733606F388}"/>
              </a:ext>
            </a:extLst>
          </p:cNvPr>
          <p:cNvSpPr txBox="1"/>
          <p:nvPr/>
        </p:nvSpPr>
        <p:spPr>
          <a:xfrm>
            <a:off x="471324" y="463723"/>
            <a:ext cx="1819355" cy="1446550"/>
          </a:xfrm>
          <a:prstGeom prst="rect">
            <a:avLst/>
          </a:prstGeom>
          <a:noFill/>
        </p:spPr>
        <p:txBody>
          <a:bodyPr wrap="square" rtlCol="0">
            <a:spAutoFit/>
          </a:bodyPr>
          <a:lstStyle/>
          <a:p>
            <a:r>
              <a:rPr lang="en-US" sz="8800" dirty="0">
                <a:solidFill>
                  <a:srgbClr val="FF0000"/>
                </a:solidFill>
              </a:rPr>
              <a:t>OR</a:t>
            </a:r>
          </a:p>
        </p:txBody>
      </p:sp>
      <p:grpSp>
        <p:nvGrpSpPr>
          <p:cNvPr id="393" name="Group 392">
            <a:extLst>
              <a:ext uri="{FF2B5EF4-FFF2-40B4-BE49-F238E27FC236}">
                <a16:creationId xmlns:a16="http://schemas.microsoft.com/office/drawing/2014/main" id="{BBF3FEA3-1772-3ACB-0AA9-F4C6B656D9F8}"/>
              </a:ext>
            </a:extLst>
          </p:cNvPr>
          <p:cNvGrpSpPr/>
          <p:nvPr/>
        </p:nvGrpSpPr>
        <p:grpSpPr>
          <a:xfrm>
            <a:off x="6096000" y="838201"/>
            <a:ext cx="4114800" cy="2334399"/>
            <a:chOff x="6096000" y="838201"/>
            <a:chExt cx="4114800" cy="2334399"/>
          </a:xfrm>
        </p:grpSpPr>
        <p:sp>
          <p:nvSpPr>
            <p:cNvPr id="5" name="Rectangle 4"/>
            <p:cNvSpPr/>
            <p:nvPr/>
          </p:nvSpPr>
          <p:spPr>
            <a:xfrm>
              <a:off x="6096000" y="838201"/>
              <a:ext cx="4114800" cy="228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6324600" y="1321527"/>
              <a:ext cx="3619499" cy="1611086"/>
              <a:chOff x="2133600" y="1295400"/>
              <a:chExt cx="4876800" cy="2514600"/>
            </a:xfrm>
          </p:grpSpPr>
          <p:sp>
            <p:nvSpPr>
              <p:cNvPr id="29" name="Rectangle 28"/>
              <p:cNvSpPr/>
              <p:nvPr/>
            </p:nvSpPr>
            <p:spPr>
              <a:xfrm>
                <a:off x="2133600" y="2057400"/>
                <a:ext cx="4876800" cy="1752600"/>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124200" y="1295400"/>
                <a:ext cx="2819400" cy="762000"/>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743200" y="2057400"/>
                <a:ext cx="152400" cy="17526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3124200" y="2057400"/>
                <a:ext cx="152400" cy="17526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505200" y="2057400"/>
                <a:ext cx="152400" cy="17526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886200" y="2057400"/>
                <a:ext cx="152400" cy="17526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267200" y="2057400"/>
                <a:ext cx="152400" cy="17526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648200" y="2057400"/>
                <a:ext cx="152400" cy="17526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029200" y="2057400"/>
                <a:ext cx="152400" cy="17526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410200" y="2057400"/>
                <a:ext cx="152400" cy="17526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791200" y="2057400"/>
                <a:ext cx="152400" cy="17526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172200" y="2057400"/>
                <a:ext cx="152400" cy="17526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rot="5400000">
                <a:off x="4419600" y="533400"/>
                <a:ext cx="228600" cy="28194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5400000">
                <a:off x="4419600" y="0"/>
                <a:ext cx="228600" cy="28194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733800" y="1524000"/>
                <a:ext cx="152400" cy="3048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114800" y="1524000"/>
                <a:ext cx="152400" cy="3048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4495800" y="1524000"/>
                <a:ext cx="152400" cy="3048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876800" y="1524000"/>
                <a:ext cx="152400" cy="3048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257800" y="1524000"/>
                <a:ext cx="152400" cy="3048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0" name="TextBox 239"/>
            <p:cNvSpPr txBox="1"/>
            <p:nvPr/>
          </p:nvSpPr>
          <p:spPr>
            <a:xfrm>
              <a:off x="6096000" y="2895601"/>
              <a:ext cx="4114800" cy="276999"/>
            </a:xfrm>
            <a:prstGeom prst="rect">
              <a:avLst/>
            </a:prstGeom>
            <a:noFill/>
          </p:spPr>
          <p:txBody>
            <a:bodyPr wrap="square" rtlCol="0">
              <a:spAutoFit/>
            </a:bodyPr>
            <a:lstStyle/>
            <a:p>
              <a:pPr algn="ctr"/>
              <a:r>
                <a:rPr lang="en-US" sz="1200" dirty="0">
                  <a:solidFill>
                    <a:schemeClr val="bg1"/>
                  </a:solidFill>
                </a:rPr>
                <a:t>Paying attention to what the prophets teach and testify of</a:t>
              </a:r>
            </a:p>
          </p:txBody>
        </p:sp>
        <p:grpSp>
          <p:nvGrpSpPr>
            <p:cNvPr id="3" name="Group 2">
              <a:extLst>
                <a:ext uri="{FF2B5EF4-FFF2-40B4-BE49-F238E27FC236}">
                  <a16:creationId xmlns:a16="http://schemas.microsoft.com/office/drawing/2014/main" id="{66F85B76-C9B6-7373-418B-B3F864354E46}"/>
                </a:ext>
              </a:extLst>
            </p:cNvPr>
            <p:cNvGrpSpPr/>
            <p:nvPr/>
          </p:nvGrpSpPr>
          <p:grpSpPr>
            <a:xfrm>
              <a:off x="6373179" y="1235240"/>
              <a:ext cx="642563" cy="587864"/>
              <a:chOff x="5105401" y="4191000"/>
              <a:chExt cx="2748575" cy="2514600"/>
            </a:xfrm>
          </p:grpSpPr>
          <p:sp>
            <p:nvSpPr>
              <p:cNvPr id="246" name="Cloud 245">
                <a:extLst>
                  <a:ext uri="{FF2B5EF4-FFF2-40B4-BE49-F238E27FC236}">
                    <a16:creationId xmlns:a16="http://schemas.microsoft.com/office/drawing/2014/main" id="{002F8992-6D17-C988-BE56-1D3032D9767F}"/>
                  </a:ext>
                </a:extLst>
              </p:cNvPr>
              <p:cNvSpPr/>
              <p:nvPr/>
            </p:nvSpPr>
            <p:spPr>
              <a:xfrm>
                <a:off x="5751206" y="5105400"/>
                <a:ext cx="1752600" cy="1143000"/>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loud 246">
                <a:extLst>
                  <a:ext uri="{FF2B5EF4-FFF2-40B4-BE49-F238E27FC236}">
                    <a16:creationId xmlns:a16="http://schemas.microsoft.com/office/drawing/2014/main" id="{9D15E925-1D2B-88FD-CC6A-048C6E935EC8}"/>
                  </a:ext>
                </a:extLst>
              </p:cNvPr>
              <p:cNvSpPr/>
              <p:nvPr/>
            </p:nvSpPr>
            <p:spPr>
              <a:xfrm>
                <a:off x="5393807" y="5350438"/>
                <a:ext cx="1752600" cy="1143000"/>
              </a:xfrm>
              <a:prstGeom prst="clou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loud 247">
                <a:extLst>
                  <a:ext uri="{FF2B5EF4-FFF2-40B4-BE49-F238E27FC236}">
                    <a16:creationId xmlns:a16="http://schemas.microsoft.com/office/drawing/2014/main" id="{DB904B19-5ADA-9D80-84D6-DD06EF1898EA}"/>
                  </a:ext>
                </a:extLst>
              </p:cNvPr>
              <p:cNvSpPr/>
              <p:nvPr/>
            </p:nvSpPr>
            <p:spPr>
              <a:xfrm>
                <a:off x="6360806" y="5410200"/>
                <a:ext cx="1219200" cy="914400"/>
              </a:xfrm>
              <a:prstGeom prst="clou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9" name="Group 22">
                <a:extLst>
                  <a:ext uri="{FF2B5EF4-FFF2-40B4-BE49-F238E27FC236}">
                    <a16:creationId xmlns:a16="http://schemas.microsoft.com/office/drawing/2014/main" id="{D924DF5B-3792-5A43-045D-E86F6F220B1F}"/>
                  </a:ext>
                </a:extLst>
              </p:cNvPr>
              <p:cNvGrpSpPr/>
              <p:nvPr/>
            </p:nvGrpSpPr>
            <p:grpSpPr>
              <a:xfrm>
                <a:off x="5827406" y="4495800"/>
                <a:ext cx="1433175" cy="1409818"/>
                <a:chOff x="7185317" y="571382"/>
                <a:chExt cx="1433175" cy="1409818"/>
              </a:xfrm>
              <a:solidFill>
                <a:srgbClr val="92D050"/>
              </a:solidFill>
            </p:grpSpPr>
            <p:sp>
              <p:nvSpPr>
                <p:cNvPr id="315" name="Moon 23">
                  <a:extLst>
                    <a:ext uri="{FF2B5EF4-FFF2-40B4-BE49-F238E27FC236}">
                      <a16:creationId xmlns:a16="http://schemas.microsoft.com/office/drawing/2014/main" id="{E702AB4F-70E7-B0E7-4B60-A504C15FB7C4}"/>
                    </a:ext>
                  </a:extLst>
                </p:cNvPr>
                <p:cNvSpPr/>
                <p:nvPr/>
              </p:nvSpPr>
              <p:spPr>
                <a:xfrm>
                  <a:off x="7543800" y="609600"/>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Moon 24">
                  <a:extLst>
                    <a:ext uri="{FF2B5EF4-FFF2-40B4-BE49-F238E27FC236}">
                      <a16:creationId xmlns:a16="http://schemas.microsoft.com/office/drawing/2014/main" id="{BB9D26C2-DCDD-3CCC-0B75-8B3A4AC6145D}"/>
                    </a:ext>
                  </a:extLst>
                </p:cNvPr>
                <p:cNvSpPr/>
                <p:nvPr/>
              </p:nvSpPr>
              <p:spPr>
                <a:xfrm rot="2635937">
                  <a:off x="7856492" y="57138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Moon 25">
                  <a:extLst>
                    <a:ext uri="{FF2B5EF4-FFF2-40B4-BE49-F238E27FC236}">
                      <a16:creationId xmlns:a16="http://schemas.microsoft.com/office/drawing/2014/main" id="{A37BA199-9D4E-E659-3A58-52C5C22DB256}"/>
                    </a:ext>
                  </a:extLst>
                </p:cNvPr>
                <p:cNvSpPr/>
                <p:nvPr/>
              </p:nvSpPr>
              <p:spPr>
                <a:xfrm rot="17463133" flipH="1">
                  <a:off x="7375817" y="75136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Teardrop 26">
                  <a:extLst>
                    <a:ext uri="{FF2B5EF4-FFF2-40B4-BE49-F238E27FC236}">
                      <a16:creationId xmlns:a16="http://schemas.microsoft.com/office/drawing/2014/main" id="{52DB8F12-800E-376F-DB5E-2DB7AD8E2EE9}"/>
                    </a:ext>
                  </a:extLst>
                </p:cNvPr>
                <p:cNvSpPr/>
                <p:nvPr/>
              </p:nvSpPr>
              <p:spPr>
                <a:xfrm>
                  <a:off x="7772400" y="1066800"/>
                  <a:ext cx="457200" cy="914400"/>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64">
                <a:extLst>
                  <a:ext uri="{FF2B5EF4-FFF2-40B4-BE49-F238E27FC236}">
                    <a16:creationId xmlns:a16="http://schemas.microsoft.com/office/drawing/2014/main" id="{A327DB11-F30A-59CB-5C38-CD9D020E6A43}"/>
                  </a:ext>
                </a:extLst>
              </p:cNvPr>
              <p:cNvGrpSpPr/>
              <p:nvPr/>
            </p:nvGrpSpPr>
            <p:grpSpPr>
              <a:xfrm>
                <a:off x="6132206" y="4191000"/>
                <a:ext cx="838200" cy="914400"/>
                <a:chOff x="4191000" y="4876800"/>
                <a:chExt cx="1828800" cy="1981200"/>
              </a:xfrm>
            </p:grpSpPr>
            <p:sp>
              <p:nvSpPr>
                <p:cNvPr id="298" name="Teardrop 297">
                  <a:extLst>
                    <a:ext uri="{FF2B5EF4-FFF2-40B4-BE49-F238E27FC236}">
                      <a16:creationId xmlns:a16="http://schemas.microsoft.com/office/drawing/2014/main" id="{EF36ADBA-FCA8-3BB3-0506-F4B36D56B868}"/>
                    </a:ext>
                  </a:extLst>
                </p:cNvPr>
                <p:cNvSpPr/>
                <p:nvPr/>
              </p:nvSpPr>
              <p:spPr>
                <a:xfrm rot="20612414">
                  <a:off x="4540344" y="6007921"/>
                  <a:ext cx="679968" cy="85007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Teardrop 298">
                  <a:extLst>
                    <a:ext uri="{FF2B5EF4-FFF2-40B4-BE49-F238E27FC236}">
                      <a16:creationId xmlns:a16="http://schemas.microsoft.com/office/drawing/2014/main" id="{53D9B190-A482-04CB-22D9-42E2B579DD5C}"/>
                    </a:ext>
                  </a:extLst>
                </p:cNvPr>
                <p:cNvSpPr/>
                <p:nvPr/>
              </p:nvSpPr>
              <p:spPr>
                <a:xfrm rot="12470521">
                  <a:off x="5339832" y="5196325"/>
                  <a:ext cx="679968" cy="85007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Teardrop 299">
                  <a:extLst>
                    <a:ext uri="{FF2B5EF4-FFF2-40B4-BE49-F238E27FC236}">
                      <a16:creationId xmlns:a16="http://schemas.microsoft.com/office/drawing/2014/main" id="{276FBA89-FDC2-7354-7EB0-40B705571814}"/>
                    </a:ext>
                  </a:extLst>
                </p:cNvPr>
                <p:cNvSpPr/>
                <p:nvPr/>
              </p:nvSpPr>
              <p:spPr>
                <a:xfrm rot="16498226">
                  <a:off x="5197985" y="5921727"/>
                  <a:ext cx="765071" cy="75551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eardrop 300">
                  <a:extLst>
                    <a:ext uri="{FF2B5EF4-FFF2-40B4-BE49-F238E27FC236}">
                      <a16:creationId xmlns:a16="http://schemas.microsoft.com/office/drawing/2014/main" id="{5B5FF48D-2A5E-E655-68E8-0B5B35575E05}"/>
                    </a:ext>
                  </a:extLst>
                </p:cNvPr>
                <p:cNvSpPr/>
                <p:nvPr/>
              </p:nvSpPr>
              <p:spPr>
                <a:xfrm rot="4891691">
                  <a:off x="4186224" y="5300106"/>
                  <a:ext cx="765071" cy="75551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eardrop 301">
                  <a:extLst>
                    <a:ext uri="{FF2B5EF4-FFF2-40B4-BE49-F238E27FC236}">
                      <a16:creationId xmlns:a16="http://schemas.microsoft.com/office/drawing/2014/main" id="{FD7E6484-CAF7-4D78-392D-1942F8E5BF6F}"/>
                    </a:ext>
                  </a:extLst>
                </p:cNvPr>
                <p:cNvSpPr/>
                <p:nvPr/>
              </p:nvSpPr>
              <p:spPr>
                <a:xfrm rot="8037859">
                  <a:off x="4705904" y="4881576"/>
                  <a:ext cx="765071" cy="75551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5-Point Star 133">
                  <a:extLst>
                    <a:ext uri="{FF2B5EF4-FFF2-40B4-BE49-F238E27FC236}">
                      <a16:creationId xmlns:a16="http://schemas.microsoft.com/office/drawing/2014/main" id="{7D00C638-AA96-A3F1-7C1A-26B84BEF6E7A}"/>
                    </a:ext>
                  </a:extLst>
                </p:cNvPr>
                <p:cNvSpPr/>
                <p:nvPr/>
              </p:nvSpPr>
              <p:spPr>
                <a:xfrm>
                  <a:off x="4673898" y="5321894"/>
                  <a:ext cx="906623" cy="1020095"/>
                </a:xfrm>
                <a:prstGeom prst="star5">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4" name="Group 15">
                  <a:extLst>
                    <a:ext uri="{FF2B5EF4-FFF2-40B4-BE49-F238E27FC236}">
                      <a16:creationId xmlns:a16="http://schemas.microsoft.com/office/drawing/2014/main" id="{40BC8807-2F1F-6EB0-C31C-271F258D64D8}"/>
                    </a:ext>
                  </a:extLst>
                </p:cNvPr>
                <p:cNvGrpSpPr/>
                <p:nvPr/>
              </p:nvGrpSpPr>
              <p:grpSpPr>
                <a:xfrm>
                  <a:off x="4825002" y="5491910"/>
                  <a:ext cx="604416" cy="765071"/>
                  <a:chOff x="6254633" y="2139815"/>
                  <a:chExt cx="790690" cy="814285"/>
                </a:xfrm>
              </p:grpSpPr>
              <p:sp>
                <p:nvSpPr>
                  <p:cNvPr id="310" name="Teardrop 10">
                    <a:extLst>
                      <a:ext uri="{FF2B5EF4-FFF2-40B4-BE49-F238E27FC236}">
                        <a16:creationId xmlns:a16="http://schemas.microsoft.com/office/drawing/2014/main" id="{60E0512B-1C4A-C7D0-A20D-A59D1E4B1EA9}"/>
                      </a:ext>
                    </a:extLst>
                  </p:cNvPr>
                  <p:cNvSpPr/>
                  <p:nvPr/>
                </p:nvSpPr>
                <p:spPr>
                  <a:xfrm rot="8037859">
                    <a:off x="6483630" y="2123551"/>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Teardrop 60">
                    <a:extLst>
                      <a:ext uri="{FF2B5EF4-FFF2-40B4-BE49-F238E27FC236}">
                        <a16:creationId xmlns:a16="http://schemas.microsoft.com/office/drawing/2014/main" id="{DDD639DC-80AB-BC19-F6E3-55C9E023DBB6}"/>
                      </a:ext>
                    </a:extLst>
                  </p:cNvPr>
                  <p:cNvSpPr/>
                  <p:nvPr/>
                </p:nvSpPr>
                <p:spPr>
                  <a:xfrm rot="12813022">
                    <a:off x="6719381" y="2264561"/>
                    <a:ext cx="325942" cy="423880"/>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Teardrop 311">
                    <a:extLst>
                      <a:ext uri="{FF2B5EF4-FFF2-40B4-BE49-F238E27FC236}">
                        <a16:creationId xmlns:a16="http://schemas.microsoft.com/office/drawing/2014/main" id="{68E71C32-1BED-376D-75FF-FA063781DB9B}"/>
                      </a:ext>
                    </a:extLst>
                  </p:cNvPr>
                  <p:cNvSpPr/>
                  <p:nvPr/>
                </p:nvSpPr>
                <p:spPr>
                  <a:xfrm rot="16504535">
                    <a:off x="6660125" y="2514300"/>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Teardrop 312">
                    <a:extLst>
                      <a:ext uri="{FF2B5EF4-FFF2-40B4-BE49-F238E27FC236}">
                        <a16:creationId xmlns:a16="http://schemas.microsoft.com/office/drawing/2014/main" id="{A1DC63FF-D64F-C84F-627A-A06354EF3129}"/>
                      </a:ext>
                    </a:extLst>
                  </p:cNvPr>
                  <p:cNvSpPr/>
                  <p:nvPr/>
                </p:nvSpPr>
                <p:spPr>
                  <a:xfrm rot="2642164">
                    <a:off x="6254633" y="2352558"/>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Teardrop 313">
                    <a:extLst>
                      <a:ext uri="{FF2B5EF4-FFF2-40B4-BE49-F238E27FC236}">
                        <a16:creationId xmlns:a16="http://schemas.microsoft.com/office/drawing/2014/main" id="{0DA46E6F-8E0D-B0C1-9BE2-D1B9D6CEF7FF}"/>
                      </a:ext>
                    </a:extLst>
                  </p:cNvPr>
                  <p:cNvSpPr/>
                  <p:nvPr/>
                </p:nvSpPr>
                <p:spPr>
                  <a:xfrm rot="19608789">
                    <a:off x="6475720" y="2577965"/>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5" name="Oval 304">
                  <a:extLst>
                    <a:ext uri="{FF2B5EF4-FFF2-40B4-BE49-F238E27FC236}">
                      <a16:creationId xmlns:a16="http://schemas.microsoft.com/office/drawing/2014/main" id="{00FD9D18-6D5F-583B-2C29-B3A3EA09A90A}"/>
                    </a:ext>
                  </a:extLst>
                </p:cNvPr>
                <p:cNvSpPr/>
                <p:nvPr/>
              </p:nvSpPr>
              <p:spPr>
                <a:xfrm>
                  <a:off x="5127210" y="5746935"/>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9D8A59F9-C213-6E0E-86FB-A01C7F8DE471}"/>
                    </a:ext>
                  </a:extLst>
                </p:cNvPr>
                <p:cNvSpPr/>
                <p:nvPr/>
              </p:nvSpPr>
              <p:spPr>
                <a:xfrm>
                  <a:off x="5202761" y="5831942"/>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31F91B94-8B05-374A-C79E-F3706133318B}"/>
                    </a:ext>
                  </a:extLst>
                </p:cNvPr>
                <p:cNvSpPr/>
                <p:nvPr/>
              </p:nvSpPr>
              <p:spPr>
                <a:xfrm>
                  <a:off x="5051658" y="5916950"/>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9958838A-0B8B-AB1C-291F-B8C0ADF37FED}"/>
                    </a:ext>
                  </a:extLst>
                </p:cNvPr>
                <p:cNvSpPr/>
                <p:nvPr/>
              </p:nvSpPr>
              <p:spPr>
                <a:xfrm>
                  <a:off x="4976106" y="5831942"/>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E1E6EF8C-C42F-89BC-2F83-33E375DD0112}"/>
                    </a:ext>
                  </a:extLst>
                </p:cNvPr>
                <p:cNvSpPr/>
                <p:nvPr/>
              </p:nvSpPr>
              <p:spPr>
                <a:xfrm>
                  <a:off x="5051658" y="5661926"/>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65">
                <a:extLst>
                  <a:ext uri="{FF2B5EF4-FFF2-40B4-BE49-F238E27FC236}">
                    <a16:creationId xmlns:a16="http://schemas.microsoft.com/office/drawing/2014/main" id="{BC57038D-C564-2A9D-F3C2-506D209E6FC0}"/>
                  </a:ext>
                </a:extLst>
              </p:cNvPr>
              <p:cNvGrpSpPr/>
              <p:nvPr/>
            </p:nvGrpSpPr>
            <p:grpSpPr>
              <a:xfrm rot="19615177">
                <a:off x="5105401" y="4772663"/>
                <a:ext cx="1433175" cy="1409818"/>
                <a:chOff x="7185317" y="571382"/>
                <a:chExt cx="1433175" cy="1409818"/>
              </a:xfrm>
              <a:solidFill>
                <a:srgbClr val="92D050"/>
              </a:solidFill>
            </p:grpSpPr>
            <p:sp>
              <p:nvSpPr>
                <p:cNvPr id="294" name="Moon 293">
                  <a:extLst>
                    <a:ext uri="{FF2B5EF4-FFF2-40B4-BE49-F238E27FC236}">
                      <a16:creationId xmlns:a16="http://schemas.microsoft.com/office/drawing/2014/main" id="{043AE753-139D-9672-13B9-BFF35074CA4C}"/>
                    </a:ext>
                  </a:extLst>
                </p:cNvPr>
                <p:cNvSpPr/>
                <p:nvPr/>
              </p:nvSpPr>
              <p:spPr>
                <a:xfrm>
                  <a:off x="7543800" y="609600"/>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Moon 294">
                  <a:extLst>
                    <a:ext uri="{FF2B5EF4-FFF2-40B4-BE49-F238E27FC236}">
                      <a16:creationId xmlns:a16="http://schemas.microsoft.com/office/drawing/2014/main" id="{F99B04BC-0FAE-18C9-3949-2A4852AB08D0}"/>
                    </a:ext>
                  </a:extLst>
                </p:cNvPr>
                <p:cNvSpPr/>
                <p:nvPr/>
              </p:nvSpPr>
              <p:spPr>
                <a:xfrm rot="2635937">
                  <a:off x="7856492" y="57138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Moon 295">
                  <a:extLst>
                    <a:ext uri="{FF2B5EF4-FFF2-40B4-BE49-F238E27FC236}">
                      <a16:creationId xmlns:a16="http://schemas.microsoft.com/office/drawing/2014/main" id="{58BA427B-546C-4BF3-04CA-5156ACC4ED87}"/>
                    </a:ext>
                  </a:extLst>
                </p:cNvPr>
                <p:cNvSpPr/>
                <p:nvPr/>
              </p:nvSpPr>
              <p:spPr>
                <a:xfrm rot="17463133" flipH="1">
                  <a:off x="7375817" y="75136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Teardrop 296">
                  <a:extLst>
                    <a:ext uri="{FF2B5EF4-FFF2-40B4-BE49-F238E27FC236}">
                      <a16:creationId xmlns:a16="http://schemas.microsoft.com/office/drawing/2014/main" id="{B3FF8AA0-CAC6-0787-BCD0-FBEDD76C6B99}"/>
                    </a:ext>
                  </a:extLst>
                </p:cNvPr>
                <p:cNvSpPr/>
                <p:nvPr/>
              </p:nvSpPr>
              <p:spPr>
                <a:xfrm>
                  <a:off x="7772400" y="1066800"/>
                  <a:ext cx="457200" cy="914400"/>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4">
                <a:extLst>
                  <a:ext uri="{FF2B5EF4-FFF2-40B4-BE49-F238E27FC236}">
                    <a16:creationId xmlns:a16="http://schemas.microsoft.com/office/drawing/2014/main" id="{F444CAEE-ED93-1E66-983A-9737B9065499}"/>
                  </a:ext>
                </a:extLst>
              </p:cNvPr>
              <p:cNvGrpSpPr/>
              <p:nvPr/>
            </p:nvGrpSpPr>
            <p:grpSpPr>
              <a:xfrm>
                <a:off x="5217806" y="4953000"/>
                <a:ext cx="914400" cy="914400"/>
                <a:chOff x="4084960" y="1963223"/>
                <a:chExt cx="1844487" cy="1775922"/>
              </a:xfrm>
            </p:grpSpPr>
            <p:sp>
              <p:nvSpPr>
                <p:cNvPr id="277" name="Teardrop 5">
                  <a:extLst>
                    <a:ext uri="{FF2B5EF4-FFF2-40B4-BE49-F238E27FC236}">
                      <a16:creationId xmlns:a16="http://schemas.microsoft.com/office/drawing/2014/main" id="{17DD349A-B650-BA51-1BE5-95290EE9F8F2}"/>
                    </a:ext>
                  </a:extLst>
                </p:cNvPr>
                <p:cNvSpPr/>
                <p:nvPr/>
              </p:nvSpPr>
              <p:spPr>
                <a:xfrm rot="20612414">
                  <a:off x="4437301" y="2977145"/>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eardrop 6">
                  <a:extLst>
                    <a:ext uri="{FF2B5EF4-FFF2-40B4-BE49-F238E27FC236}">
                      <a16:creationId xmlns:a16="http://schemas.microsoft.com/office/drawing/2014/main" id="{851B2B10-F42C-2FAD-A0AF-0EA993FA6C22}"/>
                    </a:ext>
                  </a:extLst>
                </p:cNvPr>
                <p:cNvSpPr/>
                <p:nvPr/>
              </p:nvSpPr>
              <p:spPr>
                <a:xfrm rot="12470521">
                  <a:off x="5243647" y="2249641"/>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ardrop 7">
                  <a:extLst>
                    <a:ext uri="{FF2B5EF4-FFF2-40B4-BE49-F238E27FC236}">
                      <a16:creationId xmlns:a16="http://schemas.microsoft.com/office/drawing/2014/main" id="{7A0AD0AE-C65B-586B-30C5-5BE235BED01E}"/>
                    </a:ext>
                  </a:extLst>
                </p:cNvPr>
                <p:cNvSpPr/>
                <p:nvPr/>
              </p:nvSpPr>
              <p:spPr>
                <a:xfrm rot="16498226">
                  <a:off x="5143500" y="2857500"/>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ardrop 8">
                  <a:extLst>
                    <a:ext uri="{FF2B5EF4-FFF2-40B4-BE49-F238E27FC236}">
                      <a16:creationId xmlns:a16="http://schemas.microsoft.com/office/drawing/2014/main" id="{AA6A1980-8790-F075-43DC-0EE7ED621174}"/>
                    </a:ext>
                  </a:extLst>
                </p:cNvPr>
                <p:cNvSpPr/>
                <p:nvPr/>
              </p:nvSpPr>
              <p:spPr>
                <a:xfrm rot="4891691">
                  <a:off x="4123060" y="2300288"/>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ardrop 9">
                  <a:extLst>
                    <a:ext uri="{FF2B5EF4-FFF2-40B4-BE49-F238E27FC236}">
                      <a16:creationId xmlns:a16="http://schemas.microsoft.com/office/drawing/2014/main" id="{2203384C-E442-7C59-21C5-69772FD294E9}"/>
                    </a:ext>
                  </a:extLst>
                </p:cNvPr>
                <p:cNvSpPr/>
                <p:nvPr/>
              </p:nvSpPr>
              <p:spPr>
                <a:xfrm rot="8037859">
                  <a:off x="4647197" y="1925123"/>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5-Point Star 10">
                  <a:extLst>
                    <a:ext uri="{FF2B5EF4-FFF2-40B4-BE49-F238E27FC236}">
                      <a16:creationId xmlns:a16="http://schemas.microsoft.com/office/drawing/2014/main" id="{DD922BF4-4978-FFA8-5EBB-02B59152D92B}"/>
                    </a:ext>
                  </a:extLst>
                </p:cNvPr>
                <p:cNvSpPr/>
                <p:nvPr/>
              </p:nvSpPr>
              <p:spPr>
                <a:xfrm>
                  <a:off x="4572000" y="2362200"/>
                  <a:ext cx="914400" cy="914400"/>
                </a:xfrm>
                <a:prstGeom prst="star5">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3" name="Group 15">
                  <a:extLst>
                    <a:ext uri="{FF2B5EF4-FFF2-40B4-BE49-F238E27FC236}">
                      <a16:creationId xmlns:a16="http://schemas.microsoft.com/office/drawing/2014/main" id="{122FE9E2-CF70-FC34-6F38-82C3A7C08486}"/>
                    </a:ext>
                  </a:extLst>
                </p:cNvPr>
                <p:cNvGrpSpPr/>
                <p:nvPr/>
              </p:nvGrpSpPr>
              <p:grpSpPr>
                <a:xfrm>
                  <a:off x="4724400" y="2514600"/>
                  <a:ext cx="609600" cy="685800"/>
                  <a:chOff x="6254633" y="2139815"/>
                  <a:chExt cx="790690" cy="814285"/>
                </a:xfrm>
              </p:grpSpPr>
              <p:sp>
                <p:nvSpPr>
                  <p:cNvPr id="289" name="Teardrop 10">
                    <a:extLst>
                      <a:ext uri="{FF2B5EF4-FFF2-40B4-BE49-F238E27FC236}">
                        <a16:creationId xmlns:a16="http://schemas.microsoft.com/office/drawing/2014/main" id="{32192922-D9E6-28AC-8366-8E223D2157AC}"/>
                      </a:ext>
                    </a:extLst>
                  </p:cNvPr>
                  <p:cNvSpPr/>
                  <p:nvPr/>
                </p:nvSpPr>
                <p:spPr>
                  <a:xfrm rot="8037859">
                    <a:off x="6483630" y="2123551"/>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eardrop 18">
                    <a:extLst>
                      <a:ext uri="{FF2B5EF4-FFF2-40B4-BE49-F238E27FC236}">
                        <a16:creationId xmlns:a16="http://schemas.microsoft.com/office/drawing/2014/main" id="{4AF781E7-9903-3B74-0FDF-5EB4EBD252D9}"/>
                      </a:ext>
                    </a:extLst>
                  </p:cNvPr>
                  <p:cNvSpPr/>
                  <p:nvPr/>
                </p:nvSpPr>
                <p:spPr>
                  <a:xfrm rot="12813022">
                    <a:off x="6719381" y="2264561"/>
                    <a:ext cx="325942" cy="423880"/>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ardrop 19">
                    <a:extLst>
                      <a:ext uri="{FF2B5EF4-FFF2-40B4-BE49-F238E27FC236}">
                        <a16:creationId xmlns:a16="http://schemas.microsoft.com/office/drawing/2014/main" id="{D7128F8F-B4CC-BE4B-704F-DF04E838212F}"/>
                      </a:ext>
                    </a:extLst>
                  </p:cNvPr>
                  <p:cNvSpPr/>
                  <p:nvPr/>
                </p:nvSpPr>
                <p:spPr>
                  <a:xfrm rot="16504535">
                    <a:off x="6660125" y="2514300"/>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eardrop 20">
                    <a:extLst>
                      <a:ext uri="{FF2B5EF4-FFF2-40B4-BE49-F238E27FC236}">
                        <a16:creationId xmlns:a16="http://schemas.microsoft.com/office/drawing/2014/main" id="{838CA30A-7EA8-78F2-40C9-7415FA15BA46}"/>
                      </a:ext>
                    </a:extLst>
                  </p:cNvPr>
                  <p:cNvSpPr/>
                  <p:nvPr/>
                </p:nvSpPr>
                <p:spPr>
                  <a:xfrm rot="2642164">
                    <a:off x="6254633" y="2352558"/>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eardrop 21">
                    <a:extLst>
                      <a:ext uri="{FF2B5EF4-FFF2-40B4-BE49-F238E27FC236}">
                        <a16:creationId xmlns:a16="http://schemas.microsoft.com/office/drawing/2014/main" id="{660CD136-079D-9D8B-B15E-E35797F8646F}"/>
                      </a:ext>
                    </a:extLst>
                  </p:cNvPr>
                  <p:cNvSpPr/>
                  <p:nvPr/>
                </p:nvSpPr>
                <p:spPr>
                  <a:xfrm rot="19608789">
                    <a:off x="6475720" y="2577965"/>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4" name="Oval 12">
                  <a:extLst>
                    <a:ext uri="{FF2B5EF4-FFF2-40B4-BE49-F238E27FC236}">
                      <a16:creationId xmlns:a16="http://schemas.microsoft.com/office/drawing/2014/main" id="{FB9F099A-BE2E-038D-BDB8-25AD739DB49C}"/>
                    </a:ext>
                  </a:extLst>
                </p:cNvPr>
                <p:cNvSpPr/>
                <p:nvPr/>
              </p:nvSpPr>
              <p:spPr>
                <a:xfrm>
                  <a:off x="5029200" y="27432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13">
                  <a:extLst>
                    <a:ext uri="{FF2B5EF4-FFF2-40B4-BE49-F238E27FC236}">
                      <a16:creationId xmlns:a16="http://schemas.microsoft.com/office/drawing/2014/main" id="{DAFDDA47-D657-6813-4124-6AC0F6361199}"/>
                    </a:ext>
                  </a:extLst>
                </p:cNvPr>
                <p:cNvSpPr/>
                <p:nvPr/>
              </p:nvSpPr>
              <p:spPr>
                <a:xfrm>
                  <a:off x="5105400" y="28194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14">
                  <a:extLst>
                    <a:ext uri="{FF2B5EF4-FFF2-40B4-BE49-F238E27FC236}">
                      <a16:creationId xmlns:a16="http://schemas.microsoft.com/office/drawing/2014/main" id="{24630EF2-B196-C1EA-BCC5-B3A2E86882EC}"/>
                    </a:ext>
                  </a:extLst>
                </p:cNvPr>
                <p:cNvSpPr/>
                <p:nvPr/>
              </p:nvSpPr>
              <p:spPr>
                <a:xfrm>
                  <a:off x="4953000" y="28956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15">
                  <a:extLst>
                    <a:ext uri="{FF2B5EF4-FFF2-40B4-BE49-F238E27FC236}">
                      <a16:creationId xmlns:a16="http://schemas.microsoft.com/office/drawing/2014/main" id="{F37C41EB-0A36-2D85-6A2A-7617A3F94E3C}"/>
                    </a:ext>
                  </a:extLst>
                </p:cNvPr>
                <p:cNvSpPr/>
                <p:nvPr/>
              </p:nvSpPr>
              <p:spPr>
                <a:xfrm>
                  <a:off x="4876800" y="28194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16">
                  <a:extLst>
                    <a:ext uri="{FF2B5EF4-FFF2-40B4-BE49-F238E27FC236}">
                      <a16:creationId xmlns:a16="http://schemas.microsoft.com/office/drawing/2014/main" id="{84FC660E-745C-FBA7-823E-F39BBE0AB0AE}"/>
                    </a:ext>
                  </a:extLst>
                </p:cNvPr>
                <p:cNvSpPr/>
                <p:nvPr/>
              </p:nvSpPr>
              <p:spPr>
                <a:xfrm>
                  <a:off x="4953000" y="26670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70">
                <a:extLst>
                  <a:ext uri="{FF2B5EF4-FFF2-40B4-BE49-F238E27FC236}">
                    <a16:creationId xmlns:a16="http://schemas.microsoft.com/office/drawing/2014/main" id="{77AB0A6C-773B-0F67-C1B4-5D7CF049CB79}"/>
                  </a:ext>
                </a:extLst>
              </p:cNvPr>
              <p:cNvGrpSpPr/>
              <p:nvPr/>
            </p:nvGrpSpPr>
            <p:grpSpPr>
              <a:xfrm rot="2667597">
                <a:off x="6420801" y="4719719"/>
                <a:ext cx="1433175" cy="1409818"/>
                <a:chOff x="7185317" y="571382"/>
                <a:chExt cx="1433175" cy="1409818"/>
              </a:xfrm>
              <a:solidFill>
                <a:srgbClr val="92D050"/>
              </a:solidFill>
            </p:grpSpPr>
            <p:sp>
              <p:nvSpPr>
                <p:cNvPr id="273" name="Moon 272">
                  <a:extLst>
                    <a:ext uri="{FF2B5EF4-FFF2-40B4-BE49-F238E27FC236}">
                      <a16:creationId xmlns:a16="http://schemas.microsoft.com/office/drawing/2014/main" id="{8512B20C-9CF5-D327-1B02-1D425A911631}"/>
                    </a:ext>
                  </a:extLst>
                </p:cNvPr>
                <p:cNvSpPr/>
                <p:nvPr/>
              </p:nvSpPr>
              <p:spPr>
                <a:xfrm>
                  <a:off x="7543800" y="609600"/>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Moon 273">
                  <a:extLst>
                    <a:ext uri="{FF2B5EF4-FFF2-40B4-BE49-F238E27FC236}">
                      <a16:creationId xmlns:a16="http://schemas.microsoft.com/office/drawing/2014/main" id="{F8F06211-837C-6A74-351F-A2419DC75442}"/>
                    </a:ext>
                  </a:extLst>
                </p:cNvPr>
                <p:cNvSpPr/>
                <p:nvPr/>
              </p:nvSpPr>
              <p:spPr>
                <a:xfrm rot="2635937">
                  <a:off x="7856492" y="57138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Moon 274">
                  <a:extLst>
                    <a:ext uri="{FF2B5EF4-FFF2-40B4-BE49-F238E27FC236}">
                      <a16:creationId xmlns:a16="http://schemas.microsoft.com/office/drawing/2014/main" id="{D26BAA45-B24A-C647-6B15-B1AEFA5D35F6}"/>
                    </a:ext>
                  </a:extLst>
                </p:cNvPr>
                <p:cNvSpPr/>
                <p:nvPr/>
              </p:nvSpPr>
              <p:spPr>
                <a:xfrm rot="17463133" flipH="1">
                  <a:off x="7375817" y="75136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eardrop 275">
                  <a:extLst>
                    <a:ext uri="{FF2B5EF4-FFF2-40B4-BE49-F238E27FC236}">
                      <a16:creationId xmlns:a16="http://schemas.microsoft.com/office/drawing/2014/main" id="{EC1F47E2-17CB-D950-5D4C-3A9CE440D0C8}"/>
                    </a:ext>
                  </a:extLst>
                </p:cNvPr>
                <p:cNvSpPr/>
                <p:nvPr/>
              </p:nvSpPr>
              <p:spPr>
                <a:xfrm>
                  <a:off x="7772400" y="1066800"/>
                  <a:ext cx="457200" cy="914400"/>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Group 45">
                <a:extLst>
                  <a:ext uri="{FF2B5EF4-FFF2-40B4-BE49-F238E27FC236}">
                    <a16:creationId xmlns:a16="http://schemas.microsoft.com/office/drawing/2014/main" id="{F0D21A64-8085-EF67-E35F-63A11CAC5D74}"/>
                  </a:ext>
                </a:extLst>
              </p:cNvPr>
              <p:cNvGrpSpPr/>
              <p:nvPr/>
            </p:nvGrpSpPr>
            <p:grpSpPr>
              <a:xfrm>
                <a:off x="6513206" y="5257800"/>
                <a:ext cx="914400" cy="914400"/>
                <a:chOff x="3810000" y="4191000"/>
                <a:chExt cx="1524000" cy="1600200"/>
              </a:xfrm>
            </p:grpSpPr>
            <p:sp>
              <p:nvSpPr>
                <p:cNvPr id="256" name="Teardrop 255">
                  <a:extLst>
                    <a:ext uri="{FF2B5EF4-FFF2-40B4-BE49-F238E27FC236}">
                      <a16:creationId xmlns:a16="http://schemas.microsoft.com/office/drawing/2014/main" id="{00DB85F2-55F0-63B5-4E04-608D8AE4CCA8}"/>
                    </a:ext>
                  </a:extLst>
                </p:cNvPr>
                <p:cNvSpPr/>
                <p:nvPr/>
              </p:nvSpPr>
              <p:spPr>
                <a:xfrm rot="20612414">
                  <a:off x="4101120" y="5104598"/>
                  <a:ext cx="566640" cy="686602"/>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eardrop 256">
                  <a:extLst>
                    <a:ext uri="{FF2B5EF4-FFF2-40B4-BE49-F238E27FC236}">
                      <a16:creationId xmlns:a16="http://schemas.microsoft.com/office/drawing/2014/main" id="{411F30D8-B7EC-006C-2004-4B319048E3CD}"/>
                    </a:ext>
                  </a:extLst>
                </p:cNvPr>
                <p:cNvSpPr/>
                <p:nvPr/>
              </p:nvSpPr>
              <p:spPr>
                <a:xfrm rot="12470521">
                  <a:off x="4767360" y="4449078"/>
                  <a:ext cx="566640" cy="686602"/>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eardrop 257">
                  <a:extLst>
                    <a:ext uri="{FF2B5EF4-FFF2-40B4-BE49-F238E27FC236}">
                      <a16:creationId xmlns:a16="http://schemas.microsoft.com/office/drawing/2014/main" id="{DD79E03C-F088-49CD-1EDF-3E1A1E54FBB6}"/>
                    </a:ext>
                  </a:extLst>
                </p:cNvPr>
                <p:cNvSpPr/>
                <p:nvPr/>
              </p:nvSpPr>
              <p:spPr>
                <a:xfrm rot="16498226">
                  <a:off x="4658963" y="5025293"/>
                  <a:ext cx="617942" cy="629599"/>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Teardrop 258">
                  <a:extLst>
                    <a:ext uri="{FF2B5EF4-FFF2-40B4-BE49-F238E27FC236}">
                      <a16:creationId xmlns:a16="http://schemas.microsoft.com/office/drawing/2014/main" id="{83C917C8-8167-9668-AE5C-0B30A9DFC397}"/>
                    </a:ext>
                  </a:extLst>
                </p:cNvPr>
                <p:cNvSpPr/>
                <p:nvPr/>
              </p:nvSpPr>
              <p:spPr>
                <a:xfrm rot="4891691">
                  <a:off x="3815829" y="4523215"/>
                  <a:ext cx="617942" cy="629599"/>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ardrop 259">
                  <a:extLst>
                    <a:ext uri="{FF2B5EF4-FFF2-40B4-BE49-F238E27FC236}">
                      <a16:creationId xmlns:a16="http://schemas.microsoft.com/office/drawing/2014/main" id="{0D566CA8-1DEE-FFD8-EBD9-27259AC3B989}"/>
                    </a:ext>
                  </a:extLst>
                </p:cNvPr>
                <p:cNvSpPr/>
                <p:nvPr/>
              </p:nvSpPr>
              <p:spPr>
                <a:xfrm rot="8037859">
                  <a:off x="4248895" y="4185171"/>
                  <a:ext cx="617942" cy="629599"/>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5-Point Star 91">
                  <a:extLst>
                    <a:ext uri="{FF2B5EF4-FFF2-40B4-BE49-F238E27FC236}">
                      <a16:creationId xmlns:a16="http://schemas.microsoft.com/office/drawing/2014/main" id="{50626497-8E71-55AA-6B68-7D2EC6B81DEF}"/>
                    </a:ext>
                  </a:extLst>
                </p:cNvPr>
                <p:cNvSpPr/>
                <p:nvPr/>
              </p:nvSpPr>
              <p:spPr>
                <a:xfrm>
                  <a:off x="4212415" y="4550499"/>
                  <a:ext cx="755519" cy="823923"/>
                </a:xfrm>
                <a:prstGeom prst="star5">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2" name="Group 15">
                  <a:extLst>
                    <a:ext uri="{FF2B5EF4-FFF2-40B4-BE49-F238E27FC236}">
                      <a16:creationId xmlns:a16="http://schemas.microsoft.com/office/drawing/2014/main" id="{C6E189A5-A8E8-F78D-6974-85AA0E79423B}"/>
                    </a:ext>
                  </a:extLst>
                </p:cNvPr>
                <p:cNvGrpSpPr/>
                <p:nvPr/>
              </p:nvGrpSpPr>
              <p:grpSpPr>
                <a:xfrm>
                  <a:off x="4338335" y="4687820"/>
                  <a:ext cx="503680" cy="617942"/>
                  <a:chOff x="6254633" y="2139815"/>
                  <a:chExt cx="790690" cy="814285"/>
                </a:xfrm>
              </p:grpSpPr>
              <p:sp>
                <p:nvSpPr>
                  <p:cNvPr id="268" name="Teardrop 10">
                    <a:extLst>
                      <a:ext uri="{FF2B5EF4-FFF2-40B4-BE49-F238E27FC236}">
                        <a16:creationId xmlns:a16="http://schemas.microsoft.com/office/drawing/2014/main" id="{1AF42791-FA87-1600-8D73-8B9BB4CA8B43}"/>
                      </a:ext>
                    </a:extLst>
                  </p:cNvPr>
                  <p:cNvSpPr/>
                  <p:nvPr/>
                </p:nvSpPr>
                <p:spPr>
                  <a:xfrm rot="8037859">
                    <a:off x="6483630" y="2123551"/>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Teardrop 268">
                    <a:extLst>
                      <a:ext uri="{FF2B5EF4-FFF2-40B4-BE49-F238E27FC236}">
                        <a16:creationId xmlns:a16="http://schemas.microsoft.com/office/drawing/2014/main" id="{8F57261D-3C63-58D8-B3D1-D9718F922832}"/>
                      </a:ext>
                    </a:extLst>
                  </p:cNvPr>
                  <p:cNvSpPr/>
                  <p:nvPr/>
                </p:nvSpPr>
                <p:spPr>
                  <a:xfrm rot="12813022">
                    <a:off x="6719381" y="2264561"/>
                    <a:ext cx="325942" cy="423880"/>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ardrop 269">
                    <a:extLst>
                      <a:ext uri="{FF2B5EF4-FFF2-40B4-BE49-F238E27FC236}">
                        <a16:creationId xmlns:a16="http://schemas.microsoft.com/office/drawing/2014/main" id="{1CD9616D-E81A-84A9-73C3-F5E3FFD2EEDD}"/>
                      </a:ext>
                    </a:extLst>
                  </p:cNvPr>
                  <p:cNvSpPr/>
                  <p:nvPr/>
                </p:nvSpPr>
                <p:spPr>
                  <a:xfrm rot="16504535">
                    <a:off x="6660125" y="2514300"/>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eardrop 270">
                    <a:extLst>
                      <a:ext uri="{FF2B5EF4-FFF2-40B4-BE49-F238E27FC236}">
                        <a16:creationId xmlns:a16="http://schemas.microsoft.com/office/drawing/2014/main" id="{5CA115A3-ADDF-E0A0-D5F3-6A08973C1979}"/>
                      </a:ext>
                    </a:extLst>
                  </p:cNvPr>
                  <p:cNvSpPr/>
                  <p:nvPr/>
                </p:nvSpPr>
                <p:spPr>
                  <a:xfrm rot="2642164">
                    <a:off x="6254633" y="2352558"/>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eardrop 271">
                    <a:extLst>
                      <a:ext uri="{FF2B5EF4-FFF2-40B4-BE49-F238E27FC236}">
                        <a16:creationId xmlns:a16="http://schemas.microsoft.com/office/drawing/2014/main" id="{2BA976BB-26AC-0880-D003-2610BB19E327}"/>
                      </a:ext>
                    </a:extLst>
                  </p:cNvPr>
                  <p:cNvSpPr/>
                  <p:nvPr/>
                </p:nvSpPr>
                <p:spPr>
                  <a:xfrm rot="19608789">
                    <a:off x="6475720" y="2577965"/>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3" name="Oval 262">
                  <a:extLst>
                    <a:ext uri="{FF2B5EF4-FFF2-40B4-BE49-F238E27FC236}">
                      <a16:creationId xmlns:a16="http://schemas.microsoft.com/office/drawing/2014/main" id="{AD554284-F3CE-F452-56DD-053B4BC91C0C}"/>
                    </a:ext>
                  </a:extLst>
                </p:cNvPr>
                <p:cNvSpPr/>
                <p:nvPr/>
              </p:nvSpPr>
              <p:spPr>
                <a:xfrm>
                  <a:off x="4590175" y="4893801"/>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244729CA-20A7-B37B-B240-0565DC403D66}"/>
                    </a:ext>
                  </a:extLst>
                </p:cNvPr>
                <p:cNvSpPr/>
                <p:nvPr/>
              </p:nvSpPr>
              <p:spPr>
                <a:xfrm>
                  <a:off x="4653134" y="4962461"/>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031BBC3C-A70C-BACE-F596-AB4164F5C562}"/>
                    </a:ext>
                  </a:extLst>
                </p:cNvPr>
                <p:cNvSpPr/>
                <p:nvPr/>
              </p:nvSpPr>
              <p:spPr>
                <a:xfrm>
                  <a:off x="4527215" y="5031121"/>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F8F8ACCA-D242-4862-8A08-8049AF9CF07A}"/>
                    </a:ext>
                  </a:extLst>
                </p:cNvPr>
                <p:cNvSpPr/>
                <p:nvPr/>
              </p:nvSpPr>
              <p:spPr>
                <a:xfrm>
                  <a:off x="4464255" y="4962461"/>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DF338B26-5F83-9507-6335-908BD9468866}"/>
                    </a:ext>
                  </a:extLst>
                </p:cNvPr>
                <p:cNvSpPr/>
                <p:nvPr/>
              </p:nvSpPr>
              <p:spPr>
                <a:xfrm>
                  <a:off x="4527215" y="4825140"/>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5" name="Flowchart: Delay 254">
                <a:extLst>
                  <a:ext uri="{FF2B5EF4-FFF2-40B4-BE49-F238E27FC236}">
                    <a16:creationId xmlns:a16="http://schemas.microsoft.com/office/drawing/2014/main" id="{707A07C7-79B7-B9A6-784C-7BAFD5B036C3}"/>
                  </a:ext>
                </a:extLst>
              </p:cNvPr>
              <p:cNvSpPr/>
              <p:nvPr/>
            </p:nvSpPr>
            <p:spPr>
              <a:xfrm rot="5400000">
                <a:off x="6322706" y="5448300"/>
                <a:ext cx="457200" cy="2057400"/>
              </a:xfrm>
              <a:prstGeom prst="flowChartDelay">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 name="Group 318">
              <a:extLst>
                <a:ext uri="{FF2B5EF4-FFF2-40B4-BE49-F238E27FC236}">
                  <a16:creationId xmlns:a16="http://schemas.microsoft.com/office/drawing/2014/main" id="{1AFA0D56-8F58-FB91-3D64-CCC93B099A4B}"/>
                </a:ext>
              </a:extLst>
            </p:cNvPr>
            <p:cNvGrpSpPr/>
            <p:nvPr/>
          </p:nvGrpSpPr>
          <p:grpSpPr>
            <a:xfrm>
              <a:off x="9185740" y="1227439"/>
              <a:ext cx="642563" cy="587864"/>
              <a:chOff x="5105401" y="4191000"/>
              <a:chExt cx="2748575" cy="2514600"/>
            </a:xfrm>
          </p:grpSpPr>
          <p:sp>
            <p:nvSpPr>
              <p:cNvPr id="320" name="Cloud 319">
                <a:extLst>
                  <a:ext uri="{FF2B5EF4-FFF2-40B4-BE49-F238E27FC236}">
                    <a16:creationId xmlns:a16="http://schemas.microsoft.com/office/drawing/2014/main" id="{32CA43B6-C0D3-7BD1-7912-496D40B75E87}"/>
                  </a:ext>
                </a:extLst>
              </p:cNvPr>
              <p:cNvSpPr/>
              <p:nvPr/>
            </p:nvSpPr>
            <p:spPr>
              <a:xfrm>
                <a:off x="5751206" y="5105400"/>
                <a:ext cx="1752600" cy="1143000"/>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Cloud 320">
                <a:extLst>
                  <a:ext uri="{FF2B5EF4-FFF2-40B4-BE49-F238E27FC236}">
                    <a16:creationId xmlns:a16="http://schemas.microsoft.com/office/drawing/2014/main" id="{6AB94663-EEA8-869A-DED5-A030AC9D18B9}"/>
                  </a:ext>
                </a:extLst>
              </p:cNvPr>
              <p:cNvSpPr/>
              <p:nvPr/>
            </p:nvSpPr>
            <p:spPr>
              <a:xfrm>
                <a:off x="5393807" y="5350438"/>
                <a:ext cx="1752600" cy="1143000"/>
              </a:xfrm>
              <a:prstGeom prst="clou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Cloud 321">
                <a:extLst>
                  <a:ext uri="{FF2B5EF4-FFF2-40B4-BE49-F238E27FC236}">
                    <a16:creationId xmlns:a16="http://schemas.microsoft.com/office/drawing/2014/main" id="{000AC16A-453F-DA8F-3EC3-F0CBBEB776E6}"/>
                  </a:ext>
                </a:extLst>
              </p:cNvPr>
              <p:cNvSpPr/>
              <p:nvPr/>
            </p:nvSpPr>
            <p:spPr>
              <a:xfrm>
                <a:off x="6360806" y="5410200"/>
                <a:ext cx="1219200" cy="914400"/>
              </a:xfrm>
              <a:prstGeom prst="clou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3" name="Group 22">
                <a:extLst>
                  <a:ext uri="{FF2B5EF4-FFF2-40B4-BE49-F238E27FC236}">
                    <a16:creationId xmlns:a16="http://schemas.microsoft.com/office/drawing/2014/main" id="{5FF76921-8671-2FEF-F936-D09A5BF0A206}"/>
                  </a:ext>
                </a:extLst>
              </p:cNvPr>
              <p:cNvGrpSpPr/>
              <p:nvPr/>
            </p:nvGrpSpPr>
            <p:grpSpPr>
              <a:xfrm>
                <a:off x="5827406" y="4495800"/>
                <a:ext cx="1433175" cy="1409818"/>
                <a:chOff x="7185317" y="571382"/>
                <a:chExt cx="1433175" cy="1409818"/>
              </a:xfrm>
              <a:solidFill>
                <a:srgbClr val="92D050"/>
              </a:solidFill>
            </p:grpSpPr>
            <p:sp>
              <p:nvSpPr>
                <p:cNvPr id="389" name="Moon 23">
                  <a:extLst>
                    <a:ext uri="{FF2B5EF4-FFF2-40B4-BE49-F238E27FC236}">
                      <a16:creationId xmlns:a16="http://schemas.microsoft.com/office/drawing/2014/main" id="{EA2245BD-5747-1C4B-A405-3D3C69E74690}"/>
                    </a:ext>
                  </a:extLst>
                </p:cNvPr>
                <p:cNvSpPr/>
                <p:nvPr/>
              </p:nvSpPr>
              <p:spPr>
                <a:xfrm>
                  <a:off x="7543800" y="609600"/>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Moon 24">
                  <a:extLst>
                    <a:ext uri="{FF2B5EF4-FFF2-40B4-BE49-F238E27FC236}">
                      <a16:creationId xmlns:a16="http://schemas.microsoft.com/office/drawing/2014/main" id="{1D241863-C7EE-9B2F-E631-818DEEAA4C0D}"/>
                    </a:ext>
                  </a:extLst>
                </p:cNvPr>
                <p:cNvSpPr/>
                <p:nvPr/>
              </p:nvSpPr>
              <p:spPr>
                <a:xfrm rot="2635937">
                  <a:off x="7856492" y="57138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Moon 25">
                  <a:extLst>
                    <a:ext uri="{FF2B5EF4-FFF2-40B4-BE49-F238E27FC236}">
                      <a16:creationId xmlns:a16="http://schemas.microsoft.com/office/drawing/2014/main" id="{F6EC6146-D7C8-207C-D497-B9C613C66ED3}"/>
                    </a:ext>
                  </a:extLst>
                </p:cNvPr>
                <p:cNvSpPr/>
                <p:nvPr/>
              </p:nvSpPr>
              <p:spPr>
                <a:xfrm rot="17463133" flipH="1">
                  <a:off x="7375817" y="75136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Teardrop 26">
                  <a:extLst>
                    <a:ext uri="{FF2B5EF4-FFF2-40B4-BE49-F238E27FC236}">
                      <a16:creationId xmlns:a16="http://schemas.microsoft.com/office/drawing/2014/main" id="{A95908D8-E755-0B58-DDF9-B684968E4B33}"/>
                    </a:ext>
                  </a:extLst>
                </p:cNvPr>
                <p:cNvSpPr/>
                <p:nvPr/>
              </p:nvSpPr>
              <p:spPr>
                <a:xfrm>
                  <a:off x="7772400" y="1066800"/>
                  <a:ext cx="457200" cy="914400"/>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4" name="Group 64">
                <a:extLst>
                  <a:ext uri="{FF2B5EF4-FFF2-40B4-BE49-F238E27FC236}">
                    <a16:creationId xmlns:a16="http://schemas.microsoft.com/office/drawing/2014/main" id="{3B6B7212-69D3-4291-74DA-0D97690611EB}"/>
                  </a:ext>
                </a:extLst>
              </p:cNvPr>
              <p:cNvGrpSpPr/>
              <p:nvPr/>
            </p:nvGrpSpPr>
            <p:grpSpPr>
              <a:xfrm>
                <a:off x="6132206" y="4191000"/>
                <a:ext cx="838200" cy="914400"/>
                <a:chOff x="4191000" y="4876800"/>
                <a:chExt cx="1828800" cy="1981200"/>
              </a:xfrm>
            </p:grpSpPr>
            <p:sp>
              <p:nvSpPr>
                <p:cNvPr id="372" name="Teardrop 371">
                  <a:extLst>
                    <a:ext uri="{FF2B5EF4-FFF2-40B4-BE49-F238E27FC236}">
                      <a16:creationId xmlns:a16="http://schemas.microsoft.com/office/drawing/2014/main" id="{BF740DE2-C70F-C24B-44F4-C9E0C06E97FE}"/>
                    </a:ext>
                  </a:extLst>
                </p:cNvPr>
                <p:cNvSpPr/>
                <p:nvPr/>
              </p:nvSpPr>
              <p:spPr>
                <a:xfrm rot="20612414">
                  <a:off x="4540344" y="6007921"/>
                  <a:ext cx="679968" cy="85007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Teardrop 372">
                  <a:extLst>
                    <a:ext uri="{FF2B5EF4-FFF2-40B4-BE49-F238E27FC236}">
                      <a16:creationId xmlns:a16="http://schemas.microsoft.com/office/drawing/2014/main" id="{CD5F6677-520A-541F-4BCF-890583F31EF3}"/>
                    </a:ext>
                  </a:extLst>
                </p:cNvPr>
                <p:cNvSpPr/>
                <p:nvPr/>
              </p:nvSpPr>
              <p:spPr>
                <a:xfrm rot="12470521">
                  <a:off x="5339832" y="5196325"/>
                  <a:ext cx="679968" cy="85007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Teardrop 373">
                  <a:extLst>
                    <a:ext uri="{FF2B5EF4-FFF2-40B4-BE49-F238E27FC236}">
                      <a16:creationId xmlns:a16="http://schemas.microsoft.com/office/drawing/2014/main" id="{E2D3B40F-0E20-1574-1542-3B3042C6C3AC}"/>
                    </a:ext>
                  </a:extLst>
                </p:cNvPr>
                <p:cNvSpPr/>
                <p:nvPr/>
              </p:nvSpPr>
              <p:spPr>
                <a:xfrm rot="16498226">
                  <a:off x="5197985" y="5921727"/>
                  <a:ext cx="765071" cy="75551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Teardrop 374">
                  <a:extLst>
                    <a:ext uri="{FF2B5EF4-FFF2-40B4-BE49-F238E27FC236}">
                      <a16:creationId xmlns:a16="http://schemas.microsoft.com/office/drawing/2014/main" id="{AABFBEBC-BCA5-3F5A-983C-217A3849F4F9}"/>
                    </a:ext>
                  </a:extLst>
                </p:cNvPr>
                <p:cNvSpPr/>
                <p:nvPr/>
              </p:nvSpPr>
              <p:spPr>
                <a:xfrm rot="4891691">
                  <a:off x="4186224" y="5300106"/>
                  <a:ext cx="765071" cy="75551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Teardrop 375">
                  <a:extLst>
                    <a:ext uri="{FF2B5EF4-FFF2-40B4-BE49-F238E27FC236}">
                      <a16:creationId xmlns:a16="http://schemas.microsoft.com/office/drawing/2014/main" id="{41330256-E187-6AA8-98A5-2EA57C5E0F63}"/>
                    </a:ext>
                  </a:extLst>
                </p:cNvPr>
                <p:cNvSpPr/>
                <p:nvPr/>
              </p:nvSpPr>
              <p:spPr>
                <a:xfrm rot="8037859">
                  <a:off x="4705904" y="4881576"/>
                  <a:ext cx="765071" cy="75551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5-Point Star 133">
                  <a:extLst>
                    <a:ext uri="{FF2B5EF4-FFF2-40B4-BE49-F238E27FC236}">
                      <a16:creationId xmlns:a16="http://schemas.microsoft.com/office/drawing/2014/main" id="{DD87EE1E-9567-8FB8-B332-82536D87C190}"/>
                    </a:ext>
                  </a:extLst>
                </p:cNvPr>
                <p:cNvSpPr/>
                <p:nvPr/>
              </p:nvSpPr>
              <p:spPr>
                <a:xfrm>
                  <a:off x="4673898" y="5321894"/>
                  <a:ext cx="906623" cy="1020095"/>
                </a:xfrm>
                <a:prstGeom prst="star5">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8" name="Group 15">
                  <a:extLst>
                    <a:ext uri="{FF2B5EF4-FFF2-40B4-BE49-F238E27FC236}">
                      <a16:creationId xmlns:a16="http://schemas.microsoft.com/office/drawing/2014/main" id="{07999ECB-6BA8-D73B-9C4A-915F294D7703}"/>
                    </a:ext>
                  </a:extLst>
                </p:cNvPr>
                <p:cNvGrpSpPr/>
                <p:nvPr/>
              </p:nvGrpSpPr>
              <p:grpSpPr>
                <a:xfrm>
                  <a:off x="4825002" y="5491910"/>
                  <a:ext cx="604416" cy="765071"/>
                  <a:chOff x="6254633" y="2139815"/>
                  <a:chExt cx="790690" cy="814285"/>
                </a:xfrm>
              </p:grpSpPr>
              <p:sp>
                <p:nvSpPr>
                  <p:cNvPr id="384" name="Teardrop 10">
                    <a:extLst>
                      <a:ext uri="{FF2B5EF4-FFF2-40B4-BE49-F238E27FC236}">
                        <a16:creationId xmlns:a16="http://schemas.microsoft.com/office/drawing/2014/main" id="{34CC277E-5115-A4D8-9907-0AF5508F4395}"/>
                      </a:ext>
                    </a:extLst>
                  </p:cNvPr>
                  <p:cNvSpPr/>
                  <p:nvPr/>
                </p:nvSpPr>
                <p:spPr>
                  <a:xfrm rot="8037859">
                    <a:off x="6483630" y="2123551"/>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Teardrop 60">
                    <a:extLst>
                      <a:ext uri="{FF2B5EF4-FFF2-40B4-BE49-F238E27FC236}">
                        <a16:creationId xmlns:a16="http://schemas.microsoft.com/office/drawing/2014/main" id="{925039DC-A961-99CE-A3CB-6C5813E2D985}"/>
                      </a:ext>
                    </a:extLst>
                  </p:cNvPr>
                  <p:cNvSpPr/>
                  <p:nvPr/>
                </p:nvSpPr>
                <p:spPr>
                  <a:xfrm rot="12813022">
                    <a:off x="6719381" y="2264561"/>
                    <a:ext cx="325942" cy="423880"/>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Teardrop 385">
                    <a:extLst>
                      <a:ext uri="{FF2B5EF4-FFF2-40B4-BE49-F238E27FC236}">
                        <a16:creationId xmlns:a16="http://schemas.microsoft.com/office/drawing/2014/main" id="{00783744-0E71-D023-3689-09BE507C2290}"/>
                      </a:ext>
                    </a:extLst>
                  </p:cNvPr>
                  <p:cNvSpPr/>
                  <p:nvPr/>
                </p:nvSpPr>
                <p:spPr>
                  <a:xfrm rot="16504535">
                    <a:off x="6660125" y="2514300"/>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Teardrop 386">
                    <a:extLst>
                      <a:ext uri="{FF2B5EF4-FFF2-40B4-BE49-F238E27FC236}">
                        <a16:creationId xmlns:a16="http://schemas.microsoft.com/office/drawing/2014/main" id="{1D85C96E-A20C-0691-FDD0-36262456DD10}"/>
                      </a:ext>
                    </a:extLst>
                  </p:cNvPr>
                  <p:cNvSpPr/>
                  <p:nvPr/>
                </p:nvSpPr>
                <p:spPr>
                  <a:xfrm rot="2642164">
                    <a:off x="6254633" y="2352558"/>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Teardrop 387">
                    <a:extLst>
                      <a:ext uri="{FF2B5EF4-FFF2-40B4-BE49-F238E27FC236}">
                        <a16:creationId xmlns:a16="http://schemas.microsoft.com/office/drawing/2014/main" id="{FBC2051C-4B2E-9078-BF77-49E3546AF921}"/>
                      </a:ext>
                    </a:extLst>
                  </p:cNvPr>
                  <p:cNvSpPr/>
                  <p:nvPr/>
                </p:nvSpPr>
                <p:spPr>
                  <a:xfrm rot="19608789">
                    <a:off x="6475720" y="2577965"/>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9" name="Oval 378">
                  <a:extLst>
                    <a:ext uri="{FF2B5EF4-FFF2-40B4-BE49-F238E27FC236}">
                      <a16:creationId xmlns:a16="http://schemas.microsoft.com/office/drawing/2014/main" id="{878780D8-5563-43E5-6AEC-70EEF19DBDF3}"/>
                    </a:ext>
                  </a:extLst>
                </p:cNvPr>
                <p:cNvSpPr/>
                <p:nvPr/>
              </p:nvSpPr>
              <p:spPr>
                <a:xfrm>
                  <a:off x="5127210" y="5746935"/>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9CB4F7F3-E63A-A6AE-5C12-465B0163D00F}"/>
                    </a:ext>
                  </a:extLst>
                </p:cNvPr>
                <p:cNvSpPr/>
                <p:nvPr/>
              </p:nvSpPr>
              <p:spPr>
                <a:xfrm>
                  <a:off x="5202761" y="5831942"/>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22513BCA-A425-EE54-7DAC-AFE124BB4388}"/>
                    </a:ext>
                  </a:extLst>
                </p:cNvPr>
                <p:cNvSpPr/>
                <p:nvPr/>
              </p:nvSpPr>
              <p:spPr>
                <a:xfrm>
                  <a:off x="5051658" y="5916950"/>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10F3DA8E-1C59-6D9C-3302-52BDB1F879AA}"/>
                    </a:ext>
                  </a:extLst>
                </p:cNvPr>
                <p:cNvSpPr/>
                <p:nvPr/>
              </p:nvSpPr>
              <p:spPr>
                <a:xfrm>
                  <a:off x="4976106" y="5831942"/>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2B757FFA-C6FC-DA1A-1FAC-C1F0DA430974}"/>
                    </a:ext>
                  </a:extLst>
                </p:cNvPr>
                <p:cNvSpPr/>
                <p:nvPr/>
              </p:nvSpPr>
              <p:spPr>
                <a:xfrm>
                  <a:off x="5051658" y="5661926"/>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5" name="Group 65">
                <a:extLst>
                  <a:ext uri="{FF2B5EF4-FFF2-40B4-BE49-F238E27FC236}">
                    <a16:creationId xmlns:a16="http://schemas.microsoft.com/office/drawing/2014/main" id="{071A7E0E-F7C3-99E6-D40A-7C563CBFDBE8}"/>
                  </a:ext>
                </a:extLst>
              </p:cNvPr>
              <p:cNvGrpSpPr/>
              <p:nvPr/>
            </p:nvGrpSpPr>
            <p:grpSpPr>
              <a:xfrm rot="19615177">
                <a:off x="5105401" y="4772663"/>
                <a:ext cx="1433175" cy="1409818"/>
                <a:chOff x="7185317" y="571382"/>
                <a:chExt cx="1433175" cy="1409818"/>
              </a:xfrm>
              <a:solidFill>
                <a:srgbClr val="92D050"/>
              </a:solidFill>
            </p:grpSpPr>
            <p:sp>
              <p:nvSpPr>
                <p:cNvPr id="368" name="Moon 367">
                  <a:extLst>
                    <a:ext uri="{FF2B5EF4-FFF2-40B4-BE49-F238E27FC236}">
                      <a16:creationId xmlns:a16="http://schemas.microsoft.com/office/drawing/2014/main" id="{ED9DB98D-47E3-9503-8A99-F6B28F463263}"/>
                    </a:ext>
                  </a:extLst>
                </p:cNvPr>
                <p:cNvSpPr/>
                <p:nvPr/>
              </p:nvSpPr>
              <p:spPr>
                <a:xfrm>
                  <a:off x="7543800" y="609600"/>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Moon 368">
                  <a:extLst>
                    <a:ext uri="{FF2B5EF4-FFF2-40B4-BE49-F238E27FC236}">
                      <a16:creationId xmlns:a16="http://schemas.microsoft.com/office/drawing/2014/main" id="{C900CF8B-13CD-E6D3-C615-8F713382BEAD}"/>
                    </a:ext>
                  </a:extLst>
                </p:cNvPr>
                <p:cNvSpPr/>
                <p:nvPr/>
              </p:nvSpPr>
              <p:spPr>
                <a:xfrm rot="2635937">
                  <a:off x="7856492" y="57138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Moon 369">
                  <a:extLst>
                    <a:ext uri="{FF2B5EF4-FFF2-40B4-BE49-F238E27FC236}">
                      <a16:creationId xmlns:a16="http://schemas.microsoft.com/office/drawing/2014/main" id="{2D64DA40-4F36-0C77-B676-82F0046994B8}"/>
                    </a:ext>
                  </a:extLst>
                </p:cNvPr>
                <p:cNvSpPr/>
                <p:nvPr/>
              </p:nvSpPr>
              <p:spPr>
                <a:xfrm rot="17463133" flipH="1">
                  <a:off x="7375817" y="75136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Teardrop 370">
                  <a:extLst>
                    <a:ext uri="{FF2B5EF4-FFF2-40B4-BE49-F238E27FC236}">
                      <a16:creationId xmlns:a16="http://schemas.microsoft.com/office/drawing/2014/main" id="{D48ACAA9-6B83-BC21-933E-9317395FFF6A}"/>
                    </a:ext>
                  </a:extLst>
                </p:cNvPr>
                <p:cNvSpPr/>
                <p:nvPr/>
              </p:nvSpPr>
              <p:spPr>
                <a:xfrm>
                  <a:off x="7772400" y="1066800"/>
                  <a:ext cx="457200" cy="914400"/>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6" name="Group 4">
                <a:extLst>
                  <a:ext uri="{FF2B5EF4-FFF2-40B4-BE49-F238E27FC236}">
                    <a16:creationId xmlns:a16="http://schemas.microsoft.com/office/drawing/2014/main" id="{E917B3B0-50C9-FE27-99F6-747D86EC85C5}"/>
                  </a:ext>
                </a:extLst>
              </p:cNvPr>
              <p:cNvGrpSpPr/>
              <p:nvPr/>
            </p:nvGrpSpPr>
            <p:grpSpPr>
              <a:xfrm>
                <a:off x="5217806" y="4953000"/>
                <a:ext cx="914400" cy="914400"/>
                <a:chOff x="4084960" y="1963223"/>
                <a:chExt cx="1844487" cy="1775922"/>
              </a:xfrm>
            </p:grpSpPr>
            <p:sp>
              <p:nvSpPr>
                <p:cNvPr id="351" name="Teardrop 5">
                  <a:extLst>
                    <a:ext uri="{FF2B5EF4-FFF2-40B4-BE49-F238E27FC236}">
                      <a16:creationId xmlns:a16="http://schemas.microsoft.com/office/drawing/2014/main" id="{8EA64E82-0A17-CFA3-923D-3ADFF439F7B8}"/>
                    </a:ext>
                  </a:extLst>
                </p:cNvPr>
                <p:cNvSpPr/>
                <p:nvPr/>
              </p:nvSpPr>
              <p:spPr>
                <a:xfrm rot="20612414">
                  <a:off x="4437301" y="2977145"/>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ardrop 6">
                  <a:extLst>
                    <a:ext uri="{FF2B5EF4-FFF2-40B4-BE49-F238E27FC236}">
                      <a16:creationId xmlns:a16="http://schemas.microsoft.com/office/drawing/2014/main" id="{6EAE64D8-8140-9EE5-6E5B-8478FDF5DB2E}"/>
                    </a:ext>
                  </a:extLst>
                </p:cNvPr>
                <p:cNvSpPr/>
                <p:nvPr/>
              </p:nvSpPr>
              <p:spPr>
                <a:xfrm rot="12470521">
                  <a:off x="5243647" y="2249641"/>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Teardrop 7">
                  <a:extLst>
                    <a:ext uri="{FF2B5EF4-FFF2-40B4-BE49-F238E27FC236}">
                      <a16:creationId xmlns:a16="http://schemas.microsoft.com/office/drawing/2014/main" id="{647D716E-0145-7978-44C4-01DF0119A777}"/>
                    </a:ext>
                  </a:extLst>
                </p:cNvPr>
                <p:cNvSpPr/>
                <p:nvPr/>
              </p:nvSpPr>
              <p:spPr>
                <a:xfrm rot="16498226">
                  <a:off x="5143500" y="2857500"/>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Teardrop 8">
                  <a:extLst>
                    <a:ext uri="{FF2B5EF4-FFF2-40B4-BE49-F238E27FC236}">
                      <a16:creationId xmlns:a16="http://schemas.microsoft.com/office/drawing/2014/main" id="{E254706F-1007-9E1C-A3B1-372921C8B30E}"/>
                    </a:ext>
                  </a:extLst>
                </p:cNvPr>
                <p:cNvSpPr/>
                <p:nvPr/>
              </p:nvSpPr>
              <p:spPr>
                <a:xfrm rot="4891691">
                  <a:off x="4123060" y="2300288"/>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Teardrop 9">
                  <a:extLst>
                    <a:ext uri="{FF2B5EF4-FFF2-40B4-BE49-F238E27FC236}">
                      <a16:creationId xmlns:a16="http://schemas.microsoft.com/office/drawing/2014/main" id="{1CA312F7-0873-1A54-DE2B-81E0CD60ACC2}"/>
                    </a:ext>
                  </a:extLst>
                </p:cNvPr>
                <p:cNvSpPr/>
                <p:nvPr/>
              </p:nvSpPr>
              <p:spPr>
                <a:xfrm rot="8037859">
                  <a:off x="4647197" y="1925123"/>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5-Point Star 10">
                  <a:extLst>
                    <a:ext uri="{FF2B5EF4-FFF2-40B4-BE49-F238E27FC236}">
                      <a16:creationId xmlns:a16="http://schemas.microsoft.com/office/drawing/2014/main" id="{B4F602DE-1BBE-8EB7-369E-B61BEE8698FA}"/>
                    </a:ext>
                  </a:extLst>
                </p:cNvPr>
                <p:cNvSpPr/>
                <p:nvPr/>
              </p:nvSpPr>
              <p:spPr>
                <a:xfrm>
                  <a:off x="4572000" y="2362200"/>
                  <a:ext cx="914400" cy="914400"/>
                </a:xfrm>
                <a:prstGeom prst="star5">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7" name="Group 15">
                  <a:extLst>
                    <a:ext uri="{FF2B5EF4-FFF2-40B4-BE49-F238E27FC236}">
                      <a16:creationId xmlns:a16="http://schemas.microsoft.com/office/drawing/2014/main" id="{87595533-664A-B283-0D96-818F31AE1E91}"/>
                    </a:ext>
                  </a:extLst>
                </p:cNvPr>
                <p:cNvGrpSpPr/>
                <p:nvPr/>
              </p:nvGrpSpPr>
              <p:grpSpPr>
                <a:xfrm>
                  <a:off x="4724400" y="2514600"/>
                  <a:ext cx="609600" cy="685800"/>
                  <a:chOff x="6254633" y="2139815"/>
                  <a:chExt cx="790690" cy="814285"/>
                </a:xfrm>
              </p:grpSpPr>
              <p:sp>
                <p:nvSpPr>
                  <p:cNvPr id="363" name="Teardrop 10">
                    <a:extLst>
                      <a:ext uri="{FF2B5EF4-FFF2-40B4-BE49-F238E27FC236}">
                        <a16:creationId xmlns:a16="http://schemas.microsoft.com/office/drawing/2014/main" id="{DABF83B6-042B-E55B-70B1-1D20AD75D279}"/>
                      </a:ext>
                    </a:extLst>
                  </p:cNvPr>
                  <p:cNvSpPr/>
                  <p:nvPr/>
                </p:nvSpPr>
                <p:spPr>
                  <a:xfrm rot="8037859">
                    <a:off x="6483630" y="2123551"/>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Teardrop 18">
                    <a:extLst>
                      <a:ext uri="{FF2B5EF4-FFF2-40B4-BE49-F238E27FC236}">
                        <a16:creationId xmlns:a16="http://schemas.microsoft.com/office/drawing/2014/main" id="{06F0AB2A-82CF-F4FE-D812-D383ACEB4DD4}"/>
                      </a:ext>
                    </a:extLst>
                  </p:cNvPr>
                  <p:cNvSpPr/>
                  <p:nvPr/>
                </p:nvSpPr>
                <p:spPr>
                  <a:xfrm rot="12813022">
                    <a:off x="6719381" y="2264561"/>
                    <a:ext cx="325942" cy="423880"/>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Teardrop 19">
                    <a:extLst>
                      <a:ext uri="{FF2B5EF4-FFF2-40B4-BE49-F238E27FC236}">
                        <a16:creationId xmlns:a16="http://schemas.microsoft.com/office/drawing/2014/main" id="{33BE3491-3B72-D60E-A3AB-4F033B751210}"/>
                      </a:ext>
                    </a:extLst>
                  </p:cNvPr>
                  <p:cNvSpPr/>
                  <p:nvPr/>
                </p:nvSpPr>
                <p:spPr>
                  <a:xfrm rot="16504535">
                    <a:off x="6660125" y="2514300"/>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Teardrop 20">
                    <a:extLst>
                      <a:ext uri="{FF2B5EF4-FFF2-40B4-BE49-F238E27FC236}">
                        <a16:creationId xmlns:a16="http://schemas.microsoft.com/office/drawing/2014/main" id="{B62BD3C0-10E6-5825-7E42-279FF1B1B582}"/>
                      </a:ext>
                    </a:extLst>
                  </p:cNvPr>
                  <p:cNvSpPr/>
                  <p:nvPr/>
                </p:nvSpPr>
                <p:spPr>
                  <a:xfrm rot="2642164">
                    <a:off x="6254633" y="2352558"/>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Teardrop 21">
                    <a:extLst>
                      <a:ext uri="{FF2B5EF4-FFF2-40B4-BE49-F238E27FC236}">
                        <a16:creationId xmlns:a16="http://schemas.microsoft.com/office/drawing/2014/main" id="{13788C04-29C6-6E0B-312E-6988E3AA0743}"/>
                      </a:ext>
                    </a:extLst>
                  </p:cNvPr>
                  <p:cNvSpPr/>
                  <p:nvPr/>
                </p:nvSpPr>
                <p:spPr>
                  <a:xfrm rot="19608789">
                    <a:off x="6475720" y="2577965"/>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8" name="Oval 12">
                  <a:extLst>
                    <a:ext uri="{FF2B5EF4-FFF2-40B4-BE49-F238E27FC236}">
                      <a16:creationId xmlns:a16="http://schemas.microsoft.com/office/drawing/2014/main" id="{77894813-9353-3DE1-792E-AC29C0C2A94E}"/>
                    </a:ext>
                  </a:extLst>
                </p:cNvPr>
                <p:cNvSpPr/>
                <p:nvPr/>
              </p:nvSpPr>
              <p:spPr>
                <a:xfrm>
                  <a:off x="5029200" y="27432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13">
                  <a:extLst>
                    <a:ext uri="{FF2B5EF4-FFF2-40B4-BE49-F238E27FC236}">
                      <a16:creationId xmlns:a16="http://schemas.microsoft.com/office/drawing/2014/main" id="{092F6CEF-FEF1-63A4-51EB-72897BF56FE2}"/>
                    </a:ext>
                  </a:extLst>
                </p:cNvPr>
                <p:cNvSpPr/>
                <p:nvPr/>
              </p:nvSpPr>
              <p:spPr>
                <a:xfrm>
                  <a:off x="5105400" y="28194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14">
                  <a:extLst>
                    <a:ext uri="{FF2B5EF4-FFF2-40B4-BE49-F238E27FC236}">
                      <a16:creationId xmlns:a16="http://schemas.microsoft.com/office/drawing/2014/main" id="{2F5D4397-859C-FB0B-BC95-8DB4FE2B9588}"/>
                    </a:ext>
                  </a:extLst>
                </p:cNvPr>
                <p:cNvSpPr/>
                <p:nvPr/>
              </p:nvSpPr>
              <p:spPr>
                <a:xfrm>
                  <a:off x="4953000" y="28956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15">
                  <a:extLst>
                    <a:ext uri="{FF2B5EF4-FFF2-40B4-BE49-F238E27FC236}">
                      <a16:creationId xmlns:a16="http://schemas.microsoft.com/office/drawing/2014/main" id="{395A109D-1015-9C71-9885-357B0D3D5B77}"/>
                    </a:ext>
                  </a:extLst>
                </p:cNvPr>
                <p:cNvSpPr/>
                <p:nvPr/>
              </p:nvSpPr>
              <p:spPr>
                <a:xfrm>
                  <a:off x="4876800" y="28194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16">
                  <a:extLst>
                    <a:ext uri="{FF2B5EF4-FFF2-40B4-BE49-F238E27FC236}">
                      <a16:creationId xmlns:a16="http://schemas.microsoft.com/office/drawing/2014/main" id="{6493EDB1-2790-C68E-C4CF-790127CE39CD}"/>
                    </a:ext>
                  </a:extLst>
                </p:cNvPr>
                <p:cNvSpPr/>
                <p:nvPr/>
              </p:nvSpPr>
              <p:spPr>
                <a:xfrm>
                  <a:off x="4953000" y="26670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7" name="Group 70">
                <a:extLst>
                  <a:ext uri="{FF2B5EF4-FFF2-40B4-BE49-F238E27FC236}">
                    <a16:creationId xmlns:a16="http://schemas.microsoft.com/office/drawing/2014/main" id="{25B2FCF8-C105-9326-AA5E-C48C8A0E3168}"/>
                  </a:ext>
                </a:extLst>
              </p:cNvPr>
              <p:cNvGrpSpPr/>
              <p:nvPr/>
            </p:nvGrpSpPr>
            <p:grpSpPr>
              <a:xfrm rot="2667597">
                <a:off x="6420801" y="4719719"/>
                <a:ext cx="1433175" cy="1409818"/>
                <a:chOff x="7185317" y="571382"/>
                <a:chExt cx="1433175" cy="1409818"/>
              </a:xfrm>
              <a:solidFill>
                <a:srgbClr val="92D050"/>
              </a:solidFill>
            </p:grpSpPr>
            <p:sp>
              <p:nvSpPr>
                <p:cNvPr id="347" name="Moon 346">
                  <a:extLst>
                    <a:ext uri="{FF2B5EF4-FFF2-40B4-BE49-F238E27FC236}">
                      <a16:creationId xmlns:a16="http://schemas.microsoft.com/office/drawing/2014/main" id="{686CB0E9-5620-31E3-E6F1-AB054B55F504}"/>
                    </a:ext>
                  </a:extLst>
                </p:cNvPr>
                <p:cNvSpPr/>
                <p:nvPr/>
              </p:nvSpPr>
              <p:spPr>
                <a:xfrm>
                  <a:off x="7543800" y="609600"/>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Moon 347">
                  <a:extLst>
                    <a:ext uri="{FF2B5EF4-FFF2-40B4-BE49-F238E27FC236}">
                      <a16:creationId xmlns:a16="http://schemas.microsoft.com/office/drawing/2014/main" id="{8FDF5446-FC1F-7A79-8117-B8D4D1889E23}"/>
                    </a:ext>
                  </a:extLst>
                </p:cNvPr>
                <p:cNvSpPr/>
                <p:nvPr/>
              </p:nvSpPr>
              <p:spPr>
                <a:xfrm rot="2635937">
                  <a:off x="7856492" y="57138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Moon 348">
                  <a:extLst>
                    <a:ext uri="{FF2B5EF4-FFF2-40B4-BE49-F238E27FC236}">
                      <a16:creationId xmlns:a16="http://schemas.microsoft.com/office/drawing/2014/main" id="{4DCED065-0712-C1D0-5876-6204299EEEDE}"/>
                    </a:ext>
                  </a:extLst>
                </p:cNvPr>
                <p:cNvSpPr/>
                <p:nvPr/>
              </p:nvSpPr>
              <p:spPr>
                <a:xfrm rot="17463133" flipH="1">
                  <a:off x="7375817" y="75136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Teardrop 349">
                  <a:extLst>
                    <a:ext uri="{FF2B5EF4-FFF2-40B4-BE49-F238E27FC236}">
                      <a16:creationId xmlns:a16="http://schemas.microsoft.com/office/drawing/2014/main" id="{AEA48E52-4FB8-52D6-203A-A359B778C1E7}"/>
                    </a:ext>
                  </a:extLst>
                </p:cNvPr>
                <p:cNvSpPr/>
                <p:nvPr/>
              </p:nvSpPr>
              <p:spPr>
                <a:xfrm>
                  <a:off x="7772400" y="1066800"/>
                  <a:ext cx="457200" cy="914400"/>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8" name="Group 45">
                <a:extLst>
                  <a:ext uri="{FF2B5EF4-FFF2-40B4-BE49-F238E27FC236}">
                    <a16:creationId xmlns:a16="http://schemas.microsoft.com/office/drawing/2014/main" id="{2F2FB3D1-6503-EE3C-A47B-25BB6580F22A}"/>
                  </a:ext>
                </a:extLst>
              </p:cNvPr>
              <p:cNvGrpSpPr/>
              <p:nvPr/>
            </p:nvGrpSpPr>
            <p:grpSpPr>
              <a:xfrm>
                <a:off x="6513206" y="5257800"/>
                <a:ext cx="914400" cy="914400"/>
                <a:chOff x="3810000" y="4191000"/>
                <a:chExt cx="1524000" cy="1600200"/>
              </a:xfrm>
            </p:grpSpPr>
            <p:sp>
              <p:nvSpPr>
                <p:cNvPr id="330" name="Teardrop 329">
                  <a:extLst>
                    <a:ext uri="{FF2B5EF4-FFF2-40B4-BE49-F238E27FC236}">
                      <a16:creationId xmlns:a16="http://schemas.microsoft.com/office/drawing/2014/main" id="{967C51D1-3D8D-D8F8-89CA-2507B3B399EC}"/>
                    </a:ext>
                  </a:extLst>
                </p:cNvPr>
                <p:cNvSpPr/>
                <p:nvPr/>
              </p:nvSpPr>
              <p:spPr>
                <a:xfrm rot="20612414">
                  <a:off x="4101120" y="5104598"/>
                  <a:ext cx="566640" cy="686602"/>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eardrop 330">
                  <a:extLst>
                    <a:ext uri="{FF2B5EF4-FFF2-40B4-BE49-F238E27FC236}">
                      <a16:creationId xmlns:a16="http://schemas.microsoft.com/office/drawing/2014/main" id="{C83E5908-36F0-4456-D591-A9D8BF65B8EA}"/>
                    </a:ext>
                  </a:extLst>
                </p:cNvPr>
                <p:cNvSpPr/>
                <p:nvPr/>
              </p:nvSpPr>
              <p:spPr>
                <a:xfrm rot="12470521">
                  <a:off x="4767360" y="4449078"/>
                  <a:ext cx="566640" cy="686602"/>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eardrop 331">
                  <a:extLst>
                    <a:ext uri="{FF2B5EF4-FFF2-40B4-BE49-F238E27FC236}">
                      <a16:creationId xmlns:a16="http://schemas.microsoft.com/office/drawing/2014/main" id="{8466CFED-1A59-ABA8-C9C4-58F222380970}"/>
                    </a:ext>
                  </a:extLst>
                </p:cNvPr>
                <p:cNvSpPr/>
                <p:nvPr/>
              </p:nvSpPr>
              <p:spPr>
                <a:xfrm rot="16498226">
                  <a:off x="4658963" y="5025293"/>
                  <a:ext cx="617942" cy="629599"/>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eardrop 332">
                  <a:extLst>
                    <a:ext uri="{FF2B5EF4-FFF2-40B4-BE49-F238E27FC236}">
                      <a16:creationId xmlns:a16="http://schemas.microsoft.com/office/drawing/2014/main" id="{5581031A-4162-EDD3-6F3C-8DBE5F4C2695}"/>
                    </a:ext>
                  </a:extLst>
                </p:cNvPr>
                <p:cNvSpPr/>
                <p:nvPr/>
              </p:nvSpPr>
              <p:spPr>
                <a:xfrm rot="4891691">
                  <a:off x="3815829" y="4523215"/>
                  <a:ext cx="617942" cy="629599"/>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ardrop 333">
                  <a:extLst>
                    <a:ext uri="{FF2B5EF4-FFF2-40B4-BE49-F238E27FC236}">
                      <a16:creationId xmlns:a16="http://schemas.microsoft.com/office/drawing/2014/main" id="{762B25CD-A937-5B49-ADF6-DB41B67320BC}"/>
                    </a:ext>
                  </a:extLst>
                </p:cNvPr>
                <p:cNvSpPr/>
                <p:nvPr/>
              </p:nvSpPr>
              <p:spPr>
                <a:xfrm rot="8037859">
                  <a:off x="4248895" y="4185171"/>
                  <a:ext cx="617942" cy="629599"/>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5-Point Star 91">
                  <a:extLst>
                    <a:ext uri="{FF2B5EF4-FFF2-40B4-BE49-F238E27FC236}">
                      <a16:creationId xmlns:a16="http://schemas.microsoft.com/office/drawing/2014/main" id="{FC61152E-2A60-82FA-4ED5-0CEC803609B1}"/>
                    </a:ext>
                  </a:extLst>
                </p:cNvPr>
                <p:cNvSpPr/>
                <p:nvPr/>
              </p:nvSpPr>
              <p:spPr>
                <a:xfrm>
                  <a:off x="4212415" y="4550499"/>
                  <a:ext cx="755519" cy="823923"/>
                </a:xfrm>
                <a:prstGeom prst="star5">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6" name="Group 15">
                  <a:extLst>
                    <a:ext uri="{FF2B5EF4-FFF2-40B4-BE49-F238E27FC236}">
                      <a16:creationId xmlns:a16="http://schemas.microsoft.com/office/drawing/2014/main" id="{34A8BA48-CFE8-0422-7DE6-65597083E1FC}"/>
                    </a:ext>
                  </a:extLst>
                </p:cNvPr>
                <p:cNvGrpSpPr/>
                <p:nvPr/>
              </p:nvGrpSpPr>
              <p:grpSpPr>
                <a:xfrm>
                  <a:off x="4338335" y="4687820"/>
                  <a:ext cx="503680" cy="617942"/>
                  <a:chOff x="6254633" y="2139815"/>
                  <a:chExt cx="790690" cy="814285"/>
                </a:xfrm>
              </p:grpSpPr>
              <p:sp>
                <p:nvSpPr>
                  <p:cNvPr id="342" name="Teardrop 10">
                    <a:extLst>
                      <a:ext uri="{FF2B5EF4-FFF2-40B4-BE49-F238E27FC236}">
                        <a16:creationId xmlns:a16="http://schemas.microsoft.com/office/drawing/2014/main" id="{3DA251CE-CBA8-AE2F-D2B2-68D0C9457783}"/>
                      </a:ext>
                    </a:extLst>
                  </p:cNvPr>
                  <p:cNvSpPr/>
                  <p:nvPr/>
                </p:nvSpPr>
                <p:spPr>
                  <a:xfrm rot="8037859">
                    <a:off x="6483630" y="2123551"/>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eardrop 342">
                    <a:extLst>
                      <a:ext uri="{FF2B5EF4-FFF2-40B4-BE49-F238E27FC236}">
                        <a16:creationId xmlns:a16="http://schemas.microsoft.com/office/drawing/2014/main" id="{C1B32F8F-1AD9-029D-99E3-DE7688911090}"/>
                      </a:ext>
                    </a:extLst>
                  </p:cNvPr>
                  <p:cNvSpPr/>
                  <p:nvPr/>
                </p:nvSpPr>
                <p:spPr>
                  <a:xfrm rot="12813022">
                    <a:off x="6719381" y="2264561"/>
                    <a:ext cx="325942" cy="423880"/>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Teardrop 343">
                    <a:extLst>
                      <a:ext uri="{FF2B5EF4-FFF2-40B4-BE49-F238E27FC236}">
                        <a16:creationId xmlns:a16="http://schemas.microsoft.com/office/drawing/2014/main" id="{287B0EFE-F8F3-65AB-5189-2A30179ABCB0}"/>
                      </a:ext>
                    </a:extLst>
                  </p:cNvPr>
                  <p:cNvSpPr/>
                  <p:nvPr/>
                </p:nvSpPr>
                <p:spPr>
                  <a:xfrm rot="16504535">
                    <a:off x="6660125" y="2514300"/>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Teardrop 344">
                    <a:extLst>
                      <a:ext uri="{FF2B5EF4-FFF2-40B4-BE49-F238E27FC236}">
                        <a16:creationId xmlns:a16="http://schemas.microsoft.com/office/drawing/2014/main" id="{A70D42C7-8317-2105-F4AC-72BF08BE7389}"/>
                      </a:ext>
                    </a:extLst>
                  </p:cNvPr>
                  <p:cNvSpPr/>
                  <p:nvPr/>
                </p:nvSpPr>
                <p:spPr>
                  <a:xfrm rot="2642164">
                    <a:off x="6254633" y="2352558"/>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Teardrop 345">
                    <a:extLst>
                      <a:ext uri="{FF2B5EF4-FFF2-40B4-BE49-F238E27FC236}">
                        <a16:creationId xmlns:a16="http://schemas.microsoft.com/office/drawing/2014/main" id="{70F0D590-D2E1-AB7E-5B56-CB180A514C0E}"/>
                      </a:ext>
                    </a:extLst>
                  </p:cNvPr>
                  <p:cNvSpPr/>
                  <p:nvPr/>
                </p:nvSpPr>
                <p:spPr>
                  <a:xfrm rot="19608789">
                    <a:off x="6475720" y="2577965"/>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 name="Oval 336">
                  <a:extLst>
                    <a:ext uri="{FF2B5EF4-FFF2-40B4-BE49-F238E27FC236}">
                      <a16:creationId xmlns:a16="http://schemas.microsoft.com/office/drawing/2014/main" id="{BB948BB9-EAD9-4225-1F50-F874B340F481}"/>
                    </a:ext>
                  </a:extLst>
                </p:cNvPr>
                <p:cNvSpPr/>
                <p:nvPr/>
              </p:nvSpPr>
              <p:spPr>
                <a:xfrm>
                  <a:off x="4590175" y="4893801"/>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6AE2D447-F455-D383-B83C-629A698D2368}"/>
                    </a:ext>
                  </a:extLst>
                </p:cNvPr>
                <p:cNvSpPr/>
                <p:nvPr/>
              </p:nvSpPr>
              <p:spPr>
                <a:xfrm>
                  <a:off x="4653134" y="4962461"/>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29C90E2C-C99B-7ACE-C699-72CD41571678}"/>
                    </a:ext>
                  </a:extLst>
                </p:cNvPr>
                <p:cNvSpPr/>
                <p:nvPr/>
              </p:nvSpPr>
              <p:spPr>
                <a:xfrm>
                  <a:off x="4527215" y="5031121"/>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C2167387-1064-90D0-7D14-91E037E47FCC}"/>
                    </a:ext>
                  </a:extLst>
                </p:cNvPr>
                <p:cNvSpPr/>
                <p:nvPr/>
              </p:nvSpPr>
              <p:spPr>
                <a:xfrm>
                  <a:off x="4464255" y="4962461"/>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C0E6755D-1C58-8997-5C8A-D4A5DB3F19E9}"/>
                    </a:ext>
                  </a:extLst>
                </p:cNvPr>
                <p:cNvSpPr/>
                <p:nvPr/>
              </p:nvSpPr>
              <p:spPr>
                <a:xfrm>
                  <a:off x="4527215" y="4825140"/>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9" name="Flowchart: Delay 328">
                <a:extLst>
                  <a:ext uri="{FF2B5EF4-FFF2-40B4-BE49-F238E27FC236}">
                    <a16:creationId xmlns:a16="http://schemas.microsoft.com/office/drawing/2014/main" id="{E3CFC43B-5216-2C41-C1EB-AB93F7E6520A}"/>
                  </a:ext>
                </a:extLst>
              </p:cNvPr>
              <p:cNvSpPr/>
              <p:nvPr/>
            </p:nvSpPr>
            <p:spPr>
              <a:xfrm rot="5400000">
                <a:off x="6322706" y="5448300"/>
                <a:ext cx="457200" cy="2057400"/>
              </a:xfrm>
              <a:prstGeom prst="flowChartDelay">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6611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id="{9961F6A1-C76E-42BF-A084-2D1528997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428180"/>
            <a:ext cx="2209800" cy="369332"/>
          </a:xfrm>
          <a:prstGeom prst="rect">
            <a:avLst/>
          </a:prstGeom>
          <a:noFill/>
        </p:spPr>
        <p:txBody>
          <a:bodyPr wrap="square" rtlCol="0">
            <a:spAutoFit/>
          </a:bodyPr>
          <a:lstStyle/>
          <a:p>
            <a:r>
              <a:rPr lang="en-US" dirty="0">
                <a:solidFill>
                  <a:schemeClr val="bg1"/>
                </a:solidFill>
              </a:rPr>
              <a:t>Mormon 3:1-3</a:t>
            </a:r>
          </a:p>
        </p:txBody>
      </p:sp>
      <p:sp>
        <p:nvSpPr>
          <p:cNvPr id="4" name="TextBox 3"/>
          <p:cNvSpPr txBox="1"/>
          <p:nvPr/>
        </p:nvSpPr>
        <p:spPr>
          <a:xfrm>
            <a:off x="1676400" y="0"/>
            <a:ext cx="8763000" cy="1107996"/>
          </a:xfrm>
          <a:prstGeom prst="rect">
            <a:avLst/>
          </a:prstGeom>
          <a:noFill/>
        </p:spPr>
        <p:txBody>
          <a:bodyPr wrap="square" rtlCol="0">
            <a:spAutoFit/>
          </a:bodyPr>
          <a:lstStyle/>
          <a:p>
            <a:pPr algn="ctr"/>
            <a:r>
              <a:rPr lang="en-US" sz="6600" dirty="0">
                <a:solidFill>
                  <a:schemeClr val="bg1"/>
                </a:solidFill>
                <a:latin typeface="Aharoni" pitchFamily="2" charset="-79"/>
                <a:cs typeface="Aharoni" pitchFamily="2" charset="-79"/>
              </a:rPr>
              <a:t>The Plea</a:t>
            </a:r>
          </a:p>
        </p:txBody>
      </p:sp>
      <p:sp>
        <p:nvSpPr>
          <p:cNvPr id="5" name="TextBox 4"/>
          <p:cNvSpPr txBox="1"/>
          <p:nvPr/>
        </p:nvSpPr>
        <p:spPr>
          <a:xfrm>
            <a:off x="1981200" y="990600"/>
            <a:ext cx="3352800" cy="1569660"/>
          </a:xfrm>
          <a:prstGeom prst="rect">
            <a:avLst/>
          </a:prstGeom>
          <a:noFill/>
        </p:spPr>
        <p:txBody>
          <a:bodyPr wrap="square" rtlCol="0">
            <a:spAutoFit/>
          </a:bodyPr>
          <a:lstStyle/>
          <a:p>
            <a:r>
              <a:rPr lang="en-US" sz="2400" dirty="0">
                <a:solidFill>
                  <a:schemeClr val="bg1"/>
                </a:solidFill>
              </a:rPr>
              <a:t>10 Years of peace ---while the Nephites prepare for battle against the Lamanites</a:t>
            </a:r>
          </a:p>
        </p:txBody>
      </p:sp>
      <p:sp>
        <p:nvSpPr>
          <p:cNvPr id="6" name="Rectangle 5"/>
          <p:cNvSpPr/>
          <p:nvPr/>
        </p:nvSpPr>
        <p:spPr>
          <a:xfrm>
            <a:off x="4114800" y="3200400"/>
            <a:ext cx="2743200" cy="2862322"/>
          </a:xfrm>
          <a:prstGeom prst="rect">
            <a:avLst/>
          </a:prstGeom>
        </p:spPr>
        <p:txBody>
          <a:bodyPr wrap="square">
            <a:spAutoFit/>
          </a:bodyPr>
          <a:lstStyle/>
          <a:p>
            <a:r>
              <a:rPr lang="en-US" dirty="0">
                <a:solidFill>
                  <a:schemeClr val="bg1"/>
                </a:solidFill>
              </a:rPr>
              <a:t>“And I did cry unto this people, but it was in vain; and they did</a:t>
            </a:r>
            <a:r>
              <a:rPr lang="en-US" baseline="30000" dirty="0">
                <a:solidFill>
                  <a:schemeClr val="bg1"/>
                </a:solidFill>
              </a:rPr>
              <a:t> </a:t>
            </a:r>
            <a:r>
              <a:rPr lang="en-US" dirty="0">
                <a:solidFill>
                  <a:schemeClr val="bg1"/>
                </a:solidFill>
              </a:rPr>
              <a:t>not realize that it was the Lord that had spared them, and granted unto them a chance for repentance. And behold they did harden their hearts against the Lord their God.”</a:t>
            </a:r>
          </a:p>
        </p:txBody>
      </p:sp>
      <p:grpSp>
        <p:nvGrpSpPr>
          <p:cNvPr id="100" name="Group 99"/>
          <p:cNvGrpSpPr/>
          <p:nvPr/>
        </p:nvGrpSpPr>
        <p:grpSpPr>
          <a:xfrm>
            <a:off x="7391400" y="1676400"/>
            <a:ext cx="2686594" cy="4088296"/>
            <a:chOff x="6019800" y="1143000"/>
            <a:chExt cx="2686594" cy="4088296"/>
          </a:xfrm>
        </p:grpSpPr>
        <p:grpSp>
          <p:nvGrpSpPr>
            <p:cNvPr id="90" name="Group 89"/>
            <p:cNvGrpSpPr/>
            <p:nvPr/>
          </p:nvGrpSpPr>
          <p:grpSpPr>
            <a:xfrm>
              <a:off x="6019800" y="1143000"/>
              <a:ext cx="2686594" cy="4088296"/>
              <a:chOff x="2895600" y="1143000"/>
              <a:chExt cx="3505200" cy="5334000"/>
            </a:xfrm>
          </p:grpSpPr>
          <p:sp>
            <p:nvSpPr>
              <p:cNvPr id="91" name="Rounded Rectangle 90"/>
              <p:cNvSpPr/>
              <p:nvPr/>
            </p:nvSpPr>
            <p:spPr>
              <a:xfrm>
                <a:off x="2895600" y="1143000"/>
                <a:ext cx="3505200" cy="5334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3035808" y="1256488"/>
                <a:ext cx="3233031" cy="5120373"/>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3234813" y="1438705"/>
                <a:ext cx="2826774" cy="4791289"/>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3393141" y="1931894"/>
                <a:ext cx="2590800" cy="3048000"/>
              </a:xfrm>
              <a:prstGeom prst="roundRect">
                <a:avLst>
                  <a:gd name="adj" fmla="val 628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5" name="Rounded Rectangle 94"/>
              <p:cNvSpPr/>
              <p:nvPr/>
            </p:nvSpPr>
            <p:spPr>
              <a:xfrm flipV="1">
                <a:off x="4223453" y="1610307"/>
                <a:ext cx="973207" cy="120168"/>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6" name="Frame 95"/>
              <p:cNvSpPr/>
              <p:nvPr/>
            </p:nvSpPr>
            <p:spPr>
              <a:xfrm>
                <a:off x="4520364" y="5889526"/>
                <a:ext cx="362892" cy="313765"/>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Rounded Rectangle 96"/>
              <p:cNvSpPr/>
              <p:nvPr/>
            </p:nvSpPr>
            <p:spPr>
              <a:xfrm>
                <a:off x="5138928" y="5909555"/>
                <a:ext cx="602070" cy="267034"/>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8" name="Rounded Rectangle 97"/>
              <p:cNvSpPr/>
              <p:nvPr/>
            </p:nvSpPr>
            <p:spPr>
              <a:xfrm>
                <a:off x="3538906" y="5936259"/>
                <a:ext cx="602070" cy="267034"/>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9" name="Rectangular Callout 98"/>
              <p:cNvSpPr/>
              <p:nvPr/>
            </p:nvSpPr>
            <p:spPr>
              <a:xfrm>
                <a:off x="3505200" y="2057400"/>
                <a:ext cx="2362200" cy="1981200"/>
              </a:xfrm>
              <a:prstGeom prst="wedgeRectCallou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Rectangle 88"/>
            <p:cNvSpPr/>
            <p:nvPr/>
          </p:nvSpPr>
          <p:spPr>
            <a:xfrm>
              <a:off x="6477000" y="1828800"/>
              <a:ext cx="1828800" cy="1477328"/>
            </a:xfrm>
            <a:prstGeom prst="rect">
              <a:avLst/>
            </a:prstGeom>
          </p:spPr>
          <p:txBody>
            <a:bodyPr wrap="square">
              <a:spAutoFit/>
            </a:bodyPr>
            <a:lstStyle/>
            <a:p>
              <a:r>
                <a:rPr lang="en-US" b="1" dirty="0">
                  <a:latin typeface="Abadi" panose="020B0604020104020204" pitchFamily="34" charset="0"/>
                  <a:ea typeface="Arial Unicode MS" pitchFamily="34" charset="-128"/>
                  <a:cs typeface="Arial Unicode MS" pitchFamily="34" charset="-128"/>
                </a:rPr>
                <a:t>The Lord gives us sufficient opportunities to repent of our sins.</a:t>
              </a:r>
              <a:r>
                <a:rPr lang="en-US" dirty="0">
                  <a:latin typeface="Abadi" panose="020B0604020104020204" pitchFamily="34" charset="0"/>
                  <a:ea typeface="Arial Unicode MS" pitchFamily="34" charset="-128"/>
                  <a:cs typeface="Arial Unicode MS" pitchFamily="34" charset="-128"/>
                </a:rPr>
                <a:t> </a:t>
              </a:r>
            </a:p>
          </p:txBody>
        </p:sp>
      </p:grpSp>
      <p:grpSp>
        <p:nvGrpSpPr>
          <p:cNvPr id="2" name="Group 1">
            <a:extLst>
              <a:ext uri="{FF2B5EF4-FFF2-40B4-BE49-F238E27FC236}">
                <a16:creationId xmlns:a16="http://schemas.microsoft.com/office/drawing/2014/main" id="{132519D5-9EE2-DA73-F9F1-D3CAAED3A0E1}"/>
              </a:ext>
            </a:extLst>
          </p:cNvPr>
          <p:cNvGrpSpPr/>
          <p:nvPr/>
        </p:nvGrpSpPr>
        <p:grpSpPr>
          <a:xfrm>
            <a:off x="2373999" y="2800765"/>
            <a:ext cx="1246875" cy="3455079"/>
            <a:chOff x="2133600" y="3124200"/>
            <a:chExt cx="1209964" cy="3352800"/>
          </a:xfrm>
        </p:grpSpPr>
        <p:grpSp>
          <p:nvGrpSpPr>
            <p:cNvPr id="7" name="Group 285">
              <a:extLst>
                <a:ext uri="{FF2B5EF4-FFF2-40B4-BE49-F238E27FC236}">
                  <a16:creationId xmlns:a16="http://schemas.microsoft.com/office/drawing/2014/main" id="{B3090AB3-6196-A9BC-88F7-4793B97D101F}"/>
                </a:ext>
              </a:extLst>
            </p:cNvPr>
            <p:cNvGrpSpPr/>
            <p:nvPr/>
          </p:nvGrpSpPr>
          <p:grpSpPr>
            <a:xfrm rot="17194410">
              <a:off x="2764132" y="5999335"/>
              <a:ext cx="359123" cy="509595"/>
              <a:chOff x="4934260" y="5008578"/>
              <a:chExt cx="373811" cy="553131"/>
            </a:xfrm>
          </p:grpSpPr>
          <p:sp>
            <p:nvSpPr>
              <p:cNvPr id="179" name="Oval 3">
                <a:extLst>
                  <a:ext uri="{FF2B5EF4-FFF2-40B4-BE49-F238E27FC236}">
                    <a16:creationId xmlns:a16="http://schemas.microsoft.com/office/drawing/2014/main" id="{056D4F4D-44B6-AF66-521B-04BC70077682}"/>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4">
                <a:extLst>
                  <a:ext uri="{FF2B5EF4-FFF2-40B4-BE49-F238E27FC236}">
                    <a16:creationId xmlns:a16="http://schemas.microsoft.com/office/drawing/2014/main" id="{0AA3D6E6-8CDA-E98C-EBBC-E8DFB153243E}"/>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284">
              <a:extLst>
                <a:ext uri="{FF2B5EF4-FFF2-40B4-BE49-F238E27FC236}">
                  <a16:creationId xmlns:a16="http://schemas.microsoft.com/office/drawing/2014/main" id="{1C369DD2-7E74-727D-C386-90D974E18157}"/>
                </a:ext>
              </a:extLst>
            </p:cNvPr>
            <p:cNvGrpSpPr/>
            <p:nvPr/>
          </p:nvGrpSpPr>
          <p:grpSpPr>
            <a:xfrm>
              <a:off x="2379689" y="5993567"/>
              <a:ext cx="376003" cy="483433"/>
              <a:chOff x="4934260" y="5008578"/>
              <a:chExt cx="373811" cy="553131"/>
            </a:xfrm>
          </p:grpSpPr>
          <p:sp>
            <p:nvSpPr>
              <p:cNvPr id="177" name="Oval 6">
                <a:extLst>
                  <a:ext uri="{FF2B5EF4-FFF2-40B4-BE49-F238E27FC236}">
                    <a16:creationId xmlns:a16="http://schemas.microsoft.com/office/drawing/2014/main" id="{905F8025-4D4A-795B-BD41-B98436DD2435}"/>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7">
                <a:extLst>
                  <a:ext uri="{FF2B5EF4-FFF2-40B4-BE49-F238E27FC236}">
                    <a16:creationId xmlns:a16="http://schemas.microsoft.com/office/drawing/2014/main" id="{A36F0FF5-DA65-625A-EE40-8962F2276687}"/>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Oval 102">
              <a:extLst>
                <a:ext uri="{FF2B5EF4-FFF2-40B4-BE49-F238E27FC236}">
                  <a16:creationId xmlns:a16="http://schemas.microsoft.com/office/drawing/2014/main" id="{3CF7F291-5B1D-24F3-A8FC-A6534A2FB9CE}"/>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1B60D1C4-EB95-D089-29B8-E15094F6EC84}"/>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a:extLst>
                <a:ext uri="{FF2B5EF4-FFF2-40B4-BE49-F238E27FC236}">
                  <a16:creationId xmlns:a16="http://schemas.microsoft.com/office/drawing/2014/main" id="{A2B127B4-CA03-D571-80EB-A8B5AD0CEC70}"/>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a:extLst>
                <a:ext uri="{FF2B5EF4-FFF2-40B4-BE49-F238E27FC236}">
                  <a16:creationId xmlns:a16="http://schemas.microsoft.com/office/drawing/2014/main" id="{070B233A-001E-1B11-9336-C210E728FE8F}"/>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619A65B2-6917-D6DC-5187-0541ADCAF826}"/>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25">
              <a:extLst>
                <a:ext uri="{FF2B5EF4-FFF2-40B4-BE49-F238E27FC236}">
                  <a16:creationId xmlns:a16="http://schemas.microsoft.com/office/drawing/2014/main" id="{0084D32C-FF5E-C4F9-6C43-B7FC886F99A3}"/>
                </a:ext>
              </a:extLst>
            </p:cNvPr>
            <p:cNvGrpSpPr/>
            <p:nvPr/>
          </p:nvGrpSpPr>
          <p:grpSpPr>
            <a:xfrm>
              <a:off x="2480714" y="4105564"/>
              <a:ext cx="546919" cy="609600"/>
              <a:chOff x="2321193" y="914400"/>
              <a:chExt cx="1962699" cy="2187638"/>
            </a:xfrm>
          </p:grpSpPr>
          <p:sp>
            <p:nvSpPr>
              <p:cNvPr id="171" name="Oval 17">
                <a:extLst>
                  <a:ext uri="{FF2B5EF4-FFF2-40B4-BE49-F238E27FC236}">
                    <a16:creationId xmlns:a16="http://schemas.microsoft.com/office/drawing/2014/main" id="{E8BCC670-7AF2-4961-5991-965D2E39D424}"/>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Pentagon 19">
                <a:extLst>
                  <a:ext uri="{FF2B5EF4-FFF2-40B4-BE49-F238E27FC236}">
                    <a16:creationId xmlns:a16="http://schemas.microsoft.com/office/drawing/2014/main" id="{0988EA8F-A9A6-335C-16CF-EEBEE89C47A3}"/>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Pentagon 20">
                <a:extLst>
                  <a:ext uri="{FF2B5EF4-FFF2-40B4-BE49-F238E27FC236}">
                    <a16:creationId xmlns:a16="http://schemas.microsoft.com/office/drawing/2014/main" id="{0A382FFC-CA14-A493-2EB5-8F3F21A94A14}"/>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Pentagon 21">
                <a:extLst>
                  <a:ext uri="{FF2B5EF4-FFF2-40B4-BE49-F238E27FC236}">
                    <a16:creationId xmlns:a16="http://schemas.microsoft.com/office/drawing/2014/main" id="{55812C67-8627-AE03-CAEC-9418EB81D8E2}"/>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Pentagon 22">
                <a:extLst>
                  <a:ext uri="{FF2B5EF4-FFF2-40B4-BE49-F238E27FC236}">
                    <a16:creationId xmlns:a16="http://schemas.microsoft.com/office/drawing/2014/main" id="{D5101908-B210-9B7A-B606-AE65963CDB08}"/>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Pentagon 23">
                <a:extLst>
                  <a:ext uri="{FF2B5EF4-FFF2-40B4-BE49-F238E27FC236}">
                    <a16:creationId xmlns:a16="http://schemas.microsoft.com/office/drawing/2014/main" id="{72821D9E-9591-9ACD-8C50-E4B64EC79ACD}"/>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35">
              <a:extLst>
                <a:ext uri="{FF2B5EF4-FFF2-40B4-BE49-F238E27FC236}">
                  <a16:creationId xmlns:a16="http://schemas.microsoft.com/office/drawing/2014/main" id="{88D1D220-43D4-8CE9-4BB9-4E092C1B474E}"/>
                </a:ext>
              </a:extLst>
            </p:cNvPr>
            <p:cNvGrpSpPr/>
            <p:nvPr/>
          </p:nvGrpSpPr>
          <p:grpSpPr>
            <a:xfrm rot="1699902">
              <a:off x="2147930" y="4740678"/>
              <a:ext cx="291183" cy="118991"/>
              <a:chOff x="2209800" y="1905000"/>
              <a:chExt cx="2286000" cy="1066800"/>
            </a:xfrm>
          </p:grpSpPr>
          <p:grpSp>
            <p:nvGrpSpPr>
              <p:cNvPr id="165" name="Group 29">
                <a:extLst>
                  <a:ext uri="{FF2B5EF4-FFF2-40B4-BE49-F238E27FC236}">
                    <a16:creationId xmlns:a16="http://schemas.microsoft.com/office/drawing/2014/main" id="{2FA98659-5A99-1C1E-1403-93196BC6BC5D}"/>
                  </a:ext>
                </a:extLst>
              </p:cNvPr>
              <p:cNvGrpSpPr/>
              <p:nvPr/>
            </p:nvGrpSpPr>
            <p:grpSpPr>
              <a:xfrm>
                <a:off x="2209800" y="1905000"/>
                <a:ext cx="1066800" cy="1066800"/>
                <a:chOff x="990600" y="1905000"/>
                <a:chExt cx="1066800" cy="1066800"/>
              </a:xfrm>
            </p:grpSpPr>
            <p:sp>
              <p:nvSpPr>
                <p:cNvPr id="169" name="&quot;No&quot; Symbol 98">
                  <a:extLst>
                    <a:ext uri="{FF2B5EF4-FFF2-40B4-BE49-F238E27FC236}">
                      <a16:creationId xmlns:a16="http://schemas.microsoft.com/office/drawing/2014/main" id="{3DA3DA35-97A1-DD5A-29AD-D2F9B8738D95}"/>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0" name="Oval 169">
                  <a:extLst>
                    <a:ext uri="{FF2B5EF4-FFF2-40B4-BE49-F238E27FC236}">
                      <a16:creationId xmlns:a16="http://schemas.microsoft.com/office/drawing/2014/main" id="{D6D99CFA-E68C-AAAD-3229-DA29C83F6054}"/>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32">
                <a:extLst>
                  <a:ext uri="{FF2B5EF4-FFF2-40B4-BE49-F238E27FC236}">
                    <a16:creationId xmlns:a16="http://schemas.microsoft.com/office/drawing/2014/main" id="{9DD6FE2A-04DF-5B0B-BF32-E5E7A4547D26}"/>
                  </a:ext>
                </a:extLst>
              </p:cNvPr>
              <p:cNvGrpSpPr/>
              <p:nvPr/>
            </p:nvGrpSpPr>
            <p:grpSpPr>
              <a:xfrm>
                <a:off x="3429000" y="1905000"/>
                <a:ext cx="1066800" cy="1066800"/>
                <a:chOff x="990600" y="1905000"/>
                <a:chExt cx="1066800" cy="1066800"/>
              </a:xfrm>
            </p:grpSpPr>
            <p:sp>
              <p:nvSpPr>
                <p:cNvPr id="167" name="&quot;No&quot; Symbol 96">
                  <a:extLst>
                    <a:ext uri="{FF2B5EF4-FFF2-40B4-BE49-F238E27FC236}">
                      <a16:creationId xmlns:a16="http://schemas.microsoft.com/office/drawing/2014/main" id="{914FBE8F-A093-56EC-137A-493FA0DFA42A}"/>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Oval 34">
                  <a:extLst>
                    <a:ext uri="{FF2B5EF4-FFF2-40B4-BE49-F238E27FC236}">
                      <a16:creationId xmlns:a16="http://schemas.microsoft.com/office/drawing/2014/main" id="{6437B698-87BA-499A-FDDD-816AC46B0E26}"/>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 name="Group 36">
              <a:extLst>
                <a:ext uri="{FF2B5EF4-FFF2-40B4-BE49-F238E27FC236}">
                  <a16:creationId xmlns:a16="http://schemas.microsoft.com/office/drawing/2014/main" id="{479A7B95-9D0A-F818-35A8-C971E5D7482B}"/>
                </a:ext>
              </a:extLst>
            </p:cNvPr>
            <p:cNvGrpSpPr/>
            <p:nvPr/>
          </p:nvGrpSpPr>
          <p:grpSpPr>
            <a:xfrm rot="20019181">
              <a:off x="3048475" y="4742987"/>
              <a:ext cx="291183" cy="118991"/>
              <a:chOff x="2209800" y="1905000"/>
              <a:chExt cx="2286000" cy="1066800"/>
            </a:xfrm>
          </p:grpSpPr>
          <p:grpSp>
            <p:nvGrpSpPr>
              <p:cNvPr id="159" name="Group 29">
                <a:extLst>
                  <a:ext uri="{FF2B5EF4-FFF2-40B4-BE49-F238E27FC236}">
                    <a16:creationId xmlns:a16="http://schemas.microsoft.com/office/drawing/2014/main" id="{B39E3325-C75A-6125-4F68-70E7B7FC83E4}"/>
                  </a:ext>
                </a:extLst>
              </p:cNvPr>
              <p:cNvGrpSpPr/>
              <p:nvPr/>
            </p:nvGrpSpPr>
            <p:grpSpPr>
              <a:xfrm>
                <a:off x="2209800" y="1905000"/>
                <a:ext cx="1066800" cy="1066800"/>
                <a:chOff x="990600" y="1905000"/>
                <a:chExt cx="1066800" cy="1066800"/>
              </a:xfrm>
            </p:grpSpPr>
            <p:sp>
              <p:nvSpPr>
                <p:cNvPr id="163" name="&quot;No&quot; Symbol 92">
                  <a:extLst>
                    <a:ext uri="{FF2B5EF4-FFF2-40B4-BE49-F238E27FC236}">
                      <a16:creationId xmlns:a16="http://schemas.microsoft.com/office/drawing/2014/main" id="{E1CE9862-2D79-DF46-F294-7FAD0E457046}"/>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Oval 163">
                  <a:extLst>
                    <a:ext uri="{FF2B5EF4-FFF2-40B4-BE49-F238E27FC236}">
                      <a16:creationId xmlns:a16="http://schemas.microsoft.com/office/drawing/2014/main" id="{4C9AEC01-598E-FC36-3D91-98A5C22987BE}"/>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32">
                <a:extLst>
                  <a:ext uri="{FF2B5EF4-FFF2-40B4-BE49-F238E27FC236}">
                    <a16:creationId xmlns:a16="http://schemas.microsoft.com/office/drawing/2014/main" id="{1D5CC587-271E-9831-4390-C2B8C9C1E5D5}"/>
                  </a:ext>
                </a:extLst>
              </p:cNvPr>
              <p:cNvGrpSpPr/>
              <p:nvPr/>
            </p:nvGrpSpPr>
            <p:grpSpPr>
              <a:xfrm>
                <a:off x="3429000" y="1905000"/>
                <a:ext cx="1066800" cy="1066800"/>
                <a:chOff x="990600" y="1905000"/>
                <a:chExt cx="1066800" cy="1066800"/>
              </a:xfrm>
            </p:grpSpPr>
            <p:sp>
              <p:nvSpPr>
                <p:cNvPr id="161" name="&quot;No&quot; Symbol 90">
                  <a:extLst>
                    <a:ext uri="{FF2B5EF4-FFF2-40B4-BE49-F238E27FC236}">
                      <a16:creationId xmlns:a16="http://schemas.microsoft.com/office/drawing/2014/main" id="{10EF2C0E-2EA9-77A7-3D99-2783990B5E0F}"/>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Oval 161">
                  <a:extLst>
                    <a:ext uri="{FF2B5EF4-FFF2-40B4-BE49-F238E27FC236}">
                      <a16:creationId xmlns:a16="http://schemas.microsoft.com/office/drawing/2014/main" id="{4ECD18E9-4FB6-820E-D01B-98695BE12D3B}"/>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1" name="Trapezoid 110">
              <a:extLst>
                <a:ext uri="{FF2B5EF4-FFF2-40B4-BE49-F238E27FC236}">
                  <a16:creationId xmlns:a16="http://schemas.microsoft.com/office/drawing/2014/main" id="{50E33888-AC6D-4C4F-D805-F55A6CDC1574}"/>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65">
              <a:extLst>
                <a:ext uri="{FF2B5EF4-FFF2-40B4-BE49-F238E27FC236}">
                  <a16:creationId xmlns:a16="http://schemas.microsoft.com/office/drawing/2014/main" id="{173DD376-78E7-F98D-AA4B-F6BB9ADC4496}"/>
                </a:ext>
              </a:extLst>
            </p:cNvPr>
            <p:cNvGrpSpPr/>
            <p:nvPr/>
          </p:nvGrpSpPr>
          <p:grpSpPr>
            <a:xfrm rot="10800000" flipH="1" flipV="1">
              <a:off x="2235200" y="6029036"/>
              <a:ext cx="990600" cy="158496"/>
              <a:chOff x="1447800" y="2040716"/>
              <a:chExt cx="3102900" cy="387950"/>
            </a:xfrm>
          </p:grpSpPr>
          <p:sp>
            <p:nvSpPr>
              <p:cNvPr id="153" name="Diagonal Stripe 152">
                <a:extLst>
                  <a:ext uri="{FF2B5EF4-FFF2-40B4-BE49-F238E27FC236}">
                    <a16:creationId xmlns:a16="http://schemas.microsoft.com/office/drawing/2014/main" id="{A3F7530F-55F3-6FFD-9AA0-FF11FF214EC5}"/>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Diagonal Stripe 153">
                <a:extLst>
                  <a:ext uri="{FF2B5EF4-FFF2-40B4-BE49-F238E27FC236}">
                    <a16:creationId xmlns:a16="http://schemas.microsoft.com/office/drawing/2014/main" id="{FAD7FB6F-C8F5-A703-2ABF-25D4D88A329C}"/>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Diagonal Stripe 154">
                <a:extLst>
                  <a:ext uri="{FF2B5EF4-FFF2-40B4-BE49-F238E27FC236}">
                    <a16:creationId xmlns:a16="http://schemas.microsoft.com/office/drawing/2014/main" id="{D4EECEFE-4A15-104D-DE6A-EA2317092A3B}"/>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Diagonal Stripe 155">
                <a:extLst>
                  <a:ext uri="{FF2B5EF4-FFF2-40B4-BE49-F238E27FC236}">
                    <a16:creationId xmlns:a16="http://schemas.microsoft.com/office/drawing/2014/main" id="{4C5E02AE-F599-7134-4CEE-358EF97C178A}"/>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Diagonal Stripe 156">
                <a:extLst>
                  <a:ext uri="{FF2B5EF4-FFF2-40B4-BE49-F238E27FC236}">
                    <a16:creationId xmlns:a16="http://schemas.microsoft.com/office/drawing/2014/main" id="{D0E4EDF5-49F7-AFF4-6329-046754E2DE46}"/>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Diagonal Stripe 157">
                <a:extLst>
                  <a:ext uri="{FF2B5EF4-FFF2-40B4-BE49-F238E27FC236}">
                    <a16:creationId xmlns:a16="http://schemas.microsoft.com/office/drawing/2014/main" id="{04DC050E-28A3-2D1F-3424-9950891A0669}"/>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3" name="Group 108">
              <a:extLst>
                <a:ext uri="{FF2B5EF4-FFF2-40B4-BE49-F238E27FC236}">
                  <a16:creationId xmlns:a16="http://schemas.microsoft.com/office/drawing/2014/main" id="{3711D675-DD63-3B22-79A8-1DADDB197330}"/>
                </a:ext>
              </a:extLst>
            </p:cNvPr>
            <p:cNvGrpSpPr/>
            <p:nvPr/>
          </p:nvGrpSpPr>
          <p:grpSpPr>
            <a:xfrm>
              <a:off x="2209800" y="6172199"/>
              <a:ext cx="1087582" cy="152401"/>
              <a:chOff x="1295400" y="2819400"/>
              <a:chExt cx="1327484" cy="304800"/>
            </a:xfrm>
          </p:grpSpPr>
          <p:grpSp>
            <p:nvGrpSpPr>
              <p:cNvPr id="124" name="Group 86">
                <a:extLst>
                  <a:ext uri="{FF2B5EF4-FFF2-40B4-BE49-F238E27FC236}">
                    <a16:creationId xmlns:a16="http://schemas.microsoft.com/office/drawing/2014/main" id="{8F60CB81-8BD6-0964-65C3-8C41AF3D80D9}"/>
                  </a:ext>
                </a:extLst>
              </p:cNvPr>
              <p:cNvGrpSpPr/>
              <p:nvPr/>
            </p:nvGrpSpPr>
            <p:grpSpPr>
              <a:xfrm>
                <a:off x="1295400" y="2819400"/>
                <a:ext cx="914400" cy="304800"/>
                <a:chOff x="838200" y="2193636"/>
                <a:chExt cx="2895600" cy="946728"/>
              </a:xfrm>
            </p:grpSpPr>
            <p:grpSp>
              <p:nvGrpSpPr>
                <p:cNvPr id="133" name="Group 69">
                  <a:extLst>
                    <a:ext uri="{FF2B5EF4-FFF2-40B4-BE49-F238E27FC236}">
                      <a16:creationId xmlns:a16="http://schemas.microsoft.com/office/drawing/2014/main" id="{C8F15AFE-1605-F0F2-7FFA-4E3B950EFDDD}"/>
                    </a:ext>
                  </a:extLst>
                </p:cNvPr>
                <p:cNvGrpSpPr/>
                <p:nvPr/>
              </p:nvGrpSpPr>
              <p:grpSpPr>
                <a:xfrm>
                  <a:off x="838200" y="2193636"/>
                  <a:ext cx="381000" cy="930564"/>
                  <a:chOff x="838200" y="2193636"/>
                  <a:chExt cx="381000" cy="930564"/>
                </a:xfrm>
              </p:grpSpPr>
              <p:sp>
                <p:nvSpPr>
                  <p:cNvPr id="150" name="Isosceles Triangle 149">
                    <a:extLst>
                      <a:ext uri="{FF2B5EF4-FFF2-40B4-BE49-F238E27FC236}">
                        <a16:creationId xmlns:a16="http://schemas.microsoft.com/office/drawing/2014/main" id="{76F88E9D-E977-B568-588E-037E0921BCC2}"/>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4747C794-0D4D-B998-B6DE-7901BA1D9979}"/>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DAE29BCA-8BCD-88B4-5AC5-BAFF8DA9623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70">
                  <a:extLst>
                    <a:ext uri="{FF2B5EF4-FFF2-40B4-BE49-F238E27FC236}">
                      <a16:creationId xmlns:a16="http://schemas.microsoft.com/office/drawing/2014/main" id="{351D4E14-D6CD-FD1D-C5F4-65F719AE5192}"/>
                    </a:ext>
                  </a:extLst>
                </p:cNvPr>
                <p:cNvGrpSpPr/>
                <p:nvPr/>
              </p:nvGrpSpPr>
              <p:grpSpPr>
                <a:xfrm>
                  <a:off x="2133600" y="2209800"/>
                  <a:ext cx="381000" cy="930564"/>
                  <a:chOff x="838200" y="2193636"/>
                  <a:chExt cx="381000" cy="930564"/>
                </a:xfrm>
              </p:grpSpPr>
              <p:sp>
                <p:nvSpPr>
                  <p:cNvPr id="147" name="Isosceles Triangle 146">
                    <a:extLst>
                      <a:ext uri="{FF2B5EF4-FFF2-40B4-BE49-F238E27FC236}">
                        <a16:creationId xmlns:a16="http://schemas.microsoft.com/office/drawing/2014/main" id="{6B1DEFE0-28BD-FEF3-F0A1-DD16F037CA38}"/>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04D2FE84-54E9-688B-FE21-4A41D3A09B61}"/>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a:extLst>
                      <a:ext uri="{FF2B5EF4-FFF2-40B4-BE49-F238E27FC236}">
                        <a16:creationId xmlns:a16="http://schemas.microsoft.com/office/drawing/2014/main" id="{849031E6-9B23-F4BC-C6E8-F9C76D4D36DB}"/>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74">
                  <a:extLst>
                    <a:ext uri="{FF2B5EF4-FFF2-40B4-BE49-F238E27FC236}">
                      <a16:creationId xmlns:a16="http://schemas.microsoft.com/office/drawing/2014/main" id="{465ED1BC-1356-7A24-7949-B96CF97E87CF}"/>
                    </a:ext>
                  </a:extLst>
                </p:cNvPr>
                <p:cNvGrpSpPr/>
                <p:nvPr/>
              </p:nvGrpSpPr>
              <p:grpSpPr>
                <a:xfrm>
                  <a:off x="1524000" y="2209800"/>
                  <a:ext cx="381000" cy="930564"/>
                  <a:chOff x="838200" y="2193636"/>
                  <a:chExt cx="381000" cy="930564"/>
                </a:xfrm>
              </p:grpSpPr>
              <p:sp>
                <p:nvSpPr>
                  <p:cNvPr id="144" name="Isosceles Triangle 143">
                    <a:extLst>
                      <a:ext uri="{FF2B5EF4-FFF2-40B4-BE49-F238E27FC236}">
                        <a16:creationId xmlns:a16="http://schemas.microsoft.com/office/drawing/2014/main" id="{24F534F5-0BCB-E096-2678-5BD748B9F03C}"/>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1E6AA40B-E0CC-9869-0E73-8FE83D23E7DF}"/>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a:extLst>
                      <a:ext uri="{FF2B5EF4-FFF2-40B4-BE49-F238E27FC236}">
                        <a16:creationId xmlns:a16="http://schemas.microsoft.com/office/drawing/2014/main" id="{D374D84F-6A9F-DAA8-2E10-E27572824868}"/>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78">
                  <a:extLst>
                    <a:ext uri="{FF2B5EF4-FFF2-40B4-BE49-F238E27FC236}">
                      <a16:creationId xmlns:a16="http://schemas.microsoft.com/office/drawing/2014/main" id="{1A9F5BC1-A571-25B6-E3B6-97DA7949DE25}"/>
                    </a:ext>
                  </a:extLst>
                </p:cNvPr>
                <p:cNvGrpSpPr/>
                <p:nvPr/>
              </p:nvGrpSpPr>
              <p:grpSpPr>
                <a:xfrm>
                  <a:off x="2667000" y="2209800"/>
                  <a:ext cx="381000" cy="930564"/>
                  <a:chOff x="838200" y="2193636"/>
                  <a:chExt cx="381000" cy="930564"/>
                </a:xfrm>
              </p:grpSpPr>
              <p:sp>
                <p:nvSpPr>
                  <p:cNvPr id="141" name="Isosceles Triangle 140">
                    <a:extLst>
                      <a:ext uri="{FF2B5EF4-FFF2-40B4-BE49-F238E27FC236}">
                        <a16:creationId xmlns:a16="http://schemas.microsoft.com/office/drawing/2014/main" id="{95D71F8E-4878-3DEC-8863-206D044BDAB1}"/>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E96C2F8B-B139-04E2-95C1-7A4FF334DFBC}"/>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a:extLst>
                      <a:ext uri="{FF2B5EF4-FFF2-40B4-BE49-F238E27FC236}">
                        <a16:creationId xmlns:a16="http://schemas.microsoft.com/office/drawing/2014/main" id="{674D085A-B094-B9BC-68DB-529415B507A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82">
                  <a:extLst>
                    <a:ext uri="{FF2B5EF4-FFF2-40B4-BE49-F238E27FC236}">
                      <a16:creationId xmlns:a16="http://schemas.microsoft.com/office/drawing/2014/main" id="{B3BCB453-B959-F38F-A1FF-6754F9E816F2}"/>
                    </a:ext>
                  </a:extLst>
                </p:cNvPr>
                <p:cNvGrpSpPr/>
                <p:nvPr/>
              </p:nvGrpSpPr>
              <p:grpSpPr>
                <a:xfrm>
                  <a:off x="3352800" y="2209800"/>
                  <a:ext cx="381000" cy="930564"/>
                  <a:chOff x="838200" y="2193636"/>
                  <a:chExt cx="381000" cy="930564"/>
                </a:xfrm>
              </p:grpSpPr>
              <p:sp>
                <p:nvSpPr>
                  <p:cNvPr id="138" name="Isosceles Triangle 137">
                    <a:extLst>
                      <a:ext uri="{FF2B5EF4-FFF2-40B4-BE49-F238E27FC236}">
                        <a16:creationId xmlns:a16="http://schemas.microsoft.com/office/drawing/2014/main" id="{49065C73-49F4-8EA2-6249-08ECACB772D9}"/>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FB6A3B21-6125-658C-92E5-047556543C66}"/>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139">
                    <a:extLst>
                      <a:ext uri="{FF2B5EF4-FFF2-40B4-BE49-F238E27FC236}">
                        <a16:creationId xmlns:a16="http://schemas.microsoft.com/office/drawing/2014/main" id="{F1FABDA5-EA12-3EB9-F67F-52DCBF765573}"/>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 name="Group 69">
                <a:extLst>
                  <a:ext uri="{FF2B5EF4-FFF2-40B4-BE49-F238E27FC236}">
                    <a16:creationId xmlns:a16="http://schemas.microsoft.com/office/drawing/2014/main" id="{480EE707-DEB1-7374-3DF6-FD62DAF38495}"/>
                  </a:ext>
                </a:extLst>
              </p:cNvPr>
              <p:cNvGrpSpPr/>
              <p:nvPr/>
            </p:nvGrpSpPr>
            <p:grpSpPr>
              <a:xfrm>
                <a:off x="2286000" y="2819400"/>
                <a:ext cx="120316" cy="299596"/>
                <a:chOff x="838200" y="2193636"/>
                <a:chExt cx="381000" cy="930564"/>
              </a:xfrm>
            </p:grpSpPr>
            <p:sp>
              <p:nvSpPr>
                <p:cNvPr id="130" name="Isosceles Triangle 129">
                  <a:extLst>
                    <a:ext uri="{FF2B5EF4-FFF2-40B4-BE49-F238E27FC236}">
                      <a16:creationId xmlns:a16="http://schemas.microsoft.com/office/drawing/2014/main" id="{CB045919-B819-D0A1-77E5-568AFDF73512}"/>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2FFA5B71-0B6E-56BF-CA10-0AB121F998E0}"/>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a:extLst>
                    <a:ext uri="{FF2B5EF4-FFF2-40B4-BE49-F238E27FC236}">
                      <a16:creationId xmlns:a16="http://schemas.microsoft.com/office/drawing/2014/main" id="{D7466690-9507-97FA-4134-658B7D17B853}"/>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74">
                <a:extLst>
                  <a:ext uri="{FF2B5EF4-FFF2-40B4-BE49-F238E27FC236}">
                    <a16:creationId xmlns:a16="http://schemas.microsoft.com/office/drawing/2014/main" id="{F898E472-1CC8-1A9E-6C7C-C92BEA9A6A11}"/>
                  </a:ext>
                </a:extLst>
              </p:cNvPr>
              <p:cNvGrpSpPr/>
              <p:nvPr/>
            </p:nvGrpSpPr>
            <p:grpSpPr>
              <a:xfrm>
                <a:off x="2502568" y="2824604"/>
                <a:ext cx="120316" cy="299596"/>
                <a:chOff x="838200" y="2193636"/>
                <a:chExt cx="381000" cy="930564"/>
              </a:xfrm>
            </p:grpSpPr>
            <p:sp>
              <p:nvSpPr>
                <p:cNvPr id="127" name="Isosceles Triangle 126">
                  <a:extLst>
                    <a:ext uri="{FF2B5EF4-FFF2-40B4-BE49-F238E27FC236}">
                      <a16:creationId xmlns:a16="http://schemas.microsoft.com/office/drawing/2014/main" id="{B95D32F0-09EA-3865-BEC2-406616DDBF9D}"/>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423E116D-BC25-67FC-881D-87497B8D0829}"/>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a:extLst>
                    <a:ext uri="{FF2B5EF4-FFF2-40B4-BE49-F238E27FC236}">
                      <a16:creationId xmlns:a16="http://schemas.microsoft.com/office/drawing/2014/main" id="{68CAEB41-326D-88D6-D1ED-07C7A07303A0}"/>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Oval 113">
              <a:extLst>
                <a:ext uri="{FF2B5EF4-FFF2-40B4-BE49-F238E27FC236}">
                  <a16:creationId xmlns:a16="http://schemas.microsoft.com/office/drawing/2014/main" id="{6AF03105-6316-7610-A25A-CDE4F7210143}"/>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ound Diagonal Corner Rectangle 15">
              <a:extLst>
                <a:ext uri="{FF2B5EF4-FFF2-40B4-BE49-F238E27FC236}">
                  <a16:creationId xmlns:a16="http://schemas.microsoft.com/office/drawing/2014/main" id="{C152D92A-4A72-9474-903E-BE0B2F689973}"/>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 Diagonal Corner Rectangle 14">
              <a:extLst>
                <a:ext uri="{FF2B5EF4-FFF2-40B4-BE49-F238E27FC236}">
                  <a16:creationId xmlns:a16="http://schemas.microsoft.com/office/drawing/2014/main" id="{46DAD968-7541-CAE2-5A17-82C8E7FE777E}"/>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0">
              <a:extLst>
                <a:ext uri="{FF2B5EF4-FFF2-40B4-BE49-F238E27FC236}">
                  <a16:creationId xmlns:a16="http://schemas.microsoft.com/office/drawing/2014/main" id="{87F027EE-EC61-BA8D-941B-147EF3B1EFAF}"/>
                </a:ext>
              </a:extLst>
            </p:cNvPr>
            <p:cNvGrpSpPr/>
            <p:nvPr/>
          </p:nvGrpSpPr>
          <p:grpSpPr>
            <a:xfrm>
              <a:off x="2362200" y="3505200"/>
              <a:ext cx="762000" cy="228600"/>
              <a:chOff x="1600200" y="1219200"/>
              <a:chExt cx="838200" cy="228600"/>
            </a:xfrm>
          </p:grpSpPr>
          <p:sp>
            <p:nvSpPr>
              <p:cNvPr id="122" name="Rectangle 16">
                <a:extLst>
                  <a:ext uri="{FF2B5EF4-FFF2-40B4-BE49-F238E27FC236}">
                    <a16:creationId xmlns:a16="http://schemas.microsoft.com/office/drawing/2014/main" id="{B8FC6E42-FACC-DD1D-FEAC-A4B101A33201}"/>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ouble Wave 122">
                <a:extLst>
                  <a:ext uri="{FF2B5EF4-FFF2-40B4-BE49-F238E27FC236}">
                    <a16:creationId xmlns:a16="http://schemas.microsoft.com/office/drawing/2014/main" id="{2E215393-F012-7224-AFE1-D4091FE97684}"/>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Oval 117">
              <a:extLst>
                <a:ext uri="{FF2B5EF4-FFF2-40B4-BE49-F238E27FC236}">
                  <a16:creationId xmlns:a16="http://schemas.microsoft.com/office/drawing/2014/main" id="{BE03317A-F2F6-3D8D-0B20-B25D03548F04}"/>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48">
              <a:extLst>
                <a:ext uri="{FF2B5EF4-FFF2-40B4-BE49-F238E27FC236}">
                  <a16:creationId xmlns:a16="http://schemas.microsoft.com/office/drawing/2014/main" id="{F113556B-97CB-E72A-5F26-2AFF349ACAD6}"/>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49">
              <a:extLst>
                <a:ext uri="{FF2B5EF4-FFF2-40B4-BE49-F238E27FC236}">
                  <a16:creationId xmlns:a16="http://schemas.microsoft.com/office/drawing/2014/main" id="{D0F46C9E-F4B6-27B0-D25D-91AEF8A959B6}"/>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50">
              <a:extLst>
                <a:ext uri="{FF2B5EF4-FFF2-40B4-BE49-F238E27FC236}">
                  <a16:creationId xmlns:a16="http://schemas.microsoft.com/office/drawing/2014/main" id="{F45FE720-3DED-28FE-8F32-02FD2F570F6A}"/>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265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fade">
                                      <p:cBhvr>
                                        <p:cTn id="11" dur="2000"/>
                                        <p:tgtEl>
                                          <p:spTgt spid="10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id="{9961F6A1-C76E-42BF-A084-2D1528997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428180"/>
            <a:ext cx="2209800" cy="369332"/>
          </a:xfrm>
          <a:prstGeom prst="rect">
            <a:avLst/>
          </a:prstGeom>
          <a:noFill/>
        </p:spPr>
        <p:txBody>
          <a:bodyPr wrap="square" rtlCol="0">
            <a:spAutoFit/>
          </a:bodyPr>
          <a:lstStyle/>
          <a:p>
            <a:r>
              <a:rPr lang="en-US" dirty="0">
                <a:solidFill>
                  <a:schemeClr val="bg1"/>
                </a:solidFill>
              </a:rPr>
              <a:t>Mormon 3:1-3</a:t>
            </a:r>
          </a:p>
        </p:txBody>
      </p:sp>
      <p:sp>
        <p:nvSpPr>
          <p:cNvPr id="2" name="Rectangle 1">
            <a:extLst>
              <a:ext uri="{FF2B5EF4-FFF2-40B4-BE49-F238E27FC236}">
                <a16:creationId xmlns:a16="http://schemas.microsoft.com/office/drawing/2014/main" id="{6505727F-858C-4E7A-AA3C-68E3BCDD02B1}"/>
              </a:ext>
            </a:extLst>
          </p:cNvPr>
          <p:cNvSpPr/>
          <p:nvPr/>
        </p:nvSpPr>
        <p:spPr>
          <a:xfrm>
            <a:off x="945776" y="1236989"/>
            <a:ext cx="6096000" cy="4154984"/>
          </a:xfrm>
          <a:prstGeom prst="rect">
            <a:avLst/>
          </a:prstGeom>
        </p:spPr>
        <p:txBody>
          <a:bodyPr>
            <a:spAutoFit/>
          </a:bodyPr>
          <a:lstStyle/>
          <a:p>
            <a:r>
              <a:rPr lang="en-US" sz="2400" dirty="0">
                <a:solidFill>
                  <a:schemeClr val="bg1"/>
                </a:solidFill>
                <a:latin typeface="Abadi" panose="020B0604020104020204" pitchFamily="34" charset="0"/>
              </a:rPr>
              <a:t>“Satan wants you to think that you cannot repent, but that is absolutely not true. </a:t>
            </a:r>
          </a:p>
          <a:p>
            <a:endParaRPr lang="en-US" sz="2400" dirty="0">
              <a:solidFill>
                <a:schemeClr val="bg1"/>
              </a:solidFill>
              <a:latin typeface="Abadi" panose="020B0604020104020204" pitchFamily="34" charset="0"/>
            </a:endParaRPr>
          </a:p>
          <a:p>
            <a:r>
              <a:rPr lang="en-US" sz="2400" dirty="0">
                <a:solidFill>
                  <a:schemeClr val="bg1"/>
                </a:solidFill>
                <a:latin typeface="Abadi" panose="020B0604020104020204" pitchFamily="34" charset="0"/>
              </a:rPr>
              <a:t>The Savior has promised you forgiveness if you will humble yourself and make the effort that repentance requires. </a:t>
            </a:r>
          </a:p>
          <a:p>
            <a:endParaRPr lang="en-US" sz="2400" dirty="0">
              <a:solidFill>
                <a:schemeClr val="bg1"/>
              </a:solidFill>
              <a:latin typeface="Abadi" panose="020B0604020104020204" pitchFamily="34" charset="0"/>
            </a:endParaRPr>
          </a:p>
          <a:p>
            <a:r>
              <a:rPr lang="en-US" sz="2400" dirty="0">
                <a:solidFill>
                  <a:schemeClr val="bg1"/>
                </a:solidFill>
                <a:latin typeface="Abadi" panose="020B0604020104020204" pitchFamily="34" charset="0"/>
              </a:rPr>
              <a:t>If you have sinned, the sooner you repent, the sooner you begin to make your way back and find the peace and joy that come with forgiveness.”</a:t>
            </a:r>
            <a:endParaRPr lang="en-US" sz="2400" dirty="0">
              <a:solidFill>
                <a:schemeClr val="bg1"/>
              </a:solidFill>
            </a:endParaRPr>
          </a:p>
        </p:txBody>
      </p:sp>
      <p:grpSp>
        <p:nvGrpSpPr>
          <p:cNvPr id="115" name="Group 114">
            <a:extLst>
              <a:ext uri="{FF2B5EF4-FFF2-40B4-BE49-F238E27FC236}">
                <a16:creationId xmlns:a16="http://schemas.microsoft.com/office/drawing/2014/main" id="{0FBE250B-0B92-4739-89DE-F16E2245C001}"/>
              </a:ext>
            </a:extLst>
          </p:cNvPr>
          <p:cNvGrpSpPr/>
          <p:nvPr/>
        </p:nvGrpSpPr>
        <p:grpSpPr>
          <a:xfrm>
            <a:off x="8122024" y="1236989"/>
            <a:ext cx="2686594" cy="4088296"/>
            <a:chOff x="8122024" y="1236989"/>
            <a:chExt cx="2686594" cy="4088296"/>
          </a:xfrm>
        </p:grpSpPr>
        <p:grpSp>
          <p:nvGrpSpPr>
            <p:cNvPr id="103" name="Group 89">
              <a:extLst>
                <a:ext uri="{FF2B5EF4-FFF2-40B4-BE49-F238E27FC236}">
                  <a16:creationId xmlns:a16="http://schemas.microsoft.com/office/drawing/2014/main" id="{43454845-CD1D-4497-A4A2-69EE1F5EF309}"/>
                </a:ext>
              </a:extLst>
            </p:cNvPr>
            <p:cNvGrpSpPr/>
            <p:nvPr/>
          </p:nvGrpSpPr>
          <p:grpSpPr>
            <a:xfrm>
              <a:off x="8122024" y="1236989"/>
              <a:ext cx="2686594" cy="4088296"/>
              <a:chOff x="2895600" y="1143000"/>
              <a:chExt cx="3505200" cy="5334000"/>
            </a:xfrm>
          </p:grpSpPr>
          <p:sp>
            <p:nvSpPr>
              <p:cNvPr id="105" name="Rounded Rectangle 7">
                <a:extLst>
                  <a:ext uri="{FF2B5EF4-FFF2-40B4-BE49-F238E27FC236}">
                    <a16:creationId xmlns:a16="http://schemas.microsoft.com/office/drawing/2014/main" id="{C36ABC5B-8998-4C62-BFB5-1DF4625869A0}"/>
                  </a:ext>
                </a:extLst>
              </p:cNvPr>
              <p:cNvSpPr/>
              <p:nvPr/>
            </p:nvSpPr>
            <p:spPr>
              <a:xfrm>
                <a:off x="2895600" y="1143000"/>
                <a:ext cx="3505200" cy="5334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8">
                <a:extLst>
                  <a:ext uri="{FF2B5EF4-FFF2-40B4-BE49-F238E27FC236}">
                    <a16:creationId xmlns:a16="http://schemas.microsoft.com/office/drawing/2014/main" id="{C8D44706-7E68-456F-BC2E-6D01BA614A72}"/>
                  </a:ext>
                </a:extLst>
              </p:cNvPr>
              <p:cNvSpPr/>
              <p:nvPr/>
            </p:nvSpPr>
            <p:spPr>
              <a:xfrm>
                <a:off x="3035808" y="1256488"/>
                <a:ext cx="3233031" cy="5120373"/>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9">
                <a:extLst>
                  <a:ext uri="{FF2B5EF4-FFF2-40B4-BE49-F238E27FC236}">
                    <a16:creationId xmlns:a16="http://schemas.microsoft.com/office/drawing/2014/main" id="{33C23F88-ABA9-4A85-BFEA-385A3A2A7722}"/>
                  </a:ext>
                </a:extLst>
              </p:cNvPr>
              <p:cNvSpPr/>
              <p:nvPr/>
            </p:nvSpPr>
            <p:spPr>
              <a:xfrm>
                <a:off x="3234813" y="1438705"/>
                <a:ext cx="2826774" cy="4791289"/>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
                <a:extLst>
                  <a:ext uri="{FF2B5EF4-FFF2-40B4-BE49-F238E27FC236}">
                    <a16:creationId xmlns:a16="http://schemas.microsoft.com/office/drawing/2014/main" id="{E06DB050-3BE2-4038-9001-E26ADD9B8849}"/>
                  </a:ext>
                </a:extLst>
              </p:cNvPr>
              <p:cNvSpPr/>
              <p:nvPr/>
            </p:nvSpPr>
            <p:spPr>
              <a:xfrm>
                <a:off x="3393141" y="1931893"/>
                <a:ext cx="2590799" cy="3784341"/>
              </a:xfrm>
              <a:prstGeom prst="roundRect">
                <a:avLst>
                  <a:gd name="adj" fmla="val 628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09" name="Rounded Rectangle 11">
                <a:extLst>
                  <a:ext uri="{FF2B5EF4-FFF2-40B4-BE49-F238E27FC236}">
                    <a16:creationId xmlns:a16="http://schemas.microsoft.com/office/drawing/2014/main" id="{2945460D-B7C6-429A-A611-39BFA215F0C0}"/>
                  </a:ext>
                </a:extLst>
              </p:cNvPr>
              <p:cNvSpPr/>
              <p:nvPr/>
            </p:nvSpPr>
            <p:spPr>
              <a:xfrm flipV="1">
                <a:off x="4223453" y="1610307"/>
                <a:ext cx="973207" cy="120168"/>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10" name="Frame 109">
                <a:extLst>
                  <a:ext uri="{FF2B5EF4-FFF2-40B4-BE49-F238E27FC236}">
                    <a16:creationId xmlns:a16="http://schemas.microsoft.com/office/drawing/2014/main" id="{6C046EF9-9DB7-4A2B-9EF1-13E4724BFF9D}"/>
                  </a:ext>
                </a:extLst>
              </p:cNvPr>
              <p:cNvSpPr/>
              <p:nvPr/>
            </p:nvSpPr>
            <p:spPr>
              <a:xfrm>
                <a:off x="4520364" y="5889526"/>
                <a:ext cx="362892" cy="313765"/>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Rounded Rectangle 13">
                <a:extLst>
                  <a:ext uri="{FF2B5EF4-FFF2-40B4-BE49-F238E27FC236}">
                    <a16:creationId xmlns:a16="http://schemas.microsoft.com/office/drawing/2014/main" id="{AD23634B-110A-4076-947E-C4825C87B2F8}"/>
                  </a:ext>
                </a:extLst>
              </p:cNvPr>
              <p:cNvSpPr/>
              <p:nvPr/>
            </p:nvSpPr>
            <p:spPr>
              <a:xfrm>
                <a:off x="5138928" y="5909555"/>
                <a:ext cx="602070" cy="267034"/>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12" name="Rounded Rectangle 14">
                <a:extLst>
                  <a:ext uri="{FF2B5EF4-FFF2-40B4-BE49-F238E27FC236}">
                    <a16:creationId xmlns:a16="http://schemas.microsoft.com/office/drawing/2014/main" id="{A44C1877-C68F-4847-8C3B-CA204132D0EA}"/>
                  </a:ext>
                </a:extLst>
              </p:cNvPr>
              <p:cNvSpPr/>
              <p:nvPr/>
            </p:nvSpPr>
            <p:spPr>
              <a:xfrm>
                <a:off x="3538906" y="5936259"/>
                <a:ext cx="602070" cy="267034"/>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pic>
          <p:nvPicPr>
            <p:cNvPr id="114" name="Picture 113">
              <a:extLst>
                <a:ext uri="{FF2B5EF4-FFF2-40B4-BE49-F238E27FC236}">
                  <a16:creationId xmlns:a16="http://schemas.microsoft.com/office/drawing/2014/main" id="{7792D924-3C70-427B-917A-5821B6C5C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5975" y="2291173"/>
              <a:ext cx="1820872" cy="1903350"/>
            </a:xfrm>
            <a:prstGeom prst="rect">
              <a:avLst/>
            </a:prstGeom>
          </p:spPr>
        </p:pic>
      </p:grpSp>
    </p:spTree>
    <p:extLst>
      <p:ext uri="{BB962C8B-B14F-4D97-AF65-F5344CB8AC3E}">
        <p14:creationId xmlns:p14="http://schemas.microsoft.com/office/powerpoint/2010/main" val="193360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2276476" y="561975"/>
            <a:ext cx="7639051" cy="5734050"/>
          </a:xfrm>
          <a:prstGeom prst="rect">
            <a:avLst/>
          </a:prstGeom>
          <a:noFill/>
          <a:ln w="9525">
            <a:noFill/>
            <a:miter lim="800000"/>
            <a:headEnd/>
            <a:tailEnd/>
          </a:ln>
        </p:spPr>
      </p:pic>
      <p:sp>
        <p:nvSpPr>
          <p:cNvPr id="4" name="5-Point Star 3"/>
          <p:cNvSpPr/>
          <p:nvPr/>
        </p:nvSpPr>
        <p:spPr>
          <a:xfrm>
            <a:off x="5486400" y="5791200"/>
            <a:ext cx="533400" cy="533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889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7D57E7D9-291C-4C3E-8CD8-7A9E7264C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6200" y="6488668"/>
            <a:ext cx="2209800" cy="369332"/>
          </a:xfrm>
          <a:prstGeom prst="rect">
            <a:avLst/>
          </a:prstGeom>
          <a:noFill/>
        </p:spPr>
        <p:txBody>
          <a:bodyPr wrap="square" rtlCol="0">
            <a:spAutoFit/>
          </a:bodyPr>
          <a:lstStyle/>
          <a:p>
            <a:r>
              <a:rPr lang="en-US" dirty="0">
                <a:solidFill>
                  <a:schemeClr val="bg1"/>
                </a:solidFill>
              </a:rPr>
              <a:t>Mormon 3:4-9</a:t>
            </a:r>
          </a:p>
        </p:txBody>
      </p:sp>
      <p:sp>
        <p:nvSpPr>
          <p:cNvPr id="4" name="TextBox 3"/>
          <p:cNvSpPr txBox="1"/>
          <p:nvPr/>
        </p:nvSpPr>
        <p:spPr>
          <a:xfrm>
            <a:off x="1676400" y="0"/>
            <a:ext cx="8763000" cy="1107996"/>
          </a:xfrm>
          <a:prstGeom prst="rect">
            <a:avLst/>
          </a:prstGeom>
          <a:noFill/>
        </p:spPr>
        <p:txBody>
          <a:bodyPr wrap="square" rtlCol="0">
            <a:spAutoFit/>
          </a:bodyPr>
          <a:lstStyle/>
          <a:p>
            <a:pPr algn="ctr"/>
            <a:r>
              <a:rPr lang="en-US" sz="6600" dirty="0">
                <a:solidFill>
                  <a:schemeClr val="bg1"/>
                </a:solidFill>
                <a:latin typeface="Aharoni" pitchFamily="2" charset="-79"/>
                <a:cs typeface="Aharoni" pitchFamily="2" charset="-79"/>
              </a:rPr>
              <a:t>The Lord’s Protection</a:t>
            </a:r>
          </a:p>
        </p:txBody>
      </p:sp>
      <p:sp>
        <p:nvSpPr>
          <p:cNvPr id="5" name="TextBox 4"/>
          <p:cNvSpPr txBox="1"/>
          <p:nvPr/>
        </p:nvSpPr>
        <p:spPr>
          <a:xfrm>
            <a:off x="1173686" y="1344399"/>
            <a:ext cx="5168153" cy="1815882"/>
          </a:xfrm>
          <a:prstGeom prst="rect">
            <a:avLst/>
          </a:prstGeom>
          <a:noFill/>
        </p:spPr>
        <p:txBody>
          <a:bodyPr wrap="square" rtlCol="0">
            <a:spAutoFit/>
          </a:bodyPr>
          <a:lstStyle/>
          <a:p>
            <a:r>
              <a:rPr lang="en-US" sz="2800" dirty="0">
                <a:solidFill>
                  <a:schemeClr val="bg1"/>
                </a:solidFill>
              </a:rPr>
              <a:t>Rather than recognizing the Lord’s protection the Nephites boasted about their own strength and glorified their own works.</a:t>
            </a:r>
          </a:p>
        </p:txBody>
      </p:sp>
      <p:sp>
        <p:nvSpPr>
          <p:cNvPr id="91" name="Rounded Rectangle 90"/>
          <p:cNvSpPr/>
          <p:nvPr/>
        </p:nvSpPr>
        <p:spPr>
          <a:xfrm>
            <a:off x="7391400" y="1676400"/>
            <a:ext cx="2686594" cy="40882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7498865" y="1763384"/>
            <a:ext cx="2477987" cy="39245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7651393" y="1903046"/>
            <a:ext cx="2166608" cy="367233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7772746" y="2281056"/>
            <a:ext cx="1985743" cy="2336169"/>
          </a:xfrm>
          <a:prstGeom prst="roundRect">
            <a:avLst>
              <a:gd name="adj" fmla="val 628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5" name="Rounded Rectangle 94"/>
          <p:cNvSpPr/>
          <p:nvPr/>
        </p:nvSpPr>
        <p:spPr>
          <a:xfrm flipV="1">
            <a:off x="8409146" y="2034572"/>
            <a:ext cx="745924" cy="9210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6" name="Frame 95"/>
          <p:cNvSpPr/>
          <p:nvPr/>
        </p:nvSpPr>
        <p:spPr>
          <a:xfrm>
            <a:off x="8636716" y="5314421"/>
            <a:ext cx="278142" cy="240488"/>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Rounded Rectangle 96"/>
          <p:cNvSpPr/>
          <p:nvPr/>
        </p:nvSpPr>
        <p:spPr>
          <a:xfrm>
            <a:off x="9110820" y="5329773"/>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8" name="Rounded Rectangle 97"/>
          <p:cNvSpPr/>
          <p:nvPr/>
        </p:nvSpPr>
        <p:spPr>
          <a:xfrm>
            <a:off x="7884468" y="5350241"/>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9" name="Rectangular Callout 98"/>
          <p:cNvSpPr/>
          <p:nvPr/>
        </p:nvSpPr>
        <p:spPr>
          <a:xfrm>
            <a:off x="7858635" y="2377252"/>
            <a:ext cx="1810531" cy="899349"/>
          </a:xfrm>
          <a:prstGeom prst="wedgeRectCallou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7848600" y="2362200"/>
            <a:ext cx="1828800" cy="923330"/>
          </a:xfrm>
          <a:prstGeom prst="rect">
            <a:avLst/>
          </a:prstGeom>
        </p:spPr>
        <p:txBody>
          <a:bodyPr wrap="square">
            <a:spAutoFit/>
          </a:bodyPr>
          <a:lstStyle/>
          <a:p>
            <a:r>
              <a:rPr lang="en-US" b="1" dirty="0">
                <a:latin typeface="Abadi" panose="020B0604020104020204" pitchFamily="34" charset="0"/>
                <a:ea typeface="Arial Unicode MS" pitchFamily="34" charset="-128"/>
                <a:cs typeface="Arial Unicode MS" pitchFamily="34" charset="-128"/>
              </a:rPr>
              <a:t>Did you see what we did to the Lamanites?</a:t>
            </a:r>
            <a:endParaRPr lang="en-US" dirty="0">
              <a:latin typeface="Abadi" panose="020B0604020104020204" pitchFamily="34" charset="0"/>
              <a:ea typeface="Arial Unicode MS" pitchFamily="34" charset="-128"/>
              <a:cs typeface="Arial Unicode MS" pitchFamily="34" charset="-128"/>
            </a:endParaRPr>
          </a:p>
        </p:txBody>
      </p:sp>
      <p:sp>
        <p:nvSpPr>
          <p:cNvPr id="100" name="Rectangular Callout 99"/>
          <p:cNvSpPr/>
          <p:nvPr/>
        </p:nvSpPr>
        <p:spPr>
          <a:xfrm flipH="1">
            <a:off x="7848601" y="3505201"/>
            <a:ext cx="1810531" cy="899349"/>
          </a:xfrm>
          <a:prstGeom prst="wedgeRectCallout">
            <a:avLst/>
          </a:prstGeom>
          <a:solidFill>
            <a:srgbClr val="69D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badi" panose="020B0604020104020204" pitchFamily="34" charset="0"/>
                <a:ea typeface="Arial Unicode MS" pitchFamily="34" charset="-128"/>
                <a:cs typeface="Arial Unicode MS" pitchFamily="34" charset="-128"/>
              </a:rPr>
              <a:t>Yea man, we were the bomb </a:t>
            </a:r>
            <a:r>
              <a:rPr lang="en-US" b="1" dirty="0">
                <a:solidFill>
                  <a:schemeClr val="tx1"/>
                </a:solidFill>
                <a:latin typeface="Abadi" panose="020B0604020104020204" pitchFamily="34" charset="0"/>
                <a:ea typeface="Arial Unicode MS" pitchFamily="34" charset="-128"/>
                <a:cs typeface="Arial Unicode MS" pitchFamily="34" charset="-128"/>
                <a:sym typeface="Wingdings" pitchFamily="2" charset="2"/>
              </a:rPr>
              <a:t></a:t>
            </a:r>
            <a:endParaRPr lang="en-US" dirty="0">
              <a:solidFill>
                <a:schemeClr val="tx1"/>
              </a:solidFill>
              <a:latin typeface="Abadi" panose="020B0604020104020204" pitchFamily="34" charset="0"/>
              <a:ea typeface="Arial Unicode MS" pitchFamily="34" charset="-128"/>
              <a:cs typeface="Arial Unicode MS" pitchFamily="34" charset="-128"/>
            </a:endParaRPr>
          </a:p>
        </p:txBody>
      </p:sp>
      <p:sp>
        <p:nvSpPr>
          <p:cNvPr id="101" name="Rectangle 100"/>
          <p:cNvSpPr/>
          <p:nvPr/>
        </p:nvSpPr>
        <p:spPr>
          <a:xfrm>
            <a:off x="1828800" y="4114800"/>
            <a:ext cx="3657600" cy="1754326"/>
          </a:xfrm>
          <a:prstGeom prst="rect">
            <a:avLst/>
          </a:prstGeom>
        </p:spPr>
        <p:txBody>
          <a:bodyPr wrap="square">
            <a:spAutoFit/>
          </a:bodyPr>
          <a:lstStyle/>
          <a:p>
            <a:r>
              <a:rPr lang="en-US" dirty="0">
                <a:solidFill>
                  <a:schemeClr val="bg1"/>
                </a:solidFill>
              </a:rPr>
              <a:t>“Fear thou not; for I am with thee: be not dismayed; for I am thy God: I will strengthen thee; yea, I will help thee; yea, I will uphold thee with the right hand of my righteousness.” </a:t>
            </a:r>
          </a:p>
          <a:p>
            <a:r>
              <a:rPr lang="en-US" dirty="0">
                <a:solidFill>
                  <a:schemeClr val="bg1"/>
                </a:solidFill>
              </a:rPr>
              <a:t>(Isa. 41:10).</a:t>
            </a:r>
          </a:p>
        </p:txBody>
      </p:sp>
      <p:grpSp>
        <p:nvGrpSpPr>
          <p:cNvPr id="2" name="Group 1">
            <a:extLst>
              <a:ext uri="{FF2B5EF4-FFF2-40B4-BE49-F238E27FC236}">
                <a16:creationId xmlns:a16="http://schemas.microsoft.com/office/drawing/2014/main" id="{EBB6E15E-7C4D-4566-A7B4-CCFA8CC70C24}"/>
              </a:ext>
            </a:extLst>
          </p:cNvPr>
          <p:cNvGrpSpPr/>
          <p:nvPr/>
        </p:nvGrpSpPr>
        <p:grpSpPr>
          <a:xfrm>
            <a:off x="5524648" y="3052509"/>
            <a:ext cx="1790488" cy="2904341"/>
            <a:chOff x="219202" y="763794"/>
            <a:chExt cx="3617703" cy="5868256"/>
          </a:xfrm>
        </p:grpSpPr>
        <p:grpSp>
          <p:nvGrpSpPr>
            <p:cNvPr id="6" name="Group 33">
              <a:extLst>
                <a:ext uri="{FF2B5EF4-FFF2-40B4-BE49-F238E27FC236}">
                  <a16:creationId xmlns:a16="http://schemas.microsoft.com/office/drawing/2014/main" id="{25521DB7-0AD0-77B0-6EA3-28512F2D2A20}"/>
                </a:ext>
              </a:extLst>
            </p:cNvPr>
            <p:cNvGrpSpPr/>
            <p:nvPr/>
          </p:nvGrpSpPr>
          <p:grpSpPr>
            <a:xfrm>
              <a:off x="219202" y="763794"/>
              <a:ext cx="3617703" cy="5868256"/>
              <a:chOff x="1593589" y="398948"/>
              <a:chExt cx="1375870" cy="4260181"/>
            </a:xfrm>
          </p:grpSpPr>
          <p:sp>
            <p:nvSpPr>
              <p:cNvPr id="24" name="Oval 28">
                <a:extLst>
                  <a:ext uri="{FF2B5EF4-FFF2-40B4-BE49-F238E27FC236}">
                    <a16:creationId xmlns:a16="http://schemas.microsoft.com/office/drawing/2014/main" id="{823FF360-4259-4F00-7730-749B34550632}"/>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9">
                <a:extLst>
                  <a:ext uri="{FF2B5EF4-FFF2-40B4-BE49-F238E27FC236}">
                    <a16:creationId xmlns:a16="http://schemas.microsoft.com/office/drawing/2014/main" id="{0609712C-1B95-15BF-A829-4212FB94A257}"/>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30">
                <a:extLst>
                  <a:ext uri="{FF2B5EF4-FFF2-40B4-BE49-F238E27FC236}">
                    <a16:creationId xmlns:a16="http://schemas.microsoft.com/office/drawing/2014/main" id="{38C7EEC6-8BF7-DB78-95BB-5C5E3DC87A53}"/>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31">
                <a:extLst>
                  <a:ext uri="{FF2B5EF4-FFF2-40B4-BE49-F238E27FC236}">
                    <a16:creationId xmlns:a16="http://schemas.microsoft.com/office/drawing/2014/main" id="{2B02D873-7715-6B2B-46BE-CFFFB7699783}"/>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32">
                <a:extLst>
                  <a:ext uri="{FF2B5EF4-FFF2-40B4-BE49-F238E27FC236}">
                    <a16:creationId xmlns:a16="http://schemas.microsoft.com/office/drawing/2014/main" id="{8B528DAB-5A20-311F-5549-6B63CFAAD417}"/>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33">
                <a:extLst>
                  <a:ext uri="{FF2B5EF4-FFF2-40B4-BE49-F238E27FC236}">
                    <a16:creationId xmlns:a16="http://schemas.microsoft.com/office/drawing/2014/main" id="{9E766B63-30B9-6E87-08E5-7355F348DA1C}"/>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34">
                <a:extLst>
                  <a:ext uri="{FF2B5EF4-FFF2-40B4-BE49-F238E27FC236}">
                    <a16:creationId xmlns:a16="http://schemas.microsoft.com/office/drawing/2014/main" id="{12FF5621-FFF5-EE4B-018A-D29D472AEC7B}"/>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5">
                <a:extLst>
                  <a:ext uri="{FF2B5EF4-FFF2-40B4-BE49-F238E27FC236}">
                    <a16:creationId xmlns:a16="http://schemas.microsoft.com/office/drawing/2014/main" id="{C6C51AD7-A8EC-8FD8-F2CE-D1327DF80188}"/>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6">
                <a:extLst>
                  <a:ext uri="{FF2B5EF4-FFF2-40B4-BE49-F238E27FC236}">
                    <a16:creationId xmlns:a16="http://schemas.microsoft.com/office/drawing/2014/main" id="{420C4006-F36D-B2D7-96E7-9819EA6425CE}"/>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7">
                <a:extLst>
                  <a:ext uri="{FF2B5EF4-FFF2-40B4-BE49-F238E27FC236}">
                    <a16:creationId xmlns:a16="http://schemas.microsoft.com/office/drawing/2014/main" id="{F0C24576-A61D-6405-56BB-265D2387CC8A}"/>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8">
                <a:extLst>
                  <a:ext uri="{FF2B5EF4-FFF2-40B4-BE49-F238E27FC236}">
                    <a16:creationId xmlns:a16="http://schemas.microsoft.com/office/drawing/2014/main" id="{7DE558A9-749A-FEFC-D3F5-0C72F6B9ACB7}"/>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23">
                <a:extLst>
                  <a:ext uri="{FF2B5EF4-FFF2-40B4-BE49-F238E27FC236}">
                    <a16:creationId xmlns:a16="http://schemas.microsoft.com/office/drawing/2014/main" id="{E3983A3D-6FE4-C397-9882-29A28F68F7BF}"/>
                  </a:ext>
                </a:extLst>
              </p:cNvPr>
              <p:cNvGrpSpPr/>
              <p:nvPr/>
            </p:nvGrpSpPr>
            <p:grpSpPr>
              <a:xfrm>
                <a:off x="2383609" y="1732280"/>
                <a:ext cx="585850" cy="1566411"/>
                <a:chOff x="4699336" y="2759583"/>
                <a:chExt cx="1168064" cy="2193417"/>
              </a:xfrm>
            </p:grpSpPr>
            <p:sp>
              <p:nvSpPr>
                <p:cNvPr id="40" name="Oval 44">
                  <a:extLst>
                    <a:ext uri="{FF2B5EF4-FFF2-40B4-BE49-F238E27FC236}">
                      <a16:creationId xmlns:a16="http://schemas.microsoft.com/office/drawing/2014/main" id="{B059C72A-F768-B7FC-C41E-0D927EBFBA47}"/>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5">
                  <a:extLst>
                    <a:ext uri="{FF2B5EF4-FFF2-40B4-BE49-F238E27FC236}">
                      <a16:creationId xmlns:a16="http://schemas.microsoft.com/office/drawing/2014/main" id="{253EB4FB-0A07-E0A8-23BB-DFC17A2425C9}"/>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6">
                  <a:extLst>
                    <a:ext uri="{FF2B5EF4-FFF2-40B4-BE49-F238E27FC236}">
                      <a16:creationId xmlns:a16="http://schemas.microsoft.com/office/drawing/2014/main" id="{BD83E2F7-3DBD-CF71-033D-539955BC39B1}"/>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Cloud 37">
                <a:extLst>
                  <a:ext uri="{FF2B5EF4-FFF2-40B4-BE49-F238E27FC236}">
                    <a16:creationId xmlns:a16="http://schemas.microsoft.com/office/drawing/2014/main" id="{A98029B5-F2EC-5EB7-803A-AE0DD0F1024F}"/>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9">
                <a:extLst>
                  <a:ext uri="{FF2B5EF4-FFF2-40B4-BE49-F238E27FC236}">
                    <a16:creationId xmlns:a16="http://schemas.microsoft.com/office/drawing/2014/main" id="{B444518C-2A9E-541E-396A-415B89154A7F}"/>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loud 42">
                <a:extLst>
                  <a:ext uri="{FF2B5EF4-FFF2-40B4-BE49-F238E27FC236}">
                    <a16:creationId xmlns:a16="http://schemas.microsoft.com/office/drawing/2014/main" id="{29B02389-752B-B16F-F726-0E06FE991F9D}"/>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43">
                <a:extLst>
                  <a:ext uri="{FF2B5EF4-FFF2-40B4-BE49-F238E27FC236}">
                    <a16:creationId xmlns:a16="http://schemas.microsoft.com/office/drawing/2014/main" id="{CEC5F449-1FD8-80BB-C4B9-5F0A1798F71D}"/>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3">
              <a:extLst>
                <a:ext uri="{FF2B5EF4-FFF2-40B4-BE49-F238E27FC236}">
                  <a16:creationId xmlns:a16="http://schemas.microsoft.com/office/drawing/2014/main" id="{3DF92E70-740B-CB52-A4B8-2E6A25CB0DC5}"/>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17" name="Chevron 96">
                <a:extLst>
                  <a:ext uri="{FF2B5EF4-FFF2-40B4-BE49-F238E27FC236}">
                    <a16:creationId xmlns:a16="http://schemas.microsoft.com/office/drawing/2014/main" id="{295AB49D-8FC0-5EA2-3525-0E30B1D9735C}"/>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97">
                <a:extLst>
                  <a:ext uri="{FF2B5EF4-FFF2-40B4-BE49-F238E27FC236}">
                    <a16:creationId xmlns:a16="http://schemas.microsoft.com/office/drawing/2014/main" id="{54DD7599-B607-BC9C-1B9D-1CE7B32C4598}"/>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98">
                <a:extLst>
                  <a:ext uri="{FF2B5EF4-FFF2-40B4-BE49-F238E27FC236}">
                    <a16:creationId xmlns:a16="http://schemas.microsoft.com/office/drawing/2014/main" id="{8EEA9D0A-DF7B-99C4-4876-310624D2E029}"/>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99">
                <a:extLst>
                  <a:ext uri="{FF2B5EF4-FFF2-40B4-BE49-F238E27FC236}">
                    <a16:creationId xmlns:a16="http://schemas.microsoft.com/office/drawing/2014/main" id="{7A87AF1C-6047-498A-B2C3-C0F5B9EE6192}"/>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100">
                <a:extLst>
                  <a:ext uri="{FF2B5EF4-FFF2-40B4-BE49-F238E27FC236}">
                    <a16:creationId xmlns:a16="http://schemas.microsoft.com/office/drawing/2014/main" id="{5EBD8D54-86A3-2B8E-1DB1-A56395250FA7}"/>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101">
                <a:extLst>
                  <a:ext uri="{FF2B5EF4-FFF2-40B4-BE49-F238E27FC236}">
                    <a16:creationId xmlns:a16="http://schemas.microsoft.com/office/drawing/2014/main" id="{A5AA1B0E-B6E9-CFF7-D470-F9A0E027FA83}"/>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hevron 102">
                <a:extLst>
                  <a:ext uri="{FF2B5EF4-FFF2-40B4-BE49-F238E27FC236}">
                    <a16:creationId xmlns:a16="http://schemas.microsoft.com/office/drawing/2014/main" id="{C30E60C0-F357-0204-444F-631A57F17533}"/>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4">
              <a:extLst>
                <a:ext uri="{FF2B5EF4-FFF2-40B4-BE49-F238E27FC236}">
                  <a16:creationId xmlns:a16="http://schemas.microsoft.com/office/drawing/2014/main" id="{6571D42F-73A1-93B7-3051-0BA5CFE94411}"/>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10" name="Chevron 89">
                <a:extLst>
                  <a:ext uri="{FF2B5EF4-FFF2-40B4-BE49-F238E27FC236}">
                    <a16:creationId xmlns:a16="http://schemas.microsoft.com/office/drawing/2014/main" id="{AFAF0C73-9C3E-3C93-C2DA-E034CA608811}"/>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90">
                <a:extLst>
                  <a:ext uri="{FF2B5EF4-FFF2-40B4-BE49-F238E27FC236}">
                    <a16:creationId xmlns:a16="http://schemas.microsoft.com/office/drawing/2014/main" id="{3F744972-C011-E79C-A8C9-557A05FA2474}"/>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91">
                <a:extLst>
                  <a:ext uri="{FF2B5EF4-FFF2-40B4-BE49-F238E27FC236}">
                    <a16:creationId xmlns:a16="http://schemas.microsoft.com/office/drawing/2014/main" id="{3C447ED4-99B9-828D-0489-3C927C658C34}"/>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92">
                <a:extLst>
                  <a:ext uri="{FF2B5EF4-FFF2-40B4-BE49-F238E27FC236}">
                    <a16:creationId xmlns:a16="http://schemas.microsoft.com/office/drawing/2014/main" id="{5D5184F4-D815-E6D3-64DC-1F2064C42565}"/>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93">
                <a:extLst>
                  <a:ext uri="{FF2B5EF4-FFF2-40B4-BE49-F238E27FC236}">
                    <a16:creationId xmlns:a16="http://schemas.microsoft.com/office/drawing/2014/main" id="{8E720055-C0C5-8AD6-E92C-40DA0A145804}"/>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94">
                <a:extLst>
                  <a:ext uri="{FF2B5EF4-FFF2-40B4-BE49-F238E27FC236}">
                    <a16:creationId xmlns:a16="http://schemas.microsoft.com/office/drawing/2014/main" id="{C85D3110-C0FB-1614-721A-42C3724627D2}"/>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95">
                <a:extLst>
                  <a:ext uri="{FF2B5EF4-FFF2-40B4-BE49-F238E27FC236}">
                    <a16:creationId xmlns:a16="http://schemas.microsoft.com/office/drawing/2014/main" id="{759FCC0B-8C21-59B4-C6C9-7AEB50E0A164}"/>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6DAA0D12-23C5-DF87-5DB3-AC34033DD937}"/>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311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fade">
                                      <p:cBhvr>
                                        <p:cTn id="11" dur="2000"/>
                                        <p:tgtEl>
                                          <p:spTgt spid="9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2000"/>
                                        <p:tgtEl>
                                          <p:spTgt spid="8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20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9" grpId="0" animBg="1"/>
      <p:bldP spid="89" grpId="0"/>
      <p:bldP spid="100" grpId="0" animBg="1"/>
      <p:bldP spid="10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B741B1D-857B-4E18-9F1B-2F081F478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488668"/>
            <a:ext cx="2209800" cy="369332"/>
          </a:xfrm>
          <a:prstGeom prst="rect">
            <a:avLst/>
          </a:prstGeom>
          <a:noFill/>
        </p:spPr>
        <p:txBody>
          <a:bodyPr wrap="square" rtlCol="0">
            <a:spAutoFit/>
          </a:bodyPr>
          <a:lstStyle/>
          <a:p>
            <a:r>
              <a:rPr lang="en-US" dirty="0">
                <a:solidFill>
                  <a:schemeClr val="bg1"/>
                </a:solidFill>
              </a:rPr>
              <a:t>Mormon 3:3</a:t>
            </a:r>
          </a:p>
        </p:txBody>
      </p:sp>
      <p:sp>
        <p:nvSpPr>
          <p:cNvPr id="4" name="TextBox 3"/>
          <p:cNvSpPr txBox="1"/>
          <p:nvPr/>
        </p:nvSpPr>
        <p:spPr>
          <a:xfrm>
            <a:off x="1676400" y="0"/>
            <a:ext cx="8763000" cy="1107996"/>
          </a:xfrm>
          <a:prstGeom prst="rect">
            <a:avLst/>
          </a:prstGeom>
          <a:noFill/>
        </p:spPr>
        <p:txBody>
          <a:bodyPr wrap="square" rtlCol="0">
            <a:spAutoFit/>
          </a:bodyPr>
          <a:lstStyle/>
          <a:p>
            <a:pPr algn="ctr"/>
            <a:r>
              <a:rPr lang="en-US" sz="6600" dirty="0">
                <a:solidFill>
                  <a:schemeClr val="bg1"/>
                </a:solidFill>
                <a:latin typeface="Aharoni" pitchFamily="2" charset="-79"/>
                <a:cs typeface="Aharoni" pitchFamily="2" charset="-79"/>
              </a:rPr>
              <a:t>A Chance to Repent</a:t>
            </a:r>
          </a:p>
        </p:txBody>
      </p:sp>
      <p:sp>
        <p:nvSpPr>
          <p:cNvPr id="5" name="TextBox 4"/>
          <p:cNvSpPr txBox="1"/>
          <p:nvPr/>
        </p:nvSpPr>
        <p:spPr>
          <a:xfrm>
            <a:off x="1828800" y="1828800"/>
            <a:ext cx="5105400" cy="3970318"/>
          </a:xfrm>
          <a:prstGeom prst="rect">
            <a:avLst/>
          </a:prstGeom>
          <a:noFill/>
        </p:spPr>
        <p:txBody>
          <a:bodyPr wrap="square" rtlCol="0">
            <a:spAutoFit/>
          </a:bodyPr>
          <a:lstStyle/>
          <a:p>
            <a:pPr fontAlgn="base"/>
            <a:r>
              <a:rPr lang="en-US" sz="2800" dirty="0">
                <a:solidFill>
                  <a:srgbClr val="FFFF66"/>
                </a:solidFill>
              </a:rPr>
              <a:t>Have you been willing to repent and make the changes God wants you to make?</a:t>
            </a:r>
          </a:p>
          <a:p>
            <a:pPr fontAlgn="base"/>
            <a:endParaRPr lang="en-US" sz="2800" dirty="0">
              <a:solidFill>
                <a:srgbClr val="FFFF66"/>
              </a:solidFill>
            </a:endParaRPr>
          </a:p>
          <a:p>
            <a:pPr fontAlgn="base"/>
            <a:endParaRPr lang="en-US" sz="2800" dirty="0">
              <a:solidFill>
                <a:srgbClr val="FFFF66"/>
              </a:solidFill>
            </a:endParaRPr>
          </a:p>
          <a:p>
            <a:pPr fontAlgn="base"/>
            <a:endParaRPr lang="en-US" sz="2800" dirty="0">
              <a:solidFill>
                <a:srgbClr val="FFFF66"/>
              </a:solidFill>
            </a:endParaRPr>
          </a:p>
          <a:p>
            <a:pPr fontAlgn="base"/>
            <a:r>
              <a:rPr lang="en-US" sz="2800" dirty="0">
                <a:solidFill>
                  <a:srgbClr val="FFFF66"/>
                </a:solidFill>
              </a:rPr>
              <a:t>Are there changes you can make now to become the person God wants you to be?</a:t>
            </a:r>
          </a:p>
        </p:txBody>
      </p:sp>
      <p:sp>
        <p:nvSpPr>
          <p:cNvPr id="91" name="Rounded Rectangle 90"/>
          <p:cNvSpPr/>
          <p:nvPr/>
        </p:nvSpPr>
        <p:spPr>
          <a:xfrm>
            <a:off x="7391400" y="1676400"/>
            <a:ext cx="2686594" cy="40882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7498865" y="1763384"/>
            <a:ext cx="2477987" cy="39245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7651393" y="1903046"/>
            <a:ext cx="2166608" cy="367233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7772746" y="2281056"/>
            <a:ext cx="1985743" cy="2336169"/>
          </a:xfrm>
          <a:prstGeom prst="roundRect">
            <a:avLst>
              <a:gd name="adj" fmla="val 628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5" name="Rounded Rectangle 94"/>
          <p:cNvSpPr/>
          <p:nvPr/>
        </p:nvSpPr>
        <p:spPr>
          <a:xfrm flipV="1">
            <a:off x="8409146" y="2034572"/>
            <a:ext cx="745924" cy="9210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6" name="Frame 95"/>
          <p:cNvSpPr/>
          <p:nvPr/>
        </p:nvSpPr>
        <p:spPr>
          <a:xfrm>
            <a:off x="8636716" y="5314421"/>
            <a:ext cx="278142" cy="240488"/>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Rounded Rectangle 96"/>
          <p:cNvSpPr/>
          <p:nvPr/>
        </p:nvSpPr>
        <p:spPr>
          <a:xfrm>
            <a:off x="9110820" y="5329773"/>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8" name="Rounded Rectangle 97"/>
          <p:cNvSpPr/>
          <p:nvPr/>
        </p:nvSpPr>
        <p:spPr>
          <a:xfrm>
            <a:off x="7884468" y="5350241"/>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nvGrpSpPr>
          <p:cNvPr id="57" name="Group 56"/>
          <p:cNvGrpSpPr/>
          <p:nvPr/>
        </p:nvGrpSpPr>
        <p:grpSpPr>
          <a:xfrm>
            <a:off x="7848600" y="2362200"/>
            <a:ext cx="1828800" cy="1676400"/>
            <a:chOff x="6324600" y="2362200"/>
            <a:chExt cx="1828800" cy="1676400"/>
          </a:xfrm>
        </p:grpSpPr>
        <p:sp>
          <p:nvSpPr>
            <p:cNvPr id="99" name="Rectangular Callout 98"/>
            <p:cNvSpPr/>
            <p:nvPr/>
          </p:nvSpPr>
          <p:spPr>
            <a:xfrm>
              <a:off x="6334634" y="2377251"/>
              <a:ext cx="1810531" cy="1661349"/>
            </a:xfrm>
            <a:prstGeom prst="wedgeRectCallou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6324600" y="2362200"/>
              <a:ext cx="1828800" cy="1200329"/>
            </a:xfrm>
            <a:prstGeom prst="rect">
              <a:avLst/>
            </a:prstGeom>
          </p:spPr>
          <p:txBody>
            <a:bodyPr wrap="square">
              <a:spAutoFit/>
            </a:bodyPr>
            <a:lstStyle/>
            <a:p>
              <a:r>
                <a:rPr lang="en-US" b="1" dirty="0">
                  <a:latin typeface="Abadi" panose="020B0604020104020204" pitchFamily="34" charset="0"/>
                  <a:ea typeface="Arial Unicode MS" pitchFamily="34" charset="-128"/>
                  <a:cs typeface="Arial Unicode MS" pitchFamily="34" charset="-128"/>
                </a:rPr>
                <a:t>God is kind and patient in giving us opportunities to repent</a:t>
              </a:r>
              <a:endParaRPr lang="en-US" dirty="0">
                <a:latin typeface="Abadi" panose="020B0604020104020204" pitchFamily="34" charset="0"/>
                <a:ea typeface="Arial Unicode MS" pitchFamily="34" charset="-128"/>
                <a:cs typeface="Arial Unicode MS" pitchFamily="34" charset="-128"/>
              </a:endParaRPr>
            </a:p>
          </p:txBody>
        </p:sp>
      </p:grpSp>
    </p:spTree>
    <p:extLst>
      <p:ext uri="{BB962C8B-B14F-4D97-AF65-F5344CB8AC3E}">
        <p14:creationId xmlns:p14="http://schemas.microsoft.com/office/powerpoint/2010/main" val="350848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22">
            <a:extLst>
              <a:ext uri="{FF2B5EF4-FFF2-40B4-BE49-F238E27FC236}">
                <a16:creationId xmlns:a16="http://schemas.microsoft.com/office/drawing/2014/main" id="{CC397B77-EB4E-4CB3-A924-7C74F4894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488668"/>
            <a:ext cx="2209800" cy="369332"/>
          </a:xfrm>
          <a:prstGeom prst="rect">
            <a:avLst/>
          </a:prstGeom>
          <a:noFill/>
        </p:spPr>
        <p:txBody>
          <a:bodyPr wrap="square" rtlCol="0">
            <a:spAutoFit/>
          </a:bodyPr>
          <a:lstStyle/>
          <a:p>
            <a:r>
              <a:rPr lang="en-US" dirty="0">
                <a:solidFill>
                  <a:schemeClr val="bg1"/>
                </a:solidFill>
              </a:rPr>
              <a:t>Mormon 3:10-11</a:t>
            </a:r>
          </a:p>
        </p:txBody>
      </p:sp>
      <p:sp>
        <p:nvSpPr>
          <p:cNvPr id="4" name="TextBox 3"/>
          <p:cNvSpPr txBox="1"/>
          <p:nvPr/>
        </p:nvSpPr>
        <p:spPr>
          <a:xfrm>
            <a:off x="1676400" y="0"/>
            <a:ext cx="8763000" cy="1107996"/>
          </a:xfrm>
          <a:prstGeom prst="rect">
            <a:avLst/>
          </a:prstGeom>
          <a:noFill/>
        </p:spPr>
        <p:txBody>
          <a:bodyPr wrap="square" rtlCol="0">
            <a:spAutoFit/>
          </a:bodyPr>
          <a:lstStyle/>
          <a:p>
            <a:pPr algn="ctr"/>
            <a:r>
              <a:rPr lang="en-US" sz="6600" dirty="0">
                <a:solidFill>
                  <a:schemeClr val="bg1"/>
                </a:solidFill>
                <a:latin typeface="Aharoni" pitchFamily="2" charset="-79"/>
                <a:cs typeface="Aharoni" pitchFamily="2" charset="-79"/>
              </a:rPr>
              <a:t>But No Avail</a:t>
            </a:r>
          </a:p>
        </p:txBody>
      </p:sp>
      <p:sp>
        <p:nvSpPr>
          <p:cNvPr id="5" name="TextBox 4"/>
          <p:cNvSpPr txBox="1"/>
          <p:nvPr/>
        </p:nvSpPr>
        <p:spPr>
          <a:xfrm>
            <a:off x="1828800" y="1219201"/>
            <a:ext cx="5105400" cy="954107"/>
          </a:xfrm>
          <a:prstGeom prst="rect">
            <a:avLst/>
          </a:prstGeom>
          <a:noFill/>
        </p:spPr>
        <p:txBody>
          <a:bodyPr wrap="square" rtlCol="0">
            <a:spAutoFit/>
          </a:bodyPr>
          <a:lstStyle/>
          <a:p>
            <a:pPr fontAlgn="base"/>
            <a:r>
              <a:rPr lang="en-US" sz="2800" dirty="0">
                <a:solidFill>
                  <a:schemeClr val="bg1"/>
                </a:solidFill>
              </a:rPr>
              <a:t>The Nephites ‘swear by the heavens’ and ‘also by the throne’</a:t>
            </a:r>
          </a:p>
        </p:txBody>
      </p:sp>
      <p:sp>
        <p:nvSpPr>
          <p:cNvPr id="91" name="Rounded Rectangle 90"/>
          <p:cNvSpPr/>
          <p:nvPr/>
        </p:nvSpPr>
        <p:spPr>
          <a:xfrm>
            <a:off x="7391400" y="1676400"/>
            <a:ext cx="2686594" cy="40882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7498865" y="1763384"/>
            <a:ext cx="2477987" cy="39245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7651393" y="1903046"/>
            <a:ext cx="2166608" cy="367233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7772746" y="2281056"/>
            <a:ext cx="1985743" cy="2336169"/>
          </a:xfrm>
          <a:prstGeom prst="roundRect">
            <a:avLst>
              <a:gd name="adj" fmla="val 628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5" name="Rounded Rectangle 94"/>
          <p:cNvSpPr/>
          <p:nvPr/>
        </p:nvSpPr>
        <p:spPr>
          <a:xfrm flipV="1">
            <a:off x="8409146" y="2034572"/>
            <a:ext cx="745924" cy="9210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6" name="Frame 95"/>
          <p:cNvSpPr/>
          <p:nvPr/>
        </p:nvSpPr>
        <p:spPr>
          <a:xfrm>
            <a:off x="8636716" y="5314421"/>
            <a:ext cx="278142" cy="240488"/>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Rounded Rectangle 96"/>
          <p:cNvSpPr/>
          <p:nvPr/>
        </p:nvSpPr>
        <p:spPr>
          <a:xfrm>
            <a:off x="9110820" y="5329773"/>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8" name="Rounded Rectangle 97"/>
          <p:cNvSpPr/>
          <p:nvPr/>
        </p:nvSpPr>
        <p:spPr>
          <a:xfrm>
            <a:off x="7884468" y="5350241"/>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9" name="Rectangular Callout 98"/>
          <p:cNvSpPr/>
          <p:nvPr/>
        </p:nvSpPr>
        <p:spPr>
          <a:xfrm flipH="1">
            <a:off x="7858633" y="2377252"/>
            <a:ext cx="1810531" cy="899349"/>
          </a:xfrm>
          <a:prstGeom prst="wedgeRectCallout">
            <a:avLst/>
          </a:prstGeom>
          <a:solidFill>
            <a:srgbClr val="69D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7848600" y="2362200"/>
            <a:ext cx="1828800" cy="923330"/>
          </a:xfrm>
          <a:prstGeom prst="rect">
            <a:avLst/>
          </a:prstGeom>
        </p:spPr>
        <p:txBody>
          <a:bodyPr wrap="square">
            <a:spAutoFit/>
          </a:bodyPr>
          <a:lstStyle/>
          <a:p>
            <a:r>
              <a:rPr lang="en-US" b="1" dirty="0">
                <a:latin typeface="Abadi" panose="020B0604020104020204" pitchFamily="34" charset="0"/>
                <a:ea typeface="Arial Unicode MS" pitchFamily="34" charset="-128"/>
                <a:cs typeface="Arial Unicode MS" pitchFamily="34" charset="-128"/>
              </a:rPr>
              <a:t>Let’s totally crush those Lamanites</a:t>
            </a:r>
            <a:endParaRPr lang="en-US" dirty="0">
              <a:latin typeface="Abadi" panose="020B0604020104020204" pitchFamily="34" charset="0"/>
              <a:ea typeface="Arial Unicode MS" pitchFamily="34" charset="-128"/>
              <a:cs typeface="Arial Unicode MS" pitchFamily="34" charset="-128"/>
            </a:endParaRPr>
          </a:p>
        </p:txBody>
      </p:sp>
      <p:sp>
        <p:nvSpPr>
          <p:cNvPr id="16" name="Rectangular Callout 15"/>
          <p:cNvSpPr/>
          <p:nvPr/>
        </p:nvSpPr>
        <p:spPr>
          <a:xfrm>
            <a:off x="7848601" y="3505201"/>
            <a:ext cx="1810531" cy="899349"/>
          </a:xfrm>
          <a:prstGeom prst="wedgeRectCallou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badi" panose="020B0604020104020204" pitchFamily="34" charset="0"/>
                <a:ea typeface="Arial Unicode MS" pitchFamily="34" charset="-128"/>
                <a:cs typeface="Arial Unicode MS" pitchFamily="34" charset="-128"/>
              </a:rPr>
              <a:t>I’m with you man</a:t>
            </a:r>
            <a:endParaRPr lang="en-US" dirty="0">
              <a:solidFill>
                <a:schemeClr val="tx1"/>
              </a:solidFill>
              <a:latin typeface="Abadi" panose="020B0604020104020204" pitchFamily="34" charset="0"/>
              <a:ea typeface="Arial Unicode MS" pitchFamily="34" charset="-128"/>
              <a:cs typeface="Arial Unicode MS" pitchFamily="34" charset="-128"/>
            </a:endParaRPr>
          </a:p>
        </p:txBody>
      </p:sp>
      <p:sp>
        <p:nvSpPr>
          <p:cNvPr id="17" name="TextBox 16"/>
          <p:cNvSpPr txBox="1"/>
          <p:nvPr/>
        </p:nvSpPr>
        <p:spPr>
          <a:xfrm>
            <a:off x="1021976" y="3657600"/>
            <a:ext cx="3778624" cy="1569660"/>
          </a:xfrm>
          <a:prstGeom prst="rect">
            <a:avLst/>
          </a:prstGeom>
          <a:noFill/>
        </p:spPr>
        <p:txBody>
          <a:bodyPr wrap="square" rtlCol="0">
            <a:spAutoFit/>
          </a:bodyPr>
          <a:lstStyle/>
          <a:p>
            <a:pPr fontAlgn="base"/>
            <a:r>
              <a:rPr lang="en-US" sz="2400" dirty="0">
                <a:solidFill>
                  <a:schemeClr val="bg1"/>
                </a:solidFill>
              </a:rPr>
              <a:t>After 30 years Mormon refuses to be their commander and leader from that point on.</a:t>
            </a:r>
          </a:p>
        </p:txBody>
      </p:sp>
      <p:grpSp>
        <p:nvGrpSpPr>
          <p:cNvPr id="207" name="Group 206">
            <a:extLst>
              <a:ext uri="{FF2B5EF4-FFF2-40B4-BE49-F238E27FC236}">
                <a16:creationId xmlns:a16="http://schemas.microsoft.com/office/drawing/2014/main" id="{5809BE8B-0F00-EAC4-5328-B3E82D5BD710}"/>
              </a:ext>
            </a:extLst>
          </p:cNvPr>
          <p:cNvGrpSpPr/>
          <p:nvPr/>
        </p:nvGrpSpPr>
        <p:grpSpPr>
          <a:xfrm>
            <a:off x="5091386" y="2780650"/>
            <a:ext cx="1283665" cy="3261912"/>
            <a:chOff x="3609893" y="2286000"/>
            <a:chExt cx="1649291" cy="4191000"/>
          </a:xfrm>
        </p:grpSpPr>
        <p:grpSp>
          <p:nvGrpSpPr>
            <p:cNvPr id="208" name="Group 207">
              <a:extLst>
                <a:ext uri="{FF2B5EF4-FFF2-40B4-BE49-F238E27FC236}">
                  <a16:creationId xmlns:a16="http://schemas.microsoft.com/office/drawing/2014/main" id="{E2F19C8A-E24C-5678-0A5E-563350A83C66}"/>
                </a:ext>
              </a:extLst>
            </p:cNvPr>
            <p:cNvGrpSpPr/>
            <p:nvPr/>
          </p:nvGrpSpPr>
          <p:grpSpPr>
            <a:xfrm>
              <a:off x="3657600" y="2286000"/>
              <a:ext cx="1524000" cy="4191000"/>
              <a:chOff x="2133600" y="3124200"/>
              <a:chExt cx="1209964" cy="3352800"/>
            </a:xfrm>
          </p:grpSpPr>
          <p:grpSp>
            <p:nvGrpSpPr>
              <p:cNvPr id="222" name="Group 285">
                <a:extLst>
                  <a:ext uri="{FF2B5EF4-FFF2-40B4-BE49-F238E27FC236}">
                    <a16:creationId xmlns:a16="http://schemas.microsoft.com/office/drawing/2014/main" id="{365697F3-986F-8C80-F689-856DB25EB53D}"/>
                  </a:ext>
                </a:extLst>
              </p:cNvPr>
              <p:cNvGrpSpPr/>
              <p:nvPr/>
            </p:nvGrpSpPr>
            <p:grpSpPr>
              <a:xfrm rot="17194410">
                <a:off x="2764132" y="5999335"/>
                <a:ext cx="359123" cy="509595"/>
                <a:chOff x="4934260" y="5008578"/>
                <a:chExt cx="373811" cy="553131"/>
              </a:xfrm>
            </p:grpSpPr>
            <p:sp>
              <p:nvSpPr>
                <p:cNvPr id="300" name="Oval 3">
                  <a:extLst>
                    <a:ext uri="{FF2B5EF4-FFF2-40B4-BE49-F238E27FC236}">
                      <a16:creationId xmlns:a16="http://schemas.microsoft.com/office/drawing/2014/main" id="{48219079-88F0-FE3E-E6E6-719F41421D05}"/>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4">
                  <a:extLst>
                    <a:ext uri="{FF2B5EF4-FFF2-40B4-BE49-F238E27FC236}">
                      <a16:creationId xmlns:a16="http://schemas.microsoft.com/office/drawing/2014/main" id="{10AA38B6-2F89-ABD1-839F-4239F7BA8536}"/>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oup 284">
                <a:extLst>
                  <a:ext uri="{FF2B5EF4-FFF2-40B4-BE49-F238E27FC236}">
                    <a16:creationId xmlns:a16="http://schemas.microsoft.com/office/drawing/2014/main" id="{29CD37B7-F465-198A-DA0C-6BB2DFAE1E8F}"/>
                  </a:ext>
                </a:extLst>
              </p:cNvPr>
              <p:cNvGrpSpPr/>
              <p:nvPr/>
            </p:nvGrpSpPr>
            <p:grpSpPr>
              <a:xfrm>
                <a:off x="2379689" y="5993567"/>
                <a:ext cx="376003" cy="483433"/>
                <a:chOff x="4934260" y="5008578"/>
                <a:chExt cx="373811" cy="553131"/>
              </a:xfrm>
            </p:grpSpPr>
            <p:sp>
              <p:nvSpPr>
                <p:cNvPr id="298" name="Oval 6">
                  <a:extLst>
                    <a:ext uri="{FF2B5EF4-FFF2-40B4-BE49-F238E27FC236}">
                      <a16:creationId xmlns:a16="http://schemas.microsoft.com/office/drawing/2014/main" id="{D135E885-6B6C-14F5-414C-0D7D5A2FE3E1}"/>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7">
                  <a:extLst>
                    <a:ext uri="{FF2B5EF4-FFF2-40B4-BE49-F238E27FC236}">
                      <a16:creationId xmlns:a16="http://schemas.microsoft.com/office/drawing/2014/main" id="{C886C8CB-5048-D8B1-6BC8-897A90C992EF}"/>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4" name="Oval 5">
                <a:extLst>
                  <a:ext uri="{FF2B5EF4-FFF2-40B4-BE49-F238E27FC236}">
                    <a16:creationId xmlns:a16="http://schemas.microsoft.com/office/drawing/2014/main" id="{6C8587C5-F4E3-DB47-D871-79D3472959D5}"/>
                  </a:ext>
                </a:extLst>
              </p:cNvPr>
              <p:cNvSpPr/>
              <p:nvPr/>
            </p:nvSpPr>
            <p:spPr>
              <a:xfrm>
                <a:off x="3048000" y="4648200"/>
                <a:ext cx="263506"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88539C40-9A2C-6714-C6D6-0E4E5AC9EF1B}"/>
                  </a:ext>
                </a:extLst>
              </p:cNvPr>
              <p:cNvSpPr/>
              <p:nvPr/>
            </p:nvSpPr>
            <p:spPr>
              <a:xfrm>
                <a:off x="2235590" y="4715281"/>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225">
                <a:extLst>
                  <a:ext uri="{FF2B5EF4-FFF2-40B4-BE49-F238E27FC236}">
                    <a16:creationId xmlns:a16="http://schemas.microsoft.com/office/drawing/2014/main" id="{13A46CBF-06B4-C8F0-16B6-ABCCD3C431FD}"/>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226">
                <a:extLst>
                  <a:ext uri="{FF2B5EF4-FFF2-40B4-BE49-F238E27FC236}">
                    <a16:creationId xmlns:a16="http://schemas.microsoft.com/office/drawing/2014/main" id="{EE68B93E-B12B-38BB-0041-9EEC7BBC7E03}"/>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227">
                <a:extLst>
                  <a:ext uri="{FF2B5EF4-FFF2-40B4-BE49-F238E27FC236}">
                    <a16:creationId xmlns:a16="http://schemas.microsoft.com/office/drawing/2014/main" id="{D0E01A85-8AF2-3EDE-5272-C88AC3867447}"/>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5">
                <a:extLst>
                  <a:ext uri="{FF2B5EF4-FFF2-40B4-BE49-F238E27FC236}">
                    <a16:creationId xmlns:a16="http://schemas.microsoft.com/office/drawing/2014/main" id="{30CA3081-E80A-3305-53BC-C91C253CE2BA}"/>
                  </a:ext>
                </a:extLst>
              </p:cNvPr>
              <p:cNvGrpSpPr/>
              <p:nvPr/>
            </p:nvGrpSpPr>
            <p:grpSpPr>
              <a:xfrm>
                <a:off x="2480714" y="4105564"/>
                <a:ext cx="546919" cy="609600"/>
                <a:chOff x="2321193" y="914400"/>
                <a:chExt cx="1962699" cy="2187638"/>
              </a:xfrm>
            </p:grpSpPr>
            <p:sp>
              <p:nvSpPr>
                <p:cNvPr id="292" name="Oval 17">
                  <a:extLst>
                    <a:ext uri="{FF2B5EF4-FFF2-40B4-BE49-F238E27FC236}">
                      <a16:creationId xmlns:a16="http://schemas.microsoft.com/office/drawing/2014/main" id="{1D793250-05A3-3E29-B689-242E63992469}"/>
                    </a:ext>
                  </a:extLst>
                </p:cNvPr>
                <p:cNvSpPr/>
                <p:nvPr/>
              </p:nvSpPr>
              <p:spPr>
                <a:xfrm>
                  <a:off x="2514600" y="914400"/>
                  <a:ext cx="1554480" cy="1295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Pentagon 19">
                  <a:extLst>
                    <a:ext uri="{FF2B5EF4-FFF2-40B4-BE49-F238E27FC236}">
                      <a16:creationId xmlns:a16="http://schemas.microsoft.com/office/drawing/2014/main" id="{05AF3003-3BD9-0CAD-C569-2733DE5B7CA1}"/>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Pentagon 20">
                  <a:extLst>
                    <a:ext uri="{FF2B5EF4-FFF2-40B4-BE49-F238E27FC236}">
                      <a16:creationId xmlns:a16="http://schemas.microsoft.com/office/drawing/2014/main" id="{C4DE9A73-9B16-24DD-5034-4882F1E479B2}"/>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Pentagon 21">
                  <a:extLst>
                    <a:ext uri="{FF2B5EF4-FFF2-40B4-BE49-F238E27FC236}">
                      <a16:creationId xmlns:a16="http://schemas.microsoft.com/office/drawing/2014/main" id="{CD843832-B7C0-656A-0C29-3DEB4DF265D5}"/>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Pentagon 22">
                  <a:extLst>
                    <a:ext uri="{FF2B5EF4-FFF2-40B4-BE49-F238E27FC236}">
                      <a16:creationId xmlns:a16="http://schemas.microsoft.com/office/drawing/2014/main" id="{CE2F3172-32EA-9CD4-F059-FB745D3701C3}"/>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Pentagon 23">
                  <a:extLst>
                    <a:ext uri="{FF2B5EF4-FFF2-40B4-BE49-F238E27FC236}">
                      <a16:creationId xmlns:a16="http://schemas.microsoft.com/office/drawing/2014/main" id="{989D4F0C-A144-5764-CF86-F4EA30310A94}"/>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35">
                <a:extLst>
                  <a:ext uri="{FF2B5EF4-FFF2-40B4-BE49-F238E27FC236}">
                    <a16:creationId xmlns:a16="http://schemas.microsoft.com/office/drawing/2014/main" id="{97FD3E98-7DFB-E240-55BD-AA62D105D712}"/>
                  </a:ext>
                </a:extLst>
              </p:cNvPr>
              <p:cNvGrpSpPr/>
              <p:nvPr/>
            </p:nvGrpSpPr>
            <p:grpSpPr>
              <a:xfrm rot="1699902">
                <a:off x="2147930" y="4740678"/>
                <a:ext cx="291183" cy="118991"/>
                <a:chOff x="2209800" y="1905000"/>
                <a:chExt cx="2286000" cy="1066800"/>
              </a:xfrm>
            </p:grpSpPr>
            <p:grpSp>
              <p:nvGrpSpPr>
                <p:cNvPr id="286" name="Group 29">
                  <a:extLst>
                    <a:ext uri="{FF2B5EF4-FFF2-40B4-BE49-F238E27FC236}">
                      <a16:creationId xmlns:a16="http://schemas.microsoft.com/office/drawing/2014/main" id="{CAE5B577-BF3E-0501-2B35-8E5DF3C337CE}"/>
                    </a:ext>
                  </a:extLst>
                </p:cNvPr>
                <p:cNvGrpSpPr/>
                <p:nvPr/>
              </p:nvGrpSpPr>
              <p:grpSpPr>
                <a:xfrm>
                  <a:off x="2209800" y="1905000"/>
                  <a:ext cx="1066800" cy="1066800"/>
                  <a:chOff x="990600" y="1905000"/>
                  <a:chExt cx="1066800" cy="1066800"/>
                </a:xfrm>
              </p:grpSpPr>
              <p:sp>
                <p:nvSpPr>
                  <p:cNvPr id="290" name="&quot;No&quot; Symbol 174">
                    <a:extLst>
                      <a:ext uri="{FF2B5EF4-FFF2-40B4-BE49-F238E27FC236}">
                        <a16:creationId xmlns:a16="http://schemas.microsoft.com/office/drawing/2014/main" id="{334AF53C-7B7C-2217-FDBD-2C7C29CE6A53}"/>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1" name="Oval 290">
                    <a:extLst>
                      <a:ext uri="{FF2B5EF4-FFF2-40B4-BE49-F238E27FC236}">
                        <a16:creationId xmlns:a16="http://schemas.microsoft.com/office/drawing/2014/main" id="{A2410CD6-AAC2-2A53-E085-3842D47D61E2}"/>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32">
                  <a:extLst>
                    <a:ext uri="{FF2B5EF4-FFF2-40B4-BE49-F238E27FC236}">
                      <a16:creationId xmlns:a16="http://schemas.microsoft.com/office/drawing/2014/main" id="{771F411F-38FD-7882-C043-D524DE96E44C}"/>
                    </a:ext>
                  </a:extLst>
                </p:cNvPr>
                <p:cNvGrpSpPr/>
                <p:nvPr/>
              </p:nvGrpSpPr>
              <p:grpSpPr>
                <a:xfrm>
                  <a:off x="3429000" y="1905000"/>
                  <a:ext cx="1066800" cy="1066800"/>
                  <a:chOff x="990600" y="1905000"/>
                  <a:chExt cx="1066800" cy="1066800"/>
                </a:xfrm>
              </p:grpSpPr>
              <p:sp>
                <p:nvSpPr>
                  <p:cNvPr id="288" name="&quot;No&quot; Symbol 172">
                    <a:extLst>
                      <a:ext uri="{FF2B5EF4-FFF2-40B4-BE49-F238E27FC236}">
                        <a16:creationId xmlns:a16="http://schemas.microsoft.com/office/drawing/2014/main" id="{59729FC9-060C-3403-D735-D5BED4E60A43}"/>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9" name="Oval 34">
                    <a:extLst>
                      <a:ext uri="{FF2B5EF4-FFF2-40B4-BE49-F238E27FC236}">
                        <a16:creationId xmlns:a16="http://schemas.microsoft.com/office/drawing/2014/main" id="{0BF12AC0-8F18-91C7-AB98-5024497989E3}"/>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36">
                <a:extLst>
                  <a:ext uri="{FF2B5EF4-FFF2-40B4-BE49-F238E27FC236}">
                    <a16:creationId xmlns:a16="http://schemas.microsoft.com/office/drawing/2014/main" id="{02E29344-86E2-4567-009A-1D77B9FB292F}"/>
                  </a:ext>
                </a:extLst>
              </p:cNvPr>
              <p:cNvGrpSpPr/>
              <p:nvPr/>
            </p:nvGrpSpPr>
            <p:grpSpPr>
              <a:xfrm rot="20019181">
                <a:off x="3048475" y="4742987"/>
                <a:ext cx="291183" cy="118991"/>
                <a:chOff x="2209800" y="1905000"/>
                <a:chExt cx="2286000" cy="1066800"/>
              </a:xfrm>
            </p:grpSpPr>
            <p:grpSp>
              <p:nvGrpSpPr>
                <p:cNvPr id="280" name="Group 29">
                  <a:extLst>
                    <a:ext uri="{FF2B5EF4-FFF2-40B4-BE49-F238E27FC236}">
                      <a16:creationId xmlns:a16="http://schemas.microsoft.com/office/drawing/2014/main" id="{91BD6B74-B253-CE0C-7651-1AC439F1481F}"/>
                    </a:ext>
                  </a:extLst>
                </p:cNvPr>
                <p:cNvGrpSpPr/>
                <p:nvPr/>
              </p:nvGrpSpPr>
              <p:grpSpPr>
                <a:xfrm>
                  <a:off x="2209800" y="1905000"/>
                  <a:ext cx="1066800" cy="1066800"/>
                  <a:chOff x="990600" y="1905000"/>
                  <a:chExt cx="1066800" cy="1066800"/>
                </a:xfrm>
              </p:grpSpPr>
              <p:sp>
                <p:nvSpPr>
                  <p:cNvPr id="284" name="&quot;No&quot; Symbol 168">
                    <a:extLst>
                      <a:ext uri="{FF2B5EF4-FFF2-40B4-BE49-F238E27FC236}">
                        <a16:creationId xmlns:a16="http://schemas.microsoft.com/office/drawing/2014/main" id="{F2BB13B6-023C-0BB8-4D34-25EB3C5BD828}"/>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5" name="Oval 284">
                    <a:extLst>
                      <a:ext uri="{FF2B5EF4-FFF2-40B4-BE49-F238E27FC236}">
                        <a16:creationId xmlns:a16="http://schemas.microsoft.com/office/drawing/2014/main" id="{AD311832-F14B-A016-7079-D174A8447A98}"/>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32">
                  <a:extLst>
                    <a:ext uri="{FF2B5EF4-FFF2-40B4-BE49-F238E27FC236}">
                      <a16:creationId xmlns:a16="http://schemas.microsoft.com/office/drawing/2014/main" id="{43A137D9-C809-F863-A7AD-17F52A29636F}"/>
                    </a:ext>
                  </a:extLst>
                </p:cNvPr>
                <p:cNvGrpSpPr/>
                <p:nvPr/>
              </p:nvGrpSpPr>
              <p:grpSpPr>
                <a:xfrm>
                  <a:off x="3429000" y="1905000"/>
                  <a:ext cx="1066800" cy="1066800"/>
                  <a:chOff x="990600" y="1905000"/>
                  <a:chExt cx="1066800" cy="1066800"/>
                </a:xfrm>
              </p:grpSpPr>
              <p:sp>
                <p:nvSpPr>
                  <p:cNvPr id="282" name="&quot;No&quot; Symbol 166">
                    <a:extLst>
                      <a:ext uri="{FF2B5EF4-FFF2-40B4-BE49-F238E27FC236}">
                        <a16:creationId xmlns:a16="http://schemas.microsoft.com/office/drawing/2014/main" id="{EECB04BE-82CE-F050-0426-5B5198AC5EC1}"/>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3" name="Oval 282">
                    <a:extLst>
                      <a:ext uri="{FF2B5EF4-FFF2-40B4-BE49-F238E27FC236}">
                        <a16:creationId xmlns:a16="http://schemas.microsoft.com/office/drawing/2014/main" id="{AA2B9398-69EA-C722-943A-CECB7491C710}"/>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2" name="Trapezoid 231">
                <a:extLst>
                  <a:ext uri="{FF2B5EF4-FFF2-40B4-BE49-F238E27FC236}">
                    <a16:creationId xmlns:a16="http://schemas.microsoft.com/office/drawing/2014/main" id="{E5DE8943-0995-CA87-7D0D-A9D767D1AC81}"/>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Group 65">
                <a:extLst>
                  <a:ext uri="{FF2B5EF4-FFF2-40B4-BE49-F238E27FC236}">
                    <a16:creationId xmlns:a16="http://schemas.microsoft.com/office/drawing/2014/main" id="{6CB9233F-B606-5A75-DB5A-F2C7F201ED8A}"/>
                  </a:ext>
                </a:extLst>
              </p:cNvPr>
              <p:cNvGrpSpPr/>
              <p:nvPr/>
            </p:nvGrpSpPr>
            <p:grpSpPr>
              <a:xfrm rot="10800000" flipH="1" flipV="1">
                <a:off x="2235200" y="6029036"/>
                <a:ext cx="990600" cy="158496"/>
                <a:chOff x="1447800" y="2040716"/>
                <a:chExt cx="3102900" cy="387950"/>
              </a:xfrm>
            </p:grpSpPr>
            <p:sp>
              <p:nvSpPr>
                <p:cNvPr id="274" name="Diagonal Stripe 55">
                  <a:extLst>
                    <a:ext uri="{FF2B5EF4-FFF2-40B4-BE49-F238E27FC236}">
                      <a16:creationId xmlns:a16="http://schemas.microsoft.com/office/drawing/2014/main" id="{C2238DE0-9859-329E-881B-316A37E7397C}"/>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5" name="Diagonal Stripe 56">
                  <a:extLst>
                    <a:ext uri="{FF2B5EF4-FFF2-40B4-BE49-F238E27FC236}">
                      <a16:creationId xmlns:a16="http://schemas.microsoft.com/office/drawing/2014/main" id="{03065461-62DA-315E-4CB1-94AA363BB9AF}"/>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6" name="Diagonal Stripe 57">
                  <a:extLst>
                    <a:ext uri="{FF2B5EF4-FFF2-40B4-BE49-F238E27FC236}">
                      <a16:creationId xmlns:a16="http://schemas.microsoft.com/office/drawing/2014/main" id="{3D58577F-708F-AD0E-DF36-3AFFFDE71216}"/>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Diagonal Stripe 58">
                  <a:extLst>
                    <a:ext uri="{FF2B5EF4-FFF2-40B4-BE49-F238E27FC236}">
                      <a16:creationId xmlns:a16="http://schemas.microsoft.com/office/drawing/2014/main" id="{929C9389-EF8E-62D1-3002-13DB17527880}"/>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8" name="Diagonal Stripe 59">
                  <a:extLst>
                    <a:ext uri="{FF2B5EF4-FFF2-40B4-BE49-F238E27FC236}">
                      <a16:creationId xmlns:a16="http://schemas.microsoft.com/office/drawing/2014/main" id="{3A5E068A-6C74-4631-59DF-46F72E47AEE9}"/>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9" name="Diagonal Stripe 60">
                  <a:extLst>
                    <a:ext uri="{FF2B5EF4-FFF2-40B4-BE49-F238E27FC236}">
                      <a16:creationId xmlns:a16="http://schemas.microsoft.com/office/drawing/2014/main" id="{F77982FC-1BD1-0D92-FE5E-3D798A81BE1F}"/>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4" name="Group 108">
                <a:extLst>
                  <a:ext uri="{FF2B5EF4-FFF2-40B4-BE49-F238E27FC236}">
                    <a16:creationId xmlns:a16="http://schemas.microsoft.com/office/drawing/2014/main" id="{04B6F5DC-8DC8-463A-3320-19FDBD8BB53C}"/>
                  </a:ext>
                </a:extLst>
              </p:cNvPr>
              <p:cNvGrpSpPr/>
              <p:nvPr/>
            </p:nvGrpSpPr>
            <p:grpSpPr>
              <a:xfrm>
                <a:off x="2209800" y="6172199"/>
                <a:ext cx="1087582" cy="152401"/>
                <a:chOff x="1295400" y="2819400"/>
                <a:chExt cx="1327484" cy="304800"/>
              </a:xfrm>
            </p:grpSpPr>
            <p:grpSp>
              <p:nvGrpSpPr>
                <p:cNvPr id="245" name="Group 86">
                  <a:extLst>
                    <a:ext uri="{FF2B5EF4-FFF2-40B4-BE49-F238E27FC236}">
                      <a16:creationId xmlns:a16="http://schemas.microsoft.com/office/drawing/2014/main" id="{CBFEEC00-72F0-4192-E1B8-7774C4BF1F33}"/>
                    </a:ext>
                  </a:extLst>
                </p:cNvPr>
                <p:cNvGrpSpPr/>
                <p:nvPr/>
              </p:nvGrpSpPr>
              <p:grpSpPr>
                <a:xfrm>
                  <a:off x="1295400" y="2819400"/>
                  <a:ext cx="914400" cy="304800"/>
                  <a:chOff x="838200" y="2193636"/>
                  <a:chExt cx="2895600" cy="946728"/>
                </a:xfrm>
              </p:grpSpPr>
              <p:grpSp>
                <p:nvGrpSpPr>
                  <p:cNvPr id="254" name="Group 69">
                    <a:extLst>
                      <a:ext uri="{FF2B5EF4-FFF2-40B4-BE49-F238E27FC236}">
                        <a16:creationId xmlns:a16="http://schemas.microsoft.com/office/drawing/2014/main" id="{666991D1-C9FC-28BD-7E63-0ED4D8CBB286}"/>
                      </a:ext>
                    </a:extLst>
                  </p:cNvPr>
                  <p:cNvGrpSpPr/>
                  <p:nvPr/>
                </p:nvGrpSpPr>
                <p:grpSpPr>
                  <a:xfrm>
                    <a:off x="838200" y="2193636"/>
                    <a:ext cx="381000" cy="930564"/>
                    <a:chOff x="838200" y="2193636"/>
                    <a:chExt cx="381000" cy="930564"/>
                  </a:xfrm>
                </p:grpSpPr>
                <p:sp>
                  <p:nvSpPr>
                    <p:cNvPr id="271" name="Isosceles Triangle 52">
                      <a:extLst>
                        <a:ext uri="{FF2B5EF4-FFF2-40B4-BE49-F238E27FC236}">
                          <a16:creationId xmlns:a16="http://schemas.microsoft.com/office/drawing/2014/main" id="{10F92B4E-8720-0B62-3327-E978FAEEEE7F}"/>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53">
                      <a:extLst>
                        <a:ext uri="{FF2B5EF4-FFF2-40B4-BE49-F238E27FC236}">
                          <a16:creationId xmlns:a16="http://schemas.microsoft.com/office/drawing/2014/main" id="{DCFAB561-68B1-A16F-B8BE-241858071F6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Diamond 54">
                      <a:extLst>
                        <a:ext uri="{FF2B5EF4-FFF2-40B4-BE49-F238E27FC236}">
                          <a16:creationId xmlns:a16="http://schemas.microsoft.com/office/drawing/2014/main" id="{4AB4EEB8-E4FF-4472-87D2-7D8C06BCB414}"/>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70">
                    <a:extLst>
                      <a:ext uri="{FF2B5EF4-FFF2-40B4-BE49-F238E27FC236}">
                        <a16:creationId xmlns:a16="http://schemas.microsoft.com/office/drawing/2014/main" id="{4C3741EF-219D-B7CA-C049-7847C5932F46}"/>
                      </a:ext>
                    </a:extLst>
                  </p:cNvPr>
                  <p:cNvGrpSpPr/>
                  <p:nvPr/>
                </p:nvGrpSpPr>
                <p:grpSpPr>
                  <a:xfrm>
                    <a:off x="2133600" y="2209800"/>
                    <a:ext cx="381000" cy="930564"/>
                    <a:chOff x="838200" y="2193636"/>
                    <a:chExt cx="381000" cy="930564"/>
                  </a:xfrm>
                </p:grpSpPr>
                <p:sp>
                  <p:nvSpPr>
                    <p:cNvPr id="268" name="Isosceles Triangle 49">
                      <a:extLst>
                        <a:ext uri="{FF2B5EF4-FFF2-40B4-BE49-F238E27FC236}">
                          <a16:creationId xmlns:a16="http://schemas.microsoft.com/office/drawing/2014/main" id="{885AA26B-7FC5-57D8-020C-E4F74EAA3425}"/>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50">
                      <a:extLst>
                        <a:ext uri="{FF2B5EF4-FFF2-40B4-BE49-F238E27FC236}">
                          <a16:creationId xmlns:a16="http://schemas.microsoft.com/office/drawing/2014/main" id="{EDFCE41B-24EF-6705-1838-C700DC17E266}"/>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Diamond 51">
                      <a:extLst>
                        <a:ext uri="{FF2B5EF4-FFF2-40B4-BE49-F238E27FC236}">
                          <a16:creationId xmlns:a16="http://schemas.microsoft.com/office/drawing/2014/main" id="{F70909AE-05AE-1D89-C565-1172EC356B2D}"/>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 name="Group 74">
                    <a:extLst>
                      <a:ext uri="{FF2B5EF4-FFF2-40B4-BE49-F238E27FC236}">
                        <a16:creationId xmlns:a16="http://schemas.microsoft.com/office/drawing/2014/main" id="{33E89C8E-EF80-F419-3793-1470F41C6ED8}"/>
                      </a:ext>
                    </a:extLst>
                  </p:cNvPr>
                  <p:cNvGrpSpPr/>
                  <p:nvPr/>
                </p:nvGrpSpPr>
                <p:grpSpPr>
                  <a:xfrm>
                    <a:off x="1524000" y="2209800"/>
                    <a:ext cx="381000" cy="930564"/>
                    <a:chOff x="838200" y="2193636"/>
                    <a:chExt cx="381000" cy="930564"/>
                  </a:xfrm>
                </p:grpSpPr>
                <p:sp>
                  <p:nvSpPr>
                    <p:cNvPr id="265" name="Isosceles Triangle 264">
                      <a:extLst>
                        <a:ext uri="{FF2B5EF4-FFF2-40B4-BE49-F238E27FC236}">
                          <a16:creationId xmlns:a16="http://schemas.microsoft.com/office/drawing/2014/main" id="{D5C92A16-2896-5F26-78FF-77C2928263EB}"/>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F2CDEDC2-FDE0-BD08-E228-DDE7A46004AF}"/>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Diamond 48">
                      <a:extLst>
                        <a:ext uri="{FF2B5EF4-FFF2-40B4-BE49-F238E27FC236}">
                          <a16:creationId xmlns:a16="http://schemas.microsoft.com/office/drawing/2014/main" id="{3DFBA21F-7F24-2A70-6256-F2E2056AE207}"/>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78">
                    <a:extLst>
                      <a:ext uri="{FF2B5EF4-FFF2-40B4-BE49-F238E27FC236}">
                        <a16:creationId xmlns:a16="http://schemas.microsoft.com/office/drawing/2014/main" id="{F9BCB557-A07B-613B-ED12-1FEC9522A092}"/>
                      </a:ext>
                    </a:extLst>
                  </p:cNvPr>
                  <p:cNvGrpSpPr/>
                  <p:nvPr/>
                </p:nvGrpSpPr>
                <p:grpSpPr>
                  <a:xfrm>
                    <a:off x="2667000" y="2209800"/>
                    <a:ext cx="381000" cy="930564"/>
                    <a:chOff x="838200" y="2193636"/>
                    <a:chExt cx="381000" cy="930564"/>
                  </a:xfrm>
                </p:grpSpPr>
                <p:sp>
                  <p:nvSpPr>
                    <p:cNvPr id="262" name="Isosceles Triangle 261">
                      <a:extLst>
                        <a:ext uri="{FF2B5EF4-FFF2-40B4-BE49-F238E27FC236}">
                          <a16:creationId xmlns:a16="http://schemas.microsoft.com/office/drawing/2014/main" id="{937A9D5E-BE4C-B9D0-B6F9-950714DEFC36}"/>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565794A6-C929-26A5-0453-4A40C3468497}"/>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Diamond 263">
                      <a:extLst>
                        <a:ext uri="{FF2B5EF4-FFF2-40B4-BE49-F238E27FC236}">
                          <a16:creationId xmlns:a16="http://schemas.microsoft.com/office/drawing/2014/main" id="{DCB60A02-D19B-A5C3-B1AC-B9B828F70EA1}"/>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8" name="Group 82">
                    <a:extLst>
                      <a:ext uri="{FF2B5EF4-FFF2-40B4-BE49-F238E27FC236}">
                        <a16:creationId xmlns:a16="http://schemas.microsoft.com/office/drawing/2014/main" id="{1CE28D7B-68CA-4668-9646-05CAC4C83746}"/>
                      </a:ext>
                    </a:extLst>
                  </p:cNvPr>
                  <p:cNvGrpSpPr/>
                  <p:nvPr/>
                </p:nvGrpSpPr>
                <p:grpSpPr>
                  <a:xfrm>
                    <a:off x="3352800" y="2209800"/>
                    <a:ext cx="381000" cy="930564"/>
                    <a:chOff x="838200" y="2193636"/>
                    <a:chExt cx="381000" cy="930564"/>
                  </a:xfrm>
                </p:grpSpPr>
                <p:sp>
                  <p:nvSpPr>
                    <p:cNvPr id="259" name="Isosceles Triangle 40">
                      <a:extLst>
                        <a:ext uri="{FF2B5EF4-FFF2-40B4-BE49-F238E27FC236}">
                          <a16:creationId xmlns:a16="http://schemas.microsoft.com/office/drawing/2014/main" id="{93FE587B-6599-8DA5-0759-0E9FBFE3ECAA}"/>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41">
                      <a:extLst>
                        <a:ext uri="{FF2B5EF4-FFF2-40B4-BE49-F238E27FC236}">
                          <a16:creationId xmlns:a16="http://schemas.microsoft.com/office/drawing/2014/main" id="{1FF5CD1B-3F24-DF94-2247-5493260A5981}"/>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Diamond 260">
                      <a:extLst>
                        <a:ext uri="{FF2B5EF4-FFF2-40B4-BE49-F238E27FC236}">
                          <a16:creationId xmlns:a16="http://schemas.microsoft.com/office/drawing/2014/main" id="{CBC54CCA-11EA-21AA-CF29-3AD20DF5153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6" name="Group 69">
                  <a:extLst>
                    <a:ext uri="{FF2B5EF4-FFF2-40B4-BE49-F238E27FC236}">
                      <a16:creationId xmlns:a16="http://schemas.microsoft.com/office/drawing/2014/main" id="{513A99BD-ED81-19C8-1C5B-8A83C59F225B}"/>
                    </a:ext>
                  </a:extLst>
                </p:cNvPr>
                <p:cNvGrpSpPr/>
                <p:nvPr/>
              </p:nvGrpSpPr>
              <p:grpSpPr>
                <a:xfrm>
                  <a:off x="2286000" y="2819400"/>
                  <a:ext cx="120316" cy="299596"/>
                  <a:chOff x="838200" y="2193636"/>
                  <a:chExt cx="381000" cy="930564"/>
                </a:xfrm>
              </p:grpSpPr>
              <p:sp>
                <p:nvSpPr>
                  <p:cNvPr id="251" name="Isosceles Triangle 32">
                    <a:extLst>
                      <a:ext uri="{FF2B5EF4-FFF2-40B4-BE49-F238E27FC236}">
                        <a16:creationId xmlns:a16="http://schemas.microsoft.com/office/drawing/2014/main" id="{BEC7BFB5-8A8B-05EA-31DE-3DDADAEE6FF5}"/>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FC97351B-16D6-E5AA-2F35-40FF9FD8D911}"/>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Diamond 252">
                    <a:extLst>
                      <a:ext uri="{FF2B5EF4-FFF2-40B4-BE49-F238E27FC236}">
                        <a16:creationId xmlns:a16="http://schemas.microsoft.com/office/drawing/2014/main" id="{88FC0F37-79FC-193D-BD2A-BC1FCEA3804B}"/>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74">
                  <a:extLst>
                    <a:ext uri="{FF2B5EF4-FFF2-40B4-BE49-F238E27FC236}">
                      <a16:creationId xmlns:a16="http://schemas.microsoft.com/office/drawing/2014/main" id="{4D80BA44-26BD-7A4D-7CE6-72F82A4DDD29}"/>
                    </a:ext>
                  </a:extLst>
                </p:cNvPr>
                <p:cNvGrpSpPr/>
                <p:nvPr/>
              </p:nvGrpSpPr>
              <p:grpSpPr>
                <a:xfrm>
                  <a:off x="2502568" y="2824604"/>
                  <a:ext cx="120316" cy="299596"/>
                  <a:chOff x="838200" y="2193636"/>
                  <a:chExt cx="381000" cy="930564"/>
                </a:xfrm>
              </p:grpSpPr>
              <p:sp>
                <p:nvSpPr>
                  <p:cNvPr id="248" name="Isosceles Triangle 247">
                    <a:extLst>
                      <a:ext uri="{FF2B5EF4-FFF2-40B4-BE49-F238E27FC236}">
                        <a16:creationId xmlns:a16="http://schemas.microsoft.com/office/drawing/2014/main" id="{D40FAF3F-F64F-1782-1710-2843CF4C31E5}"/>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3FCEF177-DB71-1881-65F4-1C7F98587AAE}"/>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Diamond 249">
                    <a:extLst>
                      <a:ext uri="{FF2B5EF4-FFF2-40B4-BE49-F238E27FC236}">
                        <a16:creationId xmlns:a16="http://schemas.microsoft.com/office/drawing/2014/main" id="{6EE654F7-C35C-B00E-A345-098D597756EE}"/>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5" name="Oval 16">
                <a:extLst>
                  <a:ext uri="{FF2B5EF4-FFF2-40B4-BE49-F238E27FC236}">
                    <a16:creationId xmlns:a16="http://schemas.microsoft.com/office/drawing/2014/main" id="{43EFD9B0-0E63-0342-F35B-733EC70A0BF5}"/>
                  </a:ext>
                </a:extLst>
              </p:cNvPr>
              <p:cNvSpPr/>
              <p:nvPr/>
            </p:nvSpPr>
            <p:spPr>
              <a:xfrm>
                <a:off x="2387990" y="3267481"/>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ound Diagonal Corner Rectangle 15">
                <a:extLst>
                  <a:ext uri="{FF2B5EF4-FFF2-40B4-BE49-F238E27FC236}">
                    <a16:creationId xmlns:a16="http://schemas.microsoft.com/office/drawing/2014/main" id="{9B54DCED-B832-3F0D-C767-7FA9E635DC2E}"/>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ound Diagonal Corner Rectangle 14">
                <a:extLst>
                  <a:ext uri="{FF2B5EF4-FFF2-40B4-BE49-F238E27FC236}">
                    <a16:creationId xmlns:a16="http://schemas.microsoft.com/office/drawing/2014/main" id="{459940F2-2699-EAFB-987C-AB46BC987DB9}"/>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8" name="Group 110">
                <a:extLst>
                  <a:ext uri="{FF2B5EF4-FFF2-40B4-BE49-F238E27FC236}">
                    <a16:creationId xmlns:a16="http://schemas.microsoft.com/office/drawing/2014/main" id="{9A4B3595-FD61-6754-8F56-D6D0449FF319}"/>
                  </a:ext>
                </a:extLst>
              </p:cNvPr>
              <p:cNvGrpSpPr/>
              <p:nvPr/>
            </p:nvGrpSpPr>
            <p:grpSpPr>
              <a:xfrm>
                <a:off x="2362200" y="3505200"/>
                <a:ext cx="762000" cy="228600"/>
                <a:chOff x="1600200" y="1219200"/>
                <a:chExt cx="838200" cy="228600"/>
              </a:xfrm>
            </p:grpSpPr>
            <p:sp>
              <p:nvSpPr>
                <p:cNvPr id="243" name="Rectangle 16">
                  <a:extLst>
                    <a:ext uri="{FF2B5EF4-FFF2-40B4-BE49-F238E27FC236}">
                      <a16:creationId xmlns:a16="http://schemas.microsoft.com/office/drawing/2014/main" id="{BBF14AB0-6C77-117E-5347-8AB9829A8FA4}"/>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Double Wave 25">
                  <a:extLst>
                    <a:ext uri="{FF2B5EF4-FFF2-40B4-BE49-F238E27FC236}">
                      <a16:creationId xmlns:a16="http://schemas.microsoft.com/office/drawing/2014/main" id="{2490779C-D9DB-9502-B657-5EA30DDFEFDD}"/>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9" name="Oval 238">
                <a:extLst>
                  <a:ext uri="{FF2B5EF4-FFF2-40B4-BE49-F238E27FC236}">
                    <a16:creationId xmlns:a16="http://schemas.microsoft.com/office/drawing/2014/main" id="{FCF862E3-6C09-64F2-C926-2C753C32148F}"/>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ed Rectangle 124">
                <a:extLst>
                  <a:ext uri="{FF2B5EF4-FFF2-40B4-BE49-F238E27FC236}">
                    <a16:creationId xmlns:a16="http://schemas.microsoft.com/office/drawing/2014/main" id="{F57249BA-1480-97A4-59A9-72DAFDBE6BAE}"/>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ounded Rectangle 23">
                <a:extLst>
                  <a:ext uri="{FF2B5EF4-FFF2-40B4-BE49-F238E27FC236}">
                    <a16:creationId xmlns:a16="http://schemas.microsoft.com/office/drawing/2014/main" id="{F0B0175D-0187-0DB3-DCEF-335BDB5ECC92}"/>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126">
                <a:extLst>
                  <a:ext uri="{FF2B5EF4-FFF2-40B4-BE49-F238E27FC236}">
                    <a16:creationId xmlns:a16="http://schemas.microsoft.com/office/drawing/2014/main" id="{E08277E7-9C57-585F-CE77-4BFB2F006244}"/>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95">
              <a:extLst>
                <a:ext uri="{FF2B5EF4-FFF2-40B4-BE49-F238E27FC236}">
                  <a16:creationId xmlns:a16="http://schemas.microsoft.com/office/drawing/2014/main" id="{1AD448F0-D480-64B6-0137-BE3C866DBE94}"/>
                </a:ext>
              </a:extLst>
            </p:cNvPr>
            <p:cNvGrpSpPr/>
            <p:nvPr/>
          </p:nvGrpSpPr>
          <p:grpSpPr>
            <a:xfrm rot="7247170">
              <a:off x="2967909" y="5255525"/>
              <a:ext cx="1745717" cy="461749"/>
              <a:chOff x="5943600" y="4191000"/>
              <a:chExt cx="2590800" cy="838200"/>
            </a:xfrm>
          </p:grpSpPr>
          <p:sp>
            <p:nvSpPr>
              <p:cNvPr id="220" name="Pentagon 104">
                <a:extLst>
                  <a:ext uri="{FF2B5EF4-FFF2-40B4-BE49-F238E27FC236}">
                    <a16:creationId xmlns:a16="http://schemas.microsoft.com/office/drawing/2014/main" id="{BCAC334D-2F4D-6A61-0C3E-9B843667CF85}"/>
                  </a:ext>
                </a:extLst>
              </p:cNvPr>
              <p:cNvSpPr/>
              <p:nvPr/>
            </p:nvSpPr>
            <p:spPr>
              <a:xfrm>
                <a:off x="6248400" y="4495800"/>
                <a:ext cx="2286000" cy="228600"/>
              </a:xfrm>
              <a:prstGeom prst="homePlat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Plus 105">
                <a:extLst>
                  <a:ext uri="{FF2B5EF4-FFF2-40B4-BE49-F238E27FC236}">
                    <a16:creationId xmlns:a16="http://schemas.microsoft.com/office/drawing/2014/main" id="{765E1F2B-750A-D4DB-B92A-03E174981FC4}"/>
                  </a:ext>
                </a:extLst>
              </p:cNvPr>
              <p:cNvSpPr/>
              <p:nvPr/>
            </p:nvSpPr>
            <p:spPr>
              <a:xfrm>
                <a:off x="5943600" y="4191000"/>
                <a:ext cx="533400" cy="838200"/>
              </a:xfrm>
              <a:prstGeom prst="mathPlus">
                <a:avLst>
                  <a:gd name="adj1" fmla="val 4494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0" name="Rounded Rectangle 94">
              <a:extLst>
                <a:ext uri="{FF2B5EF4-FFF2-40B4-BE49-F238E27FC236}">
                  <a16:creationId xmlns:a16="http://schemas.microsoft.com/office/drawing/2014/main" id="{7552106F-DD75-3AFC-1551-69F426915BE9}"/>
                </a:ext>
              </a:extLst>
            </p:cNvPr>
            <p:cNvSpPr/>
            <p:nvPr/>
          </p:nvSpPr>
          <p:spPr>
            <a:xfrm rot="16354138">
              <a:off x="3918390" y="5002312"/>
              <a:ext cx="239095" cy="293051"/>
            </a:xfrm>
            <a:prstGeom prst="roundRect">
              <a:avLst>
                <a:gd name="adj" fmla="val 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 name="Group 92">
              <a:extLst>
                <a:ext uri="{FF2B5EF4-FFF2-40B4-BE49-F238E27FC236}">
                  <a16:creationId xmlns:a16="http://schemas.microsoft.com/office/drawing/2014/main" id="{D81E3301-3E23-72A6-E8FD-D179C35A6515}"/>
                </a:ext>
              </a:extLst>
            </p:cNvPr>
            <p:cNvGrpSpPr/>
            <p:nvPr/>
          </p:nvGrpSpPr>
          <p:grpSpPr>
            <a:xfrm rot="989712">
              <a:off x="4268584" y="4153989"/>
              <a:ext cx="990600" cy="1226820"/>
              <a:chOff x="6019800" y="3810000"/>
              <a:chExt cx="1524000" cy="1752600"/>
            </a:xfrm>
          </p:grpSpPr>
          <p:sp>
            <p:nvSpPr>
              <p:cNvPr id="212" name="Plaque 211">
                <a:extLst>
                  <a:ext uri="{FF2B5EF4-FFF2-40B4-BE49-F238E27FC236}">
                    <a16:creationId xmlns:a16="http://schemas.microsoft.com/office/drawing/2014/main" id="{6064A34D-F451-B6C6-D867-6CDA7AAB5066}"/>
                  </a:ext>
                </a:extLst>
              </p:cNvPr>
              <p:cNvSpPr/>
              <p:nvPr/>
            </p:nvSpPr>
            <p:spPr>
              <a:xfrm>
                <a:off x="6019800" y="3810000"/>
                <a:ext cx="1524000" cy="1752600"/>
              </a:xfrm>
              <a:prstGeom prst="plaque">
                <a:avLst>
                  <a:gd name="adj" fmla="val 820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Plaque 212">
                <a:extLst>
                  <a:ext uri="{FF2B5EF4-FFF2-40B4-BE49-F238E27FC236}">
                    <a16:creationId xmlns:a16="http://schemas.microsoft.com/office/drawing/2014/main" id="{22A4C5DB-EE16-978C-7439-5216B924AD5B}"/>
                  </a:ext>
                </a:extLst>
              </p:cNvPr>
              <p:cNvSpPr/>
              <p:nvPr/>
            </p:nvSpPr>
            <p:spPr>
              <a:xfrm>
                <a:off x="6172200" y="3886200"/>
                <a:ext cx="626302" cy="720248"/>
              </a:xfrm>
              <a:prstGeom prst="plaque">
                <a:avLst>
                  <a:gd name="adj" fmla="val 2320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Plaque 213">
                <a:extLst>
                  <a:ext uri="{FF2B5EF4-FFF2-40B4-BE49-F238E27FC236}">
                    <a16:creationId xmlns:a16="http://schemas.microsoft.com/office/drawing/2014/main" id="{A013C2D6-BD6E-6100-9F76-132020A24755}"/>
                  </a:ext>
                </a:extLst>
              </p:cNvPr>
              <p:cNvSpPr/>
              <p:nvPr/>
            </p:nvSpPr>
            <p:spPr>
              <a:xfrm>
                <a:off x="6810375" y="3895725"/>
                <a:ext cx="626302" cy="720248"/>
              </a:xfrm>
              <a:prstGeom prst="plaque">
                <a:avLst>
                  <a:gd name="adj" fmla="val 2320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Plaque 214">
                <a:extLst>
                  <a:ext uri="{FF2B5EF4-FFF2-40B4-BE49-F238E27FC236}">
                    <a16:creationId xmlns:a16="http://schemas.microsoft.com/office/drawing/2014/main" id="{F63229A9-4FB6-5D34-DFEC-9501000D5BA3}"/>
                  </a:ext>
                </a:extLst>
              </p:cNvPr>
              <p:cNvSpPr/>
              <p:nvPr/>
            </p:nvSpPr>
            <p:spPr>
              <a:xfrm>
                <a:off x="6181725" y="4743450"/>
                <a:ext cx="626302" cy="720248"/>
              </a:xfrm>
              <a:prstGeom prst="plaque">
                <a:avLst>
                  <a:gd name="adj" fmla="val 2320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Plaque 215">
                <a:extLst>
                  <a:ext uri="{FF2B5EF4-FFF2-40B4-BE49-F238E27FC236}">
                    <a16:creationId xmlns:a16="http://schemas.microsoft.com/office/drawing/2014/main" id="{A34747B4-0439-11B3-138C-2AE4EB818A43}"/>
                  </a:ext>
                </a:extLst>
              </p:cNvPr>
              <p:cNvSpPr/>
              <p:nvPr/>
            </p:nvSpPr>
            <p:spPr>
              <a:xfrm>
                <a:off x="6838950" y="4724400"/>
                <a:ext cx="626302" cy="720248"/>
              </a:xfrm>
              <a:prstGeom prst="plaque">
                <a:avLst>
                  <a:gd name="adj" fmla="val 2320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Group 89">
                <a:extLst>
                  <a:ext uri="{FF2B5EF4-FFF2-40B4-BE49-F238E27FC236}">
                    <a16:creationId xmlns:a16="http://schemas.microsoft.com/office/drawing/2014/main" id="{B1ED3D93-681A-6407-5DDE-B1504F7CBA45}"/>
                  </a:ext>
                </a:extLst>
              </p:cNvPr>
              <p:cNvGrpSpPr/>
              <p:nvPr/>
            </p:nvGrpSpPr>
            <p:grpSpPr>
              <a:xfrm>
                <a:off x="6477000" y="4343400"/>
                <a:ext cx="685800" cy="654424"/>
                <a:chOff x="4953000" y="2819400"/>
                <a:chExt cx="685800" cy="654424"/>
              </a:xfrm>
            </p:grpSpPr>
            <p:sp>
              <p:nvSpPr>
                <p:cNvPr id="218" name="Plaque 217">
                  <a:extLst>
                    <a:ext uri="{FF2B5EF4-FFF2-40B4-BE49-F238E27FC236}">
                      <a16:creationId xmlns:a16="http://schemas.microsoft.com/office/drawing/2014/main" id="{2C892DC6-E55F-AA8F-B234-F9A7F0D33F52}"/>
                    </a:ext>
                  </a:extLst>
                </p:cNvPr>
                <p:cNvSpPr/>
                <p:nvPr/>
              </p:nvSpPr>
              <p:spPr>
                <a:xfrm>
                  <a:off x="4953000" y="2819400"/>
                  <a:ext cx="685800" cy="654424"/>
                </a:xfrm>
                <a:prstGeom prst="plaque">
                  <a:avLst>
                    <a:gd name="adj" fmla="val 2320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Plaque 218">
                  <a:extLst>
                    <a:ext uri="{FF2B5EF4-FFF2-40B4-BE49-F238E27FC236}">
                      <a16:creationId xmlns:a16="http://schemas.microsoft.com/office/drawing/2014/main" id="{6D8F9D09-00DE-30D2-F8BF-12A83A236349}"/>
                    </a:ext>
                  </a:extLst>
                </p:cNvPr>
                <p:cNvSpPr/>
                <p:nvPr/>
              </p:nvSpPr>
              <p:spPr>
                <a:xfrm>
                  <a:off x="5163670" y="3030070"/>
                  <a:ext cx="281836" cy="268942"/>
                </a:xfrm>
                <a:prstGeom prst="plaque">
                  <a:avLst>
                    <a:gd name="adj" fmla="val 2320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77395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26" presetClass="entr" presetSubtype="0" fill="hold" nodeType="withEffect">
                                  <p:stCondLst>
                                    <p:cond delay="0"/>
                                  </p:stCondLst>
                                  <p:childTnLst>
                                    <p:set>
                                      <p:cBhvr>
                                        <p:cTn id="20" dur="1" fill="hold">
                                          <p:stCondLst>
                                            <p:cond delay="0"/>
                                          </p:stCondLst>
                                        </p:cTn>
                                        <p:tgtEl>
                                          <p:spTgt spid="207"/>
                                        </p:tgtEl>
                                        <p:attrNameLst>
                                          <p:attrName>style.visibility</p:attrName>
                                        </p:attrNameLst>
                                      </p:cBhvr>
                                      <p:to>
                                        <p:strVal val="visible"/>
                                      </p:to>
                                    </p:set>
                                    <p:animEffect transition="in" filter="wipe(down)">
                                      <p:cBhvr>
                                        <p:cTn id="21" dur="580">
                                          <p:stCondLst>
                                            <p:cond delay="0"/>
                                          </p:stCondLst>
                                        </p:cTn>
                                        <p:tgtEl>
                                          <p:spTgt spid="207"/>
                                        </p:tgtEl>
                                      </p:cBhvr>
                                    </p:animEffect>
                                    <p:anim calcmode="lin" valueType="num">
                                      <p:cBhvr>
                                        <p:cTn id="22" dur="1822" tmFilter="0,0; 0.14,0.36; 0.43,0.73; 0.71,0.91; 1.0,1.0">
                                          <p:stCondLst>
                                            <p:cond delay="0"/>
                                          </p:stCondLst>
                                        </p:cTn>
                                        <p:tgtEl>
                                          <p:spTgt spid="20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0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0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0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07"/>
                                        </p:tgtEl>
                                        <p:attrNameLst>
                                          <p:attrName>ppt_y</p:attrName>
                                        </p:attrNameLst>
                                      </p:cBhvr>
                                      <p:tavLst>
                                        <p:tav tm="0" fmla="#ppt_y-sin(pi*$)/81">
                                          <p:val>
                                            <p:fltVal val="0"/>
                                          </p:val>
                                        </p:tav>
                                        <p:tav tm="100000">
                                          <p:val>
                                            <p:fltVal val="1"/>
                                          </p:val>
                                        </p:tav>
                                      </p:tavLst>
                                    </p:anim>
                                    <p:animScale>
                                      <p:cBhvr>
                                        <p:cTn id="27" dur="26">
                                          <p:stCondLst>
                                            <p:cond delay="650"/>
                                          </p:stCondLst>
                                        </p:cTn>
                                        <p:tgtEl>
                                          <p:spTgt spid="207"/>
                                        </p:tgtEl>
                                      </p:cBhvr>
                                      <p:to x="100000" y="60000"/>
                                    </p:animScale>
                                    <p:animScale>
                                      <p:cBhvr>
                                        <p:cTn id="28" dur="166" decel="50000">
                                          <p:stCondLst>
                                            <p:cond delay="676"/>
                                          </p:stCondLst>
                                        </p:cTn>
                                        <p:tgtEl>
                                          <p:spTgt spid="207"/>
                                        </p:tgtEl>
                                      </p:cBhvr>
                                      <p:to x="100000" y="100000"/>
                                    </p:animScale>
                                    <p:animScale>
                                      <p:cBhvr>
                                        <p:cTn id="29" dur="26">
                                          <p:stCondLst>
                                            <p:cond delay="1312"/>
                                          </p:stCondLst>
                                        </p:cTn>
                                        <p:tgtEl>
                                          <p:spTgt spid="207"/>
                                        </p:tgtEl>
                                      </p:cBhvr>
                                      <p:to x="100000" y="80000"/>
                                    </p:animScale>
                                    <p:animScale>
                                      <p:cBhvr>
                                        <p:cTn id="30" dur="166" decel="50000">
                                          <p:stCondLst>
                                            <p:cond delay="1338"/>
                                          </p:stCondLst>
                                        </p:cTn>
                                        <p:tgtEl>
                                          <p:spTgt spid="207"/>
                                        </p:tgtEl>
                                      </p:cBhvr>
                                      <p:to x="100000" y="100000"/>
                                    </p:animScale>
                                    <p:animScale>
                                      <p:cBhvr>
                                        <p:cTn id="31" dur="26">
                                          <p:stCondLst>
                                            <p:cond delay="1642"/>
                                          </p:stCondLst>
                                        </p:cTn>
                                        <p:tgtEl>
                                          <p:spTgt spid="207"/>
                                        </p:tgtEl>
                                      </p:cBhvr>
                                      <p:to x="100000" y="90000"/>
                                    </p:animScale>
                                    <p:animScale>
                                      <p:cBhvr>
                                        <p:cTn id="32" dur="166" decel="50000">
                                          <p:stCondLst>
                                            <p:cond delay="1668"/>
                                          </p:stCondLst>
                                        </p:cTn>
                                        <p:tgtEl>
                                          <p:spTgt spid="207"/>
                                        </p:tgtEl>
                                      </p:cBhvr>
                                      <p:to x="100000" y="100000"/>
                                    </p:animScale>
                                    <p:animScale>
                                      <p:cBhvr>
                                        <p:cTn id="33" dur="26">
                                          <p:stCondLst>
                                            <p:cond delay="1808"/>
                                          </p:stCondLst>
                                        </p:cTn>
                                        <p:tgtEl>
                                          <p:spTgt spid="207"/>
                                        </p:tgtEl>
                                      </p:cBhvr>
                                      <p:to x="100000" y="95000"/>
                                    </p:animScale>
                                    <p:animScale>
                                      <p:cBhvr>
                                        <p:cTn id="34" dur="166" decel="50000">
                                          <p:stCondLst>
                                            <p:cond delay="1834"/>
                                          </p:stCondLst>
                                        </p:cTn>
                                        <p:tgtEl>
                                          <p:spTgt spid="20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CE496AE-5D20-424E-AB3B-E5561BB6E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28600" y="6414581"/>
            <a:ext cx="2895600" cy="369332"/>
          </a:xfrm>
          <a:prstGeom prst="rect">
            <a:avLst/>
          </a:prstGeom>
          <a:noFill/>
        </p:spPr>
        <p:txBody>
          <a:bodyPr wrap="square" rtlCol="0">
            <a:spAutoFit/>
          </a:bodyPr>
          <a:lstStyle/>
          <a:p>
            <a:r>
              <a:rPr lang="en-US" dirty="0">
                <a:solidFill>
                  <a:schemeClr val="bg1"/>
                </a:solidFill>
              </a:rPr>
              <a:t>Mormon 3:15  JFM and RLM</a:t>
            </a:r>
          </a:p>
        </p:txBody>
      </p:sp>
      <p:sp>
        <p:nvSpPr>
          <p:cNvPr id="4" name="TextBox 3"/>
          <p:cNvSpPr txBox="1"/>
          <p:nvPr/>
        </p:nvSpPr>
        <p:spPr>
          <a:xfrm>
            <a:off x="1676400" y="1"/>
            <a:ext cx="8763000" cy="769441"/>
          </a:xfrm>
          <a:prstGeom prst="rect">
            <a:avLst/>
          </a:prstGeom>
          <a:noFill/>
        </p:spPr>
        <p:txBody>
          <a:bodyPr wrap="square" rtlCol="0">
            <a:spAutoFit/>
          </a:bodyPr>
          <a:lstStyle/>
          <a:p>
            <a:pPr algn="ctr"/>
            <a:r>
              <a:rPr lang="en-US" sz="4400" dirty="0">
                <a:solidFill>
                  <a:schemeClr val="bg1"/>
                </a:solidFill>
                <a:latin typeface="Aharoni" pitchFamily="2" charset="-79"/>
                <a:cs typeface="Aharoni" pitchFamily="2" charset="-79"/>
              </a:rPr>
              <a:t>Avenge—Seeking Revenge</a:t>
            </a:r>
          </a:p>
        </p:txBody>
      </p:sp>
      <p:sp>
        <p:nvSpPr>
          <p:cNvPr id="5" name="TextBox 4"/>
          <p:cNvSpPr txBox="1"/>
          <p:nvPr/>
        </p:nvSpPr>
        <p:spPr>
          <a:xfrm>
            <a:off x="1959607" y="1284046"/>
            <a:ext cx="5105400" cy="1015663"/>
          </a:xfrm>
          <a:prstGeom prst="rect">
            <a:avLst/>
          </a:prstGeom>
          <a:noFill/>
        </p:spPr>
        <p:txBody>
          <a:bodyPr wrap="square" rtlCol="0">
            <a:spAutoFit/>
          </a:bodyPr>
          <a:lstStyle/>
          <a:p>
            <a:pPr fontAlgn="base"/>
            <a:r>
              <a:rPr lang="en-US" sz="2000" i="1" dirty="0">
                <a:solidFill>
                  <a:schemeClr val="bg1"/>
                </a:solidFill>
              </a:rPr>
              <a:t>“And thrice have I delivered them out of the hands of their enemies, and they have repented not of their sins.”</a:t>
            </a:r>
          </a:p>
        </p:txBody>
      </p:sp>
      <p:grpSp>
        <p:nvGrpSpPr>
          <p:cNvPr id="21" name="Group 20"/>
          <p:cNvGrpSpPr/>
          <p:nvPr/>
        </p:nvGrpSpPr>
        <p:grpSpPr>
          <a:xfrm>
            <a:off x="7391400" y="990600"/>
            <a:ext cx="2686594" cy="4088296"/>
            <a:chOff x="5867400" y="990600"/>
            <a:chExt cx="2686594" cy="4088296"/>
          </a:xfrm>
        </p:grpSpPr>
        <p:grpSp>
          <p:nvGrpSpPr>
            <p:cNvPr id="20" name="Group 19"/>
            <p:cNvGrpSpPr/>
            <p:nvPr/>
          </p:nvGrpSpPr>
          <p:grpSpPr>
            <a:xfrm>
              <a:off x="5867400" y="990600"/>
              <a:ext cx="2686594" cy="4088296"/>
              <a:chOff x="5867400" y="1676400"/>
              <a:chExt cx="2686594" cy="4088296"/>
            </a:xfrm>
          </p:grpSpPr>
          <p:sp>
            <p:nvSpPr>
              <p:cNvPr id="91" name="Rounded Rectangle 90"/>
              <p:cNvSpPr/>
              <p:nvPr/>
            </p:nvSpPr>
            <p:spPr>
              <a:xfrm>
                <a:off x="5867400" y="1676400"/>
                <a:ext cx="2686594" cy="40882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5974864" y="1763384"/>
                <a:ext cx="2477987" cy="39245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6127393" y="1903046"/>
                <a:ext cx="2166608" cy="367233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6248745" y="2281055"/>
                <a:ext cx="1985743" cy="2900545"/>
              </a:xfrm>
              <a:prstGeom prst="roundRect">
                <a:avLst>
                  <a:gd name="adj" fmla="val 628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5" name="Rounded Rectangle 94"/>
              <p:cNvSpPr/>
              <p:nvPr/>
            </p:nvSpPr>
            <p:spPr>
              <a:xfrm flipV="1">
                <a:off x="6885146" y="2034572"/>
                <a:ext cx="745924" cy="9210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96" name="Frame 95"/>
            <p:cNvSpPr/>
            <p:nvPr/>
          </p:nvSpPr>
          <p:spPr>
            <a:xfrm>
              <a:off x="7069696" y="4556649"/>
              <a:ext cx="278142" cy="240488"/>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Rounded Rectangle 96"/>
            <p:cNvSpPr/>
            <p:nvPr/>
          </p:nvSpPr>
          <p:spPr>
            <a:xfrm>
              <a:off x="7543800" y="4572000"/>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8" name="Rounded Rectangle 97"/>
            <p:cNvSpPr/>
            <p:nvPr/>
          </p:nvSpPr>
          <p:spPr>
            <a:xfrm>
              <a:off x="6317448" y="4592468"/>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grpSp>
        <p:nvGrpSpPr>
          <p:cNvPr id="23" name="Group 22"/>
          <p:cNvGrpSpPr/>
          <p:nvPr/>
        </p:nvGrpSpPr>
        <p:grpSpPr>
          <a:xfrm>
            <a:off x="7848600" y="1676402"/>
            <a:ext cx="1828800" cy="380999"/>
            <a:chOff x="6324600" y="1676401"/>
            <a:chExt cx="1828800" cy="380999"/>
          </a:xfrm>
        </p:grpSpPr>
        <p:sp>
          <p:nvSpPr>
            <p:cNvPr id="99" name="Rectangular Callout 98"/>
            <p:cNvSpPr/>
            <p:nvPr/>
          </p:nvSpPr>
          <p:spPr>
            <a:xfrm>
              <a:off x="6324600" y="1676401"/>
              <a:ext cx="1810531" cy="380999"/>
            </a:xfrm>
            <a:prstGeom prst="wedgeRectCallou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6324600" y="1752600"/>
              <a:ext cx="1828800" cy="276999"/>
            </a:xfrm>
            <a:prstGeom prst="rect">
              <a:avLst/>
            </a:prstGeom>
          </p:spPr>
          <p:txBody>
            <a:bodyPr wrap="square">
              <a:spAutoFit/>
            </a:bodyPr>
            <a:lstStyle/>
            <a:p>
              <a:r>
                <a:rPr lang="en-US" sz="1200" b="1" dirty="0">
                  <a:latin typeface="Abadi" panose="020B0604020104020204" pitchFamily="34" charset="0"/>
                  <a:ea typeface="Arial Unicode MS" pitchFamily="34" charset="-128"/>
                  <a:cs typeface="Arial Unicode MS" pitchFamily="34" charset="-128"/>
                </a:rPr>
                <a:t>You shall be avenged!!!</a:t>
              </a:r>
              <a:endParaRPr lang="en-US" sz="1200" dirty="0">
                <a:latin typeface="Abadi" panose="020B0604020104020204" pitchFamily="34" charset="0"/>
                <a:ea typeface="Arial Unicode MS" pitchFamily="34" charset="-128"/>
                <a:cs typeface="Arial Unicode MS" pitchFamily="34" charset="-128"/>
              </a:endParaRPr>
            </a:p>
          </p:txBody>
        </p:sp>
      </p:grpSp>
      <p:sp>
        <p:nvSpPr>
          <p:cNvPr id="16" name="TextBox 15"/>
          <p:cNvSpPr txBox="1"/>
          <p:nvPr/>
        </p:nvSpPr>
        <p:spPr>
          <a:xfrm>
            <a:off x="1905000" y="3124201"/>
            <a:ext cx="5105400" cy="1323439"/>
          </a:xfrm>
          <a:prstGeom prst="rect">
            <a:avLst/>
          </a:prstGeom>
          <a:noFill/>
        </p:spPr>
        <p:txBody>
          <a:bodyPr wrap="square" rtlCol="0">
            <a:spAutoFit/>
          </a:bodyPr>
          <a:lstStyle/>
          <a:p>
            <a:pPr fontAlgn="base"/>
            <a:r>
              <a:rPr lang="en-US" sz="2000" i="1" dirty="0">
                <a:solidFill>
                  <a:schemeClr val="bg1"/>
                </a:solidFill>
              </a:rPr>
              <a:t>“Those enlivened by the Spirit of the Lord have no room in their hearts for hatred, bitterness, and the seeking of revenge against those who offend and harm them.”</a:t>
            </a:r>
          </a:p>
        </p:txBody>
      </p:sp>
      <p:sp>
        <p:nvSpPr>
          <p:cNvPr id="17" name="TextBox 16"/>
          <p:cNvSpPr txBox="1"/>
          <p:nvPr/>
        </p:nvSpPr>
        <p:spPr>
          <a:xfrm>
            <a:off x="3962400" y="4953001"/>
            <a:ext cx="4038600" cy="1200329"/>
          </a:xfrm>
          <a:prstGeom prst="rect">
            <a:avLst/>
          </a:prstGeom>
          <a:noFill/>
        </p:spPr>
        <p:txBody>
          <a:bodyPr wrap="square" rtlCol="0">
            <a:spAutoFit/>
          </a:bodyPr>
          <a:lstStyle/>
          <a:p>
            <a:pPr fontAlgn="base"/>
            <a:r>
              <a:rPr lang="en-US" dirty="0">
                <a:solidFill>
                  <a:srgbClr val="FFFF66"/>
                </a:solidFill>
              </a:rPr>
              <a:t>“When one understands and accepts the atonement of Jesus Christ there will be greater love, compassion, and forgiveness of others.”</a:t>
            </a:r>
          </a:p>
        </p:txBody>
      </p:sp>
      <p:grpSp>
        <p:nvGrpSpPr>
          <p:cNvPr id="22" name="Group 21"/>
          <p:cNvGrpSpPr/>
          <p:nvPr/>
        </p:nvGrpSpPr>
        <p:grpSpPr>
          <a:xfrm>
            <a:off x="7848598" y="2209800"/>
            <a:ext cx="1828802" cy="2057400"/>
            <a:chOff x="6324598" y="2209800"/>
            <a:chExt cx="1828802" cy="2057400"/>
          </a:xfrm>
        </p:grpSpPr>
        <p:sp>
          <p:nvSpPr>
            <p:cNvPr id="19" name="Rectangular Callout 18"/>
            <p:cNvSpPr/>
            <p:nvPr/>
          </p:nvSpPr>
          <p:spPr>
            <a:xfrm flipH="1">
              <a:off x="6324598" y="2209800"/>
              <a:ext cx="1810531" cy="2057400"/>
            </a:xfrm>
            <a:prstGeom prst="wedgeRectCallout">
              <a:avLst/>
            </a:prstGeom>
            <a:solidFill>
              <a:srgbClr val="69D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324600" y="2209800"/>
              <a:ext cx="1828800" cy="1938992"/>
            </a:xfrm>
            <a:prstGeom prst="rect">
              <a:avLst/>
            </a:prstGeom>
          </p:spPr>
          <p:txBody>
            <a:bodyPr wrap="square">
              <a:spAutoFit/>
            </a:bodyPr>
            <a:lstStyle/>
            <a:p>
              <a:r>
                <a:rPr lang="en-US" sz="1200" dirty="0">
                  <a:latin typeface="Aharoni" pitchFamily="2" charset="-79"/>
                  <a:cs typeface="Aharoni" pitchFamily="2" charset="-79"/>
                </a:rPr>
                <a:t>“Now, I speak unto you concerning your families—if men will</a:t>
              </a:r>
              <a:r>
                <a:rPr lang="en-US" sz="1200" baseline="30000" dirty="0">
                  <a:latin typeface="Aharoni" pitchFamily="2" charset="-79"/>
                  <a:cs typeface="Aharoni" pitchFamily="2" charset="-79"/>
                </a:rPr>
                <a:t> </a:t>
              </a:r>
              <a:r>
                <a:rPr lang="en-US" sz="1200" dirty="0">
                  <a:latin typeface="Aharoni" pitchFamily="2" charset="-79"/>
                  <a:cs typeface="Aharoni" pitchFamily="2" charset="-79"/>
                </a:rPr>
                <a:t>smite you, or your families, once, and ye bear it patiently and revile not against them, neither seek revenge, ye shall be</a:t>
              </a:r>
              <a:r>
                <a:rPr lang="en-US" sz="1200" baseline="30000" dirty="0">
                  <a:latin typeface="Aharoni" pitchFamily="2" charset="-79"/>
                  <a:cs typeface="Aharoni" pitchFamily="2" charset="-79"/>
                </a:rPr>
                <a:t> </a:t>
              </a:r>
              <a:r>
                <a:rPr lang="en-US" sz="1200" dirty="0">
                  <a:latin typeface="Aharoni" pitchFamily="2" charset="-79"/>
                  <a:cs typeface="Aharoni" pitchFamily="2" charset="-79"/>
                </a:rPr>
                <a:t>rewarded;”</a:t>
              </a:r>
            </a:p>
            <a:p>
              <a:r>
                <a:rPr lang="en-US" sz="1200" dirty="0">
                  <a:latin typeface="Aharoni" pitchFamily="2" charset="-79"/>
                  <a:cs typeface="Aharoni" pitchFamily="2" charset="-79"/>
                </a:rPr>
                <a:t>D&amp;C 98:23</a:t>
              </a:r>
            </a:p>
          </p:txBody>
        </p:sp>
      </p:grpSp>
      <p:grpSp>
        <p:nvGrpSpPr>
          <p:cNvPr id="7" name="Group 6">
            <a:extLst>
              <a:ext uri="{FF2B5EF4-FFF2-40B4-BE49-F238E27FC236}">
                <a16:creationId xmlns:a16="http://schemas.microsoft.com/office/drawing/2014/main" id="{6A602D20-AAEF-4144-BE21-00C630847EAF}"/>
              </a:ext>
            </a:extLst>
          </p:cNvPr>
          <p:cNvGrpSpPr/>
          <p:nvPr/>
        </p:nvGrpSpPr>
        <p:grpSpPr>
          <a:xfrm>
            <a:off x="9067800" y="5257562"/>
            <a:ext cx="2656821" cy="1491160"/>
            <a:chOff x="-25247" y="129516"/>
            <a:chExt cx="2656821" cy="1491160"/>
          </a:xfrm>
        </p:grpSpPr>
        <p:grpSp>
          <p:nvGrpSpPr>
            <p:cNvPr id="25" name="Group 89">
              <a:extLst>
                <a:ext uri="{FF2B5EF4-FFF2-40B4-BE49-F238E27FC236}">
                  <a16:creationId xmlns:a16="http://schemas.microsoft.com/office/drawing/2014/main" id="{7C3356D3-697F-4D05-9337-D22D646E296E}"/>
                </a:ext>
              </a:extLst>
            </p:cNvPr>
            <p:cNvGrpSpPr/>
            <p:nvPr/>
          </p:nvGrpSpPr>
          <p:grpSpPr>
            <a:xfrm rot="16200000">
              <a:off x="557584" y="-453315"/>
              <a:ext cx="1491160" cy="2656821"/>
              <a:chOff x="2895600" y="1143000"/>
              <a:chExt cx="3505200" cy="5334000"/>
            </a:xfrm>
          </p:grpSpPr>
          <p:sp>
            <p:nvSpPr>
              <p:cNvPr id="26" name="Rounded Rectangle 7">
                <a:extLst>
                  <a:ext uri="{FF2B5EF4-FFF2-40B4-BE49-F238E27FC236}">
                    <a16:creationId xmlns:a16="http://schemas.microsoft.com/office/drawing/2014/main" id="{1CBA7C0C-5389-4427-A62B-177D43DA741A}"/>
                  </a:ext>
                </a:extLst>
              </p:cNvPr>
              <p:cNvSpPr/>
              <p:nvPr/>
            </p:nvSpPr>
            <p:spPr>
              <a:xfrm>
                <a:off x="2895600" y="1143000"/>
                <a:ext cx="3505200" cy="5334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8">
                <a:extLst>
                  <a:ext uri="{FF2B5EF4-FFF2-40B4-BE49-F238E27FC236}">
                    <a16:creationId xmlns:a16="http://schemas.microsoft.com/office/drawing/2014/main" id="{A0B99938-B832-4D95-9B32-BDEB3920B0D2}"/>
                  </a:ext>
                </a:extLst>
              </p:cNvPr>
              <p:cNvSpPr/>
              <p:nvPr/>
            </p:nvSpPr>
            <p:spPr>
              <a:xfrm>
                <a:off x="3035808" y="1256488"/>
                <a:ext cx="3233031" cy="5120373"/>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9">
                <a:extLst>
                  <a:ext uri="{FF2B5EF4-FFF2-40B4-BE49-F238E27FC236}">
                    <a16:creationId xmlns:a16="http://schemas.microsoft.com/office/drawing/2014/main" id="{B58FDEF4-FBAA-4758-948F-3CFD7F7DDCF4}"/>
                  </a:ext>
                </a:extLst>
              </p:cNvPr>
              <p:cNvSpPr/>
              <p:nvPr/>
            </p:nvSpPr>
            <p:spPr>
              <a:xfrm>
                <a:off x="3234813" y="1438705"/>
                <a:ext cx="2826774" cy="4791289"/>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0">
                <a:extLst>
                  <a:ext uri="{FF2B5EF4-FFF2-40B4-BE49-F238E27FC236}">
                    <a16:creationId xmlns:a16="http://schemas.microsoft.com/office/drawing/2014/main" id="{F9ED3AEB-6CE1-490E-9260-EA7A48A7FF3A}"/>
                  </a:ext>
                </a:extLst>
              </p:cNvPr>
              <p:cNvSpPr/>
              <p:nvPr/>
            </p:nvSpPr>
            <p:spPr>
              <a:xfrm>
                <a:off x="3393141" y="1931893"/>
                <a:ext cx="2590799" cy="3784341"/>
              </a:xfrm>
              <a:prstGeom prst="roundRect">
                <a:avLst>
                  <a:gd name="adj" fmla="val 628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ounded Rectangle 11">
                <a:extLst>
                  <a:ext uri="{FF2B5EF4-FFF2-40B4-BE49-F238E27FC236}">
                    <a16:creationId xmlns:a16="http://schemas.microsoft.com/office/drawing/2014/main" id="{8AA88BF2-6142-4A85-B83C-6BA48CB93411}"/>
                  </a:ext>
                </a:extLst>
              </p:cNvPr>
              <p:cNvSpPr/>
              <p:nvPr/>
            </p:nvSpPr>
            <p:spPr>
              <a:xfrm flipV="1">
                <a:off x="4223453" y="1610307"/>
                <a:ext cx="973207" cy="120168"/>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1" name="Frame 30">
                <a:extLst>
                  <a:ext uri="{FF2B5EF4-FFF2-40B4-BE49-F238E27FC236}">
                    <a16:creationId xmlns:a16="http://schemas.microsoft.com/office/drawing/2014/main" id="{61209FF5-BD3C-4861-A5DF-796B98F19439}"/>
                  </a:ext>
                </a:extLst>
              </p:cNvPr>
              <p:cNvSpPr/>
              <p:nvPr/>
            </p:nvSpPr>
            <p:spPr>
              <a:xfrm>
                <a:off x="4520364" y="5889526"/>
                <a:ext cx="362892" cy="313765"/>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ounded Rectangle 13">
                <a:extLst>
                  <a:ext uri="{FF2B5EF4-FFF2-40B4-BE49-F238E27FC236}">
                    <a16:creationId xmlns:a16="http://schemas.microsoft.com/office/drawing/2014/main" id="{7659B727-2172-4AC6-B753-0ED9029EC081}"/>
                  </a:ext>
                </a:extLst>
              </p:cNvPr>
              <p:cNvSpPr/>
              <p:nvPr/>
            </p:nvSpPr>
            <p:spPr>
              <a:xfrm>
                <a:off x="5138928" y="5909555"/>
                <a:ext cx="602070" cy="267034"/>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3" name="Rounded Rectangle 14">
                <a:extLst>
                  <a:ext uri="{FF2B5EF4-FFF2-40B4-BE49-F238E27FC236}">
                    <a16:creationId xmlns:a16="http://schemas.microsoft.com/office/drawing/2014/main" id="{072EFE3D-B69A-4689-B484-7DF800153D39}"/>
                  </a:ext>
                </a:extLst>
              </p:cNvPr>
              <p:cNvSpPr/>
              <p:nvPr/>
            </p:nvSpPr>
            <p:spPr>
              <a:xfrm>
                <a:off x="3538906" y="5936259"/>
                <a:ext cx="602070" cy="267034"/>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pic>
          <p:nvPicPr>
            <p:cNvPr id="6" name="Picture 5">
              <a:extLst>
                <a:ext uri="{FF2B5EF4-FFF2-40B4-BE49-F238E27FC236}">
                  <a16:creationId xmlns:a16="http://schemas.microsoft.com/office/drawing/2014/main" id="{B4A6A901-A8DB-4616-9BF2-A429938E08D3}"/>
                </a:ext>
              </a:extLst>
            </p:cNvPr>
            <p:cNvPicPr>
              <a:picLocks noChangeAspect="1"/>
            </p:cNvPicPr>
            <p:nvPr/>
          </p:nvPicPr>
          <p:blipFill rotWithShape="1">
            <a:blip r:embed="rId3">
              <a:extLst>
                <a:ext uri="{28A0092B-C50C-407E-A947-70E740481C1C}">
                  <a14:useLocalDpi xmlns:a14="http://schemas.microsoft.com/office/drawing/2010/main" val="0"/>
                </a:ext>
              </a:extLst>
            </a:blip>
            <a:srcRect t="1841" b="8878"/>
            <a:stretch/>
          </p:blipFill>
          <p:spPr>
            <a:xfrm>
              <a:off x="550466" y="402813"/>
              <a:ext cx="1505396" cy="981635"/>
            </a:xfrm>
            <a:prstGeom prst="rect">
              <a:avLst/>
            </a:prstGeom>
          </p:spPr>
        </p:pic>
      </p:grpSp>
    </p:spTree>
    <p:extLst>
      <p:ext uri="{BB962C8B-B14F-4D97-AF65-F5344CB8AC3E}">
        <p14:creationId xmlns:p14="http://schemas.microsoft.com/office/powerpoint/2010/main" val="168715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6A6A60E-88B0-47D9-8003-50CEFACAE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94934" y="263033"/>
            <a:ext cx="6311153" cy="2862322"/>
          </a:xfrm>
          <a:prstGeom prst="rect">
            <a:avLst/>
          </a:prstGeom>
          <a:noFill/>
        </p:spPr>
        <p:txBody>
          <a:bodyPr wrap="square" rtlCol="0">
            <a:spAutoFit/>
          </a:bodyPr>
          <a:lstStyle/>
          <a:p>
            <a:pPr fontAlgn="base"/>
            <a:r>
              <a:rPr lang="en-US" sz="2000" dirty="0">
                <a:solidFill>
                  <a:schemeClr val="bg1"/>
                </a:solidFill>
              </a:rPr>
              <a:t>“We need to recognize and acknowledge angry feelings. It will take humility to do this, but if we will get on our knees and ask Heavenly Father for a feeling of forgiveness, He will help us. The Lord requires us ‘to forgive all men’ [D&amp;C 64:10] for our own good because ‘hatred retards spiritual growth.’ [Orson F. Whitney, </a:t>
            </a:r>
            <a:r>
              <a:rPr lang="en-US" sz="2000" i="1" dirty="0">
                <a:solidFill>
                  <a:schemeClr val="bg1"/>
                </a:solidFill>
              </a:rPr>
              <a:t>Gospel Themes</a:t>
            </a:r>
            <a:r>
              <a:rPr lang="en-US" sz="2000" dirty="0">
                <a:solidFill>
                  <a:schemeClr val="bg1"/>
                </a:solidFill>
              </a:rPr>
              <a:t> (1914), 144.] </a:t>
            </a:r>
          </a:p>
          <a:p>
            <a:pPr fontAlgn="base"/>
            <a:endParaRPr lang="en-US" sz="2000" dirty="0">
              <a:solidFill>
                <a:schemeClr val="bg1"/>
              </a:solidFill>
            </a:endParaRPr>
          </a:p>
          <a:p>
            <a:pPr fontAlgn="base"/>
            <a:r>
              <a:rPr lang="en-US" sz="2000" dirty="0">
                <a:solidFill>
                  <a:schemeClr val="bg1"/>
                </a:solidFill>
              </a:rPr>
              <a:t>Only as we rid ourselves of hatred and bitterness can the Lord put comfort into our hearts. …</a:t>
            </a:r>
          </a:p>
        </p:txBody>
      </p:sp>
      <p:sp>
        <p:nvSpPr>
          <p:cNvPr id="16" name="TextBox 15"/>
          <p:cNvSpPr txBox="1"/>
          <p:nvPr/>
        </p:nvSpPr>
        <p:spPr>
          <a:xfrm>
            <a:off x="5896450" y="3836096"/>
            <a:ext cx="5879141" cy="2554545"/>
          </a:xfrm>
          <a:prstGeom prst="rect">
            <a:avLst/>
          </a:prstGeom>
          <a:noFill/>
        </p:spPr>
        <p:txBody>
          <a:bodyPr wrap="square" rtlCol="0">
            <a:spAutoFit/>
          </a:bodyPr>
          <a:lstStyle/>
          <a:p>
            <a:pPr fontAlgn="base"/>
            <a:r>
              <a:rPr lang="en-US" sz="2000" dirty="0">
                <a:solidFill>
                  <a:schemeClr val="bg1"/>
                </a:solidFill>
              </a:rPr>
              <a:t>“… When tragedy strikes, we should not respond by seeking personal revenge but rather let justice take its course and then let go. It is not easy to let go and empty our hearts of festering resentment. The Savior has offered to all of us a precious peace through His Atonement, but this can come only as we are willing to cast out negative feelings of anger, spite, or revenge” </a:t>
            </a:r>
          </a:p>
          <a:p>
            <a:pPr fontAlgn="base"/>
            <a:r>
              <a:rPr lang="en-US" sz="2000" dirty="0">
                <a:solidFill>
                  <a:schemeClr val="bg1"/>
                </a:solidFill>
              </a:rPr>
              <a:t>President James E. Faust</a:t>
            </a:r>
          </a:p>
        </p:txBody>
      </p:sp>
      <p:grpSp>
        <p:nvGrpSpPr>
          <p:cNvPr id="3" name="Group 2">
            <a:extLst>
              <a:ext uri="{FF2B5EF4-FFF2-40B4-BE49-F238E27FC236}">
                <a16:creationId xmlns:a16="http://schemas.microsoft.com/office/drawing/2014/main" id="{87DB32FA-AC5F-4401-860D-D664F598E082}"/>
              </a:ext>
            </a:extLst>
          </p:cNvPr>
          <p:cNvGrpSpPr/>
          <p:nvPr/>
        </p:nvGrpSpPr>
        <p:grpSpPr>
          <a:xfrm>
            <a:off x="2140205" y="4164106"/>
            <a:ext cx="3339836" cy="2194749"/>
            <a:chOff x="2140205" y="4164106"/>
            <a:chExt cx="3339836" cy="2194749"/>
          </a:xfrm>
        </p:grpSpPr>
        <p:grpSp>
          <p:nvGrpSpPr>
            <p:cNvPr id="2" name="Group 20"/>
            <p:cNvGrpSpPr/>
            <p:nvPr/>
          </p:nvGrpSpPr>
          <p:grpSpPr>
            <a:xfrm rot="16200000">
              <a:off x="2712748" y="3591563"/>
              <a:ext cx="2194749" cy="3339836"/>
              <a:chOff x="5867400" y="990600"/>
              <a:chExt cx="2686594" cy="4088296"/>
            </a:xfrm>
          </p:grpSpPr>
          <p:grpSp>
            <p:nvGrpSpPr>
              <p:cNvPr id="6" name="Group 19"/>
              <p:cNvGrpSpPr/>
              <p:nvPr/>
            </p:nvGrpSpPr>
            <p:grpSpPr>
              <a:xfrm>
                <a:off x="5867400" y="990600"/>
                <a:ext cx="2686594" cy="4088296"/>
                <a:chOff x="5867400" y="1676400"/>
                <a:chExt cx="2686594" cy="4088296"/>
              </a:xfrm>
            </p:grpSpPr>
            <p:sp>
              <p:nvSpPr>
                <p:cNvPr id="91" name="Rounded Rectangle 90"/>
                <p:cNvSpPr/>
                <p:nvPr/>
              </p:nvSpPr>
              <p:spPr>
                <a:xfrm>
                  <a:off x="5867400" y="1676400"/>
                  <a:ext cx="2686594" cy="40882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5974864" y="1763384"/>
                  <a:ext cx="2477987" cy="39245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6127393" y="1903046"/>
                  <a:ext cx="2166608" cy="367233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6248745" y="2281055"/>
                  <a:ext cx="1985743" cy="2900545"/>
                </a:xfrm>
                <a:prstGeom prst="roundRect">
                  <a:avLst>
                    <a:gd name="adj" fmla="val 62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5" name="Rounded Rectangle 94"/>
                <p:cNvSpPr/>
                <p:nvPr/>
              </p:nvSpPr>
              <p:spPr>
                <a:xfrm flipV="1">
                  <a:off x="6885146" y="2034572"/>
                  <a:ext cx="745924" cy="9210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96" name="Frame 95"/>
              <p:cNvSpPr/>
              <p:nvPr/>
            </p:nvSpPr>
            <p:spPr>
              <a:xfrm>
                <a:off x="7069696" y="4556649"/>
                <a:ext cx="278142" cy="240488"/>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Rounded Rectangle 96"/>
              <p:cNvSpPr/>
              <p:nvPr/>
            </p:nvSpPr>
            <p:spPr>
              <a:xfrm>
                <a:off x="7543800" y="4572000"/>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8" name="Rounded Rectangle 97"/>
              <p:cNvSpPr/>
              <p:nvPr/>
            </p:nvSpPr>
            <p:spPr>
              <a:xfrm>
                <a:off x="6317448" y="4592468"/>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pic>
          <p:nvPicPr>
            <p:cNvPr id="24" name="Picture 23" descr="james e faust.jpg"/>
            <p:cNvPicPr>
              <a:picLocks noChangeAspect="1"/>
            </p:cNvPicPr>
            <p:nvPr/>
          </p:nvPicPr>
          <p:blipFill>
            <a:blip r:embed="rId3" cstate="print"/>
            <a:stretch>
              <a:fillRect/>
            </a:stretch>
          </p:blipFill>
          <p:spPr>
            <a:xfrm>
              <a:off x="3186468" y="4483485"/>
              <a:ext cx="1264920" cy="1524000"/>
            </a:xfrm>
            <a:prstGeom prst="rect">
              <a:avLst/>
            </a:prstGeom>
          </p:spPr>
        </p:pic>
      </p:grpSp>
      <p:grpSp>
        <p:nvGrpSpPr>
          <p:cNvPr id="27" name="Group 20"/>
          <p:cNvGrpSpPr/>
          <p:nvPr/>
        </p:nvGrpSpPr>
        <p:grpSpPr>
          <a:xfrm rot="16200000">
            <a:off x="7659144" y="570457"/>
            <a:ext cx="2194749" cy="3339836"/>
            <a:chOff x="5867400" y="990600"/>
            <a:chExt cx="2686594" cy="4088296"/>
          </a:xfrm>
        </p:grpSpPr>
        <p:grpSp>
          <p:nvGrpSpPr>
            <p:cNvPr id="29" name="Group 19"/>
            <p:cNvGrpSpPr/>
            <p:nvPr/>
          </p:nvGrpSpPr>
          <p:grpSpPr>
            <a:xfrm>
              <a:off x="5867400" y="990600"/>
              <a:ext cx="2686594" cy="4088296"/>
              <a:chOff x="5867400" y="1676400"/>
              <a:chExt cx="2686594" cy="4088296"/>
            </a:xfrm>
          </p:grpSpPr>
          <p:sp>
            <p:nvSpPr>
              <p:cNvPr id="33" name="Rounded Rectangle 32"/>
              <p:cNvSpPr/>
              <p:nvPr/>
            </p:nvSpPr>
            <p:spPr>
              <a:xfrm>
                <a:off x="5867400" y="1676400"/>
                <a:ext cx="2686594" cy="40882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5974864" y="1763384"/>
                <a:ext cx="2477987" cy="39245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6127393" y="1903046"/>
                <a:ext cx="2166608" cy="367233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248745" y="2281055"/>
                <a:ext cx="1985743" cy="2900545"/>
              </a:xfrm>
              <a:prstGeom prst="roundRect">
                <a:avLst>
                  <a:gd name="adj" fmla="val 62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7" name="Rounded Rectangle 36"/>
              <p:cNvSpPr/>
              <p:nvPr/>
            </p:nvSpPr>
            <p:spPr>
              <a:xfrm flipV="1">
                <a:off x="6885146" y="2034572"/>
                <a:ext cx="745924" cy="9210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30" name="Frame 29"/>
            <p:cNvSpPr/>
            <p:nvPr/>
          </p:nvSpPr>
          <p:spPr>
            <a:xfrm>
              <a:off x="7069696" y="4556649"/>
              <a:ext cx="278142" cy="240488"/>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7543800" y="4572000"/>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2" name="Rounded Rectangle 31"/>
            <p:cNvSpPr/>
            <p:nvPr/>
          </p:nvSpPr>
          <p:spPr>
            <a:xfrm>
              <a:off x="6317448" y="4592468"/>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pic>
        <p:nvPicPr>
          <p:cNvPr id="25602" name="Picture 2" descr="http://www.elimcounsellingministry.com/wp-content/uploads/2013/08/angry11.jpg"/>
          <p:cNvPicPr>
            <a:picLocks noChangeAspect="1" noChangeArrowheads="1"/>
          </p:cNvPicPr>
          <p:nvPr/>
        </p:nvPicPr>
        <p:blipFill>
          <a:blip r:embed="rId4" cstate="print"/>
          <a:srcRect/>
          <a:stretch>
            <a:fillRect/>
          </a:stretch>
        </p:blipFill>
        <p:spPr bwMode="auto">
          <a:xfrm>
            <a:off x="7772400" y="1600200"/>
            <a:ext cx="2057400" cy="1295400"/>
          </a:xfrm>
          <a:prstGeom prst="rect">
            <a:avLst/>
          </a:prstGeom>
          <a:noFill/>
        </p:spPr>
      </p:pic>
    </p:spTree>
    <p:extLst>
      <p:ext uri="{BB962C8B-B14F-4D97-AF65-F5344CB8AC3E}">
        <p14:creationId xmlns:p14="http://schemas.microsoft.com/office/powerpoint/2010/main" val="299509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506BDF9-A4F6-467E-9408-6804D6157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676400" y="1"/>
            <a:ext cx="8763000" cy="769441"/>
          </a:xfrm>
          <a:prstGeom prst="rect">
            <a:avLst/>
          </a:prstGeom>
          <a:noFill/>
        </p:spPr>
        <p:txBody>
          <a:bodyPr wrap="square" rtlCol="0">
            <a:spAutoFit/>
          </a:bodyPr>
          <a:lstStyle/>
          <a:p>
            <a:pPr algn="ctr"/>
            <a:r>
              <a:rPr lang="en-US" sz="4400" dirty="0">
                <a:solidFill>
                  <a:schemeClr val="bg1"/>
                </a:solidFill>
                <a:latin typeface="Aharoni" pitchFamily="2" charset="-79"/>
                <a:cs typeface="Aharoni" pitchFamily="2" charset="-79"/>
              </a:rPr>
              <a:t>Witness to the World</a:t>
            </a:r>
          </a:p>
        </p:txBody>
      </p:sp>
      <p:sp>
        <p:nvSpPr>
          <p:cNvPr id="5" name="TextBox 4"/>
          <p:cNvSpPr txBox="1"/>
          <p:nvPr/>
        </p:nvSpPr>
        <p:spPr>
          <a:xfrm>
            <a:off x="785790" y="895558"/>
            <a:ext cx="5105400" cy="2246769"/>
          </a:xfrm>
          <a:prstGeom prst="rect">
            <a:avLst/>
          </a:prstGeom>
          <a:noFill/>
        </p:spPr>
        <p:txBody>
          <a:bodyPr wrap="square" rtlCol="0">
            <a:spAutoFit/>
          </a:bodyPr>
          <a:lstStyle/>
          <a:p>
            <a:pPr fontAlgn="base"/>
            <a:r>
              <a:rPr lang="en-US" sz="2000" dirty="0">
                <a:solidFill>
                  <a:schemeClr val="bg1"/>
                </a:solidFill>
              </a:rPr>
              <a:t>“The Lord commanded Mormon to witness to the world all the things he had seen and heard and also all the prophecies and revelations that came by the power of the Holy Ghost. </a:t>
            </a:r>
          </a:p>
          <a:p>
            <a:pPr fontAlgn="base"/>
            <a:endParaRPr lang="en-US" sz="2000" dirty="0">
              <a:solidFill>
                <a:schemeClr val="bg1"/>
              </a:solidFill>
            </a:endParaRPr>
          </a:p>
          <a:p>
            <a:pPr fontAlgn="base"/>
            <a:r>
              <a:rPr lang="en-US" sz="2000" dirty="0">
                <a:solidFill>
                  <a:schemeClr val="bg1"/>
                </a:solidFill>
              </a:rPr>
              <a:t>Not only to witness…but words and warnings.”</a:t>
            </a:r>
          </a:p>
          <a:p>
            <a:pPr fontAlgn="base"/>
            <a:r>
              <a:rPr lang="en-US" sz="2000" dirty="0">
                <a:solidFill>
                  <a:schemeClr val="bg1"/>
                </a:solidFill>
              </a:rPr>
              <a:t>JFM and RLM</a:t>
            </a:r>
          </a:p>
        </p:txBody>
      </p:sp>
      <p:grpSp>
        <p:nvGrpSpPr>
          <p:cNvPr id="7" name="Group 20"/>
          <p:cNvGrpSpPr/>
          <p:nvPr/>
        </p:nvGrpSpPr>
        <p:grpSpPr>
          <a:xfrm rot="16200000">
            <a:off x="7659144" y="570457"/>
            <a:ext cx="2194749" cy="3339836"/>
            <a:chOff x="5867400" y="990600"/>
            <a:chExt cx="2686594" cy="4088296"/>
          </a:xfrm>
        </p:grpSpPr>
        <p:grpSp>
          <p:nvGrpSpPr>
            <p:cNvPr id="8" name="Group 19"/>
            <p:cNvGrpSpPr/>
            <p:nvPr/>
          </p:nvGrpSpPr>
          <p:grpSpPr>
            <a:xfrm>
              <a:off x="5867400" y="990600"/>
              <a:ext cx="2686594" cy="4088296"/>
              <a:chOff x="5867400" y="1676400"/>
              <a:chExt cx="2686594" cy="4088296"/>
            </a:xfrm>
          </p:grpSpPr>
          <p:sp>
            <p:nvSpPr>
              <p:cNvPr id="33" name="Rounded Rectangle 32"/>
              <p:cNvSpPr/>
              <p:nvPr/>
            </p:nvSpPr>
            <p:spPr>
              <a:xfrm>
                <a:off x="5867400" y="1676400"/>
                <a:ext cx="2686594" cy="40882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5974864" y="1763384"/>
                <a:ext cx="2477987" cy="39245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6127393" y="1903046"/>
                <a:ext cx="2166608" cy="367233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248745" y="2281055"/>
                <a:ext cx="1985743" cy="2900545"/>
              </a:xfrm>
              <a:prstGeom prst="roundRect">
                <a:avLst>
                  <a:gd name="adj" fmla="val 62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7" name="Rounded Rectangle 36"/>
              <p:cNvSpPr/>
              <p:nvPr/>
            </p:nvSpPr>
            <p:spPr>
              <a:xfrm flipV="1">
                <a:off x="6885146" y="2034572"/>
                <a:ext cx="745924" cy="9210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30" name="Frame 29"/>
            <p:cNvSpPr/>
            <p:nvPr/>
          </p:nvSpPr>
          <p:spPr>
            <a:xfrm>
              <a:off x="7069696" y="4556649"/>
              <a:ext cx="278142" cy="240488"/>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7543800" y="4572000"/>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2" name="Rounded Rectangle 31"/>
            <p:cNvSpPr/>
            <p:nvPr/>
          </p:nvSpPr>
          <p:spPr>
            <a:xfrm>
              <a:off x="6317448" y="4592468"/>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pic>
        <p:nvPicPr>
          <p:cNvPr id="32770" name="Picture 2" descr="http://img.deseretnews.com/images/article/midres/1327150/1327150.jpg"/>
          <p:cNvPicPr>
            <a:picLocks noChangeAspect="1" noChangeArrowheads="1"/>
          </p:cNvPicPr>
          <p:nvPr/>
        </p:nvPicPr>
        <p:blipFill>
          <a:blip r:embed="rId3" cstate="print"/>
          <a:srcRect/>
          <a:stretch>
            <a:fillRect/>
          </a:stretch>
        </p:blipFill>
        <p:spPr bwMode="auto">
          <a:xfrm>
            <a:off x="7696200" y="1524000"/>
            <a:ext cx="2099388" cy="1371600"/>
          </a:xfrm>
          <a:prstGeom prst="rect">
            <a:avLst/>
          </a:prstGeom>
          <a:noFill/>
        </p:spPr>
      </p:pic>
      <p:sp>
        <p:nvSpPr>
          <p:cNvPr id="38" name="Rectangle 37"/>
          <p:cNvSpPr/>
          <p:nvPr/>
        </p:nvSpPr>
        <p:spPr>
          <a:xfrm>
            <a:off x="5486399" y="3581400"/>
            <a:ext cx="5656521" cy="3170099"/>
          </a:xfrm>
          <a:prstGeom prst="rect">
            <a:avLst/>
          </a:prstGeom>
        </p:spPr>
        <p:txBody>
          <a:bodyPr wrap="square">
            <a:spAutoFit/>
          </a:bodyPr>
          <a:lstStyle/>
          <a:p>
            <a:pPr fontAlgn="base"/>
            <a:r>
              <a:rPr lang="en-US" sz="2000" dirty="0">
                <a:solidFill>
                  <a:schemeClr val="bg1"/>
                </a:solidFill>
              </a:rPr>
              <a:t>“And also that ye may believe the gospel of Jesus Christ, which ye shall have among you; and also that the Jews, the covenant people of the Lord, shall have other witness besides him whom they saw and heard, that Jesus, whom they slew, was the very Christ and the very God.</a:t>
            </a:r>
          </a:p>
          <a:p>
            <a:pPr fontAlgn="base"/>
            <a:endParaRPr lang="en-US" sz="2000" dirty="0">
              <a:solidFill>
                <a:schemeClr val="bg1"/>
              </a:solidFill>
            </a:endParaRPr>
          </a:p>
          <a:p>
            <a:pPr fontAlgn="base"/>
            <a:r>
              <a:rPr lang="en-US" sz="2000" dirty="0">
                <a:solidFill>
                  <a:schemeClr val="bg1"/>
                </a:solidFill>
              </a:rPr>
              <a:t>And I would that I could persuade all ye ends of the earth to repent and prepare to stand before the judgment-seat of Christ.”</a:t>
            </a:r>
          </a:p>
        </p:txBody>
      </p:sp>
      <p:sp>
        <p:nvSpPr>
          <p:cNvPr id="39" name="TextBox 38"/>
          <p:cNvSpPr txBox="1"/>
          <p:nvPr/>
        </p:nvSpPr>
        <p:spPr>
          <a:xfrm>
            <a:off x="0" y="6433253"/>
            <a:ext cx="2895600" cy="369332"/>
          </a:xfrm>
          <a:prstGeom prst="rect">
            <a:avLst/>
          </a:prstGeom>
          <a:noFill/>
        </p:spPr>
        <p:txBody>
          <a:bodyPr wrap="square" rtlCol="0">
            <a:spAutoFit/>
          </a:bodyPr>
          <a:lstStyle/>
          <a:p>
            <a:r>
              <a:rPr lang="en-US" dirty="0">
                <a:solidFill>
                  <a:schemeClr val="bg1"/>
                </a:solidFill>
              </a:rPr>
              <a:t>Mormon 3:21-22</a:t>
            </a:r>
          </a:p>
        </p:txBody>
      </p:sp>
      <p:grpSp>
        <p:nvGrpSpPr>
          <p:cNvPr id="3" name="Group 20"/>
          <p:cNvGrpSpPr/>
          <p:nvPr/>
        </p:nvGrpSpPr>
        <p:grpSpPr>
          <a:xfrm>
            <a:off x="2782344" y="3085057"/>
            <a:ext cx="2194749" cy="3339836"/>
            <a:chOff x="5867400" y="990600"/>
            <a:chExt cx="2686594" cy="4088296"/>
          </a:xfrm>
        </p:grpSpPr>
        <p:grpSp>
          <p:nvGrpSpPr>
            <p:cNvPr id="6" name="Group 19"/>
            <p:cNvGrpSpPr/>
            <p:nvPr/>
          </p:nvGrpSpPr>
          <p:grpSpPr>
            <a:xfrm>
              <a:off x="5867400" y="990600"/>
              <a:ext cx="2686594" cy="4088296"/>
              <a:chOff x="5867400" y="1676400"/>
              <a:chExt cx="2686594" cy="4088296"/>
            </a:xfrm>
          </p:grpSpPr>
          <p:sp>
            <p:nvSpPr>
              <p:cNvPr id="91" name="Rounded Rectangle 90"/>
              <p:cNvSpPr/>
              <p:nvPr/>
            </p:nvSpPr>
            <p:spPr>
              <a:xfrm>
                <a:off x="5867400" y="1676400"/>
                <a:ext cx="2686594" cy="40882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5974864" y="1763384"/>
                <a:ext cx="2477987" cy="39245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6127393" y="1903046"/>
                <a:ext cx="2166608" cy="367233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6248745" y="2281055"/>
                <a:ext cx="1985743" cy="2900545"/>
              </a:xfrm>
              <a:prstGeom prst="roundRect">
                <a:avLst>
                  <a:gd name="adj" fmla="val 62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5" name="Rounded Rectangle 94"/>
              <p:cNvSpPr/>
              <p:nvPr/>
            </p:nvSpPr>
            <p:spPr>
              <a:xfrm flipV="1">
                <a:off x="6885146" y="2034572"/>
                <a:ext cx="745924" cy="9210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96" name="Frame 95"/>
            <p:cNvSpPr/>
            <p:nvPr/>
          </p:nvSpPr>
          <p:spPr>
            <a:xfrm>
              <a:off x="7069696" y="4556649"/>
              <a:ext cx="278142" cy="240488"/>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Rounded Rectangle 96"/>
            <p:cNvSpPr/>
            <p:nvPr/>
          </p:nvSpPr>
          <p:spPr>
            <a:xfrm>
              <a:off x="7543800" y="4572000"/>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8" name="Rounded Rectangle 97"/>
            <p:cNvSpPr/>
            <p:nvPr/>
          </p:nvSpPr>
          <p:spPr>
            <a:xfrm>
              <a:off x="6317448" y="4592468"/>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pic>
        <p:nvPicPr>
          <p:cNvPr id="32772" name="Picture 4" descr="http://rationalfaiths.com/wp-content/uploads/2012/10/mormon-gold-plates.jpg"/>
          <p:cNvPicPr>
            <a:picLocks noChangeAspect="1" noChangeArrowheads="1"/>
          </p:cNvPicPr>
          <p:nvPr/>
        </p:nvPicPr>
        <p:blipFill>
          <a:blip r:embed="rId4" cstate="print"/>
          <a:srcRect/>
          <a:stretch>
            <a:fillRect/>
          </a:stretch>
        </p:blipFill>
        <p:spPr bwMode="auto">
          <a:xfrm>
            <a:off x="3133165" y="3639671"/>
            <a:ext cx="1548194" cy="2057400"/>
          </a:xfrm>
          <a:prstGeom prst="rect">
            <a:avLst/>
          </a:prstGeom>
          <a:noFill/>
        </p:spPr>
      </p:pic>
    </p:spTree>
    <p:extLst>
      <p:ext uri="{BB962C8B-B14F-4D97-AF65-F5344CB8AC3E}">
        <p14:creationId xmlns:p14="http://schemas.microsoft.com/office/powerpoint/2010/main" val="293516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2" presetClass="entr" presetSubtype="8" fill="hold" nodeType="withEffect">
                                  <p:stCondLst>
                                    <p:cond delay="0"/>
                                  </p:stCondLst>
                                  <p:childTnLst>
                                    <p:set>
                                      <p:cBhvr>
                                        <p:cTn id="8" dur="1" fill="hold">
                                          <p:stCondLst>
                                            <p:cond delay="0"/>
                                          </p:stCondLst>
                                        </p:cTn>
                                        <p:tgtEl>
                                          <p:spTgt spid="32770"/>
                                        </p:tgtEl>
                                        <p:attrNameLst>
                                          <p:attrName>style.visibility</p:attrName>
                                        </p:attrNameLst>
                                      </p:cBhvr>
                                      <p:to>
                                        <p:strVal val="visible"/>
                                      </p:to>
                                    </p:set>
                                    <p:animEffect transition="in" filter="slide(fromLeft)">
                                      <p:cBhvr>
                                        <p:cTn id="9" dur="500"/>
                                        <p:tgtEl>
                                          <p:spTgt spid="3277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8">
                                            <p:txEl>
                                              <p:pRg st="0" end="0"/>
                                            </p:txEl>
                                          </p:spTgt>
                                        </p:tgtEl>
                                        <p:attrNameLst>
                                          <p:attrName>style.visibility</p:attrName>
                                        </p:attrNameLst>
                                      </p:cBhvr>
                                      <p:to>
                                        <p:strVal val="visible"/>
                                      </p:to>
                                    </p:set>
                                  </p:childTnLst>
                                </p:cTn>
                              </p:par>
                              <p:par>
                                <p:cTn id="14" presetID="12" presetClass="entr" presetSubtype="4" fill="hold" nodeType="withEffect">
                                  <p:stCondLst>
                                    <p:cond delay="0"/>
                                  </p:stCondLst>
                                  <p:childTnLst>
                                    <p:set>
                                      <p:cBhvr>
                                        <p:cTn id="15" dur="1" fill="hold">
                                          <p:stCondLst>
                                            <p:cond delay="0"/>
                                          </p:stCondLst>
                                        </p:cTn>
                                        <p:tgtEl>
                                          <p:spTgt spid="32772"/>
                                        </p:tgtEl>
                                        <p:attrNameLst>
                                          <p:attrName>style.visibility</p:attrName>
                                        </p:attrNameLst>
                                      </p:cBhvr>
                                      <p:to>
                                        <p:strVal val="visible"/>
                                      </p:to>
                                    </p:set>
                                    <p:animEffect transition="in" filter="slide(fromBottom)">
                                      <p:cBhvr>
                                        <p:cTn id="16" dur="500"/>
                                        <p:tgtEl>
                                          <p:spTgt spid="3277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9331CBCA-24FA-44A6-A08F-0697E2680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676400" y="1"/>
            <a:ext cx="8763000" cy="769441"/>
          </a:xfrm>
          <a:prstGeom prst="rect">
            <a:avLst/>
          </a:prstGeom>
          <a:noFill/>
        </p:spPr>
        <p:txBody>
          <a:bodyPr wrap="square" rtlCol="0">
            <a:spAutoFit/>
          </a:bodyPr>
          <a:lstStyle/>
          <a:p>
            <a:pPr algn="ctr"/>
            <a:r>
              <a:rPr lang="en-US" sz="4400" dirty="0">
                <a:solidFill>
                  <a:schemeClr val="bg1"/>
                </a:solidFill>
                <a:latin typeface="Aharoni" pitchFamily="2" charset="-79"/>
                <a:cs typeface="Aharoni" pitchFamily="2" charset="-79"/>
              </a:rPr>
              <a:t>Wicked Punish Wicked</a:t>
            </a:r>
          </a:p>
        </p:txBody>
      </p:sp>
      <p:sp>
        <p:nvSpPr>
          <p:cNvPr id="5" name="TextBox 4"/>
          <p:cNvSpPr txBox="1"/>
          <p:nvPr/>
        </p:nvSpPr>
        <p:spPr>
          <a:xfrm>
            <a:off x="1365749" y="792963"/>
            <a:ext cx="5105400" cy="1015663"/>
          </a:xfrm>
          <a:prstGeom prst="rect">
            <a:avLst/>
          </a:prstGeom>
          <a:noFill/>
        </p:spPr>
        <p:txBody>
          <a:bodyPr wrap="square" rtlCol="0">
            <a:spAutoFit/>
          </a:bodyPr>
          <a:lstStyle/>
          <a:p>
            <a:pPr fontAlgn="base"/>
            <a:r>
              <a:rPr lang="en-US" sz="2000" dirty="0">
                <a:solidFill>
                  <a:schemeClr val="bg1"/>
                </a:solidFill>
              </a:rPr>
              <a:t>As the Nephites began to sink further and further into wickedness, the Lamanites began to sweep them off the face of the earth</a:t>
            </a:r>
          </a:p>
        </p:txBody>
      </p:sp>
      <p:grpSp>
        <p:nvGrpSpPr>
          <p:cNvPr id="3" name="Group 20"/>
          <p:cNvGrpSpPr/>
          <p:nvPr/>
        </p:nvGrpSpPr>
        <p:grpSpPr>
          <a:xfrm rot="16200000">
            <a:off x="7659144" y="570457"/>
            <a:ext cx="2194749" cy="3339836"/>
            <a:chOff x="5867400" y="990600"/>
            <a:chExt cx="2686594" cy="4088296"/>
          </a:xfrm>
        </p:grpSpPr>
        <p:grpSp>
          <p:nvGrpSpPr>
            <p:cNvPr id="6" name="Group 19"/>
            <p:cNvGrpSpPr/>
            <p:nvPr/>
          </p:nvGrpSpPr>
          <p:grpSpPr>
            <a:xfrm>
              <a:off x="5867400" y="990600"/>
              <a:ext cx="2686594" cy="4088296"/>
              <a:chOff x="5867400" y="1676400"/>
              <a:chExt cx="2686594" cy="4088296"/>
            </a:xfrm>
          </p:grpSpPr>
          <p:sp>
            <p:nvSpPr>
              <p:cNvPr id="33" name="Rounded Rectangle 32"/>
              <p:cNvSpPr/>
              <p:nvPr/>
            </p:nvSpPr>
            <p:spPr>
              <a:xfrm>
                <a:off x="5867400" y="1676400"/>
                <a:ext cx="2686594" cy="40882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5974864" y="1763384"/>
                <a:ext cx="2477987" cy="39245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6127393" y="1903046"/>
                <a:ext cx="2166608" cy="367233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248745" y="2281055"/>
                <a:ext cx="1985743" cy="2900545"/>
              </a:xfrm>
              <a:prstGeom prst="roundRect">
                <a:avLst>
                  <a:gd name="adj" fmla="val 62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7" name="Rounded Rectangle 36"/>
              <p:cNvSpPr/>
              <p:nvPr/>
            </p:nvSpPr>
            <p:spPr>
              <a:xfrm flipV="1">
                <a:off x="6885146" y="2034572"/>
                <a:ext cx="745924" cy="9210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30" name="Frame 29"/>
            <p:cNvSpPr/>
            <p:nvPr/>
          </p:nvSpPr>
          <p:spPr>
            <a:xfrm>
              <a:off x="7069696" y="4556649"/>
              <a:ext cx="278142" cy="240488"/>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7543800" y="4572000"/>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2" name="Rounded Rectangle 31"/>
            <p:cNvSpPr/>
            <p:nvPr/>
          </p:nvSpPr>
          <p:spPr>
            <a:xfrm>
              <a:off x="6317448" y="4592468"/>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38" name="Rectangle 37"/>
          <p:cNvSpPr/>
          <p:nvPr/>
        </p:nvSpPr>
        <p:spPr>
          <a:xfrm>
            <a:off x="3733800" y="2057400"/>
            <a:ext cx="3200400" cy="923330"/>
          </a:xfrm>
          <a:prstGeom prst="rect">
            <a:avLst/>
          </a:prstGeom>
        </p:spPr>
        <p:txBody>
          <a:bodyPr wrap="square">
            <a:spAutoFit/>
          </a:bodyPr>
          <a:lstStyle/>
          <a:p>
            <a:pPr fontAlgn="base"/>
            <a:r>
              <a:rPr lang="en-US" dirty="0">
                <a:solidFill>
                  <a:schemeClr val="bg1"/>
                </a:solidFill>
              </a:rPr>
              <a:t>Despite all the killings the Nephites would not repent or turn to the Lord</a:t>
            </a:r>
          </a:p>
        </p:txBody>
      </p:sp>
      <p:sp>
        <p:nvSpPr>
          <p:cNvPr id="39" name="TextBox 38"/>
          <p:cNvSpPr txBox="1"/>
          <p:nvPr/>
        </p:nvSpPr>
        <p:spPr>
          <a:xfrm>
            <a:off x="198275" y="6456780"/>
            <a:ext cx="2895600" cy="369332"/>
          </a:xfrm>
          <a:prstGeom prst="rect">
            <a:avLst/>
          </a:prstGeom>
          <a:noFill/>
        </p:spPr>
        <p:txBody>
          <a:bodyPr wrap="square" rtlCol="0">
            <a:spAutoFit/>
          </a:bodyPr>
          <a:lstStyle/>
          <a:p>
            <a:r>
              <a:rPr lang="en-US" dirty="0">
                <a:solidFill>
                  <a:schemeClr val="bg1"/>
                </a:solidFill>
              </a:rPr>
              <a:t>Mormon 4:1-5</a:t>
            </a:r>
          </a:p>
        </p:txBody>
      </p:sp>
      <p:grpSp>
        <p:nvGrpSpPr>
          <p:cNvPr id="8" name="Group 20"/>
          <p:cNvGrpSpPr/>
          <p:nvPr/>
        </p:nvGrpSpPr>
        <p:grpSpPr>
          <a:xfrm>
            <a:off x="2782344" y="3085057"/>
            <a:ext cx="2194749" cy="3339836"/>
            <a:chOff x="5867400" y="990600"/>
            <a:chExt cx="2686594" cy="4088296"/>
          </a:xfrm>
        </p:grpSpPr>
        <p:grpSp>
          <p:nvGrpSpPr>
            <p:cNvPr id="9" name="Group 19"/>
            <p:cNvGrpSpPr/>
            <p:nvPr/>
          </p:nvGrpSpPr>
          <p:grpSpPr>
            <a:xfrm>
              <a:off x="5867400" y="990600"/>
              <a:ext cx="2686594" cy="4088296"/>
              <a:chOff x="5867400" y="1676400"/>
              <a:chExt cx="2686594" cy="4088296"/>
            </a:xfrm>
          </p:grpSpPr>
          <p:sp>
            <p:nvSpPr>
              <p:cNvPr id="91" name="Rounded Rectangle 90"/>
              <p:cNvSpPr/>
              <p:nvPr/>
            </p:nvSpPr>
            <p:spPr>
              <a:xfrm>
                <a:off x="5867400" y="1676400"/>
                <a:ext cx="2686594" cy="40882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5974864" y="1763384"/>
                <a:ext cx="2477987" cy="39245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6127393" y="1903046"/>
                <a:ext cx="2166608" cy="367233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6248745" y="2281055"/>
                <a:ext cx="1985743" cy="2900545"/>
              </a:xfrm>
              <a:prstGeom prst="roundRect">
                <a:avLst>
                  <a:gd name="adj" fmla="val 62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5" name="Rounded Rectangle 94"/>
              <p:cNvSpPr/>
              <p:nvPr/>
            </p:nvSpPr>
            <p:spPr>
              <a:xfrm flipV="1">
                <a:off x="6885146" y="2034572"/>
                <a:ext cx="745924" cy="9210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96" name="Frame 95"/>
            <p:cNvSpPr/>
            <p:nvPr/>
          </p:nvSpPr>
          <p:spPr>
            <a:xfrm>
              <a:off x="7069696" y="4556649"/>
              <a:ext cx="278142" cy="240488"/>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Rounded Rectangle 96"/>
            <p:cNvSpPr/>
            <p:nvPr/>
          </p:nvSpPr>
          <p:spPr>
            <a:xfrm>
              <a:off x="7543800" y="4572000"/>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8" name="Rounded Rectangle 97"/>
            <p:cNvSpPr/>
            <p:nvPr/>
          </p:nvSpPr>
          <p:spPr>
            <a:xfrm>
              <a:off x="6317448" y="4592468"/>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pic>
        <p:nvPicPr>
          <p:cNvPr id="33794" name="Picture 2" descr="http://outnow.ch/Media/Movies/Bilder/2006/Apocalypto/movie.fs/13.jpg"/>
          <p:cNvPicPr>
            <a:picLocks noChangeAspect="1" noChangeArrowheads="1"/>
          </p:cNvPicPr>
          <p:nvPr/>
        </p:nvPicPr>
        <p:blipFill>
          <a:blip r:embed="rId3" cstate="print"/>
          <a:srcRect/>
          <a:stretch>
            <a:fillRect/>
          </a:stretch>
        </p:blipFill>
        <p:spPr bwMode="auto">
          <a:xfrm>
            <a:off x="7620000" y="1524000"/>
            <a:ext cx="2247140" cy="1447800"/>
          </a:xfrm>
          <a:prstGeom prst="rect">
            <a:avLst/>
          </a:prstGeom>
          <a:noFill/>
        </p:spPr>
      </p:pic>
      <p:sp>
        <p:nvSpPr>
          <p:cNvPr id="40" name="Rectangle 39"/>
          <p:cNvSpPr/>
          <p:nvPr/>
        </p:nvSpPr>
        <p:spPr>
          <a:xfrm>
            <a:off x="6324600" y="3810001"/>
            <a:ext cx="4038600" cy="954107"/>
          </a:xfrm>
          <a:prstGeom prst="rect">
            <a:avLst/>
          </a:prstGeom>
        </p:spPr>
        <p:txBody>
          <a:bodyPr wrap="square">
            <a:spAutoFit/>
          </a:bodyPr>
          <a:lstStyle/>
          <a:p>
            <a:pPr fontAlgn="base"/>
            <a:r>
              <a:rPr lang="en-US" sz="2800" dirty="0">
                <a:solidFill>
                  <a:srgbClr val="FFFF66"/>
                </a:solidFill>
              </a:rPr>
              <a:t>“It is by the wicked that the wicked are punished”</a:t>
            </a:r>
          </a:p>
        </p:txBody>
      </p:sp>
      <p:sp>
        <p:nvSpPr>
          <p:cNvPr id="41" name="Rectangle 40"/>
          <p:cNvSpPr/>
          <p:nvPr/>
        </p:nvSpPr>
        <p:spPr>
          <a:xfrm>
            <a:off x="5410200" y="5486401"/>
            <a:ext cx="3200400" cy="1200329"/>
          </a:xfrm>
          <a:prstGeom prst="rect">
            <a:avLst/>
          </a:prstGeom>
        </p:spPr>
        <p:txBody>
          <a:bodyPr wrap="square">
            <a:spAutoFit/>
          </a:bodyPr>
          <a:lstStyle/>
          <a:p>
            <a:pPr fontAlgn="base"/>
            <a:r>
              <a:rPr lang="en-US" dirty="0">
                <a:solidFill>
                  <a:schemeClr val="bg1"/>
                </a:solidFill>
              </a:rPr>
              <a:t>“Often, very often, we are punished as much by our sins as we are for our sins.”</a:t>
            </a:r>
          </a:p>
          <a:p>
            <a:pPr fontAlgn="base"/>
            <a:r>
              <a:rPr lang="en-US" dirty="0">
                <a:solidFill>
                  <a:schemeClr val="bg1"/>
                </a:solidFill>
              </a:rPr>
              <a:t>Elder Boyd K. Packer</a:t>
            </a:r>
          </a:p>
        </p:txBody>
      </p:sp>
      <p:pic>
        <p:nvPicPr>
          <p:cNvPr id="42" name="Picture 41" descr="boyd k. packer.jpg"/>
          <p:cNvPicPr>
            <a:picLocks noChangeAspect="1"/>
          </p:cNvPicPr>
          <p:nvPr/>
        </p:nvPicPr>
        <p:blipFill>
          <a:blip r:embed="rId4" cstate="print"/>
          <a:stretch>
            <a:fillRect/>
          </a:stretch>
        </p:blipFill>
        <p:spPr>
          <a:xfrm>
            <a:off x="3200400" y="3733801"/>
            <a:ext cx="1371600" cy="1709433"/>
          </a:xfrm>
          <a:prstGeom prst="rect">
            <a:avLst/>
          </a:prstGeom>
        </p:spPr>
      </p:pic>
    </p:spTree>
    <p:extLst>
      <p:ext uri="{BB962C8B-B14F-4D97-AF65-F5344CB8AC3E}">
        <p14:creationId xmlns:p14="http://schemas.microsoft.com/office/powerpoint/2010/main" val="20089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2" presetClass="entr" presetSubtype="8" fill="hold" nodeType="withEffect">
                                  <p:stCondLst>
                                    <p:cond delay="0"/>
                                  </p:stCondLst>
                                  <p:childTnLst>
                                    <p:set>
                                      <p:cBhvr>
                                        <p:cTn id="12" dur="1" fill="hold">
                                          <p:stCondLst>
                                            <p:cond delay="0"/>
                                          </p:stCondLst>
                                        </p:cTn>
                                        <p:tgtEl>
                                          <p:spTgt spid="33794"/>
                                        </p:tgtEl>
                                        <p:attrNameLst>
                                          <p:attrName>style.visibility</p:attrName>
                                        </p:attrNameLst>
                                      </p:cBhvr>
                                      <p:to>
                                        <p:strVal val="visible"/>
                                      </p:to>
                                    </p:set>
                                    <p:animEffect transition="in" filter="slide(fromLeft)">
                                      <p:cBhvr>
                                        <p:cTn id="13" dur="500"/>
                                        <p:tgtEl>
                                          <p:spTgt spid="3379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childTnLst>
                                </p:cTn>
                              </p:par>
                              <p:par>
                                <p:cTn id="22" presetID="12" presetClass="entr" presetSubtype="4"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slide(fromBottom)">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8" grpId="0"/>
      <p:bldP spid="40" grpId="0"/>
      <p:bldP spid="4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6A6A60E-88B0-47D9-8003-50CEFACAE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B792DEF-11E9-A30C-75CD-C43A11E0D74C}"/>
              </a:ext>
            </a:extLst>
          </p:cNvPr>
          <p:cNvSpPr txBox="1"/>
          <p:nvPr/>
        </p:nvSpPr>
        <p:spPr>
          <a:xfrm>
            <a:off x="1676400" y="1"/>
            <a:ext cx="8763000" cy="769441"/>
          </a:xfrm>
          <a:prstGeom prst="rect">
            <a:avLst/>
          </a:prstGeom>
          <a:noFill/>
        </p:spPr>
        <p:txBody>
          <a:bodyPr wrap="square" rtlCol="0">
            <a:spAutoFit/>
          </a:bodyPr>
          <a:lstStyle/>
          <a:p>
            <a:pPr algn="ctr"/>
            <a:r>
              <a:rPr lang="en-US" sz="4400" dirty="0">
                <a:solidFill>
                  <a:schemeClr val="bg1"/>
                </a:solidFill>
                <a:latin typeface="Aharoni" pitchFamily="2" charset="-79"/>
                <a:cs typeface="Aharoni" pitchFamily="2" charset="-79"/>
              </a:rPr>
              <a:t>Judgement</a:t>
            </a:r>
          </a:p>
        </p:txBody>
      </p:sp>
      <p:grpSp>
        <p:nvGrpSpPr>
          <p:cNvPr id="14" name="Group 13">
            <a:extLst>
              <a:ext uri="{FF2B5EF4-FFF2-40B4-BE49-F238E27FC236}">
                <a16:creationId xmlns:a16="http://schemas.microsoft.com/office/drawing/2014/main" id="{152BF558-1829-2A92-2A68-3BCD7A6DB42D}"/>
              </a:ext>
            </a:extLst>
          </p:cNvPr>
          <p:cNvGrpSpPr/>
          <p:nvPr/>
        </p:nvGrpSpPr>
        <p:grpSpPr>
          <a:xfrm>
            <a:off x="8441314" y="133312"/>
            <a:ext cx="3339836" cy="2194749"/>
            <a:chOff x="7086601" y="1143000"/>
            <a:chExt cx="3339836" cy="2194749"/>
          </a:xfrm>
        </p:grpSpPr>
        <p:grpSp>
          <p:nvGrpSpPr>
            <p:cNvPr id="27" name="Group 20"/>
            <p:cNvGrpSpPr/>
            <p:nvPr/>
          </p:nvGrpSpPr>
          <p:grpSpPr>
            <a:xfrm rot="16200000">
              <a:off x="7659144" y="570457"/>
              <a:ext cx="2194749" cy="3339836"/>
              <a:chOff x="5867400" y="990600"/>
              <a:chExt cx="2686594" cy="4088296"/>
            </a:xfrm>
          </p:grpSpPr>
          <p:grpSp>
            <p:nvGrpSpPr>
              <p:cNvPr id="29" name="Group 19"/>
              <p:cNvGrpSpPr/>
              <p:nvPr/>
            </p:nvGrpSpPr>
            <p:grpSpPr>
              <a:xfrm>
                <a:off x="5867400" y="990600"/>
                <a:ext cx="2686594" cy="4088296"/>
                <a:chOff x="5867400" y="1676400"/>
                <a:chExt cx="2686594" cy="4088296"/>
              </a:xfrm>
            </p:grpSpPr>
            <p:sp>
              <p:nvSpPr>
                <p:cNvPr id="33" name="Rounded Rectangle 32"/>
                <p:cNvSpPr/>
                <p:nvPr/>
              </p:nvSpPr>
              <p:spPr>
                <a:xfrm>
                  <a:off x="5867400" y="1676400"/>
                  <a:ext cx="2686594" cy="40882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5974864" y="1763384"/>
                  <a:ext cx="2477987" cy="39245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6127393" y="1903046"/>
                  <a:ext cx="2166608" cy="367233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248745" y="2281055"/>
                  <a:ext cx="1985743" cy="2900545"/>
                </a:xfrm>
                <a:prstGeom prst="roundRect">
                  <a:avLst>
                    <a:gd name="adj" fmla="val 62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7" name="Rounded Rectangle 36"/>
                <p:cNvSpPr/>
                <p:nvPr/>
              </p:nvSpPr>
              <p:spPr>
                <a:xfrm flipV="1">
                  <a:off x="6885146" y="2034572"/>
                  <a:ext cx="745924" cy="9210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30" name="Frame 29"/>
              <p:cNvSpPr/>
              <p:nvPr/>
            </p:nvSpPr>
            <p:spPr>
              <a:xfrm>
                <a:off x="7069696" y="4556649"/>
                <a:ext cx="278142" cy="240488"/>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7543800" y="4572000"/>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2" name="Rounded Rectangle 31"/>
              <p:cNvSpPr/>
              <p:nvPr/>
            </p:nvSpPr>
            <p:spPr>
              <a:xfrm>
                <a:off x="6317448" y="4592468"/>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8" name="TextBox 7">
              <a:extLst>
                <a:ext uri="{FF2B5EF4-FFF2-40B4-BE49-F238E27FC236}">
                  <a16:creationId xmlns:a16="http://schemas.microsoft.com/office/drawing/2014/main" id="{64A7482C-EFFF-FB2B-264F-595A608C21AD}"/>
                </a:ext>
              </a:extLst>
            </p:cNvPr>
            <p:cNvSpPr txBox="1"/>
            <p:nvPr/>
          </p:nvSpPr>
          <p:spPr>
            <a:xfrm>
              <a:off x="7561890" y="1548890"/>
              <a:ext cx="2490743" cy="1477328"/>
            </a:xfrm>
            <a:prstGeom prst="rect">
              <a:avLst/>
            </a:prstGeom>
            <a:noFill/>
          </p:spPr>
          <p:txBody>
            <a:bodyPr wrap="square">
              <a:spAutoFit/>
            </a:bodyPr>
            <a:lstStyle/>
            <a:p>
              <a:r>
                <a:rPr lang="en-US" dirty="0">
                  <a:solidFill>
                    <a:schemeClr val="bg1"/>
                  </a:solidFill>
                  <a:latin typeface="Abadi" panose="020B0604020104020204" pitchFamily="34" charset="0"/>
                </a:rPr>
                <a:t>W</a:t>
              </a:r>
              <a:r>
                <a:rPr lang="en-US" b="1" i="0" dirty="0">
                  <a:solidFill>
                    <a:schemeClr val="bg1"/>
                  </a:solidFill>
                  <a:effectLst/>
                  <a:latin typeface="Abadi" panose="020B0604020104020204" pitchFamily="34" charset="0"/>
                </a:rPr>
                <a:t>e will all stand before the judgment seat of Christ to be judged of our works, whether they be good or evil</a:t>
              </a:r>
              <a:r>
                <a:rPr lang="en-US" b="0" i="0" dirty="0">
                  <a:solidFill>
                    <a:schemeClr val="bg1"/>
                  </a:solidFill>
                  <a:effectLst/>
                  <a:latin typeface="Abadi" panose="020B0604020104020204" pitchFamily="34" charset="0"/>
                </a:rPr>
                <a:t>.</a:t>
              </a:r>
              <a:endParaRPr lang="en-US" dirty="0">
                <a:solidFill>
                  <a:schemeClr val="bg1"/>
                </a:solidFill>
                <a:latin typeface="Abadi" panose="020B0604020104020204" pitchFamily="34" charset="0"/>
              </a:endParaRPr>
            </a:p>
          </p:txBody>
        </p:sp>
      </p:grpSp>
      <p:sp>
        <p:nvSpPr>
          <p:cNvPr id="9" name="TextBox 8">
            <a:extLst>
              <a:ext uri="{FF2B5EF4-FFF2-40B4-BE49-F238E27FC236}">
                <a16:creationId xmlns:a16="http://schemas.microsoft.com/office/drawing/2014/main" id="{C9B2B4ED-3278-D499-0726-236A621F684F}"/>
              </a:ext>
            </a:extLst>
          </p:cNvPr>
          <p:cNvSpPr txBox="1"/>
          <p:nvPr/>
        </p:nvSpPr>
        <p:spPr>
          <a:xfrm>
            <a:off x="1409017" y="781797"/>
            <a:ext cx="4729348" cy="584775"/>
          </a:xfrm>
          <a:prstGeom prst="rect">
            <a:avLst/>
          </a:prstGeom>
          <a:noFill/>
        </p:spPr>
        <p:txBody>
          <a:bodyPr wrap="square">
            <a:spAutoFit/>
          </a:bodyPr>
          <a:lstStyle/>
          <a:p>
            <a:r>
              <a:rPr lang="en-US" sz="3200" dirty="0">
                <a:solidFill>
                  <a:srgbClr val="FFFF00"/>
                </a:solidFill>
                <a:latin typeface="Abadi" panose="020B0604020104020204" pitchFamily="34" charset="0"/>
              </a:rPr>
              <a:t>Who will judge? </a:t>
            </a:r>
          </a:p>
        </p:txBody>
      </p:sp>
      <p:sp>
        <p:nvSpPr>
          <p:cNvPr id="11" name="TextBox 10">
            <a:extLst>
              <a:ext uri="{FF2B5EF4-FFF2-40B4-BE49-F238E27FC236}">
                <a16:creationId xmlns:a16="http://schemas.microsoft.com/office/drawing/2014/main" id="{FF67E02D-C278-B9FA-0F56-D0F6D15C8528}"/>
              </a:ext>
            </a:extLst>
          </p:cNvPr>
          <p:cNvSpPr txBox="1"/>
          <p:nvPr/>
        </p:nvSpPr>
        <p:spPr>
          <a:xfrm>
            <a:off x="410850" y="1378927"/>
            <a:ext cx="6097772" cy="1200329"/>
          </a:xfrm>
          <a:prstGeom prst="rect">
            <a:avLst/>
          </a:prstGeom>
          <a:noFill/>
        </p:spPr>
        <p:txBody>
          <a:bodyPr wrap="square">
            <a:spAutoFit/>
          </a:bodyPr>
          <a:lstStyle/>
          <a:p>
            <a:r>
              <a:rPr lang="en-US" b="0" i="1" dirty="0">
                <a:solidFill>
                  <a:schemeClr val="bg1"/>
                </a:solidFill>
                <a:effectLst/>
              </a:rPr>
              <a:t>Yea, behold, I write unto all the ends of the earth; yea, unto you, twelve tribes of Israel, who shall be judged according to your works by the twelve whom Jesus chose to be his disciples in the land of Jerusalem.</a:t>
            </a:r>
            <a:endParaRPr lang="en-US" i="1" dirty="0">
              <a:solidFill>
                <a:schemeClr val="bg1"/>
              </a:solidFill>
            </a:endParaRPr>
          </a:p>
        </p:txBody>
      </p:sp>
      <p:sp>
        <p:nvSpPr>
          <p:cNvPr id="13" name="TextBox 12">
            <a:extLst>
              <a:ext uri="{FF2B5EF4-FFF2-40B4-BE49-F238E27FC236}">
                <a16:creationId xmlns:a16="http://schemas.microsoft.com/office/drawing/2014/main" id="{4F06E52B-E45A-CA5E-6041-4DF577B1C02A}"/>
              </a:ext>
            </a:extLst>
          </p:cNvPr>
          <p:cNvSpPr txBox="1"/>
          <p:nvPr/>
        </p:nvSpPr>
        <p:spPr>
          <a:xfrm>
            <a:off x="112300" y="6304003"/>
            <a:ext cx="6172200" cy="369332"/>
          </a:xfrm>
          <a:prstGeom prst="rect">
            <a:avLst/>
          </a:prstGeom>
          <a:noFill/>
        </p:spPr>
        <p:txBody>
          <a:bodyPr wrap="square">
            <a:spAutoFit/>
          </a:bodyPr>
          <a:lstStyle/>
          <a:p>
            <a:r>
              <a:rPr lang="en-US" sz="1800" dirty="0">
                <a:solidFill>
                  <a:schemeClr val="bg1"/>
                </a:solidFill>
                <a:latin typeface="Abadi" panose="020B0604020104020204" pitchFamily="34" charset="0"/>
              </a:rPr>
              <a:t>Mormon 3:18-19</a:t>
            </a:r>
          </a:p>
        </p:txBody>
      </p:sp>
      <p:pic>
        <p:nvPicPr>
          <p:cNvPr id="17" name="Picture 16">
            <a:extLst>
              <a:ext uri="{FF2B5EF4-FFF2-40B4-BE49-F238E27FC236}">
                <a16:creationId xmlns:a16="http://schemas.microsoft.com/office/drawing/2014/main" id="{254FFBC1-F332-E392-B409-F953ABCC7FFC}"/>
              </a:ext>
            </a:extLst>
          </p:cNvPr>
          <p:cNvPicPr>
            <a:picLocks noChangeAspect="1"/>
          </p:cNvPicPr>
          <p:nvPr/>
        </p:nvPicPr>
        <p:blipFill>
          <a:blip r:embed="rId3"/>
          <a:stretch>
            <a:fillRect/>
          </a:stretch>
        </p:blipFill>
        <p:spPr>
          <a:xfrm>
            <a:off x="677163" y="2841940"/>
            <a:ext cx="4734586" cy="1876687"/>
          </a:xfrm>
          <a:prstGeom prst="rect">
            <a:avLst/>
          </a:prstGeom>
        </p:spPr>
      </p:pic>
      <p:sp>
        <p:nvSpPr>
          <p:cNvPr id="19" name="TextBox 18">
            <a:extLst>
              <a:ext uri="{FF2B5EF4-FFF2-40B4-BE49-F238E27FC236}">
                <a16:creationId xmlns:a16="http://schemas.microsoft.com/office/drawing/2014/main" id="{3A6FFFFF-64B6-377E-975C-E6CFD3257CC0}"/>
              </a:ext>
            </a:extLst>
          </p:cNvPr>
          <p:cNvSpPr txBox="1"/>
          <p:nvPr/>
        </p:nvSpPr>
        <p:spPr>
          <a:xfrm>
            <a:off x="6138365" y="2606589"/>
            <a:ext cx="5644434" cy="1200329"/>
          </a:xfrm>
          <a:prstGeom prst="rect">
            <a:avLst/>
          </a:prstGeom>
          <a:noFill/>
        </p:spPr>
        <p:txBody>
          <a:bodyPr wrap="square">
            <a:spAutoFit/>
          </a:bodyPr>
          <a:lstStyle/>
          <a:p>
            <a:r>
              <a:rPr lang="en-US" b="0" i="1" dirty="0">
                <a:solidFill>
                  <a:schemeClr val="bg1"/>
                </a:solidFill>
                <a:effectLst/>
              </a:rPr>
              <a:t>And I write also unto the remnant of </a:t>
            </a:r>
            <a:r>
              <a:rPr lang="en-US" b="0" i="1" dirty="0">
                <a:solidFill>
                  <a:srgbClr val="FFFF00"/>
                </a:solidFill>
                <a:effectLst/>
              </a:rPr>
              <a:t>this people</a:t>
            </a:r>
            <a:r>
              <a:rPr lang="en-US" b="0" i="1" dirty="0">
                <a:solidFill>
                  <a:schemeClr val="bg1"/>
                </a:solidFill>
                <a:effectLst/>
              </a:rPr>
              <a:t>, who shall also be judged by the twelve whom Jesus chose in this land; and they shall be judged by the other twelve whom Jesus chose in the land of Jerusalem.</a:t>
            </a:r>
            <a:endParaRPr lang="en-US" i="1" dirty="0">
              <a:solidFill>
                <a:schemeClr val="bg1"/>
              </a:solidFill>
            </a:endParaRPr>
          </a:p>
        </p:txBody>
      </p:sp>
      <p:pic>
        <p:nvPicPr>
          <p:cNvPr id="20" name="Picture 2" descr="reload">
            <a:extLst>
              <a:ext uri="{FF2B5EF4-FFF2-40B4-BE49-F238E27FC236}">
                <a16:creationId xmlns:a16="http://schemas.microsoft.com/office/drawing/2014/main" id="{F7A9BBA1-3428-5D05-AB35-653E0C438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1441" y="3952814"/>
            <a:ext cx="2607661" cy="260766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1CF0D53-B4FC-057E-EF4E-152289E6F10C}"/>
              </a:ext>
            </a:extLst>
          </p:cNvPr>
          <p:cNvSpPr txBox="1"/>
          <p:nvPr/>
        </p:nvSpPr>
        <p:spPr>
          <a:xfrm>
            <a:off x="2100590" y="5106562"/>
            <a:ext cx="5214609" cy="769441"/>
          </a:xfrm>
          <a:prstGeom prst="rect">
            <a:avLst/>
          </a:prstGeom>
          <a:noFill/>
        </p:spPr>
        <p:txBody>
          <a:bodyPr wrap="square">
            <a:spAutoFit/>
          </a:bodyPr>
          <a:lstStyle/>
          <a:p>
            <a:r>
              <a:rPr lang="en-US" sz="4400" dirty="0">
                <a:solidFill>
                  <a:srgbClr val="FFFF00"/>
                </a:solidFill>
                <a:latin typeface="Abadi" panose="020B0604020104020204" pitchFamily="34" charset="0"/>
              </a:rPr>
              <a:t>Who will judge me? </a:t>
            </a:r>
          </a:p>
        </p:txBody>
      </p:sp>
    </p:spTree>
    <p:extLst>
      <p:ext uri="{BB962C8B-B14F-4D97-AF65-F5344CB8AC3E}">
        <p14:creationId xmlns:p14="http://schemas.microsoft.com/office/powerpoint/2010/main" val="84560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9"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B79D5AC5-1D78-4582-852C-40733C33F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676400" y="0"/>
            <a:ext cx="8763000" cy="707886"/>
          </a:xfrm>
          <a:prstGeom prst="rect">
            <a:avLst/>
          </a:prstGeom>
          <a:noFill/>
        </p:spPr>
        <p:txBody>
          <a:bodyPr wrap="square" rtlCol="0">
            <a:spAutoFit/>
          </a:bodyPr>
          <a:lstStyle/>
          <a:p>
            <a:pPr algn="ctr"/>
            <a:r>
              <a:rPr lang="en-US" sz="4000" dirty="0">
                <a:solidFill>
                  <a:schemeClr val="bg1"/>
                </a:solidFill>
                <a:latin typeface="Aharoni" pitchFamily="2" charset="-79"/>
                <a:cs typeface="Aharoni" pitchFamily="2" charset="-79"/>
              </a:rPr>
              <a:t>Actions of Men—Judgments of God</a:t>
            </a:r>
          </a:p>
        </p:txBody>
      </p:sp>
      <p:sp>
        <p:nvSpPr>
          <p:cNvPr id="5" name="TextBox 4"/>
          <p:cNvSpPr txBox="1"/>
          <p:nvPr/>
        </p:nvSpPr>
        <p:spPr>
          <a:xfrm>
            <a:off x="1752600" y="1066800"/>
            <a:ext cx="5105400" cy="1477328"/>
          </a:xfrm>
          <a:prstGeom prst="rect">
            <a:avLst/>
          </a:prstGeom>
          <a:noFill/>
        </p:spPr>
        <p:txBody>
          <a:bodyPr wrap="square" rtlCol="0">
            <a:spAutoFit/>
          </a:bodyPr>
          <a:lstStyle/>
          <a:p>
            <a:pPr fontAlgn="base"/>
            <a:r>
              <a:rPr lang="en-US" dirty="0">
                <a:solidFill>
                  <a:schemeClr val="bg1"/>
                </a:solidFill>
              </a:rPr>
              <a:t>“It is men, not God, who have produced racks, whips, prisons, human stupidity, not by the churlishness of nature, that we have poverty and overwork.”</a:t>
            </a:r>
          </a:p>
          <a:p>
            <a:pPr fontAlgn="base"/>
            <a:r>
              <a:rPr lang="en-US" dirty="0">
                <a:solidFill>
                  <a:schemeClr val="bg1"/>
                </a:solidFill>
              </a:rPr>
              <a:t>C.S. Lewis</a:t>
            </a:r>
          </a:p>
        </p:txBody>
      </p:sp>
      <p:grpSp>
        <p:nvGrpSpPr>
          <p:cNvPr id="2" name="Group 20"/>
          <p:cNvGrpSpPr/>
          <p:nvPr/>
        </p:nvGrpSpPr>
        <p:grpSpPr>
          <a:xfrm rot="16200000">
            <a:off x="7659144" y="570457"/>
            <a:ext cx="2194749" cy="3339836"/>
            <a:chOff x="5867400" y="990600"/>
            <a:chExt cx="2686594" cy="4088296"/>
          </a:xfrm>
        </p:grpSpPr>
        <p:grpSp>
          <p:nvGrpSpPr>
            <p:cNvPr id="3" name="Group 19"/>
            <p:cNvGrpSpPr/>
            <p:nvPr/>
          </p:nvGrpSpPr>
          <p:grpSpPr>
            <a:xfrm>
              <a:off x="5867400" y="990600"/>
              <a:ext cx="2686594" cy="4088296"/>
              <a:chOff x="5867400" y="1676400"/>
              <a:chExt cx="2686594" cy="4088296"/>
            </a:xfrm>
          </p:grpSpPr>
          <p:sp>
            <p:nvSpPr>
              <p:cNvPr id="33" name="Rounded Rectangle 32"/>
              <p:cNvSpPr/>
              <p:nvPr/>
            </p:nvSpPr>
            <p:spPr>
              <a:xfrm>
                <a:off x="5867400" y="1676400"/>
                <a:ext cx="2686594" cy="40882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5974864" y="1763384"/>
                <a:ext cx="2477987" cy="39245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6127393" y="1903046"/>
                <a:ext cx="2166608" cy="367233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248745" y="2281055"/>
                <a:ext cx="1985743" cy="2900545"/>
              </a:xfrm>
              <a:prstGeom prst="roundRect">
                <a:avLst>
                  <a:gd name="adj" fmla="val 62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7" name="Rounded Rectangle 36"/>
              <p:cNvSpPr/>
              <p:nvPr/>
            </p:nvSpPr>
            <p:spPr>
              <a:xfrm flipV="1">
                <a:off x="6885146" y="2034572"/>
                <a:ext cx="745924" cy="9210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30" name="Frame 29"/>
            <p:cNvSpPr/>
            <p:nvPr/>
          </p:nvSpPr>
          <p:spPr>
            <a:xfrm>
              <a:off x="7069696" y="4556649"/>
              <a:ext cx="278142" cy="240488"/>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7543800" y="4572000"/>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2" name="Rounded Rectangle 31"/>
            <p:cNvSpPr/>
            <p:nvPr/>
          </p:nvSpPr>
          <p:spPr>
            <a:xfrm>
              <a:off x="6317448" y="4592468"/>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39" name="TextBox 38"/>
          <p:cNvSpPr txBox="1"/>
          <p:nvPr/>
        </p:nvSpPr>
        <p:spPr>
          <a:xfrm>
            <a:off x="198275" y="6450519"/>
            <a:ext cx="2895600" cy="369332"/>
          </a:xfrm>
          <a:prstGeom prst="rect">
            <a:avLst/>
          </a:prstGeom>
          <a:noFill/>
        </p:spPr>
        <p:txBody>
          <a:bodyPr wrap="square" rtlCol="0">
            <a:spAutoFit/>
          </a:bodyPr>
          <a:lstStyle/>
          <a:p>
            <a:r>
              <a:rPr lang="en-US" dirty="0">
                <a:solidFill>
                  <a:schemeClr val="bg1"/>
                </a:solidFill>
              </a:rPr>
              <a:t>Mormon 4:10-12</a:t>
            </a:r>
          </a:p>
        </p:txBody>
      </p:sp>
      <p:grpSp>
        <p:nvGrpSpPr>
          <p:cNvPr id="6" name="Group 20"/>
          <p:cNvGrpSpPr/>
          <p:nvPr/>
        </p:nvGrpSpPr>
        <p:grpSpPr>
          <a:xfrm>
            <a:off x="2782344" y="3085057"/>
            <a:ext cx="2194749" cy="3339836"/>
            <a:chOff x="5867400" y="990600"/>
            <a:chExt cx="2686594" cy="4088296"/>
          </a:xfrm>
        </p:grpSpPr>
        <p:grpSp>
          <p:nvGrpSpPr>
            <p:cNvPr id="7" name="Group 19"/>
            <p:cNvGrpSpPr/>
            <p:nvPr/>
          </p:nvGrpSpPr>
          <p:grpSpPr>
            <a:xfrm>
              <a:off x="5867400" y="990600"/>
              <a:ext cx="2686594" cy="4088296"/>
              <a:chOff x="5867400" y="1676400"/>
              <a:chExt cx="2686594" cy="4088296"/>
            </a:xfrm>
          </p:grpSpPr>
          <p:sp>
            <p:nvSpPr>
              <p:cNvPr id="91" name="Rounded Rectangle 90"/>
              <p:cNvSpPr/>
              <p:nvPr/>
            </p:nvSpPr>
            <p:spPr>
              <a:xfrm>
                <a:off x="5867400" y="1676400"/>
                <a:ext cx="2686594" cy="40882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5974864" y="1763384"/>
                <a:ext cx="2477987" cy="39245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6127393" y="1903046"/>
                <a:ext cx="2166608" cy="367233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6248745" y="2281055"/>
                <a:ext cx="1985743" cy="2900545"/>
              </a:xfrm>
              <a:prstGeom prst="roundRect">
                <a:avLst>
                  <a:gd name="adj" fmla="val 62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5" name="Rounded Rectangle 94"/>
              <p:cNvSpPr/>
              <p:nvPr/>
            </p:nvSpPr>
            <p:spPr>
              <a:xfrm flipV="1">
                <a:off x="6885146" y="2034572"/>
                <a:ext cx="745924" cy="9210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96" name="Frame 95"/>
            <p:cNvSpPr/>
            <p:nvPr/>
          </p:nvSpPr>
          <p:spPr>
            <a:xfrm>
              <a:off x="7069696" y="4556649"/>
              <a:ext cx="278142" cy="240488"/>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Rounded Rectangle 96"/>
            <p:cNvSpPr/>
            <p:nvPr/>
          </p:nvSpPr>
          <p:spPr>
            <a:xfrm>
              <a:off x="7543800" y="4572000"/>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8" name="Rounded Rectangle 97"/>
            <p:cNvSpPr/>
            <p:nvPr/>
          </p:nvSpPr>
          <p:spPr>
            <a:xfrm>
              <a:off x="6317448" y="4592468"/>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40" name="Rectangle 39"/>
          <p:cNvSpPr/>
          <p:nvPr/>
        </p:nvSpPr>
        <p:spPr>
          <a:xfrm>
            <a:off x="5562600" y="3505201"/>
            <a:ext cx="4038600" cy="954107"/>
          </a:xfrm>
          <a:prstGeom prst="rect">
            <a:avLst/>
          </a:prstGeom>
        </p:spPr>
        <p:txBody>
          <a:bodyPr wrap="square">
            <a:spAutoFit/>
          </a:bodyPr>
          <a:lstStyle/>
          <a:p>
            <a:pPr fontAlgn="base"/>
            <a:r>
              <a:rPr lang="en-US" sz="2800" dirty="0">
                <a:solidFill>
                  <a:srgbClr val="FFFF66"/>
                </a:solidFill>
              </a:rPr>
              <a:t>The Nephites delighted in the shedding of blood</a:t>
            </a:r>
          </a:p>
        </p:txBody>
      </p:sp>
      <p:sp>
        <p:nvSpPr>
          <p:cNvPr id="41" name="Rectangle 40"/>
          <p:cNvSpPr/>
          <p:nvPr/>
        </p:nvSpPr>
        <p:spPr>
          <a:xfrm>
            <a:off x="5410200" y="5486400"/>
            <a:ext cx="5029200" cy="1107996"/>
          </a:xfrm>
          <a:prstGeom prst="rect">
            <a:avLst/>
          </a:prstGeom>
        </p:spPr>
        <p:txBody>
          <a:bodyPr wrap="square">
            <a:spAutoFit/>
          </a:bodyPr>
          <a:lstStyle/>
          <a:p>
            <a:pPr fontAlgn="base"/>
            <a:r>
              <a:rPr lang="en-US" dirty="0">
                <a:solidFill>
                  <a:schemeClr val="bg1"/>
                </a:solidFill>
              </a:rPr>
              <a:t>“Delighting in bloodshed epitomizes the awful depths to which a person or society can fall when they are spiritually ‘past feeling’”. (Nephi 17:45) </a:t>
            </a:r>
          </a:p>
          <a:p>
            <a:pPr fontAlgn="base"/>
            <a:r>
              <a:rPr lang="en-US" sz="1200" dirty="0">
                <a:solidFill>
                  <a:schemeClr val="bg1"/>
                </a:solidFill>
              </a:rPr>
              <a:t>JFM and RLM</a:t>
            </a:r>
          </a:p>
        </p:txBody>
      </p:sp>
      <p:sp>
        <p:nvSpPr>
          <p:cNvPr id="44" name="Rounded Rectangle 43"/>
          <p:cNvSpPr/>
          <p:nvPr/>
        </p:nvSpPr>
        <p:spPr>
          <a:xfrm>
            <a:off x="3124201" y="3657600"/>
            <a:ext cx="1565019" cy="2286000"/>
          </a:xfrm>
          <a:prstGeom prst="roundRect">
            <a:avLst>
              <a:gd name="adj" fmla="val 628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43" name="Rectangular Callout 42"/>
          <p:cNvSpPr/>
          <p:nvPr/>
        </p:nvSpPr>
        <p:spPr>
          <a:xfrm>
            <a:off x="3276600" y="3810000"/>
            <a:ext cx="1295400" cy="1600200"/>
          </a:xfrm>
          <a:prstGeom prst="wedgeRectCallou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276600" y="3886200"/>
            <a:ext cx="1219200" cy="1477328"/>
          </a:xfrm>
          <a:prstGeom prst="rect">
            <a:avLst/>
          </a:prstGeom>
        </p:spPr>
        <p:txBody>
          <a:bodyPr wrap="square">
            <a:spAutoFit/>
          </a:bodyPr>
          <a:lstStyle/>
          <a:p>
            <a:r>
              <a:rPr lang="en-US" b="1" i="1" dirty="0"/>
              <a:t>The judgments of God will overtake the wicked</a:t>
            </a:r>
            <a:endParaRPr lang="en-US" dirty="0"/>
          </a:p>
        </p:txBody>
      </p:sp>
      <p:pic>
        <p:nvPicPr>
          <p:cNvPr id="34818" name="Picture 2" descr="http://3.bp.blogspot.com/-Opqc_GqM79M/T76LZ8Ft9iI/AAAAAAAADAk/G-r14STVlxg/s1600/378C-Image+Lamanite+Wars.jpg"/>
          <p:cNvPicPr>
            <a:picLocks noChangeAspect="1" noChangeArrowheads="1"/>
          </p:cNvPicPr>
          <p:nvPr/>
        </p:nvPicPr>
        <p:blipFill>
          <a:blip r:embed="rId3" cstate="print"/>
          <a:srcRect/>
          <a:stretch>
            <a:fillRect/>
          </a:stretch>
        </p:blipFill>
        <p:spPr bwMode="auto">
          <a:xfrm>
            <a:off x="7924801" y="1524000"/>
            <a:ext cx="1656271" cy="1524000"/>
          </a:xfrm>
          <a:prstGeom prst="rect">
            <a:avLst/>
          </a:prstGeom>
          <a:noFill/>
        </p:spPr>
      </p:pic>
      <p:grpSp>
        <p:nvGrpSpPr>
          <p:cNvPr id="8" name="Group 7">
            <a:extLst>
              <a:ext uri="{FF2B5EF4-FFF2-40B4-BE49-F238E27FC236}">
                <a16:creationId xmlns:a16="http://schemas.microsoft.com/office/drawing/2014/main" id="{AB5F629A-7D8D-4595-BE24-1B3850148014}"/>
              </a:ext>
            </a:extLst>
          </p:cNvPr>
          <p:cNvGrpSpPr/>
          <p:nvPr/>
        </p:nvGrpSpPr>
        <p:grpSpPr>
          <a:xfrm>
            <a:off x="266545" y="970592"/>
            <a:ext cx="1207418" cy="1811011"/>
            <a:chOff x="1316515" y="867168"/>
            <a:chExt cx="1207418" cy="1811011"/>
          </a:xfrm>
        </p:grpSpPr>
        <p:grpSp>
          <p:nvGrpSpPr>
            <p:cNvPr id="42" name="Group 89">
              <a:extLst>
                <a:ext uri="{FF2B5EF4-FFF2-40B4-BE49-F238E27FC236}">
                  <a16:creationId xmlns:a16="http://schemas.microsoft.com/office/drawing/2014/main" id="{50B0AA23-4D60-4A1B-9E9D-4263F16B904C}"/>
                </a:ext>
              </a:extLst>
            </p:cNvPr>
            <p:cNvGrpSpPr/>
            <p:nvPr/>
          </p:nvGrpSpPr>
          <p:grpSpPr>
            <a:xfrm>
              <a:off x="1316515" y="867168"/>
              <a:ext cx="1207418" cy="1811011"/>
              <a:chOff x="2895600" y="1143000"/>
              <a:chExt cx="3505200" cy="5334000"/>
            </a:xfrm>
          </p:grpSpPr>
          <p:sp>
            <p:nvSpPr>
              <p:cNvPr id="46" name="Rounded Rectangle 7">
                <a:extLst>
                  <a:ext uri="{FF2B5EF4-FFF2-40B4-BE49-F238E27FC236}">
                    <a16:creationId xmlns:a16="http://schemas.microsoft.com/office/drawing/2014/main" id="{F223B89A-0ABE-450E-8C65-51057419C340}"/>
                  </a:ext>
                </a:extLst>
              </p:cNvPr>
              <p:cNvSpPr/>
              <p:nvPr/>
            </p:nvSpPr>
            <p:spPr>
              <a:xfrm>
                <a:off x="2895600" y="1143000"/>
                <a:ext cx="3505200" cy="5334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8">
                <a:extLst>
                  <a:ext uri="{FF2B5EF4-FFF2-40B4-BE49-F238E27FC236}">
                    <a16:creationId xmlns:a16="http://schemas.microsoft.com/office/drawing/2014/main" id="{5D24FFF5-A2E2-4DF6-B2F0-77960EE82891}"/>
                  </a:ext>
                </a:extLst>
              </p:cNvPr>
              <p:cNvSpPr/>
              <p:nvPr/>
            </p:nvSpPr>
            <p:spPr>
              <a:xfrm>
                <a:off x="3035808" y="1256488"/>
                <a:ext cx="3233031" cy="5120373"/>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9">
                <a:extLst>
                  <a:ext uri="{FF2B5EF4-FFF2-40B4-BE49-F238E27FC236}">
                    <a16:creationId xmlns:a16="http://schemas.microsoft.com/office/drawing/2014/main" id="{818B4EA8-14EE-453E-A22B-A9E5D4E7D255}"/>
                  </a:ext>
                </a:extLst>
              </p:cNvPr>
              <p:cNvSpPr/>
              <p:nvPr/>
            </p:nvSpPr>
            <p:spPr>
              <a:xfrm>
                <a:off x="3234813" y="1438705"/>
                <a:ext cx="2826774" cy="4791289"/>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10">
                <a:extLst>
                  <a:ext uri="{FF2B5EF4-FFF2-40B4-BE49-F238E27FC236}">
                    <a16:creationId xmlns:a16="http://schemas.microsoft.com/office/drawing/2014/main" id="{6D81852D-5B05-49D6-BA19-A7A5DD75C715}"/>
                  </a:ext>
                </a:extLst>
              </p:cNvPr>
              <p:cNvSpPr/>
              <p:nvPr/>
            </p:nvSpPr>
            <p:spPr>
              <a:xfrm>
                <a:off x="3393141" y="1931893"/>
                <a:ext cx="2590799" cy="3784341"/>
              </a:xfrm>
              <a:prstGeom prst="roundRect">
                <a:avLst>
                  <a:gd name="adj" fmla="val 628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0" name="Rounded Rectangle 11">
                <a:extLst>
                  <a:ext uri="{FF2B5EF4-FFF2-40B4-BE49-F238E27FC236}">
                    <a16:creationId xmlns:a16="http://schemas.microsoft.com/office/drawing/2014/main" id="{BE588A95-2D6A-4040-A641-04C7FCEF456F}"/>
                  </a:ext>
                </a:extLst>
              </p:cNvPr>
              <p:cNvSpPr/>
              <p:nvPr/>
            </p:nvSpPr>
            <p:spPr>
              <a:xfrm flipV="1">
                <a:off x="4223453" y="1610307"/>
                <a:ext cx="973207" cy="120168"/>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1" name="Frame 50">
                <a:extLst>
                  <a:ext uri="{FF2B5EF4-FFF2-40B4-BE49-F238E27FC236}">
                    <a16:creationId xmlns:a16="http://schemas.microsoft.com/office/drawing/2014/main" id="{9FB5867E-EE0F-4B49-9488-127F9E171127}"/>
                  </a:ext>
                </a:extLst>
              </p:cNvPr>
              <p:cNvSpPr/>
              <p:nvPr/>
            </p:nvSpPr>
            <p:spPr>
              <a:xfrm>
                <a:off x="4520364" y="5889526"/>
                <a:ext cx="362892" cy="313765"/>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Rounded Rectangle 13">
                <a:extLst>
                  <a:ext uri="{FF2B5EF4-FFF2-40B4-BE49-F238E27FC236}">
                    <a16:creationId xmlns:a16="http://schemas.microsoft.com/office/drawing/2014/main" id="{1FAFA6C5-D892-487F-BB51-420B2FF74DB9}"/>
                  </a:ext>
                </a:extLst>
              </p:cNvPr>
              <p:cNvSpPr/>
              <p:nvPr/>
            </p:nvSpPr>
            <p:spPr>
              <a:xfrm>
                <a:off x="5138928" y="5909555"/>
                <a:ext cx="602070" cy="267034"/>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3" name="Rounded Rectangle 14">
                <a:extLst>
                  <a:ext uri="{FF2B5EF4-FFF2-40B4-BE49-F238E27FC236}">
                    <a16:creationId xmlns:a16="http://schemas.microsoft.com/office/drawing/2014/main" id="{82415AC2-DA26-45F2-A9BE-30206E2EE9C9}"/>
                  </a:ext>
                </a:extLst>
              </p:cNvPr>
              <p:cNvSpPr/>
              <p:nvPr/>
            </p:nvSpPr>
            <p:spPr>
              <a:xfrm>
                <a:off x="3538906" y="5936259"/>
                <a:ext cx="602070" cy="267034"/>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pic>
          <p:nvPicPr>
            <p:cNvPr id="1026" name="Picture 2" descr="Image result for c s lewis">
              <a:extLst>
                <a:ext uri="{FF2B5EF4-FFF2-40B4-BE49-F238E27FC236}">
                  <a16:creationId xmlns:a16="http://schemas.microsoft.com/office/drawing/2014/main" id="{D220FB1E-262F-4B94-9A9C-48D8F6774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1680" y="1214388"/>
              <a:ext cx="821169" cy="11878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6748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2" presetClass="entr" presetSubtype="8" fill="hold" nodeType="withEffect">
                                  <p:stCondLst>
                                    <p:cond delay="0"/>
                                  </p:stCondLst>
                                  <p:childTnLst>
                                    <p:set>
                                      <p:cBhvr>
                                        <p:cTn id="8" dur="1" fill="hold">
                                          <p:stCondLst>
                                            <p:cond delay="0"/>
                                          </p:stCondLst>
                                        </p:cTn>
                                        <p:tgtEl>
                                          <p:spTgt spid="34818"/>
                                        </p:tgtEl>
                                        <p:attrNameLst>
                                          <p:attrName>style.visibility</p:attrName>
                                        </p:attrNameLst>
                                      </p:cBhvr>
                                      <p:to>
                                        <p:strVal val="visible"/>
                                      </p:to>
                                    </p:set>
                                    <p:animEffect transition="in" filter="slide(fromLeft)">
                                      <p:cBhvr>
                                        <p:cTn id="9" dur="500"/>
                                        <p:tgtEl>
                                          <p:spTgt spid="348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3" grpId="0" animBg="1"/>
      <p:bldP spid="4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06BC2B-6A9B-4811-B37F-76B5EF143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428"/>
            <a:ext cx="12192000" cy="6938855"/>
          </a:xfrm>
          <a:prstGeom prst="rect">
            <a:avLst/>
          </a:prstGeom>
        </p:spPr>
      </p:pic>
      <p:sp>
        <p:nvSpPr>
          <p:cNvPr id="4" name="TextBox 3"/>
          <p:cNvSpPr txBox="1"/>
          <p:nvPr/>
        </p:nvSpPr>
        <p:spPr>
          <a:xfrm>
            <a:off x="1676400" y="0"/>
            <a:ext cx="8763000" cy="707886"/>
          </a:xfrm>
          <a:prstGeom prst="rect">
            <a:avLst/>
          </a:prstGeom>
          <a:noFill/>
        </p:spPr>
        <p:txBody>
          <a:bodyPr wrap="square" rtlCol="0">
            <a:spAutoFit/>
          </a:bodyPr>
          <a:lstStyle/>
          <a:p>
            <a:pPr algn="ctr"/>
            <a:r>
              <a:rPr lang="en-US" sz="4000" dirty="0">
                <a:solidFill>
                  <a:schemeClr val="bg1"/>
                </a:solidFill>
                <a:latin typeface="Aharoni" pitchFamily="2" charset="-79"/>
                <a:cs typeface="Aharoni" pitchFamily="2" charset="-79"/>
              </a:rPr>
              <a:t>Possession of the Nephite Lands</a:t>
            </a:r>
          </a:p>
        </p:txBody>
      </p:sp>
      <p:sp>
        <p:nvSpPr>
          <p:cNvPr id="5" name="TextBox 4"/>
          <p:cNvSpPr txBox="1"/>
          <p:nvPr/>
        </p:nvSpPr>
        <p:spPr>
          <a:xfrm>
            <a:off x="1752600" y="1066801"/>
            <a:ext cx="5105400" cy="2031325"/>
          </a:xfrm>
          <a:prstGeom prst="rect">
            <a:avLst/>
          </a:prstGeom>
          <a:noFill/>
        </p:spPr>
        <p:txBody>
          <a:bodyPr wrap="square" rtlCol="0">
            <a:spAutoFit/>
          </a:bodyPr>
          <a:lstStyle/>
          <a:p>
            <a:pPr fontAlgn="base"/>
            <a:r>
              <a:rPr lang="en-US" dirty="0">
                <a:solidFill>
                  <a:schemeClr val="bg1"/>
                </a:solidFill>
              </a:rPr>
              <a:t>The Lamanites gained possession of the land of Desolation and were more numerous than the Nephites.</a:t>
            </a:r>
          </a:p>
          <a:p>
            <a:pPr fontAlgn="base"/>
            <a:endParaRPr lang="en-US" dirty="0">
              <a:solidFill>
                <a:schemeClr val="bg1"/>
              </a:solidFill>
            </a:endParaRPr>
          </a:p>
          <a:p>
            <a:pPr fontAlgn="base"/>
            <a:r>
              <a:rPr lang="en-US" dirty="0">
                <a:solidFill>
                  <a:schemeClr val="bg1"/>
                </a:solidFill>
              </a:rPr>
              <a:t>They marched toward the city of </a:t>
            </a:r>
            <a:r>
              <a:rPr lang="en-US" dirty="0" err="1">
                <a:solidFill>
                  <a:schemeClr val="bg1"/>
                </a:solidFill>
              </a:rPr>
              <a:t>Teancum</a:t>
            </a:r>
            <a:r>
              <a:rPr lang="en-US" dirty="0">
                <a:solidFill>
                  <a:schemeClr val="bg1"/>
                </a:solidFill>
              </a:rPr>
              <a:t> and drove them out, taking women and children prisoners, and offering them up as sacrifices to their idol gods.</a:t>
            </a:r>
          </a:p>
        </p:txBody>
      </p:sp>
      <p:sp>
        <p:nvSpPr>
          <p:cNvPr id="39" name="TextBox 38"/>
          <p:cNvSpPr txBox="1"/>
          <p:nvPr/>
        </p:nvSpPr>
        <p:spPr>
          <a:xfrm>
            <a:off x="228600" y="6437766"/>
            <a:ext cx="2895600" cy="369332"/>
          </a:xfrm>
          <a:prstGeom prst="rect">
            <a:avLst/>
          </a:prstGeom>
          <a:noFill/>
        </p:spPr>
        <p:txBody>
          <a:bodyPr wrap="square" rtlCol="0">
            <a:spAutoFit/>
          </a:bodyPr>
          <a:lstStyle/>
          <a:p>
            <a:r>
              <a:rPr lang="en-US" dirty="0">
                <a:solidFill>
                  <a:schemeClr val="bg1"/>
                </a:solidFill>
              </a:rPr>
              <a:t>Mormon 4:13-22</a:t>
            </a:r>
          </a:p>
        </p:txBody>
      </p:sp>
      <p:sp>
        <p:nvSpPr>
          <p:cNvPr id="41" name="Rectangle 40"/>
          <p:cNvSpPr/>
          <p:nvPr/>
        </p:nvSpPr>
        <p:spPr>
          <a:xfrm>
            <a:off x="5638800" y="4800601"/>
            <a:ext cx="5029200" cy="1200329"/>
          </a:xfrm>
          <a:prstGeom prst="rect">
            <a:avLst/>
          </a:prstGeom>
        </p:spPr>
        <p:txBody>
          <a:bodyPr wrap="square">
            <a:spAutoFit/>
          </a:bodyPr>
          <a:lstStyle/>
          <a:p>
            <a:pPr algn="ctr" fontAlgn="base"/>
            <a:r>
              <a:rPr lang="en-US" sz="3600" dirty="0">
                <a:solidFill>
                  <a:schemeClr val="bg1"/>
                </a:solidFill>
              </a:rPr>
              <a:t>“Even as the dew before the sun”</a:t>
            </a:r>
          </a:p>
        </p:txBody>
      </p:sp>
      <p:grpSp>
        <p:nvGrpSpPr>
          <p:cNvPr id="2" name="Group 20"/>
          <p:cNvGrpSpPr/>
          <p:nvPr/>
        </p:nvGrpSpPr>
        <p:grpSpPr>
          <a:xfrm rot="16200000">
            <a:off x="7506744" y="265657"/>
            <a:ext cx="2194749" cy="3339836"/>
            <a:chOff x="5867400" y="990600"/>
            <a:chExt cx="2686594" cy="4088296"/>
          </a:xfrm>
        </p:grpSpPr>
        <p:grpSp>
          <p:nvGrpSpPr>
            <p:cNvPr id="3" name="Group 19"/>
            <p:cNvGrpSpPr/>
            <p:nvPr/>
          </p:nvGrpSpPr>
          <p:grpSpPr>
            <a:xfrm>
              <a:off x="5867400" y="990600"/>
              <a:ext cx="2686594" cy="4088296"/>
              <a:chOff x="5867400" y="1676400"/>
              <a:chExt cx="2686594" cy="4088296"/>
            </a:xfrm>
          </p:grpSpPr>
          <p:sp>
            <p:nvSpPr>
              <p:cNvPr id="33" name="Rounded Rectangle 32"/>
              <p:cNvSpPr/>
              <p:nvPr/>
            </p:nvSpPr>
            <p:spPr>
              <a:xfrm>
                <a:off x="5867400" y="1676400"/>
                <a:ext cx="2686594" cy="40882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5974864" y="1763384"/>
                <a:ext cx="2477987" cy="39245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6127393" y="1903046"/>
                <a:ext cx="2166608" cy="367233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248745" y="2281055"/>
                <a:ext cx="1985743" cy="2900545"/>
              </a:xfrm>
              <a:prstGeom prst="roundRect">
                <a:avLst>
                  <a:gd name="adj" fmla="val 62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7" name="Rounded Rectangle 36"/>
              <p:cNvSpPr/>
              <p:nvPr/>
            </p:nvSpPr>
            <p:spPr>
              <a:xfrm flipV="1">
                <a:off x="6885146" y="2034572"/>
                <a:ext cx="745924" cy="9210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30" name="Frame 29"/>
            <p:cNvSpPr/>
            <p:nvPr/>
          </p:nvSpPr>
          <p:spPr>
            <a:xfrm>
              <a:off x="7069696" y="4556649"/>
              <a:ext cx="278142" cy="240488"/>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7543800" y="4572000"/>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2" name="Rounded Rectangle 31"/>
            <p:cNvSpPr/>
            <p:nvPr/>
          </p:nvSpPr>
          <p:spPr>
            <a:xfrm>
              <a:off x="6317448" y="4592468"/>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pic>
        <p:nvPicPr>
          <p:cNvPr id="35842" name="Picture 2" descr="https://www.lds.org/bc/content/shared/content/images/gospel-library/manual/35666/35666_all_046_16.jpg"/>
          <p:cNvPicPr>
            <a:picLocks noChangeAspect="1" noChangeArrowheads="1"/>
          </p:cNvPicPr>
          <p:nvPr/>
        </p:nvPicPr>
        <p:blipFill>
          <a:blip r:embed="rId3" cstate="print"/>
          <a:srcRect/>
          <a:stretch>
            <a:fillRect/>
          </a:stretch>
        </p:blipFill>
        <p:spPr bwMode="auto">
          <a:xfrm>
            <a:off x="7543800" y="1219200"/>
            <a:ext cx="2110154" cy="1524000"/>
          </a:xfrm>
          <a:prstGeom prst="rect">
            <a:avLst/>
          </a:prstGeom>
          <a:noFill/>
        </p:spPr>
      </p:pic>
      <p:grpSp>
        <p:nvGrpSpPr>
          <p:cNvPr id="6" name="Group 20"/>
          <p:cNvGrpSpPr/>
          <p:nvPr/>
        </p:nvGrpSpPr>
        <p:grpSpPr>
          <a:xfrm rot="16200000">
            <a:off x="2401344" y="2780257"/>
            <a:ext cx="2194749" cy="3339836"/>
            <a:chOff x="5867400" y="990600"/>
            <a:chExt cx="2686594" cy="4088296"/>
          </a:xfrm>
        </p:grpSpPr>
        <p:grpSp>
          <p:nvGrpSpPr>
            <p:cNvPr id="7" name="Group 19"/>
            <p:cNvGrpSpPr/>
            <p:nvPr/>
          </p:nvGrpSpPr>
          <p:grpSpPr>
            <a:xfrm>
              <a:off x="5867400" y="990600"/>
              <a:ext cx="2686594" cy="4088296"/>
              <a:chOff x="5867400" y="1676400"/>
              <a:chExt cx="2686594" cy="4088296"/>
            </a:xfrm>
          </p:grpSpPr>
          <p:sp>
            <p:nvSpPr>
              <p:cNvPr id="91" name="Rounded Rectangle 90"/>
              <p:cNvSpPr/>
              <p:nvPr/>
            </p:nvSpPr>
            <p:spPr>
              <a:xfrm>
                <a:off x="5867400" y="1676400"/>
                <a:ext cx="2686594" cy="40882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5974864" y="1763384"/>
                <a:ext cx="2477987" cy="39245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6127393" y="1903046"/>
                <a:ext cx="2166608" cy="367233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6248745" y="2281055"/>
                <a:ext cx="1985743" cy="2900545"/>
              </a:xfrm>
              <a:prstGeom prst="roundRect">
                <a:avLst>
                  <a:gd name="adj" fmla="val 62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5" name="Rounded Rectangle 94"/>
              <p:cNvSpPr/>
              <p:nvPr/>
            </p:nvSpPr>
            <p:spPr>
              <a:xfrm flipV="1">
                <a:off x="6885146" y="2034572"/>
                <a:ext cx="745924" cy="9210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96" name="Frame 95"/>
            <p:cNvSpPr/>
            <p:nvPr/>
          </p:nvSpPr>
          <p:spPr>
            <a:xfrm>
              <a:off x="7069696" y="4556649"/>
              <a:ext cx="278142" cy="240488"/>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Rounded Rectangle 96"/>
            <p:cNvSpPr/>
            <p:nvPr/>
          </p:nvSpPr>
          <p:spPr>
            <a:xfrm>
              <a:off x="7543800" y="4572000"/>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98" name="Rounded Rectangle 97"/>
            <p:cNvSpPr/>
            <p:nvPr/>
          </p:nvSpPr>
          <p:spPr>
            <a:xfrm>
              <a:off x="6317448" y="4592468"/>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pic>
        <p:nvPicPr>
          <p:cNvPr id="38" name="Picture 4" descr="https://www.lds.org/bc/content/shared/content/images/gospel-library/manual/35666/35666_all_047_04.jpg"/>
          <p:cNvPicPr>
            <a:picLocks noChangeAspect="1" noChangeArrowheads="1"/>
          </p:cNvPicPr>
          <p:nvPr/>
        </p:nvPicPr>
        <p:blipFill>
          <a:blip r:embed="rId4" cstate="print"/>
          <a:srcRect t="36923" r="64444"/>
          <a:stretch>
            <a:fillRect/>
          </a:stretch>
        </p:blipFill>
        <p:spPr bwMode="auto">
          <a:xfrm>
            <a:off x="2285998" y="3657600"/>
            <a:ext cx="1219200" cy="1562100"/>
          </a:xfrm>
          <a:prstGeom prst="rect">
            <a:avLst/>
          </a:prstGeom>
          <a:noFill/>
        </p:spPr>
      </p:pic>
      <p:pic>
        <p:nvPicPr>
          <p:cNvPr id="35844" name="Picture 4" descr="https://www.lds.org/bc/content/shared/content/images/gospel-library/manual/35666/35666_all_047_04.jpg"/>
          <p:cNvPicPr>
            <a:picLocks noChangeAspect="1" noChangeArrowheads="1"/>
          </p:cNvPicPr>
          <p:nvPr/>
        </p:nvPicPr>
        <p:blipFill>
          <a:blip r:embed="rId4" cstate="print"/>
          <a:srcRect l="65778" t="36923" r="444"/>
          <a:stretch>
            <a:fillRect/>
          </a:stretch>
        </p:blipFill>
        <p:spPr bwMode="auto">
          <a:xfrm>
            <a:off x="3448699" y="3657600"/>
            <a:ext cx="1129991" cy="1550894"/>
          </a:xfrm>
          <a:prstGeom prst="rect">
            <a:avLst/>
          </a:prstGeom>
          <a:noFill/>
        </p:spPr>
      </p:pic>
    </p:spTree>
    <p:extLst>
      <p:ext uri="{BB962C8B-B14F-4D97-AF65-F5344CB8AC3E}">
        <p14:creationId xmlns:p14="http://schemas.microsoft.com/office/powerpoint/2010/main" val="263919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2" presetClass="entr" presetSubtype="8" fill="hold" nodeType="withEffect">
                                  <p:stCondLst>
                                    <p:cond delay="0"/>
                                  </p:stCondLst>
                                  <p:childTnLst>
                                    <p:set>
                                      <p:cBhvr>
                                        <p:cTn id="12" dur="1" fill="hold">
                                          <p:stCondLst>
                                            <p:cond delay="0"/>
                                          </p:stCondLst>
                                        </p:cTn>
                                        <p:tgtEl>
                                          <p:spTgt spid="35842"/>
                                        </p:tgtEl>
                                        <p:attrNameLst>
                                          <p:attrName>style.visibility</p:attrName>
                                        </p:attrNameLst>
                                      </p:cBhvr>
                                      <p:to>
                                        <p:strVal val="visible"/>
                                      </p:to>
                                    </p:set>
                                    <p:animEffect transition="in" filter="slide(fromLeft)">
                                      <p:cBhvr>
                                        <p:cTn id="13" dur="500"/>
                                        <p:tgtEl>
                                          <p:spTgt spid="3584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35844"/>
                                        </p:tgtEl>
                                        <p:attrNameLst>
                                          <p:attrName>style.visibility</p:attrName>
                                        </p:attrNameLst>
                                      </p:cBhvr>
                                      <p:to>
                                        <p:strVal val="visible"/>
                                      </p:to>
                                    </p:set>
                                    <p:animEffect transition="in" filter="slide(fromLeft)">
                                      <p:cBhvr>
                                        <p:cTn id="18" dur="500"/>
                                        <p:tgtEl>
                                          <p:spTgt spid="35844"/>
                                        </p:tgtEl>
                                      </p:cBhvr>
                                    </p:animEffect>
                                  </p:childTnLst>
                                </p:cTn>
                              </p:par>
                              <p:par>
                                <p:cTn id="19" presetID="12" presetClass="entr" presetSubtype="8"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slide(fromLeft)">
                                      <p:cBhvr>
                                        <p:cTn id="21" dur="500"/>
                                        <p:tgtEl>
                                          <p:spTgt spid="38"/>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310"/>
            <a:ext cx="12192000" cy="6875309"/>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0327" y="6460031"/>
            <a:ext cx="1981200" cy="369332"/>
          </a:xfrm>
          <a:prstGeom prst="rect">
            <a:avLst/>
          </a:prstGeom>
          <a:noFill/>
        </p:spPr>
        <p:txBody>
          <a:bodyPr wrap="square" rtlCol="0">
            <a:spAutoFit/>
          </a:bodyPr>
          <a:lstStyle/>
          <a:p>
            <a:r>
              <a:rPr lang="en-US" dirty="0">
                <a:solidFill>
                  <a:schemeClr val="bg1"/>
                </a:solidFill>
              </a:rPr>
              <a:t>Mormon 6:6</a:t>
            </a:r>
          </a:p>
        </p:txBody>
      </p:sp>
      <p:sp>
        <p:nvSpPr>
          <p:cNvPr id="4" name="TextBox 3"/>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ookman Old Style" pitchFamily="18" charset="0"/>
              </a:rPr>
              <a:t>To Be Stored in a Hill</a:t>
            </a:r>
          </a:p>
        </p:txBody>
      </p:sp>
      <p:sp>
        <p:nvSpPr>
          <p:cNvPr id="5" name="Rectangle 4"/>
          <p:cNvSpPr/>
          <p:nvPr/>
        </p:nvSpPr>
        <p:spPr>
          <a:xfrm>
            <a:off x="1676400" y="914402"/>
            <a:ext cx="4572000" cy="2031325"/>
          </a:xfrm>
          <a:prstGeom prst="rect">
            <a:avLst/>
          </a:prstGeom>
        </p:spPr>
        <p:txBody>
          <a:bodyPr>
            <a:spAutoFit/>
          </a:bodyPr>
          <a:lstStyle/>
          <a:p>
            <a:pPr fontAlgn="base"/>
            <a:r>
              <a:rPr lang="en-US" dirty="0">
                <a:solidFill>
                  <a:schemeClr val="bg1"/>
                </a:solidFill>
              </a:rPr>
              <a:t>Near the end of his life, Mormon deposited all the records in the Hill Cumorah, except for a few plates that he gave to his son Moroni.</a:t>
            </a:r>
          </a:p>
          <a:p>
            <a:pPr fontAlgn="base"/>
            <a:endParaRPr lang="en-US" dirty="0">
              <a:solidFill>
                <a:schemeClr val="bg1"/>
              </a:solidFill>
            </a:endParaRPr>
          </a:p>
          <a:p>
            <a:pPr fontAlgn="base"/>
            <a:r>
              <a:rPr lang="en-US" dirty="0">
                <a:solidFill>
                  <a:schemeClr val="bg1"/>
                </a:solidFill>
              </a:rPr>
              <a:t>He then led the Nephites in their last great battle against the Lamanites. </a:t>
            </a:r>
          </a:p>
          <a:p>
            <a:pPr fontAlgn="base"/>
            <a:endParaRPr lang="en-US" dirty="0">
              <a:solidFill>
                <a:schemeClr val="bg1"/>
              </a:solidFill>
            </a:endParaRPr>
          </a:p>
        </p:txBody>
      </p:sp>
      <p:sp>
        <p:nvSpPr>
          <p:cNvPr id="6" name="Rectangle 5"/>
          <p:cNvSpPr/>
          <p:nvPr/>
        </p:nvSpPr>
        <p:spPr>
          <a:xfrm>
            <a:off x="5943600" y="4648200"/>
            <a:ext cx="4572000" cy="1477328"/>
          </a:xfrm>
          <a:prstGeom prst="rect">
            <a:avLst/>
          </a:prstGeom>
        </p:spPr>
        <p:txBody>
          <a:bodyPr>
            <a:spAutoFit/>
          </a:bodyPr>
          <a:lstStyle/>
          <a:p>
            <a:pPr fontAlgn="base"/>
            <a:r>
              <a:rPr lang="en-US" dirty="0">
                <a:solidFill>
                  <a:schemeClr val="bg1"/>
                </a:solidFill>
              </a:rPr>
              <a:t>Before Mormon died, he directed Moroni to complete his record. </a:t>
            </a:r>
          </a:p>
          <a:p>
            <a:pPr fontAlgn="base"/>
            <a:endParaRPr lang="en-US" dirty="0">
              <a:solidFill>
                <a:schemeClr val="bg1"/>
              </a:solidFill>
            </a:endParaRPr>
          </a:p>
          <a:p>
            <a:pPr fontAlgn="base"/>
            <a:r>
              <a:rPr lang="en-US" dirty="0">
                <a:solidFill>
                  <a:schemeClr val="bg1"/>
                </a:solidFill>
              </a:rPr>
              <a:t>Moroni added the words that make up chapters 8–9 of this book.</a:t>
            </a:r>
          </a:p>
        </p:txBody>
      </p:sp>
      <p:grpSp>
        <p:nvGrpSpPr>
          <p:cNvPr id="119" name="Group 118">
            <a:extLst>
              <a:ext uri="{FF2B5EF4-FFF2-40B4-BE49-F238E27FC236}">
                <a16:creationId xmlns:a16="http://schemas.microsoft.com/office/drawing/2014/main" id="{8E2C6291-C9D6-2EDE-93A9-303106BB6713}"/>
              </a:ext>
            </a:extLst>
          </p:cNvPr>
          <p:cNvGrpSpPr/>
          <p:nvPr/>
        </p:nvGrpSpPr>
        <p:grpSpPr>
          <a:xfrm>
            <a:off x="2115815" y="2896585"/>
            <a:ext cx="1160955" cy="3216995"/>
            <a:chOff x="2133600" y="3124200"/>
            <a:chExt cx="1209964" cy="3352800"/>
          </a:xfrm>
        </p:grpSpPr>
        <p:grpSp>
          <p:nvGrpSpPr>
            <p:cNvPr id="121" name="Group 285">
              <a:extLst>
                <a:ext uri="{FF2B5EF4-FFF2-40B4-BE49-F238E27FC236}">
                  <a16:creationId xmlns:a16="http://schemas.microsoft.com/office/drawing/2014/main" id="{EA7B26C6-F55D-C352-BC49-627E29AD5E59}"/>
                </a:ext>
              </a:extLst>
            </p:cNvPr>
            <p:cNvGrpSpPr/>
            <p:nvPr/>
          </p:nvGrpSpPr>
          <p:grpSpPr>
            <a:xfrm rot="17194410">
              <a:off x="2764132" y="5999335"/>
              <a:ext cx="359123" cy="509595"/>
              <a:chOff x="4934260" y="5008578"/>
              <a:chExt cx="373811" cy="553131"/>
            </a:xfrm>
          </p:grpSpPr>
          <p:sp>
            <p:nvSpPr>
              <p:cNvPr id="210" name="Oval 3">
                <a:extLst>
                  <a:ext uri="{FF2B5EF4-FFF2-40B4-BE49-F238E27FC236}">
                    <a16:creationId xmlns:a16="http://schemas.microsoft.com/office/drawing/2014/main" id="{778E0F94-BD9E-2512-1142-4EE2C94F149A}"/>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4">
                <a:extLst>
                  <a:ext uri="{FF2B5EF4-FFF2-40B4-BE49-F238E27FC236}">
                    <a16:creationId xmlns:a16="http://schemas.microsoft.com/office/drawing/2014/main" id="{8B1E26BC-9089-C2EC-77D4-9BE4A9401255}"/>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284">
              <a:extLst>
                <a:ext uri="{FF2B5EF4-FFF2-40B4-BE49-F238E27FC236}">
                  <a16:creationId xmlns:a16="http://schemas.microsoft.com/office/drawing/2014/main" id="{F7106415-9811-5784-0CEA-CA94EBD81B8B}"/>
                </a:ext>
              </a:extLst>
            </p:cNvPr>
            <p:cNvGrpSpPr/>
            <p:nvPr/>
          </p:nvGrpSpPr>
          <p:grpSpPr>
            <a:xfrm>
              <a:off x="2379689" y="5993567"/>
              <a:ext cx="376003" cy="483433"/>
              <a:chOff x="4934260" y="5008578"/>
              <a:chExt cx="373811" cy="553131"/>
            </a:xfrm>
          </p:grpSpPr>
          <p:sp>
            <p:nvSpPr>
              <p:cNvPr id="208" name="Oval 6">
                <a:extLst>
                  <a:ext uri="{FF2B5EF4-FFF2-40B4-BE49-F238E27FC236}">
                    <a16:creationId xmlns:a16="http://schemas.microsoft.com/office/drawing/2014/main" id="{98B2B6F1-E1C2-6237-93D1-C639912772CC}"/>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7">
                <a:extLst>
                  <a:ext uri="{FF2B5EF4-FFF2-40B4-BE49-F238E27FC236}">
                    <a16:creationId xmlns:a16="http://schemas.microsoft.com/office/drawing/2014/main" id="{699C45B6-E134-95E2-5E22-2338DF43989A}"/>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Oval 133">
              <a:extLst>
                <a:ext uri="{FF2B5EF4-FFF2-40B4-BE49-F238E27FC236}">
                  <a16:creationId xmlns:a16="http://schemas.microsoft.com/office/drawing/2014/main" id="{B9710C6E-749F-93C7-B2BE-D48C7795D3FF}"/>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8B710398-AFFD-F24B-4E63-7A2D5C9D3E86}"/>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a:extLst>
                <a:ext uri="{FF2B5EF4-FFF2-40B4-BE49-F238E27FC236}">
                  <a16:creationId xmlns:a16="http://schemas.microsoft.com/office/drawing/2014/main" id="{B5C4077F-6507-6520-7379-8AE51966E65F}"/>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a:extLst>
                <a:ext uri="{FF2B5EF4-FFF2-40B4-BE49-F238E27FC236}">
                  <a16:creationId xmlns:a16="http://schemas.microsoft.com/office/drawing/2014/main" id="{F8243CCF-3ACC-4F2E-3FAE-15D331EC7EEB}"/>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a:extLst>
                <a:ext uri="{FF2B5EF4-FFF2-40B4-BE49-F238E27FC236}">
                  <a16:creationId xmlns:a16="http://schemas.microsoft.com/office/drawing/2014/main" id="{31B85236-759D-35EE-6204-E30A3C1C00D9}"/>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25">
              <a:extLst>
                <a:ext uri="{FF2B5EF4-FFF2-40B4-BE49-F238E27FC236}">
                  <a16:creationId xmlns:a16="http://schemas.microsoft.com/office/drawing/2014/main" id="{D5FC734C-7AD3-593F-2717-835B81AC64BB}"/>
                </a:ext>
              </a:extLst>
            </p:cNvPr>
            <p:cNvGrpSpPr/>
            <p:nvPr/>
          </p:nvGrpSpPr>
          <p:grpSpPr>
            <a:xfrm>
              <a:off x="2480714" y="4105564"/>
              <a:ext cx="546919" cy="609600"/>
              <a:chOff x="2321193" y="914400"/>
              <a:chExt cx="1962699" cy="2187638"/>
            </a:xfrm>
          </p:grpSpPr>
          <p:sp>
            <p:nvSpPr>
              <p:cNvPr id="202" name="Oval 17">
                <a:extLst>
                  <a:ext uri="{FF2B5EF4-FFF2-40B4-BE49-F238E27FC236}">
                    <a16:creationId xmlns:a16="http://schemas.microsoft.com/office/drawing/2014/main" id="{D876CC17-A71E-D119-F7E6-9B474D89224C}"/>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Pentagon 19">
                <a:extLst>
                  <a:ext uri="{FF2B5EF4-FFF2-40B4-BE49-F238E27FC236}">
                    <a16:creationId xmlns:a16="http://schemas.microsoft.com/office/drawing/2014/main" id="{A4D01032-DD05-89F5-DBBD-6795E0EE4413}"/>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Pentagon 20">
                <a:extLst>
                  <a:ext uri="{FF2B5EF4-FFF2-40B4-BE49-F238E27FC236}">
                    <a16:creationId xmlns:a16="http://schemas.microsoft.com/office/drawing/2014/main" id="{EC94D5A0-3DA7-E948-F2C1-ECB43181A220}"/>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Pentagon 21">
                <a:extLst>
                  <a:ext uri="{FF2B5EF4-FFF2-40B4-BE49-F238E27FC236}">
                    <a16:creationId xmlns:a16="http://schemas.microsoft.com/office/drawing/2014/main" id="{7AC8CCA7-C9BD-8199-D579-32B72B15F533}"/>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Pentagon 22">
                <a:extLst>
                  <a:ext uri="{FF2B5EF4-FFF2-40B4-BE49-F238E27FC236}">
                    <a16:creationId xmlns:a16="http://schemas.microsoft.com/office/drawing/2014/main" id="{A06AF8CA-BAC0-CB3A-5951-7F2877D3DFDB}"/>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Pentagon 23">
                <a:extLst>
                  <a:ext uri="{FF2B5EF4-FFF2-40B4-BE49-F238E27FC236}">
                    <a16:creationId xmlns:a16="http://schemas.microsoft.com/office/drawing/2014/main" id="{27854A1F-088C-A9AB-B116-A446347D5189}"/>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35">
              <a:extLst>
                <a:ext uri="{FF2B5EF4-FFF2-40B4-BE49-F238E27FC236}">
                  <a16:creationId xmlns:a16="http://schemas.microsoft.com/office/drawing/2014/main" id="{3573850F-17C5-6F63-5426-B26206864804}"/>
                </a:ext>
              </a:extLst>
            </p:cNvPr>
            <p:cNvGrpSpPr/>
            <p:nvPr/>
          </p:nvGrpSpPr>
          <p:grpSpPr>
            <a:xfrm rot="1699902">
              <a:off x="2147930" y="4740678"/>
              <a:ext cx="291183" cy="118991"/>
              <a:chOff x="2209800" y="1905000"/>
              <a:chExt cx="2286000" cy="1066800"/>
            </a:xfrm>
          </p:grpSpPr>
          <p:grpSp>
            <p:nvGrpSpPr>
              <p:cNvPr id="196" name="Group 29">
                <a:extLst>
                  <a:ext uri="{FF2B5EF4-FFF2-40B4-BE49-F238E27FC236}">
                    <a16:creationId xmlns:a16="http://schemas.microsoft.com/office/drawing/2014/main" id="{0849496A-589B-8686-BBFF-DC608A7B3282}"/>
                  </a:ext>
                </a:extLst>
              </p:cNvPr>
              <p:cNvGrpSpPr/>
              <p:nvPr/>
            </p:nvGrpSpPr>
            <p:grpSpPr>
              <a:xfrm>
                <a:off x="2209800" y="1905000"/>
                <a:ext cx="1066800" cy="1066800"/>
                <a:chOff x="990600" y="1905000"/>
                <a:chExt cx="1066800" cy="1066800"/>
              </a:xfrm>
            </p:grpSpPr>
            <p:sp>
              <p:nvSpPr>
                <p:cNvPr id="200" name="&quot;No&quot; Symbol 98">
                  <a:extLst>
                    <a:ext uri="{FF2B5EF4-FFF2-40B4-BE49-F238E27FC236}">
                      <a16:creationId xmlns:a16="http://schemas.microsoft.com/office/drawing/2014/main" id="{BD5B016B-3549-3664-E65A-74BDBF56D82B}"/>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1" name="Oval 200">
                  <a:extLst>
                    <a:ext uri="{FF2B5EF4-FFF2-40B4-BE49-F238E27FC236}">
                      <a16:creationId xmlns:a16="http://schemas.microsoft.com/office/drawing/2014/main" id="{F9F8CAB2-3C69-F05A-C58B-1254BFFA58A5}"/>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32">
                <a:extLst>
                  <a:ext uri="{FF2B5EF4-FFF2-40B4-BE49-F238E27FC236}">
                    <a16:creationId xmlns:a16="http://schemas.microsoft.com/office/drawing/2014/main" id="{A99520D4-C9B8-AF79-BEE0-9476F79EAF99}"/>
                  </a:ext>
                </a:extLst>
              </p:cNvPr>
              <p:cNvGrpSpPr/>
              <p:nvPr/>
            </p:nvGrpSpPr>
            <p:grpSpPr>
              <a:xfrm>
                <a:off x="3429000" y="1905000"/>
                <a:ext cx="1066800" cy="1066800"/>
                <a:chOff x="990600" y="1905000"/>
                <a:chExt cx="1066800" cy="1066800"/>
              </a:xfrm>
            </p:grpSpPr>
            <p:sp>
              <p:nvSpPr>
                <p:cNvPr id="198" name="&quot;No&quot; Symbol 96">
                  <a:extLst>
                    <a:ext uri="{FF2B5EF4-FFF2-40B4-BE49-F238E27FC236}">
                      <a16:creationId xmlns:a16="http://schemas.microsoft.com/office/drawing/2014/main" id="{CB72030E-E834-B06A-91ED-8EEF12C2481C}"/>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9" name="Oval 34">
                  <a:extLst>
                    <a:ext uri="{FF2B5EF4-FFF2-40B4-BE49-F238E27FC236}">
                      <a16:creationId xmlns:a16="http://schemas.microsoft.com/office/drawing/2014/main" id="{E3E20825-C5E7-8A9E-652C-3932F258C911}"/>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 name="Group 36">
              <a:extLst>
                <a:ext uri="{FF2B5EF4-FFF2-40B4-BE49-F238E27FC236}">
                  <a16:creationId xmlns:a16="http://schemas.microsoft.com/office/drawing/2014/main" id="{EBB0CADD-D68B-19A2-84A6-586D8DEFB587}"/>
                </a:ext>
              </a:extLst>
            </p:cNvPr>
            <p:cNvGrpSpPr/>
            <p:nvPr/>
          </p:nvGrpSpPr>
          <p:grpSpPr>
            <a:xfrm rot="20019181">
              <a:off x="3048475" y="4742987"/>
              <a:ext cx="291183" cy="118991"/>
              <a:chOff x="2209800" y="1905000"/>
              <a:chExt cx="2286000" cy="1066800"/>
            </a:xfrm>
          </p:grpSpPr>
          <p:grpSp>
            <p:nvGrpSpPr>
              <p:cNvPr id="190" name="Group 29">
                <a:extLst>
                  <a:ext uri="{FF2B5EF4-FFF2-40B4-BE49-F238E27FC236}">
                    <a16:creationId xmlns:a16="http://schemas.microsoft.com/office/drawing/2014/main" id="{584D3575-7312-228D-7EBA-B2CBD0D22D54}"/>
                  </a:ext>
                </a:extLst>
              </p:cNvPr>
              <p:cNvGrpSpPr/>
              <p:nvPr/>
            </p:nvGrpSpPr>
            <p:grpSpPr>
              <a:xfrm>
                <a:off x="2209800" y="1905000"/>
                <a:ext cx="1066800" cy="1066800"/>
                <a:chOff x="990600" y="1905000"/>
                <a:chExt cx="1066800" cy="1066800"/>
              </a:xfrm>
            </p:grpSpPr>
            <p:sp>
              <p:nvSpPr>
                <p:cNvPr id="194" name="&quot;No&quot; Symbol 92">
                  <a:extLst>
                    <a:ext uri="{FF2B5EF4-FFF2-40B4-BE49-F238E27FC236}">
                      <a16:creationId xmlns:a16="http://schemas.microsoft.com/office/drawing/2014/main" id="{017E42D8-BD71-4EB1-035E-B39770A7FBA0}"/>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Oval 194">
                  <a:extLst>
                    <a:ext uri="{FF2B5EF4-FFF2-40B4-BE49-F238E27FC236}">
                      <a16:creationId xmlns:a16="http://schemas.microsoft.com/office/drawing/2014/main" id="{1B47D77D-177A-7EDD-B0F4-D453C8F9CFD9}"/>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32">
                <a:extLst>
                  <a:ext uri="{FF2B5EF4-FFF2-40B4-BE49-F238E27FC236}">
                    <a16:creationId xmlns:a16="http://schemas.microsoft.com/office/drawing/2014/main" id="{D20D1F85-865A-9720-20FB-5CD421D5E4C8}"/>
                  </a:ext>
                </a:extLst>
              </p:cNvPr>
              <p:cNvGrpSpPr/>
              <p:nvPr/>
            </p:nvGrpSpPr>
            <p:grpSpPr>
              <a:xfrm>
                <a:off x="3429000" y="1905000"/>
                <a:ext cx="1066800" cy="1066800"/>
                <a:chOff x="990600" y="1905000"/>
                <a:chExt cx="1066800" cy="1066800"/>
              </a:xfrm>
            </p:grpSpPr>
            <p:sp>
              <p:nvSpPr>
                <p:cNvPr id="192" name="&quot;No&quot; Symbol 90">
                  <a:extLst>
                    <a:ext uri="{FF2B5EF4-FFF2-40B4-BE49-F238E27FC236}">
                      <a16:creationId xmlns:a16="http://schemas.microsoft.com/office/drawing/2014/main" id="{440E2867-A322-D7C9-67B4-F53FB7058912}"/>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Oval 192">
                  <a:extLst>
                    <a:ext uri="{FF2B5EF4-FFF2-40B4-BE49-F238E27FC236}">
                      <a16:creationId xmlns:a16="http://schemas.microsoft.com/office/drawing/2014/main" id="{FA516A70-1170-D3EC-B22A-3BC1C33716B5}"/>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Trapezoid 141">
              <a:extLst>
                <a:ext uri="{FF2B5EF4-FFF2-40B4-BE49-F238E27FC236}">
                  <a16:creationId xmlns:a16="http://schemas.microsoft.com/office/drawing/2014/main" id="{4ABD8151-76F9-F999-AF03-24FB57536570}"/>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65">
              <a:extLst>
                <a:ext uri="{FF2B5EF4-FFF2-40B4-BE49-F238E27FC236}">
                  <a16:creationId xmlns:a16="http://schemas.microsoft.com/office/drawing/2014/main" id="{7588F129-8F08-C4E5-B33C-02CC4D46138E}"/>
                </a:ext>
              </a:extLst>
            </p:cNvPr>
            <p:cNvGrpSpPr/>
            <p:nvPr/>
          </p:nvGrpSpPr>
          <p:grpSpPr>
            <a:xfrm rot="10800000" flipH="1" flipV="1">
              <a:off x="2235200" y="6029036"/>
              <a:ext cx="990600" cy="158496"/>
              <a:chOff x="1447800" y="2040716"/>
              <a:chExt cx="3102900" cy="387950"/>
            </a:xfrm>
          </p:grpSpPr>
          <p:sp>
            <p:nvSpPr>
              <p:cNvPr id="184" name="Diagonal Stripe 183">
                <a:extLst>
                  <a:ext uri="{FF2B5EF4-FFF2-40B4-BE49-F238E27FC236}">
                    <a16:creationId xmlns:a16="http://schemas.microsoft.com/office/drawing/2014/main" id="{D7B31D29-3679-4A12-6FAD-492B641BD8A9}"/>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5" name="Diagonal Stripe 184">
                <a:extLst>
                  <a:ext uri="{FF2B5EF4-FFF2-40B4-BE49-F238E27FC236}">
                    <a16:creationId xmlns:a16="http://schemas.microsoft.com/office/drawing/2014/main" id="{CF1A86CA-3EC8-DD8C-3AFB-A016CB3EEC26}"/>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Diagonal Stripe 185">
                <a:extLst>
                  <a:ext uri="{FF2B5EF4-FFF2-40B4-BE49-F238E27FC236}">
                    <a16:creationId xmlns:a16="http://schemas.microsoft.com/office/drawing/2014/main" id="{3861DD7F-44C8-E4B4-3BAB-EB7F823BF47C}"/>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Diagonal Stripe 186">
                <a:extLst>
                  <a:ext uri="{FF2B5EF4-FFF2-40B4-BE49-F238E27FC236}">
                    <a16:creationId xmlns:a16="http://schemas.microsoft.com/office/drawing/2014/main" id="{B2E67FAA-A305-5734-8409-A3E644BFE4B2}"/>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8" name="Diagonal Stripe 187">
                <a:extLst>
                  <a:ext uri="{FF2B5EF4-FFF2-40B4-BE49-F238E27FC236}">
                    <a16:creationId xmlns:a16="http://schemas.microsoft.com/office/drawing/2014/main" id="{A2D8D775-FE40-2360-F3E3-20166627B93B}"/>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Diagonal Stripe 188">
                <a:extLst>
                  <a:ext uri="{FF2B5EF4-FFF2-40B4-BE49-F238E27FC236}">
                    <a16:creationId xmlns:a16="http://schemas.microsoft.com/office/drawing/2014/main" id="{030648BA-244A-B86A-8E37-BCF979CEEE54}"/>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4" name="Group 108">
              <a:extLst>
                <a:ext uri="{FF2B5EF4-FFF2-40B4-BE49-F238E27FC236}">
                  <a16:creationId xmlns:a16="http://schemas.microsoft.com/office/drawing/2014/main" id="{D3D1BE65-C672-C23A-0BCB-1CF3CB3E5DD1}"/>
                </a:ext>
              </a:extLst>
            </p:cNvPr>
            <p:cNvGrpSpPr/>
            <p:nvPr/>
          </p:nvGrpSpPr>
          <p:grpSpPr>
            <a:xfrm>
              <a:off x="2209800" y="6172199"/>
              <a:ext cx="1087582" cy="152401"/>
              <a:chOff x="1295400" y="2819400"/>
              <a:chExt cx="1327484" cy="304800"/>
            </a:xfrm>
          </p:grpSpPr>
          <p:grpSp>
            <p:nvGrpSpPr>
              <p:cNvPr id="155" name="Group 86">
                <a:extLst>
                  <a:ext uri="{FF2B5EF4-FFF2-40B4-BE49-F238E27FC236}">
                    <a16:creationId xmlns:a16="http://schemas.microsoft.com/office/drawing/2014/main" id="{D8B4C6A7-CE40-1478-1800-C5B7C9AB3F03}"/>
                  </a:ext>
                </a:extLst>
              </p:cNvPr>
              <p:cNvGrpSpPr/>
              <p:nvPr/>
            </p:nvGrpSpPr>
            <p:grpSpPr>
              <a:xfrm>
                <a:off x="1295400" y="2819400"/>
                <a:ext cx="914400" cy="304800"/>
                <a:chOff x="838200" y="2193636"/>
                <a:chExt cx="2895600" cy="946728"/>
              </a:xfrm>
            </p:grpSpPr>
            <p:grpSp>
              <p:nvGrpSpPr>
                <p:cNvPr id="164" name="Group 69">
                  <a:extLst>
                    <a:ext uri="{FF2B5EF4-FFF2-40B4-BE49-F238E27FC236}">
                      <a16:creationId xmlns:a16="http://schemas.microsoft.com/office/drawing/2014/main" id="{659247E5-4C08-CB3F-E570-8FE743F79931}"/>
                    </a:ext>
                  </a:extLst>
                </p:cNvPr>
                <p:cNvGrpSpPr/>
                <p:nvPr/>
              </p:nvGrpSpPr>
              <p:grpSpPr>
                <a:xfrm>
                  <a:off x="838200" y="2193636"/>
                  <a:ext cx="381000" cy="930564"/>
                  <a:chOff x="838200" y="2193636"/>
                  <a:chExt cx="381000" cy="930564"/>
                </a:xfrm>
              </p:grpSpPr>
              <p:sp>
                <p:nvSpPr>
                  <p:cNvPr id="181" name="Isosceles Triangle 180">
                    <a:extLst>
                      <a:ext uri="{FF2B5EF4-FFF2-40B4-BE49-F238E27FC236}">
                        <a16:creationId xmlns:a16="http://schemas.microsoft.com/office/drawing/2014/main" id="{76BD4606-6CD5-96DF-63A7-3C64F1AD1AF3}"/>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E503C0C8-6321-3C5E-7DAC-B9BC9CCB7BE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47D25BAC-4939-A031-677C-70A4E7CE17E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70">
                  <a:extLst>
                    <a:ext uri="{FF2B5EF4-FFF2-40B4-BE49-F238E27FC236}">
                      <a16:creationId xmlns:a16="http://schemas.microsoft.com/office/drawing/2014/main" id="{1965CD0D-9A45-3B54-3EE7-A682E480BF2F}"/>
                    </a:ext>
                  </a:extLst>
                </p:cNvPr>
                <p:cNvGrpSpPr/>
                <p:nvPr/>
              </p:nvGrpSpPr>
              <p:grpSpPr>
                <a:xfrm>
                  <a:off x="2133600" y="2209800"/>
                  <a:ext cx="381000" cy="930564"/>
                  <a:chOff x="838200" y="2193636"/>
                  <a:chExt cx="381000" cy="930564"/>
                </a:xfrm>
              </p:grpSpPr>
              <p:sp>
                <p:nvSpPr>
                  <p:cNvPr id="178" name="Isosceles Triangle 177">
                    <a:extLst>
                      <a:ext uri="{FF2B5EF4-FFF2-40B4-BE49-F238E27FC236}">
                        <a16:creationId xmlns:a16="http://schemas.microsoft.com/office/drawing/2014/main" id="{0BE58C4D-3F4F-D779-C91B-BDEAAE966289}"/>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1B47ECC4-D3B7-4203-84B7-C0B7C0B4083E}"/>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a:extLst>
                      <a:ext uri="{FF2B5EF4-FFF2-40B4-BE49-F238E27FC236}">
                        <a16:creationId xmlns:a16="http://schemas.microsoft.com/office/drawing/2014/main" id="{F3EFD871-9B19-69A9-143A-387A4CF2668E}"/>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74">
                  <a:extLst>
                    <a:ext uri="{FF2B5EF4-FFF2-40B4-BE49-F238E27FC236}">
                      <a16:creationId xmlns:a16="http://schemas.microsoft.com/office/drawing/2014/main" id="{E8917180-C1EF-BF9C-96BA-06B2C8DF3EE3}"/>
                    </a:ext>
                  </a:extLst>
                </p:cNvPr>
                <p:cNvGrpSpPr/>
                <p:nvPr/>
              </p:nvGrpSpPr>
              <p:grpSpPr>
                <a:xfrm>
                  <a:off x="1524000" y="2209800"/>
                  <a:ext cx="381000" cy="930564"/>
                  <a:chOff x="838200" y="2193636"/>
                  <a:chExt cx="381000" cy="930564"/>
                </a:xfrm>
              </p:grpSpPr>
              <p:sp>
                <p:nvSpPr>
                  <p:cNvPr id="175" name="Isosceles Triangle 174">
                    <a:extLst>
                      <a:ext uri="{FF2B5EF4-FFF2-40B4-BE49-F238E27FC236}">
                        <a16:creationId xmlns:a16="http://schemas.microsoft.com/office/drawing/2014/main" id="{B162F89C-A866-BC1A-F083-3DABE360E296}"/>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6B9AE0CD-3322-1F1D-7D5D-6652E50B7F8A}"/>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a:extLst>
                      <a:ext uri="{FF2B5EF4-FFF2-40B4-BE49-F238E27FC236}">
                        <a16:creationId xmlns:a16="http://schemas.microsoft.com/office/drawing/2014/main" id="{49F326D0-32EB-1B70-36EC-DEC3251F96CA}"/>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78">
                  <a:extLst>
                    <a:ext uri="{FF2B5EF4-FFF2-40B4-BE49-F238E27FC236}">
                      <a16:creationId xmlns:a16="http://schemas.microsoft.com/office/drawing/2014/main" id="{53588528-1744-0C95-FDEF-F4E10073CE51}"/>
                    </a:ext>
                  </a:extLst>
                </p:cNvPr>
                <p:cNvGrpSpPr/>
                <p:nvPr/>
              </p:nvGrpSpPr>
              <p:grpSpPr>
                <a:xfrm>
                  <a:off x="2667000" y="2209800"/>
                  <a:ext cx="381000" cy="930564"/>
                  <a:chOff x="838200" y="2193636"/>
                  <a:chExt cx="381000" cy="930564"/>
                </a:xfrm>
              </p:grpSpPr>
              <p:sp>
                <p:nvSpPr>
                  <p:cNvPr id="172" name="Isosceles Triangle 171">
                    <a:extLst>
                      <a:ext uri="{FF2B5EF4-FFF2-40B4-BE49-F238E27FC236}">
                        <a16:creationId xmlns:a16="http://schemas.microsoft.com/office/drawing/2014/main" id="{CAB21D76-2058-F9D9-14C0-6CB05C795FFA}"/>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6E06BB6A-E5ED-6AA7-7570-2D01EB4D8FA6}"/>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a:extLst>
                      <a:ext uri="{FF2B5EF4-FFF2-40B4-BE49-F238E27FC236}">
                        <a16:creationId xmlns:a16="http://schemas.microsoft.com/office/drawing/2014/main" id="{2A2DD816-3A72-B241-BD05-6561E78247A2}"/>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82">
                  <a:extLst>
                    <a:ext uri="{FF2B5EF4-FFF2-40B4-BE49-F238E27FC236}">
                      <a16:creationId xmlns:a16="http://schemas.microsoft.com/office/drawing/2014/main" id="{1C63E78B-AE0F-8280-7530-3575517F4F2C}"/>
                    </a:ext>
                  </a:extLst>
                </p:cNvPr>
                <p:cNvGrpSpPr/>
                <p:nvPr/>
              </p:nvGrpSpPr>
              <p:grpSpPr>
                <a:xfrm>
                  <a:off x="3352800" y="2209800"/>
                  <a:ext cx="381000" cy="930564"/>
                  <a:chOff x="838200" y="2193636"/>
                  <a:chExt cx="381000" cy="930564"/>
                </a:xfrm>
              </p:grpSpPr>
              <p:sp>
                <p:nvSpPr>
                  <p:cNvPr id="169" name="Isosceles Triangle 168">
                    <a:extLst>
                      <a:ext uri="{FF2B5EF4-FFF2-40B4-BE49-F238E27FC236}">
                        <a16:creationId xmlns:a16="http://schemas.microsoft.com/office/drawing/2014/main" id="{B7742BE3-7783-AE9D-D6AA-AE641994601A}"/>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371C1DA1-4AEA-5A0E-C8EC-F8919F19C9AE}"/>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iamond 170">
                    <a:extLst>
                      <a:ext uri="{FF2B5EF4-FFF2-40B4-BE49-F238E27FC236}">
                        <a16:creationId xmlns:a16="http://schemas.microsoft.com/office/drawing/2014/main" id="{5F394762-16A5-C5E9-1040-97D9ED9F57B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6" name="Group 69">
                <a:extLst>
                  <a:ext uri="{FF2B5EF4-FFF2-40B4-BE49-F238E27FC236}">
                    <a16:creationId xmlns:a16="http://schemas.microsoft.com/office/drawing/2014/main" id="{10F885A1-AAB4-856F-F927-48F864DE6DA0}"/>
                  </a:ext>
                </a:extLst>
              </p:cNvPr>
              <p:cNvGrpSpPr/>
              <p:nvPr/>
            </p:nvGrpSpPr>
            <p:grpSpPr>
              <a:xfrm>
                <a:off x="2286000" y="2819400"/>
                <a:ext cx="120316" cy="299596"/>
                <a:chOff x="838200" y="2193636"/>
                <a:chExt cx="381000" cy="930564"/>
              </a:xfrm>
            </p:grpSpPr>
            <p:sp>
              <p:nvSpPr>
                <p:cNvPr id="161" name="Isosceles Triangle 160">
                  <a:extLst>
                    <a:ext uri="{FF2B5EF4-FFF2-40B4-BE49-F238E27FC236}">
                      <a16:creationId xmlns:a16="http://schemas.microsoft.com/office/drawing/2014/main" id="{091A5929-0134-7FD6-2BD7-215A1321DAB1}"/>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3CBE418D-FFCB-3C95-4CFA-45CAC04F51BA}"/>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Diamond 162">
                  <a:extLst>
                    <a:ext uri="{FF2B5EF4-FFF2-40B4-BE49-F238E27FC236}">
                      <a16:creationId xmlns:a16="http://schemas.microsoft.com/office/drawing/2014/main" id="{3C600B15-E405-ED03-74A7-83132AA4B8F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74">
                <a:extLst>
                  <a:ext uri="{FF2B5EF4-FFF2-40B4-BE49-F238E27FC236}">
                    <a16:creationId xmlns:a16="http://schemas.microsoft.com/office/drawing/2014/main" id="{625C87F7-EE58-3E1B-A5B7-216F1D1CBEBB}"/>
                  </a:ext>
                </a:extLst>
              </p:cNvPr>
              <p:cNvGrpSpPr/>
              <p:nvPr/>
            </p:nvGrpSpPr>
            <p:grpSpPr>
              <a:xfrm>
                <a:off x="2502568" y="2824604"/>
                <a:ext cx="120316" cy="299596"/>
                <a:chOff x="838200" y="2193636"/>
                <a:chExt cx="381000" cy="930564"/>
              </a:xfrm>
            </p:grpSpPr>
            <p:sp>
              <p:nvSpPr>
                <p:cNvPr id="158" name="Isosceles Triangle 157">
                  <a:extLst>
                    <a:ext uri="{FF2B5EF4-FFF2-40B4-BE49-F238E27FC236}">
                      <a16:creationId xmlns:a16="http://schemas.microsoft.com/office/drawing/2014/main" id="{DB26B987-464B-D9D1-6A8C-44515FAB67BB}"/>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63F88A87-9678-8F61-A4A8-8C8D6C61AF4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a:extLst>
                    <a:ext uri="{FF2B5EF4-FFF2-40B4-BE49-F238E27FC236}">
                      <a16:creationId xmlns:a16="http://schemas.microsoft.com/office/drawing/2014/main" id="{0404548A-88EB-E765-BFA0-2C5EDEE544A1}"/>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5" name="Oval 144">
              <a:extLst>
                <a:ext uri="{FF2B5EF4-FFF2-40B4-BE49-F238E27FC236}">
                  <a16:creationId xmlns:a16="http://schemas.microsoft.com/office/drawing/2014/main" id="{4369EC80-1DCC-C540-8683-30FDC4755BBA}"/>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ound Diagonal Corner Rectangle 15">
              <a:extLst>
                <a:ext uri="{FF2B5EF4-FFF2-40B4-BE49-F238E27FC236}">
                  <a16:creationId xmlns:a16="http://schemas.microsoft.com/office/drawing/2014/main" id="{21B4797A-40B9-CCC3-2972-403FA325B299}"/>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 Diagonal Corner Rectangle 14">
              <a:extLst>
                <a:ext uri="{FF2B5EF4-FFF2-40B4-BE49-F238E27FC236}">
                  <a16:creationId xmlns:a16="http://schemas.microsoft.com/office/drawing/2014/main" id="{8B10319C-6064-8024-0ED2-79E554E83E7C}"/>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10">
              <a:extLst>
                <a:ext uri="{FF2B5EF4-FFF2-40B4-BE49-F238E27FC236}">
                  <a16:creationId xmlns:a16="http://schemas.microsoft.com/office/drawing/2014/main" id="{9CE2DF04-6E7D-8A6F-06B4-6E245C184BEE}"/>
                </a:ext>
              </a:extLst>
            </p:cNvPr>
            <p:cNvGrpSpPr/>
            <p:nvPr/>
          </p:nvGrpSpPr>
          <p:grpSpPr>
            <a:xfrm>
              <a:off x="2362200" y="3505200"/>
              <a:ext cx="762000" cy="228600"/>
              <a:chOff x="1600200" y="1219200"/>
              <a:chExt cx="838200" cy="228600"/>
            </a:xfrm>
          </p:grpSpPr>
          <p:sp>
            <p:nvSpPr>
              <p:cNvPr id="153" name="Rectangle 16">
                <a:extLst>
                  <a:ext uri="{FF2B5EF4-FFF2-40B4-BE49-F238E27FC236}">
                    <a16:creationId xmlns:a16="http://schemas.microsoft.com/office/drawing/2014/main" id="{F09144E7-C992-8840-E59A-A00D550E05B7}"/>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ouble Wave 153">
                <a:extLst>
                  <a:ext uri="{FF2B5EF4-FFF2-40B4-BE49-F238E27FC236}">
                    <a16:creationId xmlns:a16="http://schemas.microsoft.com/office/drawing/2014/main" id="{3E35E474-8D97-3FBA-752A-66A989A7D59E}"/>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Oval 148">
              <a:extLst>
                <a:ext uri="{FF2B5EF4-FFF2-40B4-BE49-F238E27FC236}">
                  <a16:creationId xmlns:a16="http://schemas.microsoft.com/office/drawing/2014/main" id="{C9F91EC3-C792-C369-1A56-8EC29D792211}"/>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48">
              <a:extLst>
                <a:ext uri="{FF2B5EF4-FFF2-40B4-BE49-F238E27FC236}">
                  <a16:creationId xmlns:a16="http://schemas.microsoft.com/office/drawing/2014/main" id="{C06AEAF3-D705-4445-7A11-C96F0CBCCDAF}"/>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49">
              <a:extLst>
                <a:ext uri="{FF2B5EF4-FFF2-40B4-BE49-F238E27FC236}">
                  <a16:creationId xmlns:a16="http://schemas.microsoft.com/office/drawing/2014/main" id="{34946F19-EC99-5260-9DC6-DFFF43DAFC5B}"/>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50">
              <a:extLst>
                <a:ext uri="{FF2B5EF4-FFF2-40B4-BE49-F238E27FC236}">
                  <a16:creationId xmlns:a16="http://schemas.microsoft.com/office/drawing/2014/main" id="{09062E27-98FE-B9CE-DFCF-DCB89B7CF057}"/>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237">
            <a:extLst>
              <a:ext uri="{FF2B5EF4-FFF2-40B4-BE49-F238E27FC236}">
                <a16:creationId xmlns:a16="http://schemas.microsoft.com/office/drawing/2014/main" id="{1727BD72-B20E-1C7B-978F-104F9DFB3B31}"/>
              </a:ext>
            </a:extLst>
          </p:cNvPr>
          <p:cNvGrpSpPr/>
          <p:nvPr/>
        </p:nvGrpSpPr>
        <p:grpSpPr>
          <a:xfrm>
            <a:off x="3941076" y="3004363"/>
            <a:ext cx="1346005" cy="3194360"/>
            <a:chOff x="8326683" y="222949"/>
            <a:chExt cx="2666950" cy="6329249"/>
          </a:xfrm>
        </p:grpSpPr>
        <p:grpSp>
          <p:nvGrpSpPr>
            <p:cNvPr id="239" name="Group 285">
              <a:extLst>
                <a:ext uri="{FF2B5EF4-FFF2-40B4-BE49-F238E27FC236}">
                  <a16:creationId xmlns:a16="http://schemas.microsoft.com/office/drawing/2014/main" id="{75C7BD1D-47DE-EA4B-D086-3980032BD555}"/>
                </a:ext>
              </a:extLst>
            </p:cNvPr>
            <p:cNvGrpSpPr/>
            <p:nvPr/>
          </p:nvGrpSpPr>
          <p:grpSpPr>
            <a:xfrm rot="17194410">
              <a:off x="9676275" y="5640039"/>
              <a:ext cx="685790" cy="973135"/>
              <a:chOff x="4934260" y="5008578"/>
              <a:chExt cx="373811" cy="553131"/>
            </a:xfrm>
          </p:grpSpPr>
          <p:sp>
            <p:nvSpPr>
              <p:cNvPr id="258" name="Oval 257">
                <a:extLst>
                  <a:ext uri="{FF2B5EF4-FFF2-40B4-BE49-F238E27FC236}">
                    <a16:creationId xmlns:a16="http://schemas.microsoft.com/office/drawing/2014/main" id="{B0DDAE77-48A0-2287-FF15-67816F0BC440}"/>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E42F55CF-8324-FCA5-1C5E-C804A2B79E4A}"/>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284">
              <a:extLst>
                <a:ext uri="{FF2B5EF4-FFF2-40B4-BE49-F238E27FC236}">
                  <a16:creationId xmlns:a16="http://schemas.microsoft.com/office/drawing/2014/main" id="{BB5548E9-7721-7C9A-9394-ED0C60233ADE}"/>
                </a:ext>
              </a:extLst>
            </p:cNvPr>
            <p:cNvGrpSpPr/>
            <p:nvPr/>
          </p:nvGrpSpPr>
          <p:grpSpPr>
            <a:xfrm>
              <a:off x="8942133" y="5629023"/>
              <a:ext cx="718025" cy="923175"/>
              <a:chOff x="4934260" y="5008578"/>
              <a:chExt cx="373811" cy="553131"/>
            </a:xfrm>
          </p:grpSpPr>
          <p:sp>
            <p:nvSpPr>
              <p:cNvPr id="256" name="Oval 255">
                <a:extLst>
                  <a:ext uri="{FF2B5EF4-FFF2-40B4-BE49-F238E27FC236}">
                    <a16:creationId xmlns:a16="http://schemas.microsoft.com/office/drawing/2014/main" id="{695B497A-A23D-0B4C-7CAC-699FBEB53D3F}"/>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B55355CC-8D8B-AB14-F870-AFDBE87667B9}"/>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11">
              <a:extLst>
                <a:ext uri="{FF2B5EF4-FFF2-40B4-BE49-F238E27FC236}">
                  <a16:creationId xmlns:a16="http://schemas.microsoft.com/office/drawing/2014/main" id="{A6929496-5C46-48C6-3D26-962744FCF8D4}"/>
                </a:ext>
              </a:extLst>
            </p:cNvPr>
            <p:cNvGrpSpPr/>
            <p:nvPr/>
          </p:nvGrpSpPr>
          <p:grpSpPr>
            <a:xfrm>
              <a:off x="8326683" y="2346624"/>
              <a:ext cx="2666950" cy="3692699"/>
              <a:chOff x="4419600" y="2060454"/>
              <a:chExt cx="3045502" cy="4187946"/>
            </a:xfrm>
          </p:grpSpPr>
          <p:sp>
            <p:nvSpPr>
              <p:cNvPr id="247" name="Oval 246">
                <a:extLst>
                  <a:ext uri="{FF2B5EF4-FFF2-40B4-BE49-F238E27FC236}">
                    <a16:creationId xmlns:a16="http://schemas.microsoft.com/office/drawing/2014/main" id="{EE554AD0-1890-DD69-FCE1-06D04422919B}"/>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4F0A2522-9B5B-DAB0-F522-34AE756B222D}"/>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rapezoid 248">
                <a:extLst>
                  <a:ext uri="{FF2B5EF4-FFF2-40B4-BE49-F238E27FC236}">
                    <a16:creationId xmlns:a16="http://schemas.microsoft.com/office/drawing/2014/main" id="{AC5D92E6-5AF3-B4C1-BC7A-99752CBF7AA1}"/>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rapezoid 249">
                <a:extLst>
                  <a:ext uri="{FF2B5EF4-FFF2-40B4-BE49-F238E27FC236}">
                    <a16:creationId xmlns:a16="http://schemas.microsoft.com/office/drawing/2014/main" id="{AF03D7B3-609C-4252-07B6-0B5E83B7470C}"/>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Trapezoid 250">
                <a:extLst>
                  <a:ext uri="{FF2B5EF4-FFF2-40B4-BE49-F238E27FC236}">
                    <a16:creationId xmlns:a16="http://schemas.microsoft.com/office/drawing/2014/main" id="{5C906F52-0B19-9437-B1DD-29CA52481B8C}"/>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Isosceles Triangle 251">
                <a:extLst>
                  <a:ext uri="{FF2B5EF4-FFF2-40B4-BE49-F238E27FC236}">
                    <a16:creationId xmlns:a16="http://schemas.microsoft.com/office/drawing/2014/main" id="{E0226D3C-C575-E381-8E68-73870FDFCF32}"/>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3677014B-E611-2C9E-95D7-F88E373CD950}"/>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rapezoid 253">
                <a:extLst>
                  <a:ext uri="{FF2B5EF4-FFF2-40B4-BE49-F238E27FC236}">
                    <a16:creationId xmlns:a16="http://schemas.microsoft.com/office/drawing/2014/main" id="{F8536AC9-6FEC-373A-0DB0-E2E7ECDF3FD2}"/>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Trapezoid 254">
                <a:extLst>
                  <a:ext uri="{FF2B5EF4-FFF2-40B4-BE49-F238E27FC236}">
                    <a16:creationId xmlns:a16="http://schemas.microsoft.com/office/drawing/2014/main" id="{9D8092C6-6B54-50E2-4993-97533EFB95B5}"/>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2" name="Rounded Rectangle 6">
              <a:extLst>
                <a:ext uri="{FF2B5EF4-FFF2-40B4-BE49-F238E27FC236}">
                  <a16:creationId xmlns:a16="http://schemas.microsoft.com/office/drawing/2014/main" id="{DC480017-5983-F280-DF3C-F9F5A5C724F0}"/>
                </a:ext>
              </a:extLst>
            </p:cNvPr>
            <p:cNvSpPr/>
            <p:nvPr/>
          </p:nvSpPr>
          <p:spPr>
            <a:xfrm>
              <a:off x="8839558" y="910575"/>
              <a:ext cx="410300" cy="1128325"/>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ounded Rectangle 7">
              <a:extLst>
                <a:ext uri="{FF2B5EF4-FFF2-40B4-BE49-F238E27FC236}">
                  <a16:creationId xmlns:a16="http://schemas.microsoft.com/office/drawing/2014/main" id="{965E19F8-336A-73D1-FFE8-9EEAF1DB56B3}"/>
                </a:ext>
              </a:extLst>
            </p:cNvPr>
            <p:cNvSpPr/>
            <p:nvPr/>
          </p:nvSpPr>
          <p:spPr>
            <a:xfrm>
              <a:off x="10070458" y="910575"/>
              <a:ext cx="410300" cy="1128325"/>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D0E49366-F070-5C61-0E33-1035EFE45EDA}"/>
                </a:ext>
              </a:extLst>
            </p:cNvPr>
            <p:cNvSpPr/>
            <p:nvPr/>
          </p:nvSpPr>
          <p:spPr>
            <a:xfrm>
              <a:off x="8942133" y="500275"/>
              <a:ext cx="1417442" cy="2086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755C827F-BD31-4772-3EBF-97E31AA83617}"/>
                </a:ext>
              </a:extLst>
            </p:cNvPr>
            <p:cNvSpPr/>
            <p:nvPr/>
          </p:nvSpPr>
          <p:spPr>
            <a:xfrm>
              <a:off x="8839558" y="808000"/>
              <a:ext cx="1641200" cy="307725"/>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Freeform: Shape 245">
              <a:extLst>
                <a:ext uri="{FF2B5EF4-FFF2-40B4-BE49-F238E27FC236}">
                  <a16:creationId xmlns:a16="http://schemas.microsoft.com/office/drawing/2014/main" id="{A4FD7A95-13B8-EC8D-8E4E-9B4FB0DB89E7}"/>
                </a:ext>
              </a:extLst>
            </p:cNvPr>
            <p:cNvSpPr/>
            <p:nvPr/>
          </p:nvSpPr>
          <p:spPr>
            <a:xfrm rot="230463">
              <a:off x="8838718" y="222949"/>
              <a:ext cx="1666457" cy="918805"/>
            </a:xfrm>
            <a:custGeom>
              <a:avLst/>
              <a:gdLst>
                <a:gd name="connsiteX0" fmla="*/ 871915 w 1666457"/>
                <a:gd name="connsiteY0" fmla="*/ 1241 h 918805"/>
                <a:gd name="connsiteX1" fmla="*/ 1076987 w 1666457"/>
                <a:gd name="connsiteY1" fmla="*/ 45923 h 918805"/>
                <a:gd name="connsiteX2" fmla="*/ 1091349 w 1666457"/>
                <a:gd name="connsiteY2" fmla="*/ 53975 h 918805"/>
                <a:gd name="connsiteX3" fmla="*/ 1102561 w 1666457"/>
                <a:gd name="connsiteY3" fmla="*/ 53222 h 918805"/>
                <a:gd name="connsiteX4" fmla="*/ 1103052 w 1666457"/>
                <a:gd name="connsiteY4" fmla="*/ 60536 h 918805"/>
                <a:gd name="connsiteX5" fmla="*/ 1551000 w 1666457"/>
                <a:gd name="connsiteY5" fmla="*/ 311681 h 918805"/>
                <a:gd name="connsiteX6" fmla="*/ 1637564 w 1666457"/>
                <a:gd name="connsiteY6" fmla="*/ 619175 h 918805"/>
                <a:gd name="connsiteX7" fmla="*/ 1572458 w 1666457"/>
                <a:gd name="connsiteY7" fmla="*/ 735300 h 918805"/>
                <a:gd name="connsiteX8" fmla="*/ 1083733 w 1666457"/>
                <a:gd name="connsiteY8" fmla="*/ 872882 h 918805"/>
                <a:gd name="connsiteX9" fmla="*/ 897748 w 1666457"/>
                <a:gd name="connsiteY9" fmla="*/ 768607 h 918805"/>
                <a:gd name="connsiteX10" fmla="*/ 864157 w 1666457"/>
                <a:gd name="connsiteY10" fmla="*/ 781560 h 918805"/>
                <a:gd name="connsiteX11" fmla="*/ 792454 w 1666457"/>
                <a:gd name="connsiteY11" fmla="*/ 793685 h 918805"/>
                <a:gd name="connsiteX12" fmla="*/ 636719 w 1666457"/>
                <a:gd name="connsiteY12" fmla="*/ 804141 h 918805"/>
                <a:gd name="connsiteX13" fmla="*/ 622611 w 1666457"/>
                <a:gd name="connsiteY13" fmla="*/ 812941 h 918805"/>
                <a:gd name="connsiteX14" fmla="*/ 503914 w 1666457"/>
                <a:gd name="connsiteY14" fmla="*/ 839939 h 918805"/>
                <a:gd name="connsiteX15" fmla="*/ 230128 w 1666457"/>
                <a:gd name="connsiteY15" fmla="*/ 839938 h 918805"/>
                <a:gd name="connsiteX16" fmla="*/ 230128 w 1666457"/>
                <a:gd name="connsiteY16" fmla="*/ 831438 h 918805"/>
                <a:gd name="connsiteX17" fmla="*/ 24870 w 1666457"/>
                <a:gd name="connsiteY17" fmla="*/ 845219 h 918805"/>
                <a:gd name="connsiteX18" fmla="*/ 820 w 1666457"/>
                <a:gd name="connsiteY18" fmla="*/ 487014 h 918805"/>
                <a:gd name="connsiteX19" fmla="*/ 334977 w 1666457"/>
                <a:gd name="connsiteY19" fmla="*/ 104757 h 918805"/>
                <a:gd name="connsiteX20" fmla="*/ 677513 w 1666457"/>
                <a:gd name="connsiteY20" fmla="*/ 81759 h 918805"/>
                <a:gd name="connsiteX21" fmla="*/ 709746 w 1666457"/>
                <a:gd name="connsiteY21" fmla="*/ 55428 h 918805"/>
                <a:gd name="connsiteX22" fmla="*/ 871915 w 1666457"/>
                <a:gd name="connsiteY22" fmla="*/ 1241 h 91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66457" h="918805">
                  <a:moveTo>
                    <a:pt x="871915" y="1241"/>
                  </a:moveTo>
                  <a:cubicBezTo>
                    <a:pt x="940826" y="-4503"/>
                    <a:pt x="1012132" y="9561"/>
                    <a:pt x="1076987" y="45923"/>
                  </a:cubicBezTo>
                  <a:lnTo>
                    <a:pt x="1091349" y="53975"/>
                  </a:lnTo>
                  <a:lnTo>
                    <a:pt x="1102561" y="53222"/>
                  </a:lnTo>
                  <a:lnTo>
                    <a:pt x="1103052" y="60536"/>
                  </a:lnTo>
                  <a:lnTo>
                    <a:pt x="1551000" y="311681"/>
                  </a:lnTo>
                  <a:cubicBezTo>
                    <a:pt x="1659816" y="372689"/>
                    <a:pt x="1698572" y="510359"/>
                    <a:pt x="1637564" y="619175"/>
                  </a:cubicBezTo>
                  <a:lnTo>
                    <a:pt x="1572458" y="735300"/>
                  </a:lnTo>
                  <a:cubicBezTo>
                    <a:pt x="1475492" y="908249"/>
                    <a:pt x="1256683" y="969847"/>
                    <a:pt x="1083733" y="872882"/>
                  </a:cubicBezTo>
                  <a:lnTo>
                    <a:pt x="897748" y="768607"/>
                  </a:lnTo>
                  <a:lnTo>
                    <a:pt x="864157" y="781560"/>
                  </a:lnTo>
                  <a:cubicBezTo>
                    <a:pt x="841158" y="787898"/>
                    <a:pt x="817183" y="792024"/>
                    <a:pt x="792454" y="793685"/>
                  </a:cubicBezTo>
                  <a:lnTo>
                    <a:pt x="636719" y="804141"/>
                  </a:lnTo>
                  <a:lnTo>
                    <a:pt x="622611" y="812941"/>
                  </a:lnTo>
                  <a:cubicBezTo>
                    <a:pt x="586703" y="830243"/>
                    <a:pt x="546442" y="839939"/>
                    <a:pt x="503914" y="839939"/>
                  </a:cubicBezTo>
                  <a:lnTo>
                    <a:pt x="230128" y="839938"/>
                  </a:lnTo>
                  <a:lnTo>
                    <a:pt x="230128" y="831438"/>
                  </a:lnTo>
                  <a:lnTo>
                    <a:pt x="24870" y="845219"/>
                  </a:lnTo>
                  <a:lnTo>
                    <a:pt x="820" y="487014"/>
                  </a:lnTo>
                  <a:cubicBezTo>
                    <a:pt x="-12462" y="289182"/>
                    <a:pt x="137145" y="118039"/>
                    <a:pt x="334977" y="104757"/>
                  </a:cubicBezTo>
                  <a:lnTo>
                    <a:pt x="677513" y="81759"/>
                  </a:lnTo>
                  <a:lnTo>
                    <a:pt x="709746" y="55428"/>
                  </a:lnTo>
                  <a:cubicBezTo>
                    <a:pt x="758728" y="24571"/>
                    <a:pt x="814490" y="6028"/>
                    <a:pt x="871915" y="1241"/>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0" name="Group 16"/>
          <p:cNvGrpSpPr/>
          <p:nvPr/>
        </p:nvGrpSpPr>
        <p:grpSpPr>
          <a:xfrm rot="19417654">
            <a:off x="2055727" y="4450255"/>
            <a:ext cx="685799" cy="990600"/>
            <a:chOff x="914400" y="1143000"/>
            <a:chExt cx="4572000" cy="6553200"/>
          </a:xfrm>
        </p:grpSpPr>
        <p:grpSp>
          <p:nvGrpSpPr>
            <p:cNvPr id="122" name="Group 1"/>
            <p:cNvGrpSpPr/>
            <p:nvPr/>
          </p:nvGrpSpPr>
          <p:grpSpPr>
            <a:xfrm>
              <a:off x="914400" y="1143000"/>
              <a:ext cx="4572000" cy="6553200"/>
              <a:chOff x="838200" y="1371600"/>
              <a:chExt cx="1524000" cy="1752600"/>
            </a:xfrm>
          </p:grpSpPr>
          <p:sp>
            <p:nvSpPr>
              <p:cNvPr id="127"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4"/>
              <p:cNvSpPr/>
              <p:nvPr/>
            </p:nvSpPr>
            <p:spPr>
              <a:xfrm>
                <a:off x="1143000" y="13716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3"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Frame 123"/>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Frame 124"/>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Rectangle 125"/>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16">
            <a:extLst>
              <a:ext uri="{FF2B5EF4-FFF2-40B4-BE49-F238E27FC236}">
                <a16:creationId xmlns:a16="http://schemas.microsoft.com/office/drawing/2014/main" id="{5E841514-28A6-7C60-B9F1-0263B30BB6D5}"/>
              </a:ext>
            </a:extLst>
          </p:cNvPr>
          <p:cNvGrpSpPr/>
          <p:nvPr/>
        </p:nvGrpSpPr>
        <p:grpSpPr>
          <a:xfrm rot="19417654">
            <a:off x="9838623" y="2933699"/>
            <a:ext cx="685799" cy="990600"/>
            <a:chOff x="914400" y="1143000"/>
            <a:chExt cx="4572000" cy="6553200"/>
          </a:xfrm>
        </p:grpSpPr>
        <p:grpSp>
          <p:nvGrpSpPr>
            <p:cNvPr id="261" name="Group 1">
              <a:extLst>
                <a:ext uri="{FF2B5EF4-FFF2-40B4-BE49-F238E27FC236}">
                  <a16:creationId xmlns:a16="http://schemas.microsoft.com/office/drawing/2014/main" id="{7A1FB494-0386-018A-ADE2-C21C5148B23A}"/>
                </a:ext>
              </a:extLst>
            </p:cNvPr>
            <p:cNvGrpSpPr/>
            <p:nvPr/>
          </p:nvGrpSpPr>
          <p:grpSpPr>
            <a:xfrm>
              <a:off x="914400" y="1143000"/>
              <a:ext cx="4572000" cy="6553200"/>
              <a:chOff x="838200" y="1371600"/>
              <a:chExt cx="1524000" cy="1752600"/>
            </a:xfrm>
          </p:grpSpPr>
          <p:sp>
            <p:nvSpPr>
              <p:cNvPr id="266" name="Rounded Rectangle 2">
                <a:extLst>
                  <a:ext uri="{FF2B5EF4-FFF2-40B4-BE49-F238E27FC236}">
                    <a16:creationId xmlns:a16="http://schemas.microsoft.com/office/drawing/2014/main" id="{B7E9BB66-AC5C-A5CC-5BA9-88FBC4C04634}"/>
                  </a:ext>
                </a:extLst>
              </p:cNvPr>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ounded Rectangle 3">
                <a:extLst>
                  <a:ext uri="{FF2B5EF4-FFF2-40B4-BE49-F238E27FC236}">
                    <a16:creationId xmlns:a16="http://schemas.microsoft.com/office/drawing/2014/main" id="{E374F80F-CE7F-9385-3B3C-7A7736F6DC71}"/>
                  </a:ext>
                </a:extLst>
              </p:cNvPr>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ounded Rectangle 4">
                <a:extLst>
                  <a:ext uri="{FF2B5EF4-FFF2-40B4-BE49-F238E27FC236}">
                    <a16:creationId xmlns:a16="http://schemas.microsoft.com/office/drawing/2014/main" id="{02E03430-059B-FD3D-DDD6-65F0F3CF65B4}"/>
                  </a:ext>
                </a:extLst>
              </p:cNvPr>
              <p:cNvSpPr/>
              <p:nvPr/>
            </p:nvSpPr>
            <p:spPr>
              <a:xfrm>
                <a:off x="1143000" y="13716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onut 5">
                <a:extLst>
                  <a:ext uri="{FF2B5EF4-FFF2-40B4-BE49-F238E27FC236}">
                    <a16:creationId xmlns:a16="http://schemas.microsoft.com/office/drawing/2014/main" id="{1979FCCC-CB28-E66B-F9A2-0DE1743297EC}"/>
                  </a:ext>
                </a:extLst>
              </p:cNvPr>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0" name="Donut 6">
                <a:extLst>
                  <a:ext uri="{FF2B5EF4-FFF2-40B4-BE49-F238E27FC236}">
                    <a16:creationId xmlns:a16="http://schemas.microsoft.com/office/drawing/2014/main" id="{5F060ACE-811E-118B-7D48-E02BEDCB9ED0}"/>
                  </a:ext>
                </a:extLst>
              </p:cNvPr>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1" name="Donut 7">
                <a:extLst>
                  <a:ext uri="{FF2B5EF4-FFF2-40B4-BE49-F238E27FC236}">
                    <a16:creationId xmlns:a16="http://schemas.microsoft.com/office/drawing/2014/main" id="{CCC6F831-27D7-6B4C-7645-94BC7061A312}"/>
                  </a:ext>
                </a:extLst>
              </p:cNvPr>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62" name="Frame 12">
              <a:extLst>
                <a:ext uri="{FF2B5EF4-FFF2-40B4-BE49-F238E27FC236}">
                  <a16:creationId xmlns:a16="http://schemas.microsoft.com/office/drawing/2014/main" id="{99A6D131-DB41-0D06-4036-CD31C17905F7}"/>
                </a:ext>
              </a:extLst>
            </p:cNvPr>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Frame 262">
              <a:extLst>
                <a:ext uri="{FF2B5EF4-FFF2-40B4-BE49-F238E27FC236}">
                  <a16:creationId xmlns:a16="http://schemas.microsoft.com/office/drawing/2014/main" id="{B526840B-9B8C-D1AB-36FE-455C5F820410}"/>
                </a:ext>
              </a:extLst>
            </p:cNvPr>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Frame 263">
              <a:extLst>
                <a:ext uri="{FF2B5EF4-FFF2-40B4-BE49-F238E27FC236}">
                  <a16:creationId xmlns:a16="http://schemas.microsoft.com/office/drawing/2014/main" id="{E1CE0691-FBBF-F7AC-1B61-0FC6AEDABABC}"/>
                </a:ext>
              </a:extLst>
            </p:cNvPr>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Rectangle 264">
              <a:extLst>
                <a:ext uri="{FF2B5EF4-FFF2-40B4-BE49-F238E27FC236}">
                  <a16:creationId xmlns:a16="http://schemas.microsoft.com/office/drawing/2014/main" id="{270F1252-65D2-D296-79AA-A8EDBA7584BE}"/>
                </a:ext>
              </a:extLst>
            </p:cNvPr>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 13">
            <a:extLst>
              <a:ext uri="{FF2B5EF4-FFF2-40B4-BE49-F238E27FC236}">
                <a16:creationId xmlns:a16="http://schemas.microsoft.com/office/drawing/2014/main" id="{50F8C3C4-62FA-3123-EE30-C93BEF1D204E}"/>
              </a:ext>
            </a:extLst>
          </p:cNvPr>
          <p:cNvGrpSpPr/>
          <p:nvPr/>
        </p:nvGrpSpPr>
        <p:grpSpPr>
          <a:xfrm rot="20006383">
            <a:off x="9791181" y="2883706"/>
            <a:ext cx="836428" cy="1092435"/>
            <a:chOff x="838200" y="1066800"/>
            <a:chExt cx="2438400" cy="3352800"/>
          </a:xfrm>
        </p:grpSpPr>
        <p:sp>
          <p:nvSpPr>
            <p:cNvPr id="302" name="Rounded Rectangle 17">
              <a:extLst>
                <a:ext uri="{FF2B5EF4-FFF2-40B4-BE49-F238E27FC236}">
                  <a16:creationId xmlns:a16="http://schemas.microsoft.com/office/drawing/2014/main" id="{FA88CD9A-82D8-F0A3-185B-CAB28BA9F39A}"/>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2">
              <a:extLst>
                <a:ext uri="{FF2B5EF4-FFF2-40B4-BE49-F238E27FC236}">
                  <a16:creationId xmlns:a16="http://schemas.microsoft.com/office/drawing/2014/main" id="{F5749353-47E0-52E8-11D8-563113A5D88E}"/>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ed Rectangle 3">
              <a:extLst>
                <a:ext uri="{FF2B5EF4-FFF2-40B4-BE49-F238E27FC236}">
                  <a16:creationId xmlns:a16="http://schemas.microsoft.com/office/drawing/2014/main" id="{486B0F2A-8C7B-33D1-59AE-39D5AE62FF83}"/>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ed Rectangle 4">
              <a:extLst>
                <a:ext uri="{FF2B5EF4-FFF2-40B4-BE49-F238E27FC236}">
                  <a16:creationId xmlns:a16="http://schemas.microsoft.com/office/drawing/2014/main" id="{B6FE8A56-E87F-017D-200D-5F1DD87310CA}"/>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Donut 5">
              <a:extLst>
                <a:ext uri="{FF2B5EF4-FFF2-40B4-BE49-F238E27FC236}">
                  <a16:creationId xmlns:a16="http://schemas.microsoft.com/office/drawing/2014/main" id="{E27CA2E4-9E42-9F9E-906C-EF0AC9E45959}"/>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7" name="Donut 6">
              <a:extLst>
                <a:ext uri="{FF2B5EF4-FFF2-40B4-BE49-F238E27FC236}">
                  <a16:creationId xmlns:a16="http://schemas.microsoft.com/office/drawing/2014/main" id="{79990C8F-BF7D-5699-608F-42E70FD9B1DE}"/>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8" name="Donut 7">
              <a:extLst>
                <a:ext uri="{FF2B5EF4-FFF2-40B4-BE49-F238E27FC236}">
                  <a16:creationId xmlns:a16="http://schemas.microsoft.com/office/drawing/2014/main" id="{FE058A45-2E5F-C948-342A-5F307EA8ED7D}"/>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9" name="Plaque 8">
              <a:extLst>
                <a:ext uri="{FF2B5EF4-FFF2-40B4-BE49-F238E27FC236}">
                  <a16:creationId xmlns:a16="http://schemas.microsoft.com/office/drawing/2014/main" id="{666315F4-60FD-69B0-3CAD-D6DFE96CCC78}"/>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Plaque 9">
              <a:extLst>
                <a:ext uri="{FF2B5EF4-FFF2-40B4-BE49-F238E27FC236}">
                  <a16:creationId xmlns:a16="http://schemas.microsoft.com/office/drawing/2014/main" id="{6A6E456F-F0C6-5F16-B4BA-48AE34CA20ED}"/>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Plaque 10">
              <a:extLst>
                <a:ext uri="{FF2B5EF4-FFF2-40B4-BE49-F238E27FC236}">
                  <a16:creationId xmlns:a16="http://schemas.microsoft.com/office/drawing/2014/main" id="{3CECFC3D-2E93-61DF-808F-DD8DC6F26994}"/>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a:off x="7599418" y="2330083"/>
            <a:ext cx="4468535" cy="1854467"/>
          </a:xfrm>
          <a:custGeom>
            <a:avLst/>
            <a:gdLst>
              <a:gd name="connsiteX0" fmla="*/ 0 w 4514850"/>
              <a:gd name="connsiteY0" fmla="*/ 1114425 h 1371600"/>
              <a:gd name="connsiteX1" fmla="*/ 0 w 4514850"/>
              <a:gd name="connsiteY1" fmla="*/ 1114425 h 1371600"/>
              <a:gd name="connsiteX2" fmla="*/ 85725 w 4514850"/>
              <a:gd name="connsiteY2" fmla="*/ 1076325 h 1371600"/>
              <a:gd name="connsiteX3" fmla="*/ 133350 w 4514850"/>
              <a:gd name="connsiteY3" fmla="*/ 1047750 h 1371600"/>
              <a:gd name="connsiteX4" fmla="*/ 161925 w 4514850"/>
              <a:gd name="connsiteY4" fmla="*/ 1038225 h 1371600"/>
              <a:gd name="connsiteX5" fmla="*/ 333375 w 4514850"/>
              <a:gd name="connsiteY5" fmla="*/ 933450 h 1371600"/>
              <a:gd name="connsiteX6" fmla="*/ 361950 w 4514850"/>
              <a:gd name="connsiteY6" fmla="*/ 923925 h 1371600"/>
              <a:gd name="connsiteX7" fmla="*/ 447675 w 4514850"/>
              <a:gd name="connsiteY7" fmla="*/ 876300 h 1371600"/>
              <a:gd name="connsiteX8" fmla="*/ 552450 w 4514850"/>
              <a:gd name="connsiteY8" fmla="*/ 847725 h 1371600"/>
              <a:gd name="connsiteX9" fmla="*/ 581025 w 4514850"/>
              <a:gd name="connsiteY9" fmla="*/ 838200 h 1371600"/>
              <a:gd name="connsiteX10" fmla="*/ 638175 w 4514850"/>
              <a:gd name="connsiteY10" fmla="*/ 828675 h 1371600"/>
              <a:gd name="connsiteX11" fmla="*/ 676275 w 4514850"/>
              <a:gd name="connsiteY11" fmla="*/ 819150 h 1371600"/>
              <a:gd name="connsiteX12" fmla="*/ 704850 w 4514850"/>
              <a:gd name="connsiteY12" fmla="*/ 809625 h 1371600"/>
              <a:gd name="connsiteX13" fmla="*/ 771525 w 4514850"/>
              <a:gd name="connsiteY13" fmla="*/ 800100 h 1371600"/>
              <a:gd name="connsiteX14" fmla="*/ 857250 w 4514850"/>
              <a:gd name="connsiteY14" fmla="*/ 762000 h 1371600"/>
              <a:gd name="connsiteX15" fmla="*/ 885825 w 4514850"/>
              <a:gd name="connsiteY15" fmla="*/ 733425 h 1371600"/>
              <a:gd name="connsiteX16" fmla="*/ 942975 w 4514850"/>
              <a:gd name="connsiteY16" fmla="*/ 695325 h 1371600"/>
              <a:gd name="connsiteX17" fmla="*/ 981075 w 4514850"/>
              <a:gd name="connsiteY17" fmla="*/ 676275 h 1371600"/>
              <a:gd name="connsiteX18" fmla="*/ 1019175 w 4514850"/>
              <a:gd name="connsiteY18" fmla="*/ 638175 h 1371600"/>
              <a:gd name="connsiteX19" fmla="*/ 1057275 w 4514850"/>
              <a:gd name="connsiteY19" fmla="*/ 609600 h 1371600"/>
              <a:gd name="connsiteX20" fmla="*/ 1114425 w 4514850"/>
              <a:gd name="connsiteY20" fmla="*/ 552450 h 1371600"/>
              <a:gd name="connsiteX21" fmla="*/ 1143000 w 4514850"/>
              <a:gd name="connsiteY21" fmla="*/ 523875 h 1371600"/>
              <a:gd name="connsiteX22" fmla="*/ 1190625 w 4514850"/>
              <a:gd name="connsiteY22" fmla="*/ 476250 h 1371600"/>
              <a:gd name="connsiteX23" fmla="*/ 1276350 w 4514850"/>
              <a:gd name="connsiteY23" fmla="*/ 371475 h 1371600"/>
              <a:gd name="connsiteX24" fmla="*/ 1333500 w 4514850"/>
              <a:gd name="connsiteY24" fmla="*/ 323850 h 1371600"/>
              <a:gd name="connsiteX25" fmla="*/ 1352550 w 4514850"/>
              <a:gd name="connsiteY25" fmla="*/ 285750 h 1371600"/>
              <a:gd name="connsiteX26" fmla="*/ 1409700 w 4514850"/>
              <a:gd name="connsiteY26" fmla="*/ 247650 h 1371600"/>
              <a:gd name="connsiteX27" fmla="*/ 1438275 w 4514850"/>
              <a:gd name="connsiteY27" fmla="*/ 219075 h 1371600"/>
              <a:gd name="connsiteX28" fmla="*/ 1476375 w 4514850"/>
              <a:gd name="connsiteY28" fmla="*/ 200025 h 1371600"/>
              <a:gd name="connsiteX29" fmla="*/ 1504950 w 4514850"/>
              <a:gd name="connsiteY29" fmla="*/ 180975 h 1371600"/>
              <a:gd name="connsiteX30" fmla="*/ 1543050 w 4514850"/>
              <a:gd name="connsiteY30" fmla="*/ 152400 h 1371600"/>
              <a:gd name="connsiteX31" fmla="*/ 1571625 w 4514850"/>
              <a:gd name="connsiteY31" fmla="*/ 133350 h 1371600"/>
              <a:gd name="connsiteX32" fmla="*/ 1600200 w 4514850"/>
              <a:gd name="connsiteY32" fmla="*/ 104775 h 1371600"/>
              <a:gd name="connsiteX33" fmla="*/ 1628775 w 4514850"/>
              <a:gd name="connsiteY33" fmla="*/ 95250 h 1371600"/>
              <a:gd name="connsiteX34" fmla="*/ 1657350 w 4514850"/>
              <a:gd name="connsiteY34" fmla="*/ 76200 h 1371600"/>
              <a:gd name="connsiteX35" fmla="*/ 1714500 w 4514850"/>
              <a:gd name="connsiteY35" fmla="*/ 57150 h 1371600"/>
              <a:gd name="connsiteX36" fmla="*/ 1838325 w 4514850"/>
              <a:gd name="connsiteY36" fmla="*/ 28575 h 1371600"/>
              <a:gd name="connsiteX37" fmla="*/ 1952625 w 4514850"/>
              <a:gd name="connsiteY37" fmla="*/ 19050 h 1371600"/>
              <a:gd name="connsiteX38" fmla="*/ 2419350 w 4514850"/>
              <a:gd name="connsiteY38" fmla="*/ 0 h 1371600"/>
              <a:gd name="connsiteX39" fmla="*/ 2581275 w 4514850"/>
              <a:gd name="connsiteY39" fmla="*/ 9525 h 1371600"/>
              <a:gd name="connsiteX40" fmla="*/ 2667000 w 4514850"/>
              <a:gd name="connsiteY40" fmla="*/ 38100 h 1371600"/>
              <a:gd name="connsiteX41" fmla="*/ 2695575 w 4514850"/>
              <a:gd name="connsiteY41" fmla="*/ 47625 h 1371600"/>
              <a:gd name="connsiteX42" fmla="*/ 2752725 w 4514850"/>
              <a:gd name="connsiteY42" fmla="*/ 85725 h 1371600"/>
              <a:gd name="connsiteX43" fmla="*/ 2800350 w 4514850"/>
              <a:gd name="connsiteY43" fmla="*/ 95250 h 1371600"/>
              <a:gd name="connsiteX44" fmla="*/ 2838450 w 4514850"/>
              <a:gd name="connsiteY44" fmla="*/ 114300 h 1371600"/>
              <a:gd name="connsiteX45" fmla="*/ 2876550 w 4514850"/>
              <a:gd name="connsiteY45" fmla="*/ 123825 h 1371600"/>
              <a:gd name="connsiteX46" fmla="*/ 2905125 w 4514850"/>
              <a:gd name="connsiteY46" fmla="*/ 142875 h 1371600"/>
              <a:gd name="connsiteX47" fmla="*/ 3000375 w 4514850"/>
              <a:gd name="connsiteY47" fmla="*/ 161925 h 1371600"/>
              <a:gd name="connsiteX48" fmla="*/ 3124200 w 4514850"/>
              <a:gd name="connsiteY48" fmla="*/ 190500 h 1371600"/>
              <a:gd name="connsiteX49" fmla="*/ 3209925 w 4514850"/>
              <a:gd name="connsiteY49" fmla="*/ 209550 h 1371600"/>
              <a:gd name="connsiteX50" fmla="*/ 3314700 w 4514850"/>
              <a:gd name="connsiteY50" fmla="*/ 247650 h 1371600"/>
              <a:gd name="connsiteX51" fmla="*/ 3400425 w 4514850"/>
              <a:gd name="connsiteY51" fmla="*/ 276225 h 1371600"/>
              <a:gd name="connsiteX52" fmla="*/ 3429000 w 4514850"/>
              <a:gd name="connsiteY52" fmla="*/ 285750 h 1371600"/>
              <a:gd name="connsiteX53" fmla="*/ 3505200 w 4514850"/>
              <a:gd name="connsiteY53" fmla="*/ 314325 h 1371600"/>
              <a:gd name="connsiteX54" fmla="*/ 3571875 w 4514850"/>
              <a:gd name="connsiteY54" fmla="*/ 352425 h 1371600"/>
              <a:gd name="connsiteX55" fmla="*/ 3619500 w 4514850"/>
              <a:gd name="connsiteY55" fmla="*/ 361950 h 1371600"/>
              <a:gd name="connsiteX56" fmla="*/ 3714750 w 4514850"/>
              <a:gd name="connsiteY56" fmla="*/ 390525 h 1371600"/>
              <a:gd name="connsiteX57" fmla="*/ 3752850 w 4514850"/>
              <a:gd name="connsiteY57" fmla="*/ 409575 h 1371600"/>
              <a:gd name="connsiteX58" fmla="*/ 3819525 w 4514850"/>
              <a:gd name="connsiteY58" fmla="*/ 428625 h 1371600"/>
              <a:gd name="connsiteX59" fmla="*/ 3886200 w 4514850"/>
              <a:gd name="connsiteY59" fmla="*/ 476250 h 1371600"/>
              <a:gd name="connsiteX60" fmla="*/ 3924300 w 4514850"/>
              <a:gd name="connsiteY60" fmla="*/ 485775 h 1371600"/>
              <a:gd name="connsiteX61" fmla="*/ 3981450 w 4514850"/>
              <a:gd name="connsiteY61" fmla="*/ 504825 h 1371600"/>
              <a:gd name="connsiteX62" fmla="*/ 4010025 w 4514850"/>
              <a:gd name="connsiteY62" fmla="*/ 533400 h 1371600"/>
              <a:gd name="connsiteX63" fmla="*/ 4038600 w 4514850"/>
              <a:gd name="connsiteY63" fmla="*/ 542925 h 1371600"/>
              <a:gd name="connsiteX64" fmla="*/ 4086225 w 4514850"/>
              <a:gd name="connsiteY64" fmla="*/ 581025 h 1371600"/>
              <a:gd name="connsiteX65" fmla="*/ 4124325 w 4514850"/>
              <a:gd name="connsiteY65" fmla="*/ 619125 h 1371600"/>
              <a:gd name="connsiteX66" fmla="*/ 4152900 w 4514850"/>
              <a:gd name="connsiteY66" fmla="*/ 647700 h 1371600"/>
              <a:gd name="connsiteX67" fmla="*/ 4219575 w 4514850"/>
              <a:gd name="connsiteY67" fmla="*/ 695325 h 1371600"/>
              <a:gd name="connsiteX68" fmla="*/ 4257675 w 4514850"/>
              <a:gd name="connsiteY68" fmla="*/ 752475 h 1371600"/>
              <a:gd name="connsiteX69" fmla="*/ 4305300 w 4514850"/>
              <a:gd name="connsiteY69" fmla="*/ 809625 h 1371600"/>
              <a:gd name="connsiteX70" fmla="*/ 4314825 w 4514850"/>
              <a:gd name="connsiteY70" fmla="*/ 838200 h 1371600"/>
              <a:gd name="connsiteX71" fmla="*/ 4352925 w 4514850"/>
              <a:gd name="connsiteY71" fmla="*/ 895350 h 1371600"/>
              <a:gd name="connsiteX72" fmla="*/ 4381500 w 4514850"/>
              <a:gd name="connsiteY72" fmla="*/ 962025 h 1371600"/>
              <a:gd name="connsiteX73" fmla="*/ 4448175 w 4514850"/>
              <a:gd name="connsiteY73" fmla="*/ 1057275 h 1371600"/>
              <a:gd name="connsiteX74" fmla="*/ 4486275 w 4514850"/>
              <a:gd name="connsiteY74" fmla="*/ 1114425 h 1371600"/>
              <a:gd name="connsiteX75" fmla="*/ 4505325 w 4514850"/>
              <a:gd name="connsiteY75" fmla="*/ 1143000 h 1371600"/>
              <a:gd name="connsiteX76" fmla="*/ 4514850 w 4514850"/>
              <a:gd name="connsiteY76" fmla="*/ 1171575 h 1371600"/>
              <a:gd name="connsiteX77" fmla="*/ 4505325 w 4514850"/>
              <a:gd name="connsiteY77" fmla="*/ 1200150 h 1371600"/>
              <a:gd name="connsiteX78" fmla="*/ 4486275 w 4514850"/>
              <a:gd name="connsiteY78" fmla="*/ 1228725 h 1371600"/>
              <a:gd name="connsiteX79" fmla="*/ 4429125 w 4514850"/>
              <a:gd name="connsiteY79" fmla="*/ 1276350 h 1371600"/>
              <a:gd name="connsiteX80" fmla="*/ 4400550 w 4514850"/>
              <a:gd name="connsiteY80" fmla="*/ 1285875 h 1371600"/>
              <a:gd name="connsiteX81" fmla="*/ 4343400 w 4514850"/>
              <a:gd name="connsiteY81" fmla="*/ 1323975 h 1371600"/>
              <a:gd name="connsiteX82" fmla="*/ 4314825 w 4514850"/>
              <a:gd name="connsiteY82" fmla="*/ 1343025 h 1371600"/>
              <a:gd name="connsiteX83" fmla="*/ 4286250 w 4514850"/>
              <a:gd name="connsiteY83" fmla="*/ 1352550 h 1371600"/>
              <a:gd name="connsiteX84" fmla="*/ 4133850 w 4514850"/>
              <a:gd name="connsiteY84" fmla="*/ 1371600 h 1371600"/>
              <a:gd name="connsiteX85" fmla="*/ 2371725 w 4514850"/>
              <a:gd name="connsiteY85" fmla="*/ 1362075 h 1371600"/>
              <a:gd name="connsiteX86" fmla="*/ 2228850 w 4514850"/>
              <a:gd name="connsiteY86" fmla="*/ 1352550 h 1371600"/>
              <a:gd name="connsiteX87" fmla="*/ 1809750 w 4514850"/>
              <a:gd name="connsiteY87" fmla="*/ 1333500 h 1371600"/>
              <a:gd name="connsiteX88" fmla="*/ 1381125 w 4514850"/>
              <a:gd name="connsiteY88" fmla="*/ 1314450 h 1371600"/>
              <a:gd name="connsiteX89" fmla="*/ 1266825 w 4514850"/>
              <a:gd name="connsiteY89" fmla="*/ 1304925 h 1371600"/>
              <a:gd name="connsiteX90" fmla="*/ 1123950 w 4514850"/>
              <a:gd name="connsiteY90" fmla="*/ 1295400 h 1371600"/>
              <a:gd name="connsiteX91" fmla="*/ 1085850 w 4514850"/>
              <a:gd name="connsiteY91" fmla="*/ 1285875 h 1371600"/>
              <a:gd name="connsiteX92" fmla="*/ 914400 w 4514850"/>
              <a:gd name="connsiteY92" fmla="*/ 1266825 h 1371600"/>
              <a:gd name="connsiteX93" fmla="*/ 714375 w 4514850"/>
              <a:gd name="connsiteY93" fmla="*/ 1238250 h 1371600"/>
              <a:gd name="connsiteX94" fmla="*/ 581025 w 4514850"/>
              <a:gd name="connsiteY94" fmla="*/ 1219200 h 1371600"/>
              <a:gd name="connsiteX95" fmla="*/ 533400 w 4514850"/>
              <a:gd name="connsiteY95" fmla="*/ 1209675 h 1371600"/>
              <a:gd name="connsiteX96" fmla="*/ 457200 w 4514850"/>
              <a:gd name="connsiteY96" fmla="*/ 1200150 h 1371600"/>
              <a:gd name="connsiteX97" fmla="*/ 371475 w 4514850"/>
              <a:gd name="connsiteY97" fmla="*/ 1181100 h 1371600"/>
              <a:gd name="connsiteX98" fmla="*/ 209550 w 4514850"/>
              <a:gd name="connsiteY98" fmla="*/ 1171575 h 1371600"/>
              <a:gd name="connsiteX99" fmla="*/ 180975 w 4514850"/>
              <a:gd name="connsiteY99" fmla="*/ 1162050 h 1371600"/>
              <a:gd name="connsiteX100" fmla="*/ 66675 w 4514850"/>
              <a:gd name="connsiteY100" fmla="*/ 1143000 h 1371600"/>
              <a:gd name="connsiteX101" fmla="*/ 0 w 4514850"/>
              <a:gd name="connsiteY101" fmla="*/ 111442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514850" h="1371600">
                <a:moveTo>
                  <a:pt x="0" y="1114425"/>
                </a:moveTo>
                <a:lnTo>
                  <a:pt x="0" y="1114425"/>
                </a:lnTo>
                <a:cubicBezTo>
                  <a:pt x="28575" y="1101725"/>
                  <a:pt x="57756" y="1090309"/>
                  <a:pt x="85725" y="1076325"/>
                </a:cubicBezTo>
                <a:cubicBezTo>
                  <a:pt x="102284" y="1068046"/>
                  <a:pt x="116791" y="1056029"/>
                  <a:pt x="133350" y="1047750"/>
                </a:cubicBezTo>
                <a:cubicBezTo>
                  <a:pt x="142330" y="1043260"/>
                  <a:pt x="153208" y="1043206"/>
                  <a:pt x="161925" y="1038225"/>
                </a:cubicBezTo>
                <a:cubicBezTo>
                  <a:pt x="220077" y="1004995"/>
                  <a:pt x="269835" y="954630"/>
                  <a:pt x="333375" y="933450"/>
                </a:cubicBezTo>
                <a:cubicBezTo>
                  <a:pt x="342900" y="930275"/>
                  <a:pt x="352970" y="928415"/>
                  <a:pt x="361950" y="923925"/>
                </a:cubicBezTo>
                <a:cubicBezTo>
                  <a:pt x="458125" y="875837"/>
                  <a:pt x="365118" y="912992"/>
                  <a:pt x="447675" y="876300"/>
                </a:cubicBezTo>
                <a:cubicBezTo>
                  <a:pt x="516502" y="845710"/>
                  <a:pt x="474741" y="864994"/>
                  <a:pt x="552450" y="847725"/>
                </a:cubicBezTo>
                <a:cubicBezTo>
                  <a:pt x="562251" y="845547"/>
                  <a:pt x="571224" y="840378"/>
                  <a:pt x="581025" y="838200"/>
                </a:cubicBezTo>
                <a:cubicBezTo>
                  <a:pt x="599878" y="834010"/>
                  <a:pt x="619237" y="832463"/>
                  <a:pt x="638175" y="828675"/>
                </a:cubicBezTo>
                <a:cubicBezTo>
                  <a:pt x="651012" y="826108"/>
                  <a:pt x="663688" y="822746"/>
                  <a:pt x="676275" y="819150"/>
                </a:cubicBezTo>
                <a:cubicBezTo>
                  <a:pt x="685929" y="816392"/>
                  <a:pt x="695005" y="811594"/>
                  <a:pt x="704850" y="809625"/>
                </a:cubicBezTo>
                <a:cubicBezTo>
                  <a:pt x="726865" y="805222"/>
                  <a:pt x="749300" y="803275"/>
                  <a:pt x="771525" y="800100"/>
                </a:cubicBezTo>
                <a:cubicBezTo>
                  <a:pt x="813058" y="786256"/>
                  <a:pt x="827061" y="787157"/>
                  <a:pt x="857250" y="762000"/>
                </a:cubicBezTo>
                <a:cubicBezTo>
                  <a:pt x="867598" y="753376"/>
                  <a:pt x="875192" y="741695"/>
                  <a:pt x="885825" y="733425"/>
                </a:cubicBezTo>
                <a:cubicBezTo>
                  <a:pt x="903897" y="719369"/>
                  <a:pt x="922497" y="705564"/>
                  <a:pt x="942975" y="695325"/>
                </a:cubicBezTo>
                <a:cubicBezTo>
                  <a:pt x="955675" y="688975"/>
                  <a:pt x="969716" y="684794"/>
                  <a:pt x="981075" y="676275"/>
                </a:cubicBezTo>
                <a:cubicBezTo>
                  <a:pt x="995443" y="665499"/>
                  <a:pt x="1005658" y="650002"/>
                  <a:pt x="1019175" y="638175"/>
                </a:cubicBezTo>
                <a:cubicBezTo>
                  <a:pt x="1031122" y="627721"/>
                  <a:pt x="1045475" y="620220"/>
                  <a:pt x="1057275" y="609600"/>
                </a:cubicBezTo>
                <a:cubicBezTo>
                  <a:pt x="1077300" y="591578"/>
                  <a:pt x="1095375" y="571500"/>
                  <a:pt x="1114425" y="552450"/>
                </a:cubicBezTo>
                <a:cubicBezTo>
                  <a:pt x="1123950" y="542925"/>
                  <a:pt x="1135528" y="535083"/>
                  <a:pt x="1143000" y="523875"/>
                </a:cubicBezTo>
                <a:cubicBezTo>
                  <a:pt x="1168400" y="485775"/>
                  <a:pt x="1152525" y="501650"/>
                  <a:pt x="1190625" y="476250"/>
                </a:cubicBezTo>
                <a:cubicBezTo>
                  <a:pt x="1267210" y="361373"/>
                  <a:pt x="1187010" y="473578"/>
                  <a:pt x="1276350" y="371475"/>
                </a:cubicBezTo>
                <a:cubicBezTo>
                  <a:pt x="1318235" y="323606"/>
                  <a:pt x="1266607" y="357297"/>
                  <a:pt x="1333500" y="323850"/>
                </a:cubicBezTo>
                <a:cubicBezTo>
                  <a:pt x="1339850" y="311150"/>
                  <a:pt x="1342510" y="295790"/>
                  <a:pt x="1352550" y="285750"/>
                </a:cubicBezTo>
                <a:cubicBezTo>
                  <a:pt x="1368739" y="269561"/>
                  <a:pt x="1393511" y="263839"/>
                  <a:pt x="1409700" y="247650"/>
                </a:cubicBezTo>
                <a:cubicBezTo>
                  <a:pt x="1419225" y="238125"/>
                  <a:pt x="1427314" y="226905"/>
                  <a:pt x="1438275" y="219075"/>
                </a:cubicBezTo>
                <a:cubicBezTo>
                  <a:pt x="1449829" y="210822"/>
                  <a:pt x="1464047" y="207070"/>
                  <a:pt x="1476375" y="200025"/>
                </a:cubicBezTo>
                <a:cubicBezTo>
                  <a:pt x="1486314" y="194345"/>
                  <a:pt x="1495635" y="187629"/>
                  <a:pt x="1504950" y="180975"/>
                </a:cubicBezTo>
                <a:cubicBezTo>
                  <a:pt x="1517868" y="171748"/>
                  <a:pt x="1530132" y="161627"/>
                  <a:pt x="1543050" y="152400"/>
                </a:cubicBezTo>
                <a:cubicBezTo>
                  <a:pt x="1552365" y="145746"/>
                  <a:pt x="1562831" y="140679"/>
                  <a:pt x="1571625" y="133350"/>
                </a:cubicBezTo>
                <a:cubicBezTo>
                  <a:pt x="1581973" y="124726"/>
                  <a:pt x="1588992" y="112247"/>
                  <a:pt x="1600200" y="104775"/>
                </a:cubicBezTo>
                <a:cubicBezTo>
                  <a:pt x="1608554" y="99206"/>
                  <a:pt x="1619795" y="99740"/>
                  <a:pt x="1628775" y="95250"/>
                </a:cubicBezTo>
                <a:cubicBezTo>
                  <a:pt x="1639014" y="90130"/>
                  <a:pt x="1646889" y="80849"/>
                  <a:pt x="1657350" y="76200"/>
                </a:cubicBezTo>
                <a:cubicBezTo>
                  <a:pt x="1675700" y="68045"/>
                  <a:pt x="1695019" y="62020"/>
                  <a:pt x="1714500" y="57150"/>
                </a:cubicBezTo>
                <a:cubicBezTo>
                  <a:pt x="1732648" y="52613"/>
                  <a:pt x="1810635" y="31833"/>
                  <a:pt x="1838325" y="28575"/>
                </a:cubicBezTo>
                <a:cubicBezTo>
                  <a:pt x="1876295" y="24108"/>
                  <a:pt x="1914459" y="21295"/>
                  <a:pt x="1952625" y="19050"/>
                </a:cubicBezTo>
                <a:cubicBezTo>
                  <a:pt x="2066697" y="12340"/>
                  <a:pt x="2314573" y="3881"/>
                  <a:pt x="2419350" y="0"/>
                </a:cubicBezTo>
                <a:cubicBezTo>
                  <a:pt x="2473325" y="3175"/>
                  <a:pt x="2527835" y="1304"/>
                  <a:pt x="2581275" y="9525"/>
                </a:cubicBezTo>
                <a:cubicBezTo>
                  <a:pt x="2611045" y="14105"/>
                  <a:pt x="2638425" y="28575"/>
                  <a:pt x="2667000" y="38100"/>
                </a:cubicBezTo>
                <a:cubicBezTo>
                  <a:pt x="2676525" y="41275"/>
                  <a:pt x="2687221" y="42056"/>
                  <a:pt x="2695575" y="47625"/>
                </a:cubicBezTo>
                <a:cubicBezTo>
                  <a:pt x="2714625" y="60325"/>
                  <a:pt x="2730274" y="81235"/>
                  <a:pt x="2752725" y="85725"/>
                </a:cubicBezTo>
                <a:lnTo>
                  <a:pt x="2800350" y="95250"/>
                </a:lnTo>
                <a:cubicBezTo>
                  <a:pt x="2813050" y="101600"/>
                  <a:pt x="2825155" y="109314"/>
                  <a:pt x="2838450" y="114300"/>
                </a:cubicBezTo>
                <a:cubicBezTo>
                  <a:pt x="2850707" y="118897"/>
                  <a:pt x="2864518" y="118668"/>
                  <a:pt x="2876550" y="123825"/>
                </a:cubicBezTo>
                <a:cubicBezTo>
                  <a:pt x="2887072" y="128334"/>
                  <a:pt x="2894184" y="139508"/>
                  <a:pt x="2905125" y="142875"/>
                </a:cubicBezTo>
                <a:cubicBezTo>
                  <a:pt x="2936072" y="152397"/>
                  <a:pt x="2968963" y="154072"/>
                  <a:pt x="3000375" y="161925"/>
                </a:cubicBezTo>
                <a:cubicBezTo>
                  <a:pt x="3187112" y="208609"/>
                  <a:pt x="2992263" y="161181"/>
                  <a:pt x="3124200" y="190500"/>
                </a:cubicBezTo>
                <a:cubicBezTo>
                  <a:pt x="3245264" y="217403"/>
                  <a:pt x="3066286" y="180822"/>
                  <a:pt x="3209925" y="209550"/>
                </a:cubicBezTo>
                <a:cubicBezTo>
                  <a:pt x="3269828" y="249485"/>
                  <a:pt x="3205568" y="211273"/>
                  <a:pt x="3314700" y="247650"/>
                </a:cubicBezTo>
                <a:lnTo>
                  <a:pt x="3400425" y="276225"/>
                </a:lnTo>
                <a:cubicBezTo>
                  <a:pt x="3409950" y="279400"/>
                  <a:pt x="3420020" y="281260"/>
                  <a:pt x="3429000" y="285750"/>
                </a:cubicBezTo>
                <a:cubicBezTo>
                  <a:pt x="3478809" y="310654"/>
                  <a:pt x="3453325" y="301356"/>
                  <a:pt x="3505200" y="314325"/>
                </a:cubicBezTo>
                <a:cubicBezTo>
                  <a:pt x="3526103" y="328260"/>
                  <a:pt x="3547705" y="344368"/>
                  <a:pt x="3571875" y="352425"/>
                </a:cubicBezTo>
                <a:cubicBezTo>
                  <a:pt x="3587234" y="357545"/>
                  <a:pt x="3603993" y="357298"/>
                  <a:pt x="3619500" y="361950"/>
                </a:cubicBezTo>
                <a:cubicBezTo>
                  <a:pt x="3744813" y="399544"/>
                  <a:pt x="3591032" y="365781"/>
                  <a:pt x="3714750" y="390525"/>
                </a:cubicBezTo>
                <a:cubicBezTo>
                  <a:pt x="3727450" y="396875"/>
                  <a:pt x="3739799" y="403982"/>
                  <a:pt x="3752850" y="409575"/>
                </a:cubicBezTo>
                <a:cubicBezTo>
                  <a:pt x="3771981" y="417774"/>
                  <a:pt x="3800191" y="423792"/>
                  <a:pt x="3819525" y="428625"/>
                </a:cubicBezTo>
                <a:cubicBezTo>
                  <a:pt x="3823862" y="431878"/>
                  <a:pt x="3875367" y="471607"/>
                  <a:pt x="3886200" y="476250"/>
                </a:cubicBezTo>
                <a:cubicBezTo>
                  <a:pt x="3898232" y="481407"/>
                  <a:pt x="3911761" y="482013"/>
                  <a:pt x="3924300" y="485775"/>
                </a:cubicBezTo>
                <a:cubicBezTo>
                  <a:pt x="3943534" y="491545"/>
                  <a:pt x="3981450" y="504825"/>
                  <a:pt x="3981450" y="504825"/>
                </a:cubicBezTo>
                <a:cubicBezTo>
                  <a:pt x="3990975" y="514350"/>
                  <a:pt x="3998817" y="525928"/>
                  <a:pt x="4010025" y="533400"/>
                </a:cubicBezTo>
                <a:cubicBezTo>
                  <a:pt x="4018379" y="538969"/>
                  <a:pt x="4030760" y="536653"/>
                  <a:pt x="4038600" y="542925"/>
                </a:cubicBezTo>
                <a:cubicBezTo>
                  <a:pt x="4100148" y="592164"/>
                  <a:pt x="4014401" y="557084"/>
                  <a:pt x="4086225" y="581025"/>
                </a:cubicBezTo>
                <a:cubicBezTo>
                  <a:pt x="4104368" y="635454"/>
                  <a:pt x="4080782" y="590096"/>
                  <a:pt x="4124325" y="619125"/>
                </a:cubicBezTo>
                <a:cubicBezTo>
                  <a:pt x="4135533" y="626597"/>
                  <a:pt x="4141939" y="639870"/>
                  <a:pt x="4152900" y="647700"/>
                </a:cubicBezTo>
                <a:cubicBezTo>
                  <a:pt x="4201502" y="682416"/>
                  <a:pt x="4182427" y="647563"/>
                  <a:pt x="4219575" y="695325"/>
                </a:cubicBezTo>
                <a:cubicBezTo>
                  <a:pt x="4233631" y="713397"/>
                  <a:pt x="4241486" y="736286"/>
                  <a:pt x="4257675" y="752475"/>
                </a:cubicBezTo>
                <a:cubicBezTo>
                  <a:pt x="4278741" y="773541"/>
                  <a:pt x="4292039" y="783103"/>
                  <a:pt x="4305300" y="809625"/>
                </a:cubicBezTo>
                <a:cubicBezTo>
                  <a:pt x="4309790" y="818605"/>
                  <a:pt x="4309949" y="829423"/>
                  <a:pt x="4314825" y="838200"/>
                </a:cubicBezTo>
                <a:cubicBezTo>
                  <a:pt x="4325944" y="858214"/>
                  <a:pt x="4345685" y="873630"/>
                  <a:pt x="4352925" y="895350"/>
                </a:cubicBezTo>
                <a:cubicBezTo>
                  <a:pt x="4362779" y="924911"/>
                  <a:pt x="4363845" y="932600"/>
                  <a:pt x="4381500" y="962025"/>
                </a:cubicBezTo>
                <a:cubicBezTo>
                  <a:pt x="4419981" y="1026160"/>
                  <a:pt x="4411704" y="1005174"/>
                  <a:pt x="4448175" y="1057275"/>
                </a:cubicBezTo>
                <a:cubicBezTo>
                  <a:pt x="4461305" y="1076032"/>
                  <a:pt x="4473575" y="1095375"/>
                  <a:pt x="4486275" y="1114425"/>
                </a:cubicBezTo>
                <a:cubicBezTo>
                  <a:pt x="4492625" y="1123950"/>
                  <a:pt x="4501705" y="1132140"/>
                  <a:pt x="4505325" y="1143000"/>
                </a:cubicBezTo>
                <a:lnTo>
                  <a:pt x="4514850" y="1171575"/>
                </a:lnTo>
                <a:cubicBezTo>
                  <a:pt x="4511675" y="1181100"/>
                  <a:pt x="4509815" y="1191170"/>
                  <a:pt x="4505325" y="1200150"/>
                </a:cubicBezTo>
                <a:cubicBezTo>
                  <a:pt x="4500205" y="1210389"/>
                  <a:pt x="4493604" y="1219931"/>
                  <a:pt x="4486275" y="1228725"/>
                </a:cubicBezTo>
                <a:cubicBezTo>
                  <a:pt x="4471228" y="1246781"/>
                  <a:pt x="4450532" y="1265646"/>
                  <a:pt x="4429125" y="1276350"/>
                </a:cubicBezTo>
                <a:cubicBezTo>
                  <a:pt x="4420145" y="1280840"/>
                  <a:pt x="4410075" y="1282700"/>
                  <a:pt x="4400550" y="1285875"/>
                </a:cubicBezTo>
                <a:cubicBezTo>
                  <a:pt x="4346381" y="1340044"/>
                  <a:pt x="4398539" y="1296406"/>
                  <a:pt x="4343400" y="1323975"/>
                </a:cubicBezTo>
                <a:cubicBezTo>
                  <a:pt x="4333161" y="1329095"/>
                  <a:pt x="4325064" y="1337905"/>
                  <a:pt x="4314825" y="1343025"/>
                </a:cubicBezTo>
                <a:cubicBezTo>
                  <a:pt x="4305845" y="1347515"/>
                  <a:pt x="4295990" y="1350115"/>
                  <a:pt x="4286250" y="1352550"/>
                </a:cubicBezTo>
                <a:cubicBezTo>
                  <a:pt x="4230013" y="1366609"/>
                  <a:pt x="4198914" y="1365685"/>
                  <a:pt x="4133850" y="1371600"/>
                </a:cubicBezTo>
                <a:lnTo>
                  <a:pt x="2371725" y="1362075"/>
                </a:lnTo>
                <a:cubicBezTo>
                  <a:pt x="2323997" y="1361598"/>
                  <a:pt x="2276519" y="1354974"/>
                  <a:pt x="2228850" y="1352550"/>
                </a:cubicBezTo>
                <a:lnTo>
                  <a:pt x="1809750" y="1333500"/>
                </a:lnTo>
                <a:cubicBezTo>
                  <a:pt x="1559022" y="1318751"/>
                  <a:pt x="1701859" y="1325905"/>
                  <a:pt x="1381125" y="1314450"/>
                </a:cubicBezTo>
                <a:lnTo>
                  <a:pt x="1266825" y="1304925"/>
                </a:lnTo>
                <a:cubicBezTo>
                  <a:pt x="1219225" y="1301399"/>
                  <a:pt x="1171418" y="1300397"/>
                  <a:pt x="1123950" y="1295400"/>
                </a:cubicBezTo>
                <a:cubicBezTo>
                  <a:pt x="1110931" y="1294030"/>
                  <a:pt x="1098821" y="1287644"/>
                  <a:pt x="1085850" y="1285875"/>
                </a:cubicBezTo>
                <a:cubicBezTo>
                  <a:pt x="1028876" y="1278106"/>
                  <a:pt x="914400" y="1266825"/>
                  <a:pt x="914400" y="1266825"/>
                </a:cubicBezTo>
                <a:cubicBezTo>
                  <a:pt x="825994" y="1237356"/>
                  <a:pt x="926042" y="1268488"/>
                  <a:pt x="714375" y="1238250"/>
                </a:cubicBezTo>
                <a:cubicBezTo>
                  <a:pt x="669925" y="1231900"/>
                  <a:pt x="625054" y="1228006"/>
                  <a:pt x="581025" y="1219200"/>
                </a:cubicBezTo>
                <a:cubicBezTo>
                  <a:pt x="565150" y="1216025"/>
                  <a:pt x="549401" y="1212137"/>
                  <a:pt x="533400" y="1209675"/>
                </a:cubicBezTo>
                <a:cubicBezTo>
                  <a:pt x="508100" y="1205783"/>
                  <a:pt x="482449" y="1204358"/>
                  <a:pt x="457200" y="1200150"/>
                </a:cubicBezTo>
                <a:cubicBezTo>
                  <a:pt x="414609" y="1193051"/>
                  <a:pt x="418068" y="1185336"/>
                  <a:pt x="371475" y="1181100"/>
                </a:cubicBezTo>
                <a:cubicBezTo>
                  <a:pt x="317629" y="1176205"/>
                  <a:pt x="263525" y="1174750"/>
                  <a:pt x="209550" y="1171575"/>
                </a:cubicBezTo>
                <a:cubicBezTo>
                  <a:pt x="200025" y="1168400"/>
                  <a:pt x="190820" y="1164019"/>
                  <a:pt x="180975" y="1162050"/>
                </a:cubicBezTo>
                <a:cubicBezTo>
                  <a:pt x="100330" y="1145921"/>
                  <a:pt x="134832" y="1160039"/>
                  <a:pt x="66675" y="1143000"/>
                </a:cubicBezTo>
                <a:cubicBezTo>
                  <a:pt x="35088" y="1135103"/>
                  <a:pt x="11112" y="1119187"/>
                  <a:pt x="0" y="1114425"/>
                </a:cubicBezTo>
                <a:close/>
              </a:path>
            </a:pathLst>
          </a:cu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8777878" y="3096595"/>
            <a:ext cx="2490403" cy="1441033"/>
            <a:chOff x="3403435" y="5504783"/>
            <a:chExt cx="2968523" cy="2355433"/>
          </a:xfrm>
        </p:grpSpPr>
        <p:sp>
          <p:nvSpPr>
            <p:cNvPr id="8" name="Cube 7"/>
            <p:cNvSpPr/>
            <p:nvPr/>
          </p:nvSpPr>
          <p:spPr>
            <a:xfrm>
              <a:off x="3781158" y="6019822"/>
              <a:ext cx="2590800" cy="1219200"/>
            </a:xfrm>
            <a:prstGeom prst="cube">
              <a:avLst>
                <a:gd name="adj" fmla="val 43506"/>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a:off x="4038600" y="6096000"/>
              <a:ext cx="2133600" cy="381000"/>
            </a:xfrm>
            <a:prstGeom prst="parallelogram">
              <a:avLst>
                <a:gd name="adj" fmla="val 102922"/>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8314819">
              <a:off x="2568856" y="6339362"/>
              <a:ext cx="2355433" cy="686275"/>
            </a:xfrm>
            <a:custGeom>
              <a:avLst/>
              <a:gdLst>
                <a:gd name="connsiteX0" fmla="*/ 1990917 w 3099497"/>
                <a:gd name="connsiteY0" fmla="*/ 465 h 558606"/>
                <a:gd name="connsiteX1" fmla="*/ 1990917 w 3099497"/>
                <a:gd name="connsiteY1" fmla="*/ 465 h 558606"/>
                <a:gd name="connsiteX2" fmla="*/ 577754 w 3099497"/>
                <a:gd name="connsiteY2" fmla="*/ 12341 h 558606"/>
                <a:gd name="connsiteX3" fmla="*/ 530253 w 3099497"/>
                <a:gd name="connsiteY3" fmla="*/ 24216 h 558606"/>
                <a:gd name="connsiteX4" fmla="*/ 470876 w 3099497"/>
                <a:gd name="connsiteY4" fmla="*/ 36091 h 558606"/>
                <a:gd name="connsiteX5" fmla="*/ 435250 w 3099497"/>
                <a:gd name="connsiteY5" fmla="*/ 47967 h 558606"/>
                <a:gd name="connsiteX6" fmla="*/ 387749 w 3099497"/>
                <a:gd name="connsiteY6" fmla="*/ 59842 h 558606"/>
                <a:gd name="connsiteX7" fmla="*/ 352123 w 3099497"/>
                <a:gd name="connsiteY7" fmla="*/ 83593 h 558606"/>
                <a:gd name="connsiteX8" fmla="*/ 316497 w 3099497"/>
                <a:gd name="connsiteY8" fmla="*/ 95468 h 558606"/>
                <a:gd name="connsiteX9" fmla="*/ 209619 w 3099497"/>
                <a:gd name="connsiteY9" fmla="*/ 154845 h 558606"/>
                <a:gd name="connsiteX10" fmla="*/ 173993 w 3099497"/>
                <a:gd name="connsiteY10" fmla="*/ 190471 h 558606"/>
                <a:gd name="connsiteX11" fmla="*/ 102741 w 3099497"/>
                <a:gd name="connsiteY11" fmla="*/ 249847 h 558606"/>
                <a:gd name="connsiteX12" fmla="*/ 55240 w 3099497"/>
                <a:gd name="connsiteY12" fmla="*/ 321099 h 558606"/>
                <a:gd name="connsiteX13" fmla="*/ 31489 w 3099497"/>
                <a:gd name="connsiteY13" fmla="*/ 356725 h 558606"/>
                <a:gd name="connsiteX14" fmla="*/ 31489 w 3099497"/>
                <a:gd name="connsiteY14" fmla="*/ 475478 h 558606"/>
                <a:gd name="connsiteX15" fmla="*/ 90866 w 3099497"/>
                <a:gd name="connsiteY15" fmla="*/ 487354 h 558606"/>
                <a:gd name="connsiteX16" fmla="*/ 126491 w 3099497"/>
                <a:gd name="connsiteY16" fmla="*/ 499229 h 558606"/>
                <a:gd name="connsiteX17" fmla="*/ 268995 w 3099497"/>
                <a:gd name="connsiteY17" fmla="*/ 522980 h 558606"/>
                <a:gd name="connsiteX18" fmla="*/ 387749 w 3099497"/>
                <a:gd name="connsiteY18" fmla="*/ 546730 h 558606"/>
                <a:gd name="connsiteX19" fmla="*/ 613380 w 3099497"/>
                <a:gd name="connsiteY19" fmla="*/ 558606 h 558606"/>
                <a:gd name="connsiteX20" fmla="*/ 969640 w 3099497"/>
                <a:gd name="connsiteY20" fmla="*/ 546730 h 558606"/>
                <a:gd name="connsiteX21" fmla="*/ 2560933 w 3099497"/>
                <a:gd name="connsiteY21" fmla="*/ 522980 h 558606"/>
                <a:gd name="connsiteX22" fmla="*/ 2703437 w 3099497"/>
                <a:gd name="connsiteY22" fmla="*/ 511104 h 558606"/>
                <a:gd name="connsiteX23" fmla="*/ 2786564 w 3099497"/>
                <a:gd name="connsiteY23" fmla="*/ 499229 h 558606"/>
                <a:gd name="connsiteX24" fmla="*/ 2881567 w 3099497"/>
                <a:gd name="connsiteY24" fmla="*/ 487354 h 558606"/>
                <a:gd name="connsiteX25" fmla="*/ 2929068 w 3099497"/>
                <a:gd name="connsiteY25" fmla="*/ 475478 h 558606"/>
                <a:gd name="connsiteX26" fmla="*/ 3000320 w 3099497"/>
                <a:gd name="connsiteY26" fmla="*/ 451728 h 558606"/>
                <a:gd name="connsiteX27" fmla="*/ 3059697 w 3099497"/>
                <a:gd name="connsiteY27" fmla="*/ 380476 h 558606"/>
                <a:gd name="connsiteX28" fmla="*/ 3083447 w 3099497"/>
                <a:gd name="connsiteY28" fmla="*/ 344850 h 558606"/>
                <a:gd name="connsiteX29" fmla="*/ 3047821 w 3099497"/>
                <a:gd name="connsiteY29" fmla="*/ 142969 h 558606"/>
                <a:gd name="connsiteX30" fmla="*/ 3012195 w 3099497"/>
                <a:gd name="connsiteY30" fmla="*/ 131094 h 558606"/>
                <a:gd name="connsiteX31" fmla="*/ 2940943 w 3099497"/>
                <a:gd name="connsiteY31" fmla="*/ 83593 h 558606"/>
                <a:gd name="connsiteX32" fmla="*/ 2869691 w 3099497"/>
                <a:gd name="connsiteY32" fmla="*/ 59842 h 558606"/>
                <a:gd name="connsiteX33" fmla="*/ 2834066 w 3099497"/>
                <a:gd name="connsiteY33" fmla="*/ 47967 h 558606"/>
                <a:gd name="connsiteX34" fmla="*/ 2774689 w 3099497"/>
                <a:gd name="connsiteY34" fmla="*/ 36091 h 558606"/>
                <a:gd name="connsiteX35" fmla="*/ 2727188 w 3099497"/>
                <a:gd name="connsiteY35" fmla="*/ 24216 h 558606"/>
                <a:gd name="connsiteX36" fmla="*/ 2109671 w 3099497"/>
                <a:gd name="connsiteY36" fmla="*/ 12341 h 558606"/>
                <a:gd name="connsiteX37" fmla="*/ 1884040 w 3099497"/>
                <a:gd name="connsiteY37" fmla="*/ 465 h 558606"/>
                <a:gd name="connsiteX38" fmla="*/ 1884040 w 3099497"/>
                <a:gd name="connsiteY38" fmla="*/ 465 h 558606"/>
                <a:gd name="connsiteX39" fmla="*/ 1907790 w 3099497"/>
                <a:gd name="connsiteY39" fmla="*/ 12341 h 55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099497" h="558606">
                  <a:moveTo>
                    <a:pt x="1990917" y="465"/>
                  </a:moveTo>
                  <a:lnTo>
                    <a:pt x="1990917" y="465"/>
                  </a:lnTo>
                  <a:lnTo>
                    <a:pt x="577754" y="12341"/>
                  </a:lnTo>
                  <a:cubicBezTo>
                    <a:pt x="561435" y="12606"/>
                    <a:pt x="546185" y="20676"/>
                    <a:pt x="530253" y="24216"/>
                  </a:cubicBezTo>
                  <a:cubicBezTo>
                    <a:pt x="510549" y="28594"/>
                    <a:pt x="490458" y="31196"/>
                    <a:pt x="470876" y="36091"/>
                  </a:cubicBezTo>
                  <a:cubicBezTo>
                    <a:pt x="458732" y="39127"/>
                    <a:pt x="447286" y="44528"/>
                    <a:pt x="435250" y="47967"/>
                  </a:cubicBezTo>
                  <a:cubicBezTo>
                    <a:pt x="419557" y="52451"/>
                    <a:pt x="403583" y="55884"/>
                    <a:pt x="387749" y="59842"/>
                  </a:cubicBezTo>
                  <a:cubicBezTo>
                    <a:pt x="375874" y="67759"/>
                    <a:pt x="364889" y="77210"/>
                    <a:pt x="352123" y="83593"/>
                  </a:cubicBezTo>
                  <a:cubicBezTo>
                    <a:pt x="340927" y="89191"/>
                    <a:pt x="327439" y="89389"/>
                    <a:pt x="316497" y="95468"/>
                  </a:cubicBezTo>
                  <a:cubicBezTo>
                    <a:pt x="193991" y="163526"/>
                    <a:pt x="290234" y="127972"/>
                    <a:pt x="209619" y="154845"/>
                  </a:cubicBezTo>
                  <a:cubicBezTo>
                    <a:pt x="197744" y="166720"/>
                    <a:pt x="186895" y="179720"/>
                    <a:pt x="173993" y="190471"/>
                  </a:cubicBezTo>
                  <a:cubicBezTo>
                    <a:pt x="130657" y="226584"/>
                    <a:pt x="141088" y="200543"/>
                    <a:pt x="102741" y="249847"/>
                  </a:cubicBezTo>
                  <a:cubicBezTo>
                    <a:pt x="85216" y="272379"/>
                    <a:pt x="71074" y="297348"/>
                    <a:pt x="55240" y="321099"/>
                  </a:cubicBezTo>
                  <a:lnTo>
                    <a:pt x="31489" y="356725"/>
                  </a:lnTo>
                  <a:cubicBezTo>
                    <a:pt x="18743" y="394964"/>
                    <a:pt x="0" y="433492"/>
                    <a:pt x="31489" y="475478"/>
                  </a:cubicBezTo>
                  <a:cubicBezTo>
                    <a:pt x="43600" y="491625"/>
                    <a:pt x="71284" y="482458"/>
                    <a:pt x="90866" y="487354"/>
                  </a:cubicBezTo>
                  <a:cubicBezTo>
                    <a:pt x="103010" y="490390"/>
                    <a:pt x="114217" y="496774"/>
                    <a:pt x="126491" y="499229"/>
                  </a:cubicBezTo>
                  <a:cubicBezTo>
                    <a:pt x="173712" y="508673"/>
                    <a:pt x="222276" y="511301"/>
                    <a:pt x="268995" y="522980"/>
                  </a:cubicBezTo>
                  <a:cubicBezTo>
                    <a:pt x="309671" y="533148"/>
                    <a:pt x="344930" y="543304"/>
                    <a:pt x="387749" y="546730"/>
                  </a:cubicBezTo>
                  <a:cubicBezTo>
                    <a:pt x="462824" y="552736"/>
                    <a:pt x="538170" y="554647"/>
                    <a:pt x="613380" y="558606"/>
                  </a:cubicBezTo>
                  <a:lnTo>
                    <a:pt x="969640" y="546730"/>
                  </a:lnTo>
                  <a:lnTo>
                    <a:pt x="2560933" y="522980"/>
                  </a:lnTo>
                  <a:cubicBezTo>
                    <a:pt x="2608434" y="519021"/>
                    <a:pt x="2656033" y="516094"/>
                    <a:pt x="2703437" y="511104"/>
                  </a:cubicBezTo>
                  <a:cubicBezTo>
                    <a:pt x="2731274" y="508174"/>
                    <a:pt x="2758819" y="502928"/>
                    <a:pt x="2786564" y="499229"/>
                  </a:cubicBezTo>
                  <a:lnTo>
                    <a:pt x="2881567" y="487354"/>
                  </a:lnTo>
                  <a:cubicBezTo>
                    <a:pt x="2897401" y="483395"/>
                    <a:pt x="2913435" y="480168"/>
                    <a:pt x="2929068" y="475478"/>
                  </a:cubicBezTo>
                  <a:cubicBezTo>
                    <a:pt x="2953047" y="468284"/>
                    <a:pt x="3000320" y="451728"/>
                    <a:pt x="3000320" y="451728"/>
                  </a:cubicBezTo>
                  <a:cubicBezTo>
                    <a:pt x="3059294" y="363269"/>
                    <a:pt x="2983495" y="471920"/>
                    <a:pt x="3059697" y="380476"/>
                  </a:cubicBezTo>
                  <a:cubicBezTo>
                    <a:pt x="3068834" y="369512"/>
                    <a:pt x="3075530" y="356725"/>
                    <a:pt x="3083447" y="344850"/>
                  </a:cubicBezTo>
                  <a:cubicBezTo>
                    <a:pt x="3081820" y="322069"/>
                    <a:pt x="3099497" y="184310"/>
                    <a:pt x="3047821" y="142969"/>
                  </a:cubicBezTo>
                  <a:cubicBezTo>
                    <a:pt x="3038046" y="135149"/>
                    <a:pt x="3024070" y="135052"/>
                    <a:pt x="3012195" y="131094"/>
                  </a:cubicBezTo>
                  <a:cubicBezTo>
                    <a:pt x="2988444" y="115260"/>
                    <a:pt x="2968023" y="92620"/>
                    <a:pt x="2940943" y="83593"/>
                  </a:cubicBezTo>
                  <a:lnTo>
                    <a:pt x="2869691" y="59842"/>
                  </a:lnTo>
                  <a:cubicBezTo>
                    <a:pt x="2857816" y="55884"/>
                    <a:pt x="2846340" y="50422"/>
                    <a:pt x="2834066" y="47967"/>
                  </a:cubicBezTo>
                  <a:cubicBezTo>
                    <a:pt x="2814274" y="44008"/>
                    <a:pt x="2794393" y="40470"/>
                    <a:pt x="2774689" y="36091"/>
                  </a:cubicBezTo>
                  <a:cubicBezTo>
                    <a:pt x="2758757" y="32550"/>
                    <a:pt x="2743499" y="24799"/>
                    <a:pt x="2727188" y="24216"/>
                  </a:cubicBezTo>
                  <a:cubicBezTo>
                    <a:pt x="2521442" y="16868"/>
                    <a:pt x="2315510" y="16299"/>
                    <a:pt x="2109671" y="12341"/>
                  </a:cubicBezTo>
                  <a:cubicBezTo>
                    <a:pt x="1899887" y="0"/>
                    <a:pt x="1975200" y="465"/>
                    <a:pt x="1884040" y="465"/>
                  </a:cubicBezTo>
                  <a:lnTo>
                    <a:pt x="1884040" y="465"/>
                  </a:lnTo>
                  <a:lnTo>
                    <a:pt x="1907790" y="12341"/>
                  </a:lnTo>
                </a:path>
              </a:pathLst>
            </a:custGeom>
            <a:solidFill>
              <a:schemeClr val="bg1">
                <a:lumMod val="50000"/>
              </a:schemeClr>
            </a:solidFill>
            <a:ln w="25400">
              <a:solidFill>
                <a:schemeClr val="tx1"/>
              </a:solidFill>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24151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4.81481E-6 L 0.61172 -0.22384 " pathEditMode="relative" rAng="0" ptsTypes="AA">
                                      <p:cBhvr>
                                        <p:cTn id="6" dur="2000" fill="hold"/>
                                        <p:tgtEl>
                                          <p:spTgt spid="120"/>
                                        </p:tgtEl>
                                        <p:attrNameLst>
                                          <p:attrName>ppt_x</p:attrName>
                                          <p:attrName>ppt_y</p:attrName>
                                        </p:attrNameLst>
                                      </p:cBhvr>
                                      <p:rCtr x="30586" y="-11204"/>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42" presetClass="path" presetSubtype="0" accel="50000" decel="50000" fill="hold" nodeType="withEffect">
                                  <p:stCondLst>
                                    <p:cond delay="0"/>
                                  </p:stCondLst>
                                  <p:childTnLst>
                                    <p:animMotion origin="layout" path="M 2.08333E-7 -1.48148E-6 L -0.48659 0.21898 " pathEditMode="relative" rAng="0" ptsTypes="AA">
                                      <p:cBhvr>
                                        <p:cTn id="18" dur="2000" fill="hold"/>
                                        <p:tgtEl>
                                          <p:spTgt spid="300"/>
                                        </p:tgtEl>
                                        <p:attrNameLst>
                                          <p:attrName>ppt_x</p:attrName>
                                          <p:attrName>ppt_y</p:attrName>
                                        </p:attrNameLst>
                                      </p:cBhvr>
                                      <p:rCtr x="-24336" y="10949"/>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B79D5AC5-1D78-4582-852C-40733C33F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extBox 38"/>
          <p:cNvSpPr txBox="1"/>
          <p:nvPr/>
        </p:nvSpPr>
        <p:spPr>
          <a:xfrm>
            <a:off x="198275" y="6450519"/>
            <a:ext cx="2895600" cy="369332"/>
          </a:xfrm>
          <a:prstGeom prst="rect">
            <a:avLst/>
          </a:prstGeom>
          <a:noFill/>
        </p:spPr>
        <p:txBody>
          <a:bodyPr wrap="square" rtlCol="0">
            <a:spAutoFit/>
          </a:bodyPr>
          <a:lstStyle/>
          <a:p>
            <a:r>
              <a:rPr lang="en-US" dirty="0">
                <a:solidFill>
                  <a:schemeClr val="bg1"/>
                </a:solidFill>
              </a:rPr>
              <a:t>Mormon 4:22</a:t>
            </a:r>
          </a:p>
        </p:txBody>
      </p:sp>
      <p:sp>
        <p:nvSpPr>
          <p:cNvPr id="9" name="Rectangle 8">
            <a:extLst>
              <a:ext uri="{FF2B5EF4-FFF2-40B4-BE49-F238E27FC236}">
                <a16:creationId xmlns:a16="http://schemas.microsoft.com/office/drawing/2014/main" id="{9A430F20-7D02-4385-B12E-FDC3C7C79218}"/>
              </a:ext>
            </a:extLst>
          </p:cNvPr>
          <p:cNvSpPr/>
          <p:nvPr/>
        </p:nvSpPr>
        <p:spPr>
          <a:xfrm>
            <a:off x="1573619" y="850665"/>
            <a:ext cx="6866997" cy="4401205"/>
          </a:xfrm>
          <a:prstGeom prst="rect">
            <a:avLst/>
          </a:prstGeom>
        </p:spPr>
        <p:txBody>
          <a:bodyPr wrap="square">
            <a:spAutoFit/>
          </a:bodyPr>
          <a:lstStyle/>
          <a:p>
            <a:r>
              <a:rPr lang="en-US" sz="2000" dirty="0">
                <a:solidFill>
                  <a:schemeClr val="bg1"/>
                </a:solidFill>
                <a:latin typeface="Abadi" panose="020B0604020104020204" pitchFamily="34" charset="0"/>
              </a:rPr>
              <a:t>“If you have made covenants, keep them. If you haven’t made them, make them. </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If you have made them and broken them, repent and repair them. It is </a:t>
            </a:r>
            <a:r>
              <a:rPr lang="en-US" sz="2000" i="1" dirty="0">
                <a:solidFill>
                  <a:schemeClr val="bg1"/>
                </a:solidFill>
                <a:latin typeface="Abadi" panose="020B0604020104020204" pitchFamily="34" charset="0"/>
              </a:rPr>
              <a:t>never</a:t>
            </a:r>
            <a:r>
              <a:rPr lang="en-US" sz="2000" dirty="0">
                <a:solidFill>
                  <a:schemeClr val="bg1"/>
                </a:solidFill>
                <a:latin typeface="Abadi" panose="020B0604020104020204" pitchFamily="34" charset="0"/>
              </a:rPr>
              <a:t> too late so long as the Master … says there is time. </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Please listen to the prompting of the Holy Spirit telling you right now, this very moment, that you should accept the atoning gift of the Lord Jesus Christ and enjoy the fellowship of His labor. </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Don’t delay. It’s getting late.” </a:t>
            </a:r>
          </a:p>
          <a:p>
            <a:r>
              <a:rPr lang="en-US" sz="2000" dirty="0">
                <a:solidFill>
                  <a:schemeClr val="bg1"/>
                </a:solidFill>
                <a:latin typeface="Abadi" panose="020B0604020104020204" pitchFamily="34" charset="0"/>
              </a:rPr>
              <a:t>Jeffrey R. Holland</a:t>
            </a:r>
            <a:endParaRPr lang="en-US" sz="2000" dirty="0">
              <a:solidFill>
                <a:schemeClr val="bg1"/>
              </a:solidFill>
            </a:endParaRPr>
          </a:p>
        </p:txBody>
      </p:sp>
      <p:grpSp>
        <p:nvGrpSpPr>
          <p:cNvPr id="12" name="Group 11">
            <a:extLst>
              <a:ext uri="{FF2B5EF4-FFF2-40B4-BE49-F238E27FC236}">
                <a16:creationId xmlns:a16="http://schemas.microsoft.com/office/drawing/2014/main" id="{1E0B247C-A59B-4BD2-B64E-59EAF6F2946C}"/>
              </a:ext>
            </a:extLst>
          </p:cNvPr>
          <p:cNvGrpSpPr/>
          <p:nvPr/>
        </p:nvGrpSpPr>
        <p:grpSpPr>
          <a:xfrm>
            <a:off x="8973011" y="1560036"/>
            <a:ext cx="2686594" cy="4088296"/>
            <a:chOff x="8996083" y="2362223"/>
            <a:chExt cx="2686594" cy="4088296"/>
          </a:xfrm>
        </p:grpSpPr>
        <p:grpSp>
          <p:nvGrpSpPr>
            <p:cNvPr id="54" name="Group 89">
              <a:extLst>
                <a:ext uri="{FF2B5EF4-FFF2-40B4-BE49-F238E27FC236}">
                  <a16:creationId xmlns:a16="http://schemas.microsoft.com/office/drawing/2014/main" id="{B3578413-6001-469C-96A3-8676508AA240}"/>
                </a:ext>
              </a:extLst>
            </p:cNvPr>
            <p:cNvGrpSpPr/>
            <p:nvPr/>
          </p:nvGrpSpPr>
          <p:grpSpPr>
            <a:xfrm>
              <a:off x="8996083" y="2362223"/>
              <a:ext cx="2686594" cy="4088296"/>
              <a:chOff x="2895600" y="1143000"/>
              <a:chExt cx="3505200" cy="5334000"/>
            </a:xfrm>
          </p:grpSpPr>
          <p:sp>
            <p:nvSpPr>
              <p:cNvPr id="55" name="Rounded Rectangle 7">
                <a:extLst>
                  <a:ext uri="{FF2B5EF4-FFF2-40B4-BE49-F238E27FC236}">
                    <a16:creationId xmlns:a16="http://schemas.microsoft.com/office/drawing/2014/main" id="{80FEADD1-174D-4592-8756-51EDA1170A15}"/>
                  </a:ext>
                </a:extLst>
              </p:cNvPr>
              <p:cNvSpPr/>
              <p:nvPr/>
            </p:nvSpPr>
            <p:spPr>
              <a:xfrm>
                <a:off x="2895600" y="1143000"/>
                <a:ext cx="3505200" cy="5334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8">
                <a:extLst>
                  <a:ext uri="{FF2B5EF4-FFF2-40B4-BE49-F238E27FC236}">
                    <a16:creationId xmlns:a16="http://schemas.microsoft.com/office/drawing/2014/main" id="{0E99E394-BC8F-4749-A714-498D12EE000B}"/>
                  </a:ext>
                </a:extLst>
              </p:cNvPr>
              <p:cNvSpPr/>
              <p:nvPr/>
            </p:nvSpPr>
            <p:spPr>
              <a:xfrm>
                <a:off x="3035808" y="1256488"/>
                <a:ext cx="3233031" cy="5120373"/>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9">
                <a:extLst>
                  <a:ext uri="{FF2B5EF4-FFF2-40B4-BE49-F238E27FC236}">
                    <a16:creationId xmlns:a16="http://schemas.microsoft.com/office/drawing/2014/main" id="{2F2BF3CF-5186-455C-91BA-6105D8D014D7}"/>
                  </a:ext>
                </a:extLst>
              </p:cNvPr>
              <p:cNvSpPr/>
              <p:nvPr/>
            </p:nvSpPr>
            <p:spPr>
              <a:xfrm>
                <a:off x="3234813" y="1438705"/>
                <a:ext cx="2826774" cy="4791289"/>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10">
                <a:extLst>
                  <a:ext uri="{FF2B5EF4-FFF2-40B4-BE49-F238E27FC236}">
                    <a16:creationId xmlns:a16="http://schemas.microsoft.com/office/drawing/2014/main" id="{D7334265-5B3A-4B9F-B62E-AB91CF55A190}"/>
                  </a:ext>
                </a:extLst>
              </p:cNvPr>
              <p:cNvSpPr/>
              <p:nvPr/>
            </p:nvSpPr>
            <p:spPr>
              <a:xfrm>
                <a:off x="3393141" y="1931893"/>
                <a:ext cx="2590799" cy="3784341"/>
              </a:xfrm>
              <a:prstGeom prst="roundRect">
                <a:avLst>
                  <a:gd name="adj" fmla="val 628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9" name="Rounded Rectangle 11">
                <a:extLst>
                  <a:ext uri="{FF2B5EF4-FFF2-40B4-BE49-F238E27FC236}">
                    <a16:creationId xmlns:a16="http://schemas.microsoft.com/office/drawing/2014/main" id="{C137E561-3D4E-44F6-9604-6B788238FED4}"/>
                  </a:ext>
                </a:extLst>
              </p:cNvPr>
              <p:cNvSpPr/>
              <p:nvPr/>
            </p:nvSpPr>
            <p:spPr>
              <a:xfrm flipV="1">
                <a:off x="4223453" y="1610307"/>
                <a:ext cx="973207" cy="120168"/>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60" name="Frame 59">
                <a:extLst>
                  <a:ext uri="{FF2B5EF4-FFF2-40B4-BE49-F238E27FC236}">
                    <a16:creationId xmlns:a16="http://schemas.microsoft.com/office/drawing/2014/main" id="{34731198-979B-43C0-9F59-FC36C4898AE2}"/>
                  </a:ext>
                </a:extLst>
              </p:cNvPr>
              <p:cNvSpPr/>
              <p:nvPr/>
            </p:nvSpPr>
            <p:spPr>
              <a:xfrm>
                <a:off x="4520364" y="5889526"/>
                <a:ext cx="362892" cy="313765"/>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ounded Rectangle 13">
                <a:extLst>
                  <a:ext uri="{FF2B5EF4-FFF2-40B4-BE49-F238E27FC236}">
                    <a16:creationId xmlns:a16="http://schemas.microsoft.com/office/drawing/2014/main" id="{62E24BC2-D231-480D-B5F0-A2D35E629948}"/>
                  </a:ext>
                </a:extLst>
              </p:cNvPr>
              <p:cNvSpPr/>
              <p:nvPr/>
            </p:nvSpPr>
            <p:spPr>
              <a:xfrm>
                <a:off x="5138928" y="5909555"/>
                <a:ext cx="602070" cy="267034"/>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62" name="Rounded Rectangle 14">
                <a:extLst>
                  <a:ext uri="{FF2B5EF4-FFF2-40B4-BE49-F238E27FC236}">
                    <a16:creationId xmlns:a16="http://schemas.microsoft.com/office/drawing/2014/main" id="{CBA2848A-3D14-4594-B8F5-118FE67A47FB}"/>
                  </a:ext>
                </a:extLst>
              </p:cNvPr>
              <p:cNvSpPr/>
              <p:nvPr/>
            </p:nvSpPr>
            <p:spPr>
              <a:xfrm>
                <a:off x="3538906" y="5936259"/>
                <a:ext cx="602070" cy="267034"/>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pic>
          <p:nvPicPr>
            <p:cNvPr id="11" name="Picture 10">
              <a:extLst>
                <a:ext uri="{FF2B5EF4-FFF2-40B4-BE49-F238E27FC236}">
                  <a16:creationId xmlns:a16="http://schemas.microsoft.com/office/drawing/2014/main" id="{DCE9EF40-4D77-4233-832D-2C87228A7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8581" y="3225353"/>
              <a:ext cx="1863436" cy="2327564"/>
            </a:xfrm>
            <a:prstGeom prst="rect">
              <a:avLst/>
            </a:prstGeom>
          </p:spPr>
        </p:pic>
      </p:grpSp>
    </p:spTree>
    <p:extLst>
      <p:ext uri="{BB962C8B-B14F-4D97-AF65-F5344CB8AC3E}">
        <p14:creationId xmlns:p14="http://schemas.microsoft.com/office/powerpoint/2010/main" val="57955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E371FB5-88ED-4258-9297-62036EC90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676400" y="0"/>
            <a:ext cx="8763000" cy="707886"/>
          </a:xfrm>
          <a:prstGeom prst="rect">
            <a:avLst/>
          </a:prstGeom>
          <a:noFill/>
        </p:spPr>
        <p:txBody>
          <a:bodyPr wrap="square" rtlCol="0">
            <a:spAutoFit/>
          </a:bodyPr>
          <a:lstStyle/>
          <a:p>
            <a:pPr algn="ctr"/>
            <a:r>
              <a:rPr lang="en-US" sz="4000" dirty="0">
                <a:solidFill>
                  <a:schemeClr val="bg1"/>
                </a:solidFill>
                <a:latin typeface="Aharoni" pitchFamily="2" charset="-79"/>
                <a:cs typeface="Aharoni" pitchFamily="2" charset="-79"/>
              </a:rPr>
              <a:t>Hill Shim</a:t>
            </a:r>
          </a:p>
        </p:txBody>
      </p:sp>
      <p:grpSp>
        <p:nvGrpSpPr>
          <p:cNvPr id="2" name="Group 20"/>
          <p:cNvGrpSpPr/>
          <p:nvPr/>
        </p:nvGrpSpPr>
        <p:grpSpPr>
          <a:xfrm rot="16200000">
            <a:off x="6860711" y="3438940"/>
            <a:ext cx="2590799" cy="3942521"/>
            <a:chOff x="5867400" y="990600"/>
            <a:chExt cx="2686594" cy="4088296"/>
          </a:xfrm>
        </p:grpSpPr>
        <p:grpSp>
          <p:nvGrpSpPr>
            <p:cNvPr id="3" name="Group 19"/>
            <p:cNvGrpSpPr/>
            <p:nvPr/>
          </p:nvGrpSpPr>
          <p:grpSpPr>
            <a:xfrm>
              <a:off x="5867400" y="990600"/>
              <a:ext cx="2686594" cy="4088296"/>
              <a:chOff x="5867400" y="1676400"/>
              <a:chExt cx="2686594" cy="4088296"/>
            </a:xfrm>
          </p:grpSpPr>
          <p:sp>
            <p:nvSpPr>
              <p:cNvPr id="33" name="Rounded Rectangle 32"/>
              <p:cNvSpPr/>
              <p:nvPr/>
            </p:nvSpPr>
            <p:spPr>
              <a:xfrm>
                <a:off x="5867400" y="1676400"/>
                <a:ext cx="2686594" cy="40882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5974864" y="1763384"/>
                <a:ext cx="2477987" cy="39245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6127393" y="1903046"/>
                <a:ext cx="2166608" cy="367233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248745" y="2281055"/>
                <a:ext cx="1985743" cy="2900545"/>
              </a:xfrm>
              <a:prstGeom prst="roundRect">
                <a:avLst>
                  <a:gd name="adj" fmla="val 62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7" name="Rounded Rectangle 36"/>
              <p:cNvSpPr/>
              <p:nvPr/>
            </p:nvSpPr>
            <p:spPr>
              <a:xfrm flipV="1">
                <a:off x="6885146" y="2034572"/>
                <a:ext cx="745924" cy="9210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30" name="Frame 29"/>
            <p:cNvSpPr/>
            <p:nvPr/>
          </p:nvSpPr>
          <p:spPr>
            <a:xfrm>
              <a:off x="7069696" y="4556649"/>
              <a:ext cx="278142" cy="240488"/>
            </a:xfrm>
            <a:prstGeom prst="frame">
              <a:avLst>
                <a:gd name="adj1" fmla="val 183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7543800" y="4572000"/>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2" name="Rounded Rectangle 31"/>
            <p:cNvSpPr/>
            <p:nvPr/>
          </p:nvSpPr>
          <p:spPr>
            <a:xfrm>
              <a:off x="6317448" y="4592468"/>
              <a:ext cx="461462" cy="204671"/>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39" name="TextBox 38"/>
          <p:cNvSpPr txBox="1"/>
          <p:nvPr/>
        </p:nvSpPr>
        <p:spPr>
          <a:xfrm>
            <a:off x="196825" y="6462064"/>
            <a:ext cx="2895600" cy="369332"/>
          </a:xfrm>
          <a:prstGeom prst="rect">
            <a:avLst/>
          </a:prstGeom>
          <a:noFill/>
        </p:spPr>
        <p:txBody>
          <a:bodyPr wrap="square" rtlCol="0">
            <a:spAutoFit/>
          </a:bodyPr>
          <a:lstStyle/>
          <a:p>
            <a:r>
              <a:rPr lang="en-US" dirty="0">
                <a:solidFill>
                  <a:schemeClr val="bg1"/>
                </a:solidFill>
              </a:rPr>
              <a:t>Mormon 4:23</a:t>
            </a:r>
          </a:p>
        </p:txBody>
      </p:sp>
      <p:sp>
        <p:nvSpPr>
          <p:cNvPr id="41" name="Rectangle 40"/>
          <p:cNvSpPr/>
          <p:nvPr/>
        </p:nvSpPr>
        <p:spPr>
          <a:xfrm>
            <a:off x="1905000" y="1066801"/>
            <a:ext cx="4572000" cy="3108543"/>
          </a:xfrm>
          <a:prstGeom prst="rect">
            <a:avLst/>
          </a:prstGeom>
        </p:spPr>
        <p:txBody>
          <a:bodyPr wrap="square">
            <a:spAutoFit/>
          </a:bodyPr>
          <a:lstStyle/>
          <a:p>
            <a:pPr fontAlgn="base"/>
            <a:r>
              <a:rPr lang="en-US" sz="2800" dirty="0">
                <a:solidFill>
                  <a:schemeClr val="bg1"/>
                </a:solidFill>
              </a:rPr>
              <a:t>“And now I, Mormon, seeing that the Lamanites were about to overthrow the land, therefore I did go to the hill Shim, and did take up all the records which Ammaron had hid up unto the Lord.”</a:t>
            </a:r>
          </a:p>
        </p:txBody>
      </p:sp>
      <p:pic>
        <p:nvPicPr>
          <p:cNvPr id="6" name="Picture 5">
            <a:extLst>
              <a:ext uri="{FF2B5EF4-FFF2-40B4-BE49-F238E27FC236}">
                <a16:creationId xmlns:a16="http://schemas.microsoft.com/office/drawing/2014/main" id="{4DABD1C7-9FF6-5FA9-02D7-36D0060D7EBE}"/>
              </a:ext>
            </a:extLst>
          </p:cNvPr>
          <p:cNvPicPr>
            <a:picLocks noChangeAspect="1"/>
          </p:cNvPicPr>
          <p:nvPr/>
        </p:nvPicPr>
        <p:blipFill>
          <a:blip r:embed="rId3"/>
          <a:stretch>
            <a:fillRect/>
          </a:stretch>
        </p:blipFill>
        <p:spPr>
          <a:xfrm>
            <a:off x="6983602" y="4567762"/>
            <a:ext cx="2297264" cy="1633610"/>
          </a:xfrm>
          <a:prstGeom prst="rect">
            <a:avLst/>
          </a:prstGeom>
        </p:spPr>
      </p:pic>
    </p:spTree>
    <p:extLst>
      <p:ext uri="{BB962C8B-B14F-4D97-AF65-F5344CB8AC3E}">
        <p14:creationId xmlns:p14="http://schemas.microsoft.com/office/powerpoint/2010/main" val="2005906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D9D55F-6D72-42D9-B22C-13D38C270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54106" y="268941"/>
            <a:ext cx="9144000" cy="4247317"/>
          </a:xfrm>
          <a:prstGeom prst="rect">
            <a:avLst/>
          </a:prstGeom>
        </p:spPr>
        <p:txBody>
          <a:bodyPr wrap="square">
            <a:spAutoFit/>
          </a:bodyPr>
          <a:lstStyle/>
          <a:p>
            <a:pPr fontAlgn="base"/>
            <a:r>
              <a:rPr lang="en-US" dirty="0">
                <a:solidFill>
                  <a:schemeClr val="bg1"/>
                </a:solidFill>
              </a:rPr>
              <a:t>Sources:</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latin typeface="Abadi" panose="020B0604020104020204" pitchFamily="34" charset="0"/>
              </a:rPr>
              <a:t>(</a:t>
            </a:r>
            <a:r>
              <a:rPr lang="en-US" i="1" dirty="0">
                <a:solidFill>
                  <a:schemeClr val="bg1"/>
                </a:solidFill>
                <a:latin typeface="Abadi" panose="020B0604020104020204" pitchFamily="34" charset="0"/>
              </a:rPr>
              <a:t>For the Strength of Youth</a:t>
            </a:r>
            <a:r>
              <a:rPr lang="en-US" dirty="0">
                <a:solidFill>
                  <a:schemeClr val="bg1"/>
                </a:solidFill>
                <a:latin typeface="Abadi" panose="020B0604020104020204" pitchFamily="34" charset="0"/>
              </a:rPr>
              <a:t> [booklet, 2011], 28).</a:t>
            </a:r>
          </a:p>
          <a:p>
            <a:pPr fontAlgn="base"/>
            <a:endParaRPr lang="en-US" dirty="0">
              <a:solidFill>
                <a:schemeClr val="bg1"/>
              </a:solidFill>
            </a:endParaRPr>
          </a:p>
          <a:p>
            <a:pPr fontAlgn="base"/>
            <a:r>
              <a:rPr lang="en-US" dirty="0">
                <a:solidFill>
                  <a:schemeClr val="bg1"/>
                </a:solidFill>
              </a:rPr>
              <a:t>Joseph Fielding McConkie and Robert L. Millet </a:t>
            </a:r>
            <a:r>
              <a:rPr lang="en-US" i="1" dirty="0">
                <a:solidFill>
                  <a:schemeClr val="bg1"/>
                </a:solidFill>
              </a:rPr>
              <a:t>Doctrinal Commentary on the Book of Mormon</a:t>
            </a:r>
            <a:r>
              <a:rPr lang="en-US" dirty="0">
                <a:solidFill>
                  <a:schemeClr val="bg1"/>
                </a:solidFill>
              </a:rPr>
              <a:t> pg. 223</a:t>
            </a:r>
          </a:p>
          <a:p>
            <a:pPr fontAlgn="base"/>
            <a:endParaRPr lang="en-US" dirty="0">
              <a:solidFill>
                <a:schemeClr val="bg1"/>
              </a:solidFill>
            </a:endParaRPr>
          </a:p>
          <a:p>
            <a:pPr fontAlgn="base"/>
            <a:r>
              <a:rPr lang="en-US" dirty="0">
                <a:solidFill>
                  <a:schemeClr val="bg1"/>
                </a:solidFill>
              </a:rPr>
              <a:t>President James E. Faust (“The Healing Power of Forgiveness,”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2007, 69).</a:t>
            </a:r>
          </a:p>
          <a:p>
            <a:pPr fontAlgn="base"/>
            <a:endParaRPr lang="en-US" dirty="0">
              <a:solidFill>
                <a:schemeClr val="bg1"/>
              </a:solidFill>
            </a:endParaRPr>
          </a:p>
          <a:p>
            <a:pPr fontAlgn="base"/>
            <a:r>
              <a:rPr lang="en-US" dirty="0">
                <a:solidFill>
                  <a:schemeClr val="bg1"/>
                </a:solidFill>
              </a:rPr>
              <a:t>Elder Boyd K. Packer </a:t>
            </a:r>
            <a:r>
              <a:rPr lang="en-US" i="1" dirty="0">
                <a:solidFill>
                  <a:schemeClr val="bg1"/>
                </a:solidFill>
              </a:rPr>
              <a:t>Teach Ye Diligently</a:t>
            </a:r>
            <a:r>
              <a:rPr lang="en-US" dirty="0">
                <a:solidFill>
                  <a:schemeClr val="bg1"/>
                </a:solidFill>
              </a:rPr>
              <a:t> pg. 262</a:t>
            </a:r>
          </a:p>
          <a:p>
            <a:pPr fontAlgn="base"/>
            <a:endParaRPr lang="en-US" dirty="0">
              <a:solidFill>
                <a:schemeClr val="bg1"/>
              </a:solidFill>
            </a:endParaRPr>
          </a:p>
          <a:p>
            <a:pPr fontAlgn="base"/>
            <a:r>
              <a:rPr lang="en-US" dirty="0">
                <a:solidFill>
                  <a:schemeClr val="bg1"/>
                </a:solidFill>
                <a:latin typeface="Abadi" panose="020B0604020104020204" pitchFamily="34" charset="0"/>
              </a:rPr>
              <a:t>Jeffrey R. Holland, “The Laborers in the Vineyard,”</a:t>
            </a:r>
            <a:r>
              <a:rPr lang="en-US" i="1" dirty="0">
                <a:solidFill>
                  <a:schemeClr val="bg1"/>
                </a:solidFill>
                <a:latin typeface="Abadi" panose="020B0604020104020204" pitchFamily="34" charset="0"/>
              </a:rPr>
              <a:t> Ensign</a:t>
            </a:r>
            <a:r>
              <a:rPr lang="en-US" dirty="0">
                <a:solidFill>
                  <a:schemeClr val="bg1"/>
                </a:solidFill>
                <a:latin typeface="Abadi" panose="020B0604020104020204" pitchFamily="34" charset="0"/>
              </a:rPr>
              <a:t> or </a:t>
            </a:r>
            <a:r>
              <a:rPr lang="en-US" i="1" dirty="0">
                <a:solidFill>
                  <a:schemeClr val="bg1"/>
                </a:solidFill>
                <a:latin typeface="Abadi" panose="020B0604020104020204" pitchFamily="34" charset="0"/>
              </a:rPr>
              <a:t>Liahona,</a:t>
            </a:r>
            <a:r>
              <a:rPr lang="en-US" dirty="0">
                <a:solidFill>
                  <a:schemeClr val="bg1"/>
                </a:solidFill>
                <a:latin typeface="Abadi" panose="020B0604020104020204" pitchFamily="34" charset="0"/>
              </a:rPr>
              <a:t> May 2012, 33.</a:t>
            </a:r>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5" name="Footer Placeholder 14">
            <a:extLst>
              <a:ext uri="{FF2B5EF4-FFF2-40B4-BE49-F238E27FC236}">
                <a16:creationId xmlns:a16="http://schemas.microsoft.com/office/drawing/2014/main" id="{56B35294-9377-463B-A940-BB13CAEB6850}"/>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979302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00" y="184298"/>
            <a:ext cx="2583712" cy="3970318"/>
          </a:xfrm>
          <a:prstGeom prst="rect">
            <a:avLst/>
          </a:prstGeom>
          <a:ln>
            <a:solidFill>
              <a:schemeClr val="tx1"/>
            </a:solidFill>
          </a:ln>
        </p:spPr>
        <p:txBody>
          <a:bodyPr wrap="square">
            <a:spAutoFit/>
          </a:bodyPr>
          <a:lstStyle/>
          <a:p>
            <a:pPr fontAlgn="base"/>
            <a:r>
              <a:rPr lang="en-US" sz="1200" dirty="0"/>
              <a:t>“</a:t>
            </a:r>
            <a:r>
              <a:rPr lang="en-US" sz="1200" b="1" dirty="0"/>
              <a:t>This matter of swearing with an oath </a:t>
            </a:r>
            <a:r>
              <a:rPr lang="en-US" sz="1200" dirty="0"/>
              <a:t>in ancient days was far more significant than many of us have realized.</a:t>
            </a:r>
          </a:p>
          <a:p>
            <a:pPr fontAlgn="base"/>
            <a:r>
              <a:rPr lang="en-US" sz="1200" dirty="0"/>
              <a:t>“For instance: Nephi and his brethren were seeking to obtain the brass plates from Laban. Their lives were in peril. Yet Nephi swore this oath: ‘As the Lord </a:t>
            </a:r>
            <a:r>
              <a:rPr lang="en-US" sz="1200" dirty="0" err="1"/>
              <a:t>liveth</a:t>
            </a:r>
            <a:r>
              <a:rPr lang="en-US" sz="1200" dirty="0"/>
              <a:t>, and as we live, we will not go down unto our father in the wilderness until we have accomplished the thing which the Lord hath commanded us.’ (1 Ne. 3:15)</a:t>
            </a:r>
          </a:p>
          <a:p>
            <a:pPr fontAlgn="base"/>
            <a:r>
              <a:rPr lang="en-US" sz="1200" dirty="0"/>
              <a:t>“Thus Nephi made God his partner. If he failed to get the plates, it meant God had failed. And because God does not fail, it was incumbent upon Nephi to get the plates or lay down his life in the attempt” (“The Doctrine of the Priesthood,” by Elder Bruce R. McConkie  </a:t>
            </a:r>
            <a:r>
              <a:rPr lang="en-US" sz="1200" i="1" dirty="0"/>
              <a:t>Ensign,</a:t>
            </a:r>
            <a:r>
              <a:rPr lang="en-US" sz="1200" dirty="0"/>
              <a:t> May 1982, 33</a:t>
            </a:r>
          </a:p>
        </p:txBody>
      </p:sp>
      <p:sp>
        <p:nvSpPr>
          <p:cNvPr id="5" name="Rectangle 4"/>
          <p:cNvSpPr/>
          <p:nvPr/>
        </p:nvSpPr>
        <p:spPr>
          <a:xfrm>
            <a:off x="2850412" y="196543"/>
            <a:ext cx="4326565" cy="3970318"/>
          </a:xfrm>
          <a:prstGeom prst="rect">
            <a:avLst/>
          </a:prstGeom>
          <a:ln>
            <a:solidFill>
              <a:schemeClr val="tx1"/>
            </a:solidFill>
          </a:ln>
        </p:spPr>
        <p:txBody>
          <a:bodyPr wrap="square">
            <a:spAutoFit/>
          </a:bodyPr>
          <a:lstStyle/>
          <a:p>
            <a:pPr fontAlgn="base"/>
            <a:r>
              <a:rPr lang="en-US" sz="1200" dirty="0"/>
              <a:t>“In a business law class at the university I attended, I remember that one particular classmate never prepared for the class discussions. I thought to myself, ‘How is he going to pass the final examination?’</a:t>
            </a:r>
          </a:p>
          <a:p>
            <a:pPr fontAlgn="base"/>
            <a:r>
              <a:rPr lang="en-US" sz="1200" dirty="0"/>
              <a:t>“I discovered the answer when he came to the classroom for the final exam on a winter’s day wearing on his bare feet only a pair of sandals. I was surprised and watched him as the class began. All of our books had been placed upon the floor, as per the instruction. He slipped the sandals from his feet; and then, with toes that he had trained and had prepared with glycerin, he skillfully turned the pages of one of the books which he had placed on the floor, thereby viewing the answers to the examination questions.</a:t>
            </a:r>
          </a:p>
          <a:p>
            <a:pPr fontAlgn="base"/>
            <a:r>
              <a:rPr lang="en-US" sz="1200" dirty="0"/>
              <a:t>“He received one of the highest grades in that course on business law. But the day of reckoning came. Later, as he prepared to take his comprehensive exam, for the first time the dean of his particular discipline said, ‘This year I will depart from tradition and will conduct an oral, rather than a written, test.’ Our favorite trained-toe expert found that he had his foot in his mouth on that occasion and failed the exam” President Thomas S. Monson:(“Preparation Brings Blessings,” </a:t>
            </a:r>
            <a:r>
              <a:rPr lang="en-US" sz="1200" i="1" dirty="0"/>
              <a:t>Ensign</a:t>
            </a:r>
            <a:r>
              <a:rPr lang="en-US" sz="1200" dirty="0"/>
              <a:t> or </a:t>
            </a:r>
            <a:r>
              <a:rPr lang="en-US" sz="1200" i="1" dirty="0"/>
              <a:t>Liahona, </a:t>
            </a:r>
            <a:r>
              <a:rPr lang="en-US" sz="1200" dirty="0"/>
              <a:t>May 2010, 65).</a:t>
            </a:r>
          </a:p>
        </p:txBody>
      </p:sp>
      <p:grpSp>
        <p:nvGrpSpPr>
          <p:cNvPr id="2" name="Group 1">
            <a:extLst>
              <a:ext uri="{FF2B5EF4-FFF2-40B4-BE49-F238E27FC236}">
                <a16:creationId xmlns:a16="http://schemas.microsoft.com/office/drawing/2014/main" id="{40FDEB4D-9E75-735C-4762-3AE175B31983}"/>
              </a:ext>
            </a:extLst>
          </p:cNvPr>
          <p:cNvGrpSpPr/>
          <p:nvPr/>
        </p:nvGrpSpPr>
        <p:grpSpPr>
          <a:xfrm>
            <a:off x="291862" y="4150826"/>
            <a:ext cx="3429000" cy="2585323"/>
            <a:chOff x="291862" y="4150826"/>
            <a:chExt cx="3429000" cy="2585323"/>
          </a:xfrm>
        </p:grpSpPr>
        <p:sp>
          <p:nvSpPr>
            <p:cNvPr id="4" name="Rectangle 3"/>
            <p:cNvSpPr/>
            <p:nvPr/>
          </p:nvSpPr>
          <p:spPr>
            <a:xfrm>
              <a:off x="291862" y="4150826"/>
              <a:ext cx="3429000" cy="2585323"/>
            </a:xfrm>
            <a:prstGeom prst="rect">
              <a:avLst/>
            </a:prstGeom>
            <a:ln>
              <a:solidFill>
                <a:schemeClr val="tx1"/>
              </a:solidFill>
            </a:ln>
          </p:spPr>
          <p:txBody>
            <a:bodyPr wrap="square">
              <a:spAutoFit/>
            </a:bodyPr>
            <a:lstStyle/>
            <a:p>
              <a:pPr fontAlgn="base"/>
              <a:r>
                <a:rPr lang="en-US" dirty="0"/>
                <a:t>If Time:</a:t>
              </a:r>
            </a:p>
            <a:p>
              <a:pPr fontAlgn="base"/>
              <a:r>
                <a:rPr lang="en-US" dirty="0"/>
                <a:t>Forgiveness: My Burden Was Made Light</a:t>
              </a:r>
            </a:p>
            <a:p>
              <a:pPr fontAlgn="base"/>
              <a:r>
                <a:rPr lang="en-US" dirty="0"/>
                <a:t>Forgiveness and the power of Jesus Christ enable a man to survive losing his wife and several children in a car accident—and allow the offending driver to begin rebuilding his own life. (8:24)</a:t>
              </a:r>
            </a:p>
          </p:txBody>
        </p:sp>
        <p:grpSp>
          <p:nvGrpSpPr>
            <p:cNvPr id="9" name="Group 8"/>
            <p:cNvGrpSpPr/>
            <p:nvPr/>
          </p:nvGrpSpPr>
          <p:grpSpPr>
            <a:xfrm>
              <a:off x="3149009" y="4524316"/>
              <a:ext cx="381000" cy="482600"/>
              <a:chOff x="7543800" y="3810000"/>
              <a:chExt cx="1143000" cy="1447800"/>
            </a:xfrm>
          </p:grpSpPr>
          <p:sp>
            <p:nvSpPr>
              <p:cNvPr id="10" name="Trapezoid 9"/>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2"/>
              <p:cNvGrpSpPr/>
              <p:nvPr/>
            </p:nvGrpSpPr>
            <p:grpSpPr>
              <a:xfrm>
                <a:off x="7924800" y="3810000"/>
                <a:ext cx="645353" cy="610017"/>
                <a:chOff x="7924800" y="5867400"/>
                <a:chExt cx="645353" cy="610017"/>
              </a:xfrm>
            </p:grpSpPr>
            <p:grpSp>
              <p:nvGrpSpPr>
                <p:cNvPr id="22" name="Group 13"/>
                <p:cNvGrpSpPr/>
                <p:nvPr/>
              </p:nvGrpSpPr>
              <p:grpSpPr>
                <a:xfrm>
                  <a:off x="7924800" y="5867400"/>
                  <a:ext cx="645353" cy="610017"/>
                  <a:chOff x="3037563" y="3121795"/>
                  <a:chExt cx="1250371" cy="1224010"/>
                </a:xfrm>
              </p:grpSpPr>
              <p:sp>
                <p:nvSpPr>
                  <p:cNvPr id="24" name="Oval 2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33"/>
              <p:cNvGrpSpPr/>
              <p:nvPr/>
            </p:nvGrpSpPr>
            <p:grpSpPr>
              <a:xfrm>
                <a:off x="7543800" y="4038600"/>
                <a:ext cx="403070" cy="381000"/>
                <a:chOff x="7924800" y="5867400"/>
                <a:chExt cx="645353" cy="610017"/>
              </a:xfrm>
            </p:grpSpPr>
            <p:grpSp>
              <p:nvGrpSpPr>
                <p:cNvPr id="16" name="Group 13"/>
                <p:cNvGrpSpPr/>
                <p:nvPr/>
              </p:nvGrpSpPr>
              <p:grpSpPr>
                <a:xfrm>
                  <a:off x="7924800" y="5867400"/>
                  <a:ext cx="645353" cy="610017"/>
                  <a:chOff x="3037563" y="3121795"/>
                  <a:chExt cx="1250371" cy="1224010"/>
                </a:xfrm>
              </p:grpSpPr>
              <p:sp>
                <p:nvSpPr>
                  <p:cNvPr id="18" name="Oval 17"/>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9" name="TextBox 28">
            <a:extLst>
              <a:ext uri="{FF2B5EF4-FFF2-40B4-BE49-F238E27FC236}">
                <a16:creationId xmlns:a16="http://schemas.microsoft.com/office/drawing/2014/main" id="{9EF87F78-F1A0-7E9B-EBAF-B7C6514F2A5D}"/>
              </a:ext>
            </a:extLst>
          </p:cNvPr>
          <p:cNvSpPr txBox="1"/>
          <p:nvPr/>
        </p:nvSpPr>
        <p:spPr>
          <a:xfrm>
            <a:off x="7176977" y="978230"/>
            <a:ext cx="4896768" cy="954107"/>
          </a:xfrm>
          <a:prstGeom prst="rect">
            <a:avLst/>
          </a:prstGeom>
          <a:noFill/>
          <a:ln>
            <a:solidFill>
              <a:schemeClr val="tx1"/>
            </a:solidFill>
          </a:ln>
        </p:spPr>
        <p:txBody>
          <a:bodyPr wrap="square">
            <a:spAutoFit/>
          </a:bodyPr>
          <a:lstStyle/>
          <a:p>
            <a:r>
              <a:rPr lang="en-US" sz="1400" b="0" i="0" dirty="0">
                <a:solidFill>
                  <a:srgbClr val="212225"/>
                </a:solidFill>
                <a:effectLst/>
              </a:rPr>
              <a:t>There will be a whole hierarchy of judges who, under Christ, shall judge the righteous. He alone shall issue the decrees of damnation for the wicked. (Bruce R. McConkie, </a:t>
            </a:r>
            <a:r>
              <a:rPr lang="en-US" sz="1400" b="0" i="1" dirty="0">
                <a:solidFill>
                  <a:srgbClr val="212225"/>
                </a:solidFill>
                <a:effectLst/>
              </a:rPr>
              <a:t>The Millennial Messiah: The Second Coming of the Son of Man</a:t>
            </a:r>
            <a:r>
              <a:rPr lang="en-US" sz="1400" b="0" i="0" dirty="0">
                <a:solidFill>
                  <a:srgbClr val="212225"/>
                </a:solidFill>
                <a:effectLst/>
              </a:rPr>
              <a:t> [1982], 520)</a:t>
            </a:r>
            <a:endParaRPr lang="en-US" sz="1400" dirty="0"/>
          </a:p>
        </p:txBody>
      </p:sp>
      <p:sp>
        <p:nvSpPr>
          <p:cNvPr id="31" name="TextBox 30">
            <a:extLst>
              <a:ext uri="{FF2B5EF4-FFF2-40B4-BE49-F238E27FC236}">
                <a16:creationId xmlns:a16="http://schemas.microsoft.com/office/drawing/2014/main" id="{A2681F14-F0CC-36C6-BCDC-10EF805AAB76}"/>
              </a:ext>
            </a:extLst>
          </p:cNvPr>
          <p:cNvSpPr txBox="1"/>
          <p:nvPr/>
        </p:nvSpPr>
        <p:spPr>
          <a:xfrm>
            <a:off x="7176977" y="1932337"/>
            <a:ext cx="4896768" cy="2246769"/>
          </a:xfrm>
          <a:prstGeom prst="rect">
            <a:avLst/>
          </a:prstGeom>
          <a:noFill/>
          <a:ln>
            <a:solidFill>
              <a:schemeClr val="tx1"/>
            </a:solidFill>
          </a:ln>
        </p:spPr>
        <p:txBody>
          <a:bodyPr wrap="square">
            <a:spAutoFit/>
          </a:bodyPr>
          <a:lstStyle/>
          <a:p>
            <a:r>
              <a:rPr lang="en-US" sz="1400" b="0" i="0" dirty="0">
                <a:solidFill>
                  <a:srgbClr val="212225"/>
                </a:solidFill>
                <a:effectLst/>
              </a:rPr>
              <a:t>The Final Judgment is not just an evaluation of a sum total of good and evil acts—what we have done. It is an acknowledgment of the final effect of our acts and thoughts—what we have become. It is not enough for anyone just to go through the motions. The commandments, ordinances, and covenants of the gospel are not a list of deposits required to be made in some heavenly account. The gospel of Jesus Christ is a plan that shows us how to become what our Heavenly Father desires us to become. (Dallin H. Oaks, “</a:t>
            </a:r>
            <a:r>
              <a:rPr lang="en-US" sz="1400" b="0" i="0" u="none" strike="noStrike" dirty="0">
                <a:effectLst/>
              </a:rPr>
              <a:t>The Challenge to Become</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Nov. 2000, 32)</a:t>
            </a:r>
            <a:endParaRPr lang="en-US" sz="1400" dirty="0"/>
          </a:p>
        </p:txBody>
      </p:sp>
      <p:sp>
        <p:nvSpPr>
          <p:cNvPr id="33" name="TextBox 32">
            <a:extLst>
              <a:ext uri="{FF2B5EF4-FFF2-40B4-BE49-F238E27FC236}">
                <a16:creationId xmlns:a16="http://schemas.microsoft.com/office/drawing/2014/main" id="{11591EB2-9F09-4F01-FDEA-99FAC376BB3B}"/>
              </a:ext>
            </a:extLst>
          </p:cNvPr>
          <p:cNvSpPr txBox="1"/>
          <p:nvPr/>
        </p:nvSpPr>
        <p:spPr>
          <a:xfrm>
            <a:off x="7176977" y="4179106"/>
            <a:ext cx="5183021" cy="1169551"/>
          </a:xfrm>
          <a:prstGeom prst="rect">
            <a:avLst/>
          </a:prstGeom>
          <a:noFill/>
          <a:ln>
            <a:solidFill>
              <a:schemeClr val="tx1"/>
            </a:solidFill>
          </a:ln>
        </p:spPr>
        <p:txBody>
          <a:bodyPr wrap="square">
            <a:spAutoFit/>
          </a:bodyPr>
          <a:lstStyle/>
          <a:p>
            <a:r>
              <a:rPr lang="en-US" sz="1400" b="0" i="0" dirty="0">
                <a:solidFill>
                  <a:srgbClr val="212225"/>
                </a:solidFill>
                <a:effectLst/>
              </a:rPr>
              <a:t>Our ultimate quest in life is to prepare to meet our Maker. We do this by striving daily to become more like our Savior, Jesus Christ. And we do that as we repent daily and receive His cleansing, healing, and strengthening power. (Russell M. Nelson, “</a:t>
            </a:r>
            <a:r>
              <a:rPr lang="en-US" sz="1400" b="0" i="0" u="none" strike="noStrike" dirty="0">
                <a:effectLst/>
              </a:rPr>
              <a:t>Opening Message</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May 2020, 6)</a:t>
            </a:r>
            <a:endParaRPr lang="en-US" sz="1400" dirty="0"/>
          </a:p>
        </p:txBody>
      </p:sp>
      <p:sp>
        <p:nvSpPr>
          <p:cNvPr id="34" name="TextBox 33">
            <a:extLst>
              <a:ext uri="{FF2B5EF4-FFF2-40B4-BE49-F238E27FC236}">
                <a16:creationId xmlns:a16="http://schemas.microsoft.com/office/drawing/2014/main" id="{5F1FEE68-A69F-E365-4615-07094F9A78D4}"/>
              </a:ext>
            </a:extLst>
          </p:cNvPr>
          <p:cNvSpPr txBox="1"/>
          <p:nvPr/>
        </p:nvSpPr>
        <p:spPr>
          <a:xfrm>
            <a:off x="7260687" y="380110"/>
            <a:ext cx="4813058" cy="584775"/>
          </a:xfrm>
          <a:prstGeom prst="rect">
            <a:avLst/>
          </a:prstGeom>
          <a:noFill/>
        </p:spPr>
        <p:txBody>
          <a:bodyPr wrap="square">
            <a:spAutoFit/>
          </a:bodyPr>
          <a:lstStyle/>
          <a:p>
            <a:pPr algn="ctr"/>
            <a:r>
              <a:rPr lang="en-US" sz="3200" dirty="0">
                <a:latin typeface="Abadi" panose="020B0604020104020204" pitchFamily="34" charset="0"/>
              </a:rPr>
              <a:t>Judgement</a:t>
            </a:r>
          </a:p>
        </p:txBody>
      </p:sp>
    </p:spTree>
    <p:extLst>
      <p:ext uri="{BB962C8B-B14F-4D97-AF65-F5344CB8AC3E}">
        <p14:creationId xmlns:p14="http://schemas.microsoft.com/office/powerpoint/2010/main" val="1198227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3B4CF-7F67-266C-9557-67CBAE55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a:extLst>
              <a:ext uri="{FF2B5EF4-FFF2-40B4-BE49-F238E27FC236}">
                <a16:creationId xmlns:a16="http://schemas.microsoft.com/office/drawing/2014/main" id="{445B85D1-D445-8AAB-69AA-54A951359656}"/>
              </a:ext>
            </a:extLst>
          </p:cNvPr>
          <p:cNvSpPr txBox="1"/>
          <p:nvPr/>
        </p:nvSpPr>
        <p:spPr>
          <a:xfrm>
            <a:off x="1524000" y="520996"/>
            <a:ext cx="9144000" cy="3139321"/>
          </a:xfrm>
          <a:prstGeom prst="rect">
            <a:avLst/>
          </a:prstGeom>
          <a:noFill/>
        </p:spPr>
        <p:txBody>
          <a:bodyPr wrap="square" rtlCol="0">
            <a:spAutoFit/>
          </a:bodyPr>
          <a:lstStyle/>
          <a:p>
            <a:pPr algn="ctr"/>
            <a:r>
              <a:rPr lang="en-US" sz="6600" dirty="0">
                <a:solidFill>
                  <a:schemeClr val="bg1"/>
                </a:solidFill>
                <a:latin typeface="Tw Cen MT" pitchFamily="34" charset="0"/>
              </a:rPr>
              <a:t>Final Stages of the Nephite Downfall</a:t>
            </a:r>
          </a:p>
          <a:p>
            <a:pPr algn="ctr"/>
            <a:r>
              <a:rPr lang="en-US" sz="6600" dirty="0">
                <a:solidFill>
                  <a:schemeClr val="bg1"/>
                </a:solidFill>
                <a:latin typeface="Tw Cen MT" pitchFamily="34" charset="0"/>
              </a:rPr>
              <a:t>Mormon 5-6</a:t>
            </a:r>
          </a:p>
        </p:txBody>
      </p:sp>
      <p:grpSp>
        <p:nvGrpSpPr>
          <p:cNvPr id="4" name="Group 3">
            <a:extLst>
              <a:ext uri="{FF2B5EF4-FFF2-40B4-BE49-F238E27FC236}">
                <a16:creationId xmlns:a16="http://schemas.microsoft.com/office/drawing/2014/main" id="{63299DA4-17FA-18CB-4F66-05933CA6C18C}"/>
              </a:ext>
            </a:extLst>
          </p:cNvPr>
          <p:cNvGrpSpPr/>
          <p:nvPr/>
        </p:nvGrpSpPr>
        <p:grpSpPr>
          <a:xfrm rot="18548908">
            <a:off x="2343815" y="2574471"/>
            <a:ext cx="609600" cy="4800600"/>
            <a:chOff x="990600" y="457200"/>
            <a:chExt cx="609600" cy="4800600"/>
          </a:xfrm>
        </p:grpSpPr>
        <p:sp>
          <p:nvSpPr>
            <p:cNvPr id="5" name="Isosceles Triangle 4">
              <a:extLst>
                <a:ext uri="{FF2B5EF4-FFF2-40B4-BE49-F238E27FC236}">
                  <a16:creationId xmlns:a16="http://schemas.microsoft.com/office/drawing/2014/main" id="{39B544B3-932D-2791-AE74-4B51327D05E6}"/>
                </a:ext>
              </a:extLst>
            </p:cNvPr>
            <p:cNvSpPr/>
            <p:nvPr/>
          </p:nvSpPr>
          <p:spPr>
            <a:xfrm>
              <a:off x="1143000" y="457200"/>
              <a:ext cx="304800" cy="16002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6733A62-2FF1-D7D9-189C-6351A27A7C05}"/>
                </a:ext>
              </a:extLst>
            </p:cNvPr>
            <p:cNvSpPr/>
            <p:nvPr/>
          </p:nvSpPr>
          <p:spPr>
            <a:xfrm>
              <a:off x="1143000" y="1981200"/>
              <a:ext cx="304800" cy="3276600"/>
            </a:xfrm>
            <a:prstGeom prst="rect">
              <a:avLst/>
            </a:prstGeom>
            <a:solidFill>
              <a:srgbClr val="E3CA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ltiply 4">
              <a:extLst>
                <a:ext uri="{FF2B5EF4-FFF2-40B4-BE49-F238E27FC236}">
                  <a16:creationId xmlns:a16="http://schemas.microsoft.com/office/drawing/2014/main" id="{D790E43D-2CF2-7C33-8CE8-D6A740802708}"/>
                </a:ext>
              </a:extLst>
            </p:cNvPr>
            <p:cNvSpPr/>
            <p:nvPr/>
          </p:nvSpPr>
          <p:spPr>
            <a:xfrm>
              <a:off x="990600" y="1828800"/>
              <a:ext cx="609600" cy="457200"/>
            </a:xfrm>
            <a:prstGeom prst="mathMultiply">
              <a:avLst/>
            </a:prstGeom>
            <a:solidFill>
              <a:srgbClr val="CA9B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FA4A6A2C-3649-2EE9-6A8A-B964993F6A65}"/>
              </a:ext>
            </a:extLst>
          </p:cNvPr>
          <p:cNvGrpSpPr/>
          <p:nvPr/>
        </p:nvGrpSpPr>
        <p:grpSpPr>
          <a:xfrm rot="20334072">
            <a:off x="9274801" y="2525961"/>
            <a:ext cx="609600" cy="3733800"/>
            <a:chOff x="2438400" y="990600"/>
            <a:chExt cx="762000" cy="3200400"/>
          </a:xfrm>
        </p:grpSpPr>
        <p:sp>
          <p:nvSpPr>
            <p:cNvPr id="9" name="Pentagon 6">
              <a:extLst>
                <a:ext uri="{FF2B5EF4-FFF2-40B4-BE49-F238E27FC236}">
                  <a16:creationId xmlns:a16="http://schemas.microsoft.com/office/drawing/2014/main" id="{F81B488E-D816-35A8-7342-0B262AD16A10}"/>
                </a:ext>
              </a:extLst>
            </p:cNvPr>
            <p:cNvSpPr/>
            <p:nvPr/>
          </p:nvSpPr>
          <p:spPr>
            <a:xfrm rot="16200000">
              <a:off x="1562100" y="2171700"/>
              <a:ext cx="2514600" cy="152400"/>
            </a:xfrm>
            <a:prstGeom prst="homePlate">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laque 9">
              <a:extLst>
                <a:ext uri="{FF2B5EF4-FFF2-40B4-BE49-F238E27FC236}">
                  <a16:creationId xmlns:a16="http://schemas.microsoft.com/office/drawing/2014/main" id="{628972AA-8BDE-EF26-B849-5D10D2653473}"/>
                </a:ext>
              </a:extLst>
            </p:cNvPr>
            <p:cNvSpPr/>
            <p:nvPr/>
          </p:nvSpPr>
          <p:spPr>
            <a:xfrm>
              <a:off x="2438400" y="3124200"/>
              <a:ext cx="762000" cy="685800"/>
            </a:xfrm>
            <a:prstGeom prst="plaque">
              <a:avLst>
                <a:gd name="adj" fmla="val 4137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8">
              <a:extLst>
                <a:ext uri="{FF2B5EF4-FFF2-40B4-BE49-F238E27FC236}">
                  <a16:creationId xmlns:a16="http://schemas.microsoft.com/office/drawing/2014/main" id="{C07191DE-B618-B9C8-835C-12FEA1D4668D}"/>
                </a:ext>
              </a:extLst>
            </p:cNvPr>
            <p:cNvSpPr/>
            <p:nvPr/>
          </p:nvSpPr>
          <p:spPr>
            <a:xfrm>
              <a:off x="2667000" y="3657600"/>
              <a:ext cx="304800" cy="533400"/>
            </a:xfrm>
            <a:prstGeom prst="roundRect">
              <a:avLst/>
            </a:prstGeom>
            <a:solidFill>
              <a:schemeClr val="bg2">
                <a:lumMod val="2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nut 9">
              <a:extLst>
                <a:ext uri="{FF2B5EF4-FFF2-40B4-BE49-F238E27FC236}">
                  <a16:creationId xmlns:a16="http://schemas.microsoft.com/office/drawing/2014/main" id="{FB217EEE-6D8D-5047-D886-29E8CDCD36B5}"/>
                </a:ext>
              </a:extLst>
            </p:cNvPr>
            <p:cNvSpPr/>
            <p:nvPr/>
          </p:nvSpPr>
          <p:spPr>
            <a:xfrm>
              <a:off x="2590800" y="3276600"/>
              <a:ext cx="457200" cy="304800"/>
            </a:xfrm>
            <a:prstGeom prst="donut">
              <a:avLst>
                <a:gd name="adj" fmla="val 20588"/>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0">
              <a:extLst>
                <a:ext uri="{FF2B5EF4-FFF2-40B4-BE49-F238E27FC236}">
                  <a16:creationId xmlns:a16="http://schemas.microsoft.com/office/drawing/2014/main" id="{00844F16-770C-4CED-CE41-8C88BF2E2930}"/>
                </a:ext>
              </a:extLst>
            </p:cNvPr>
            <p:cNvSpPr/>
            <p:nvPr/>
          </p:nvSpPr>
          <p:spPr>
            <a:xfrm>
              <a:off x="2667000" y="3124200"/>
              <a:ext cx="304800" cy="228600"/>
            </a:xfrm>
            <a:prstGeom prst="donut">
              <a:avLst>
                <a:gd name="adj" fmla="val 20588"/>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13">
            <a:extLst>
              <a:ext uri="{FF2B5EF4-FFF2-40B4-BE49-F238E27FC236}">
                <a16:creationId xmlns:a16="http://schemas.microsoft.com/office/drawing/2014/main" id="{13F86530-5E80-5478-E14E-74ECF629B0B8}"/>
              </a:ext>
            </a:extLst>
          </p:cNvPr>
          <p:cNvGrpSpPr/>
          <p:nvPr/>
        </p:nvGrpSpPr>
        <p:grpSpPr>
          <a:xfrm rot="2449075">
            <a:off x="8793075" y="1488239"/>
            <a:ext cx="609600" cy="5812972"/>
            <a:chOff x="2286000" y="1349828"/>
            <a:chExt cx="609600" cy="5812972"/>
          </a:xfrm>
        </p:grpSpPr>
        <p:sp>
          <p:nvSpPr>
            <p:cNvPr id="15" name="Pentagon 12">
              <a:extLst>
                <a:ext uri="{FF2B5EF4-FFF2-40B4-BE49-F238E27FC236}">
                  <a16:creationId xmlns:a16="http://schemas.microsoft.com/office/drawing/2014/main" id="{C4CEE609-3211-BBE6-F3B0-E10DC2068EAF}"/>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FB8253-766A-2E32-4113-80CDCC866EAC}"/>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ross 16">
              <a:extLst>
                <a:ext uri="{FF2B5EF4-FFF2-40B4-BE49-F238E27FC236}">
                  <a16:creationId xmlns:a16="http://schemas.microsoft.com/office/drawing/2014/main" id="{3626092B-AE1A-6E5D-B455-35817C56F017}"/>
                </a:ext>
              </a:extLst>
            </p:cNvPr>
            <p:cNvSpPr/>
            <p:nvPr/>
          </p:nvSpPr>
          <p:spPr>
            <a:xfrm>
              <a:off x="2286000" y="5181600"/>
              <a:ext cx="609600" cy="609600"/>
            </a:xfrm>
            <a:prstGeom prst="plus">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nut 15">
              <a:extLst>
                <a:ext uri="{FF2B5EF4-FFF2-40B4-BE49-F238E27FC236}">
                  <a16:creationId xmlns:a16="http://schemas.microsoft.com/office/drawing/2014/main" id="{790E2EC3-6E7E-365A-33EF-4E16AD01B260}"/>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16">
              <a:extLst>
                <a:ext uri="{FF2B5EF4-FFF2-40B4-BE49-F238E27FC236}">
                  <a16:creationId xmlns:a16="http://schemas.microsoft.com/office/drawing/2014/main" id="{64A35593-C8D3-F913-26F6-7EB0C6E66275}"/>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9">
            <a:extLst>
              <a:ext uri="{FF2B5EF4-FFF2-40B4-BE49-F238E27FC236}">
                <a16:creationId xmlns:a16="http://schemas.microsoft.com/office/drawing/2014/main" id="{B1261DF1-7B5C-0A15-0CD1-F659C29F701D}"/>
              </a:ext>
            </a:extLst>
          </p:cNvPr>
          <p:cNvGrpSpPr/>
          <p:nvPr/>
        </p:nvGrpSpPr>
        <p:grpSpPr>
          <a:xfrm>
            <a:off x="1065816" y="4812789"/>
            <a:ext cx="3674619" cy="861950"/>
            <a:chOff x="2472996" y="3238383"/>
            <a:chExt cx="3454774" cy="1178736"/>
          </a:xfrm>
        </p:grpSpPr>
        <p:grpSp>
          <p:nvGrpSpPr>
            <p:cNvPr id="21" name="Group 3">
              <a:extLst>
                <a:ext uri="{FF2B5EF4-FFF2-40B4-BE49-F238E27FC236}">
                  <a16:creationId xmlns:a16="http://schemas.microsoft.com/office/drawing/2014/main" id="{254273E4-6A9B-F962-30E8-DFF8699A70C4}"/>
                </a:ext>
              </a:extLst>
            </p:cNvPr>
            <p:cNvGrpSpPr/>
            <p:nvPr/>
          </p:nvGrpSpPr>
          <p:grpSpPr>
            <a:xfrm rot="3144446">
              <a:off x="3680655" y="2170004"/>
              <a:ext cx="1039456" cy="3454774"/>
              <a:chOff x="1524000" y="838200"/>
              <a:chExt cx="685800" cy="2819400"/>
            </a:xfrm>
          </p:grpSpPr>
          <p:sp>
            <p:nvSpPr>
              <p:cNvPr id="25" name="Moon 24">
                <a:extLst>
                  <a:ext uri="{FF2B5EF4-FFF2-40B4-BE49-F238E27FC236}">
                    <a16:creationId xmlns:a16="http://schemas.microsoft.com/office/drawing/2014/main" id="{38633975-04CC-62CA-1785-C70E1F270214}"/>
                  </a:ext>
                </a:extLst>
              </p:cNvPr>
              <p:cNvSpPr/>
              <p:nvPr/>
            </p:nvSpPr>
            <p:spPr>
              <a:xfrm>
                <a:off x="1524000" y="838200"/>
                <a:ext cx="685800" cy="2819400"/>
              </a:xfrm>
              <a:prstGeom prst="moon">
                <a:avLst>
                  <a:gd name="adj" fmla="val 56033"/>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AD87E50C-26D7-8D14-1143-8B1F1204CC12}"/>
                  </a:ext>
                </a:extLst>
              </p:cNvPr>
              <p:cNvCxnSpPr>
                <a:stCxn id="25" idx="0"/>
                <a:endCxn id="25" idx="2"/>
              </p:cNvCxnSpPr>
              <p:nvPr/>
            </p:nvCxnSpPr>
            <p:spPr>
              <a:xfrm rot="16200000" flipH="1">
                <a:off x="800100" y="2247900"/>
                <a:ext cx="2819400" cy="0"/>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Rounded Rectangle 19">
              <a:extLst>
                <a:ext uri="{FF2B5EF4-FFF2-40B4-BE49-F238E27FC236}">
                  <a16:creationId xmlns:a16="http://schemas.microsoft.com/office/drawing/2014/main" id="{B50246B5-2CC1-B15E-4DC3-1DD726D46962}"/>
                </a:ext>
              </a:extLst>
            </p:cNvPr>
            <p:cNvSpPr/>
            <p:nvPr/>
          </p:nvSpPr>
          <p:spPr>
            <a:xfrm rot="8629785">
              <a:off x="4158223" y="3238383"/>
              <a:ext cx="262597" cy="598061"/>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0">
              <a:extLst>
                <a:ext uri="{FF2B5EF4-FFF2-40B4-BE49-F238E27FC236}">
                  <a16:creationId xmlns:a16="http://schemas.microsoft.com/office/drawing/2014/main" id="{3C18E840-80F1-A436-46AF-B7C9CFCAB937}"/>
                </a:ext>
              </a:extLst>
            </p:cNvPr>
            <p:cNvSpPr/>
            <p:nvPr/>
          </p:nvSpPr>
          <p:spPr>
            <a:xfrm rot="8629785">
              <a:off x="3976735" y="3375620"/>
              <a:ext cx="276127" cy="655202"/>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1">
              <a:extLst>
                <a:ext uri="{FF2B5EF4-FFF2-40B4-BE49-F238E27FC236}">
                  <a16:creationId xmlns:a16="http://schemas.microsoft.com/office/drawing/2014/main" id="{C1B35772-FAC1-8FF3-B6AB-A0725CA49991}"/>
                </a:ext>
              </a:extLst>
            </p:cNvPr>
            <p:cNvSpPr/>
            <p:nvPr/>
          </p:nvSpPr>
          <p:spPr>
            <a:xfrm rot="8629785">
              <a:off x="3843325" y="3584310"/>
              <a:ext cx="214614" cy="610229"/>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9DDA2386-B66A-0D23-0701-A9765B2A580D}"/>
              </a:ext>
            </a:extLst>
          </p:cNvPr>
          <p:cNvGrpSpPr/>
          <p:nvPr/>
        </p:nvGrpSpPr>
        <p:grpSpPr>
          <a:xfrm>
            <a:off x="2161416" y="520996"/>
            <a:ext cx="484703" cy="3575191"/>
            <a:chOff x="2028533" y="1003752"/>
            <a:chExt cx="484703" cy="3575191"/>
          </a:xfrm>
        </p:grpSpPr>
        <p:grpSp>
          <p:nvGrpSpPr>
            <p:cNvPr id="28" name="Group 57">
              <a:extLst>
                <a:ext uri="{FF2B5EF4-FFF2-40B4-BE49-F238E27FC236}">
                  <a16:creationId xmlns:a16="http://schemas.microsoft.com/office/drawing/2014/main" id="{BEA5C5A4-24A9-3EBD-8C07-234765DB3190}"/>
                </a:ext>
              </a:extLst>
            </p:cNvPr>
            <p:cNvGrpSpPr/>
            <p:nvPr/>
          </p:nvGrpSpPr>
          <p:grpSpPr>
            <a:xfrm>
              <a:off x="2028533" y="1003752"/>
              <a:ext cx="484703" cy="3402698"/>
              <a:chOff x="4757304" y="1219200"/>
              <a:chExt cx="924791" cy="4114800"/>
            </a:xfrm>
          </p:grpSpPr>
          <p:grpSp>
            <p:nvGrpSpPr>
              <p:cNvPr id="34" name="Group 30">
                <a:extLst>
                  <a:ext uri="{FF2B5EF4-FFF2-40B4-BE49-F238E27FC236}">
                    <a16:creationId xmlns:a16="http://schemas.microsoft.com/office/drawing/2014/main" id="{B8FE9C5D-D015-5159-0C26-92B5BE21799C}"/>
                  </a:ext>
                </a:extLst>
              </p:cNvPr>
              <p:cNvGrpSpPr/>
              <p:nvPr/>
            </p:nvGrpSpPr>
            <p:grpSpPr>
              <a:xfrm rot="10800000">
                <a:off x="4757304" y="1295400"/>
                <a:ext cx="576695" cy="3179864"/>
                <a:chOff x="4679408" y="1676400"/>
                <a:chExt cx="927343" cy="1987415"/>
              </a:xfrm>
            </p:grpSpPr>
            <p:sp>
              <p:nvSpPr>
                <p:cNvPr id="50" name="Pentagon 47">
                  <a:extLst>
                    <a:ext uri="{FF2B5EF4-FFF2-40B4-BE49-F238E27FC236}">
                      <a16:creationId xmlns:a16="http://schemas.microsoft.com/office/drawing/2014/main" id="{BBA86392-1345-DD8D-26E7-8145AC606234}"/>
                    </a:ext>
                  </a:extLst>
                </p:cNvPr>
                <p:cNvSpPr/>
                <p:nvPr/>
              </p:nvSpPr>
              <p:spPr>
                <a:xfrm rot="16200000">
                  <a:off x="4457700" y="2705100"/>
                  <a:ext cx="1447800" cy="304800"/>
                </a:xfrm>
                <a:prstGeom prst="homePlate">
                  <a:avLst/>
                </a:prstGeom>
                <a:solidFill>
                  <a:srgbClr val="99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ightning Bolt 23">
                  <a:extLst>
                    <a:ext uri="{FF2B5EF4-FFF2-40B4-BE49-F238E27FC236}">
                      <a16:creationId xmlns:a16="http://schemas.microsoft.com/office/drawing/2014/main" id="{8AB743F7-167E-71E0-FC91-5219A97D67B3}"/>
                    </a:ext>
                  </a:extLst>
                </p:cNvPr>
                <p:cNvSpPr/>
                <p:nvPr/>
              </p:nvSpPr>
              <p:spPr>
                <a:xfrm rot="537820">
                  <a:off x="5008201" y="3219636"/>
                  <a:ext cx="598550" cy="431759"/>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Lightning Bolt 25">
                  <a:extLst>
                    <a:ext uri="{FF2B5EF4-FFF2-40B4-BE49-F238E27FC236}">
                      <a16:creationId xmlns:a16="http://schemas.microsoft.com/office/drawing/2014/main" id="{998E7EAE-6D7E-2A87-226E-BE870A57DF86}"/>
                    </a:ext>
                  </a:extLst>
                </p:cNvPr>
                <p:cNvSpPr/>
                <p:nvPr/>
              </p:nvSpPr>
              <p:spPr>
                <a:xfrm rot="21275730" flipH="1">
                  <a:off x="4679408" y="3213234"/>
                  <a:ext cx="626344" cy="450581"/>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29">
                  <a:extLst>
                    <a:ext uri="{FF2B5EF4-FFF2-40B4-BE49-F238E27FC236}">
                      <a16:creationId xmlns:a16="http://schemas.microsoft.com/office/drawing/2014/main" id="{B50B998D-C2F2-23A5-98CC-4BBB13CB5CCA}"/>
                    </a:ext>
                  </a:extLst>
                </p:cNvPr>
                <p:cNvSpPr/>
                <p:nvPr/>
              </p:nvSpPr>
              <p:spPr>
                <a:xfrm>
                  <a:off x="4876801" y="1676400"/>
                  <a:ext cx="533399" cy="762000"/>
                </a:xfrm>
                <a:custGeom>
                  <a:avLst/>
                  <a:gdLst>
                    <a:gd name="connsiteX0" fmla="*/ 195942 w 936171"/>
                    <a:gd name="connsiteY0" fmla="*/ 914400 h 1065140"/>
                    <a:gd name="connsiteX1" fmla="*/ 283028 w 936171"/>
                    <a:gd name="connsiteY1" fmla="*/ 936171 h 1065140"/>
                    <a:gd name="connsiteX2" fmla="*/ 348342 w 936171"/>
                    <a:gd name="connsiteY2" fmla="*/ 957942 h 1065140"/>
                    <a:gd name="connsiteX3" fmla="*/ 478971 w 936171"/>
                    <a:gd name="connsiteY3" fmla="*/ 979714 h 1065140"/>
                    <a:gd name="connsiteX4" fmla="*/ 914400 w 936171"/>
                    <a:gd name="connsiteY4" fmla="*/ 892628 h 1065140"/>
                    <a:gd name="connsiteX5" fmla="*/ 936171 w 936171"/>
                    <a:gd name="connsiteY5" fmla="*/ 827314 h 1065140"/>
                    <a:gd name="connsiteX6" fmla="*/ 914400 w 936171"/>
                    <a:gd name="connsiteY6" fmla="*/ 696685 h 1065140"/>
                    <a:gd name="connsiteX7" fmla="*/ 870857 w 936171"/>
                    <a:gd name="connsiteY7" fmla="*/ 631371 h 1065140"/>
                    <a:gd name="connsiteX8" fmla="*/ 849085 w 936171"/>
                    <a:gd name="connsiteY8" fmla="*/ 566057 h 1065140"/>
                    <a:gd name="connsiteX9" fmla="*/ 718457 w 936171"/>
                    <a:gd name="connsiteY9" fmla="*/ 370114 h 1065140"/>
                    <a:gd name="connsiteX10" fmla="*/ 674914 w 936171"/>
                    <a:gd name="connsiteY10" fmla="*/ 304800 h 1065140"/>
                    <a:gd name="connsiteX11" fmla="*/ 631371 w 936171"/>
                    <a:gd name="connsiteY11" fmla="*/ 217714 h 1065140"/>
                    <a:gd name="connsiteX12" fmla="*/ 566057 w 936171"/>
                    <a:gd name="connsiteY12" fmla="*/ 152400 h 1065140"/>
                    <a:gd name="connsiteX13" fmla="*/ 500742 w 936171"/>
                    <a:gd name="connsiteY13" fmla="*/ 21771 h 1065140"/>
                    <a:gd name="connsiteX14" fmla="*/ 435428 w 936171"/>
                    <a:gd name="connsiteY14" fmla="*/ 0 h 1065140"/>
                    <a:gd name="connsiteX15" fmla="*/ 348342 w 936171"/>
                    <a:gd name="connsiteY15" fmla="*/ 130628 h 1065140"/>
                    <a:gd name="connsiteX16" fmla="*/ 239485 w 936171"/>
                    <a:gd name="connsiteY16" fmla="*/ 261257 h 1065140"/>
                    <a:gd name="connsiteX17" fmla="*/ 217714 w 936171"/>
                    <a:gd name="connsiteY17" fmla="*/ 326571 h 1065140"/>
                    <a:gd name="connsiteX18" fmla="*/ 152400 w 936171"/>
                    <a:gd name="connsiteY18" fmla="*/ 370114 h 1065140"/>
                    <a:gd name="connsiteX19" fmla="*/ 108857 w 936171"/>
                    <a:gd name="connsiteY19" fmla="*/ 500742 h 1065140"/>
                    <a:gd name="connsiteX20" fmla="*/ 65314 w 936171"/>
                    <a:gd name="connsiteY20" fmla="*/ 631371 h 1065140"/>
                    <a:gd name="connsiteX21" fmla="*/ 21771 w 936171"/>
                    <a:gd name="connsiteY21" fmla="*/ 762000 h 1065140"/>
                    <a:gd name="connsiteX22" fmla="*/ 0 w 936171"/>
                    <a:gd name="connsiteY22" fmla="*/ 827314 h 1065140"/>
                    <a:gd name="connsiteX23" fmla="*/ 21771 w 936171"/>
                    <a:gd name="connsiteY23" fmla="*/ 892628 h 1065140"/>
                    <a:gd name="connsiteX24" fmla="*/ 326571 w 936171"/>
                    <a:gd name="connsiteY24" fmla="*/ 957942 h 1065140"/>
                    <a:gd name="connsiteX25" fmla="*/ 370114 w 936171"/>
                    <a:gd name="connsiteY25" fmla="*/ 957942 h 10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6171" h="1065140">
                      <a:moveTo>
                        <a:pt x="195942" y="914400"/>
                      </a:moveTo>
                      <a:cubicBezTo>
                        <a:pt x="224971" y="921657"/>
                        <a:pt x="254257" y="927951"/>
                        <a:pt x="283028" y="936171"/>
                      </a:cubicBezTo>
                      <a:cubicBezTo>
                        <a:pt x="305094" y="942475"/>
                        <a:pt x="325940" y="952964"/>
                        <a:pt x="348342" y="957942"/>
                      </a:cubicBezTo>
                      <a:cubicBezTo>
                        <a:pt x="391434" y="967518"/>
                        <a:pt x="435428" y="972457"/>
                        <a:pt x="478971" y="979714"/>
                      </a:cubicBezTo>
                      <a:cubicBezTo>
                        <a:pt x="747688" y="964785"/>
                        <a:pt x="828144" y="1065140"/>
                        <a:pt x="914400" y="892628"/>
                      </a:cubicBezTo>
                      <a:cubicBezTo>
                        <a:pt x="924663" y="872102"/>
                        <a:pt x="928914" y="849085"/>
                        <a:pt x="936171" y="827314"/>
                      </a:cubicBezTo>
                      <a:cubicBezTo>
                        <a:pt x="928914" y="783771"/>
                        <a:pt x="928359" y="738563"/>
                        <a:pt x="914400" y="696685"/>
                      </a:cubicBezTo>
                      <a:cubicBezTo>
                        <a:pt x="906126" y="671862"/>
                        <a:pt x="882559" y="654774"/>
                        <a:pt x="870857" y="631371"/>
                      </a:cubicBezTo>
                      <a:cubicBezTo>
                        <a:pt x="860594" y="610845"/>
                        <a:pt x="860230" y="586118"/>
                        <a:pt x="849085" y="566057"/>
                      </a:cubicBezTo>
                      <a:cubicBezTo>
                        <a:pt x="849075" y="566040"/>
                        <a:pt x="740234" y="402779"/>
                        <a:pt x="718457" y="370114"/>
                      </a:cubicBezTo>
                      <a:cubicBezTo>
                        <a:pt x="703943" y="348343"/>
                        <a:pt x="686616" y="328204"/>
                        <a:pt x="674914" y="304800"/>
                      </a:cubicBezTo>
                      <a:cubicBezTo>
                        <a:pt x="660400" y="275771"/>
                        <a:pt x="650235" y="244124"/>
                        <a:pt x="631371" y="217714"/>
                      </a:cubicBezTo>
                      <a:cubicBezTo>
                        <a:pt x="613475" y="192660"/>
                        <a:pt x="587828" y="174171"/>
                        <a:pt x="566057" y="152400"/>
                      </a:cubicBezTo>
                      <a:cubicBezTo>
                        <a:pt x="551715" y="109374"/>
                        <a:pt x="539110" y="52465"/>
                        <a:pt x="500742" y="21771"/>
                      </a:cubicBezTo>
                      <a:cubicBezTo>
                        <a:pt x="482822" y="7435"/>
                        <a:pt x="457199" y="7257"/>
                        <a:pt x="435428" y="0"/>
                      </a:cubicBezTo>
                      <a:cubicBezTo>
                        <a:pt x="406399" y="43543"/>
                        <a:pt x="385346" y="93624"/>
                        <a:pt x="348342" y="130628"/>
                      </a:cubicBezTo>
                      <a:cubicBezTo>
                        <a:pt x="264526" y="214444"/>
                        <a:pt x="300107" y="170324"/>
                        <a:pt x="239485" y="261257"/>
                      </a:cubicBezTo>
                      <a:cubicBezTo>
                        <a:pt x="232228" y="283028"/>
                        <a:pt x="232050" y="308651"/>
                        <a:pt x="217714" y="326571"/>
                      </a:cubicBezTo>
                      <a:cubicBezTo>
                        <a:pt x="201368" y="347003"/>
                        <a:pt x="166268" y="347925"/>
                        <a:pt x="152400" y="370114"/>
                      </a:cubicBezTo>
                      <a:cubicBezTo>
                        <a:pt x="128074" y="409035"/>
                        <a:pt x="123371" y="457199"/>
                        <a:pt x="108857" y="500742"/>
                      </a:cubicBezTo>
                      <a:lnTo>
                        <a:pt x="65314" y="631371"/>
                      </a:lnTo>
                      <a:lnTo>
                        <a:pt x="21771" y="762000"/>
                      </a:lnTo>
                      <a:lnTo>
                        <a:pt x="0" y="827314"/>
                      </a:lnTo>
                      <a:cubicBezTo>
                        <a:pt x="7257" y="849085"/>
                        <a:pt x="3097" y="879289"/>
                        <a:pt x="21771" y="892628"/>
                      </a:cubicBezTo>
                      <a:cubicBezTo>
                        <a:pt x="85459" y="938120"/>
                        <a:pt x="262945" y="951580"/>
                        <a:pt x="326571" y="957942"/>
                      </a:cubicBezTo>
                      <a:cubicBezTo>
                        <a:pt x="341013" y="959386"/>
                        <a:pt x="355600" y="957942"/>
                        <a:pt x="370114" y="957942"/>
                      </a:cubicBezTo>
                    </a:path>
                  </a:pathLst>
                </a:custGeom>
                <a:solidFill>
                  <a:schemeClr val="tx1">
                    <a:lumMod val="65000"/>
                    <a:lumOff val="35000"/>
                  </a:schemeClr>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Group 31">
                <a:extLst>
                  <a:ext uri="{FF2B5EF4-FFF2-40B4-BE49-F238E27FC236}">
                    <a16:creationId xmlns:a16="http://schemas.microsoft.com/office/drawing/2014/main" id="{74602706-DBA0-5648-A707-77DF774A9F98}"/>
                  </a:ext>
                </a:extLst>
              </p:cNvPr>
              <p:cNvGrpSpPr/>
              <p:nvPr/>
            </p:nvGrpSpPr>
            <p:grpSpPr>
              <a:xfrm rot="10800000">
                <a:off x="5029200" y="1219200"/>
                <a:ext cx="576695" cy="3179864"/>
                <a:chOff x="4679408" y="1676400"/>
                <a:chExt cx="927343" cy="1987415"/>
              </a:xfrm>
            </p:grpSpPr>
            <p:sp>
              <p:nvSpPr>
                <p:cNvPr id="46" name="Pentagon 43">
                  <a:extLst>
                    <a:ext uri="{FF2B5EF4-FFF2-40B4-BE49-F238E27FC236}">
                      <a16:creationId xmlns:a16="http://schemas.microsoft.com/office/drawing/2014/main" id="{8A9B3EFD-DCFA-08BE-3AEA-0AA5EF258712}"/>
                    </a:ext>
                  </a:extLst>
                </p:cNvPr>
                <p:cNvSpPr/>
                <p:nvPr/>
              </p:nvSpPr>
              <p:spPr>
                <a:xfrm rot="16200000">
                  <a:off x="4457700" y="2705100"/>
                  <a:ext cx="1447800" cy="304800"/>
                </a:xfrm>
                <a:prstGeom prst="homePlate">
                  <a:avLst/>
                </a:prstGeom>
                <a:solidFill>
                  <a:srgbClr val="9966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ightning Bolt 46">
                  <a:extLst>
                    <a:ext uri="{FF2B5EF4-FFF2-40B4-BE49-F238E27FC236}">
                      <a16:creationId xmlns:a16="http://schemas.microsoft.com/office/drawing/2014/main" id="{296B5E43-8185-D4E1-CBC9-1E6481090DF6}"/>
                    </a:ext>
                  </a:extLst>
                </p:cNvPr>
                <p:cNvSpPr/>
                <p:nvPr/>
              </p:nvSpPr>
              <p:spPr>
                <a:xfrm rot="537820">
                  <a:off x="5008201" y="3219636"/>
                  <a:ext cx="598550" cy="431759"/>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ightning Bolt 47">
                  <a:extLst>
                    <a:ext uri="{FF2B5EF4-FFF2-40B4-BE49-F238E27FC236}">
                      <a16:creationId xmlns:a16="http://schemas.microsoft.com/office/drawing/2014/main" id="{E113B050-EF0D-9ACE-360B-E2976A0B6B32}"/>
                    </a:ext>
                  </a:extLst>
                </p:cNvPr>
                <p:cNvSpPr/>
                <p:nvPr/>
              </p:nvSpPr>
              <p:spPr>
                <a:xfrm rot="21275730" flipH="1">
                  <a:off x="4679408" y="3213234"/>
                  <a:ext cx="626344" cy="450581"/>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6">
                  <a:extLst>
                    <a:ext uri="{FF2B5EF4-FFF2-40B4-BE49-F238E27FC236}">
                      <a16:creationId xmlns:a16="http://schemas.microsoft.com/office/drawing/2014/main" id="{AFC002F2-FAE8-0BDD-9BC2-C09EC09BA42F}"/>
                    </a:ext>
                  </a:extLst>
                </p:cNvPr>
                <p:cNvSpPr/>
                <p:nvPr/>
              </p:nvSpPr>
              <p:spPr>
                <a:xfrm>
                  <a:off x="4876801" y="1676400"/>
                  <a:ext cx="533399" cy="762000"/>
                </a:xfrm>
                <a:custGeom>
                  <a:avLst/>
                  <a:gdLst>
                    <a:gd name="connsiteX0" fmla="*/ 195942 w 936171"/>
                    <a:gd name="connsiteY0" fmla="*/ 914400 h 1065140"/>
                    <a:gd name="connsiteX1" fmla="*/ 283028 w 936171"/>
                    <a:gd name="connsiteY1" fmla="*/ 936171 h 1065140"/>
                    <a:gd name="connsiteX2" fmla="*/ 348342 w 936171"/>
                    <a:gd name="connsiteY2" fmla="*/ 957942 h 1065140"/>
                    <a:gd name="connsiteX3" fmla="*/ 478971 w 936171"/>
                    <a:gd name="connsiteY3" fmla="*/ 979714 h 1065140"/>
                    <a:gd name="connsiteX4" fmla="*/ 914400 w 936171"/>
                    <a:gd name="connsiteY4" fmla="*/ 892628 h 1065140"/>
                    <a:gd name="connsiteX5" fmla="*/ 936171 w 936171"/>
                    <a:gd name="connsiteY5" fmla="*/ 827314 h 1065140"/>
                    <a:gd name="connsiteX6" fmla="*/ 914400 w 936171"/>
                    <a:gd name="connsiteY6" fmla="*/ 696685 h 1065140"/>
                    <a:gd name="connsiteX7" fmla="*/ 870857 w 936171"/>
                    <a:gd name="connsiteY7" fmla="*/ 631371 h 1065140"/>
                    <a:gd name="connsiteX8" fmla="*/ 849085 w 936171"/>
                    <a:gd name="connsiteY8" fmla="*/ 566057 h 1065140"/>
                    <a:gd name="connsiteX9" fmla="*/ 718457 w 936171"/>
                    <a:gd name="connsiteY9" fmla="*/ 370114 h 1065140"/>
                    <a:gd name="connsiteX10" fmla="*/ 674914 w 936171"/>
                    <a:gd name="connsiteY10" fmla="*/ 304800 h 1065140"/>
                    <a:gd name="connsiteX11" fmla="*/ 631371 w 936171"/>
                    <a:gd name="connsiteY11" fmla="*/ 217714 h 1065140"/>
                    <a:gd name="connsiteX12" fmla="*/ 566057 w 936171"/>
                    <a:gd name="connsiteY12" fmla="*/ 152400 h 1065140"/>
                    <a:gd name="connsiteX13" fmla="*/ 500742 w 936171"/>
                    <a:gd name="connsiteY13" fmla="*/ 21771 h 1065140"/>
                    <a:gd name="connsiteX14" fmla="*/ 435428 w 936171"/>
                    <a:gd name="connsiteY14" fmla="*/ 0 h 1065140"/>
                    <a:gd name="connsiteX15" fmla="*/ 348342 w 936171"/>
                    <a:gd name="connsiteY15" fmla="*/ 130628 h 1065140"/>
                    <a:gd name="connsiteX16" fmla="*/ 239485 w 936171"/>
                    <a:gd name="connsiteY16" fmla="*/ 261257 h 1065140"/>
                    <a:gd name="connsiteX17" fmla="*/ 217714 w 936171"/>
                    <a:gd name="connsiteY17" fmla="*/ 326571 h 1065140"/>
                    <a:gd name="connsiteX18" fmla="*/ 152400 w 936171"/>
                    <a:gd name="connsiteY18" fmla="*/ 370114 h 1065140"/>
                    <a:gd name="connsiteX19" fmla="*/ 108857 w 936171"/>
                    <a:gd name="connsiteY19" fmla="*/ 500742 h 1065140"/>
                    <a:gd name="connsiteX20" fmla="*/ 65314 w 936171"/>
                    <a:gd name="connsiteY20" fmla="*/ 631371 h 1065140"/>
                    <a:gd name="connsiteX21" fmla="*/ 21771 w 936171"/>
                    <a:gd name="connsiteY21" fmla="*/ 762000 h 1065140"/>
                    <a:gd name="connsiteX22" fmla="*/ 0 w 936171"/>
                    <a:gd name="connsiteY22" fmla="*/ 827314 h 1065140"/>
                    <a:gd name="connsiteX23" fmla="*/ 21771 w 936171"/>
                    <a:gd name="connsiteY23" fmla="*/ 892628 h 1065140"/>
                    <a:gd name="connsiteX24" fmla="*/ 326571 w 936171"/>
                    <a:gd name="connsiteY24" fmla="*/ 957942 h 1065140"/>
                    <a:gd name="connsiteX25" fmla="*/ 370114 w 936171"/>
                    <a:gd name="connsiteY25" fmla="*/ 957942 h 10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6171" h="1065140">
                      <a:moveTo>
                        <a:pt x="195942" y="914400"/>
                      </a:moveTo>
                      <a:cubicBezTo>
                        <a:pt x="224971" y="921657"/>
                        <a:pt x="254257" y="927951"/>
                        <a:pt x="283028" y="936171"/>
                      </a:cubicBezTo>
                      <a:cubicBezTo>
                        <a:pt x="305094" y="942475"/>
                        <a:pt x="325940" y="952964"/>
                        <a:pt x="348342" y="957942"/>
                      </a:cubicBezTo>
                      <a:cubicBezTo>
                        <a:pt x="391434" y="967518"/>
                        <a:pt x="435428" y="972457"/>
                        <a:pt x="478971" y="979714"/>
                      </a:cubicBezTo>
                      <a:cubicBezTo>
                        <a:pt x="747688" y="964785"/>
                        <a:pt x="828144" y="1065140"/>
                        <a:pt x="914400" y="892628"/>
                      </a:cubicBezTo>
                      <a:cubicBezTo>
                        <a:pt x="924663" y="872102"/>
                        <a:pt x="928914" y="849085"/>
                        <a:pt x="936171" y="827314"/>
                      </a:cubicBezTo>
                      <a:cubicBezTo>
                        <a:pt x="928914" y="783771"/>
                        <a:pt x="928359" y="738563"/>
                        <a:pt x="914400" y="696685"/>
                      </a:cubicBezTo>
                      <a:cubicBezTo>
                        <a:pt x="906126" y="671862"/>
                        <a:pt x="882559" y="654774"/>
                        <a:pt x="870857" y="631371"/>
                      </a:cubicBezTo>
                      <a:cubicBezTo>
                        <a:pt x="860594" y="610845"/>
                        <a:pt x="860230" y="586118"/>
                        <a:pt x="849085" y="566057"/>
                      </a:cubicBezTo>
                      <a:cubicBezTo>
                        <a:pt x="849075" y="566040"/>
                        <a:pt x="740234" y="402779"/>
                        <a:pt x="718457" y="370114"/>
                      </a:cubicBezTo>
                      <a:cubicBezTo>
                        <a:pt x="703943" y="348343"/>
                        <a:pt x="686616" y="328204"/>
                        <a:pt x="674914" y="304800"/>
                      </a:cubicBezTo>
                      <a:cubicBezTo>
                        <a:pt x="660400" y="275771"/>
                        <a:pt x="650235" y="244124"/>
                        <a:pt x="631371" y="217714"/>
                      </a:cubicBezTo>
                      <a:cubicBezTo>
                        <a:pt x="613475" y="192660"/>
                        <a:pt x="587828" y="174171"/>
                        <a:pt x="566057" y="152400"/>
                      </a:cubicBezTo>
                      <a:cubicBezTo>
                        <a:pt x="551715" y="109374"/>
                        <a:pt x="539110" y="52465"/>
                        <a:pt x="500742" y="21771"/>
                      </a:cubicBezTo>
                      <a:cubicBezTo>
                        <a:pt x="482822" y="7435"/>
                        <a:pt x="457199" y="7257"/>
                        <a:pt x="435428" y="0"/>
                      </a:cubicBezTo>
                      <a:cubicBezTo>
                        <a:pt x="406399" y="43543"/>
                        <a:pt x="385346" y="93624"/>
                        <a:pt x="348342" y="130628"/>
                      </a:cubicBezTo>
                      <a:cubicBezTo>
                        <a:pt x="264526" y="214444"/>
                        <a:pt x="300107" y="170324"/>
                        <a:pt x="239485" y="261257"/>
                      </a:cubicBezTo>
                      <a:cubicBezTo>
                        <a:pt x="232228" y="283028"/>
                        <a:pt x="232050" y="308651"/>
                        <a:pt x="217714" y="326571"/>
                      </a:cubicBezTo>
                      <a:cubicBezTo>
                        <a:pt x="201368" y="347003"/>
                        <a:pt x="166268" y="347925"/>
                        <a:pt x="152400" y="370114"/>
                      </a:cubicBezTo>
                      <a:cubicBezTo>
                        <a:pt x="128074" y="409035"/>
                        <a:pt x="123371" y="457199"/>
                        <a:pt x="108857" y="500742"/>
                      </a:cubicBezTo>
                      <a:lnTo>
                        <a:pt x="65314" y="631371"/>
                      </a:lnTo>
                      <a:lnTo>
                        <a:pt x="21771" y="762000"/>
                      </a:lnTo>
                      <a:lnTo>
                        <a:pt x="0" y="827314"/>
                      </a:lnTo>
                      <a:cubicBezTo>
                        <a:pt x="7257" y="849085"/>
                        <a:pt x="3097" y="879289"/>
                        <a:pt x="21771" y="892628"/>
                      </a:cubicBezTo>
                      <a:cubicBezTo>
                        <a:pt x="85459" y="938120"/>
                        <a:pt x="262945" y="951580"/>
                        <a:pt x="326571" y="957942"/>
                      </a:cubicBezTo>
                      <a:cubicBezTo>
                        <a:pt x="341013" y="959386"/>
                        <a:pt x="355600" y="957942"/>
                        <a:pt x="370114" y="957942"/>
                      </a:cubicBezTo>
                    </a:path>
                  </a:pathLst>
                </a:custGeom>
                <a:solidFill>
                  <a:schemeClr val="tx1">
                    <a:lumMod val="65000"/>
                    <a:lumOff val="35000"/>
                  </a:schemeClr>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Group 36">
                <a:extLst>
                  <a:ext uri="{FF2B5EF4-FFF2-40B4-BE49-F238E27FC236}">
                    <a16:creationId xmlns:a16="http://schemas.microsoft.com/office/drawing/2014/main" id="{E3DA5913-71D0-7385-86D6-36581FD8B041}"/>
                  </a:ext>
                </a:extLst>
              </p:cNvPr>
              <p:cNvGrpSpPr/>
              <p:nvPr/>
            </p:nvGrpSpPr>
            <p:grpSpPr>
              <a:xfrm rot="10800000">
                <a:off x="5105400" y="1905000"/>
                <a:ext cx="576695" cy="3179864"/>
                <a:chOff x="4679408" y="1676400"/>
                <a:chExt cx="927343" cy="1987415"/>
              </a:xfrm>
            </p:grpSpPr>
            <p:sp>
              <p:nvSpPr>
                <p:cNvPr id="42" name="Pentagon 39">
                  <a:extLst>
                    <a:ext uri="{FF2B5EF4-FFF2-40B4-BE49-F238E27FC236}">
                      <a16:creationId xmlns:a16="http://schemas.microsoft.com/office/drawing/2014/main" id="{DF85970C-2D86-96B9-C6A5-54B81EBC3F1A}"/>
                    </a:ext>
                  </a:extLst>
                </p:cNvPr>
                <p:cNvSpPr/>
                <p:nvPr/>
              </p:nvSpPr>
              <p:spPr>
                <a:xfrm rot="16200000">
                  <a:off x="4457700" y="2705100"/>
                  <a:ext cx="1447800" cy="304800"/>
                </a:xfrm>
                <a:prstGeom prst="homePlate">
                  <a:avLst/>
                </a:prstGeom>
                <a:solidFill>
                  <a:srgbClr val="99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ightning Bolt 42">
                  <a:extLst>
                    <a:ext uri="{FF2B5EF4-FFF2-40B4-BE49-F238E27FC236}">
                      <a16:creationId xmlns:a16="http://schemas.microsoft.com/office/drawing/2014/main" id="{ECBE48BC-A55B-8453-05DF-1449204537D7}"/>
                    </a:ext>
                  </a:extLst>
                </p:cNvPr>
                <p:cNvSpPr/>
                <p:nvPr/>
              </p:nvSpPr>
              <p:spPr>
                <a:xfrm rot="537820">
                  <a:off x="5008201" y="3219636"/>
                  <a:ext cx="598550" cy="431759"/>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ightning Bolt 43">
                  <a:extLst>
                    <a:ext uri="{FF2B5EF4-FFF2-40B4-BE49-F238E27FC236}">
                      <a16:creationId xmlns:a16="http://schemas.microsoft.com/office/drawing/2014/main" id="{54825128-4B3B-77DD-4FF9-1FB2C73CAFAB}"/>
                    </a:ext>
                  </a:extLst>
                </p:cNvPr>
                <p:cNvSpPr/>
                <p:nvPr/>
              </p:nvSpPr>
              <p:spPr>
                <a:xfrm rot="21275730" flipH="1">
                  <a:off x="4679408" y="3213234"/>
                  <a:ext cx="626344" cy="450581"/>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2">
                  <a:extLst>
                    <a:ext uri="{FF2B5EF4-FFF2-40B4-BE49-F238E27FC236}">
                      <a16:creationId xmlns:a16="http://schemas.microsoft.com/office/drawing/2014/main" id="{F74BB65A-4B9A-F471-8F7D-38F6DA0AE91D}"/>
                    </a:ext>
                  </a:extLst>
                </p:cNvPr>
                <p:cNvSpPr/>
                <p:nvPr/>
              </p:nvSpPr>
              <p:spPr>
                <a:xfrm>
                  <a:off x="4876801" y="1676400"/>
                  <a:ext cx="533399" cy="762000"/>
                </a:xfrm>
                <a:custGeom>
                  <a:avLst/>
                  <a:gdLst>
                    <a:gd name="connsiteX0" fmla="*/ 195942 w 936171"/>
                    <a:gd name="connsiteY0" fmla="*/ 914400 h 1065140"/>
                    <a:gd name="connsiteX1" fmla="*/ 283028 w 936171"/>
                    <a:gd name="connsiteY1" fmla="*/ 936171 h 1065140"/>
                    <a:gd name="connsiteX2" fmla="*/ 348342 w 936171"/>
                    <a:gd name="connsiteY2" fmla="*/ 957942 h 1065140"/>
                    <a:gd name="connsiteX3" fmla="*/ 478971 w 936171"/>
                    <a:gd name="connsiteY3" fmla="*/ 979714 h 1065140"/>
                    <a:gd name="connsiteX4" fmla="*/ 914400 w 936171"/>
                    <a:gd name="connsiteY4" fmla="*/ 892628 h 1065140"/>
                    <a:gd name="connsiteX5" fmla="*/ 936171 w 936171"/>
                    <a:gd name="connsiteY5" fmla="*/ 827314 h 1065140"/>
                    <a:gd name="connsiteX6" fmla="*/ 914400 w 936171"/>
                    <a:gd name="connsiteY6" fmla="*/ 696685 h 1065140"/>
                    <a:gd name="connsiteX7" fmla="*/ 870857 w 936171"/>
                    <a:gd name="connsiteY7" fmla="*/ 631371 h 1065140"/>
                    <a:gd name="connsiteX8" fmla="*/ 849085 w 936171"/>
                    <a:gd name="connsiteY8" fmla="*/ 566057 h 1065140"/>
                    <a:gd name="connsiteX9" fmla="*/ 718457 w 936171"/>
                    <a:gd name="connsiteY9" fmla="*/ 370114 h 1065140"/>
                    <a:gd name="connsiteX10" fmla="*/ 674914 w 936171"/>
                    <a:gd name="connsiteY10" fmla="*/ 304800 h 1065140"/>
                    <a:gd name="connsiteX11" fmla="*/ 631371 w 936171"/>
                    <a:gd name="connsiteY11" fmla="*/ 217714 h 1065140"/>
                    <a:gd name="connsiteX12" fmla="*/ 566057 w 936171"/>
                    <a:gd name="connsiteY12" fmla="*/ 152400 h 1065140"/>
                    <a:gd name="connsiteX13" fmla="*/ 500742 w 936171"/>
                    <a:gd name="connsiteY13" fmla="*/ 21771 h 1065140"/>
                    <a:gd name="connsiteX14" fmla="*/ 435428 w 936171"/>
                    <a:gd name="connsiteY14" fmla="*/ 0 h 1065140"/>
                    <a:gd name="connsiteX15" fmla="*/ 348342 w 936171"/>
                    <a:gd name="connsiteY15" fmla="*/ 130628 h 1065140"/>
                    <a:gd name="connsiteX16" fmla="*/ 239485 w 936171"/>
                    <a:gd name="connsiteY16" fmla="*/ 261257 h 1065140"/>
                    <a:gd name="connsiteX17" fmla="*/ 217714 w 936171"/>
                    <a:gd name="connsiteY17" fmla="*/ 326571 h 1065140"/>
                    <a:gd name="connsiteX18" fmla="*/ 152400 w 936171"/>
                    <a:gd name="connsiteY18" fmla="*/ 370114 h 1065140"/>
                    <a:gd name="connsiteX19" fmla="*/ 108857 w 936171"/>
                    <a:gd name="connsiteY19" fmla="*/ 500742 h 1065140"/>
                    <a:gd name="connsiteX20" fmla="*/ 65314 w 936171"/>
                    <a:gd name="connsiteY20" fmla="*/ 631371 h 1065140"/>
                    <a:gd name="connsiteX21" fmla="*/ 21771 w 936171"/>
                    <a:gd name="connsiteY21" fmla="*/ 762000 h 1065140"/>
                    <a:gd name="connsiteX22" fmla="*/ 0 w 936171"/>
                    <a:gd name="connsiteY22" fmla="*/ 827314 h 1065140"/>
                    <a:gd name="connsiteX23" fmla="*/ 21771 w 936171"/>
                    <a:gd name="connsiteY23" fmla="*/ 892628 h 1065140"/>
                    <a:gd name="connsiteX24" fmla="*/ 326571 w 936171"/>
                    <a:gd name="connsiteY24" fmla="*/ 957942 h 1065140"/>
                    <a:gd name="connsiteX25" fmla="*/ 370114 w 936171"/>
                    <a:gd name="connsiteY25" fmla="*/ 957942 h 10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6171" h="1065140">
                      <a:moveTo>
                        <a:pt x="195942" y="914400"/>
                      </a:moveTo>
                      <a:cubicBezTo>
                        <a:pt x="224971" y="921657"/>
                        <a:pt x="254257" y="927951"/>
                        <a:pt x="283028" y="936171"/>
                      </a:cubicBezTo>
                      <a:cubicBezTo>
                        <a:pt x="305094" y="942475"/>
                        <a:pt x="325940" y="952964"/>
                        <a:pt x="348342" y="957942"/>
                      </a:cubicBezTo>
                      <a:cubicBezTo>
                        <a:pt x="391434" y="967518"/>
                        <a:pt x="435428" y="972457"/>
                        <a:pt x="478971" y="979714"/>
                      </a:cubicBezTo>
                      <a:cubicBezTo>
                        <a:pt x="747688" y="964785"/>
                        <a:pt x="828144" y="1065140"/>
                        <a:pt x="914400" y="892628"/>
                      </a:cubicBezTo>
                      <a:cubicBezTo>
                        <a:pt x="924663" y="872102"/>
                        <a:pt x="928914" y="849085"/>
                        <a:pt x="936171" y="827314"/>
                      </a:cubicBezTo>
                      <a:cubicBezTo>
                        <a:pt x="928914" y="783771"/>
                        <a:pt x="928359" y="738563"/>
                        <a:pt x="914400" y="696685"/>
                      </a:cubicBezTo>
                      <a:cubicBezTo>
                        <a:pt x="906126" y="671862"/>
                        <a:pt x="882559" y="654774"/>
                        <a:pt x="870857" y="631371"/>
                      </a:cubicBezTo>
                      <a:cubicBezTo>
                        <a:pt x="860594" y="610845"/>
                        <a:pt x="860230" y="586118"/>
                        <a:pt x="849085" y="566057"/>
                      </a:cubicBezTo>
                      <a:cubicBezTo>
                        <a:pt x="849075" y="566040"/>
                        <a:pt x="740234" y="402779"/>
                        <a:pt x="718457" y="370114"/>
                      </a:cubicBezTo>
                      <a:cubicBezTo>
                        <a:pt x="703943" y="348343"/>
                        <a:pt x="686616" y="328204"/>
                        <a:pt x="674914" y="304800"/>
                      </a:cubicBezTo>
                      <a:cubicBezTo>
                        <a:pt x="660400" y="275771"/>
                        <a:pt x="650235" y="244124"/>
                        <a:pt x="631371" y="217714"/>
                      </a:cubicBezTo>
                      <a:cubicBezTo>
                        <a:pt x="613475" y="192660"/>
                        <a:pt x="587828" y="174171"/>
                        <a:pt x="566057" y="152400"/>
                      </a:cubicBezTo>
                      <a:cubicBezTo>
                        <a:pt x="551715" y="109374"/>
                        <a:pt x="539110" y="52465"/>
                        <a:pt x="500742" y="21771"/>
                      </a:cubicBezTo>
                      <a:cubicBezTo>
                        <a:pt x="482822" y="7435"/>
                        <a:pt x="457199" y="7257"/>
                        <a:pt x="435428" y="0"/>
                      </a:cubicBezTo>
                      <a:cubicBezTo>
                        <a:pt x="406399" y="43543"/>
                        <a:pt x="385346" y="93624"/>
                        <a:pt x="348342" y="130628"/>
                      </a:cubicBezTo>
                      <a:cubicBezTo>
                        <a:pt x="264526" y="214444"/>
                        <a:pt x="300107" y="170324"/>
                        <a:pt x="239485" y="261257"/>
                      </a:cubicBezTo>
                      <a:cubicBezTo>
                        <a:pt x="232228" y="283028"/>
                        <a:pt x="232050" y="308651"/>
                        <a:pt x="217714" y="326571"/>
                      </a:cubicBezTo>
                      <a:cubicBezTo>
                        <a:pt x="201368" y="347003"/>
                        <a:pt x="166268" y="347925"/>
                        <a:pt x="152400" y="370114"/>
                      </a:cubicBezTo>
                      <a:cubicBezTo>
                        <a:pt x="128074" y="409035"/>
                        <a:pt x="123371" y="457199"/>
                        <a:pt x="108857" y="500742"/>
                      </a:cubicBezTo>
                      <a:lnTo>
                        <a:pt x="65314" y="631371"/>
                      </a:lnTo>
                      <a:lnTo>
                        <a:pt x="21771" y="762000"/>
                      </a:lnTo>
                      <a:lnTo>
                        <a:pt x="0" y="827314"/>
                      </a:lnTo>
                      <a:cubicBezTo>
                        <a:pt x="7257" y="849085"/>
                        <a:pt x="3097" y="879289"/>
                        <a:pt x="21771" y="892628"/>
                      </a:cubicBezTo>
                      <a:cubicBezTo>
                        <a:pt x="85459" y="938120"/>
                        <a:pt x="262945" y="951580"/>
                        <a:pt x="326571" y="957942"/>
                      </a:cubicBezTo>
                      <a:cubicBezTo>
                        <a:pt x="341013" y="959386"/>
                        <a:pt x="355600" y="957942"/>
                        <a:pt x="370114" y="957942"/>
                      </a:cubicBezTo>
                    </a:path>
                  </a:pathLst>
                </a:custGeom>
                <a:solidFill>
                  <a:schemeClr val="tx1">
                    <a:lumMod val="65000"/>
                    <a:lumOff val="35000"/>
                  </a:schemeClr>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7" name="Rounded Rectangle 51">
                <a:extLst>
                  <a:ext uri="{FF2B5EF4-FFF2-40B4-BE49-F238E27FC236}">
                    <a16:creationId xmlns:a16="http://schemas.microsoft.com/office/drawing/2014/main" id="{383B9491-876C-B728-62D6-1C5563F6DEC2}"/>
                  </a:ext>
                </a:extLst>
              </p:cNvPr>
              <p:cNvSpPr/>
              <p:nvPr/>
            </p:nvSpPr>
            <p:spPr>
              <a:xfrm>
                <a:off x="4876800" y="2971800"/>
                <a:ext cx="685800" cy="2362200"/>
              </a:xfrm>
              <a:prstGeom prst="roundRect">
                <a:avLst>
                  <a:gd name="adj" fmla="val 28096"/>
                </a:avLst>
              </a:prstGeom>
              <a:solidFill>
                <a:srgbClr val="6633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52">
                <a:extLst>
                  <a:ext uri="{FF2B5EF4-FFF2-40B4-BE49-F238E27FC236}">
                    <a16:creationId xmlns:a16="http://schemas.microsoft.com/office/drawing/2014/main" id="{5808C1B1-8AF8-9D9B-2DF8-D75196ADAE77}"/>
                  </a:ext>
                </a:extLst>
              </p:cNvPr>
              <p:cNvGrpSpPr/>
              <p:nvPr/>
            </p:nvGrpSpPr>
            <p:grpSpPr>
              <a:xfrm rot="5400000">
                <a:off x="4114800" y="3886200"/>
                <a:ext cx="2438400" cy="457200"/>
                <a:chOff x="3962400" y="5105400"/>
                <a:chExt cx="2677885" cy="1143001"/>
              </a:xfrm>
            </p:grpSpPr>
            <p:sp>
              <p:nvSpPr>
                <p:cNvPr id="39" name="Multiply 36">
                  <a:extLst>
                    <a:ext uri="{FF2B5EF4-FFF2-40B4-BE49-F238E27FC236}">
                      <a16:creationId xmlns:a16="http://schemas.microsoft.com/office/drawing/2014/main" id="{3A20FA29-0CAE-D726-5976-286B778EBDC3}"/>
                    </a:ext>
                  </a:extLst>
                </p:cNvPr>
                <p:cNvSpPr/>
                <p:nvPr/>
              </p:nvSpPr>
              <p:spPr>
                <a:xfrm>
                  <a:off x="3962400" y="5105400"/>
                  <a:ext cx="1295400" cy="1143000"/>
                </a:xfrm>
                <a:prstGeom prst="mathMultiply">
                  <a:avLst>
                    <a:gd name="adj1" fmla="val 17806"/>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ultiply 37">
                  <a:extLst>
                    <a:ext uri="{FF2B5EF4-FFF2-40B4-BE49-F238E27FC236}">
                      <a16:creationId xmlns:a16="http://schemas.microsoft.com/office/drawing/2014/main" id="{46AB659B-49EC-7CBE-1634-99C09EE5BD36}"/>
                    </a:ext>
                  </a:extLst>
                </p:cNvPr>
                <p:cNvSpPr/>
                <p:nvPr/>
              </p:nvSpPr>
              <p:spPr>
                <a:xfrm>
                  <a:off x="4648200" y="5105400"/>
                  <a:ext cx="1295400" cy="1143000"/>
                </a:xfrm>
                <a:prstGeom prst="mathMultiply">
                  <a:avLst>
                    <a:gd name="adj1" fmla="val 17806"/>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ultiply 38">
                  <a:extLst>
                    <a:ext uri="{FF2B5EF4-FFF2-40B4-BE49-F238E27FC236}">
                      <a16:creationId xmlns:a16="http://schemas.microsoft.com/office/drawing/2014/main" id="{2627678F-23AA-39DD-3CAF-66FB829AB629}"/>
                    </a:ext>
                  </a:extLst>
                </p:cNvPr>
                <p:cNvSpPr/>
                <p:nvPr/>
              </p:nvSpPr>
              <p:spPr>
                <a:xfrm>
                  <a:off x="5344885" y="5105401"/>
                  <a:ext cx="1295400" cy="1143000"/>
                </a:xfrm>
                <a:prstGeom prst="mathMultiply">
                  <a:avLst>
                    <a:gd name="adj1" fmla="val 17806"/>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41">
              <a:extLst>
                <a:ext uri="{FF2B5EF4-FFF2-40B4-BE49-F238E27FC236}">
                  <a16:creationId xmlns:a16="http://schemas.microsoft.com/office/drawing/2014/main" id="{05CFFE9F-18FA-0E8C-C9C3-DCEF3A936824}"/>
                </a:ext>
              </a:extLst>
            </p:cNvPr>
            <p:cNvGrpSpPr/>
            <p:nvPr/>
          </p:nvGrpSpPr>
          <p:grpSpPr>
            <a:xfrm rot="9142438">
              <a:off x="2052181" y="2875993"/>
              <a:ext cx="334131" cy="1702950"/>
              <a:chOff x="4679408" y="1676400"/>
              <a:chExt cx="927343" cy="1987415"/>
            </a:xfrm>
          </p:grpSpPr>
          <p:sp>
            <p:nvSpPr>
              <p:cNvPr id="30" name="Pentagon 27">
                <a:extLst>
                  <a:ext uri="{FF2B5EF4-FFF2-40B4-BE49-F238E27FC236}">
                    <a16:creationId xmlns:a16="http://schemas.microsoft.com/office/drawing/2014/main" id="{2A09285E-E74F-3165-8971-0D9966869949}"/>
                  </a:ext>
                </a:extLst>
              </p:cNvPr>
              <p:cNvSpPr/>
              <p:nvPr/>
            </p:nvSpPr>
            <p:spPr>
              <a:xfrm rot="16200000">
                <a:off x="4457700" y="2705100"/>
                <a:ext cx="1447800" cy="304800"/>
              </a:xfrm>
              <a:prstGeom prst="homePlate">
                <a:avLst/>
              </a:prstGeom>
              <a:solidFill>
                <a:srgbClr val="99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ightning Bolt 43">
                <a:extLst>
                  <a:ext uri="{FF2B5EF4-FFF2-40B4-BE49-F238E27FC236}">
                    <a16:creationId xmlns:a16="http://schemas.microsoft.com/office/drawing/2014/main" id="{6FA8E8B7-DCFA-E7BB-1122-CF311CE98EB9}"/>
                  </a:ext>
                </a:extLst>
              </p:cNvPr>
              <p:cNvSpPr/>
              <p:nvPr/>
            </p:nvSpPr>
            <p:spPr>
              <a:xfrm rot="537820">
                <a:off x="5008201" y="3219636"/>
                <a:ext cx="598550" cy="431759"/>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ightning Bolt 31">
                <a:extLst>
                  <a:ext uri="{FF2B5EF4-FFF2-40B4-BE49-F238E27FC236}">
                    <a16:creationId xmlns:a16="http://schemas.microsoft.com/office/drawing/2014/main" id="{933D5BC2-B019-E8B9-8F45-AB9B68282DC0}"/>
                  </a:ext>
                </a:extLst>
              </p:cNvPr>
              <p:cNvSpPr/>
              <p:nvPr/>
            </p:nvSpPr>
            <p:spPr>
              <a:xfrm rot="21275730" flipH="1">
                <a:off x="4679408" y="3213234"/>
                <a:ext cx="626344" cy="450581"/>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0">
                <a:extLst>
                  <a:ext uri="{FF2B5EF4-FFF2-40B4-BE49-F238E27FC236}">
                    <a16:creationId xmlns:a16="http://schemas.microsoft.com/office/drawing/2014/main" id="{73A3BE1A-9048-051A-760F-BB28B96C303F}"/>
                  </a:ext>
                </a:extLst>
              </p:cNvPr>
              <p:cNvSpPr/>
              <p:nvPr/>
            </p:nvSpPr>
            <p:spPr>
              <a:xfrm>
                <a:off x="4876801" y="1676400"/>
                <a:ext cx="533399" cy="762000"/>
              </a:xfrm>
              <a:custGeom>
                <a:avLst/>
                <a:gdLst>
                  <a:gd name="connsiteX0" fmla="*/ 195942 w 936171"/>
                  <a:gd name="connsiteY0" fmla="*/ 914400 h 1065140"/>
                  <a:gd name="connsiteX1" fmla="*/ 283028 w 936171"/>
                  <a:gd name="connsiteY1" fmla="*/ 936171 h 1065140"/>
                  <a:gd name="connsiteX2" fmla="*/ 348342 w 936171"/>
                  <a:gd name="connsiteY2" fmla="*/ 957942 h 1065140"/>
                  <a:gd name="connsiteX3" fmla="*/ 478971 w 936171"/>
                  <a:gd name="connsiteY3" fmla="*/ 979714 h 1065140"/>
                  <a:gd name="connsiteX4" fmla="*/ 914400 w 936171"/>
                  <a:gd name="connsiteY4" fmla="*/ 892628 h 1065140"/>
                  <a:gd name="connsiteX5" fmla="*/ 936171 w 936171"/>
                  <a:gd name="connsiteY5" fmla="*/ 827314 h 1065140"/>
                  <a:gd name="connsiteX6" fmla="*/ 914400 w 936171"/>
                  <a:gd name="connsiteY6" fmla="*/ 696685 h 1065140"/>
                  <a:gd name="connsiteX7" fmla="*/ 870857 w 936171"/>
                  <a:gd name="connsiteY7" fmla="*/ 631371 h 1065140"/>
                  <a:gd name="connsiteX8" fmla="*/ 849085 w 936171"/>
                  <a:gd name="connsiteY8" fmla="*/ 566057 h 1065140"/>
                  <a:gd name="connsiteX9" fmla="*/ 718457 w 936171"/>
                  <a:gd name="connsiteY9" fmla="*/ 370114 h 1065140"/>
                  <a:gd name="connsiteX10" fmla="*/ 674914 w 936171"/>
                  <a:gd name="connsiteY10" fmla="*/ 304800 h 1065140"/>
                  <a:gd name="connsiteX11" fmla="*/ 631371 w 936171"/>
                  <a:gd name="connsiteY11" fmla="*/ 217714 h 1065140"/>
                  <a:gd name="connsiteX12" fmla="*/ 566057 w 936171"/>
                  <a:gd name="connsiteY12" fmla="*/ 152400 h 1065140"/>
                  <a:gd name="connsiteX13" fmla="*/ 500742 w 936171"/>
                  <a:gd name="connsiteY13" fmla="*/ 21771 h 1065140"/>
                  <a:gd name="connsiteX14" fmla="*/ 435428 w 936171"/>
                  <a:gd name="connsiteY14" fmla="*/ 0 h 1065140"/>
                  <a:gd name="connsiteX15" fmla="*/ 348342 w 936171"/>
                  <a:gd name="connsiteY15" fmla="*/ 130628 h 1065140"/>
                  <a:gd name="connsiteX16" fmla="*/ 239485 w 936171"/>
                  <a:gd name="connsiteY16" fmla="*/ 261257 h 1065140"/>
                  <a:gd name="connsiteX17" fmla="*/ 217714 w 936171"/>
                  <a:gd name="connsiteY17" fmla="*/ 326571 h 1065140"/>
                  <a:gd name="connsiteX18" fmla="*/ 152400 w 936171"/>
                  <a:gd name="connsiteY18" fmla="*/ 370114 h 1065140"/>
                  <a:gd name="connsiteX19" fmla="*/ 108857 w 936171"/>
                  <a:gd name="connsiteY19" fmla="*/ 500742 h 1065140"/>
                  <a:gd name="connsiteX20" fmla="*/ 65314 w 936171"/>
                  <a:gd name="connsiteY20" fmla="*/ 631371 h 1065140"/>
                  <a:gd name="connsiteX21" fmla="*/ 21771 w 936171"/>
                  <a:gd name="connsiteY21" fmla="*/ 762000 h 1065140"/>
                  <a:gd name="connsiteX22" fmla="*/ 0 w 936171"/>
                  <a:gd name="connsiteY22" fmla="*/ 827314 h 1065140"/>
                  <a:gd name="connsiteX23" fmla="*/ 21771 w 936171"/>
                  <a:gd name="connsiteY23" fmla="*/ 892628 h 1065140"/>
                  <a:gd name="connsiteX24" fmla="*/ 326571 w 936171"/>
                  <a:gd name="connsiteY24" fmla="*/ 957942 h 1065140"/>
                  <a:gd name="connsiteX25" fmla="*/ 370114 w 936171"/>
                  <a:gd name="connsiteY25" fmla="*/ 957942 h 10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6171" h="1065140">
                    <a:moveTo>
                      <a:pt x="195942" y="914400"/>
                    </a:moveTo>
                    <a:cubicBezTo>
                      <a:pt x="224971" y="921657"/>
                      <a:pt x="254257" y="927951"/>
                      <a:pt x="283028" y="936171"/>
                    </a:cubicBezTo>
                    <a:cubicBezTo>
                      <a:pt x="305094" y="942475"/>
                      <a:pt x="325940" y="952964"/>
                      <a:pt x="348342" y="957942"/>
                    </a:cubicBezTo>
                    <a:cubicBezTo>
                      <a:pt x="391434" y="967518"/>
                      <a:pt x="435428" y="972457"/>
                      <a:pt x="478971" y="979714"/>
                    </a:cubicBezTo>
                    <a:cubicBezTo>
                      <a:pt x="747688" y="964785"/>
                      <a:pt x="828144" y="1065140"/>
                      <a:pt x="914400" y="892628"/>
                    </a:cubicBezTo>
                    <a:cubicBezTo>
                      <a:pt x="924663" y="872102"/>
                      <a:pt x="928914" y="849085"/>
                      <a:pt x="936171" y="827314"/>
                    </a:cubicBezTo>
                    <a:cubicBezTo>
                      <a:pt x="928914" y="783771"/>
                      <a:pt x="928359" y="738563"/>
                      <a:pt x="914400" y="696685"/>
                    </a:cubicBezTo>
                    <a:cubicBezTo>
                      <a:pt x="906126" y="671862"/>
                      <a:pt x="882559" y="654774"/>
                      <a:pt x="870857" y="631371"/>
                    </a:cubicBezTo>
                    <a:cubicBezTo>
                      <a:pt x="860594" y="610845"/>
                      <a:pt x="860230" y="586118"/>
                      <a:pt x="849085" y="566057"/>
                    </a:cubicBezTo>
                    <a:cubicBezTo>
                      <a:pt x="849075" y="566040"/>
                      <a:pt x="740234" y="402779"/>
                      <a:pt x="718457" y="370114"/>
                    </a:cubicBezTo>
                    <a:cubicBezTo>
                      <a:pt x="703943" y="348343"/>
                      <a:pt x="686616" y="328204"/>
                      <a:pt x="674914" y="304800"/>
                    </a:cubicBezTo>
                    <a:cubicBezTo>
                      <a:pt x="660400" y="275771"/>
                      <a:pt x="650235" y="244124"/>
                      <a:pt x="631371" y="217714"/>
                    </a:cubicBezTo>
                    <a:cubicBezTo>
                      <a:pt x="613475" y="192660"/>
                      <a:pt x="587828" y="174171"/>
                      <a:pt x="566057" y="152400"/>
                    </a:cubicBezTo>
                    <a:cubicBezTo>
                      <a:pt x="551715" y="109374"/>
                      <a:pt x="539110" y="52465"/>
                      <a:pt x="500742" y="21771"/>
                    </a:cubicBezTo>
                    <a:cubicBezTo>
                      <a:pt x="482822" y="7435"/>
                      <a:pt x="457199" y="7257"/>
                      <a:pt x="435428" y="0"/>
                    </a:cubicBezTo>
                    <a:cubicBezTo>
                      <a:pt x="406399" y="43543"/>
                      <a:pt x="385346" y="93624"/>
                      <a:pt x="348342" y="130628"/>
                    </a:cubicBezTo>
                    <a:cubicBezTo>
                      <a:pt x="264526" y="214444"/>
                      <a:pt x="300107" y="170324"/>
                      <a:pt x="239485" y="261257"/>
                    </a:cubicBezTo>
                    <a:cubicBezTo>
                      <a:pt x="232228" y="283028"/>
                      <a:pt x="232050" y="308651"/>
                      <a:pt x="217714" y="326571"/>
                    </a:cubicBezTo>
                    <a:cubicBezTo>
                      <a:pt x="201368" y="347003"/>
                      <a:pt x="166268" y="347925"/>
                      <a:pt x="152400" y="370114"/>
                    </a:cubicBezTo>
                    <a:cubicBezTo>
                      <a:pt x="128074" y="409035"/>
                      <a:pt x="123371" y="457199"/>
                      <a:pt x="108857" y="500742"/>
                    </a:cubicBezTo>
                    <a:lnTo>
                      <a:pt x="65314" y="631371"/>
                    </a:lnTo>
                    <a:lnTo>
                      <a:pt x="21771" y="762000"/>
                    </a:lnTo>
                    <a:lnTo>
                      <a:pt x="0" y="827314"/>
                    </a:lnTo>
                    <a:cubicBezTo>
                      <a:pt x="7257" y="849085"/>
                      <a:pt x="3097" y="879289"/>
                      <a:pt x="21771" y="892628"/>
                    </a:cubicBezTo>
                    <a:cubicBezTo>
                      <a:pt x="85459" y="938120"/>
                      <a:pt x="262945" y="951580"/>
                      <a:pt x="326571" y="957942"/>
                    </a:cubicBezTo>
                    <a:cubicBezTo>
                      <a:pt x="341013" y="959386"/>
                      <a:pt x="355600" y="957942"/>
                      <a:pt x="370114" y="957942"/>
                    </a:cubicBezTo>
                  </a:path>
                </a:pathLst>
              </a:custGeom>
              <a:solidFill>
                <a:schemeClr val="tx1">
                  <a:lumMod val="65000"/>
                  <a:lumOff val="35000"/>
                </a:schemeClr>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54" name="Group 53">
            <a:extLst>
              <a:ext uri="{FF2B5EF4-FFF2-40B4-BE49-F238E27FC236}">
                <a16:creationId xmlns:a16="http://schemas.microsoft.com/office/drawing/2014/main" id="{503AB466-8745-5FF1-53E9-D74A9946A90E}"/>
              </a:ext>
            </a:extLst>
          </p:cNvPr>
          <p:cNvGrpSpPr/>
          <p:nvPr/>
        </p:nvGrpSpPr>
        <p:grpSpPr>
          <a:xfrm>
            <a:off x="5181600" y="3962400"/>
            <a:ext cx="1676400" cy="2514600"/>
            <a:chOff x="2209800" y="5562600"/>
            <a:chExt cx="1676400" cy="2514600"/>
          </a:xfrm>
        </p:grpSpPr>
        <p:sp>
          <p:nvSpPr>
            <p:cNvPr id="55" name="Hexagon 54">
              <a:extLst>
                <a:ext uri="{FF2B5EF4-FFF2-40B4-BE49-F238E27FC236}">
                  <a16:creationId xmlns:a16="http://schemas.microsoft.com/office/drawing/2014/main" id="{F60D4173-40F2-71F7-2B73-DDAC49E9D5EF}"/>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a:extLst>
                <a:ext uri="{FF2B5EF4-FFF2-40B4-BE49-F238E27FC236}">
                  <a16:creationId xmlns:a16="http://schemas.microsoft.com/office/drawing/2014/main" id="{26248051-A20A-1590-54AB-1CE97A471394}"/>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a:extLst>
                <a:ext uri="{FF2B5EF4-FFF2-40B4-BE49-F238E27FC236}">
                  <a16:creationId xmlns:a16="http://schemas.microsoft.com/office/drawing/2014/main" id="{C5CC9A9B-311A-EF33-DF64-71E4BDAACFBA}"/>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178">
              <a:extLst>
                <a:ext uri="{FF2B5EF4-FFF2-40B4-BE49-F238E27FC236}">
                  <a16:creationId xmlns:a16="http://schemas.microsoft.com/office/drawing/2014/main" id="{74435382-241E-647B-C57B-C46F77373C5F}"/>
                </a:ext>
              </a:extLst>
            </p:cNvPr>
            <p:cNvGrpSpPr/>
            <p:nvPr/>
          </p:nvGrpSpPr>
          <p:grpSpPr>
            <a:xfrm>
              <a:off x="2627416" y="5583382"/>
              <a:ext cx="838200" cy="279400"/>
              <a:chOff x="2895600" y="4648200"/>
              <a:chExt cx="1600200" cy="533400"/>
            </a:xfrm>
          </p:grpSpPr>
          <p:sp>
            <p:nvSpPr>
              <p:cNvPr id="67" name="Quad Arrow 64">
                <a:extLst>
                  <a:ext uri="{FF2B5EF4-FFF2-40B4-BE49-F238E27FC236}">
                    <a16:creationId xmlns:a16="http://schemas.microsoft.com/office/drawing/2014/main" id="{8144214F-2B4E-86F4-AAA9-4976C2AF1994}"/>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Quad Arrow 65">
                <a:extLst>
                  <a:ext uri="{FF2B5EF4-FFF2-40B4-BE49-F238E27FC236}">
                    <a16:creationId xmlns:a16="http://schemas.microsoft.com/office/drawing/2014/main" id="{D2875DB7-10E8-AEDB-CA0C-67E5ECBC751F}"/>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Quad Arrow 66">
                <a:extLst>
                  <a:ext uri="{FF2B5EF4-FFF2-40B4-BE49-F238E27FC236}">
                    <a16:creationId xmlns:a16="http://schemas.microsoft.com/office/drawing/2014/main" id="{60DB2846-C9E2-6174-9ED6-FCDB536EE103}"/>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54280495-2C7E-2F1B-F87F-48547B0FF60A}"/>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E54C75A2-0CBD-D501-7B06-95207CF9DB4C}"/>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179">
              <a:extLst>
                <a:ext uri="{FF2B5EF4-FFF2-40B4-BE49-F238E27FC236}">
                  <a16:creationId xmlns:a16="http://schemas.microsoft.com/office/drawing/2014/main" id="{BC74CC3C-AC5C-D159-0D22-306C8FB7CBC0}"/>
                </a:ext>
              </a:extLst>
            </p:cNvPr>
            <p:cNvGrpSpPr/>
            <p:nvPr/>
          </p:nvGrpSpPr>
          <p:grpSpPr>
            <a:xfrm>
              <a:off x="2590800" y="7772400"/>
              <a:ext cx="838200" cy="279400"/>
              <a:chOff x="2895600" y="4648200"/>
              <a:chExt cx="1600200" cy="533400"/>
            </a:xfrm>
          </p:grpSpPr>
          <p:sp>
            <p:nvSpPr>
              <p:cNvPr id="62" name="Quad Arrow 59">
                <a:extLst>
                  <a:ext uri="{FF2B5EF4-FFF2-40B4-BE49-F238E27FC236}">
                    <a16:creationId xmlns:a16="http://schemas.microsoft.com/office/drawing/2014/main" id="{C26E501B-40A9-EF87-5D0F-5A0273F45943}"/>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Quad Arrow 60">
                <a:extLst>
                  <a:ext uri="{FF2B5EF4-FFF2-40B4-BE49-F238E27FC236}">
                    <a16:creationId xmlns:a16="http://schemas.microsoft.com/office/drawing/2014/main" id="{920F2DBE-2313-00A4-03EF-1A9F39D09128}"/>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Quad Arrow 61">
                <a:extLst>
                  <a:ext uri="{FF2B5EF4-FFF2-40B4-BE49-F238E27FC236}">
                    <a16:creationId xmlns:a16="http://schemas.microsoft.com/office/drawing/2014/main" id="{2AE879F4-E62C-EE0B-BE71-C9393B0E1191}"/>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id="{34AE1CEB-0941-D6FA-99A3-68C4C9821040}"/>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F1F048C9-C6D1-1393-32D0-FB2EED3999A2}"/>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Donut 57">
              <a:extLst>
                <a:ext uri="{FF2B5EF4-FFF2-40B4-BE49-F238E27FC236}">
                  <a16:creationId xmlns:a16="http://schemas.microsoft.com/office/drawing/2014/main" id="{A495C42B-E0D7-D473-CB48-1F6183050EB7}"/>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Quad Arrow 58">
              <a:extLst>
                <a:ext uri="{FF2B5EF4-FFF2-40B4-BE49-F238E27FC236}">
                  <a16:creationId xmlns:a16="http://schemas.microsoft.com/office/drawing/2014/main" id="{A5ED2AAD-8D85-6E29-1598-29688527244A}"/>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BE8758D9-6CC4-4A92-1695-DC54E8F4F60A}"/>
              </a:ext>
            </a:extLst>
          </p:cNvPr>
          <p:cNvGrpSpPr/>
          <p:nvPr/>
        </p:nvGrpSpPr>
        <p:grpSpPr>
          <a:xfrm rot="19627732">
            <a:off x="5575494" y="4610864"/>
            <a:ext cx="3465958" cy="1066800"/>
            <a:chOff x="2553842" y="891935"/>
            <a:chExt cx="3465958" cy="1066800"/>
          </a:xfrm>
        </p:grpSpPr>
        <p:sp>
          <p:nvSpPr>
            <p:cNvPr id="73" name="Lightning Bolt 72">
              <a:extLst>
                <a:ext uri="{FF2B5EF4-FFF2-40B4-BE49-F238E27FC236}">
                  <a16:creationId xmlns:a16="http://schemas.microsoft.com/office/drawing/2014/main" id="{B7ACC69C-AD0E-4AC8-239C-1F9A2DA57364}"/>
                </a:ext>
              </a:extLst>
            </p:cNvPr>
            <p:cNvSpPr/>
            <p:nvPr/>
          </p:nvSpPr>
          <p:spPr>
            <a:xfrm rot="13707723" flipV="1">
              <a:off x="2477642" y="1062264"/>
              <a:ext cx="914400" cy="762000"/>
            </a:xfrm>
            <a:prstGeom prst="lightningBol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entagon 135">
              <a:extLst>
                <a:ext uri="{FF2B5EF4-FFF2-40B4-BE49-F238E27FC236}">
                  <a16:creationId xmlns:a16="http://schemas.microsoft.com/office/drawing/2014/main" id="{6D09FF2A-7436-BDCD-C6DE-02660B5F8778}"/>
                </a:ext>
              </a:extLst>
            </p:cNvPr>
            <p:cNvSpPr/>
            <p:nvPr/>
          </p:nvSpPr>
          <p:spPr>
            <a:xfrm>
              <a:off x="2819400" y="1295400"/>
              <a:ext cx="3200400" cy="228600"/>
            </a:xfrm>
            <a:prstGeom prst="homePlate">
              <a:avLst>
                <a:gd name="adj" fmla="val 642157"/>
              </a:avLst>
            </a:prstGeom>
            <a:solidFill>
              <a:srgbClr val="C9A5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Lightning Bolt 74">
              <a:extLst>
                <a:ext uri="{FF2B5EF4-FFF2-40B4-BE49-F238E27FC236}">
                  <a16:creationId xmlns:a16="http://schemas.microsoft.com/office/drawing/2014/main" id="{B12DA16B-3A27-8B64-A83A-20DA8E5C366B}"/>
                </a:ext>
              </a:extLst>
            </p:cNvPr>
            <p:cNvSpPr/>
            <p:nvPr/>
          </p:nvSpPr>
          <p:spPr>
            <a:xfrm rot="8352852">
              <a:off x="2576253" y="891935"/>
              <a:ext cx="914400" cy="762000"/>
            </a:xfrm>
            <a:prstGeom prst="lightningBol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Lightning Bolt 75">
              <a:extLst>
                <a:ext uri="{FF2B5EF4-FFF2-40B4-BE49-F238E27FC236}">
                  <a16:creationId xmlns:a16="http://schemas.microsoft.com/office/drawing/2014/main" id="{222F5139-960E-7F3D-B226-1BFB1C801CD3}"/>
                </a:ext>
              </a:extLst>
            </p:cNvPr>
            <p:cNvSpPr/>
            <p:nvPr/>
          </p:nvSpPr>
          <p:spPr>
            <a:xfrm rot="13247148" flipV="1">
              <a:off x="2652453" y="1196735"/>
              <a:ext cx="914400" cy="762000"/>
            </a:xfrm>
            <a:prstGeom prst="lightningBol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2DA52CC-40AD-EAF1-6F2E-EA80296BF9F9}"/>
                </a:ext>
              </a:extLst>
            </p:cNvPr>
            <p:cNvSpPr/>
            <p:nvPr/>
          </p:nvSpPr>
          <p:spPr>
            <a:xfrm>
              <a:off x="4495800" y="1295400"/>
              <a:ext cx="76200" cy="2286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6332143C-DCE4-CF85-C3F0-ED75026672E7}"/>
                </a:ext>
              </a:extLst>
            </p:cNvPr>
            <p:cNvSpPr/>
            <p:nvPr/>
          </p:nvSpPr>
          <p:spPr>
            <a:xfrm>
              <a:off x="4334436" y="1299883"/>
              <a:ext cx="129988" cy="224116"/>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44213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65F64514-206D-4612-A2FF-38025EE03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2" name="Rectangle 1"/>
          <p:cNvSpPr/>
          <p:nvPr/>
        </p:nvSpPr>
        <p:spPr>
          <a:xfrm>
            <a:off x="3810000" y="1720841"/>
            <a:ext cx="6128944" cy="4401205"/>
          </a:xfrm>
          <a:prstGeom prst="rect">
            <a:avLst/>
          </a:prstGeom>
        </p:spPr>
        <p:txBody>
          <a:bodyPr wrap="square">
            <a:spAutoFit/>
          </a:bodyPr>
          <a:lstStyle/>
          <a:p>
            <a:r>
              <a:rPr lang="en-US" sz="2000" dirty="0">
                <a:solidFill>
                  <a:schemeClr val="bg1"/>
                </a:solidFill>
              </a:rPr>
              <a:t>After retaking their lands from the Lamanites, the Nephites prepared again for battle. </a:t>
            </a:r>
          </a:p>
          <a:p>
            <a:endParaRPr lang="en-US" sz="2000" dirty="0">
              <a:solidFill>
                <a:schemeClr val="bg1"/>
              </a:solidFill>
            </a:endParaRPr>
          </a:p>
          <a:p>
            <a:r>
              <a:rPr lang="en-US" sz="2000" dirty="0">
                <a:solidFill>
                  <a:schemeClr val="bg1"/>
                </a:solidFill>
              </a:rPr>
              <a:t>Mormon pleaded with the Nephites to repent. Instead, they boasted in their own strength and swore to avenge their fallen brethren. </a:t>
            </a:r>
          </a:p>
          <a:p>
            <a:endParaRPr lang="en-US" sz="2000" dirty="0">
              <a:solidFill>
                <a:schemeClr val="bg1"/>
              </a:solidFill>
            </a:endParaRPr>
          </a:p>
          <a:p>
            <a:r>
              <a:rPr lang="en-US" sz="2000" dirty="0">
                <a:solidFill>
                  <a:schemeClr val="bg1"/>
                </a:solidFill>
              </a:rPr>
              <a:t>Because the Lord had forbidden His people to seek revenge, Mormon refused to lead the Nephite army and they were defeated. </a:t>
            </a:r>
          </a:p>
          <a:p>
            <a:endParaRPr lang="en-US" sz="2000" dirty="0">
              <a:solidFill>
                <a:schemeClr val="bg1"/>
              </a:solidFill>
            </a:endParaRPr>
          </a:p>
          <a:p>
            <a:r>
              <a:rPr lang="en-US" sz="2000" dirty="0">
                <a:solidFill>
                  <a:schemeClr val="bg1"/>
                </a:solidFill>
              </a:rPr>
              <a:t>As the Nephites persisted in wickedness, God poured out His judgments upon them, and the Lamanites began to sweep them from the earth.</a:t>
            </a:r>
          </a:p>
        </p:txBody>
      </p:sp>
      <p:sp>
        <p:nvSpPr>
          <p:cNvPr id="4" name="TextBox 3"/>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Tw Cen MT" pitchFamily="34" charset="0"/>
              </a:rPr>
              <a:t>Previously on Mormon…</a:t>
            </a:r>
          </a:p>
        </p:txBody>
      </p:sp>
      <p:pic>
        <p:nvPicPr>
          <p:cNvPr id="3" name="Picture 2" descr="reload">
            <a:extLst>
              <a:ext uri="{FF2B5EF4-FFF2-40B4-BE49-F238E27FC236}">
                <a16:creationId xmlns:a16="http://schemas.microsoft.com/office/drawing/2014/main" id="{52351A71-9CE2-6967-54B3-9E0C0FD56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45" y="1985926"/>
            <a:ext cx="2886148" cy="2886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62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D83A9F-11FC-4466-9CF5-19CFF8A0C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p:cNvSpPr txBox="1"/>
          <p:nvPr/>
        </p:nvSpPr>
        <p:spPr>
          <a:xfrm>
            <a:off x="192742" y="6455259"/>
            <a:ext cx="3962400" cy="369332"/>
          </a:xfrm>
          <a:prstGeom prst="rect">
            <a:avLst/>
          </a:prstGeom>
          <a:noFill/>
        </p:spPr>
        <p:txBody>
          <a:bodyPr wrap="square" rtlCol="0">
            <a:spAutoFit/>
          </a:bodyPr>
          <a:lstStyle/>
          <a:p>
            <a:r>
              <a:rPr lang="en-US" dirty="0">
                <a:solidFill>
                  <a:schemeClr val="bg1"/>
                </a:solidFill>
              </a:rPr>
              <a:t>Mormon 5:1-8   </a:t>
            </a:r>
            <a:r>
              <a:rPr lang="en-US" sz="1200" dirty="0">
                <a:solidFill>
                  <a:schemeClr val="bg1"/>
                </a:solidFill>
              </a:rPr>
              <a:t>JFM and RLM</a:t>
            </a:r>
          </a:p>
        </p:txBody>
      </p:sp>
      <p:sp>
        <p:nvSpPr>
          <p:cNvPr id="4" name="TextBox 3"/>
          <p:cNvSpPr txBox="1"/>
          <p:nvPr/>
        </p:nvSpPr>
        <p:spPr>
          <a:xfrm>
            <a:off x="1676400" y="1"/>
            <a:ext cx="8839200" cy="830997"/>
          </a:xfrm>
          <a:prstGeom prst="rect">
            <a:avLst/>
          </a:prstGeom>
          <a:noFill/>
        </p:spPr>
        <p:txBody>
          <a:bodyPr wrap="square" rtlCol="0">
            <a:spAutoFit/>
          </a:bodyPr>
          <a:lstStyle/>
          <a:p>
            <a:pPr algn="ctr"/>
            <a:r>
              <a:rPr lang="en-US" sz="4800" dirty="0">
                <a:solidFill>
                  <a:schemeClr val="bg1"/>
                </a:solidFill>
                <a:latin typeface="Tw Cen MT" pitchFamily="34" charset="0"/>
              </a:rPr>
              <a:t>Mormon ‘Repents’ of the Oath</a:t>
            </a:r>
          </a:p>
        </p:txBody>
      </p:sp>
      <p:sp>
        <p:nvSpPr>
          <p:cNvPr id="5" name="TextBox 4"/>
          <p:cNvSpPr txBox="1"/>
          <p:nvPr/>
        </p:nvSpPr>
        <p:spPr>
          <a:xfrm>
            <a:off x="1107561" y="2133600"/>
            <a:ext cx="5217039" cy="1569660"/>
          </a:xfrm>
          <a:prstGeom prst="rect">
            <a:avLst/>
          </a:prstGeom>
          <a:noFill/>
        </p:spPr>
        <p:txBody>
          <a:bodyPr wrap="square" rtlCol="0">
            <a:spAutoFit/>
          </a:bodyPr>
          <a:lstStyle/>
          <a:p>
            <a:endParaRPr lang="en-US" sz="2400" dirty="0">
              <a:solidFill>
                <a:schemeClr val="bg1"/>
              </a:solidFill>
            </a:endParaRPr>
          </a:p>
          <a:p>
            <a:r>
              <a:rPr lang="en-US" sz="2400" dirty="0">
                <a:solidFill>
                  <a:schemeClr val="bg1"/>
                </a:solidFill>
              </a:rPr>
              <a:t>With compassion for his people, he relented and again took up the command of their armies.</a:t>
            </a:r>
          </a:p>
        </p:txBody>
      </p:sp>
      <p:sp>
        <p:nvSpPr>
          <p:cNvPr id="6" name="TextBox 5"/>
          <p:cNvSpPr txBox="1"/>
          <p:nvPr/>
        </p:nvSpPr>
        <p:spPr>
          <a:xfrm>
            <a:off x="2514600" y="1136303"/>
            <a:ext cx="3581400" cy="461665"/>
          </a:xfrm>
          <a:prstGeom prst="rect">
            <a:avLst/>
          </a:prstGeom>
          <a:noFill/>
        </p:spPr>
        <p:txBody>
          <a:bodyPr wrap="square" rtlCol="0">
            <a:spAutoFit/>
          </a:bodyPr>
          <a:lstStyle/>
          <a:p>
            <a:r>
              <a:rPr lang="en-US" sz="2400" dirty="0">
                <a:solidFill>
                  <a:schemeClr val="bg1"/>
                </a:solidFill>
              </a:rPr>
              <a:t>The Nephites last hope:</a:t>
            </a:r>
          </a:p>
        </p:txBody>
      </p:sp>
      <p:sp>
        <p:nvSpPr>
          <p:cNvPr id="7" name="TextBox 6"/>
          <p:cNvSpPr txBox="1"/>
          <p:nvPr/>
        </p:nvSpPr>
        <p:spPr>
          <a:xfrm>
            <a:off x="5244353" y="4038600"/>
            <a:ext cx="4280647" cy="2677656"/>
          </a:xfrm>
          <a:prstGeom prst="rect">
            <a:avLst/>
          </a:prstGeom>
          <a:noFill/>
        </p:spPr>
        <p:txBody>
          <a:bodyPr wrap="square" rtlCol="0">
            <a:spAutoFit/>
          </a:bodyPr>
          <a:lstStyle/>
          <a:p>
            <a:r>
              <a:rPr lang="en-US" sz="2400" dirty="0">
                <a:solidFill>
                  <a:schemeClr val="bg1"/>
                </a:solidFill>
              </a:rPr>
              <a:t>Not only could Mormon see that their efforts were futile but also he was well aware of the prophecies, as to the final fate of his people.</a:t>
            </a:r>
          </a:p>
          <a:p>
            <a:endParaRPr lang="en-US" sz="2400" dirty="0">
              <a:solidFill>
                <a:schemeClr val="bg1"/>
              </a:solidFill>
            </a:endParaRPr>
          </a:p>
          <a:p>
            <a:r>
              <a:rPr lang="en-US" sz="2400" dirty="0">
                <a:solidFill>
                  <a:schemeClr val="bg1"/>
                </a:solidFill>
                <a:effectLst>
                  <a:glow rad="139700">
                    <a:schemeClr val="accent5">
                      <a:satMod val="175000"/>
                      <a:alpha val="40000"/>
                    </a:schemeClr>
                  </a:glow>
                </a:effectLst>
              </a:rPr>
              <a:t>Read: 1 Nephi 12</a:t>
            </a:r>
          </a:p>
        </p:txBody>
      </p:sp>
      <p:pic>
        <p:nvPicPr>
          <p:cNvPr id="8" name="Picture 7">
            <a:extLst>
              <a:ext uri="{FF2B5EF4-FFF2-40B4-BE49-F238E27FC236}">
                <a16:creationId xmlns:a16="http://schemas.microsoft.com/office/drawing/2014/main" id="{3418E77F-6D6F-4CF9-B0FC-5BE0C05ED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824" y="980778"/>
            <a:ext cx="3931011" cy="2810328"/>
          </a:xfrm>
          <a:prstGeom prst="rect">
            <a:avLst/>
          </a:prstGeom>
        </p:spPr>
      </p:pic>
    </p:spTree>
    <p:extLst>
      <p:ext uri="{BB962C8B-B14F-4D97-AF65-F5344CB8AC3E}">
        <p14:creationId xmlns:p14="http://schemas.microsoft.com/office/powerpoint/2010/main" val="310958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25D239-F675-4760-956E-3DFCD95F7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p:cNvSpPr txBox="1"/>
          <p:nvPr/>
        </p:nvSpPr>
        <p:spPr>
          <a:xfrm>
            <a:off x="0" y="6376399"/>
            <a:ext cx="2667000" cy="369332"/>
          </a:xfrm>
          <a:prstGeom prst="rect">
            <a:avLst/>
          </a:prstGeom>
          <a:noFill/>
        </p:spPr>
        <p:txBody>
          <a:bodyPr wrap="square" rtlCol="0">
            <a:spAutoFit/>
          </a:bodyPr>
          <a:lstStyle/>
          <a:p>
            <a:r>
              <a:rPr lang="en-US" dirty="0">
                <a:solidFill>
                  <a:schemeClr val="bg1"/>
                </a:solidFill>
              </a:rPr>
              <a:t>Mormon 5:1-8</a:t>
            </a:r>
          </a:p>
        </p:txBody>
      </p:sp>
      <p:sp>
        <p:nvSpPr>
          <p:cNvPr id="11" name="TextBox 10"/>
          <p:cNvSpPr txBox="1"/>
          <p:nvPr/>
        </p:nvSpPr>
        <p:spPr>
          <a:xfrm>
            <a:off x="1676400" y="1"/>
            <a:ext cx="8839200" cy="830997"/>
          </a:xfrm>
          <a:prstGeom prst="rect">
            <a:avLst/>
          </a:prstGeom>
          <a:noFill/>
        </p:spPr>
        <p:txBody>
          <a:bodyPr wrap="square" rtlCol="0">
            <a:spAutoFit/>
          </a:bodyPr>
          <a:lstStyle/>
          <a:p>
            <a:pPr algn="ctr"/>
            <a:r>
              <a:rPr lang="en-US" sz="4800" dirty="0">
                <a:solidFill>
                  <a:schemeClr val="bg1"/>
                </a:solidFill>
                <a:latin typeface="Tw Cen MT" pitchFamily="34" charset="0"/>
              </a:rPr>
              <a:t>Lamanites Defeat the Nephites</a:t>
            </a:r>
          </a:p>
        </p:txBody>
      </p:sp>
      <p:sp>
        <p:nvSpPr>
          <p:cNvPr id="12" name="Rectangle 11"/>
          <p:cNvSpPr/>
          <p:nvPr/>
        </p:nvSpPr>
        <p:spPr>
          <a:xfrm>
            <a:off x="847164" y="896412"/>
            <a:ext cx="4572000" cy="2677656"/>
          </a:xfrm>
          <a:prstGeom prst="rect">
            <a:avLst/>
          </a:prstGeom>
        </p:spPr>
        <p:txBody>
          <a:bodyPr>
            <a:spAutoFit/>
          </a:bodyPr>
          <a:lstStyle/>
          <a:p>
            <a:r>
              <a:rPr lang="en-US" sz="2400" dirty="0">
                <a:solidFill>
                  <a:schemeClr val="bg1"/>
                </a:solidFill>
              </a:rPr>
              <a:t>Eventually the Lamanites “did tread the people of the Nephites under their feet”.</a:t>
            </a:r>
          </a:p>
          <a:p>
            <a:endParaRPr lang="en-US" sz="2400" dirty="0">
              <a:solidFill>
                <a:schemeClr val="bg1"/>
              </a:solidFill>
            </a:endParaRPr>
          </a:p>
          <a:p>
            <a:r>
              <a:rPr lang="en-US" sz="2400" dirty="0">
                <a:solidFill>
                  <a:schemeClr val="bg1"/>
                </a:solidFill>
              </a:rPr>
              <a:t> As the Nephites retreated, those who could not flee quickly enough were destroyed.</a:t>
            </a:r>
          </a:p>
        </p:txBody>
      </p:sp>
      <p:sp>
        <p:nvSpPr>
          <p:cNvPr id="13" name="Rectangle 12"/>
          <p:cNvSpPr/>
          <p:nvPr/>
        </p:nvSpPr>
        <p:spPr>
          <a:xfrm>
            <a:off x="8915400" y="685800"/>
            <a:ext cx="1524000" cy="369332"/>
          </a:xfrm>
          <a:prstGeom prst="rect">
            <a:avLst/>
          </a:prstGeom>
        </p:spPr>
        <p:txBody>
          <a:bodyPr wrap="square">
            <a:spAutoFit/>
          </a:bodyPr>
          <a:lstStyle/>
          <a:p>
            <a:r>
              <a:rPr lang="en-US" dirty="0">
                <a:solidFill>
                  <a:schemeClr val="bg1"/>
                </a:solidFill>
              </a:rPr>
              <a:t>AD 375-380</a:t>
            </a:r>
          </a:p>
        </p:txBody>
      </p:sp>
      <p:pic>
        <p:nvPicPr>
          <p:cNvPr id="4" name="Picture 3">
            <a:extLst>
              <a:ext uri="{FF2B5EF4-FFF2-40B4-BE49-F238E27FC236}">
                <a16:creationId xmlns:a16="http://schemas.microsoft.com/office/drawing/2014/main" id="{A3C56A24-B778-46B1-BDBA-64AE1DC7D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247" y="3395591"/>
            <a:ext cx="7492533" cy="2951373"/>
          </a:xfrm>
          <a:prstGeom prst="rect">
            <a:avLst/>
          </a:prstGeom>
        </p:spPr>
      </p:pic>
    </p:spTree>
    <p:extLst>
      <p:ext uri="{BB962C8B-B14F-4D97-AF65-F5344CB8AC3E}">
        <p14:creationId xmlns:p14="http://schemas.microsoft.com/office/powerpoint/2010/main" val="33573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C0EEA54-BE81-4555-BE3D-C7EA02CCB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p:cNvSpPr txBox="1"/>
          <p:nvPr/>
        </p:nvSpPr>
        <p:spPr>
          <a:xfrm>
            <a:off x="30816" y="6421563"/>
            <a:ext cx="2667000" cy="369332"/>
          </a:xfrm>
          <a:prstGeom prst="rect">
            <a:avLst/>
          </a:prstGeom>
          <a:noFill/>
        </p:spPr>
        <p:txBody>
          <a:bodyPr wrap="square" rtlCol="0">
            <a:spAutoFit/>
          </a:bodyPr>
          <a:lstStyle/>
          <a:p>
            <a:r>
              <a:rPr lang="en-US" dirty="0">
                <a:solidFill>
                  <a:schemeClr val="bg1"/>
                </a:solidFill>
              </a:rPr>
              <a:t>Mormon 5:8-9</a:t>
            </a:r>
          </a:p>
        </p:txBody>
      </p:sp>
      <p:sp>
        <p:nvSpPr>
          <p:cNvPr id="11" name="TextBox 10"/>
          <p:cNvSpPr txBox="1"/>
          <p:nvPr/>
        </p:nvSpPr>
        <p:spPr>
          <a:xfrm>
            <a:off x="1676400" y="1"/>
            <a:ext cx="8839200" cy="830997"/>
          </a:xfrm>
          <a:prstGeom prst="rect">
            <a:avLst/>
          </a:prstGeom>
          <a:noFill/>
        </p:spPr>
        <p:txBody>
          <a:bodyPr wrap="square" rtlCol="0">
            <a:spAutoFit/>
          </a:bodyPr>
          <a:lstStyle/>
          <a:p>
            <a:pPr algn="ctr"/>
            <a:r>
              <a:rPr lang="en-US" sz="4800" dirty="0">
                <a:solidFill>
                  <a:schemeClr val="bg1"/>
                </a:solidFill>
                <a:latin typeface="Tw Cen MT" pitchFamily="34" charset="0"/>
              </a:rPr>
              <a:t>Revealed Upon the Housetops</a:t>
            </a:r>
          </a:p>
        </p:txBody>
      </p:sp>
      <p:sp>
        <p:nvSpPr>
          <p:cNvPr id="12" name="Rectangle 11"/>
          <p:cNvSpPr/>
          <p:nvPr/>
        </p:nvSpPr>
        <p:spPr>
          <a:xfrm>
            <a:off x="1828800" y="1143001"/>
            <a:ext cx="4572000" cy="646331"/>
          </a:xfrm>
          <a:prstGeom prst="rect">
            <a:avLst/>
          </a:prstGeom>
        </p:spPr>
        <p:txBody>
          <a:bodyPr>
            <a:spAutoFit/>
          </a:bodyPr>
          <a:lstStyle/>
          <a:p>
            <a:pPr fontAlgn="base"/>
            <a:r>
              <a:rPr lang="en-US" dirty="0">
                <a:solidFill>
                  <a:schemeClr val="bg1"/>
                </a:solidFill>
              </a:rPr>
              <a:t>“…and that all things which are hid must be revealed upon the house-tops—</a:t>
            </a:r>
          </a:p>
        </p:txBody>
      </p:sp>
      <p:sp>
        <p:nvSpPr>
          <p:cNvPr id="13" name="Rectangle 12"/>
          <p:cNvSpPr/>
          <p:nvPr/>
        </p:nvSpPr>
        <p:spPr>
          <a:xfrm>
            <a:off x="8915400" y="685800"/>
            <a:ext cx="1524000" cy="369332"/>
          </a:xfrm>
          <a:prstGeom prst="rect">
            <a:avLst/>
          </a:prstGeom>
        </p:spPr>
        <p:txBody>
          <a:bodyPr wrap="square">
            <a:spAutoFit/>
          </a:bodyPr>
          <a:lstStyle/>
          <a:p>
            <a:r>
              <a:rPr lang="en-US" dirty="0">
                <a:solidFill>
                  <a:schemeClr val="bg1"/>
                </a:solidFill>
              </a:rPr>
              <a:t>AD 375-380</a:t>
            </a:r>
          </a:p>
        </p:txBody>
      </p:sp>
      <p:sp>
        <p:nvSpPr>
          <p:cNvPr id="14" name="Rectangle 13"/>
          <p:cNvSpPr/>
          <p:nvPr/>
        </p:nvSpPr>
        <p:spPr>
          <a:xfrm>
            <a:off x="5943600" y="1788376"/>
            <a:ext cx="4572000" cy="1754326"/>
          </a:xfrm>
          <a:prstGeom prst="rect">
            <a:avLst/>
          </a:prstGeom>
        </p:spPr>
        <p:txBody>
          <a:bodyPr>
            <a:spAutoFit/>
          </a:bodyPr>
          <a:lstStyle/>
          <a:p>
            <a:r>
              <a:rPr lang="en-US" dirty="0">
                <a:solidFill>
                  <a:schemeClr val="bg1"/>
                </a:solidFill>
              </a:rPr>
              <a:t>“…therefore I write a small abridgment, daring not to give a full account of the things which I have seen, because of the commandment which I have received, and also that ye might not have too great sorrow because of the wickedness of this people.”</a:t>
            </a:r>
          </a:p>
        </p:txBody>
      </p:sp>
      <p:sp>
        <p:nvSpPr>
          <p:cNvPr id="9" name="Rectangle 8"/>
          <p:cNvSpPr/>
          <p:nvPr/>
        </p:nvSpPr>
        <p:spPr>
          <a:xfrm>
            <a:off x="1925171" y="4351003"/>
            <a:ext cx="4572000" cy="1938992"/>
          </a:xfrm>
          <a:prstGeom prst="rect">
            <a:avLst/>
          </a:prstGeom>
        </p:spPr>
        <p:txBody>
          <a:bodyPr>
            <a:spAutoFit/>
          </a:bodyPr>
          <a:lstStyle/>
          <a:p>
            <a:r>
              <a:rPr lang="en-US" dirty="0">
                <a:solidFill>
                  <a:schemeClr val="bg1"/>
                </a:solidFill>
              </a:rPr>
              <a:t>“As this record which is ‘sealed by the power of God” comes to light in the last days, all the working of God will be revealed, and the deeds and destructions of the Nephites and the Lamanites which Mormon could not describe will indeed “be reveled upon the house-tops” </a:t>
            </a:r>
          </a:p>
          <a:p>
            <a:r>
              <a:rPr lang="en-US" sz="1200" dirty="0">
                <a:solidFill>
                  <a:schemeClr val="bg1"/>
                </a:solidFill>
              </a:rPr>
              <a:t>JFM and RLM</a:t>
            </a:r>
          </a:p>
        </p:txBody>
      </p:sp>
      <p:pic>
        <p:nvPicPr>
          <p:cNvPr id="4" name="Picture 3">
            <a:extLst>
              <a:ext uri="{FF2B5EF4-FFF2-40B4-BE49-F238E27FC236}">
                <a16:creationId xmlns:a16="http://schemas.microsoft.com/office/drawing/2014/main" id="{8F6DEA01-5156-4976-A485-4CE63F8E1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683" y="2003367"/>
            <a:ext cx="2695575" cy="2133600"/>
          </a:xfrm>
          <a:prstGeom prst="rect">
            <a:avLst/>
          </a:prstGeom>
        </p:spPr>
      </p:pic>
      <p:pic>
        <p:nvPicPr>
          <p:cNvPr id="6" name="Picture 5">
            <a:extLst>
              <a:ext uri="{FF2B5EF4-FFF2-40B4-BE49-F238E27FC236}">
                <a16:creationId xmlns:a16="http://schemas.microsoft.com/office/drawing/2014/main" id="{78082715-3596-422E-BE9B-B4655F45B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6941" y="3794973"/>
            <a:ext cx="3700743" cy="2777347"/>
          </a:xfrm>
          <a:prstGeom prst="rect">
            <a:avLst/>
          </a:prstGeom>
        </p:spPr>
      </p:pic>
      <p:pic>
        <p:nvPicPr>
          <p:cNvPr id="5" name="Picture 4">
            <a:extLst>
              <a:ext uri="{FF2B5EF4-FFF2-40B4-BE49-F238E27FC236}">
                <a16:creationId xmlns:a16="http://schemas.microsoft.com/office/drawing/2014/main" id="{1243BBDA-C2AE-479C-9B18-05DE4E5F1EA4}"/>
              </a:ext>
            </a:extLst>
          </p:cNvPr>
          <p:cNvPicPr>
            <a:picLocks noChangeAspect="1"/>
          </p:cNvPicPr>
          <p:nvPr/>
        </p:nvPicPr>
        <p:blipFill rotWithShape="1">
          <a:blip r:embed="rId5">
            <a:extLst>
              <a:ext uri="{28A0092B-C50C-407E-A947-70E740481C1C}">
                <a14:useLocalDpi xmlns:a14="http://schemas.microsoft.com/office/drawing/2010/main" val="0"/>
              </a:ext>
            </a:extLst>
          </a:blip>
          <a:srcRect t="2562" b="7432"/>
          <a:stretch/>
        </p:blipFill>
        <p:spPr>
          <a:xfrm>
            <a:off x="10197164" y="65002"/>
            <a:ext cx="1888691" cy="1241596"/>
          </a:xfrm>
          <a:prstGeom prst="rect">
            <a:avLst/>
          </a:prstGeom>
        </p:spPr>
      </p:pic>
    </p:spTree>
    <p:extLst>
      <p:ext uri="{BB962C8B-B14F-4D97-AF65-F5344CB8AC3E}">
        <p14:creationId xmlns:p14="http://schemas.microsoft.com/office/powerpoint/2010/main" val="26562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B913B29-0D50-421A-A893-09B0F45E8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p:cNvSpPr txBox="1"/>
          <p:nvPr/>
        </p:nvSpPr>
        <p:spPr>
          <a:xfrm>
            <a:off x="0" y="6426595"/>
            <a:ext cx="2667000" cy="369332"/>
          </a:xfrm>
          <a:prstGeom prst="rect">
            <a:avLst/>
          </a:prstGeom>
          <a:noFill/>
        </p:spPr>
        <p:txBody>
          <a:bodyPr wrap="square" rtlCol="0">
            <a:spAutoFit/>
          </a:bodyPr>
          <a:lstStyle/>
          <a:p>
            <a:r>
              <a:rPr lang="en-US" dirty="0">
                <a:solidFill>
                  <a:schemeClr val="bg1"/>
                </a:solidFill>
              </a:rPr>
              <a:t>Mormon 5:11</a:t>
            </a:r>
          </a:p>
        </p:txBody>
      </p:sp>
      <p:sp>
        <p:nvSpPr>
          <p:cNvPr id="11" name="TextBox 10"/>
          <p:cNvSpPr txBox="1"/>
          <p:nvPr/>
        </p:nvSpPr>
        <p:spPr>
          <a:xfrm>
            <a:off x="1676400" y="1"/>
            <a:ext cx="8839200" cy="830997"/>
          </a:xfrm>
          <a:prstGeom prst="rect">
            <a:avLst/>
          </a:prstGeom>
          <a:noFill/>
        </p:spPr>
        <p:txBody>
          <a:bodyPr wrap="square" rtlCol="0">
            <a:spAutoFit/>
          </a:bodyPr>
          <a:lstStyle/>
          <a:p>
            <a:pPr algn="ctr"/>
            <a:r>
              <a:rPr lang="en-US" sz="4800" dirty="0">
                <a:solidFill>
                  <a:schemeClr val="bg1"/>
                </a:solidFill>
                <a:latin typeface="Tw Cen MT" pitchFamily="34" charset="0"/>
              </a:rPr>
              <a:t>Clasped in the Arms of Jesus</a:t>
            </a:r>
          </a:p>
        </p:txBody>
      </p:sp>
      <p:sp>
        <p:nvSpPr>
          <p:cNvPr id="12" name="Rectangle 11"/>
          <p:cNvSpPr/>
          <p:nvPr/>
        </p:nvSpPr>
        <p:spPr>
          <a:xfrm>
            <a:off x="1828800" y="1143001"/>
            <a:ext cx="6324600" cy="461665"/>
          </a:xfrm>
          <a:prstGeom prst="rect">
            <a:avLst/>
          </a:prstGeom>
        </p:spPr>
        <p:txBody>
          <a:bodyPr wrap="square">
            <a:spAutoFit/>
          </a:bodyPr>
          <a:lstStyle/>
          <a:p>
            <a:pPr fontAlgn="base"/>
            <a:r>
              <a:rPr lang="en-US" sz="2400" dirty="0">
                <a:solidFill>
                  <a:srgbClr val="FFFF00"/>
                </a:solidFill>
              </a:rPr>
              <a:t>To be held tightly or securely or to be embraced</a:t>
            </a:r>
          </a:p>
        </p:txBody>
      </p:sp>
      <p:grpSp>
        <p:nvGrpSpPr>
          <p:cNvPr id="22" name="Group 21"/>
          <p:cNvGrpSpPr/>
          <p:nvPr/>
        </p:nvGrpSpPr>
        <p:grpSpPr>
          <a:xfrm>
            <a:off x="5943600" y="3276600"/>
            <a:ext cx="4038600" cy="1600200"/>
            <a:chOff x="4191000" y="1981200"/>
            <a:chExt cx="4038600" cy="1600200"/>
          </a:xfrm>
        </p:grpSpPr>
        <p:grpSp>
          <p:nvGrpSpPr>
            <p:cNvPr id="10" name="Group 9"/>
            <p:cNvGrpSpPr/>
            <p:nvPr/>
          </p:nvGrpSpPr>
          <p:grpSpPr>
            <a:xfrm>
              <a:off x="4191000" y="1981200"/>
              <a:ext cx="4038600" cy="1600200"/>
              <a:chOff x="965200" y="2286000"/>
              <a:chExt cx="7315200" cy="2743200"/>
            </a:xfrm>
          </p:grpSpPr>
          <p:grpSp>
            <p:nvGrpSpPr>
              <p:cNvPr id="15" name="Group 18"/>
              <p:cNvGrpSpPr/>
              <p:nvPr/>
            </p:nvGrpSpPr>
            <p:grpSpPr>
              <a:xfrm>
                <a:off x="965200" y="2286000"/>
                <a:ext cx="7315200" cy="2743200"/>
                <a:chOff x="965200" y="2286000"/>
                <a:chExt cx="7379144" cy="2743200"/>
              </a:xfrm>
            </p:grpSpPr>
            <p:sp>
              <p:nvSpPr>
                <p:cNvPr id="17" name="Rectangle 16"/>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8" idx="1"/>
                </p:cNvCxnSpPr>
                <p:nvPr/>
              </p:nvCxnSpPr>
              <p:spPr>
                <a:xfrm flipV="1">
                  <a:off x="965200" y="4876800"/>
                  <a:ext cx="7379144" cy="7327"/>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1117601" y="2514598"/>
                <a:ext cx="7010400" cy="791426"/>
              </a:xfrm>
              <a:prstGeom prst="rect">
                <a:avLst/>
              </a:prstGeom>
              <a:noFill/>
            </p:spPr>
            <p:txBody>
              <a:bodyPr wrap="square" rtlCol="0">
                <a:spAutoFit/>
              </a:bodyPr>
              <a:lstStyle/>
              <a:p>
                <a:endParaRPr lang="en-US" sz="2400" dirty="0">
                  <a:solidFill>
                    <a:schemeClr val="bg1"/>
                  </a:solidFill>
                  <a:latin typeface="Abadi" panose="020B0604020104020204" pitchFamily="34" charset="0"/>
                </a:endParaRPr>
              </a:p>
            </p:txBody>
          </p:sp>
        </p:grpSp>
        <p:sp>
          <p:nvSpPr>
            <p:cNvPr id="14" name="Rectangle 13"/>
            <p:cNvSpPr/>
            <p:nvPr/>
          </p:nvSpPr>
          <p:spPr>
            <a:xfrm>
              <a:off x="4267200" y="2057400"/>
              <a:ext cx="3886200" cy="1200329"/>
            </a:xfrm>
            <a:prstGeom prst="rect">
              <a:avLst/>
            </a:prstGeom>
          </p:spPr>
          <p:txBody>
            <a:bodyPr wrap="square">
              <a:spAutoFit/>
            </a:bodyPr>
            <a:lstStyle/>
            <a:p>
              <a:pPr algn="ctr"/>
              <a:r>
                <a:rPr lang="en-US" sz="2400" b="1" dirty="0">
                  <a:solidFill>
                    <a:schemeClr val="bg1"/>
                  </a:solidFill>
                </a:rPr>
                <a:t>Through repentance, we can be “clasped in the arms of Jesus</a:t>
              </a:r>
              <a:endParaRPr lang="en-US" sz="2400" dirty="0">
                <a:solidFill>
                  <a:schemeClr val="bg1"/>
                </a:solidFill>
              </a:endParaRPr>
            </a:p>
          </p:txBody>
        </p:sp>
      </p:grpSp>
      <p:pic>
        <p:nvPicPr>
          <p:cNvPr id="4" name="Picture 3">
            <a:extLst>
              <a:ext uri="{FF2B5EF4-FFF2-40B4-BE49-F238E27FC236}">
                <a16:creationId xmlns:a16="http://schemas.microsoft.com/office/drawing/2014/main" id="{2D488D64-FCA0-4537-A10E-EFC775160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273" y="1957476"/>
            <a:ext cx="1685925" cy="3990975"/>
          </a:xfrm>
          <a:prstGeom prst="rect">
            <a:avLst/>
          </a:prstGeom>
        </p:spPr>
      </p:pic>
    </p:spTree>
    <p:extLst>
      <p:ext uri="{BB962C8B-B14F-4D97-AF65-F5344CB8AC3E}">
        <p14:creationId xmlns:p14="http://schemas.microsoft.com/office/powerpoint/2010/main" val="150723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5506" y="6442052"/>
            <a:ext cx="3733800" cy="369332"/>
          </a:xfrm>
          <a:prstGeom prst="rect">
            <a:avLst/>
          </a:prstGeom>
          <a:noFill/>
        </p:spPr>
        <p:txBody>
          <a:bodyPr wrap="square" rtlCol="0">
            <a:spAutoFit/>
          </a:bodyPr>
          <a:lstStyle/>
          <a:p>
            <a:r>
              <a:rPr lang="en-US" dirty="0">
                <a:solidFill>
                  <a:schemeClr val="bg1"/>
                </a:solidFill>
              </a:rPr>
              <a:t>Mormon 3:22; Mormon 9:27</a:t>
            </a:r>
          </a:p>
        </p:txBody>
      </p:sp>
      <p:sp>
        <p:nvSpPr>
          <p:cNvPr id="4" name="TextBox 3"/>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ookman Old Style" pitchFamily="18" charset="0"/>
              </a:rPr>
              <a:t>A Book For Us Today</a:t>
            </a:r>
          </a:p>
        </p:txBody>
      </p:sp>
      <p:sp>
        <p:nvSpPr>
          <p:cNvPr id="5" name="Rectangle 4"/>
          <p:cNvSpPr/>
          <p:nvPr/>
        </p:nvSpPr>
        <p:spPr>
          <a:xfrm>
            <a:off x="125505" y="914400"/>
            <a:ext cx="6329951" cy="3477875"/>
          </a:xfrm>
          <a:prstGeom prst="rect">
            <a:avLst/>
          </a:prstGeom>
        </p:spPr>
        <p:txBody>
          <a:bodyPr wrap="square">
            <a:spAutoFit/>
          </a:bodyPr>
          <a:lstStyle/>
          <a:p>
            <a:pPr fontAlgn="base"/>
            <a:r>
              <a:rPr lang="en-US" sz="2000" dirty="0">
                <a:solidFill>
                  <a:schemeClr val="bg1"/>
                </a:solidFill>
              </a:rPr>
              <a:t>Mormon wrote to Gentiles and members of the house of Israel in the latter days, desiring to “persuade all [the] ends of the earth to repent and prepare to stand before the judgment-seat of Christ”.</a:t>
            </a:r>
          </a:p>
          <a:p>
            <a:pPr fontAlgn="base"/>
            <a:endParaRPr lang="en-US" sz="2000" dirty="0">
              <a:solidFill>
                <a:schemeClr val="bg1"/>
              </a:solidFill>
            </a:endParaRPr>
          </a:p>
          <a:p>
            <a:pPr fontAlgn="base"/>
            <a:r>
              <a:rPr lang="en-US" sz="2000" dirty="0">
                <a:solidFill>
                  <a:schemeClr val="bg1"/>
                </a:solidFill>
              </a:rPr>
              <a:t> As Moroni concluded his father’s book, he directly addressed those who would read his words. </a:t>
            </a:r>
          </a:p>
          <a:p>
            <a:pPr fontAlgn="base"/>
            <a:endParaRPr lang="en-US" sz="2000" dirty="0">
              <a:solidFill>
                <a:schemeClr val="bg1"/>
              </a:solidFill>
            </a:endParaRPr>
          </a:p>
          <a:p>
            <a:pPr fontAlgn="base"/>
            <a:r>
              <a:rPr lang="en-US" sz="2000" dirty="0">
                <a:solidFill>
                  <a:schemeClr val="bg1"/>
                </a:solidFill>
              </a:rPr>
              <a:t>He warned them of the consequences of their sins and invited them to “come unto the Lord with all [their] heart” </a:t>
            </a:r>
          </a:p>
          <a:p>
            <a:pPr fontAlgn="base"/>
            <a:endParaRPr lang="en-US" sz="2000" dirty="0">
              <a:solidFill>
                <a:schemeClr val="bg1"/>
              </a:solidFill>
            </a:endParaRPr>
          </a:p>
        </p:txBody>
      </p:sp>
      <p:pic>
        <p:nvPicPr>
          <p:cNvPr id="6" name="Picture 2" descr="reload">
            <a:extLst>
              <a:ext uri="{FF2B5EF4-FFF2-40B4-BE49-F238E27FC236}">
                <a16:creationId xmlns:a16="http://schemas.microsoft.com/office/drawing/2014/main" id="{8EA48AA5-663B-E066-B613-0E2DC9818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5457" y="1414884"/>
            <a:ext cx="2589362" cy="25893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load">
            <a:extLst>
              <a:ext uri="{FF2B5EF4-FFF2-40B4-BE49-F238E27FC236}">
                <a16:creationId xmlns:a16="http://schemas.microsoft.com/office/drawing/2014/main" id="{767F66CB-DA04-EB39-DF95-15C807045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1876" y="3735238"/>
            <a:ext cx="2589362" cy="25893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AF5A825-C619-FBAB-3D59-7E20070C2D77}"/>
              </a:ext>
            </a:extLst>
          </p:cNvPr>
          <p:cNvPicPr>
            <a:picLocks noChangeAspect="1"/>
          </p:cNvPicPr>
          <p:nvPr/>
        </p:nvPicPr>
        <p:blipFill>
          <a:blip r:embed="rId4"/>
          <a:stretch>
            <a:fillRect/>
          </a:stretch>
        </p:blipFill>
        <p:spPr>
          <a:xfrm>
            <a:off x="3148531" y="4191720"/>
            <a:ext cx="3672927" cy="2502791"/>
          </a:xfrm>
          <a:prstGeom prst="rect">
            <a:avLst/>
          </a:prstGeom>
        </p:spPr>
      </p:pic>
      <p:pic>
        <p:nvPicPr>
          <p:cNvPr id="12" name="Picture 11" descr="A book with gold text on it&#10;&#10;Description automatically generated">
            <a:extLst>
              <a:ext uri="{FF2B5EF4-FFF2-40B4-BE49-F238E27FC236}">
                <a16:creationId xmlns:a16="http://schemas.microsoft.com/office/drawing/2014/main" id="{C7E8C376-CD67-8D09-D562-5A3E22B16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5778" y="533400"/>
            <a:ext cx="1904007" cy="2857966"/>
          </a:xfrm>
          <a:prstGeom prst="rect">
            <a:avLst/>
          </a:prstGeom>
        </p:spPr>
      </p:pic>
    </p:spTree>
    <p:extLst>
      <p:ext uri="{BB962C8B-B14F-4D97-AF65-F5344CB8AC3E}">
        <p14:creationId xmlns:p14="http://schemas.microsoft.com/office/powerpoint/2010/main" val="337136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F0EA5B-9D06-4BEE-A2C2-0CAB6C88E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642"/>
            <a:ext cx="12192000" cy="7154642"/>
          </a:xfrm>
          <a:prstGeom prst="rect">
            <a:avLst/>
          </a:prstGeom>
        </p:spPr>
      </p:pic>
      <p:sp>
        <p:nvSpPr>
          <p:cNvPr id="12" name="Rectangle 11"/>
          <p:cNvSpPr/>
          <p:nvPr/>
        </p:nvSpPr>
        <p:spPr>
          <a:xfrm>
            <a:off x="1981200" y="609600"/>
            <a:ext cx="3352800" cy="3416320"/>
          </a:xfrm>
          <a:prstGeom prst="rect">
            <a:avLst/>
          </a:prstGeom>
        </p:spPr>
        <p:txBody>
          <a:bodyPr wrap="square">
            <a:spAutoFit/>
          </a:bodyPr>
          <a:lstStyle/>
          <a:p>
            <a:pPr fontAlgn="base"/>
            <a:r>
              <a:rPr lang="en-US" dirty="0">
                <a:solidFill>
                  <a:schemeClr val="bg1"/>
                </a:solidFill>
              </a:rPr>
              <a:t>“All that will come may be ‘clasped in the arms of Jesus.’ [Mormon 5:11.] All souls can be healed by His power. All pain can be soothed. In Him, we can ‘find rest unto [our] souls.’ [Matthew 11:29.] Our mortal circumstances may not immediately change, but our pain, worry, suffering, and fear can be swallowed up in His peace and healing balm”</a:t>
            </a:r>
          </a:p>
          <a:p>
            <a:pPr fontAlgn="base"/>
            <a:r>
              <a:rPr lang="en-US" sz="1200" dirty="0">
                <a:solidFill>
                  <a:schemeClr val="bg1"/>
                </a:solidFill>
              </a:rPr>
              <a:t>Elder Kent F. Richards</a:t>
            </a:r>
          </a:p>
        </p:txBody>
      </p:sp>
      <p:sp>
        <p:nvSpPr>
          <p:cNvPr id="22" name="Rectangle 21"/>
          <p:cNvSpPr/>
          <p:nvPr/>
        </p:nvSpPr>
        <p:spPr>
          <a:xfrm>
            <a:off x="6096000" y="477143"/>
            <a:ext cx="4572000" cy="4801314"/>
          </a:xfrm>
          <a:prstGeom prst="rect">
            <a:avLst/>
          </a:prstGeom>
        </p:spPr>
        <p:txBody>
          <a:bodyPr>
            <a:spAutoFit/>
          </a:bodyPr>
          <a:lstStyle/>
          <a:p>
            <a:pPr fontAlgn="base"/>
            <a:r>
              <a:rPr lang="en-US" dirty="0">
                <a:solidFill>
                  <a:schemeClr val="bg1"/>
                </a:solidFill>
              </a:rPr>
              <a:t>“Rich meaning is found in study of the word </a:t>
            </a:r>
            <a:r>
              <a:rPr lang="en-US" i="1" dirty="0">
                <a:solidFill>
                  <a:schemeClr val="bg1"/>
                </a:solidFill>
              </a:rPr>
              <a:t>atonement</a:t>
            </a:r>
            <a:r>
              <a:rPr lang="en-US" dirty="0">
                <a:solidFill>
                  <a:schemeClr val="bg1"/>
                </a:solidFill>
              </a:rPr>
              <a:t> in the Semitic languages of Old Testament times. In Hebrew, the basic word for atonement is </a:t>
            </a:r>
            <a:r>
              <a:rPr lang="en-US" i="1" dirty="0" err="1">
                <a:solidFill>
                  <a:schemeClr val="bg1"/>
                </a:solidFill>
              </a:rPr>
              <a:t>kaphar</a:t>
            </a:r>
            <a:r>
              <a:rPr lang="en-US" i="1" dirty="0">
                <a:solidFill>
                  <a:schemeClr val="bg1"/>
                </a:solidFill>
              </a:rPr>
              <a:t>,</a:t>
            </a:r>
            <a:r>
              <a:rPr lang="en-US" dirty="0">
                <a:solidFill>
                  <a:schemeClr val="bg1"/>
                </a:solidFill>
              </a:rPr>
              <a:t> a verb that means ‘to cover’ or ‘to forgive.’ Closely related is the Aramaic and Arabic word </a:t>
            </a:r>
            <a:r>
              <a:rPr lang="en-US" i="1" dirty="0" err="1">
                <a:solidFill>
                  <a:schemeClr val="bg1"/>
                </a:solidFill>
              </a:rPr>
              <a:t>kafat</a:t>
            </a:r>
            <a:r>
              <a:rPr lang="en-US" i="1" dirty="0">
                <a:solidFill>
                  <a:schemeClr val="bg1"/>
                </a:solidFill>
              </a:rPr>
              <a:t>, </a:t>
            </a:r>
            <a:r>
              <a:rPr lang="en-US" dirty="0">
                <a:solidFill>
                  <a:schemeClr val="bg1"/>
                </a:solidFill>
              </a:rPr>
              <a:t>meaning ‘a close embrace’—no doubt related to the Egyptian ritual embrace. </a:t>
            </a:r>
          </a:p>
          <a:p>
            <a:pPr fontAlgn="base"/>
            <a:endParaRPr lang="en-US" dirty="0">
              <a:solidFill>
                <a:schemeClr val="bg1"/>
              </a:solidFill>
            </a:endParaRPr>
          </a:p>
          <a:p>
            <a:pPr fontAlgn="base"/>
            <a:r>
              <a:rPr lang="en-US" dirty="0">
                <a:solidFill>
                  <a:schemeClr val="bg1"/>
                </a:solidFill>
              </a:rPr>
              <a:t>References to that embrace are evident in the Book of Mormon. One states that ‘the Lord hath redeemed my soul … ; I have beheld his glory, and I am encircled about eternally in the arms of his love.’ [2 Nephi 1:15.] Another proffers the glorious hope of our being ‘clasped in the arms of Jesus.’ [Mormon 5:11.]” </a:t>
            </a:r>
            <a:r>
              <a:rPr lang="en-US" sz="1200" dirty="0">
                <a:solidFill>
                  <a:schemeClr val="bg1"/>
                </a:solidFill>
              </a:rPr>
              <a:t>Elder Russell M. Nelson</a:t>
            </a:r>
          </a:p>
        </p:txBody>
      </p:sp>
      <p:pic>
        <p:nvPicPr>
          <p:cNvPr id="3" name="Picture 2">
            <a:extLst>
              <a:ext uri="{FF2B5EF4-FFF2-40B4-BE49-F238E27FC236}">
                <a16:creationId xmlns:a16="http://schemas.microsoft.com/office/drawing/2014/main" id="{13575AE2-DB48-432F-B435-D94DE0BDC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475" y="4025920"/>
            <a:ext cx="4467225" cy="2505075"/>
          </a:xfrm>
          <a:prstGeom prst="rect">
            <a:avLst/>
          </a:prstGeom>
        </p:spPr>
      </p:pic>
      <p:pic>
        <p:nvPicPr>
          <p:cNvPr id="4" name="Picture 3">
            <a:extLst>
              <a:ext uri="{FF2B5EF4-FFF2-40B4-BE49-F238E27FC236}">
                <a16:creationId xmlns:a16="http://schemas.microsoft.com/office/drawing/2014/main" id="{25C2C082-3272-41B5-BCAF-93CF9BD64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5504" y="0"/>
            <a:ext cx="1266825" cy="1585913"/>
          </a:xfrm>
          <a:prstGeom prst="rect">
            <a:avLst/>
          </a:prstGeom>
        </p:spPr>
      </p:pic>
      <p:pic>
        <p:nvPicPr>
          <p:cNvPr id="7" name="Picture 6">
            <a:extLst>
              <a:ext uri="{FF2B5EF4-FFF2-40B4-BE49-F238E27FC236}">
                <a16:creationId xmlns:a16="http://schemas.microsoft.com/office/drawing/2014/main" id="{9198133B-59EE-4451-A6BB-B70A03FB7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338" y="211231"/>
            <a:ext cx="1323975" cy="1646334"/>
          </a:xfrm>
          <a:prstGeom prst="rect">
            <a:avLst/>
          </a:prstGeom>
        </p:spPr>
      </p:pic>
    </p:spTree>
    <p:extLst>
      <p:ext uri="{BB962C8B-B14F-4D97-AF65-F5344CB8AC3E}">
        <p14:creationId xmlns:p14="http://schemas.microsoft.com/office/powerpoint/2010/main" val="194814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6194F29-0B67-4E8B-9099-DA6F767F7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p:cNvSpPr txBox="1"/>
          <p:nvPr/>
        </p:nvSpPr>
        <p:spPr>
          <a:xfrm>
            <a:off x="179295" y="6464694"/>
            <a:ext cx="2667000" cy="369332"/>
          </a:xfrm>
          <a:prstGeom prst="rect">
            <a:avLst/>
          </a:prstGeom>
          <a:noFill/>
        </p:spPr>
        <p:txBody>
          <a:bodyPr wrap="square" rtlCol="0">
            <a:spAutoFit/>
          </a:bodyPr>
          <a:lstStyle/>
          <a:p>
            <a:r>
              <a:rPr lang="en-US" dirty="0">
                <a:solidFill>
                  <a:schemeClr val="bg1"/>
                </a:solidFill>
              </a:rPr>
              <a:t>Mormon 5:12-15</a:t>
            </a:r>
          </a:p>
        </p:txBody>
      </p:sp>
      <p:sp>
        <p:nvSpPr>
          <p:cNvPr id="11" name="TextBox 10"/>
          <p:cNvSpPr txBox="1"/>
          <p:nvPr/>
        </p:nvSpPr>
        <p:spPr>
          <a:xfrm>
            <a:off x="1676400" y="1"/>
            <a:ext cx="8839200" cy="830997"/>
          </a:xfrm>
          <a:prstGeom prst="rect">
            <a:avLst/>
          </a:prstGeom>
          <a:noFill/>
        </p:spPr>
        <p:txBody>
          <a:bodyPr wrap="square" rtlCol="0">
            <a:spAutoFit/>
          </a:bodyPr>
          <a:lstStyle/>
          <a:p>
            <a:pPr algn="ctr"/>
            <a:r>
              <a:rPr lang="en-US" sz="4800" dirty="0">
                <a:solidFill>
                  <a:schemeClr val="bg1"/>
                </a:solidFill>
                <a:latin typeface="Tw Cen MT" pitchFamily="34" charset="0"/>
              </a:rPr>
              <a:t>Hidden and Brought Forth</a:t>
            </a:r>
          </a:p>
        </p:txBody>
      </p:sp>
      <p:sp>
        <p:nvSpPr>
          <p:cNvPr id="12" name="Rectangle 11"/>
          <p:cNvSpPr/>
          <p:nvPr/>
        </p:nvSpPr>
        <p:spPr>
          <a:xfrm>
            <a:off x="5257800" y="1219200"/>
            <a:ext cx="5105400" cy="1569660"/>
          </a:xfrm>
          <a:prstGeom prst="rect">
            <a:avLst/>
          </a:prstGeom>
        </p:spPr>
        <p:txBody>
          <a:bodyPr wrap="square">
            <a:spAutoFit/>
          </a:bodyPr>
          <a:lstStyle/>
          <a:p>
            <a:pPr fontAlgn="base"/>
            <a:r>
              <a:rPr lang="en-US" sz="2400" dirty="0">
                <a:solidFill>
                  <a:schemeClr val="bg1"/>
                </a:solidFill>
              </a:rPr>
              <a:t>To be read by all people</a:t>
            </a:r>
          </a:p>
          <a:p>
            <a:pPr fontAlgn="base"/>
            <a:endParaRPr lang="en-US" sz="2400" dirty="0">
              <a:solidFill>
                <a:schemeClr val="bg1"/>
              </a:solidFill>
            </a:endParaRPr>
          </a:p>
          <a:p>
            <a:pPr fontAlgn="base"/>
            <a:r>
              <a:rPr lang="en-US" sz="2400" dirty="0">
                <a:solidFill>
                  <a:schemeClr val="bg1"/>
                </a:solidFill>
              </a:rPr>
              <a:t>In His wisdom--When He shall see fit to bring the writings to the people</a:t>
            </a:r>
          </a:p>
        </p:txBody>
      </p:sp>
      <p:sp>
        <p:nvSpPr>
          <p:cNvPr id="9" name="Rectangle 8"/>
          <p:cNvSpPr/>
          <p:nvPr/>
        </p:nvSpPr>
        <p:spPr>
          <a:xfrm>
            <a:off x="1676400" y="4267200"/>
            <a:ext cx="4572000" cy="1077218"/>
          </a:xfrm>
          <a:prstGeom prst="rect">
            <a:avLst/>
          </a:prstGeom>
        </p:spPr>
        <p:txBody>
          <a:bodyPr>
            <a:spAutoFit/>
          </a:bodyPr>
          <a:lstStyle/>
          <a:p>
            <a:pPr algn="ctr"/>
            <a:r>
              <a:rPr lang="en-US" sz="3200" dirty="0">
                <a:solidFill>
                  <a:schemeClr val="bg1"/>
                </a:solidFill>
              </a:rPr>
              <a:t>The Purpose of the Book of Mormon</a:t>
            </a:r>
          </a:p>
        </p:txBody>
      </p:sp>
      <p:grpSp>
        <p:nvGrpSpPr>
          <p:cNvPr id="22" name="Group 21"/>
          <p:cNvGrpSpPr/>
          <p:nvPr/>
        </p:nvGrpSpPr>
        <p:grpSpPr>
          <a:xfrm>
            <a:off x="6248400" y="4114800"/>
            <a:ext cx="4038600" cy="2209800"/>
            <a:chOff x="4724400" y="4114800"/>
            <a:chExt cx="4038600" cy="2209800"/>
          </a:xfrm>
        </p:grpSpPr>
        <p:grpSp>
          <p:nvGrpSpPr>
            <p:cNvPr id="2" name="Group 9"/>
            <p:cNvGrpSpPr/>
            <p:nvPr/>
          </p:nvGrpSpPr>
          <p:grpSpPr>
            <a:xfrm>
              <a:off x="4724400" y="4114800"/>
              <a:ext cx="4038600" cy="2209800"/>
              <a:chOff x="965200" y="2286000"/>
              <a:chExt cx="7315200" cy="2743200"/>
            </a:xfrm>
          </p:grpSpPr>
          <p:grpSp>
            <p:nvGrpSpPr>
              <p:cNvPr id="4" name="Group 18"/>
              <p:cNvGrpSpPr/>
              <p:nvPr/>
            </p:nvGrpSpPr>
            <p:grpSpPr>
              <a:xfrm>
                <a:off x="965200" y="2286000"/>
                <a:ext cx="7315200" cy="2743200"/>
                <a:chOff x="965200" y="2286000"/>
                <a:chExt cx="7379144" cy="2743200"/>
              </a:xfrm>
            </p:grpSpPr>
            <p:sp>
              <p:nvSpPr>
                <p:cNvPr id="17" name="Rectangle 16"/>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8" idx="1"/>
                </p:cNvCxnSpPr>
                <p:nvPr/>
              </p:nvCxnSpPr>
              <p:spPr>
                <a:xfrm flipV="1">
                  <a:off x="965200" y="4876800"/>
                  <a:ext cx="7379144" cy="7327"/>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1117601" y="2514599"/>
                <a:ext cx="7010400" cy="573101"/>
              </a:xfrm>
              <a:prstGeom prst="rect">
                <a:avLst/>
              </a:prstGeom>
              <a:noFill/>
            </p:spPr>
            <p:txBody>
              <a:bodyPr wrap="square" rtlCol="0">
                <a:spAutoFit/>
              </a:bodyPr>
              <a:lstStyle/>
              <a:p>
                <a:endParaRPr lang="en-US" sz="2400" dirty="0">
                  <a:solidFill>
                    <a:schemeClr val="bg1"/>
                  </a:solidFill>
                  <a:latin typeface="Abadi" panose="020B0604020104020204" pitchFamily="34" charset="0"/>
                </a:endParaRPr>
              </a:p>
            </p:txBody>
          </p:sp>
        </p:grpSp>
        <p:sp>
          <p:nvSpPr>
            <p:cNvPr id="14" name="Rectangle 13"/>
            <p:cNvSpPr/>
            <p:nvPr/>
          </p:nvSpPr>
          <p:spPr>
            <a:xfrm>
              <a:off x="4800600" y="4114800"/>
              <a:ext cx="3886200" cy="1938992"/>
            </a:xfrm>
            <a:prstGeom prst="rect">
              <a:avLst/>
            </a:prstGeom>
          </p:spPr>
          <p:txBody>
            <a:bodyPr wrap="square">
              <a:spAutoFit/>
            </a:bodyPr>
            <a:lstStyle/>
            <a:p>
              <a:pPr algn="ctr"/>
              <a:r>
                <a:rPr lang="en-US" sz="2000" b="1" dirty="0">
                  <a:solidFill>
                    <a:schemeClr val="bg1"/>
                  </a:solidFill>
                </a:rPr>
                <a:t>Written to persuade all people that Jesus is the Christ, to help God fulfill His covenant with the house of Israel, and to help descendants of the Lamanites believe the gospel more fully</a:t>
              </a:r>
              <a:endParaRPr lang="en-US" sz="2000" dirty="0">
                <a:solidFill>
                  <a:schemeClr val="bg1"/>
                </a:solidFill>
              </a:endParaRPr>
            </a:p>
          </p:txBody>
        </p:sp>
      </p:grpSp>
      <p:pic>
        <p:nvPicPr>
          <p:cNvPr id="6" name="Picture 5">
            <a:extLst>
              <a:ext uri="{FF2B5EF4-FFF2-40B4-BE49-F238E27FC236}">
                <a16:creationId xmlns:a16="http://schemas.microsoft.com/office/drawing/2014/main" id="{C7941398-0DE1-48AB-BC87-9AA7717E7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08" y="970567"/>
            <a:ext cx="4293390" cy="2700480"/>
          </a:xfrm>
          <a:prstGeom prst="rect">
            <a:avLst/>
          </a:prstGeom>
        </p:spPr>
      </p:pic>
    </p:spTree>
    <p:extLst>
      <p:ext uri="{BB962C8B-B14F-4D97-AF65-F5344CB8AC3E}">
        <p14:creationId xmlns:p14="http://schemas.microsoft.com/office/powerpoint/2010/main" val="48655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4E80A0E-0B48-451F-9FD5-89FAB75B2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p:cNvSpPr txBox="1"/>
          <p:nvPr/>
        </p:nvSpPr>
        <p:spPr>
          <a:xfrm>
            <a:off x="38100" y="6455259"/>
            <a:ext cx="2667000" cy="369332"/>
          </a:xfrm>
          <a:prstGeom prst="rect">
            <a:avLst/>
          </a:prstGeom>
          <a:noFill/>
        </p:spPr>
        <p:txBody>
          <a:bodyPr wrap="square" rtlCol="0">
            <a:spAutoFit/>
          </a:bodyPr>
          <a:lstStyle/>
          <a:p>
            <a:r>
              <a:rPr lang="en-US" dirty="0">
                <a:solidFill>
                  <a:schemeClr val="bg1"/>
                </a:solidFill>
              </a:rPr>
              <a:t>Mormon 5:16</a:t>
            </a:r>
          </a:p>
        </p:txBody>
      </p:sp>
      <p:sp>
        <p:nvSpPr>
          <p:cNvPr id="11" name="TextBox 10"/>
          <p:cNvSpPr txBox="1"/>
          <p:nvPr/>
        </p:nvSpPr>
        <p:spPr>
          <a:xfrm>
            <a:off x="1371600" y="0"/>
            <a:ext cx="9296400" cy="707886"/>
          </a:xfrm>
          <a:prstGeom prst="rect">
            <a:avLst/>
          </a:prstGeom>
          <a:noFill/>
        </p:spPr>
        <p:txBody>
          <a:bodyPr wrap="square" rtlCol="0">
            <a:spAutoFit/>
          </a:bodyPr>
          <a:lstStyle/>
          <a:p>
            <a:pPr algn="ctr"/>
            <a:r>
              <a:rPr lang="en-US" sz="4000" dirty="0">
                <a:solidFill>
                  <a:schemeClr val="bg1"/>
                </a:solidFill>
              </a:rPr>
              <a:t>“without Christ and God in the world”</a:t>
            </a:r>
            <a:endParaRPr lang="en-US" sz="4000" dirty="0">
              <a:solidFill>
                <a:schemeClr val="bg1"/>
              </a:solidFill>
              <a:latin typeface="Tw Cen MT" pitchFamily="34" charset="0"/>
            </a:endParaRPr>
          </a:p>
        </p:txBody>
      </p:sp>
      <p:sp>
        <p:nvSpPr>
          <p:cNvPr id="12" name="Rectangle 11"/>
          <p:cNvSpPr/>
          <p:nvPr/>
        </p:nvSpPr>
        <p:spPr>
          <a:xfrm>
            <a:off x="1752600" y="838201"/>
            <a:ext cx="6705600" cy="461665"/>
          </a:xfrm>
          <a:prstGeom prst="rect">
            <a:avLst/>
          </a:prstGeom>
        </p:spPr>
        <p:txBody>
          <a:bodyPr wrap="square">
            <a:spAutoFit/>
          </a:bodyPr>
          <a:lstStyle/>
          <a:p>
            <a:pPr fontAlgn="base"/>
            <a:r>
              <a:rPr lang="en-US" sz="2400" dirty="0">
                <a:solidFill>
                  <a:srgbClr val="FFFF00"/>
                </a:solidFill>
              </a:rPr>
              <a:t>Refusal to repent--The spirit will cease to be present</a:t>
            </a:r>
          </a:p>
        </p:txBody>
      </p:sp>
      <p:sp>
        <p:nvSpPr>
          <p:cNvPr id="22" name="Rectangle 21"/>
          <p:cNvSpPr/>
          <p:nvPr/>
        </p:nvSpPr>
        <p:spPr>
          <a:xfrm>
            <a:off x="4343400" y="1752601"/>
            <a:ext cx="5105400" cy="1200329"/>
          </a:xfrm>
          <a:prstGeom prst="rect">
            <a:avLst/>
          </a:prstGeom>
        </p:spPr>
        <p:txBody>
          <a:bodyPr wrap="square">
            <a:spAutoFit/>
          </a:bodyPr>
          <a:lstStyle/>
          <a:p>
            <a:pPr algn="ctr" fontAlgn="base"/>
            <a:r>
              <a:rPr lang="en-US" sz="2400" dirty="0">
                <a:solidFill>
                  <a:schemeClr val="bg1"/>
                </a:solidFill>
              </a:rPr>
              <a:t>To live without faith in Jesus Christ or Heavenly Father and without divine influence and guidance.</a:t>
            </a:r>
          </a:p>
        </p:txBody>
      </p:sp>
      <p:sp>
        <p:nvSpPr>
          <p:cNvPr id="23" name="Rectangle 22"/>
          <p:cNvSpPr/>
          <p:nvPr/>
        </p:nvSpPr>
        <p:spPr>
          <a:xfrm>
            <a:off x="1866900" y="3370767"/>
            <a:ext cx="5105400" cy="2554545"/>
          </a:xfrm>
          <a:prstGeom prst="rect">
            <a:avLst/>
          </a:prstGeom>
        </p:spPr>
        <p:txBody>
          <a:bodyPr wrap="square">
            <a:spAutoFit/>
          </a:bodyPr>
          <a:lstStyle/>
          <a:p>
            <a:pPr fontAlgn="base"/>
            <a:r>
              <a:rPr lang="en-US" sz="2000" dirty="0">
                <a:solidFill>
                  <a:schemeClr val="bg1"/>
                </a:solidFill>
              </a:rPr>
              <a:t>“…it seems clear to me that what he (Mormon) was talking about was not merely the inability to have the companionship of or the gift of the Holy Ghost, but he was talking of the light of truth to which every one born into the world is entitled and which will never cease in strive with the individual unless he loses it through his own sinning.”  President Harold B. Lee</a:t>
            </a:r>
          </a:p>
        </p:txBody>
      </p:sp>
      <p:pic>
        <p:nvPicPr>
          <p:cNvPr id="8" name="Picture 7" descr="1999 SV0039.jpg"/>
          <p:cNvPicPr>
            <a:picLocks noChangeAspect="1"/>
          </p:cNvPicPr>
          <p:nvPr/>
        </p:nvPicPr>
        <p:blipFill>
          <a:blip r:embed="rId3" cstate="print"/>
          <a:stretch>
            <a:fillRect/>
          </a:stretch>
        </p:blipFill>
        <p:spPr>
          <a:xfrm>
            <a:off x="7639493" y="3430369"/>
            <a:ext cx="3284874" cy="2420112"/>
          </a:xfrm>
          <a:prstGeom prst="rect">
            <a:avLst/>
          </a:prstGeom>
        </p:spPr>
      </p:pic>
      <p:pic>
        <p:nvPicPr>
          <p:cNvPr id="4" name="Picture 3">
            <a:extLst>
              <a:ext uri="{FF2B5EF4-FFF2-40B4-BE49-F238E27FC236}">
                <a16:creationId xmlns:a16="http://schemas.microsoft.com/office/drawing/2014/main" id="{B3A8FEC6-EDD3-4B4A-8A56-A4D10CC0F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 y="3791349"/>
            <a:ext cx="1097280" cy="1383792"/>
          </a:xfrm>
          <a:prstGeom prst="rect">
            <a:avLst/>
          </a:prstGeom>
        </p:spPr>
      </p:pic>
    </p:spTree>
    <p:extLst>
      <p:ext uri="{BB962C8B-B14F-4D97-AF65-F5344CB8AC3E}">
        <p14:creationId xmlns:p14="http://schemas.microsoft.com/office/powerpoint/2010/main" val="166641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2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2234F81-214A-487C-8617-DADC13CFF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p:cNvSpPr txBox="1"/>
          <p:nvPr/>
        </p:nvSpPr>
        <p:spPr>
          <a:xfrm>
            <a:off x="0" y="6380041"/>
            <a:ext cx="2667000" cy="369332"/>
          </a:xfrm>
          <a:prstGeom prst="rect">
            <a:avLst/>
          </a:prstGeom>
          <a:noFill/>
        </p:spPr>
        <p:txBody>
          <a:bodyPr wrap="square" rtlCol="0">
            <a:spAutoFit/>
          </a:bodyPr>
          <a:lstStyle/>
          <a:p>
            <a:r>
              <a:rPr lang="en-US" dirty="0">
                <a:solidFill>
                  <a:schemeClr val="bg1"/>
                </a:solidFill>
              </a:rPr>
              <a:t>Mormon 5:16-18</a:t>
            </a:r>
          </a:p>
        </p:txBody>
      </p:sp>
      <p:sp>
        <p:nvSpPr>
          <p:cNvPr id="11" name="TextBox 10"/>
          <p:cNvSpPr txBox="1"/>
          <p:nvPr/>
        </p:nvSpPr>
        <p:spPr>
          <a:xfrm>
            <a:off x="1371600" y="0"/>
            <a:ext cx="9296400" cy="707886"/>
          </a:xfrm>
          <a:prstGeom prst="rect">
            <a:avLst/>
          </a:prstGeom>
          <a:noFill/>
        </p:spPr>
        <p:txBody>
          <a:bodyPr wrap="square" rtlCol="0">
            <a:spAutoFit/>
          </a:bodyPr>
          <a:lstStyle/>
          <a:p>
            <a:pPr algn="ctr"/>
            <a:r>
              <a:rPr lang="en-US" sz="4000" dirty="0">
                <a:solidFill>
                  <a:schemeClr val="bg1"/>
                </a:solidFill>
              </a:rPr>
              <a:t>“driven about as chaff before the wind”</a:t>
            </a:r>
            <a:endParaRPr lang="en-US" sz="4000" dirty="0">
              <a:solidFill>
                <a:schemeClr val="bg1"/>
              </a:solidFill>
              <a:latin typeface="Tw Cen MT" pitchFamily="34" charset="0"/>
            </a:endParaRPr>
          </a:p>
        </p:txBody>
      </p:sp>
      <p:sp>
        <p:nvSpPr>
          <p:cNvPr id="22" name="Rectangle 21"/>
          <p:cNvSpPr/>
          <p:nvPr/>
        </p:nvSpPr>
        <p:spPr>
          <a:xfrm>
            <a:off x="2830463" y="922404"/>
            <a:ext cx="6515216" cy="830997"/>
          </a:xfrm>
          <a:prstGeom prst="rect">
            <a:avLst/>
          </a:prstGeom>
        </p:spPr>
        <p:txBody>
          <a:bodyPr wrap="square">
            <a:spAutoFit/>
          </a:bodyPr>
          <a:lstStyle/>
          <a:p>
            <a:pPr algn="ctr" fontAlgn="base"/>
            <a:r>
              <a:rPr lang="en-US" sz="2400" dirty="0">
                <a:solidFill>
                  <a:schemeClr val="bg1"/>
                </a:solidFill>
              </a:rPr>
              <a:t>Chaff is a light husk on the outside of grain. When the grain is harvested, the chaff is discarded. </a:t>
            </a:r>
          </a:p>
        </p:txBody>
      </p:sp>
      <p:pic>
        <p:nvPicPr>
          <p:cNvPr id="1026" name="Picture 2" descr="Related image">
            <a:extLst>
              <a:ext uri="{FF2B5EF4-FFF2-40B4-BE49-F238E27FC236}">
                <a16:creationId xmlns:a16="http://schemas.microsoft.com/office/drawing/2014/main" id="{BE8A3296-A512-434A-B479-53E60D618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166" y="2466205"/>
            <a:ext cx="5137222" cy="25814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DCD84AB-3966-4F5A-9D8B-828DDD343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679" y="1954644"/>
            <a:ext cx="4572000" cy="3429000"/>
          </a:xfrm>
          <a:prstGeom prst="rect">
            <a:avLst/>
          </a:prstGeom>
        </p:spPr>
      </p:pic>
      <p:grpSp>
        <p:nvGrpSpPr>
          <p:cNvPr id="13" name="Group 12">
            <a:extLst>
              <a:ext uri="{FF2B5EF4-FFF2-40B4-BE49-F238E27FC236}">
                <a16:creationId xmlns:a16="http://schemas.microsoft.com/office/drawing/2014/main" id="{4D9A0EC2-B5CE-4943-99DE-CB06E66F4CFE}"/>
              </a:ext>
            </a:extLst>
          </p:cNvPr>
          <p:cNvGrpSpPr/>
          <p:nvPr/>
        </p:nvGrpSpPr>
        <p:grpSpPr>
          <a:xfrm>
            <a:off x="3682588" y="5462515"/>
            <a:ext cx="4038600" cy="1238069"/>
            <a:chOff x="4724400" y="4114800"/>
            <a:chExt cx="4038600" cy="2209800"/>
          </a:xfrm>
        </p:grpSpPr>
        <p:grpSp>
          <p:nvGrpSpPr>
            <p:cNvPr id="14" name="Group 9">
              <a:extLst>
                <a:ext uri="{FF2B5EF4-FFF2-40B4-BE49-F238E27FC236}">
                  <a16:creationId xmlns:a16="http://schemas.microsoft.com/office/drawing/2014/main" id="{934D5627-569B-44B2-8652-E8B402962DB9}"/>
                </a:ext>
              </a:extLst>
            </p:cNvPr>
            <p:cNvGrpSpPr/>
            <p:nvPr/>
          </p:nvGrpSpPr>
          <p:grpSpPr>
            <a:xfrm>
              <a:off x="4724400" y="4114800"/>
              <a:ext cx="4038600" cy="2209800"/>
              <a:chOff x="965200" y="2286000"/>
              <a:chExt cx="7315200" cy="2743200"/>
            </a:xfrm>
          </p:grpSpPr>
          <p:grpSp>
            <p:nvGrpSpPr>
              <p:cNvPr id="16" name="Group 18">
                <a:extLst>
                  <a:ext uri="{FF2B5EF4-FFF2-40B4-BE49-F238E27FC236}">
                    <a16:creationId xmlns:a16="http://schemas.microsoft.com/office/drawing/2014/main" id="{4E05161F-0563-49D3-B9E9-276EB00675B5}"/>
                  </a:ext>
                </a:extLst>
              </p:cNvPr>
              <p:cNvGrpSpPr/>
              <p:nvPr/>
            </p:nvGrpSpPr>
            <p:grpSpPr>
              <a:xfrm>
                <a:off x="965200" y="2286000"/>
                <a:ext cx="7315200" cy="2743200"/>
                <a:chOff x="965200" y="2286000"/>
                <a:chExt cx="7379144" cy="2743200"/>
              </a:xfrm>
            </p:grpSpPr>
            <p:sp>
              <p:nvSpPr>
                <p:cNvPr id="18" name="Rectangle 17">
                  <a:extLst>
                    <a:ext uri="{FF2B5EF4-FFF2-40B4-BE49-F238E27FC236}">
                      <a16:creationId xmlns:a16="http://schemas.microsoft.com/office/drawing/2014/main" id="{34B90E99-76C1-4662-97C9-332BDE268A80}"/>
                    </a:ext>
                  </a:extLst>
                </p:cNvPr>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116BE7-1870-4A19-8D7E-2A8C111F59E7}"/>
                    </a:ext>
                  </a:extLst>
                </p:cNvPr>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D1037F24-BECE-45F4-9CE7-800564A62104}"/>
                    </a:ext>
                  </a:extLst>
                </p:cNvPr>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D9FAE7A-352E-44C6-8DC5-1CC983C77C8A}"/>
                    </a:ext>
                  </a:extLst>
                </p:cNvPr>
                <p:cNvCxnSpPr>
                  <a:stCxn id="19" idx="1"/>
                </p:cNvCxnSpPr>
                <p:nvPr/>
              </p:nvCxnSpPr>
              <p:spPr>
                <a:xfrm flipV="1">
                  <a:off x="965200" y="4876800"/>
                  <a:ext cx="7379144" cy="7327"/>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2A19E4F-013A-4C1B-869D-E2117FFE60EF}"/>
                    </a:ext>
                  </a:extLst>
                </p:cNvPr>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9F73E8F8-586E-4D88-AE7B-5B246022E0AC}"/>
                  </a:ext>
                </a:extLst>
              </p:cNvPr>
              <p:cNvSpPr txBox="1"/>
              <p:nvPr/>
            </p:nvSpPr>
            <p:spPr>
              <a:xfrm>
                <a:off x="1117601" y="2514599"/>
                <a:ext cx="7010400" cy="1022915"/>
              </a:xfrm>
              <a:prstGeom prst="rect">
                <a:avLst/>
              </a:prstGeom>
              <a:noFill/>
            </p:spPr>
            <p:txBody>
              <a:bodyPr wrap="square" rtlCol="0">
                <a:spAutoFit/>
              </a:bodyPr>
              <a:lstStyle/>
              <a:p>
                <a:endParaRPr lang="en-US" sz="2400" dirty="0">
                  <a:solidFill>
                    <a:schemeClr val="bg1"/>
                  </a:solidFill>
                  <a:latin typeface="Abadi" panose="020B0604020104020204" pitchFamily="34" charset="0"/>
                </a:endParaRPr>
              </a:p>
            </p:txBody>
          </p:sp>
        </p:grpSp>
        <p:sp>
          <p:nvSpPr>
            <p:cNvPr id="15" name="Rectangle 14">
              <a:extLst>
                <a:ext uri="{FF2B5EF4-FFF2-40B4-BE49-F238E27FC236}">
                  <a16:creationId xmlns:a16="http://schemas.microsoft.com/office/drawing/2014/main" id="{E320C5F3-7481-4961-9F29-2A34240EDD42}"/>
                </a:ext>
              </a:extLst>
            </p:cNvPr>
            <p:cNvSpPr/>
            <p:nvPr/>
          </p:nvSpPr>
          <p:spPr>
            <a:xfrm>
              <a:off x="4800600" y="4114800"/>
              <a:ext cx="3886200" cy="1812833"/>
            </a:xfrm>
            <a:prstGeom prst="rect">
              <a:avLst/>
            </a:prstGeom>
          </p:spPr>
          <p:txBody>
            <a:bodyPr wrap="square">
              <a:spAutoFit/>
            </a:bodyPr>
            <a:lstStyle/>
            <a:p>
              <a:pPr algn="ctr"/>
              <a:r>
                <a:rPr lang="en-US" sz="2000" dirty="0">
                  <a:solidFill>
                    <a:schemeClr val="bg1"/>
                  </a:solidFill>
                </a:rPr>
                <a:t> </a:t>
              </a:r>
              <a:r>
                <a:rPr lang="en-US" sz="2000" b="1" dirty="0">
                  <a:solidFill>
                    <a:schemeClr val="bg1"/>
                  </a:solidFill>
                </a:rPr>
                <a:t>If we refuse to repent, the Spirit will withdraw, and we will lose the Lord’s guidance.</a:t>
              </a:r>
              <a:endParaRPr lang="en-US" sz="2000" dirty="0">
                <a:solidFill>
                  <a:schemeClr val="bg1"/>
                </a:solidFill>
              </a:endParaRPr>
            </a:p>
          </p:txBody>
        </p:sp>
      </p:grpSp>
    </p:spTree>
    <p:extLst>
      <p:ext uri="{BB962C8B-B14F-4D97-AF65-F5344CB8AC3E}">
        <p14:creationId xmlns:p14="http://schemas.microsoft.com/office/powerpoint/2010/main" val="310563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0F8D843-72FF-48FD-91AC-8AB90DA66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p:cNvSpPr txBox="1"/>
          <p:nvPr/>
        </p:nvSpPr>
        <p:spPr>
          <a:xfrm>
            <a:off x="145676" y="6411950"/>
            <a:ext cx="2667000" cy="369332"/>
          </a:xfrm>
          <a:prstGeom prst="rect">
            <a:avLst/>
          </a:prstGeom>
          <a:noFill/>
        </p:spPr>
        <p:txBody>
          <a:bodyPr wrap="square" rtlCol="0">
            <a:spAutoFit/>
          </a:bodyPr>
          <a:lstStyle/>
          <a:p>
            <a:r>
              <a:rPr lang="en-US" dirty="0">
                <a:solidFill>
                  <a:schemeClr val="bg1"/>
                </a:solidFill>
              </a:rPr>
              <a:t>Mormon 5:17-18</a:t>
            </a:r>
          </a:p>
        </p:txBody>
      </p:sp>
      <p:sp>
        <p:nvSpPr>
          <p:cNvPr id="11" name="TextBox 10"/>
          <p:cNvSpPr txBox="1"/>
          <p:nvPr/>
        </p:nvSpPr>
        <p:spPr>
          <a:xfrm>
            <a:off x="1371600" y="0"/>
            <a:ext cx="9296400" cy="707886"/>
          </a:xfrm>
          <a:prstGeom prst="rect">
            <a:avLst/>
          </a:prstGeom>
          <a:noFill/>
        </p:spPr>
        <p:txBody>
          <a:bodyPr wrap="square" rtlCol="0">
            <a:spAutoFit/>
          </a:bodyPr>
          <a:lstStyle/>
          <a:p>
            <a:pPr algn="ctr"/>
            <a:r>
              <a:rPr lang="en-US" sz="4000" dirty="0">
                <a:solidFill>
                  <a:schemeClr val="bg1"/>
                </a:solidFill>
              </a:rPr>
              <a:t>Remembering How They Used To Be</a:t>
            </a:r>
            <a:endParaRPr lang="en-US" sz="4000" dirty="0">
              <a:solidFill>
                <a:schemeClr val="bg1"/>
              </a:solidFill>
              <a:latin typeface="Tw Cen MT" pitchFamily="34" charset="0"/>
            </a:endParaRPr>
          </a:p>
        </p:txBody>
      </p:sp>
      <p:sp>
        <p:nvSpPr>
          <p:cNvPr id="22" name="Rectangle 21"/>
          <p:cNvSpPr/>
          <p:nvPr/>
        </p:nvSpPr>
        <p:spPr>
          <a:xfrm>
            <a:off x="1752600" y="990600"/>
            <a:ext cx="4267200" cy="1569660"/>
          </a:xfrm>
          <a:prstGeom prst="rect">
            <a:avLst/>
          </a:prstGeom>
        </p:spPr>
        <p:txBody>
          <a:bodyPr wrap="square">
            <a:spAutoFit/>
          </a:bodyPr>
          <a:lstStyle/>
          <a:p>
            <a:pPr fontAlgn="base"/>
            <a:r>
              <a:rPr lang="en-US" sz="2400" dirty="0">
                <a:solidFill>
                  <a:schemeClr val="bg1"/>
                </a:solidFill>
              </a:rPr>
              <a:t>“They were once a delightsome people, and they had Christ for their shepherd; yea, they were led even by God the Father.”</a:t>
            </a:r>
          </a:p>
        </p:txBody>
      </p:sp>
      <p:sp>
        <p:nvSpPr>
          <p:cNvPr id="6" name="Rectangle 5"/>
          <p:cNvSpPr/>
          <p:nvPr/>
        </p:nvSpPr>
        <p:spPr>
          <a:xfrm>
            <a:off x="6172202" y="3905262"/>
            <a:ext cx="5257800" cy="2308324"/>
          </a:xfrm>
          <a:prstGeom prst="rect">
            <a:avLst/>
          </a:prstGeom>
        </p:spPr>
        <p:txBody>
          <a:bodyPr wrap="square">
            <a:spAutoFit/>
          </a:bodyPr>
          <a:lstStyle/>
          <a:p>
            <a:r>
              <a:rPr lang="en-US" sz="2400" dirty="0">
                <a:solidFill>
                  <a:schemeClr val="bg1"/>
                </a:solidFill>
              </a:rPr>
              <a:t>“But now, behold, they are led about by Satan, even as chaff is driven before the wind, or as a vessel is tossed about upon the waves, without sail or anchor, or without anything wherewith to steer her; and even as she is, so are they.”</a:t>
            </a:r>
          </a:p>
        </p:txBody>
      </p:sp>
      <p:pic>
        <p:nvPicPr>
          <p:cNvPr id="4" name="Picture 3">
            <a:extLst>
              <a:ext uri="{FF2B5EF4-FFF2-40B4-BE49-F238E27FC236}">
                <a16:creationId xmlns:a16="http://schemas.microsoft.com/office/drawing/2014/main" id="{11F99CF8-550C-438D-B4E6-016049AE6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2" y="707886"/>
            <a:ext cx="4459941" cy="2971028"/>
          </a:xfrm>
          <a:prstGeom prst="rect">
            <a:avLst/>
          </a:prstGeom>
        </p:spPr>
      </p:pic>
      <p:pic>
        <p:nvPicPr>
          <p:cNvPr id="5" name="Picture 4">
            <a:extLst>
              <a:ext uri="{FF2B5EF4-FFF2-40B4-BE49-F238E27FC236}">
                <a16:creationId xmlns:a16="http://schemas.microsoft.com/office/drawing/2014/main" id="{EBAC1C8A-BD05-4A2B-BAA4-D302DF5DA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659" y="3233986"/>
            <a:ext cx="5679140" cy="2842410"/>
          </a:xfrm>
          <a:prstGeom prst="rect">
            <a:avLst/>
          </a:prstGeom>
        </p:spPr>
      </p:pic>
    </p:spTree>
    <p:extLst>
      <p:ext uri="{BB962C8B-B14F-4D97-AF65-F5344CB8AC3E}">
        <p14:creationId xmlns:p14="http://schemas.microsoft.com/office/powerpoint/2010/main" val="248144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30A658-A2DA-4AC3-89A9-4C4F2EEEC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p:cNvSpPr txBox="1"/>
          <p:nvPr/>
        </p:nvSpPr>
        <p:spPr>
          <a:xfrm>
            <a:off x="291353" y="6430999"/>
            <a:ext cx="2667000" cy="369332"/>
          </a:xfrm>
          <a:prstGeom prst="rect">
            <a:avLst/>
          </a:prstGeom>
          <a:noFill/>
        </p:spPr>
        <p:txBody>
          <a:bodyPr wrap="square" rtlCol="0">
            <a:spAutoFit/>
          </a:bodyPr>
          <a:lstStyle/>
          <a:p>
            <a:r>
              <a:rPr lang="en-US" dirty="0">
                <a:solidFill>
                  <a:schemeClr val="bg1"/>
                </a:solidFill>
              </a:rPr>
              <a:t>Mormon 5:21</a:t>
            </a:r>
          </a:p>
        </p:txBody>
      </p:sp>
      <p:sp>
        <p:nvSpPr>
          <p:cNvPr id="11" name="TextBox 10"/>
          <p:cNvSpPr txBox="1"/>
          <p:nvPr/>
        </p:nvSpPr>
        <p:spPr>
          <a:xfrm>
            <a:off x="1371600" y="0"/>
            <a:ext cx="9296400" cy="707886"/>
          </a:xfrm>
          <a:prstGeom prst="rect">
            <a:avLst/>
          </a:prstGeom>
          <a:noFill/>
        </p:spPr>
        <p:txBody>
          <a:bodyPr wrap="square" rtlCol="0">
            <a:spAutoFit/>
          </a:bodyPr>
          <a:lstStyle/>
          <a:p>
            <a:pPr algn="ctr"/>
            <a:r>
              <a:rPr lang="en-US" sz="4000" dirty="0">
                <a:solidFill>
                  <a:schemeClr val="bg1"/>
                </a:solidFill>
              </a:rPr>
              <a:t>The Prayers of the Righteous</a:t>
            </a:r>
            <a:endParaRPr lang="en-US" sz="4000" dirty="0">
              <a:solidFill>
                <a:schemeClr val="bg1"/>
              </a:solidFill>
              <a:latin typeface="Tw Cen MT" pitchFamily="34" charset="0"/>
            </a:endParaRPr>
          </a:p>
        </p:txBody>
      </p:sp>
      <p:sp>
        <p:nvSpPr>
          <p:cNvPr id="22" name="Rectangle 21"/>
          <p:cNvSpPr/>
          <p:nvPr/>
        </p:nvSpPr>
        <p:spPr>
          <a:xfrm>
            <a:off x="2147857" y="913977"/>
            <a:ext cx="5105400" cy="2431435"/>
          </a:xfrm>
          <a:prstGeom prst="rect">
            <a:avLst/>
          </a:prstGeom>
        </p:spPr>
        <p:txBody>
          <a:bodyPr wrap="square">
            <a:spAutoFit/>
          </a:bodyPr>
          <a:lstStyle/>
          <a:p>
            <a:pPr fontAlgn="base"/>
            <a:r>
              <a:rPr lang="en-US" sz="2000" dirty="0">
                <a:solidFill>
                  <a:schemeClr val="bg1"/>
                </a:solidFill>
              </a:rPr>
              <a:t>“Speaking specifically of the record that will be preserved to come forth for the Lord’s righteous purposes, it is clear that the prayers of the righteous that the Lord will remember will be those of the prophets who preceded Mormon and who had fervently prayed that their records would be preserved.”</a:t>
            </a:r>
          </a:p>
          <a:p>
            <a:pPr fontAlgn="base"/>
            <a:r>
              <a:rPr lang="en-US" sz="1200" dirty="0">
                <a:solidFill>
                  <a:schemeClr val="bg1"/>
                </a:solidFill>
              </a:rPr>
              <a:t>JFM and RLM </a:t>
            </a:r>
          </a:p>
        </p:txBody>
      </p:sp>
      <p:sp>
        <p:nvSpPr>
          <p:cNvPr id="7" name="Rectangle 6"/>
          <p:cNvSpPr/>
          <p:nvPr/>
        </p:nvSpPr>
        <p:spPr>
          <a:xfrm>
            <a:off x="4267200" y="3657601"/>
            <a:ext cx="4572000" cy="646331"/>
          </a:xfrm>
          <a:prstGeom prst="rect">
            <a:avLst/>
          </a:prstGeom>
        </p:spPr>
        <p:txBody>
          <a:bodyPr>
            <a:spAutoFit/>
          </a:bodyPr>
          <a:lstStyle/>
          <a:p>
            <a:r>
              <a:rPr lang="en-US" dirty="0">
                <a:solidFill>
                  <a:schemeClr val="bg1"/>
                </a:solidFill>
              </a:rPr>
              <a:t>“…the Lord said unto me: I will grant unto thee according to thy desires, because of thy faith.”</a:t>
            </a:r>
          </a:p>
        </p:txBody>
      </p:sp>
      <p:sp>
        <p:nvSpPr>
          <p:cNvPr id="8" name="Rectangle 7"/>
          <p:cNvSpPr/>
          <p:nvPr/>
        </p:nvSpPr>
        <p:spPr>
          <a:xfrm>
            <a:off x="5867400" y="4953000"/>
            <a:ext cx="4572000" cy="1477328"/>
          </a:xfrm>
          <a:prstGeom prst="rect">
            <a:avLst/>
          </a:prstGeom>
        </p:spPr>
        <p:txBody>
          <a:bodyPr>
            <a:spAutoFit/>
          </a:bodyPr>
          <a:lstStyle/>
          <a:p>
            <a:r>
              <a:rPr lang="en-US" dirty="0">
                <a:solidFill>
                  <a:schemeClr val="bg1"/>
                </a:solidFill>
              </a:rPr>
              <a:t>“And I had faith, and I did cry unto God that he would</a:t>
            </a:r>
            <a:r>
              <a:rPr lang="en-US" baseline="30000" dirty="0">
                <a:solidFill>
                  <a:schemeClr val="bg1"/>
                </a:solidFill>
              </a:rPr>
              <a:t> </a:t>
            </a:r>
            <a:r>
              <a:rPr lang="en-US" dirty="0">
                <a:solidFill>
                  <a:schemeClr val="bg1"/>
                </a:solidFill>
              </a:rPr>
              <a:t>preserve the records; and he covenanted with me that he would</a:t>
            </a:r>
            <a:r>
              <a:rPr lang="en-US" baseline="30000" dirty="0">
                <a:solidFill>
                  <a:schemeClr val="bg1"/>
                </a:solidFill>
              </a:rPr>
              <a:t> </a:t>
            </a:r>
            <a:r>
              <a:rPr lang="en-US" dirty="0">
                <a:solidFill>
                  <a:schemeClr val="bg1"/>
                </a:solidFill>
              </a:rPr>
              <a:t>bring </a:t>
            </a:r>
            <a:r>
              <a:rPr lang="en-US" baseline="30000" dirty="0">
                <a:solidFill>
                  <a:schemeClr val="bg1"/>
                </a:solidFill>
              </a:rPr>
              <a:t> </a:t>
            </a:r>
            <a:r>
              <a:rPr lang="en-US" dirty="0">
                <a:solidFill>
                  <a:schemeClr val="bg1"/>
                </a:solidFill>
              </a:rPr>
              <a:t>them forth unto the Lamanites in his own due time.” (</a:t>
            </a:r>
            <a:r>
              <a:rPr lang="en-US" dirty="0" err="1">
                <a:solidFill>
                  <a:schemeClr val="bg1"/>
                </a:solidFill>
              </a:rPr>
              <a:t>Enos</a:t>
            </a:r>
            <a:r>
              <a:rPr lang="en-US" dirty="0">
                <a:solidFill>
                  <a:schemeClr val="bg1"/>
                </a:solidFill>
              </a:rPr>
              <a:t> 1:12-18)</a:t>
            </a:r>
          </a:p>
        </p:txBody>
      </p:sp>
      <p:sp>
        <p:nvSpPr>
          <p:cNvPr id="9" name="TextBox 8"/>
          <p:cNvSpPr txBox="1"/>
          <p:nvPr/>
        </p:nvSpPr>
        <p:spPr>
          <a:xfrm>
            <a:off x="1676401" y="4054752"/>
            <a:ext cx="3048000" cy="707886"/>
          </a:xfrm>
          <a:prstGeom prst="rect">
            <a:avLst/>
          </a:prstGeom>
          <a:noFill/>
        </p:spPr>
        <p:txBody>
          <a:bodyPr wrap="square" rtlCol="0">
            <a:spAutoFit/>
          </a:bodyPr>
          <a:lstStyle/>
          <a:p>
            <a:pPr algn="ctr"/>
            <a:r>
              <a:rPr lang="en-US" sz="4000" dirty="0">
                <a:solidFill>
                  <a:schemeClr val="bg1"/>
                </a:solidFill>
              </a:rPr>
              <a:t>To </a:t>
            </a:r>
            <a:r>
              <a:rPr lang="en-US" sz="4000" dirty="0" err="1">
                <a:solidFill>
                  <a:schemeClr val="bg1"/>
                </a:solidFill>
              </a:rPr>
              <a:t>Enos</a:t>
            </a:r>
            <a:r>
              <a:rPr lang="en-US" sz="4000" dirty="0">
                <a:solidFill>
                  <a:schemeClr val="bg1"/>
                </a:solidFill>
              </a:rPr>
              <a:t>:</a:t>
            </a:r>
            <a:endParaRPr lang="en-US" sz="4000" dirty="0">
              <a:solidFill>
                <a:schemeClr val="bg1"/>
              </a:solidFill>
              <a:latin typeface="Tw Cen MT" pitchFamily="34" charset="0"/>
            </a:endParaRPr>
          </a:p>
        </p:txBody>
      </p:sp>
      <p:pic>
        <p:nvPicPr>
          <p:cNvPr id="14" name="Picture 13">
            <a:extLst>
              <a:ext uri="{FF2B5EF4-FFF2-40B4-BE49-F238E27FC236}">
                <a16:creationId xmlns:a16="http://schemas.microsoft.com/office/drawing/2014/main" id="{09434676-EB97-4D31-8800-3B1409346DFA}"/>
              </a:ext>
            </a:extLst>
          </p:cNvPr>
          <p:cNvPicPr>
            <a:picLocks noChangeAspect="1"/>
          </p:cNvPicPr>
          <p:nvPr/>
        </p:nvPicPr>
        <p:blipFill rotWithShape="1">
          <a:blip r:embed="rId3">
            <a:extLst>
              <a:ext uri="{28A0092B-C50C-407E-A947-70E740481C1C}">
                <a14:useLocalDpi xmlns:a14="http://schemas.microsoft.com/office/drawing/2010/main" val="0"/>
              </a:ext>
            </a:extLst>
          </a:blip>
          <a:srcRect t="2562" b="7432"/>
          <a:stretch/>
        </p:blipFill>
        <p:spPr>
          <a:xfrm>
            <a:off x="44824" y="164048"/>
            <a:ext cx="1888691" cy="1241596"/>
          </a:xfrm>
          <a:prstGeom prst="rect">
            <a:avLst/>
          </a:prstGeom>
        </p:spPr>
      </p:pic>
      <p:pic>
        <p:nvPicPr>
          <p:cNvPr id="12" name="Picture 11">
            <a:extLst>
              <a:ext uri="{FF2B5EF4-FFF2-40B4-BE49-F238E27FC236}">
                <a16:creationId xmlns:a16="http://schemas.microsoft.com/office/drawing/2014/main" id="{EDC8C38C-9C0E-86F2-B5D4-81DC144ADE90}"/>
              </a:ext>
            </a:extLst>
          </p:cNvPr>
          <p:cNvPicPr>
            <a:picLocks noChangeAspect="1"/>
          </p:cNvPicPr>
          <p:nvPr/>
        </p:nvPicPr>
        <p:blipFill>
          <a:blip r:embed="rId4"/>
          <a:stretch>
            <a:fillRect/>
          </a:stretch>
        </p:blipFill>
        <p:spPr>
          <a:xfrm>
            <a:off x="1953431" y="4703375"/>
            <a:ext cx="2770970" cy="1956694"/>
          </a:xfrm>
          <a:prstGeom prst="rect">
            <a:avLst/>
          </a:prstGeom>
        </p:spPr>
      </p:pic>
      <p:pic>
        <p:nvPicPr>
          <p:cNvPr id="18" name="Picture 17">
            <a:extLst>
              <a:ext uri="{FF2B5EF4-FFF2-40B4-BE49-F238E27FC236}">
                <a16:creationId xmlns:a16="http://schemas.microsoft.com/office/drawing/2014/main" id="{2938B68C-C5CF-C5CA-B640-5CDCAA16B52D}"/>
              </a:ext>
            </a:extLst>
          </p:cNvPr>
          <p:cNvPicPr>
            <a:picLocks noChangeAspect="1"/>
          </p:cNvPicPr>
          <p:nvPr/>
        </p:nvPicPr>
        <p:blipFill>
          <a:blip r:embed="rId5"/>
          <a:stretch>
            <a:fillRect/>
          </a:stretch>
        </p:blipFill>
        <p:spPr>
          <a:xfrm>
            <a:off x="7886427" y="887162"/>
            <a:ext cx="3029373" cy="2591162"/>
          </a:xfrm>
          <a:prstGeom prst="rect">
            <a:avLst/>
          </a:prstGeom>
        </p:spPr>
      </p:pic>
    </p:spTree>
    <p:extLst>
      <p:ext uri="{BB962C8B-B14F-4D97-AF65-F5344CB8AC3E}">
        <p14:creationId xmlns:p14="http://schemas.microsoft.com/office/powerpoint/2010/main" val="394566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7C77EE-C524-4EDE-81E3-3FF9FB35E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p:cNvSpPr txBox="1"/>
          <p:nvPr/>
        </p:nvSpPr>
        <p:spPr>
          <a:xfrm>
            <a:off x="219636" y="6455259"/>
            <a:ext cx="2667000" cy="369332"/>
          </a:xfrm>
          <a:prstGeom prst="rect">
            <a:avLst/>
          </a:prstGeom>
          <a:noFill/>
        </p:spPr>
        <p:txBody>
          <a:bodyPr wrap="square" rtlCol="0">
            <a:spAutoFit/>
          </a:bodyPr>
          <a:lstStyle/>
          <a:p>
            <a:r>
              <a:rPr lang="en-US" dirty="0">
                <a:solidFill>
                  <a:schemeClr val="bg1"/>
                </a:solidFill>
              </a:rPr>
              <a:t>Mormon 5:23</a:t>
            </a:r>
          </a:p>
        </p:txBody>
      </p:sp>
      <p:sp>
        <p:nvSpPr>
          <p:cNvPr id="11" name="TextBox 10"/>
          <p:cNvSpPr txBox="1"/>
          <p:nvPr/>
        </p:nvSpPr>
        <p:spPr>
          <a:xfrm>
            <a:off x="1371600" y="1"/>
            <a:ext cx="9296400" cy="646331"/>
          </a:xfrm>
          <a:prstGeom prst="rect">
            <a:avLst/>
          </a:prstGeom>
          <a:noFill/>
        </p:spPr>
        <p:txBody>
          <a:bodyPr wrap="square" rtlCol="0">
            <a:spAutoFit/>
          </a:bodyPr>
          <a:lstStyle/>
          <a:p>
            <a:pPr algn="ctr"/>
            <a:r>
              <a:rPr lang="en-US" sz="3600" dirty="0">
                <a:solidFill>
                  <a:schemeClr val="bg1"/>
                </a:solidFill>
              </a:rPr>
              <a:t>‘The Earth shall be rolled together as a scroll’</a:t>
            </a:r>
            <a:endParaRPr lang="en-US" sz="3600" dirty="0">
              <a:solidFill>
                <a:schemeClr val="bg1"/>
              </a:solidFill>
              <a:latin typeface="Tw Cen MT" pitchFamily="34" charset="0"/>
            </a:endParaRPr>
          </a:p>
        </p:txBody>
      </p:sp>
      <p:sp>
        <p:nvSpPr>
          <p:cNvPr id="22" name="Rectangle 21"/>
          <p:cNvSpPr/>
          <p:nvPr/>
        </p:nvSpPr>
        <p:spPr>
          <a:xfrm>
            <a:off x="2286000" y="838201"/>
            <a:ext cx="5105400" cy="5293757"/>
          </a:xfrm>
          <a:prstGeom prst="rect">
            <a:avLst/>
          </a:prstGeom>
        </p:spPr>
        <p:txBody>
          <a:bodyPr wrap="square">
            <a:spAutoFit/>
          </a:bodyPr>
          <a:lstStyle/>
          <a:p>
            <a:pPr fontAlgn="base"/>
            <a:r>
              <a:rPr lang="en-US" dirty="0">
                <a:solidFill>
                  <a:schemeClr val="bg1"/>
                </a:solidFill>
              </a:rPr>
              <a:t>“Before his death, Mormon wrote that his record would, of course, be a warning to those he called Gentiles, but that it would be a blessing to the Lamanites. </a:t>
            </a:r>
          </a:p>
          <a:p>
            <a:pPr fontAlgn="base"/>
            <a:endParaRPr lang="en-US" dirty="0">
              <a:solidFill>
                <a:schemeClr val="bg1"/>
              </a:solidFill>
            </a:endParaRPr>
          </a:p>
          <a:p>
            <a:pPr fontAlgn="base"/>
            <a:r>
              <a:rPr lang="en-US" dirty="0">
                <a:solidFill>
                  <a:schemeClr val="bg1"/>
                </a:solidFill>
              </a:rPr>
              <a:t>Also he said that it would come with a special message to the Jews. </a:t>
            </a:r>
          </a:p>
          <a:p>
            <a:pPr fontAlgn="base"/>
            <a:endParaRPr lang="en-US" dirty="0">
              <a:solidFill>
                <a:schemeClr val="bg1"/>
              </a:solidFill>
            </a:endParaRPr>
          </a:p>
          <a:p>
            <a:pPr fontAlgn="base"/>
            <a:r>
              <a:rPr lang="en-US" dirty="0">
                <a:solidFill>
                  <a:schemeClr val="bg1"/>
                </a:solidFill>
              </a:rPr>
              <a:t>For them it was published that they “may be persuaded that Jesus is the Christ, the Son of the living God; that the Father may bring about, through his most Beloved, his great and eternal purpose, in restoring the Jews, or all the house of Israel, to the land of their inheritance, which the Lord their God hath given them, unto the fulfilling of his covenant” (</a:t>
            </a:r>
            <a:r>
              <a:rPr lang="en-US" dirty="0" err="1">
                <a:solidFill>
                  <a:schemeClr val="bg1"/>
                </a:solidFill>
              </a:rPr>
              <a:t>Morm</a:t>
            </a:r>
            <a:r>
              <a:rPr lang="en-US" dirty="0">
                <a:solidFill>
                  <a:schemeClr val="bg1"/>
                </a:solidFill>
              </a:rPr>
              <a:t>. 5:14). </a:t>
            </a:r>
          </a:p>
          <a:p>
            <a:pPr fontAlgn="base"/>
            <a:endParaRPr lang="en-US" dirty="0">
              <a:solidFill>
                <a:schemeClr val="bg1"/>
              </a:solidFill>
            </a:endParaRPr>
          </a:p>
          <a:p>
            <a:pPr fontAlgn="base"/>
            <a:r>
              <a:rPr lang="en-US" dirty="0">
                <a:solidFill>
                  <a:schemeClr val="bg1"/>
                </a:solidFill>
              </a:rPr>
              <a:t>Consider the current significance of that scripture!”</a:t>
            </a:r>
          </a:p>
          <a:p>
            <a:pPr fontAlgn="base"/>
            <a:r>
              <a:rPr lang="en-US" sz="1400" dirty="0">
                <a:solidFill>
                  <a:schemeClr val="bg1"/>
                </a:solidFill>
              </a:rPr>
              <a:t>Mark E. Peterson</a:t>
            </a:r>
          </a:p>
        </p:txBody>
      </p:sp>
      <p:pic>
        <p:nvPicPr>
          <p:cNvPr id="4" name="Picture 3">
            <a:extLst>
              <a:ext uri="{FF2B5EF4-FFF2-40B4-BE49-F238E27FC236}">
                <a16:creationId xmlns:a16="http://schemas.microsoft.com/office/drawing/2014/main" id="{8B5E79C6-CE57-4855-9179-BAD181AD7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7600" y="1558738"/>
            <a:ext cx="3259599" cy="3740523"/>
          </a:xfrm>
          <a:prstGeom prst="rect">
            <a:avLst/>
          </a:prstGeom>
        </p:spPr>
      </p:pic>
      <p:pic>
        <p:nvPicPr>
          <p:cNvPr id="5" name="Picture 4">
            <a:extLst>
              <a:ext uri="{FF2B5EF4-FFF2-40B4-BE49-F238E27FC236}">
                <a16:creationId xmlns:a16="http://schemas.microsoft.com/office/drawing/2014/main" id="{64E564F6-1669-4547-8237-AF8FE92F7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92" y="679742"/>
            <a:ext cx="1347216" cy="1792224"/>
          </a:xfrm>
          <a:prstGeom prst="rect">
            <a:avLst/>
          </a:prstGeom>
        </p:spPr>
      </p:pic>
    </p:spTree>
    <p:extLst>
      <p:ext uri="{BB962C8B-B14F-4D97-AF65-F5344CB8AC3E}">
        <p14:creationId xmlns:p14="http://schemas.microsoft.com/office/powerpoint/2010/main" val="114351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B6E8D61-3EC8-4331-A499-03D58FE691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p:cNvSpPr txBox="1"/>
          <p:nvPr/>
        </p:nvSpPr>
        <p:spPr>
          <a:xfrm>
            <a:off x="138953" y="6455259"/>
            <a:ext cx="2667000" cy="369332"/>
          </a:xfrm>
          <a:prstGeom prst="rect">
            <a:avLst/>
          </a:prstGeom>
          <a:noFill/>
        </p:spPr>
        <p:txBody>
          <a:bodyPr wrap="square" rtlCol="0">
            <a:spAutoFit/>
          </a:bodyPr>
          <a:lstStyle/>
          <a:p>
            <a:r>
              <a:rPr lang="en-US" dirty="0">
                <a:solidFill>
                  <a:schemeClr val="bg1"/>
                </a:solidFill>
              </a:rPr>
              <a:t>Mormon 6:1-6</a:t>
            </a:r>
          </a:p>
        </p:txBody>
      </p:sp>
      <p:sp>
        <p:nvSpPr>
          <p:cNvPr id="11" name="TextBox 10"/>
          <p:cNvSpPr txBox="1"/>
          <p:nvPr/>
        </p:nvSpPr>
        <p:spPr>
          <a:xfrm>
            <a:off x="1371600" y="1"/>
            <a:ext cx="9296400" cy="646331"/>
          </a:xfrm>
          <a:prstGeom prst="rect">
            <a:avLst/>
          </a:prstGeom>
          <a:noFill/>
        </p:spPr>
        <p:txBody>
          <a:bodyPr wrap="square" rtlCol="0">
            <a:spAutoFit/>
          </a:bodyPr>
          <a:lstStyle/>
          <a:p>
            <a:pPr algn="ctr"/>
            <a:r>
              <a:rPr lang="en-US" sz="3600" dirty="0">
                <a:solidFill>
                  <a:schemeClr val="bg1"/>
                </a:solidFill>
              </a:rPr>
              <a:t>The Death of a Loved One</a:t>
            </a:r>
            <a:endParaRPr lang="en-US" sz="3600" dirty="0">
              <a:solidFill>
                <a:schemeClr val="bg1"/>
              </a:solidFill>
              <a:latin typeface="Tw Cen MT" pitchFamily="34" charset="0"/>
            </a:endParaRPr>
          </a:p>
        </p:txBody>
      </p:sp>
      <p:sp>
        <p:nvSpPr>
          <p:cNvPr id="22" name="Rectangle 21"/>
          <p:cNvSpPr/>
          <p:nvPr/>
        </p:nvSpPr>
        <p:spPr>
          <a:xfrm>
            <a:off x="909987" y="777502"/>
            <a:ext cx="6530788" cy="3539430"/>
          </a:xfrm>
          <a:prstGeom prst="rect">
            <a:avLst/>
          </a:prstGeom>
        </p:spPr>
        <p:txBody>
          <a:bodyPr wrap="square">
            <a:spAutoFit/>
          </a:bodyPr>
          <a:lstStyle/>
          <a:p>
            <a:pPr fontAlgn="base"/>
            <a:r>
              <a:rPr lang="en-US" sz="2800" dirty="0">
                <a:solidFill>
                  <a:srgbClr val="FFFF00"/>
                </a:solidFill>
              </a:rPr>
              <a:t>How might you feel at the death of a loved one who was faithful to God throughout his or her life?</a:t>
            </a:r>
          </a:p>
          <a:p>
            <a:pPr fontAlgn="base"/>
            <a:endParaRPr lang="en-US" sz="2800" dirty="0">
              <a:solidFill>
                <a:srgbClr val="FFFF00"/>
              </a:solidFill>
            </a:endParaRPr>
          </a:p>
          <a:p>
            <a:pPr fontAlgn="base"/>
            <a:endParaRPr lang="en-US" sz="2800" dirty="0">
              <a:solidFill>
                <a:srgbClr val="FFFF00"/>
              </a:solidFill>
            </a:endParaRPr>
          </a:p>
          <a:p>
            <a:pPr fontAlgn="base"/>
            <a:r>
              <a:rPr lang="en-US" sz="2800" dirty="0">
                <a:solidFill>
                  <a:srgbClr val="FFFF00"/>
                </a:solidFill>
              </a:rPr>
              <a:t>How might you feel at the death of a loved one who was disobedient to God’s commandments throughout his or her life?</a:t>
            </a:r>
          </a:p>
        </p:txBody>
      </p:sp>
      <p:sp>
        <p:nvSpPr>
          <p:cNvPr id="6" name="Rectangle 5"/>
          <p:cNvSpPr/>
          <p:nvPr/>
        </p:nvSpPr>
        <p:spPr>
          <a:xfrm>
            <a:off x="5226424" y="5039046"/>
            <a:ext cx="5334000" cy="1200329"/>
          </a:xfrm>
          <a:prstGeom prst="rect">
            <a:avLst/>
          </a:prstGeom>
        </p:spPr>
        <p:txBody>
          <a:bodyPr wrap="square">
            <a:spAutoFit/>
          </a:bodyPr>
          <a:lstStyle/>
          <a:p>
            <a:r>
              <a:rPr lang="en-US" sz="2400" dirty="0">
                <a:solidFill>
                  <a:schemeClr val="bg1"/>
                </a:solidFill>
              </a:rPr>
              <a:t>Mormon felt great sorrow at the death of all his people because he knew they were not prepared to meet God.</a:t>
            </a:r>
          </a:p>
        </p:txBody>
      </p:sp>
      <p:pic>
        <p:nvPicPr>
          <p:cNvPr id="8" name="Picture 7" descr="20140426_124940.jpeg"/>
          <p:cNvPicPr>
            <a:picLocks noChangeAspect="1"/>
          </p:cNvPicPr>
          <p:nvPr/>
        </p:nvPicPr>
        <p:blipFill>
          <a:blip r:embed="rId3" cstate="print"/>
          <a:srcRect l="20000" t="12500" r="32500"/>
          <a:stretch>
            <a:fillRect/>
          </a:stretch>
        </p:blipFill>
        <p:spPr>
          <a:xfrm>
            <a:off x="7893424" y="992261"/>
            <a:ext cx="2481943" cy="2743200"/>
          </a:xfrm>
          <a:prstGeom prst="rect">
            <a:avLst/>
          </a:prstGeom>
        </p:spPr>
      </p:pic>
      <p:grpSp>
        <p:nvGrpSpPr>
          <p:cNvPr id="7" name="Group 6">
            <a:extLst>
              <a:ext uri="{FF2B5EF4-FFF2-40B4-BE49-F238E27FC236}">
                <a16:creationId xmlns:a16="http://schemas.microsoft.com/office/drawing/2014/main" id="{2EB248B2-C42B-4D8D-83DE-8603FAE4BC3A}"/>
              </a:ext>
            </a:extLst>
          </p:cNvPr>
          <p:cNvGrpSpPr/>
          <p:nvPr/>
        </p:nvGrpSpPr>
        <p:grpSpPr>
          <a:xfrm>
            <a:off x="2703000" y="4554374"/>
            <a:ext cx="1855413" cy="2193273"/>
            <a:chOff x="2703000" y="4554374"/>
            <a:chExt cx="1855413" cy="2193273"/>
          </a:xfrm>
        </p:grpSpPr>
        <p:grpSp>
          <p:nvGrpSpPr>
            <p:cNvPr id="5" name="Group 4">
              <a:extLst>
                <a:ext uri="{FF2B5EF4-FFF2-40B4-BE49-F238E27FC236}">
                  <a16:creationId xmlns:a16="http://schemas.microsoft.com/office/drawing/2014/main" id="{8C0B7A9E-7060-46C6-B709-9F2426F3A1CB}"/>
                </a:ext>
              </a:extLst>
            </p:cNvPr>
            <p:cNvGrpSpPr/>
            <p:nvPr/>
          </p:nvGrpSpPr>
          <p:grpSpPr>
            <a:xfrm>
              <a:off x="2703000" y="4554374"/>
              <a:ext cx="1855413" cy="2169671"/>
              <a:chOff x="2703000" y="4554374"/>
              <a:chExt cx="1855413" cy="2169671"/>
            </a:xfrm>
          </p:grpSpPr>
          <p:pic>
            <p:nvPicPr>
              <p:cNvPr id="4" name="Picture 3">
                <a:extLst>
                  <a:ext uri="{FF2B5EF4-FFF2-40B4-BE49-F238E27FC236}">
                    <a16:creationId xmlns:a16="http://schemas.microsoft.com/office/drawing/2014/main" id="{169AD178-6A23-4BC1-9564-6C7502B54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000" y="4554374"/>
                <a:ext cx="1855413" cy="2169671"/>
              </a:xfrm>
              <a:prstGeom prst="rect">
                <a:avLst/>
              </a:prstGeom>
            </p:spPr>
          </p:pic>
          <p:pic>
            <p:nvPicPr>
              <p:cNvPr id="10" name="Picture 9">
                <a:extLst>
                  <a:ext uri="{FF2B5EF4-FFF2-40B4-BE49-F238E27FC236}">
                    <a16:creationId xmlns:a16="http://schemas.microsoft.com/office/drawing/2014/main" id="{68515A37-764D-4533-872B-F3FA4070271F}"/>
                  </a:ext>
                </a:extLst>
              </p:cNvPr>
              <p:cNvPicPr>
                <a:picLocks noChangeAspect="1"/>
              </p:cNvPicPr>
              <p:nvPr/>
            </p:nvPicPr>
            <p:blipFill rotWithShape="1">
              <a:blip r:embed="rId4">
                <a:extLst>
                  <a:ext uri="{28A0092B-C50C-407E-A947-70E740481C1C}">
                    <a14:useLocalDpi xmlns:a14="http://schemas.microsoft.com/office/drawing/2010/main" val="0"/>
                  </a:ext>
                </a:extLst>
              </a:blip>
              <a:srcRect l="61354" t="6803" r="1" b="84686"/>
              <a:stretch/>
            </p:blipFill>
            <p:spPr>
              <a:xfrm>
                <a:off x="3816863" y="4629568"/>
                <a:ext cx="717037" cy="184659"/>
              </a:xfrm>
              <a:prstGeom prst="rect">
                <a:avLst/>
              </a:prstGeom>
            </p:spPr>
          </p:pic>
        </p:grpSp>
        <p:sp>
          <p:nvSpPr>
            <p:cNvPr id="12" name="Rectangle 11">
              <a:extLst>
                <a:ext uri="{FF2B5EF4-FFF2-40B4-BE49-F238E27FC236}">
                  <a16:creationId xmlns:a16="http://schemas.microsoft.com/office/drawing/2014/main" id="{17BB68DE-77EC-4116-9DC3-90D07EE7A8C7}"/>
                </a:ext>
              </a:extLst>
            </p:cNvPr>
            <p:cNvSpPr/>
            <p:nvPr/>
          </p:nvSpPr>
          <p:spPr>
            <a:xfrm>
              <a:off x="2703000" y="6532203"/>
              <a:ext cx="1855413" cy="215444"/>
            </a:xfrm>
            <a:prstGeom prst="rect">
              <a:avLst/>
            </a:prstGeom>
          </p:spPr>
          <p:txBody>
            <a:bodyPr wrap="square">
              <a:spAutoFit/>
            </a:bodyPr>
            <a:lstStyle/>
            <a:p>
              <a:r>
                <a:rPr lang="en-US" sz="800" dirty="0">
                  <a:solidFill>
                    <a:schemeClr val="bg1"/>
                  </a:solidFill>
                </a:rPr>
                <a:t>James H. </a:t>
              </a:r>
              <a:r>
                <a:rPr lang="en-US" sz="800" dirty="0" err="1">
                  <a:solidFill>
                    <a:schemeClr val="bg1"/>
                  </a:solidFill>
                </a:rPr>
                <a:t>Fullmer</a:t>
              </a:r>
              <a:endParaRPr lang="en-US" sz="800" dirty="0">
                <a:solidFill>
                  <a:schemeClr val="bg1"/>
                </a:solidFill>
              </a:endParaRPr>
            </a:p>
          </p:txBody>
        </p:sp>
      </p:grpSp>
    </p:spTree>
    <p:extLst>
      <p:ext uri="{BB962C8B-B14F-4D97-AF65-F5344CB8AC3E}">
        <p14:creationId xmlns:p14="http://schemas.microsoft.com/office/powerpoint/2010/main" val="210446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CB151A-9863-47B3-97C8-D8B8ACF33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p:cNvSpPr txBox="1"/>
          <p:nvPr/>
        </p:nvSpPr>
        <p:spPr>
          <a:xfrm>
            <a:off x="190500" y="6415084"/>
            <a:ext cx="2667000" cy="369332"/>
          </a:xfrm>
          <a:prstGeom prst="rect">
            <a:avLst/>
          </a:prstGeom>
          <a:noFill/>
        </p:spPr>
        <p:txBody>
          <a:bodyPr wrap="square" rtlCol="0">
            <a:spAutoFit/>
          </a:bodyPr>
          <a:lstStyle/>
          <a:p>
            <a:r>
              <a:rPr lang="en-US" dirty="0">
                <a:solidFill>
                  <a:schemeClr val="bg1"/>
                </a:solidFill>
              </a:rPr>
              <a:t>Mormon 6:1-6</a:t>
            </a:r>
          </a:p>
        </p:txBody>
      </p:sp>
      <p:sp>
        <p:nvSpPr>
          <p:cNvPr id="11" name="TextBox 10"/>
          <p:cNvSpPr txBox="1"/>
          <p:nvPr/>
        </p:nvSpPr>
        <p:spPr>
          <a:xfrm>
            <a:off x="1371600" y="1"/>
            <a:ext cx="9296400" cy="646331"/>
          </a:xfrm>
          <a:prstGeom prst="rect">
            <a:avLst/>
          </a:prstGeom>
          <a:noFill/>
        </p:spPr>
        <p:txBody>
          <a:bodyPr wrap="square" rtlCol="0">
            <a:spAutoFit/>
          </a:bodyPr>
          <a:lstStyle/>
          <a:p>
            <a:pPr algn="ctr"/>
            <a:r>
              <a:rPr lang="en-US" sz="3600" dirty="0">
                <a:solidFill>
                  <a:schemeClr val="bg1"/>
                </a:solidFill>
              </a:rPr>
              <a:t>Gathering At Hill Cumorah</a:t>
            </a:r>
            <a:endParaRPr lang="en-US" sz="3600" dirty="0">
              <a:solidFill>
                <a:schemeClr val="bg1"/>
              </a:solidFill>
              <a:latin typeface="Tw Cen MT" pitchFamily="34" charset="0"/>
            </a:endParaRPr>
          </a:p>
        </p:txBody>
      </p:sp>
      <p:sp>
        <p:nvSpPr>
          <p:cNvPr id="22" name="Rectangle 21"/>
          <p:cNvSpPr/>
          <p:nvPr/>
        </p:nvSpPr>
        <p:spPr>
          <a:xfrm>
            <a:off x="1828800" y="762001"/>
            <a:ext cx="5486400" cy="2585323"/>
          </a:xfrm>
          <a:prstGeom prst="rect">
            <a:avLst/>
          </a:prstGeom>
        </p:spPr>
        <p:txBody>
          <a:bodyPr wrap="square">
            <a:spAutoFit/>
          </a:bodyPr>
          <a:lstStyle/>
          <a:p>
            <a:pPr fontAlgn="base"/>
            <a:r>
              <a:rPr lang="en-US" dirty="0">
                <a:solidFill>
                  <a:schemeClr val="bg1"/>
                </a:solidFill>
              </a:rPr>
              <a:t>“It is known that the Hill Cumorah where the Nephites were destroyed is the hill where the </a:t>
            </a:r>
            <a:r>
              <a:rPr lang="en-US" dirty="0" err="1">
                <a:solidFill>
                  <a:schemeClr val="bg1"/>
                </a:solidFill>
              </a:rPr>
              <a:t>Jaredites</a:t>
            </a:r>
            <a:r>
              <a:rPr lang="en-US" dirty="0">
                <a:solidFill>
                  <a:schemeClr val="bg1"/>
                </a:solidFill>
              </a:rPr>
              <a:t> were also destroyed.</a:t>
            </a:r>
          </a:p>
          <a:p>
            <a:pPr fontAlgn="base"/>
            <a:endParaRPr lang="en-US" dirty="0">
              <a:solidFill>
                <a:schemeClr val="bg1"/>
              </a:solidFill>
            </a:endParaRPr>
          </a:p>
          <a:p>
            <a:pPr fontAlgn="base"/>
            <a:r>
              <a:rPr lang="en-US" dirty="0">
                <a:solidFill>
                  <a:schemeClr val="bg1"/>
                </a:solidFill>
              </a:rPr>
              <a:t>This hill was known to the </a:t>
            </a:r>
            <a:r>
              <a:rPr lang="en-US" dirty="0" err="1">
                <a:solidFill>
                  <a:schemeClr val="bg1"/>
                </a:solidFill>
              </a:rPr>
              <a:t>Jaredites</a:t>
            </a:r>
            <a:r>
              <a:rPr lang="en-US" dirty="0">
                <a:solidFill>
                  <a:schemeClr val="bg1"/>
                </a:solidFill>
              </a:rPr>
              <a:t> as </a:t>
            </a:r>
            <a:r>
              <a:rPr lang="en-US" i="1" dirty="0">
                <a:solidFill>
                  <a:schemeClr val="bg1"/>
                </a:solidFill>
              </a:rPr>
              <a:t>Ramah</a:t>
            </a:r>
            <a:r>
              <a:rPr lang="en-US" dirty="0">
                <a:solidFill>
                  <a:schemeClr val="bg1"/>
                </a:solidFill>
              </a:rPr>
              <a:t>. </a:t>
            </a:r>
          </a:p>
          <a:p>
            <a:pPr fontAlgn="base"/>
            <a:endParaRPr lang="en-US" dirty="0">
              <a:solidFill>
                <a:schemeClr val="bg1"/>
              </a:solidFill>
            </a:endParaRPr>
          </a:p>
          <a:p>
            <a:pPr fontAlgn="base"/>
            <a:r>
              <a:rPr lang="en-US" dirty="0">
                <a:solidFill>
                  <a:schemeClr val="bg1"/>
                </a:solidFill>
              </a:rPr>
              <a:t>It was approximately near the waters of </a:t>
            </a:r>
            <a:r>
              <a:rPr lang="en-US" dirty="0" err="1">
                <a:solidFill>
                  <a:schemeClr val="bg1"/>
                </a:solidFill>
              </a:rPr>
              <a:t>Ripliancum</a:t>
            </a:r>
            <a:r>
              <a:rPr lang="en-US" dirty="0">
                <a:solidFill>
                  <a:schemeClr val="bg1"/>
                </a:solidFill>
              </a:rPr>
              <a:t>, which the Book of Ether says, ‘by interpretation, is large, or to exceed all.’ (Ether 15:8-11).</a:t>
            </a:r>
          </a:p>
        </p:txBody>
      </p:sp>
      <p:sp>
        <p:nvSpPr>
          <p:cNvPr id="7" name="Rectangle 6"/>
          <p:cNvSpPr/>
          <p:nvPr/>
        </p:nvSpPr>
        <p:spPr>
          <a:xfrm>
            <a:off x="5181600" y="3733800"/>
            <a:ext cx="5486400" cy="2862322"/>
          </a:xfrm>
          <a:prstGeom prst="rect">
            <a:avLst/>
          </a:prstGeom>
        </p:spPr>
        <p:txBody>
          <a:bodyPr wrap="square">
            <a:spAutoFit/>
          </a:bodyPr>
          <a:lstStyle/>
          <a:p>
            <a:pPr fontAlgn="base"/>
            <a:r>
              <a:rPr lang="en-US" dirty="0">
                <a:solidFill>
                  <a:schemeClr val="bg1"/>
                </a:solidFill>
              </a:rPr>
              <a:t>It must be conceded that this description fits perfectly the land of Cumorah in New York, as it has been know since the visitation of Moroni to the Prophet Joseph Smith, for the hill is in the proximity of the Great lakes and also in the land of many rivers and fountains.</a:t>
            </a:r>
          </a:p>
          <a:p>
            <a:pPr fontAlgn="base"/>
            <a:endParaRPr lang="en-US" dirty="0">
              <a:solidFill>
                <a:schemeClr val="bg1"/>
              </a:solidFill>
            </a:endParaRPr>
          </a:p>
          <a:p>
            <a:pPr fontAlgn="base"/>
            <a:r>
              <a:rPr lang="en-US" dirty="0">
                <a:solidFill>
                  <a:schemeClr val="bg1"/>
                </a:solidFill>
              </a:rPr>
              <a:t>Moreover, </a:t>
            </a:r>
            <a:r>
              <a:rPr lang="en-US" i="1" dirty="0">
                <a:solidFill>
                  <a:schemeClr val="bg1"/>
                </a:solidFill>
              </a:rPr>
              <a:t>the Prophet Joseph Smith himself is on record, definitely declaring the present hill called Cumorah to be the exact hill spoken of in the Book of Mormon.”</a:t>
            </a:r>
          </a:p>
          <a:p>
            <a:pPr fontAlgn="base"/>
            <a:r>
              <a:rPr lang="en-US" dirty="0">
                <a:solidFill>
                  <a:schemeClr val="bg1"/>
                </a:solidFill>
              </a:rPr>
              <a:t>Joseph Fielding Smith</a:t>
            </a:r>
          </a:p>
        </p:txBody>
      </p:sp>
      <p:pic>
        <p:nvPicPr>
          <p:cNvPr id="4" name="Picture 3">
            <a:extLst>
              <a:ext uri="{FF2B5EF4-FFF2-40B4-BE49-F238E27FC236}">
                <a16:creationId xmlns:a16="http://schemas.microsoft.com/office/drawing/2014/main" id="{2AB9D9CC-6E23-4B6C-935A-EC18A76B3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848" y="1084419"/>
            <a:ext cx="3985504" cy="2291665"/>
          </a:xfrm>
          <a:prstGeom prst="rect">
            <a:avLst/>
          </a:prstGeom>
        </p:spPr>
      </p:pic>
      <p:pic>
        <p:nvPicPr>
          <p:cNvPr id="5" name="Picture 4">
            <a:extLst>
              <a:ext uri="{FF2B5EF4-FFF2-40B4-BE49-F238E27FC236}">
                <a16:creationId xmlns:a16="http://schemas.microsoft.com/office/drawing/2014/main" id="{0DBED6DA-97FE-44C9-A949-A93FC1429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9859" y="4982678"/>
            <a:ext cx="1221641" cy="1581806"/>
          </a:xfrm>
          <a:prstGeom prst="rect">
            <a:avLst/>
          </a:prstGeom>
        </p:spPr>
      </p:pic>
      <p:pic>
        <p:nvPicPr>
          <p:cNvPr id="8" name="Picture 7">
            <a:extLst>
              <a:ext uri="{FF2B5EF4-FFF2-40B4-BE49-F238E27FC236}">
                <a16:creationId xmlns:a16="http://schemas.microsoft.com/office/drawing/2014/main" id="{B9FAD7ED-293F-DB9A-E4B7-9AE13908B622}"/>
              </a:ext>
            </a:extLst>
          </p:cNvPr>
          <p:cNvPicPr>
            <a:picLocks noChangeAspect="1"/>
          </p:cNvPicPr>
          <p:nvPr/>
        </p:nvPicPr>
        <p:blipFill>
          <a:blip r:embed="rId5"/>
          <a:stretch>
            <a:fillRect/>
          </a:stretch>
        </p:blipFill>
        <p:spPr>
          <a:xfrm>
            <a:off x="356893" y="3756278"/>
            <a:ext cx="4712848" cy="2249852"/>
          </a:xfrm>
          <a:prstGeom prst="rect">
            <a:avLst/>
          </a:prstGeom>
        </p:spPr>
      </p:pic>
    </p:spTree>
    <p:extLst>
      <p:ext uri="{BB962C8B-B14F-4D97-AF65-F5344CB8AC3E}">
        <p14:creationId xmlns:p14="http://schemas.microsoft.com/office/powerpoint/2010/main" val="118927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6889AB-E665-410C-A018-6C02657E2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p:cNvSpPr txBox="1"/>
          <p:nvPr/>
        </p:nvSpPr>
        <p:spPr>
          <a:xfrm>
            <a:off x="192741" y="6455259"/>
            <a:ext cx="2667000" cy="369332"/>
          </a:xfrm>
          <a:prstGeom prst="rect">
            <a:avLst/>
          </a:prstGeom>
          <a:noFill/>
        </p:spPr>
        <p:txBody>
          <a:bodyPr wrap="square" rtlCol="0">
            <a:spAutoFit/>
          </a:bodyPr>
          <a:lstStyle/>
          <a:p>
            <a:r>
              <a:rPr lang="en-US" dirty="0">
                <a:solidFill>
                  <a:schemeClr val="bg1"/>
                </a:solidFill>
              </a:rPr>
              <a:t>Mormon 6:6-7</a:t>
            </a:r>
          </a:p>
        </p:txBody>
      </p:sp>
      <p:sp>
        <p:nvSpPr>
          <p:cNvPr id="11" name="TextBox 10"/>
          <p:cNvSpPr txBox="1"/>
          <p:nvPr/>
        </p:nvSpPr>
        <p:spPr>
          <a:xfrm>
            <a:off x="1371600" y="1"/>
            <a:ext cx="9296400" cy="646331"/>
          </a:xfrm>
          <a:prstGeom prst="rect">
            <a:avLst/>
          </a:prstGeom>
          <a:noFill/>
        </p:spPr>
        <p:txBody>
          <a:bodyPr wrap="square" rtlCol="0">
            <a:spAutoFit/>
          </a:bodyPr>
          <a:lstStyle/>
          <a:p>
            <a:pPr algn="ctr"/>
            <a:r>
              <a:rPr lang="en-US" sz="3600" dirty="0">
                <a:solidFill>
                  <a:schemeClr val="bg1"/>
                </a:solidFill>
              </a:rPr>
              <a:t>Entrusting the Records</a:t>
            </a:r>
            <a:endParaRPr lang="en-US" sz="3600" dirty="0">
              <a:solidFill>
                <a:schemeClr val="bg1"/>
              </a:solidFill>
              <a:latin typeface="Tw Cen MT" pitchFamily="34" charset="0"/>
            </a:endParaRPr>
          </a:p>
        </p:txBody>
      </p:sp>
      <p:sp>
        <p:nvSpPr>
          <p:cNvPr id="22" name="Rectangle 21"/>
          <p:cNvSpPr/>
          <p:nvPr/>
        </p:nvSpPr>
        <p:spPr>
          <a:xfrm>
            <a:off x="848412" y="1456599"/>
            <a:ext cx="4713615" cy="1938992"/>
          </a:xfrm>
          <a:prstGeom prst="rect">
            <a:avLst/>
          </a:prstGeom>
        </p:spPr>
        <p:txBody>
          <a:bodyPr wrap="square">
            <a:spAutoFit/>
          </a:bodyPr>
          <a:lstStyle/>
          <a:p>
            <a:pPr fontAlgn="base"/>
            <a:r>
              <a:rPr lang="en-US" sz="2000" dirty="0">
                <a:solidFill>
                  <a:schemeClr val="bg1"/>
                </a:solidFill>
              </a:rPr>
              <a:t>Mormon entrusted a few of the sacred records to his son Moroni, and  hid the rest of the records in the Hill Cumorah. </a:t>
            </a:r>
          </a:p>
          <a:p>
            <a:pPr fontAlgn="base"/>
            <a:endParaRPr lang="en-US" sz="2000" dirty="0">
              <a:solidFill>
                <a:schemeClr val="bg1"/>
              </a:solidFill>
            </a:endParaRPr>
          </a:p>
          <a:p>
            <a:pPr fontAlgn="base"/>
            <a:r>
              <a:rPr lang="en-US" sz="2000" dirty="0">
                <a:solidFill>
                  <a:schemeClr val="bg1"/>
                </a:solidFill>
              </a:rPr>
              <a:t>He recorded what he witnessed of the final destruction of his people.</a:t>
            </a:r>
          </a:p>
        </p:txBody>
      </p:sp>
      <p:sp>
        <p:nvSpPr>
          <p:cNvPr id="7" name="Rectangle 6"/>
          <p:cNvSpPr/>
          <p:nvPr/>
        </p:nvSpPr>
        <p:spPr>
          <a:xfrm>
            <a:off x="2133600" y="4064675"/>
            <a:ext cx="8534400" cy="2677656"/>
          </a:xfrm>
          <a:prstGeom prst="rect">
            <a:avLst/>
          </a:prstGeom>
        </p:spPr>
        <p:txBody>
          <a:bodyPr wrap="square">
            <a:spAutoFit/>
          </a:bodyPr>
          <a:lstStyle/>
          <a:p>
            <a:pPr fontAlgn="base"/>
            <a:r>
              <a:rPr lang="en-US" sz="2400" dirty="0">
                <a:solidFill>
                  <a:srgbClr val="FFFF00"/>
                </a:solidFill>
              </a:rPr>
              <a:t>Fearing death– </a:t>
            </a:r>
          </a:p>
          <a:p>
            <a:pPr fontAlgn="base"/>
            <a:endParaRPr lang="en-US" dirty="0">
              <a:solidFill>
                <a:schemeClr val="bg1"/>
              </a:solidFill>
            </a:endParaRPr>
          </a:p>
          <a:p>
            <a:pPr fontAlgn="base"/>
            <a:r>
              <a:rPr lang="en-US" dirty="0">
                <a:solidFill>
                  <a:schemeClr val="bg1"/>
                </a:solidFill>
              </a:rPr>
              <a:t>“And it shall come to pass that those that die in me shall not</a:t>
            </a:r>
            <a:r>
              <a:rPr lang="en-US" baseline="30000" dirty="0">
                <a:solidFill>
                  <a:schemeClr val="bg1"/>
                </a:solidFill>
              </a:rPr>
              <a:t> </a:t>
            </a:r>
            <a:r>
              <a:rPr lang="en-US" dirty="0">
                <a:solidFill>
                  <a:schemeClr val="bg1"/>
                </a:solidFill>
              </a:rPr>
              <a:t>taste of death, for it shall be sweet unto them;</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And they that die not in me, </a:t>
            </a:r>
            <a:r>
              <a:rPr lang="en-US" dirty="0" err="1">
                <a:solidFill>
                  <a:schemeClr val="bg1"/>
                </a:solidFill>
              </a:rPr>
              <a:t>wo</a:t>
            </a:r>
            <a:r>
              <a:rPr lang="en-US" dirty="0">
                <a:solidFill>
                  <a:schemeClr val="bg1"/>
                </a:solidFill>
              </a:rPr>
              <a:t> unto them, for their death is bitter.”</a:t>
            </a:r>
          </a:p>
          <a:p>
            <a:pPr fontAlgn="base"/>
            <a:r>
              <a:rPr lang="en-US" dirty="0">
                <a:solidFill>
                  <a:schemeClr val="bg1"/>
                </a:solidFill>
              </a:rPr>
              <a:t>D&amp;C 42:46-47</a:t>
            </a:r>
          </a:p>
          <a:p>
            <a:pPr fontAlgn="base"/>
            <a:endParaRPr lang="en-US" dirty="0">
              <a:solidFill>
                <a:schemeClr val="bg1"/>
              </a:solidFill>
            </a:endParaRPr>
          </a:p>
        </p:txBody>
      </p:sp>
      <p:grpSp>
        <p:nvGrpSpPr>
          <p:cNvPr id="2" name="Group 1">
            <a:extLst>
              <a:ext uri="{FF2B5EF4-FFF2-40B4-BE49-F238E27FC236}">
                <a16:creationId xmlns:a16="http://schemas.microsoft.com/office/drawing/2014/main" id="{BCCE30CC-F024-4A71-AD8E-8384DD825EA4}"/>
              </a:ext>
            </a:extLst>
          </p:cNvPr>
          <p:cNvGrpSpPr/>
          <p:nvPr/>
        </p:nvGrpSpPr>
        <p:grpSpPr>
          <a:xfrm>
            <a:off x="6096000" y="895690"/>
            <a:ext cx="4112455" cy="3484924"/>
            <a:chOff x="6477002" y="810629"/>
            <a:chExt cx="3493993" cy="2748617"/>
          </a:xfrm>
        </p:grpSpPr>
        <p:pic>
          <p:nvPicPr>
            <p:cNvPr id="4" name="Picture 3">
              <a:extLst>
                <a:ext uri="{FF2B5EF4-FFF2-40B4-BE49-F238E27FC236}">
                  <a16:creationId xmlns:a16="http://schemas.microsoft.com/office/drawing/2014/main" id="{1DBE31E0-44F6-4ADC-9BDD-AC23CA704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2" y="810629"/>
              <a:ext cx="3493993" cy="2556438"/>
            </a:xfrm>
            <a:prstGeom prst="rect">
              <a:avLst/>
            </a:prstGeom>
          </p:spPr>
        </p:pic>
        <p:sp>
          <p:nvSpPr>
            <p:cNvPr id="9" name="Rectangle 8">
              <a:extLst>
                <a:ext uri="{FF2B5EF4-FFF2-40B4-BE49-F238E27FC236}">
                  <a16:creationId xmlns:a16="http://schemas.microsoft.com/office/drawing/2014/main" id="{82DDEB0B-1B4E-4513-A34C-1372272DAECE}"/>
                </a:ext>
              </a:extLst>
            </p:cNvPr>
            <p:cNvSpPr/>
            <p:nvPr/>
          </p:nvSpPr>
          <p:spPr>
            <a:xfrm>
              <a:off x="6477002" y="3313025"/>
              <a:ext cx="3493993" cy="246221"/>
            </a:xfrm>
            <a:prstGeom prst="rect">
              <a:avLst/>
            </a:prstGeom>
          </p:spPr>
          <p:txBody>
            <a:bodyPr wrap="square">
              <a:spAutoFit/>
            </a:bodyPr>
            <a:lstStyle/>
            <a:p>
              <a:r>
                <a:rPr lang="en-US" sz="1000" dirty="0">
                  <a:solidFill>
                    <a:schemeClr val="bg1"/>
                  </a:solidFill>
                </a:rPr>
                <a:t>Joseph </a:t>
              </a:r>
              <a:r>
                <a:rPr lang="en-US" sz="1000" dirty="0" err="1">
                  <a:solidFill>
                    <a:schemeClr val="bg1"/>
                  </a:solidFill>
                </a:rPr>
                <a:t>Brickey</a:t>
              </a:r>
              <a:endParaRPr lang="en-US" sz="1000" dirty="0">
                <a:solidFill>
                  <a:schemeClr val="bg1"/>
                </a:solidFill>
              </a:endParaRPr>
            </a:p>
          </p:txBody>
        </p:sp>
      </p:grpSp>
    </p:spTree>
    <p:extLst>
      <p:ext uri="{BB962C8B-B14F-4D97-AF65-F5344CB8AC3E}">
        <p14:creationId xmlns:p14="http://schemas.microsoft.com/office/powerpoint/2010/main" val="159092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5751" y="6488668"/>
            <a:ext cx="3733800" cy="369332"/>
          </a:xfrm>
          <a:prstGeom prst="rect">
            <a:avLst/>
          </a:prstGeom>
          <a:noFill/>
        </p:spPr>
        <p:txBody>
          <a:bodyPr wrap="square" rtlCol="0">
            <a:spAutoFit/>
          </a:bodyPr>
          <a:lstStyle/>
          <a:p>
            <a:r>
              <a:rPr lang="en-US" dirty="0">
                <a:solidFill>
                  <a:schemeClr val="bg1"/>
                </a:solidFill>
              </a:rPr>
              <a:t>Mormon 2:15-17;8:5-6; 6:10-15</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okman Old Style" pitchFamily="18" charset="0"/>
              </a:rPr>
              <a:t>Time Line of the Sacred Records</a:t>
            </a:r>
          </a:p>
        </p:txBody>
      </p:sp>
      <p:sp>
        <p:nvSpPr>
          <p:cNvPr id="131" name="Rectangle 130"/>
          <p:cNvSpPr/>
          <p:nvPr/>
        </p:nvSpPr>
        <p:spPr>
          <a:xfrm>
            <a:off x="1676400" y="1219200"/>
            <a:ext cx="460382" cy="369332"/>
          </a:xfrm>
          <a:prstGeom prst="rect">
            <a:avLst/>
          </a:prstGeom>
        </p:spPr>
        <p:txBody>
          <a:bodyPr wrap="none">
            <a:spAutoFit/>
          </a:bodyPr>
          <a:lstStyle/>
          <a:p>
            <a:r>
              <a:rPr lang="en-US" dirty="0">
                <a:solidFill>
                  <a:schemeClr val="bg1"/>
                </a:solidFill>
              </a:rPr>
              <a:t>AD</a:t>
            </a:r>
          </a:p>
        </p:txBody>
      </p:sp>
      <p:grpSp>
        <p:nvGrpSpPr>
          <p:cNvPr id="24" name="Group 23"/>
          <p:cNvGrpSpPr/>
          <p:nvPr/>
        </p:nvGrpSpPr>
        <p:grpSpPr>
          <a:xfrm>
            <a:off x="4343401" y="1524000"/>
            <a:ext cx="1905001" cy="4726126"/>
            <a:chOff x="2819400" y="1524000"/>
            <a:chExt cx="1905001" cy="4726126"/>
          </a:xfrm>
        </p:grpSpPr>
        <p:cxnSp>
          <p:nvCxnSpPr>
            <p:cNvPr id="128" name="Straight Connector 127"/>
            <p:cNvCxnSpPr/>
            <p:nvPr/>
          </p:nvCxnSpPr>
          <p:spPr>
            <a:xfrm>
              <a:off x="3810000" y="1905000"/>
              <a:ext cx="0" cy="257175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2819400" y="4495800"/>
              <a:ext cx="1905001" cy="1754326"/>
            </a:xfrm>
            <a:prstGeom prst="rect">
              <a:avLst/>
            </a:prstGeom>
          </p:spPr>
          <p:txBody>
            <a:bodyPr wrap="square">
              <a:spAutoFit/>
            </a:bodyPr>
            <a:lstStyle/>
            <a:p>
              <a:pPr algn="ctr"/>
              <a:r>
                <a:rPr lang="en-US" dirty="0">
                  <a:solidFill>
                    <a:schemeClr val="bg1"/>
                  </a:solidFill>
                </a:rPr>
                <a:t>Mormon writes</a:t>
              </a:r>
            </a:p>
            <a:p>
              <a:pPr algn="ctr"/>
              <a:r>
                <a:rPr lang="en-US" dirty="0">
                  <a:solidFill>
                    <a:schemeClr val="bg1"/>
                  </a:solidFill>
                </a:rPr>
                <a:t>Chapters 1-7</a:t>
              </a:r>
            </a:p>
            <a:p>
              <a:pPr algn="ctr"/>
              <a:endParaRPr lang="en-US" dirty="0">
                <a:solidFill>
                  <a:schemeClr val="bg1"/>
                </a:solidFill>
              </a:endParaRPr>
            </a:p>
            <a:p>
              <a:pPr algn="ctr"/>
              <a:r>
                <a:rPr lang="en-US" dirty="0">
                  <a:solidFill>
                    <a:schemeClr val="bg1"/>
                  </a:solidFill>
                </a:rPr>
                <a:t>He is finished after final battle at Cumorah</a:t>
              </a:r>
            </a:p>
          </p:txBody>
        </p:sp>
        <p:sp>
          <p:nvSpPr>
            <p:cNvPr id="132" name="Rectangle 131"/>
            <p:cNvSpPr/>
            <p:nvPr/>
          </p:nvSpPr>
          <p:spPr>
            <a:xfrm>
              <a:off x="3352800" y="1524000"/>
              <a:ext cx="957313" cy="369332"/>
            </a:xfrm>
            <a:prstGeom prst="rect">
              <a:avLst/>
            </a:prstGeom>
          </p:spPr>
          <p:txBody>
            <a:bodyPr wrap="none">
              <a:spAutoFit/>
            </a:bodyPr>
            <a:lstStyle/>
            <a:p>
              <a:r>
                <a:rPr lang="en-US" dirty="0">
                  <a:solidFill>
                    <a:schemeClr val="bg1"/>
                  </a:solidFill>
                </a:rPr>
                <a:t>345-401</a:t>
              </a:r>
            </a:p>
          </p:txBody>
        </p:sp>
      </p:grpSp>
      <p:grpSp>
        <p:nvGrpSpPr>
          <p:cNvPr id="25" name="Group 24"/>
          <p:cNvGrpSpPr/>
          <p:nvPr/>
        </p:nvGrpSpPr>
        <p:grpSpPr>
          <a:xfrm>
            <a:off x="5791201" y="1524001"/>
            <a:ext cx="1905001" cy="2648129"/>
            <a:chOff x="4267200" y="1524000"/>
            <a:chExt cx="1905001" cy="2648129"/>
          </a:xfrm>
        </p:grpSpPr>
        <p:cxnSp>
          <p:nvCxnSpPr>
            <p:cNvPr id="130" name="Straight Connector 129"/>
            <p:cNvCxnSpPr/>
            <p:nvPr/>
          </p:nvCxnSpPr>
          <p:spPr>
            <a:xfrm>
              <a:off x="5181600" y="1905000"/>
              <a:ext cx="0" cy="990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34" name="Rectangle 133"/>
            <p:cNvSpPr/>
            <p:nvPr/>
          </p:nvSpPr>
          <p:spPr>
            <a:xfrm>
              <a:off x="4572000" y="1524000"/>
              <a:ext cx="1418978" cy="369332"/>
            </a:xfrm>
            <a:prstGeom prst="rect">
              <a:avLst/>
            </a:prstGeom>
          </p:spPr>
          <p:txBody>
            <a:bodyPr wrap="none">
              <a:spAutoFit/>
            </a:bodyPr>
            <a:lstStyle/>
            <a:p>
              <a:r>
                <a:rPr lang="en-US" dirty="0">
                  <a:solidFill>
                    <a:schemeClr val="bg1"/>
                  </a:solidFill>
                </a:rPr>
                <a:t>401-402, 421</a:t>
              </a:r>
            </a:p>
          </p:txBody>
        </p:sp>
        <p:sp>
          <p:nvSpPr>
            <p:cNvPr id="135" name="Rectangle 134"/>
            <p:cNvSpPr/>
            <p:nvPr/>
          </p:nvSpPr>
          <p:spPr>
            <a:xfrm>
              <a:off x="4267200" y="2971800"/>
              <a:ext cx="1905001" cy="1200329"/>
            </a:xfrm>
            <a:prstGeom prst="rect">
              <a:avLst/>
            </a:prstGeom>
          </p:spPr>
          <p:txBody>
            <a:bodyPr wrap="square">
              <a:spAutoFit/>
            </a:bodyPr>
            <a:lstStyle/>
            <a:p>
              <a:pPr algn="ctr"/>
              <a:r>
                <a:rPr lang="en-US" dirty="0">
                  <a:solidFill>
                    <a:schemeClr val="bg1"/>
                  </a:solidFill>
                </a:rPr>
                <a:t>Moroni</a:t>
              </a:r>
            </a:p>
            <a:p>
              <a:pPr algn="ctr"/>
              <a:r>
                <a:rPr lang="en-US" dirty="0">
                  <a:solidFill>
                    <a:schemeClr val="bg1"/>
                  </a:solidFill>
                </a:rPr>
                <a:t>Chapter 8-9</a:t>
              </a:r>
            </a:p>
            <a:p>
              <a:pPr algn="ctr"/>
              <a:r>
                <a:rPr lang="en-US" dirty="0">
                  <a:solidFill>
                    <a:schemeClr val="bg1"/>
                  </a:solidFill>
                </a:rPr>
                <a:t>Wandered for the safety of his life</a:t>
              </a:r>
            </a:p>
          </p:txBody>
        </p:sp>
      </p:grpSp>
      <p:grpSp>
        <p:nvGrpSpPr>
          <p:cNvPr id="26" name="Group 25"/>
          <p:cNvGrpSpPr/>
          <p:nvPr/>
        </p:nvGrpSpPr>
        <p:grpSpPr>
          <a:xfrm>
            <a:off x="7696200" y="1495426"/>
            <a:ext cx="2209800" cy="2953703"/>
            <a:chOff x="6172200" y="1495425"/>
            <a:chExt cx="1905001" cy="2953703"/>
          </a:xfrm>
        </p:grpSpPr>
        <p:cxnSp>
          <p:nvCxnSpPr>
            <p:cNvPr id="136" name="Straight Connector 135"/>
            <p:cNvCxnSpPr/>
            <p:nvPr/>
          </p:nvCxnSpPr>
          <p:spPr>
            <a:xfrm>
              <a:off x="7086600" y="1905000"/>
              <a:ext cx="0" cy="990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a:off x="6172200" y="2971800"/>
              <a:ext cx="1905001" cy="1477328"/>
            </a:xfrm>
            <a:prstGeom prst="rect">
              <a:avLst/>
            </a:prstGeom>
          </p:spPr>
          <p:txBody>
            <a:bodyPr wrap="square">
              <a:spAutoFit/>
            </a:bodyPr>
            <a:lstStyle/>
            <a:p>
              <a:pPr algn="ctr"/>
              <a:r>
                <a:rPr lang="en-US" dirty="0">
                  <a:solidFill>
                    <a:schemeClr val="bg1"/>
                  </a:solidFill>
                </a:rPr>
                <a:t>Joseph Smith receives the Sacred Plates at Hill Cumorah Palmyra, New York</a:t>
              </a:r>
            </a:p>
          </p:txBody>
        </p:sp>
        <p:sp>
          <p:nvSpPr>
            <p:cNvPr id="138" name="Rectangle 137"/>
            <p:cNvSpPr/>
            <p:nvPr/>
          </p:nvSpPr>
          <p:spPr>
            <a:xfrm>
              <a:off x="6477000" y="1495425"/>
              <a:ext cx="950857" cy="369332"/>
            </a:xfrm>
            <a:prstGeom prst="rect">
              <a:avLst/>
            </a:prstGeom>
          </p:spPr>
          <p:txBody>
            <a:bodyPr wrap="none">
              <a:spAutoFit/>
            </a:bodyPr>
            <a:lstStyle/>
            <a:p>
              <a:r>
                <a:rPr lang="en-US" dirty="0">
                  <a:solidFill>
                    <a:schemeClr val="bg1"/>
                  </a:solidFill>
                </a:rPr>
                <a:t>Feb. 1828</a:t>
              </a:r>
            </a:p>
          </p:txBody>
        </p:sp>
      </p:grpSp>
      <p:grpSp>
        <p:nvGrpSpPr>
          <p:cNvPr id="22" name="Group 21"/>
          <p:cNvGrpSpPr/>
          <p:nvPr/>
        </p:nvGrpSpPr>
        <p:grpSpPr>
          <a:xfrm>
            <a:off x="1524001" y="1533525"/>
            <a:ext cx="1905001" cy="1627406"/>
            <a:chOff x="0" y="1533525"/>
            <a:chExt cx="1905001" cy="1627406"/>
          </a:xfrm>
        </p:grpSpPr>
        <p:cxnSp>
          <p:nvCxnSpPr>
            <p:cNvPr id="141" name="Straight Connector 140"/>
            <p:cNvCxnSpPr/>
            <p:nvPr/>
          </p:nvCxnSpPr>
          <p:spPr>
            <a:xfrm>
              <a:off x="876300" y="1914525"/>
              <a:ext cx="0" cy="609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42" name="Rectangle 141"/>
            <p:cNvSpPr/>
            <p:nvPr/>
          </p:nvSpPr>
          <p:spPr>
            <a:xfrm>
              <a:off x="628650" y="1533525"/>
              <a:ext cx="535724" cy="369332"/>
            </a:xfrm>
            <a:prstGeom prst="rect">
              <a:avLst/>
            </a:prstGeom>
          </p:spPr>
          <p:txBody>
            <a:bodyPr wrap="none">
              <a:spAutoFit/>
            </a:bodyPr>
            <a:lstStyle/>
            <a:p>
              <a:r>
                <a:rPr lang="en-US" dirty="0">
                  <a:solidFill>
                    <a:schemeClr val="bg1"/>
                  </a:solidFill>
                </a:rPr>
                <a:t>320</a:t>
              </a:r>
            </a:p>
          </p:txBody>
        </p:sp>
        <p:sp>
          <p:nvSpPr>
            <p:cNvPr id="143" name="Rectangle 142"/>
            <p:cNvSpPr/>
            <p:nvPr/>
          </p:nvSpPr>
          <p:spPr>
            <a:xfrm>
              <a:off x="0" y="2514600"/>
              <a:ext cx="1905001" cy="646331"/>
            </a:xfrm>
            <a:prstGeom prst="rect">
              <a:avLst/>
            </a:prstGeom>
          </p:spPr>
          <p:txBody>
            <a:bodyPr wrap="square">
              <a:spAutoFit/>
            </a:bodyPr>
            <a:lstStyle/>
            <a:p>
              <a:pPr algn="ctr"/>
              <a:r>
                <a:rPr lang="en-US" dirty="0">
                  <a:solidFill>
                    <a:schemeClr val="bg1"/>
                  </a:solidFill>
                </a:rPr>
                <a:t>Ammaron</a:t>
              </a:r>
            </a:p>
            <a:p>
              <a:pPr algn="ctr"/>
              <a:r>
                <a:rPr lang="en-US" dirty="0">
                  <a:solidFill>
                    <a:schemeClr val="bg1"/>
                  </a:solidFill>
                </a:rPr>
                <a:t>Hides records</a:t>
              </a:r>
            </a:p>
          </p:txBody>
        </p:sp>
      </p:grpSp>
      <p:grpSp>
        <p:nvGrpSpPr>
          <p:cNvPr id="23" name="Group 22"/>
          <p:cNvGrpSpPr/>
          <p:nvPr/>
        </p:nvGrpSpPr>
        <p:grpSpPr>
          <a:xfrm>
            <a:off x="2743200" y="1524000"/>
            <a:ext cx="1600200" cy="3783925"/>
            <a:chOff x="1219200" y="1524000"/>
            <a:chExt cx="1600200" cy="3783925"/>
          </a:xfrm>
        </p:grpSpPr>
        <p:sp>
          <p:nvSpPr>
            <p:cNvPr id="144" name="Rectangle 143"/>
            <p:cNvSpPr/>
            <p:nvPr/>
          </p:nvSpPr>
          <p:spPr>
            <a:xfrm>
              <a:off x="1447800" y="1524000"/>
              <a:ext cx="957313" cy="369332"/>
            </a:xfrm>
            <a:prstGeom prst="rect">
              <a:avLst/>
            </a:prstGeom>
          </p:spPr>
          <p:txBody>
            <a:bodyPr wrap="none">
              <a:spAutoFit/>
            </a:bodyPr>
            <a:lstStyle/>
            <a:p>
              <a:r>
                <a:rPr lang="en-US" dirty="0">
                  <a:solidFill>
                    <a:schemeClr val="bg1"/>
                  </a:solidFill>
                </a:rPr>
                <a:t>321-327</a:t>
              </a:r>
            </a:p>
          </p:txBody>
        </p:sp>
        <p:cxnSp>
          <p:nvCxnSpPr>
            <p:cNvPr id="145" name="Straight Connector 144"/>
            <p:cNvCxnSpPr/>
            <p:nvPr/>
          </p:nvCxnSpPr>
          <p:spPr>
            <a:xfrm>
              <a:off x="1981200" y="1905000"/>
              <a:ext cx="0" cy="143827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a:off x="1219200" y="3276600"/>
              <a:ext cx="1600200" cy="2031325"/>
            </a:xfrm>
            <a:prstGeom prst="rect">
              <a:avLst/>
            </a:prstGeom>
          </p:spPr>
          <p:txBody>
            <a:bodyPr wrap="square">
              <a:spAutoFit/>
            </a:bodyPr>
            <a:lstStyle/>
            <a:p>
              <a:pPr algn="ctr"/>
              <a:r>
                <a:rPr lang="en-US" dirty="0">
                  <a:solidFill>
                    <a:schemeClr val="bg1"/>
                  </a:solidFill>
                </a:rPr>
                <a:t>Ammaron finds Mormon at age 10.</a:t>
              </a:r>
            </a:p>
            <a:p>
              <a:pPr algn="ctr"/>
              <a:r>
                <a:rPr lang="en-US" dirty="0">
                  <a:solidFill>
                    <a:schemeClr val="bg1"/>
                  </a:solidFill>
                </a:rPr>
                <a:t>At age 24 Mormon is to take the plates of Nephi</a:t>
              </a:r>
            </a:p>
          </p:txBody>
        </p:sp>
      </p:grpSp>
      <p:cxnSp>
        <p:nvCxnSpPr>
          <p:cNvPr id="126" name="Straight Arrow Connector 125"/>
          <p:cNvCxnSpPr/>
          <p:nvPr/>
        </p:nvCxnSpPr>
        <p:spPr>
          <a:xfrm>
            <a:off x="1752600" y="1905000"/>
            <a:ext cx="8458200" cy="0"/>
          </a:xfrm>
          <a:prstGeom prst="straightConnector1">
            <a:avLst/>
          </a:prstGeom>
          <a:ln w="635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46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57C06ABE-361F-485F-8F42-9170300DD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5" name="TextBox 4"/>
          <p:cNvSpPr txBox="1"/>
          <p:nvPr/>
        </p:nvSpPr>
        <p:spPr>
          <a:xfrm>
            <a:off x="1524000" y="-152400"/>
            <a:ext cx="9144000" cy="1107996"/>
          </a:xfrm>
          <a:prstGeom prst="rect">
            <a:avLst/>
          </a:prstGeom>
          <a:noFill/>
        </p:spPr>
        <p:txBody>
          <a:bodyPr wrap="square" rtlCol="0">
            <a:spAutoFit/>
          </a:bodyPr>
          <a:lstStyle/>
          <a:p>
            <a:pPr algn="ctr"/>
            <a:r>
              <a:rPr lang="en-US" sz="6600" dirty="0">
                <a:solidFill>
                  <a:schemeClr val="bg2"/>
                </a:solidFill>
                <a:latin typeface="Abadi" panose="020B0604020104020204" pitchFamily="34" charset="0"/>
              </a:rPr>
              <a:t>       Moroni</a:t>
            </a:r>
            <a:endParaRPr lang="en-US" sz="4800" dirty="0">
              <a:solidFill>
                <a:schemeClr val="bg2"/>
              </a:solidFill>
              <a:latin typeface="Abadi" panose="020B0604020104020204" pitchFamily="34" charset="0"/>
            </a:endParaRPr>
          </a:p>
        </p:txBody>
      </p:sp>
      <p:sp>
        <p:nvSpPr>
          <p:cNvPr id="31" name="TextBox 30"/>
          <p:cNvSpPr txBox="1"/>
          <p:nvPr/>
        </p:nvSpPr>
        <p:spPr>
          <a:xfrm>
            <a:off x="268941" y="610136"/>
            <a:ext cx="8646459" cy="6093976"/>
          </a:xfrm>
          <a:prstGeom prst="rect">
            <a:avLst/>
          </a:prstGeom>
          <a:noFill/>
        </p:spPr>
        <p:txBody>
          <a:bodyPr wrap="square" rtlCol="0">
            <a:spAutoFit/>
          </a:bodyPr>
          <a:lstStyle/>
          <a:p>
            <a:pPr fontAlgn="base"/>
            <a:r>
              <a:rPr lang="en-US" sz="1500" dirty="0">
                <a:solidFill>
                  <a:schemeClr val="bg1"/>
                </a:solidFill>
              </a:rPr>
              <a:t>He was the son of Mormon and lived about 350 to 421 AD</a:t>
            </a:r>
          </a:p>
          <a:p>
            <a:pPr fontAlgn="base"/>
            <a:endParaRPr lang="en-US" sz="1500" dirty="0">
              <a:solidFill>
                <a:schemeClr val="bg1"/>
              </a:solidFill>
            </a:endParaRPr>
          </a:p>
          <a:p>
            <a:pPr fontAlgn="base"/>
            <a:r>
              <a:rPr lang="en-US" sz="1500" dirty="0">
                <a:solidFill>
                  <a:schemeClr val="bg1"/>
                </a:solidFill>
              </a:rPr>
              <a:t>Because Moroni refused to deny Jesus Christ, he was forced to wander wherever he could to find safety and stay hidden from the Lamanites.</a:t>
            </a:r>
          </a:p>
          <a:p>
            <a:pPr fontAlgn="base"/>
            <a:endParaRPr lang="en-US" sz="1500" dirty="0">
              <a:solidFill>
                <a:schemeClr val="bg1"/>
              </a:solidFill>
            </a:endParaRPr>
          </a:p>
          <a:p>
            <a:pPr fontAlgn="base"/>
            <a:r>
              <a:rPr lang="en-US" sz="1500" dirty="0">
                <a:solidFill>
                  <a:schemeClr val="bg1"/>
                </a:solidFill>
              </a:rPr>
              <a:t>He was the protector and additional author to ancient records given to him by his father Mormon</a:t>
            </a:r>
          </a:p>
          <a:p>
            <a:pPr fontAlgn="base"/>
            <a:endParaRPr lang="en-US" sz="1500" dirty="0">
              <a:solidFill>
                <a:schemeClr val="bg1"/>
              </a:solidFill>
            </a:endParaRPr>
          </a:p>
          <a:p>
            <a:pPr fontAlgn="base"/>
            <a:r>
              <a:rPr lang="en-US" sz="1500" dirty="0">
                <a:solidFill>
                  <a:schemeClr val="bg1"/>
                </a:solidFill>
              </a:rPr>
              <a:t>He made an Abridgement of the </a:t>
            </a:r>
            <a:r>
              <a:rPr lang="en-US" sz="1500" dirty="0" err="1">
                <a:solidFill>
                  <a:schemeClr val="bg1"/>
                </a:solidFill>
              </a:rPr>
              <a:t>Jaradites</a:t>
            </a:r>
            <a:r>
              <a:rPr lang="en-US" sz="1500" dirty="0">
                <a:solidFill>
                  <a:schemeClr val="bg1"/>
                </a:solidFill>
              </a:rPr>
              <a:t> –Book of Ether and the Book of Moroni</a:t>
            </a:r>
          </a:p>
          <a:p>
            <a:pPr fontAlgn="base"/>
            <a:endParaRPr lang="en-US" sz="1500" dirty="0">
              <a:solidFill>
                <a:schemeClr val="bg1"/>
              </a:solidFill>
            </a:endParaRPr>
          </a:p>
          <a:p>
            <a:pPr fontAlgn="base"/>
            <a:r>
              <a:rPr lang="en-US" sz="1500" dirty="0">
                <a:solidFill>
                  <a:schemeClr val="bg1"/>
                </a:solidFill>
              </a:rPr>
              <a:t>He wrote the title page for the entire Book of Mormon</a:t>
            </a:r>
          </a:p>
          <a:p>
            <a:pPr fontAlgn="base"/>
            <a:endParaRPr lang="en-US" sz="1500" dirty="0">
              <a:solidFill>
                <a:schemeClr val="bg1"/>
              </a:solidFill>
            </a:endParaRPr>
          </a:p>
          <a:p>
            <a:pPr fontAlgn="base"/>
            <a:r>
              <a:rPr lang="en-US" sz="1500" dirty="0">
                <a:solidFill>
                  <a:schemeClr val="bg1"/>
                </a:solidFill>
              </a:rPr>
              <a:t>He was entrusted with the keys of restoring the divine message of hope and exaltation in the latter-days.</a:t>
            </a:r>
          </a:p>
          <a:p>
            <a:pPr fontAlgn="base"/>
            <a:endParaRPr lang="en-US" sz="1500" dirty="0">
              <a:solidFill>
                <a:schemeClr val="bg1"/>
              </a:solidFill>
            </a:endParaRPr>
          </a:p>
          <a:p>
            <a:pPr fontAlgn="base"/>
            <a:r>
              <a:rPr lang="en-US" sz="1500" dirty="0">
                <a:solidFill>
                  <a:schemeClr val="bg1"/>
                </a:solidFill>
              </a:rPr>
              <a:t>He was viewed by John the Revelator “And I saw another angel fly in the midst of heaven, having the everlasting gospel to preach unto them that dwell on the earth, and to every nation, and kindred, and tongue, and people…”</a:t>
            </a:r>
          </a:p>
          <a:p>
            <a:pPr fontAlgn="base"/>
            <a:r>
              <a:rPr lang="en-US" sz="1500" dirty="0">
                <a:solidFill>
                  <a:schemeClr val="bg1"/>
                </a:solidFill>
              </a:rPr>
              <a:t>Revelation 14:6-7</a:t>
            </a:r>
          </a:p>
          <a:p>
            <a:pPr fontAlgn="base"/>
            <a:endParaRPr lang="en-US" sz="1500" dirty="0">
              <a:solidFill>
                <a:schemeClr val="bg1"/>
              </a:solidFill>
            </a:endParaRPr>
          </a:p>
          <a:p>
            <a:pPr fontAlgn="base"/>
            <a:r>
              <a:rPr lang="en-US" sz="1500" dirty="0">
                <a:solidFill>
                  <a:schemeClr val="bg1"/>
                </a:solidFill>
              </a:rPr>
              <a:t>He buried the records in a vault, then in the ground</a:t>
            </a:r>
          </a:p>
          <a:p>
            <a:pPr fontAlgn="base"/>
            <a:endParaRPr lang="en-US" sz="1500" dirty="0">
              <a:solidFill>
                <a:schemeClr val="bg1"/>
              </a:solidFill>
            </a:endParaRPr>
          </a:p>
          <a:p>
            <a:pPr fontAlgn="base"/>
            <a:r>
              <a:rPr lang="en-US" sz="1500" dirty="0">
                <a:solidFill>
                  <a:schemeClr val="bg1"/>
                </a:solidFill>
              </a:rPr>
              <a:t>He was an Angelic messenger who visited the young Joseph Smith on Sept 21, 1832</a:t>
            </a:r>
          </a:p>
          <a:p>
            <a:pPr fontAlgn="base"/>
            <a:endParaRPr lang="en-US" sz="1500" dirty="0">
              <a:solidFill>
                <a:schemeClr val="bg1"/>
              </a:solidFill>
            </a:endParaRPr>
          </a:p>
          <a:p>
            <a:pPr fontAlgn="base"/>
            <a:r>
              <a:rPr lang="en-US" sz="1500" dirty="0">
                <a:solidFill>
                  <a:schemeClr val="bg1"/>
                </a:solidFill>
              </a:rPr>
              <a:t>His image appears on spires of modern-day temples throughout the world</a:t>
            </a:r>
          </a:p>
          <a:p>
            <a:pPr fontAlgn="base"/>
            <a:endParaRPr lang="en-US" sz="1500" dirty="0">
              <a:solidFill>
                <a:schemeClr val="bg1"/>
              </a:solidFill>
            </a:endParaRPr>
          </a:p>
          <a:p>
            <a:pPr fontAlgn="base"/>
            <a:r>
              <a:rPr lang="en-US" sz="1500" dirty="0">
                <a:solidFill>
                  <a:schemeClr val="bg1"/>
                </a:solidFill>
              </a:rPr>
              <a:t>After his father’s slaying by the </a:t>
            </a:r>
            <a:r>
              <a:rPr lang="en-US" sz="1500" dirty="0" err="1">
                <a:solidFill>
                  <a:schemeClr val="bg1"/>
                </a:solidFill>
              </a:rPr>
              <a:t>Lamanites</a:t>
            </a:r>
            <a:r>
              <a:rPr lang="en-US" sz="1500" dirty="0">
                <a:solidFill>
                  <a:schemeClr val="bg1"/>
                </a:solidFill>
              </a:rPr>
              <a:t>, Moroni was left alone to wander and protect his own life for 35 years</a:t>
            </a:r>
          </a:p>
        </p:txBody>
      </p:sp>
      <p:grpSp>
        <p:nvGrpSpPr>
          <p:cNvPr id="8" name="Group 31"/>
          <p:cNvGrpSpPr/>
          <p:nvPr/>
        </p:nvGrpSpPr>
        <p:grpSpPr>
          <a:xfrm>
            <a:off x="5975577" y="4048223"/>
            <a:ext cx="2209800" cy="1066800"/>
            <a:chOff x="3403435" y="5504783"/>
            <a:chExt cx="2997365" cy="2355433"/>
          </a:xfrm>
        </p:grpSpPr>
        <p:sp>
          <p:nvSpPr>
            <p:cNvPr id="33" name="Cube 32"/>
            <p:cNvSpPr/>
            <p:nvPr/>
          </p:nvSpPr>
          <p:spPr>
            <a:xfrm>
              <a:off x="3810000" y="6019800"/>
              <a:ext cx="2590800" cy="1219200"/>
            </a:xfrm>
            <a:prstGeom prst="cube">
              <a:avLst>
                <a:gd name="adj" fmla="val 43506"/>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arallelogram 33"/>
            <p:cNvSpPr/>
            <p:nvPr/>
          </p:nvSpPr>
          <p:spPr>
            <a:xfrm>
              <a:off x="4038600" y="6096000"/>
              <a:ext cx="2133600" cy="381000"/>
            </a:xfrm>
            <a:prstGeom prst="parallelogram">
              <a:avLst>
                <a:gd name="adj" fmla="val 102922"/>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rot="18314819">
              <a:off x="2568856" y="6339362"/>
              <a:ext cx="2355433" cy="686275"/>
            </a:xfrm>
            <a:custGeom>
              <a:avLst/>
              <a:gdLst>
                <a:gd name="connsiteX0" fmla="*/ 1990917 w 3099497"/>
                <a:gd name="connsiteY0" fmla="*/ 465 h 558606"/>
                <a:gd name="connsiteX1" fmla="*/ 1990917 w 3099497"/>
                <a:gd name="connsiteY1" fmla="*/ 465 h 558606"/>
                <a:gd name="connsiteX2" fmla="*/ 577754 w 3099497"/>
                <a:gd name="connsiteY2" fmla="*/ 12341 h 558606"/>
                <a:gd name="connsiteX3" fmla="*/ 530253 w 3099497"/>
                <a:gd name="connsiteY3" fmla="*/ 24216 h 558606"/>
                <a:gd name="connsiteX4" fmla="*/ 470876 w 3099497"/>
                <a:gd name="connsiteY4" fmla="*/ 36091 h 558606"/>
                <a:gd name="connsiteX5" fmla="*/ 435250 w 3099497"/>
                <a:gd name="connsiteY5" fmla="*/ 47967 h 558606"/>
                <a:gd name="connsiteX6" fmla="*/ 387749 w 3099497"/>
                <a:gd name="connsiteY6" fmla="*/ 59842 h 558606"/>
                <a:gd name="connsiteX7" fmla="*/ 352123 w 3099497"/>
                <a:gd name="connsiteY7" fmla="*/ 83593 h 558606"/>
                <a:gd name="connsiteX8" fmla="*/ 316497 w 3099497"/>
                <a:gd name="connsiteY8" fmla="*/ 95468 h 558606"/>
                <a:gd name="connsiteX9" fmla="*/ 209619 w 3099497"/>
                <a:gd name="connsiteY9" fmla="*/ 154845 h 558606"/>
                <a:gd name="connsiteX10" fmla="*/ 173993 w 3099497"/>
                <a:gd name="connsiteY10" fmla="*/ 190471 h 558606"/>
                <a:gd name="connsiteX11" fmla="*/ 102741 w 3099497"/>
                <a:gd name="connsiteY11" fmla="*/ 249847 h 558606"/>
                <a:gd name="connsiteX12" fmla="*/ 55240 w 3099497"/>
                <a:gd name="connsiteY12" fmla="*/ 321099 h 558606"/>
                <a:gd name="connsiteX13" fmla="*/ 31489 w 3099497"/>
                <a:gd name="connsiteY13" fmla="*/ 356725 h 558606"/>
                <a:gd name="connsiteX14" fmla="*/ 31489 w 3099497"/>
                <a:gd name="connsiteY14" fmla="*/ 475478 h 558606"/>
                <a:gd name="connsiteX15" fmla="*/ 90866 w 3099497"/>
                <a:gd name="connsiteY15" fmla="*/ 487354 h 558606"/>
                <a:gd name="connsiteX16" fmla="*/ 126491 w 3099497"/>
                <a:gd name="connsiteY16" fmla="*/ 499229 h 558606"/>
                <a:gd name="connsiteX17" fmla="*/ 268995 w 3099497"/>
                <a:gd name="connsiteY17" fmla="*/ 522980 h 558606"/>
                <a:gd name="connsiteX18" fmla="*/ 387749 w 3099497"/>
                <a:gd name="connsiteY18" fmla="*/ 546730 h 558606"/>
                <a:gd name="connsiteX19" fmla="*/ 613380 w 3099497"/>
                <a:gd name="connsiteY19" fmla="*/ 558606 h 558606"/>
                <a:gd name="connsiteX20" fmla="*/ 969640 w 3099497"/>
                <a:gd name="connsiteY20" fmla="*/ 546730 h 558606"/>
                <a:gd name="connsiteX21" fmla="*/ 2560933 w 3099497"/>
                <a:gd name="connsiteY21" fmla="*/ 522980 h 558606"/>
                <a:gd name="connsiteX22" fmla="*/ 2703437 w 3099497"/>
                <a:gd name="connsiteY22" fmla="*/ 511104 h 558606"/>
                <a:gd name="connsiteX23" fmla="*/ 2786564 w 3099497"/>
                <a:gd name="connsiteY23" fmla="*/ 499229 h 558606"/>
                <a:gd name="connsiteX24" fmla="*/ 2881567 w 3099497"/>
                <a:gd name="connsiteY24" fmla="*/ 487354 h 558606"/>
                <a:gd name="connsiteX25" fmla="*/ 2929068 w 3099497"/>
                <a:gd name="connsiteY25" fmla="*/ 475478 h 558606"/>
                <a:gd name="connsiteX26" fmla="*/ 3000320 w 3099497"/>
                <a:gd name="connsiteY26" fmla="*/ 451728 h 558606"/>
                <a:gd name="connsiteX27" fmla="*/ 3059697 w 3099497"/>
                <a:gd name="connsiteY27" fmla="*/ 380476 h 558606"/>
                <a:gd name="connsiteX28" fmla="*/ 3083447 w 3099497"/>
                <a:gd name="connsiteY28" fmla="*/ 344850 h 558606"/>
                <a:gd name="connsiteX29" fmla="*/ 3047821 w 3099497"/>
                <a:gd name="connsiteY29" fmla="*/ 142969 h 558606"/>
                <a:gd name="connsiteX30" fmla="*/ 3012195 w 3099497"/>
                <a:gd name="connsiteY30" fmla="*/ 131094 h 558606"/>
                <a:gd name="connsiteX31" fmla="*/ 2940943 w 3099497"/>
                <a:gd name="connsiteY31" fmla="*/ 83593 h 558606"/>
                <a:gd name="connsiteX32" fmla="*/ 2869691 w 3099497"/>
                <a:gd name="connsiteY32" fmla="*/ 59842 h 558606"/>
                <a:gd name="connsiteX33" fmla="*/ 2834066 w 3099497"/>
                <a:gd name="connsiteY33" fmla="*/ 47967 h 558606"/>
                <a:gd name="connsiteX34" fmla="*/ 2774689 w 3099497"/>
                <a:gd name="connsiteY34" fmla="*/ 36091 h 558606"/>
                <a:gd name="connsiteX35" fmla="*/ 2727188 w 3099497"/>
                <a:gd name="connsiteY35" fmla="*/ 24216 h 558606"/>
                <a:gd name="connsiteX36" fmla="*/ 2109671 w 3099497"/>
                <a:gd name="connsiteY36" fmla="*/ 12341 h 558606"/>
                <a:gd name="connsiteX37" fmla="*/ 1884040 w 3099497"/>
                <a:gd name="connsiteY37" fmla="*/ 465 h 558606"/>
                <a:gd name="connsiteX38" fmla="*/ 1884040 w 3099497"/>
                <a:gd name="connsiteY38" fmla="*/ 465 h 558606"/>
                <a:gd name="connsiteX39" fmla="*/ 1907790 w 3099497"/>
                <a:gd name="connsiteY39" fmla="*/ 12341 h 55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099497" h="558606">
                  <a:moveTo>
                    <a:pt x="1990917" y="465"/>
                  </a:moveTo>
                  <a:lnTo>
                    <a:pt x="1990917" y="465"/>
                  </a:lnTo>
                  <a:lnTo>
                    <a:pt x="577754" y="12341"/>
                  </a:lnTo>
                  <a:cubicBezTo>
                    <a:pt x="561435" y="12606"/>
                    <a:pt x="546185" y="20676"/>
                    <a:pt x="530253" y="24216"/>
                  </a:cubicBezTo>
                  <a:cubicBezTo>
                    <a:pt x="510549" y="28594"/>
                    <a:pt x="490458" y="31196"/>
                    <a:pt x="470876" y="36091"/>
                  </a:cubicBezTo>
                  <a:cubicBezTo>
                    <a:pt x="458732" y="39127"/>
                    <a:pt x="447286" y="44528"/>
                    <a:pt x="435250" y="47967"/>
                  </a:cubicBezTo>
                  <a:cubicBezTo>
                    <a:pt x="419557" y="52451"/>
                    <a:pt x="403583" y="55884"/>
                    <a:pt x="387749" y="59842"/>
                  </a:cubicBezTo>
                  <a:cubicBezTo>
                    <a:pt x="375874" y="67759"/>
                    <a:pt x="364889" y="77210"/>
                    <a:pt x="352123" y="83593"/>
                  </a:cubicBezTo>
                  <a:cubicBezTo>
                    <a:pt x="340927" y="89191"/>
                    <a:pt x="327439" y="89389"/>
                    <a:pt x="316497" y="95468"/>
                  </a:cubicBezTo>
                  <a:cubicBezTo>
                    <a:pt x="193991" y="163526"/>
                    <a:pt x="290234" y="127972"/>
                    <a:pt x="209619" y="154845"/>
                  </a:cubicBezTo>
                  <a:cubicBezTo>
                    <a:pt x="197744" y="166720"/>
                    <a:pt x="186895" y="179720"/>
                    <a:pt x="173993" y="190471"/>
                  </a:cubicBezTo>
                  <a:cubicBezTo>
                    <a:pt x="130657" y="226584"/>
                    <a:pt x="141088" y="200543"/>
                    <a:pt x="102741" y="249847"/>
                  </a:cubicBezTo>
                  <a:cubicBezTo>
                    <a:pt x="85216" y="272379"/>
                    <a:pt x="71074" y="297348"/>
                    <a:pt x="55240" y="321099"/>
                  </a:cubicBezTo>
                  <a:lnTo>
                    <a:pt x="31489" y="356725"/>
                  </a:lnTo>
                  <a:cubicBezTo>
                    <a:pt x="18743" y="394964"/>
                    <a:pt x="0" y="433492"/>
                    <a:pt x="31489" y="475478"/>
                  </a:cubicBezTo>
                  <a:cubicBezTo>
                    <a:pt x="43600" y="491625"/>
                    <a:pt x="71284" y="482458"/>
                    <a:pt x="90866" y="487354"/>
                  </a:cubicBezTo>
                  <a:cubicBezTo>
                    <a:pt x="103010" y="490390"/>
                    <a:pt x="114217" y="496774"/>
                    <a:pt x="126491" y="499229"/>
                  </a:cubicBezTo>
                  <a:cubicBezTo>
                    <a:pt x="173712" y="508673"/>
                    <a:pt x="222276" y="511301"/>
                    <a:pt x="268995" y="522980"/>
                  </a:cubicBezTo>
                  <a:cubicBezTo>
                    <a:pt x="309671" y="533148"/>
                    <a:pt x="344930" y="543304"/>
                    <a:pt x="387749" y="546730"/>
                  </a:cubicBezTo>
                  <a:cubicBezTo>
                    <a:pt x="462824" y="552736"/>
                    <a:pt x="538170" y="554647"/>
                    <a:pt x="613380" y="558606"/>
                  </a:cubicBezTo>
                  <a:lnTo>
                    <a:pt x="969640" y="546730"/>
                  </a:lnTo>
                  <a:lnTo>
                    <a:pt x="2560933" y="522980"/>
                  </a:lnTo>
                  <a:cubicBezTo>
                    <a:pt x="2608434" y="519021"/>
                    <a:pt x="2656033" y="516094"/>
                    <a:pt x="2703437" y="511104"/>
                  </a:cubicBezTo>
                  <a:cubicBezTo>
                    <a:pt x="2731274" y="508174"/>
                    <a:pt x="2758819" y="502928"/>
                    <a:pt x="2786564" y="499229"/>
                  </a:cubicBezTo>
                  <a:lnTo>
                    <a:pt x="2881567" y="487354"/>
                  </a:lnTo>
                  <a:cubicBezTo>
                    <a:pt x="2897401" y="483395"/>
                    <a:pt x="2913435" y="480168"/>
                    <a:pt x="2929068" y="475478"/>
                  </a:cubicBezTo>
                  <a:cubicBezTo>
                    <a:pt x="2953047" y="468284"/>
                    <a:pt x="3000320" y="451728"/>
                    <a:pt x="3000320" y="451728"/>
                  </a:cubicBezTo>
                  <a:cubicBezTo>
                    <a:pt x="3059294" y="363269"/>
                    <a:pt x="2983495" y="471920"/>
                    <a:pt x="3059697" y="380476"/>
                  </a:cubicBezTo>
                  <a:cubicBezTo>
                    <a:pt x="3068834" y="369512"/>
                    <a:pt x="3075530" y="356725"/>
                    <a:pt x="3083447" y="344850"/>
                  </a:cubicBezTo>
                  <a:cubicBezTo>
                    <a:pt x="3081820" y="322069"/>
                    <a:pt x="3099497" y="184310"/>
                    <a:pt x="3047821" y="142969"/>
                  </a:cubicBezTo>
                  <a:cubicBezTo>
                    <a:pt x="3038046" y="135149"/>
                    <a:pt x="3024070" y="135052"/>
                    <a:pt x="3012195" y="131094"/>
                  </a:cubicBezTo>
                  <a:cubicBezTo>
                    <a:pt x="2988444" y="115260"/>
                    <a:pt x="2968023" y="92620"/>
                    <a:pt x="2940943" y="83593"/>
                  </a:cubicBezTo>
                  <a:lnTo>
                    <a:pt x="2869691" y="59842"/>
                  </a:lnTo>
                  <a:cubicBezTo>
                    <a:pt x="2857816" y="55884"/>
                    <a:pt x="2846340" y="50422"/>
                    <a:pt x="2834066" y="47967"/>
                  </a:cubicBezTo>
                  <a:cubicBezTo>
                    <a:pt x="2814274" y="44008"/>
                    <a:pt x="2794393" y="40470"/>
                    <a:pt x="2774689" y="36091"/>
                  </a:cubicBezTo>
                  <a:cubicBezTo>
                    <a:pt x="2758757" y="32550"/>
                    <a:pt x="2743499" y="24799"/>
                    <a:pt x="2727188" y="24216"/>
                  </a:cubicBezTo>
                  <a:cubicBezTo>
                    <a:pt x="2521442" y="16868"/>
                    <a:pt x="2315510" y="16299"/>
                    <a:pt x="2109671" y="12341"/>
                  </a:cubicBezTo>
                  <a:cubicBezTo>
                    <a:pt x="1899887" y="0"/>
                    <a:pt x="1975200" y="465"/>
                    <a:pt x="1884040" y="465"/>
                  </a:cubicBezTo>
                  <a:lnTo>
                    <a:pt x="1884040" y="465"/>
                  </a:lnTo>
                  <a:lnTo>
                    <a:pt x="1907790" y="12341"/>
                  </a:lnTo>
                </a:path>
              </a:pathLst>
            </a:custGeom>
            <a:solidFill>
              <a:schemeClr val="bg1">
                <a:lumMod val="50000"/>
              </a:schemeClr>
            </a:solidFill>
            <a:ln w="25400">
              <a:solidFill>
                <a:schemeClr val="tx1"/>
              </a:solidFill>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4A29EACA-8829-1EED-BF69-4E0B6AAEA386}"/>
              </a:ext>
            </a:extLst>
          </p:cNvPr>
          <p:cNvGrpSpPr/>
          <p:nvPr/>
        </p:nvGrpSpPr>
        <p:grpSpPr>
          <a:xfrm>
            <a:off x="9359248" y="1010373"/>
            <a:ext cx="2137092" cy="5071781"/>
            <a:chOff x="8326683" y="222949"/>
            <a:chExt cx="2666950" cy="6329249"/>
          </a:xfrm>
        </p:grpSpPr>
        <p:grpSp>
          <p:nvGrpSpPr>
            <p:cNvPr id="10" name="Group 285">
              <a:extLst>
                <a:ext uri="{FF2B5EF4-FFF2-40B4-BE49-F238E27FC236}">
                  <a16:creationId xmlns:a16="http://schemas.microsoft.com/office/drawing/2014/main" id="{F826E122-C45E-CC75-B975-1F7C3DFDBB12}"/>
                </a:ext>
              </a:extLst>
            </p:cNvPr>
            <p:cNvGrpSpPr/>
            <p:nvPr/>
          </p:nvGrpSpPr>
          <p:grpSpPr>
            <a:xfrm rot="17194410">
              <a:off x="9676275" y="5640039"/>
              <a:ext cx="685790" cy="973135"/>
              <a:chOff x="4934260" y="5008578"/>
              <a:chExt cx="373811" cy="553131"/>
            </a:xfrm>
          </p:grpSpPr>
          <p:sp>
            <p:nvSpPr>
              <p:cNvPr id="29" name="Oval 28">
                <a:extLst>
                  <a:ext uri="{FF2B5EF4-FFF2-40B4-BE49-F238E27FC236}">
                    <a16:creationId xmlns:a16="http://schemas.microsoft.com/office/drawing/2014/main" id="{489ABFFC-51A3-3D5E-23DF-F6EF624A94F4}"/>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106C04E-71EE-9925-FCEE-297DF3D59CF1}"/>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284">
              <a:extLst>
                <a:ext uri="{FF2B5EF4-FFF2-40B4-BE49-F238E27FC236}">
                  <a16:creationId xmlns:a16="http://schemas.microsoft.com/office/drawing/2014/main" id="{6BB85055-568B-D6BF-C22B-E73E3FEF392D}"/>
                </a:ext>
              </a:extLst>
            </p:cNvPr>
            <p:cNvGrpSpPr/>
            <p:nvPr/>
          </p:nvGrpSpPr>
          <p:grpSpPr>
            <a:xfrm>
              <a:off x="8942133" y="5629023"/>
              <a:ext cx="718025" cy="923175"/>
              <a:chOff x="4934260" y="5008578"/>
              <a:chExt cx="373811" cy="553131"/>
            </a:xfrm>
          </p:grpSpPr>
          <p:sp>
            <p:nvSpPr>
              <p:cNvPr id="27" name="Oval 26">
                <a:extLst>
                  <a:ext uri="{FF2B5EF4-FFF2-40B4-BE49-F238E27FC236}">
                    <a16:creationId xmlns:a16="http://schemas.microsoft.com/office/drawing/2014/main" id="{1CE342D4-F49A-6153-2E9A-72FE50258AA2}"/>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8D49C0A-6153-CD7D-3727-0628AD83F309}"/>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B389DED4-59BE-7264-C023-C7E90E6DB092}"/>
                </a:ext>
              </a:extLst>
            </p:cNvPr>
            <p:cNvGrpSpPr/>
            <p:nvPr/>
          </p:nvGrpSpPr>
          <p:grpSpPr>
            <a:xfrm>
              <a:off x="8326683" y="2346624"/>
              <a:ext cx="2666950" cy="3692699"/>
              <a:chOff x="4419600" y="2060454"/>
              <a:chExt cx="3045502" cy="4187946"/>
            </a:xfrm>
          </p:grpSpPr>
          <p:sp>
            <p:nvSpPr>
              <p:cNvPr id="18" name="Oval 17">
                <a:extLst>
                  <a:ext uri="{FF2B5EF4-FFF2-40B4-BE49-F238E27FC236}">
                    <a16:creationId xmlns:a16="http://schemas.microsoft.com/office/drawing/2014/main" id="{EFE0466E-70CD-D9F9-E63F-5619CAF10243}"/>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4AD8148-8C0F-5FA9-E3BD-F998FAC86185}"/>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F438FB95-B516-388C-E758-049477363281}"/>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87A82B29-1182-7A0B-FC2B-E72AD6288451}"/>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apezoid 21">
                <a:extLst>
                  <a:ext uri="{FF2B5EF4-FFF2-40B4-BE49-F238E27FC236}">
                    <a16:creationId xmlns:a16="http://schemas.microsoft.com/office/drawing/2014/main" id="{2A2DC536-5B7D-BE56-C15E-5B1B60062E99}"/>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EB1E4930-F394-75B1-7345-8B75A924010E}"/>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BF0A9D1-2BCD-3481-DB89-C486BB2F51DD}"/>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A83DDA7C-2A35-EDBD-4093-24822F5F8A04}"/>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73DDFE9B-541B-C64F-D394-EBC9CF7DBBD8}"/>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ounded Rectangle 6">
              <a:extLst>
                <a:ext uri="{FF2B5EF4-FFF2-40B4-BE49-F238E27FC236}">
                  <a16:creationId xmlns:a16="http://schemas.microsoft.com/office/drawing/2014/main" id="{0757D3BC-DD75-DA91-6304-5015121D5D0E}"/>
                </a:ext>
              </a:extLst>
            </p:cNvPr>
            <p:cNvSpPr/>
            <p:nvPr/>
          </p:nvSpPr>
          <p:spPr>
            <a:xfrm>
              <a:off x="8839558" y="910575"/>
              <a:ext cx="410300" cy="1128325"/>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7">
              <a:extLst>
                <a:ext uri="{FF2B5EF4-FFF2-40B4-BE49-F238E27FC236}">
                  <a16:creationId xmlns:a16="http://schemas.microsoft.com/office/drawing/2014/main" id="{B13DB7E1-C4D0-9D39-0AE6-72390C443DEE}"/>
                </a:ext>
              </a:extLst>
            </p:cNvPr>
            <p:cNvSpPr/>
            <p:nvPr/>
          </p:nvSpPr>
          <p:spPr>
            <a:xfrm>
              <a:off x="10070458" y="910575"/>
              <a:ext cx="410300" cy="1128325"/>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54D84E-7D15-65CE-2529-8ACFCC4D4D86}"/>
                </a:ext>
              </a:extLst>
            </p:cNvPr>
            <p:cNvSpPr/>
            <p:nvPr/>
          </p:nvSpPr>
          <p:spPr>
            <a:xfrm>
              <a:off x="8942133" y="500275"/>
              <a:ext cx="1417442" cy="2086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C5316A-EF25-ADC3-B079-8EBF867ADBC9}"/>
                </a:ext>
              </a:extLst>
            </p:cNvPr>
            <p:cNvSpPr/>
            <p:nvPr/>
          </p:nvSpPr>
          <p:spPr>
            <a:xfrm>
              <a:off x="8839558" y="808000"/>
              <a:ext cx="1641200" cy="307725"/>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766082C-7950-805E-3D72-F9C7E9867C32}"/>
                </a:ext>
              </a:extLst>
            </p:cNvPr>
            <p:cNvSpPr/>
            <p:nvPr/>
          </p:nvSpPr>
          <p:spPr>
            <a:xfrm rot="230463">
              <a:off x="8838718" y="222949"/>
              <a:ext cx="1666457" cy="918805"/>
            </a:xfrm>
            <a:custGeom>
              <a:avLst/>
              <a:gdLst>
                <a:gd name="connsiteX0" fmla="*/ 871915 w 1666457"/>
                <a:gd name="connsiteY0" fmla="*/ 1241 h 918805"/>
                <a:gd name="connsiteX1" fmla="*/ 1076987 w 1666457"/>
                <a:gd name="connsiteY1" fmla="*/ 45923 h 918805"/>
                <a:gd name="connsiteX2" fmla="*/ 1091349 w 1666457"/>
                <a:gd name="connsiteY2" fmla="*/ 53975 h 918805"/>
                <a:gd name="connsiteX3" fmla="*/ 1102561 w 1666457"/>
                <a:gd name="connsiteY3" fmla="*/ 53222 h 918805"/>
                <a:gd name="connsiteX4" fmla="*/ 1103052 w 1666457"/>
                <a:gd name="connsiteY4" fmla="*/ 60536 h 918805"/>
                <a:gd name="connsiteX5" fmla="*/ 1551000 w 1666457"/>
                <a:gd name="connsiteY5" fmla="*/ 311681 h 918805"/>
                <a:gd name="connsiteX6" fmla="*/ 1637564 w 1666457"/>
                <a:gd name="connsiteY6" fmla="*/ 619175 h 918805"/>
                <a:gd name="connsiteX7" fmla="*/ 1572458 w 1666457"/>
                <a:gd name="connsiteY7" fmla="*/ 735300 h 918805"/>
                <a:gd name="connsiteX8" fmla="*/ 1083733 w 1666457"/>
                <a:gd name="connsiteY8" fmla="*/ 872882 h 918805"/>
                <a:gd name="connsiteX9" fmla="*/ 897748 w 1666457"/>
                <a:gd name="connsiteY9" fmla="*/ 768607 h 918805"/>
                <a:gd name="connsiteX10" fmla="*/ 864157 w 1666457"/>
                <a:gd name="connsiteY10" fmla="*/ 781560 h 918805"/>
                <a:gd name="connsiteX11" fmla="*/ 792454 w 1666457"/>
                <a:gd name="connsiteY11" fmla="*/ 793685 h 918805"/>
                <a:gd name="connsiteX12" fmla="*/ 636719 w 1666457"/>
                <a:gd name="connsiteY12" fmla="*/ 804141 h 918805"/>
                <a:gd name="connsiteX13" fmla="*/ 622611 w 1666457"/>
                <a:gd name="connsiteY13" fmla="*/ 812941 h 918805"/>
                <a:gd name="connsiteX14" fmla="*/ 503914 w 1666457"/>
                <a:gd name="connsiteY14" fmla="*/ 839939 h 918805"/>
                <a:gd name="connsiteX15" fmla="*/ 230128 w 1666457"/>
                <a:gd name="connsiteY15" fmla="*/ 839938 h 918805"/>
                <a:gd name="connsiteX16" fmla="*/ 230128 w 1666457"/>
                <a:gd name="connsiteY16" fmla="*/ 831438 h 918805"/>
                <a:gd name="connsiteX17" fmla="*/ 24870 w 1666457"/>
                <a:gd name="connsiteY17" fmla="*/ 845219 h 918805"/>
                <a:gd name="connsiteX18" fmla="*/ 820 w 1666457"/>
                <a:gd name="connsiteY18" fmla="*/ 487014 h 918805"/>
                <a:gd name="connsiteX19" fmla="*/ 334977 w 1666457"/>
                <a:gd name="connsiteY19" fmla="*/ 104757 h 918805"/>
                <a:gd name="connsiteX20" fmla="*/ 677513 w 1666457"/>
                <a:gd name="connsiteY20" fmla="*/ 81759 h 918805"/>
                <a:gd name="connsiteX21" fmla="*/ 709746 w 1666457"/>
                <a:gd name="connsiteY21" fmla="*/ 55428 h 918805"/>
                <a:gd name="connsiteX22" fmla="*/ 871915 w 1666457"/>
                <a:gd name="connsiteY22" fmla="*/ 1241 h 91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66457" h="918805">
                  <a:moveTo>
                    <a:pt x="871915" y="1241"/>
                  </a:moveTo>
                  <a:cubicBezTo>
                    <a:pt x="940826" y="-4503"/>
                    <a:pt x="1012132" y="9561"/>
                    <a:pt x="1076987" y="45923"/>
                  </a:cubicBezTo>
                  <a:lnTo>
                    <a:pt x="1091349" y="53975"/>
                  </a:lnTo>
                  <a:lnTo>
                    <a:pt x="1102561" y="53222"/>
                  </a:lnTo>
                  <a:lnTo>
                    <a:pt x="1103052" y="60536"/>
                  </a:lnTo>
                  <a:lnTo>
                    <a:pt x="1551000" y="311681"/>
                  </a:lnTo>
                  <a:cubicBezTo>
                    <a:pt x="1659816" y="372689"/>
                    <a:pt x="1698572" y="510359"/>
                    <a:pt x="1637564" y="619175"/>
                  </a:cubicBezTo>
                  <a:lnTo>
                    <a:pt x="1572458" y="735300"/>
                  </a:lnTo>
                  <a:cubicBezTo>
                    <a:pt x="1475492" y="908249"/>
                    <a:pt x="1256683" y="969847"/>
                    <a:pt x="1083733" y="872882"/>
                  </a:cubicBezTo>
                  <a:lnTo>
                    <a:pt x="897748" y="768607"/>
                  </a:lnTo>
                  <a:lnTo>
                    <a:pt x="864157" y="781560"/>
                  </a:lnTo>
                  <a:cubicBezTo>
                    <a:pt x="841158" y="787898"/>
                    <a:pt x="817183" y="792024"/>
                    <a:pt x="792454" y="793685"/>
                  </a:cubicBezTo>
                  <a:lnTo>
                    <a:pt x="636719" y="804141"/>
                  </a:lnTo>
                  <a:lnTo>
                    <a:pt x="622611" y="812941"/>
                  </a:lnTo>
                  <a:cubicBezTo>
                    <a:pt x="586703" y="830243"/>
                    <a:pt x="546442" y="839939"/>
                    <a:pt x="503914" y="839939"/>
                  </a:cubicBezTo>
                  <a:lnTo>
                    <a:pt x="230128" y="839938"/>
                  </a:lnTo>
                  <a:lnTo>
                    <a:pt x="230128" y="831438"/>
                  </a:lnTo>
                  <a:lnTo>
                    <a:pt x="24870" y="845219"/>
                  </a:lnTo>
                  <a:lnTo>
                    <a:pt x="820" y="487014"/>
                  </a:lnTo>
                  <a:cubicBezTo>
                    <a:pt x="-12462" y="289182"/>
                    <a:pt x="137145" y="118039"/>
                    <a:pt x="334977" y="104757"/>
                  </a:cubicBezTo>
                  <a:lnTo>
                    <a:pt x="677513" y="81759"/>
                  </a:lnTo>
                  <a:lnTo>
                    <a:pt x="709746" y="55428"/>
                  </a:lnTo>
                  <a:cubicBezTo>
                    <a:pt x="758728" y="24571"/>
                    <a:pt x="814490" y="6028"/>
                    <a:pt x="871915" y="1241"/>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2" name="Freeform: Shape 31">
            <a:extLst>
              <a:ext uri="{FF2B5EF4-FFF2-40B4-BE49-F238E27FC236}">
                <a16:creationId xmlns:a16="http://schemas.microsoft.com/office/drawing/2014/main" id="{BC0BC26D-7E46-4F16-2197-0F4DAE2CC9B8}"/>
              </a:ext>
            </a:extLst>
          </p:cNvPr>
          <p:cNvSpPr/>
          <p:nvPr/>
        </p:nvSpPr>
        <p:spPr>
          <a:xfrm>
            <a:off x="8345936" y="4882940"/>
            <a:ext cx="932626" cy="1877031"/>
          </a:xfrm>
          <a:custGeom>
            <a:avLst/>
            <a:gdLst>
              <a:gd name="connsiteX0" fmla="*/ 872428 w 1164553"/>
              <a:gd name="connsiteY0" fmla="*/ 1664282 h 2343814"/>
              <a:gd name="connsiteX1" fmla="*/ 854663 w 1164553"/>
              <a:gd name="connsiteY1" fmla="*/ 2005199 h 2343814"/>
              <a:gd name="connsiteX2" fmla="*/ 863576 w 1164553"/>
              <a:gd name="connsiteY2" fmla="*/ 2004048 h 2343814"/>
              <a:gd name="connsiteX3" fmla="*/ 914908 w 1164553"/>
              <a:gd name="connsiteY3" fmla="*/ 2010678 h 2343814"/>
              <a:gd name="connsiteX4" fmla="*/ 892345 w 1164553"/>
              <a:gd name="connsiteY4" fmla="*/ 1664282 h 2343814"/>
              <a:gd name="connsiteX5" fmla="*/ 162987 w 1164553"/>
              <a:gd name="connsiteY5" fmla="*/ 0 h 2343814"/>
              <a:gd name="connsiteX6" fmla="*/ 243863 w 1164553"/>
              <a:gd name="connsiteY6" fmla="*/ 187078 h 2343814"/>
              <a:gd name="connsiteX7" fmla="*/ 636846 w 1164553"/>
              <a:gd name="connsiteY7" fmla="*/ 433497 h 2343814"/>
              <a:gd name="connsiteX8" fmla="*/ 654287 w 1164553"/>
              <a:gd name="connsiteY8" fmla="*/ 329883 h 2343814"/>
              <a:gd name="connsiteX9" fmla="*/ 898985 w 1164553"/>
              <a:gd name="connsiteY9" fmla="*/ 135339 h 2343814"/>
              <a:gd name="connsiteX10" fmla="*/ 1164553 w 1164553"/>
              <a:gd name="connsiteY10" fmla="*/ 453869 h 2343814"/>
              <a:gd name="connsiteX11" fmla="*/ 1067911 w 1164553"/>
              <a:gd name="connsiteY11" fmla="*/ 699662 h 2343814"/>
              <a:gd name="connsiteX12" fmla="*/ 1015072 w 1164553"/>
              <a:gd name="connsiteY12" fmla="*/ 738114 h 2343814"/>
              <a:gd name="connsiteX13" fmla="*/ 1129143 w 1164553"/>
              <a:gd name="connsiteY13" fmla="*/ 1664282 h 2343814"/>
              <a:gd name="connsiteX14" fmla="*/ 1047260 w 1164553"/>
              <a:gd name="connsiteY14" fmla="*/ 1664282 h 2343814"/>
              <a:gd name="connsiteX15" fmla="*/ 1022694 w 1164553"/>
              <a:gd name="connsiteY15" fmla="*/ 2041442 h 2343814"/>
              <a:gd name="connsiteX16" fmla="*/ 1051361 w 1164553"/>
              <a:gd name="connsiteY16" fmla="*/ 2053806 h 2343814"/>
              <a:gd name="connsiteX17" fmla="*/ 1129144 w 1164553"/>
              <a:gd name="connsiteY17" fmla="*/ 2173931 h 2343814"/>
              <a:gd name="connsiteX18" fmla="*/ 863576 w 1164553"/>
              <a:gd name="connsiteY18" fmla="*/ 2343814 h 2343814"/>
              <a:gd name="connsiteX19" fmla="*/ 598008 w 1164553"/>
              <a:gd name="connsiteY19" fmla="*/ 2173931 h 2343814"/>
              <a:gd name="connsiteX20" fmla="*/ 760205 w 1164553"/>
              <a:gd name="connsiteY20" fmla="*/ 2017398 h 2343814"/>
              <a:gd name="connsiteX21" fmla="*/ 766852 w 1164553"/>
              <a:gd name="connsiteY21" fmla="*/ 2016540 h 2343814"/>
              <a:gd name="connsiteX22" fmla="*/ 748496 w 1164553"/>
              <a:gd name="connsiteY22" fmla="*/ 1664282 h 2343814"/>
              <a:gd name="connsiteX23" fmla="*/ 668826 w 1164553"/>
              <a:gd name="connsiteY23" fmla="*/ 1664282 h 2343814"/>
              <a:gd name="connsiteX24" fmla="*/ 769550 w 1164553"/>
              <a:gd name="connsiteY24" fmla="*/ 846484 h 2343814"/>
              <a:gd name="connsiteX25" fmla="*/ 402405 w 1164553"/>
              <a:gd name="connsiteY25" fmla="*/ 894692 h 2343814"/>
              <a:gd name="connsiteX26" fmla="*/ 364106 w 1164553"/>
              <a:gd name="connsiteY26" fmla="*/ 603014 h 2343814"/>
              <a:gd name="connsiteX27" fmla="*/ 301411 w 1164553"/>
              <a:gd name="connsiteY27" fmla="*/ 611246 h 2343814"/>
              <a:gd name="connsiteX28" fmla="*/ 399243 w 1164553"/>
              <a:gd name="connsiteY28" fmla="*/ 384898 h 2343814"/>
              <a:gd name="connsiteX29" fmla="*/ 552192 w 1164553"/>
              <a:gd name="connsiteY29" fmla="*/ 578317 h 2343814"/>
              <a:gd name="connsiteX30" fmla="*/ 489497 w 1164553"/>
              <a:gd name="connsiteY30" fmla="*/ 586549 h 2343814"/>
              <a:gd name="connsiteX31" fmla="*/ 511331 w 1164553"/>
              <a:gd name="connsiteY31" fmla="*/ 752837 h 2343814"/>
              <a:gd name="connsiteX32" fmla="*/ 755353 w 1164553"/>
              <a:gd name="connsiteY32" fmla="*/ 720795 h 2343814"/>
              <a:gd name="connsiteX33" fmla="*/ 750504 w 1164553"/>
              <a:gd name="connsiteY33" fmla="*/ 717999 h 2343814"/>
              <a:gd name="connsiteX34" fmla="*/ 654287 w 1164553"/>
              <a:gd name="connsiteY34" fmla="*/ 577855 h 2343814"/>
              <a:gd name="connsiteX35" fmla="*/ 647194 w 1164553"/>
              <a:gd name="connsiteY35" fmla="*/ 535719 h 2343814"/>
              <a:gd name="connsiteX36" fmla="*/ 186680 w 1164553"/>
              <a:gd name="connsiteY36" fmla="*/ 246954 h 2343814"/>
              <a:gd name="connsiteX37" fmla="*/ 0 w 1164553"/>
              <a:gd name="connsiteY37" fmla="*/ 244477 h 23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64553" h="2343814">
                <a:moveTo>
                  <a:pt x="872428" y="1664282"/>
                </a:moveTo>
                <a:lnTo>
                  <a:pt x="854663" y="2005199"/>
                </a:lnTo>
                <a:lnTo>
                  <a:pt x="863576" y="2004048"/>
                </a:lnTo>
                <a:lnTo>
                  <a:pt x="914908" y="2010678"/>
                </a:lnTo>
                <a:lnTo>
                  <a:pt x="892345" y="1664282"/>
                </a:lnTo>
                <a:close/>
                <a:moveTo>
                  <a:pt x="162987" y="0"/>
                </a:moveTo>
                <a:lnTo>
                  <a:pt x="243863" y="187078"/>
                </a:lnTo>
                <a:lnTo>
                  <a:pt x="636846" y="433497"/>
                </a:lnTo>
                <a:lnTo>
                  <a:pt x="654287" y="329883"/>
                </a:lnTo>
                <a:cubicBezTo>
                  <a:pt x="694602" y="215558"/>
                  <a:pt x="788983" y="135339"/>
                  <a:pt x="898985" y="135339"/>
                </a:cubicBezTo>
                <a:cubicBezTo>
                  <a:pt x="1045654" y="135339"/>
                  <a:pt x="1164553" y="277950"/>
                  <a:pt x="1164553" y="453869"/>
                </a:cubicBezTo>
                <a:cubicBezTo>
                  <a:pt x="1164553" y="552824"/>
                  <a:pt x="1126933" y="641239"/>
                  <a:pt x="1067911" y="699662"/>
                </a:cubicBezTo>
                <a:lnTo>
                  <a:pt x="1015072" y="738114"/>
                </a:lnTo>
                <a:lnTo>
                  <a:pt x="1129143" y="1664282"/>
                </a:lnTo>
                <a:lnTo>
                  <a:pt x="1047260" y="1664282"/>
                </a:lnTo>
                <a:lnTo>
                  <a:pt x="1022694" y="2041442"/>
                </a:lnTo>
                <a:lnTo>
                  <a:pt x="1051361" y="2053806"/>
                </a:lnTo>
                <a:cubicBezTo>
                  <a:pt x="1099419" y="2084549"/>
                  <a:pt x="1129144" y="2127019"/>
                  <a:pt x="1129144" y="2173931"/>
                </a:cubicBezTo>
                <a:cubicBezTo>
                  <a:pt x="1129144" y="2267755"/>
                  <a:pt x="1010245" y="2343814"/>
                  <a:pt x="863576" y="2343814"/>
                </a:cubicBezTo>
                <a:cubicBezTo>
                  <a:pt x="716907" y="2343814"/>
                  <a:pt x="598008" y="2267755"/>
                  <a:pt x="598008" y="2173931"/>
                </a:cubicBezTo>
                <a:cubicBezTo>
                  <a:pt x="598008" y="2103563"/>
                  <a:pt x="664889" y="2043188"/>
                  <a:pt x="760205" y="2017398"/>
                </a:cubicBezTo>
                <a:lnTo>
                  <a:pt x="766852" y="2016540"/>
                </a:lnTo>
                <a:lnTo>
                  <a:pt x="748496" y="1664282"/>
                </a:lnTo>
                <a:lnTo>
                  <a:pt x="668826" y="1664282"/>
                </a:lnTo>
                <a:lnTo>
                  <a:pt x="769550" y="846484"/>
                </a:lnTo>
                <a:lnTo>
                  <a:pt x="402405" y="894692"/>
                </a:lnTo>
                <a:lnTo>
                  <a:pt x="364106" y="603014"/>
                </a:lnTo>
                <a:lnTo>
                  <a:pt x="301411" y="611246"/>
                </a:lnTo>
                <a:lnTo>
                  <a:pt x="399243" y="384898"/>
                </a:lnTo>
                <a:lnTo>
                  <a:pt x="552192" y="578317"/>
                </a:lnTo>
                <a:lnTo>
                  <a:pt x="489497" y="586549"/>
                </a:lnTo>
                <a:lnTo>
                  <a:pt x="511331" y="752837"/>
                </a:lnTo>
                <a:lnTo>
                  <a:pt x="755353" y="720795"/>
                </a:lnTo>
                <a:lnTo>
                  <a:pt x="750504" y="717999"/>
                </a:lnTo>
                <a:cubicBezTo>
                  <a:pt x="708119" y="683654"/>
                  <a:pt x="674445" y="635018"/>
                  <a:pt x="654287" y="577855"/>
                </a:cubicBezTo>
                <a:lnTo>
                  <a:pt x="647194" y="535719"/>
                </a:lnTo>
                <a:lnTo>
                  <a:pt x="186680" y="246954"/>
                </a:lnTo>
                <a:lnTo>
                  <a:pt x="0" y="244477"/>
                </a:ln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4885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par>
                                <p:cTn id="11" presetID="26"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xEl>
                                              <p:pRg st="12" end="1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
                                            <p:txEl>
                                              <p:pRg st="13" end="1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
                                            <p:txEl>
                                              <p:pRg st="15" end="15"/>
                                            </p:txEl>
                                          </p:spTgt>
                                        </p:tgtEl>
                                        <p:attrNameLst>
                                          <p:attrName>style.visibility</p:attrName>
                                        </p:attrNameLst>
                                      </p:cBhvr>
                                      <p:to>
                                        <p:strVal val="visible"/>
                                      </p:to>
                                    </p:set>
                                  </p:childTnLst>
                                </p:cTn>
                              </p:par>
                              <p:par>
                                <p:cTn id="53" presetID="53" presetClass="entr" presetSubtype="16"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1">
                                            <p:txEl>
                                              <p:pRg st="17" end="17"/>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1">
                                            <p:txEl>
                                              <p:pRg st="19" end="19"/>
                                            </p:txEl>
                                          </p:spTgt>
                                        </p:tgtEl>
                                        <p:attrNameLst>
                                          <p:attrName>style.visibility</p:attrName>
                                        </p:attrNameLst>
                                      </p:cBhvr>
                                      <p:to>
                                        <p:strVal val="visible"/>
                                      </p:to>
                                    </p:set>
                                  </p:childTnLst>
                                </p:cTn>
                              </p:par>
                              <p:par>
                                <p:cTn id="66" presetID="45" presetClass="entr" presetSubtype="0"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2000"/>
                                        <p:tgtEl>
                                          <p:spTgt spid="32"/>
                                        </p:tgtEl>
                                      </p:cBhvr>
                                    </p:animEffect>
                                    <p:anim calcmode="lin" valueType="num">
                                      <p:cBhvr>
                                        <p:cTn id="69" dur="2000" fill="hold"/>
                                        <p:tgtEl>
                                          <p:spTgt spid="32"/>
                                        </p:tgtEl>
                                        <p:attrNameLst>
                                          <p:attrName>ppt_w</p:attrName>
                                        </p:attrNameLst>
                                      </p:cBhvr>
                                      <p:tavLst>
                                        <p:tav tm="0" fmla="#ppt_w*sin(2.5*pi*$)">
                                          <p:val>
                                            <p:fltVal val="0"/>
                                          </p:val>
                                        </p:tav>
                                        <p:tav tm="100000">
                                          <p:val>
                                            <p:fltVal val="1"/>
                                          </p:val>
                                        </p:tav>
                                      </p:tavLst>
                                    </p:anim>
                                    <p:anim calcmode="lin" valueType="num">
                                      <p:cBhvr>
                                        <p:cTn id="70" dur="20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3BC276-C18B-4F95-B7B8-2745ED933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p:cNvSpPr txBox="1"/>
          <p:nvPr/>
        </p:nvSpPr>
        <p:spPr>
          <a:xfrm>
            <a:off x="38100" y="6408530"/>
            <a:ext cx="2667000" cy="369332"/>
          </a:xfrm>
          <a:prstGeom prst="rect">
            <a:avLst/>
          </a:prstGeom>
          <a:noFill/>
        </p:spPr>
        <p:txBody>
          <a:bodyPr wrap="square" rtlCol="0">
            <a:spAutoFit/>
          </a:bodyPr>
          <a:lstStyle/>
          <a:p>
            <a:r>
              <a:rPr lang="en-US" dirty="0">
                <a:solidFill>
                  <a:schemeClr val="bg1"/>
                </a:solidFill>
              </a:rPr>
              <a:t>Mormon 6:9-15</a:t>
            </a:r>
          </a:p>
        </p:txBody>
      </p:sp>
      <p:sp>
        <p:nvSpPr>
          <p:cNvPr id="11" name="TextBox 10"/>
          <p:cNvSpPr txBox="1"/>
          <p:nvPr/>
        </p:nvSpPr>
        <p:spPr>
          <a:xfrm>
            <a:off x="1371600" y="1"/>
            <a:ext cx="9296400" cy="646331"/>
          </a:xfrm>
          <a:prstGeom prst="rect">
            <a:avLst/>
          </a:prstGeom>
          <a:noFill/>
        </p:spPr>
        <p:txBody>
          <a:bodyPr wrap="square" rtlCol="0">
            <a:spAutoFit/>
          </a:bodyPr>
          <a:lstStyle/>
          <a:p>
            <a:pPr algn="ctr"/>
            <a:r>
              <a:rPr lang="en-US" sz="3600" dirty="0">
                <a:solidFill>
                  <a:schemeClr val="bg1"/>
                </a:solidFill>
              </a:rPr>
              <a:t>Those That Fell In Death</a:t>
            </a:r>
            <a:endParaRPr lang="en-US" sz="3600" dirty="0">
              <a:solidFill>
                <a:schemeClr val="bg1"/>
              </a:solidFill>
              <a:latin typeface="Tw Cen MT" pitchFamily="34" charset="0"/>
            </a:endParaRPr>
          </a:p>
        </p:txBody>
      </p:sp>
      <p:sp>
        <p:nvSpPr>
          <p:cNvPr id="22" name="Rectangle 21"/>
          <p:cNvSpPr/>
          <p:nvPr/>
        </p:nvSpPr>
        <p:spPr>
          <a:xfrm>
            <a:off x="1855693" y="593509"/>
            <a:ext cx="7637929" cy="923330"/>
          </a:xfrm>
          <a:prstGeom prst="rect">
            <a:avLst/>
          </a:prstGeom>
        </p:spPr>
        <p:txBody>
          <a:bodyPr wrap="square">
            <a:spAutoFit/>
          </a:bodyPr>
          <a:lstStyle/>
          <a:p>
            <a:pPr fontAlgn="base"/>
            <a:r>
              <a:rPr lang="en-US" dirty="0">
                <a:solidFill>
                  <a:schemeClr val="bg1"/>
                </a:solidFill>
              </a:rPr>
              <a:t>Mormon fell wounded but did not die</a:t>
            </a:r>
          </a:p>
          <a:p>
            <a:pPr fontAlgn="base"/>
            <a:endParaRPr lang="en-US" dirty="0">
              <a:solidFill>
                <a:schemeClr val="bg1"/>
              </a:solidFill>
            </a:endParaRPr>
          </a:p>
          <a:p>
            <a:pPr fontAlgn="base"/>
            <a:r>
              <a:rPr lang="en-US" dirty="0">
                <a:solidFill>
                  <a:schemeClr val="bg1"/>
                </a:solidFill>
              </a:rPr>
              <a:t>Twenty four saved: Mormon and Moroni included fled to the south</a:t>
            </a:r>
          </a:p>
        </p:txBody>
      </p:sp>
      <p:sp>
        <p:nvSpPr>
          <p:cNvPr id="7" name="Rectangle 6"/>
          <p:cNvSpPr/>
          <p:nvPr/>
        </p:nvSpPr>
        <p:spPr>
          <a:xfrm>
            <a:off x="5372599" y="1974395"/>
            <a:ext cx="5486400" cy="4524315"/>
          </a:xfrm>
          <a:prstGeom prst="rect">
            <a:avLst/>
          </a:prstGeom>
        </p:spPr>
        <p:txBody>
          <a:bodyPr wrap="square">
            <a:spAutoFit/>
          </a:bodyPr>
          <a:lstStyle/>
          <a:p>
            <a:pPr algn="ctr" fontAlgn="base"/>
            <a:r>
              <a:rPr lang="en-US" sz="2400" dirty="0">
                <a:solidFill>
                  <a:srgbClr val="FFFF00"/>
                </a:solidFill>
              </a:rPr>
              <a:t>Those who died led by Moroni:</a:t>
            </a:r>
          </a:p>
          <a:p>
            <a:pPr algn="ctr" fontAlgn="base"/>
            <a:r>
              <a:rPr lang="en-US" sz="2400" dirty="0">
                <a:solidFill>
                  <a:srgbClr val="FFFF00"/>
                </a:solidFill>
              </a:rPr>
              <a:t> 10 thousand each ‘tribe’</a:t>
            </a:r>
          </a:p>
          <a:p>
            <a:pPr fontAlgn="base"/>
            <a:endParaRPr lang="en-US" sz="2400" dirty="0">
              <a:solidFill>
                <a:srgbClr val="FFFF00"/>
              </a:solidFill>
            </a:endParaRPr>
          </a:p>
          <a:p>
            <a:pPr algn="ctr" fontAlgn="base"/>
            <a:r>
              <a:rPr lang="en-US" dirty="0" err="1">
                <a:solidFill>
                  <a:schemeClr val="bg1"/>
                </a:solidFill>
              </a:rPr>
              <a:t>Gidgiddonah</a:t>
            </a:r>
            <a:endParaRPr lang="en-US" dirty="0">
              <a:solidFill>
                <a:schemeClr val="bg1"/>
              </a:solidFill>
            </a:endParaRPr>
          </a:p>
          <a:p>
            <a:pPr algn="ctr" fontAlgn="base"/>
            <a:r>
              <a:rPr lang="en-US" dirty="0" err="1">
                <a:solidFill>
                  <a:schemeClr val="bg1"/>
                </a:solidFill>
              </a:rPr>
              <a:t>Lamah</a:t>
            </a:r>
            <a:endParaRPr lang="en-US" dirty="0">
              <a:solidFill>
                <a:schemeClr val="bg1"/>
              </a:solidFill>
            </a:endParaRPr>
          </a:p>
          <a:p>
            <a:pPr algn="ctr" fontAlgn="base"/>
            <a:r>
              <a:rPr lang="en-US" dirty="0" err="1">
                <a:solidFill>
                  <a:schemeClr val="bg1"/>
                </a:solidFill>
              </a:rPr>
              <a:t>Gilgal</a:t>
            </a:r>
            <a:endParaRPr lang="en-US" dirty="0">
              <a:solidFill>
                <a:schemeClr val="bg1"/>
              </a:solidFill>
            </a:endParaRPr>
          </a:p>
          <a:p>
            <a:pPr algn="ctr" fontAlgn="base"/>
            <a:r>
              <a:rPr lang="en-US" dirty="0" err="1">
                <a:solidFill>
                  <a:schemeClr val="bg1"/>
                </a:solidFill>
              </a:rPr>
              <a:t>Jeneum</a:t>
            </a:r>
            <a:endParaRPr lang="en-US" dirty="0">
              <a:solidFill>
                <a:schemeClr val="bg1"/>
              </a:solidFill>
            </a:endParaRPr>
          </a:p>
          <a:p>
            <a:pPr algn="ctr" fontAlgn="base"/>
            <a:r>
              <a:rPr lang="en-US" dirty="0" err="1">
                <a:solidFill>
                  <a:schemeClr val="bg1"/>
                </a:solidFill>
              </a:rPr>
              <a:t>Cumenihah</a:t>
            </a:r>
            <a:endParaRPr lang="en-US" dirty="0">
              <a:solidFill>
                <a:schemeClr val="bg1"/>
              </a:solidFill>
            </a:endParaRPr>
          </a:p>
          <a:p>
            <a:pPr algn="ctr" fontAlgn="base"/>
            <a:r>
              <a:rPr lang="en-US" dirty="0" err="1">
                <a:solidFill>
                  <a:schemeClr val="bg1"/>
                </a:solidFill>
              </a:rPr>
              <a:t>Moronihah</a:t>
            </a:r>
            <a:endParaRPr lang="en-US" dirty="0">
              <a:solidFill>
                <a:schemeClr val="bg1"/>
              </a:solidFill>
            </a:endParaRPr>
          </a:p>
          <a:p>
            <a:pPr algn="ctr" fontAlgn="base"/>
            <a:r>
              <a:rPr lang="en-US" dirty="0" err="1">
                <a:solidFill>
                  <a:schemeClr val="bg1"/>
                </a:solidFill>
              </a:rPr>
              <a:t>Antionum</a:t>
            </a:r>
            <a:endParaRPr lang="en-US" dirty="0">
              <a:solidFill>
                <a:schemeClr val="bg1"/>
              </a:solidFill>
            </a:endParaRPr>
          </a:p>
          <a:p>
            <a:pPr algn="ctr" fontAlgn="base"/>
            <a:r>
              <a:rPr lang="en-US" dirty="0" err="1">
                <a:solidFill>
                  <a:schemeClr val="bg1"/>
                </a:solidFill>
              </a:rPr>
              <a:t>Shiblom</a:t>
            </a:r>
            <a:endParaRPr lang="en-US" dirty="0">
              <a:solidFill>
                <a:schemeClr val="bg1"/>
              </a:solidFill>
            </a:endParaRPr>
          </a:p>
          <a:p>
            <a:pPr algn="ctr" fontAlgn="base"/>
            <a:r>
              <a:rPr lang="en-US" dirty="0">
                <a:solidFill>
                  <a:schemeClr val="bg1"/>
                </a:solidFill>
              </a:rPr>
              <a:t>Shem</a:t>
            </a:r>
          </a:p>
          <a:p>
            <a:pPr algn="ctr" fontAlgn="base"/>
            <a:r>
              <a:rPr lang="en-US" dirty="0">
                <a:solidFill>
                  <a:schemeClr val="bg1"/>
                </a:solidFill>
              </a:rPr>
              <a:t>Josh</a:t>
            </a:r>
          </a:p>
          <a:p>
            <a:pPr algn="ctr" fontAlgn="base"/>
            <a:r>
              <a:rPr lang="en-US" dirty="0">
                <a:solidFill>
                  <a:schemeClr val="bg1"/>
                </a:solidFill>
              </a:rPr>
              <a:t>And 10 more with 10,000 each</a:t>
            </a:r>
          </a:p>
          <a:p>
            <a:pPr fontAlgn="base"/>
            <a:endParaRPr lang="en-US" dirty="0">
              <a:solidFill>
                <a:schemeClr val="bg1"/>
              </a:solidFill>
            </a:endParaRPr>
          </a:p>
        </p:txBody>
      </p:sp>
      <p:grpSp>
        <p:nvGrpSpPr>
          <p:cNvPr id="2" name="Group 1">
            <a:extLst>
              <a:ext uri="{FF2B5EF4-FFF2-40B4-BE49-F238E27FC236}">
                <a16:creationId xmlns:a16="http://schemas.microsoft.com/office/drawing/2014/main" id="{B12B466B-C170-4280-80F1-6024A3199548}"/>
              </a:ext>
            </a:extLst>
          </p:cNvPr>
          <p:cNvGrpSpPr/>
          <p:nvPr/>
        </p:nvGrpSpPr>
        <p:grpSpPr>
          <a:xfrm>
            <a:off x="2442882" y="1835914"/>
            <a:ext cx="3082616" cy="4953669"/>
            <a:chOff x="2442882" y="1835914"/>
            <a:chExt cx="3082616" cy="4953669"/>
          </a:xfrm>
        </p:grpSpPr>
        <p:pic>
          <p:nvPicPr>
            <p:cNvPr id="4" name="Picture 3">
              <a:extLst>
                <a:ext uri="{FF2B5EF4-FFF2-40B4-BE49-F238E27FC236}">
                  <a16:creationId xmlns:a16="http://schemas.microsoft.com/office/drawing/2014/main" id="{BA1FDFA5-EFDB-47D0-A822-F522B7CF27F6}"/>
                </a:ext>
              </a:extLst>
            </p:cNvPr>
            <p:cNvPicPr>
              <a:picLocks noChangeAspect="1"/>
            </p:cNvPicPr>
            <p:nvPr/>
          </p:nvPicPr>
          <p:blipFill rotWithShape="1">
            <a:blip r:embed="rId3">
              <a:extLst>
                <a:ext uri="{28A0092B-C50C-407E-A947-70E740481C1C}">
                  <a14:useLocalDpi xmlns:a14="http://schemas.microsoft.com/office/drawing/2010/main" val="0"/>
                </a:ext>
              </a:extLst>
            </a:blip>
            <a:srcRect r="3596"/>
            <a:stretch/>
          </p:blipFill>
          <p:spPr>
            <a:xfrm>
              <a:off x="2561665" y="1835914"/>
              <a:ext cx="2963833" cy="4814888"/>
            </a:xfrm>
            <a:prstGeom prst="rect">
              <a:avLst/>
            </a:prstGeom>
          </p:spPr>
        </p:pic>
        <p:sp>
          <p:nvSpPr>
            <p:cNvPr id="9" name="Rectangle 8">
              <a:extLst>
                <a:ext uri="{FF2B5EF4-FFF2-40B4-BE49-F238E27FC236}">
                  <a16:creationId xmlns:a16="http://schemas.microsoft.com/office/drawing/2014/main" id="{E411CDF8-A002-438C-A57A-E55C219B0734}"/>
                </a:ext>
              </a:extLst>
            </p:cNvPr>
            <p:cNvSpPr/>
            <p:nvPr/>
          </p:nvSpPr>
          <p:spPr>
            <a:xfrm>
              <a:off x="2442882" y="6558751"/>
              <a:ext cx="1039905" cy="230832"/>
            </a:xfrm>
            <a:prstGeom prst="rect">
              <a:avLst/>
            </a:prstGeom>
          </p:spPr>
          <p:txBody>
            <a:bodyPr wrap="square">
              <a:spAutoFit/>
            </a:bodyPr>
            <a:lstStyle/>
            <a:p>
              <a:r>
                <a:rPr lang="en-US" sz="900" dirty="0">
                  <a:solidFill>
                    <a:schemeClr val="bg1"/>
                  </a:solidFill>
                </a:rPr>
                <a:t>Walter </a:t>
              </a:r>
              <a:r>
                <a:rPr lang="en-US" sz="900" dirty="0" err="1">
                  <a:solidFill>
                    <a:schemeClr val="bg1"/>
                  </a:solidFill>
                </a:rPr>
                <a:t>Rane</a:t>
              </a:r>
              <a:endParaRPr lang="en-US" sz="900" dirty="0">
                <a:solidFill>
                  <a:schemeClr val="bg1"/>
                </a:solidFill>
              </a:endParaRPr>
            </a:p>
          </p:txBody>
        </p:sp>
      </p:grpSp>
    </p:spTree>
    <p:extLst>
      <p:ext uri="{BB962C8B-B14F-4D97-AF65-F5344CB8AC3E}">
        <p14:creationId xmlns:p14="http://schemas.microsoft.com/office/powerpoint/2010/main" val="107194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FC356F1-C02F-4966-9F60-03A058CA1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p:cNvSpPr txBox="1"/>
          <p:nvPr/>
        </p:nvSpPr>
        <p:spPr>
          <a:xfrm>
            <a:off x="38100" y="6455259"/>
            <a:ext cx="2667000" cy="369332"/>
          </a:xfrm>
          <a:prstGeom prst="rect">
            <a:avLst/>
          </a:prstGeom>
          <a:noFill/>
        </p:spPr>
        <p:txBody>
          <a:bodyPr wrap="square" rtlCol="0">
            <a:spAutoFit/>
          </a:bodyPr>
          <a:lstStyle/>
          <a:p>
            <a:r>
              <a:rPr lang="en-US" dirty="0">
                <a:solidFill>
                  <a:schemeClr val="bg1"/>
                </a:solidFill>
              </a:rPr>
              <a:t>Mormon 6:16-22</a:t>
            </a:r>
          </a:p>
        </p:txBody>
      </p:sp>
      <p:sp>
        <p:nvSpPr>
          <p:cNvPr id="11" name="TextBox 10"/>
          <p:cNvSpPr txBox="1"/>
          <p:nvPr/>
        </p:nvSpPr>
        <p:spPr>
          <a:xfrm>
            <a:off x="1371600" y="1"/>
            <a:ext cx="9296400" cy="646331"/>
          </a:xfrm>
          <a:prstGeom prst="rect">
            <a:avLst/>
          </a:prstGeom>
          <a:noFill/>
        </p:spPr>
        <p:txBody>
          <a:bodyPr wrap="square" rtlCol="0">
            <a:spAutoFit/>
          </a:bodyPr>
          <a:lstStyle/>
          <a:p>
            <a:pPr algn="ctr"/>
            <a:r>
              <a:rPr lang="en-US" sz="3600" dirty="0">
                <a:solidFill>
                  <a:schemeClr val="bg1"/>
                </a:solidFill>
              </a:rPr>
              <a:t>Do Not Reject His Open Arms</a:t>
            </a:r>
            <a:endParaRPr lang="en-US" sz="3600" dirty="0">
              <a:solidFill>
                <a:schemeClr val="bg1"/>
              </a:solidFill>
              <a:latin typeface="Tw Cen MT" pitchFamily="34" charset="0"/>
            </a:endParaRPr>
          </a:p>
        </p:txBody>
      </p:sp>
      <p:sp>
        <p:nvSpPr>
          <p:cNvPr id="22" name="Rectangle 21"/>
          <p:cNvSpPr/>
          <p:nvPr/>
        </p:nvSpPr>
        <p:spPr>
          <a:xfrm>
            <a:off x="2541493" y="726088"/>
            <a:ext cx="7328647" cy="923330"/>
          </a:xfrm>
          <a:prstGeom prst="rect">
            <a:avLst/>
          </a:prstGeom>
        </p:spPr>
        <p:txBody>
          <a:bodyPr wrap="square">
            <a:spAutoFit/>
          </a:bodyPr>
          <a:lstStyle/>
          <a:p>
            <a:pPr fontAlgn="base"/>
            <a:r>
              <a:rPr lang="en-US" dirty="0">
                <a:solidFill>
                  <a:srgbClr val="FFFF00"/>
                </a:solidFill>
              </a:rPr>
              <a:t>Mormon mourned the deaths of his people and sorrowed that they had not changed their ways. He said that if they had set aside their pride and repented of their sins, their reunion with the Savior would have been joyful.</a:t>
            </a:r>
          </a:p>
        </p:txBody>
      </p:sp>
      <p:sp>
        <p:nvSpPr>
          <p:cNvPr id="8" name="Rectangle 7"/>
          <p:cNvSpPr/>
          <p:nvPr/>
        </p:nvSpPr>
        <p:spPr>
          <a:xfrm>
            <a:off x="3415545" y="1729174"/>
            <a:ext cx="7096683" cy="5078313"/>
          </a:xfrm>
          <a:prstGeom prst="rect">
            <a:avLst/>
          </a:prstGeom>
        </p:spPr>
        <p:txBody>
          <a:bodyPr wrap="square">
            <a:spAutoFit/>
          </a:bodyPr>
          <a:lstStyle/>
          <a:p>
            <a:pPr fontAlgn="base"/>
            <a:r>
              <a:rPr lang="en-US" dirty="0">
                <a:solidFill>
                  <a:schemeClr val="bg1"/>
                </a:solidFill>
              </a:rPr>
              <a:t>“We long for the ultimate blessing of the Atonement—to become one with Him, to be in His divine presence, to be called individually by name as He warmly welcomes us home with a radiant smile, beckoning us with open arms to be enfolded in His boundless love. How gloriously sublime this experience will be if we can feel worthy enough to be in His presence! </a:t>
            </a:r>
          </a:p>
          <a:p>
            <a:pPr fontAlgn="base"/>
            <a:endParaRPr lang="en-US" dirty="0">
              <a:solidFill>
                <a:schemeClr val="bg1"/>
              </a:solidFill>
            </a:endParaRPr>
          </a:p>
          <a:p>
            <a:pPr fontAlgn="base"/>
            <a:r>
              <a:rPr lang="en-US" dirty="0">
                <a:solidFill>
                  <a:schemeClr val="bg1"/>
                </a:solidFill>
              </a:rPr>
              <a:t>The free gift of His great atoning sacrifice for each of us is the only way we can be exalted enough to stand before Him and see Him face-to-face. The overwhelming message of the Atonement is the perfect love the Savior has for each and all of us. It is a love which is full of mercy, patience, grace, equity, long-suffering, and, above all, forgiving.</a:t>
            </a:r>
          </a:p>
          <a:p>
            <a:pPr fontAlgn="base"/>
            <a:endParaRPr lang="en-US" dirty="0">
              <a:solidFill>
                <a:schemeClr val="bg1"/>
              </a:solidFill>
            </a:endParaRPr>
          </a:p>
          <a:p>
            <a:pPr fontAlgn="base"/>
            <a:r>
              <a:rPr lang="en-US" dirty="0">
                <a:solidFill>
                  <a:schemeClr val="bg1"/>
                </a:solidFill>
              </a:rPr>
              <a:t>“The evil influence of Satan would destroy any hope we have in overcoming our mistakes. He would have us feel that we are lost and that there is no hope. In contrast, Jesus reaches down to us to lift us up. Through our repentance and the gift of the Atonement, we can prepare to be worthy to stand in His presence.” </a:t>
            </a:r>
          </a:p>
          <a:p>
            <a:pPr fontAlgn="base"/>
            <a:r>
              <a:rPr lang="en-US" dirty="0">
                <a:solidFill>
                  <a:schemeClr val="bg1"/>
                </a:solidFill>
              </a:rPr>
              <a:t>President James E. Faust</a:t>
            </a:r>
          </a:p>
        </p:txBody>
      </p:sp>
      <p:grpSp>
        <p:nvGrpSpPr>
          <p:cNvPr id="5" name="Group 4">
            <a:extLst>
              <a:ext uri="{FF2B5EF4-FFF2-40B4-BE49-F238E27FC236}">
                <a16:creationId xmlns:a16="http://schemas.microsoft.com/office/drawing/2014/main" id="{1E811622-A036-40A2-AB41-AEFBBDD25578}"/>
              </a:ext>
            </a:extLst>
          </p:cNvPr>
          <p:cNvGrpSpPr/>
          <p:nvPr/>
        </p:nvGrpSpPr>
        <p:grpSpPr>
          <a:xfrm>
            <a:off x="374273" y="2313317"/>
            <a:ext cx="2749925" cy="3540382"/>
            <a:chOff x="1056714" y="2724327"/>
            <a:chExt cx="2749925" cy="3540382"/>
          </a:xfrm>
        </p:grpSpPr>
        <p:grpSp>
          <p:nvGrpSpPr>
            <p:cNvPr id="2" name="Group 1">
              <a:extLst>
                <a:ext uri="{FF2B5EF4-FFF2-40B4-BE49-F238E27FC236}">
                  <a16:creationId xmlns:a16="http://schemas.microsoft.com/office/drawing/2014/main" id="{BC3E125B-31F2-48EE-9AAF-19BC8098253D}"/>
                </a:ext>
              </a:extLst>
            </p:cNvPr>
            <p:cNvGrpSpPr/>
            <p:nvPr/>
          </p:nvGrpSpPr>
          <p:grpSpPr>
            <a:xfrm>
              <a:off x="1056714" y="2724327"/>
              <a:ext cx="2666999" cy="3314329"/>
              <a:chOff x="1056714" y="2724327"/>
              <a:chExt cx="2666999" cy="3314329"/>
            </a:xfrm>
          </p:grpSpPr>
          <p:pic>
            <p:nvPicPr>
              <p:cNvPr id="4" name="Picture 3">
                <a:extLst>
                  <a:ext uri="{FF2B5EF4-FFF2-40B4-BE49-F238E27FC236}">
                    <a16:creationId xmlns:a16="http://schemas.microsoft.com/office/drawing/2014/main" id="{F4A20C99-AA6F-4089-A47D-23B9E677F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714" y="2724327"/>
                <a:ext cx="2666999" cy="3314329"/>
              </a:xfrm>
              <a:prstGeom prst="rect">
                <a:avLst/>
              </a:prstGeom>
            </p:spPr>
          </p:pic>
          <p:pic>
            <p:nvPicPr>
              <p:cNvPr id="10" name="Picture 9">
                <a:extLst>
                  <a:ext uri="{FF2B5EF4-FFF2-40B4-BE49-F238E27FC236}">
                    <a16:creationId xmlns:a16="http://schemas.microsoft.com/office/drawing/2014/main" id="{41D5A897-5106-4062-AFC0-0A404FC9D76C}"/>
                  </a:ext>
                </a:extLst>
              </p:cNvPr>
              <p:cNvPicPr>
                <a:picLocks noChangeAspect="1"/>
              </p:cNvPicPr>
              <p:nvPr/>
            </p:nvPicPr>
            <p:blipFill rotWithShape="1">
              <a:blip r:embed="rId3">
                <a:extLst>
                  <a:ext uri="{28A0092B-C50C-407E-A947-70E740481C1C}">
                    <a14:useLocalDpi xmlns:a14="http://schemas.microsoft.com/office/drawing/2010/main" val="0"/>
                  </a:ext>
                </a:extLst>
              </a:blip>
              <a:srcRect l="68614" t="4897" b="80497"/>
              <a:stretch/>
            </p:blipFill>
            <p:spPr>
              <a:xfrm>
                <a:off x="2886635" y="2780077"/>
                <a:ext cx="837078" cy="484095"/>
              </a:xfrm>
              <a:prstGeom prst="rect">
                <a:avLst/>
              </a:prstGeom>
            </p:spPr>
          </p:pic>
        </p:grpSp>
        <p:sp>
          <p:nvSpPr>
            <p:cNvPr id="12" name="Rectangle 11">
              <a:extLst>
                <a:ext uri="{FF2B5EF4-FFF2-40B4-BE49-F238E27FC236}">
                  <a16:creationId xmlns:a16="http://schemas.microsoft.com/office/drawing/2014/main" id="{4BDD6FEC-8EF7-470E-A218-AC79C4DC4F35}"/>
                </a:ext>
              </a:extLst>
            </p:cNvPr>
            <p:cNvSpPr/>
            <p:nvPr/>
          </p:nvSpPr>
          <p:spPr>
            <a:xfrm>
              <a:off x="1139639" y="6018488"/>
              <a:ext cx="2667000" cy="246221"/>
            </a:xfrm>
            <a:prstGeom prst="rect">
              <a:avLst/>
            </a:prstGeom>
          </p:spPr>
          <p:txBody>
            <a:bodyPr wrap="square">
              <a:spAutoFit/>
            </a:bodyPr>
            <a:lstStyle/>
            <a:p>
              <a:r>
                <a:rPr lang="en-US" sz="1000" dirty="0">
                  <a:solidFill>
                    <a:schemeClr val="bg1"/>
                  </a:solidFill>
                </a:rPr>
                <a:t>James H. </a:t>
              </a:r>
              <a:r>
                <a:rPr lang="en-US" sz="1000" dirty="0" err="1">
                  <a:solidFill>
                    <a:schemeClr val="bg1"/>
                  </a:solidFill>
                </a:rPr>
                <a:t>Fullmer</a:t>
              </a:r>
              <a:endParaRPr lang="en-US" sz="1000" dirty="0">
                <a:solidFill>
                  <a:schemeClr val="bg1"/>
                </a:solidFill>
              </a:endParaRPr>
            </a:p>
          </p:txBody>
        </p:sp>
      </p:grpSp>
      <p:pic>
        <p:nvPicPr>
          <p:cNvPr id="7" name="Picture 6">
            <a:extLst>
              <a:ext uri="{FF2B5EF4-FFF2-40B4-BE49-F238E27FC236}">
                <a16:creationId xmlns:a16="http://schemas.microsoft.com/office/drawing/2014/main" id="{A613D42B-E6C8-4C8C-91B3-FF80360F3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8450" y="255931"/>
            <a:ext cx="1581150" cy="1905000"/>
          </a:xfrm>
          <a:prstGeom prst="rect">
            <a:avLst/>
          </a:prstGeom>
        </p:spPr>
      </p:pic>
    </p:spTree>
    <p:extLst>
      <p:ext uri="{BB962C8B-B14F-4D97-AF65-F5344CB8AC3E}">
        <p14:creationId xmlns:p14="http://schemas.microsoft.com/office/powerpoint/2010/main" val="139342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BE033E-E9DC-4C60-B5B0-B5568250B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7" name="Rectangle 6"/>
          <p:cNvSpPr/>
          <p:nvPr/>
        </p:nvSpPr>
        <p:spPr>
          <a:xfrm>
            <a:off x="2810435" y="335845"/>
            <a:ext cx="8323729" cy="6186309"/>
          </a:xfrm>
          <a:prstGeom prst="rect">
            <a:avLst/>
          </a:prstGeom>
        </p:spPr>
        <p:txBody>
          <a:bodyPr wrap="square">
            <a:spAutoFit/>
          </a:bodyPr>
          <a:lstStyle/>
          <a:p>
            <a:r>
              <a:rPr lang="en-US" sz="3600" dirty="0">
                <a:solidFill>
                  <a:srgbClr val="FFFF00"/>
                </a:solidFill>
              </a:rPr>
              <a:t>Why do prophets and priesthood leaders encourage us so diligently to repent?</a:t>
            </a:r>
          </a:p>
          <a:p>
            <a:endParaRPr lang="en-US" sz="3600" dirty="0">
              <a:solidFill>
                <a:srgbClr val="FFFF00"/>
              </a:solidFill>
            </a:endParaRPr>
          </a:p>
          <a:p>
            <a:endParaRPr lang="en-US" sz="3600" dirty="0">
              <a:solidFill>
                <a:srgbClr val="FFFF00"/>
              </a:solidFill>
            </a:endParaRPr>
          </a:p>
          <a:p>
            <a:r>
              <a:rPr lang="en-US" sz="3600" dirty="0">
                <a:solidFill>
                  <a:srgbClr val="FFFF00"/>
                </a:solidFill>
              </a:rPr>
              <a:t>How does the hope of the Lord’s embrace help you to repent?</a:t>
            </a:r>
          </a:p>
          <a:p>
            <a:r>
              <a:rPr lang="en-US" sz="3600" dirty="0">
                <a:solidFill>
                  <a:srgbClr val="FFFF00"/>
                </a:solidFill>
              </a:rPr>
              <a:t> (See Mormon 6:17.)</a:t>
            </a:r>
          </a:p>
          <a:p>
            <a:endParaRPr lang="en-US" sz="3600" dirty="0">
              <a:solidFill>
                <a:srgbClr val="FFFF00"/>
              </a:solidFill>
            </a:endParaRPr>
          </a:p>
          <a:p>
            <a:endParaRPr lang="en-US" sz="3600" dirty="0">
              <a:solidFill>
                <a:srgbClr val="FFFF00"/>
              </a:solidFill>
            </a:endParaRPr>
          </a:p>
          <a:p>
            <a:r>
              <a:rPr lang="en-US" sz="3600" dirty="0">
                <a:solidFill>
                  <a:srgbClr val="FFFF00"/>
                </a:solidFill>
              </a:rPr>
              <a:t>In what ways do you feel the Lord wants you to improve right now?</a:t>
            </a:r>
          </a:p>
        </p:txBody>
      </p:sp>
      <p:pic>
        <p:nvPicPr>
          <p:cNvPr id="5" name="Picture 2" descr="http://www.uni.edu/becker/anImated%20question%20mark%20.gif">
            <a:extLst>
              <a:ext uri="{FF2B5EF4-FFF2-40B4-BE49-F238E27FC236}">
                <a16:creationId xmlns:a16="http://schemas.microsoft.com/office/drawing/2014/main" id="{B8D48317-CC3C-4499-8380-8D702D63D53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962" y="1552673"/>
            <a:ext cx="1762125"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6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C43220B-105C-456A-94F2-83644E7A0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10"/>
            <a:ext cx="12192000" cy="6899355"/>
          </a:xfrm>
          <a:prstGeom prst="rect">
            <a:avLst/>
          </a:prstGeom>
        </p:spPr>
      </p:pic>
      <p:sp>
        <p:nvSpPr>
          <p:cNvPr id="3" name="TextBox 2"/>
          <p:cNvSpPr txBox="1"/>
          <p:nvPr/>
        </p:nvSpPr>
        <p:spPr>
          <a:xfrm>
            <a:off x="210671" y="40341"/>
            <a:ext cx="8991600" cy="5632311"/>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r>
              <a:rPr lang="en-US" dirty="0">
                <a:solidFill>
                  <a:schemeClr val="bg1"/>
                </a:solidFill>
              </a:rPr>
              <a:t>Joseph Fielding McConkie and Robert L. Millet </a:t>
            </a:r>
            <a:r>
              <a:rPr lang="en-US" i="1" dirty="0">
                <a:solidFill>
                  <a:schemeClr val="bg1"/>
                </a:solidFill>
              </a:rPr>
              <a:t>Doctrinal Commentary on the Book of Mormon </a:t>
            </a:r>
            <a:r>
              <a:rPr lang="en-US" dirty="0">
                <a:solidFill>
                  <a:schemeClr val="bg1"/>
                </a:solidFill>
              </a:rPr>
              <a:t> pgs. 229,230</a:t>
            </a:r>
          </a:p>
          <a:p>
            <a:endParaRPr lang="en-US" dirty="0">
              <a:solidFill>
                <a:schemeClr val="bg1"/>
              </a:solidFill>
            </a:endParaRPr>
          </a:p>
          <a:p>
            <a:r>
              <a:rPr lang="en-US" dirty="0">
                <a:solidFill>
                  <a:schemeClr val="bg1"/>
                </a:solidFill>
              </a:rPr>
              <a:t>Elder Kent F. Richards (“The Atonement Covers All Pain,”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2011, 16).</a:t>
            </a:r>
          </a:p>
          <a:p>
            <a:endParaRPr lang="en-US" dirty="0">
              <a:solidFill>
                <a:schemeClr val="bg1"/>
              </a:solidFill>
            </a:endParaRPr>
          </a:p>
          <a:p>
            <a:r>
              <a:rPr lang="en-US" dirty="0">
                <a:solidFill>
                  <a:schemeClr val="bg1"/>
                </a:solidFill>
              </a:rPr>
              <a:t>Elder Russell M. Nelson (“The Atonement,” </a:t>
            </a:r>
            <a:r>
              <a:rPr lang="en-US" i="1" dirty="0">
                <a:solidFill>
                  <a:schemeClr val="bg1"/>
                </a:solidFill>
              </a:rPr>
              <a:t>Ensign,</a:t>
            </a:r>
            <a:r>
              <a:rPr lang="en-US" dirty="0">
                <a:solidFill>
                  <a:schemeClr val="bg1"/>
                </a:solidFill>
              </a:rPr>
              <a:t> Nov. 1996, 34).</a:t>
            </a:r>
          </a:p>
          <a:p>
            <a:endParaRPr lang="en-US" dirty="0">
              <a:solidFill>
                <a:schemeClr val="bg1"/>
              </a:solidFill>
            </a:endParaRPr>
          </a:p>
          <a:p>
            <a:r>
              <a:rPr lang="en-US" dirty="0">
                <a:solidFill>
                  <a:schemeClr val="bg1"/>
                </a:solidFill>
              </a:rPr>
              <a:t>President Harold B. Lee CR, April 1956 pg. 108</a:t>
            </a:r>
          </a:p>
          <a:p>
            <a:endParaRPr lang="en-US" dirty="0">
              <a:solidFill>
                <a:schemeClr val="bg1"/>
              </a:solidFill>
            </a:endParaRPr>
          </a:p>
          <a:p>
            <a:r>
              <a:rPr lang="en-US" dirty="0">
                <a:solidFill>
                  <a:schemeClr val="bg1"/>
                </a:solidFill>
              </a:rPr>
              <a:t>Mark E. Peterson </a:t>
            </a:r>
            <a:r>
              <a:rPr lang="en-US" i="1" dirty="0">
                <a:solidFill>
                  <a:schemeClr val="bg1"/>
                </a:solidFill>
              </a:rPr>
              <a:t>The Last Words of Moroni </a:t>
            </a:r>
            <a:r>
              <a:rPr lang="en-US" dirty="0">
                <a:solidFill>
                  <a:schemeClr val="bg1"/>
                </a:solidFill>
              </a:rPr>
              <a:t>Conf Report October 1978</a:t>
            </a:r>
          </a:p>
          <a:p>
            <a:endParaRPr lang="en-US" dirty="0">
              <a:solidFill>
                <a:schemeClr val="bg1"/>
              </a:solidFill>
            </a:endParaRPr>
          </a:p>
          <a:p>
            <a:r>
              <a:rPr lang="en-US" dirty="0">
                <a:solidFill>
                  <a:schemeClr val="bg1"/>
                </a:solidFill>
              </a:rPr>
              <a:t>Joseph Fielding Smith </a:t>
            </a:r>
            <a:r>
              <a:rPr lang="en-US" i="1" dirty="0">
                <a:solidFill>
                  <a:schemeClr val="bg1"/>
                </a:solidFill>
              </a:rPr>
              <a:t>Doctrines of Salvation</a:t>
            </a:r>
            <a:r>
              <a:rPr lang="en-US" dirty="0">
                <a:solidFill>
                  <a:schemeClr val="bg1"/>
                </a:solidFill>
              </a:rPr>
              <a:t> 3:233-34</a:t>
            </a:r>
          </a:p>
          <a:p>
            <a:endParaRPr lang="en-US" dirty="0">
              <a:solidFill>
                <a:schemeClr val="bg1"/>
              </a:solidFill>
            </a:endParaRPr>
          </a:p>
          <a:p>
            <a:r>
              <a:rPr lang="en-US" dirty="0">
                <a:solidFill>
                  <a:schemeClr val="bg1"/>
                </a:solidFill>
              </a:rPr>
              <a:t>President James E. Faust (“The Atonement: Our Greatest Hope,” </a:t>
            </a:r>
            <a:r>
              <a:rPr lang="en-US" i="1" dirty="0">
                <a:solidFill>
                  <a:schemeClr val="bg1"/>
                </a:solidFill>
              </a:rPr>
              <a:t>Ensign,</a:t>
            </a:r>
            <a:r>
              <a:rPr lang="en-US" dirty="0">
                <a:solidFill>
                  <a:schemeClr val="bg1"/>
                </a:solidFill>
              </a:rPr>
              <a:t> Nov. 2001, 20).</a:t>
            </a:r>
          </a:p>
          <a:p>
            <a:endParaRPr lang="en-US" dirty="0">
              <a:solidFill>
                <a:schemeClr val="bg1"/>
              </a:solidFill>
            </a:endParaRPr>
          </a:p>
          <a:p>
            <a:r>
              <a:rPr lang="en-US" dirty="0">
                <a:solidFill>
                  <a:schemeClr val="bg1"/>
                </a:solidFill>
              </a:rPr>
              <a:t>Seminary Teacher Manual, Institute Manual. 2017-2018</a:t>
            </a:r>
          </a:p>
          <a:p>
            <a:endParaRPr lang="en-US" dirty="0">
              <a:solidFill>
                <a:schemeClr val="bg1"/>
              </a:solidFill>
            </a:endParaRPr>
          </a:p>
        </p:txBody>
      </p:sp>
      <p:sp>
        <p:nvSpPr>
          <p:cNvPr id="27" name="Footer Placeholder 14">
            <a:extLst>
              <a:ext uri="{FF2B5EF4-FFF2-40B4-BE49-F238E27FC236}">
                <a16:creationId xmlns:a16="http://schemas.microsoft.com/office/drawing/2014/main" id="{1437BCE5-A8D4-4826-94F9-73F8959545C9}"/>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2766929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1400" y="0"/>
            <a:ext cx="2514600" cy="3970318"/>
          </a:xfrm>
          <a:prstGeom prst="rect">
            <a:avLst/>
          </a:prstGeom>
          <a:noFill/>
          <a:ln>
            <a:solidFill>
              <a:schemeClr val="tx1"/>
            </a:solidFill>
          </a:ln>
        </p:spPr>
        <p:txBody>
          <a:bodyPr wrap="square" rtlCol="0">
            <a:spAutoFit/>
          </a:bodyPr>
          <a:lstStyle/>
          <a:p>
            <a:r>
              <a:rPr lang="en-US" sz="1200" b="1" dirty="0"/>
              <a:t>Further information on Hill Cumorah by Joseph Fielding Smith:</a:t>
            </a:r>
          </a:p>
          <a:p>
            <a:r>
              <a:rPr lang="en-US" sz="1200" dirty="0"/>
              <a:t>“Further, the fact that all of his associates from the beginning down have spoken of it as the identical hill where Mormon and Moroni hid the records, must carry some weight. It is difficult for a reasonable person to believe that such men as Oliver </a:t>
            </a:r>
            <a:r>
              <a:rPr lang="en-US" sz="1200" dirty="0" err="1"/>
              <a:t>Cowdery</a:t>
            </a:r>
            <a:r>
              <a:rPr lang="en-US" sz="1200" dirty="0"/>
              <a:t>, Brigham Young, Parley P. Pratt, Orson Pratt, David </a:t>
            </a:r>
            <a:r>
              <a:rPr lang="en-US" sz="1200" dirty="0" err="1"/>
              <a:t>Whitmer</a:t>
            </a:r>
            <a:r>
              <a:rPr lang="en-US" sz="1200" dirty="0"/>
              <a:t>, and many others, could speak frequently of the spot where the prophet Joseph Smith obtained the plates as the Hill Cumorah, and not be corrected by the Prophet, if that were not the fact. That they did speak of this hill in the days of the Prophet in this definite manner is an established record of history.” </a:t>
            </a:r>
            <a:r>
              <a:rPr lang="en-US" sz="1200" i="1" dirty="0"/>
              <a:t>Doctrines of Salvation </a:t>
            </a:r>
            <a:r>
              <a:rPr lang="en-US" sz="1200" dirty="0"/>
              <a:t>3:233-34</a:t>
            </a:r>
          </a:p>
        </p:txBody>
      </p:sp>
      <p:grpSp>
        <p:nvGrpSpPr>
          <p:cNvPr id="2" name="Group 1">
            <a:extLst>
              <a:ext uri="{FF2B5EF4-FFF2-40B4-BE49-F238E27FC236}">
                <a16:creationId xmlns:a16="http://schemas.microsoft.com/office/drawing/2014/main" id="{15F7BF12-0E68-4FB7-9B70-ACB59F167636}"/>
              </a:ext>
            </a:extLst>
          </p:cNvPr>
          <p:cNvGrpSpPr/>
          <p:nvPr/>
        </p:nvGrpSpPr>
        <p:grpSpPr>
          <a:xfrm>
            <a:off x="0" y="13447"/>
            <a:ext cx="4648200" cy="6400800"/>
            <a:chOff x="1752600" y="0"/>
            <a:chExt cx="4648200" cy="6400800"/>
          </a:xfrm>
        </p:grpSpPr>
        <p:sp>
          <p:nvSpPr>
            <p:cNvPr id="27649" name="Rectangle 1"/>
            <p:cNvSpPr>
              <a:spLocks noChangeArrowheads="1"/>
            </p:cNvSpPr>
            <p:nvPr/>
          </p:nvSpPr>
          <p:spPr bwMode="auto">
            <a:xfrm>
              <a:off x="1828800" y="1"/>
              <a:ext cx="4572000"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30175" fontAlgn="base">
                <a:spcBef>
                  <a:spcPct val="0"/>
                </a:spcBef>
                <a:spcAft>
                  <a:spcPct val="0"/>
                </a:spcAft>
              </a:pPr>
              <a:r>
                <a:rPr lang="en-US" sz="1200" b="1" dirty="0">
                  <a:solidFill>
                    <a:srgbClr val="342E2C"/>
                  </a:solidFill>
                  <a:latin typeface="Times New Roman" pitchFamily="18" charset="0"/>
                  <a:ea typeface="Times New Roman" pitchFamily="18" charset="0"/>
                  <a:cs typeface="Times New Roman" pitchFamily="18" charset="0"/>
                </a:rPr>
                <a:t>Hugh </a:t>
              </a:r>
              <a:r>
                <a:rPr lang="en-US" sz="1200" b="1" dirty="0" err="1">
                  <a:solidFill>
                    <a:srgbClr val="342E2C"/>
                  </a:solidFill>
                  <a:latin typeface="Times New Roman" pitchFamily="18" charset="0"/>
                  <a:ea typeface="Times New Roman" pitchFamily="18" charset="0"/>
                  <a:cs typeface="Times New Roman" pitchFamily="18" charset="0"/>
                </a:rPr>
                <a:t>Nibley</a:t>
              </a:r>
              <a:r>
                <a:rPr lang="en-US" sz="1200" b="1" dirty="0">
                  <a:solidFill>
                    <a:srgbClr val="342E2C"/>
                  </a:solidFill>
                  <a:latin typeface="Times New Roman" pitchFamily="18" charset="0"/>
                  <a:ea typeface="Times New Roman" pitchFamily="18" charset="0"/>
                  <a:cs typeface="Times New Roman" pitchFamily="18" charset="0"/>
                </a:rPr>
                <a:t> adds an important insight about </a:t>
              </a:r>
              <a:br>
                <a:rPr lang="en-US" sz="1200" b="1" dirty="0">
                  <a:solidFill>
                    <a:srgbClr val="342E2C"/>
                  </a:solidFill>
                  <a:latin typeface="Times New Roman" pitchFamily="18" charset="0"/>
                  <a:ea typeface="Times New Roman" pitchFamily="18" charset="0"/>
                  <a:cs typeface="Times New Roman" pitchFamily="18" charset="0"/>
                </a:rPr>
              </a:br>
              <a:r>
                <a:rPr lang="en-US" sz="1200" b="1" dirty="0">
                  <a:solidFill>
                    <a:srgbClr val="342E2C"/>
                  </a:solidFill>
                  <a:latin typeface="Times New Roman" pitchFamily="18" charset="0"/>
                  <a:ea typeface="Times New Roman" pitchFamily="18" charset="0"/>
                  <a:cs typeface="Times New Roman" pitchFamily="18" charset="0"/>
                </a:rPr>
                <a:t>the Nephite society at this time. </a:t>
              </a:r>
            </a:p>
            <a:p>
              <a:pPr indent="130175" fontAlgn="base">
                <a:spcBef>
                  <a:spcPct val="0"/>
                </a:spcBef>
                <a:spcAft>
                  <a:spcPct val="0"/>
                </a:spcAft>
              </a:pPr>
              <a:endParaRPr lang="en-US" sz="1200" dirty="0">
                <a:latin typeface="Arial" pitchFamily="34" charset="0"/>
                <a:cs typeface="Arial" pitchFamily="34" charset="0"/>
              </a:endParaRPr>
            </a:p>
            <a:p>
              <a:r>
                <a:rPr lang="en-US" sz="1200" dirty="0">
                  <a:solidFill>
                    <a:srgbClr val="342E2C"/>
                  </a:solidFill>
                  <a:latin typeface="Times New Roman" pitchFamily="18" charset="0"/>
                  <a:ea typeface="Times New Roman" pitchFamily="18" charset="0"/>
                  <a:cs typeface="Times New Roman" pitchFamily="18" charset="0"/>
                </a:rPr>
                <a:t>"The Nephites foolishly took the offensive and </a:t>
              </a:r>
              <a:br>
                <a:rPr lang="en-US" sz="1200" dirty="0">
                  <a:solidFill>
                    <a:srgbClr val="342E2C"/>
                  </a:solidFill>
                  <a:latin typeface="Times New Roman" pitchFamily="18" charset="0"/>
                  <a:ea typeface="Times New Roman" pitchFamily="18" charset="0"/>
                  <a:cs typeface="Times New Roman" pitchFamily="18" charset="0"/>
                </a:rPr>
              </a:br>
              <a:r>
                <a:rPr lang="en-US" sz="1200" dirty="0">
                  <a:solidFill>
                    <a:srgbClr val="342E2C"/>
                  </a:solidFill>
                  <a:latin typeface="Times New Roman" pitchFamily="18" charset="0"/>
                  <a:ea typeface="Times New Roman" pitchFamily="18" charset="0"/>
                  <a:cs typeface="Times New Roman" pitchFamily="18" charset="0"/>
                </a:rPr>
                <a:t>as a result lost both the land and the city of </a:t>
              </a:r>
              <a:br>
                <a:rPr lang="en-US" sz="1200" dirty="0">
                  <a:solidFill>
                    <a:srgbClr val="342E2C"/>
                  </a:solidFill>
                  <a:latin typeface="Times New Roman" pitchFamily="18" charset="0"/>
                  <a:ea typeface="Times New Roman" pitchFamily="18" charset="0"/>
                  <a:cs typeface="Times New Roman" pitchFamily="18" charset="0"/>
                </a:rPr>
              </a:br>
              <a:r>
                <a:rPr lang="en-US" sz="1200" dirty="0">
                  <a:solidFill>
                    <a:srgbClr val="342E2C"/>
                  </a:solidFill>
                  <a:latin typeface="Times New Roman" pitchFamily="18" charset="0"/>
                  <a:ea typeface="Times New Roman" pitchFamily="18" charset="0"/>
                  <a:cs typeface="Times New Roman" pitchFamily="18" charset="0"/>
                </a:rPr>
                <a:t>Desolatio</a:t>
              </a:r>
              <a:r>
                <a:rPr lang="en-US" sz="1200" dirty="0">
                  <a:solidFill>
                    <a:srgbClr val="56524E"/>
                  </a:solidFill>
                  <a:latin typeface="Times New Roman" pitchFamily="18" charset="0"/>
                  <a:ea typeface="Times New Roman" pitchFamily="18" charset="0"/>
                  <a:cs typeface="Times New Roman" pitchFamily="18" charset="0"/>
                </a:rPr>
                <a:t>n</a:t>
              </a:r>
              <a:r>
                <a:rPr lang="en-US" sz="1200" dirty="0">
                  <a:solidFill>
                    <a:srgbClr val="342E2C"/>
                  </a:solidFill>
                  <a:latin typeface="Times New Roman" pitchFamily="18" charset="0"/>
                  <a:ea typeface="Times New Roman" pitchFamily="18" charset="0"/>
                  <a:cs typeface="Times New Roman" pitchFamily="18" charset="0"/>
                </a:rPr>
                <a:t>. 'And the remainder did flee and join </a:t>
              </a:r>
              <a:br>
                <a:rPr lang="en-US" sz="1200" dirty="0">
                  <a:solidFill>
                    <a:srgbClr val="342E2C"/>
                  </a:solidFill>
                  <a:latin typeface="Times New Roman" pitchFamily="18" charset="0"/>
                  <a:ea typeface="Times New Roman" pitchFamily="18" charset="0"/>
                  <a:cs typeface="Times New Roman" pitchFamily="18" charset="0"/>
                </a:rPr>
              </a:br>
              <a:r>
                <a:rPr lang="en-US" sz="1200" dirty="0">
                  <a:solidFill>
                    <a:srgbClr val="342E2C"/>
                  </a:solidFill>
                  <a:latin typeface="Times New Roman" pitchFamily="18" charset="0"/>
                  <a:ea typeface="Times New Roman" pitchFamily="18" charset="0"/>
                  <a:cs typeface="Times New Roman" pitchFamily="18" charset="0"/>
                </a:rPr>
                <a:t>the inhabitants of the city of </a:t>
              </a:r>
              <a:r>
                <a:rPr lang="en-US" sz="1200" dirty="0" err="1">
                  <a:solidFill>
                    <a:srgbClr val="342E2C"/>
                  </a:solidFill>
                  <a:latin typeface="Times New Roman" pitchFamily="18" charset="0"/>
                  <a:ea typeface="Times New Roman" pitchFamily="18" charset="0"/>
                  <a:cs typeface="Times New Roman" pitchFamily="18" charset="0"/>
                </a:rPr>
                <a:t>Teancum</a:t>
              </a:r>
              <a:r>
                <a:rPr lang="en-US" sz="1200" dirty="0">
                  <a:solidFill>
                    <a:srgbClr val="342E2C"/>
                  </a:solidFill>
                  <a:latin typeface="Times New Roman" pitchFamily="18" charset="0"/>
                  <a:ea typeface="Times New Roman" pitchFamily="18" charset="0"/>
                  <a:cs typeface="Times New Roman" pitchFamily="18" charset="0"/>
                </a:rPr>
                <a:t> .</a:t>
              </a:r>
              <a:r>
                <a:rPr lang="en-US" sz="1200" dirty="0">
                  <a:solidFill>
                    <a:srgbClr val="56524E"/>
                  </a:solidFill>
                  <a:latin typeface="Times New Roman" pitchFamily="18" charset="0"/>
                  <a:ea typeface="Times New Roman" pitchFamily="18" charset="0"/>
                  <a:cs typeface="Times New Roman" pitchFamily="18" charset="0"/>
                </a:rPr>
                <a:t>.</a:t>
              </a:r>
              <a:r>
                <a:rPr lang="en-US" sz="1200" dirty="0">
                  <a:solidFill>
                    <a:srgbClr val="342E2C"/>
                  </a:solidFill>
                  <a:latin typeface="Times New Roman" pitchFamily="18" charset="0"/>
                  <a:ea typeface="Times New Roman" pitchFamily="18" charset="0"/>
                  <a:cs typeface="Times New Roman" pitchFamily="18" charset="0"/>
                </a:rPr>
                <a:t>.</a:t>
              </a:r>
              <a:r>
                <a:rPr lang="en-US" sz="1200" dirty="0">
                  <a:solidFill>
                    <a:srgbClr val="56524E"/>
                  </a:solidFill>
                  <a:latin typeface="Times New Roman" pitchFamily="18" charset="0"/>
                  <a:ea typeface="Times New Roman" pitchFamily="18" charset="0"/>
                  <a:cs typeface="Times New Roman" pitchFamily="18" charset="0"/>
                </a:rPr>
                <a:t>. </a:t>
              </a:r>
              <a:r>
                <a:rPr lang="en-US" sz="1200" dirty="0">
                  <a:solidFill>
                    <a:srgbClr val="342E2C"/>
                  </a:solidFill>
                  <a:latin typeface="Times New Roman" pitchFamily="18" charset="0"/>
                  <a:ea typeface="Times New Roman" pitchFamily="18" charset="0"/>
                  <a:cs typeface="Times New Roman" pitchFamily="18" charset="0"/>
                </a:rPr>
                <a:t>' </a:t>
              </a:r>
            </a:p>
            <a:p>
              <a:r>
                <a:rPr lang="en-US" sz="1200" dirty="0"/>
                <a:t>(</a:t>
              </a:r>
              <a:r>
                <a:rPr lang="en-US" sz="1200" dirty="0" err="1"/>
                <a:t>Morm</a:t>
              </a:r>
              <a:r>
                <a:rPr lang="en-US" sz="1200" dirty="0"/>
                <a:t>. 4:3) This makes it clear that we are still </a:t>
              </a:r>
              <a:br>
                <a:rPr lang="en-US" sz="1200" dirty="0"/>
              </a:br>
              <a:r>
                <a:rPr lang="en-US" sz="1200" dirty="0"/>
                <a:t>reading only of Mormon's band of Nephites, and </a:t>
              </a:r>
              <a:br>
                <a:rPr lang="en-US" sz="1200" dirty="0"/>
              </a:br>
              <a:r>
                <a:rPr lang="en-US" sz="1200" dirty="0"/>
                <a:t>not a history of the whole nation, for the people </a:t>
              </a:r>
              <a:br>
                <a:rPr lang="en-US" sz="1200" dirty="0"/>
              </a:br>
              <a:r>
                <a:rPr lang="en-US" sz="1200" dirty="0"/>
                <a:t>of </a:t>
              </a:r>
              <a:r>
                <a:rPr lang="en-US" sz="1200" dirty="0" err="1"/>
                <a:t>Teancum</a:t>
              </a:r>
              <a:r>
                <a:rPr lang="en-US" sz="1200" dirty="0"/>
                <a:t>, which was' ... in the borders by the </a:t>
              </a:r>
              <a:br>
                <a:rPr lang="en-US" sz="1200" dirty="0"/>
              </a:br>
              <a:r>
                <a:rPr lang="en-US" sz="1200" dirty="0"/>
                <a:t>seashore ... near the city Desolation' (</a:t>
              </a:r>
              <a:r>
                <a:rPr lang="en-US" sz="1200" dirty="0" err="1"/>
                <a:t>Morm</a:t>
              </a:r>
              <a:r>
                <a:rPr lang="en-US" sz="1200" dirty="0"/>
                <a:t>. 4:3) </a:t>
              </a:r>
              <a:br>
                <a:rPr lang="en-US" sz="1200" dirty="0"/>
              </a:br>
              <a:r>
                <a:rPr lang="en-US" sz="1200" dirty="0"/>
                <a:t>had up to then taken no part in the fighting. It </a:t>
              </a:r>
              <a:br>
                <a:rPr lang="en-US" sz="1200" dirty="0"/>
              </a:br>
              <a:r>
                <a:rPr lang="en-US" sz="1200" dirty="0"/>
                <a:t>must always be borne in mind that by this time </a:t>
              </a:r>
              <a:br>
                <a:rPr lang="en-US" sz="1200" dirty="0"/>
              </a:br>
              <a:r>
                <a:rPr lang="en-US" sz="1200" dirty="0"/>
                <a:t>the Nephite people had become broken up into </a:t>
              </a:r>
              <a:br>
                <a:rPr lang="en-US" sz="1200" dirty="0"/>
              </a:br>
              <a:r>
                <a:rPr lang="en-US" sz="1200" dirty="0"/>
                <a:t>'tribes,' each living by itself and following its own </a:t>
              </a:r>
              <a:br>
                <a:rPr lang="en-US" sz="1200" dirty="0"/>
              </a:br>
              <a:r>
                <a:rPr lang="en-US" sz="1200" dirty="0"/>
                <a:t>tribal laws. (Hel. 7:2-4,11.) So what Mormon </a:t>
              </a:r>
              <a:br>
                <a:rPr lang="en-US" sz="1200" dirty="0"/>
              </a:br>
              <a:r>
                <a:rPr lang="en-US" sz="1200" dirty="0"/>
                <a:t>gives us is only a sampling of the sort of thing </a:t>
              </a:r>
              <a:br>
                <a:rPr lang="en-US" sz="1200" dirty="0"/>
              </a:br>
              <a:r>
                <a:rPr lang="en-US" sz="1200" dirty="0"/>
                <a:t>that was going on. </a:t>
              </a:r>
            </a:p>
            <a:p>
              <a:r>
                <a:rPr lang="en-US" sz="1200" dirty="0"/>
                <a:t>" ... Here you have a clear picture of Nephite </a:t>
              </a:r>
              <a:br>
                <a:rPr lang="en-US" sz="1200" dirty="0"/>
              </a:br>
              <a:r>
                <a:rPr lang="en-US" sz="1200" dirty="0"/>
                <a:t>society. Separate 'lands' living their own lives, </a:t>
              </a:r>
              <a:br>
                <a:rPr lang="en-US" sz="1200" dirty="0"/>
              </a:br>
              <a:r>
                <a:rPr lang="en-US" sz="1200" dirty="0"/>
                <a:t>now in this last crisis terribly reluctant to move </a:t>
              </a:r>
              <a:br>
                <a:rPr lang="en-US" sz="1200" dirty="0"/>
              </a:br>
              <a:r>
                <a:rPr lang="en-US" sz="1200" dirty="0"/>
                <a:t>and join the swelling host in the retreat to the </a:t>
              </a:r>
              <a:br>
                <a:rPr lang="en-US" sz="1200" dirty="0"/>
              </a:br>
              <a:r>
                <a:rPr lang="en-US" sz="1200" dirty="0"/>
                <a:t>north. Those who refused to pull up stakes were </a:t>
              </a:r>
              <a:br>
                <a:rPr lang="en-US" sz="1200" dirty="0"/>
              </a:br>
              <a:r>
                <a:rPr lang="en-US" sz="1200" dirty="0"/>
                <a:t>one by one completely wiped out by the </a:t>
              </a:r>
              <a:br>
                <a:rPr lang="en-US" sz="1200" dirty="0"/>
              </a:br>
              <a:r>
                <a:rPr lang="en-US" sz="1200" dirty="0"/>
                <a:t>Lamanites. This was no planned migration but a </a:t>
              </a:r>
              <a:br>
                <a:rPr lang="en-US" sz="1200" dirty="0"/>
              </a:br>
              <a:r>
                <a:rPr lang="en-US" sz="1200" dirty="0"/>
                <a:t>forced evacuation, like dozens of such we read </a:t>
              </a:r>
              <a:br>
                <a:rPr lang="en-US" sz="1200" dirty="0"/>
              </a:br>
              <a:r>
                <a:rPr lang="en-US" sz="1200" dirty="0"/>
                <a:t>about in the grim and terrible times of the </a:t>
              </a:r>
              <a:br>
                <a:rPr lang="en-US" sz="1200" dirty="0"/>
              </a:br>
              <a:r>
                <a:rPr lang="en-US" sz="1200" dirty="0"/>
                <a:t>'Invasion of the Barbarians' that destroyed the </a:t>
              </a:r>
              <a:br>
                <a:rPr lang="en-US" sz="1200" dirty="0"/>
              </a:br>
              <a:r>
                <a:rPr lang="en-US" sz="1200" dirty="0"/>
                <a:t>classic civilizations of the Old World. In this case </a:t>
              </a:r>
              <a:br>
                <a:rPr lang="en-US" sz="1200" dirty="0"/>
              </a:br>
              <a:r>
                <a:rPr lang="en-US" sz="1200" dirty="0"/>
                <a:t>Mormon's people were only part of the general </a:t>
              </a:r>
              <a:br>
                <a:rPr lang="en-US" sz="1200" dirty="0"/>
              </a:br>
              <a:r>
                <a:rPr lang="en-US" sz="1200" dirty="0"/>
                <a:t>and gradual evacuation of the whole land." </a:t>
              </a:r>
              <a:r>
                <a:rPr lang="en-US" sz="1200" i="1" dirty="0"/>
                <a:t>(An </a:t>
              </a:r>
              <a:br>
                <a:rPr lang="en-US" sz="1200" i="1" dirty="0"/>
              </a:br>
              <a:r>
                <a:rPr lang="en-US" sz="1200" i="1" dirty="0"/>
                <a:t>Approach, </a:t>
              </a:r>
              <a:r>
                <a:rPr lang="en-US" sz="1200" dirty="0"/>
                <a:t>pp. 361-62.) </a:t>
              </a:r>
            </a:p>
            <a:p>
              <a:pPr indent="133350" eaLnBrk="0" fontAlgn="base" hangingPunct="0">
                <a:spcBef>
                  <a:spcPct val="0"/>
                </a:spcBef>
                <a:spcAft>
                  <a:spcPct val="0"/>
                </a:spcAft>
              </a:pPr>
              <a:endParaRPr lang="en-US" sz="1200" dirty="0">
                <a:latin typeface="Arial" pitchFamily="34" charset="0"/>
                <a:cs typeface="Arial" pitchFamily="34" charset="0"/>
              </a:endParaRPr>
            </a:p>
          </p:txBody>
        </p:sp>
        <p:sp>
          <p:nvSpPr>
            <p:cNvPr id="4" name="Rectangle 3"/>
            <p:cNvSpPr/>
            <p:nvPr/>
          </p:nvSpPr>
          <p:spPr>
            <a:xfrm>
              <a:off x="1752600" y="0"/>
              <a:ext cx="3581400" cy="640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0E246365-D018-4157-9B9C-280455B42007}"/>
              </a:ext>
            </a:extLst>
          </p:cNvPr>
          <p:cNvSpPr/>
          <p:nvPr/>
        </p:nvSpPr>
        <p:spPr>
          <a:xfrm>
            <a:off x="6096000" y="13447"/>
            <a:ext cx="3048000" cy="6186309"/>
          </a:xfrm>
          <a:prstGeom prst="rect">
            <a:avLst/>
          </a:prstGeom>
          <a:ln>
            <a:solidFill>
              <a:schemeClr val="tx1"/>
            </a:solidFill>
          </a:ln>
        </p:spPr>
        <p:txBody>
          <a:bodyPr wrap="square">
            <a:spAutoFit/>
          </a:bodyPr>
          <a:lstStyle/>
          <a:p>
            <a:pPr indent="136525" fontAlgn="base">
              <a:spcBef>
                <a:spcPct val="0"/>
              </a:spcBef>
              <a:spcAft>
                <a:spcPct val="0"/>
              </a:spcAft>
            </a:pPr>
            <a:r>
              <a:rPr lang="en-US" sz="1200" b="1" dirty="0">
                <a:solidFill>
                  <a:srgbClr val="2F2926"/>
                </a:solidFill>
                <a:ea typeface="Times New Roman" pitchFamily="18" charset="0"/>
                <a:cs typeface="Arial" pitchFamily="34" charset="0"/>
              </a:rPr>
              <a:t>Mormon 6:7-11. How </a:t>
            </a:r>
            <a:br>
              <a:rPr lang="en-US" sz="1200" b="1" dirty="0">
                <a:solidFill>
                  <a:srgbClr val="2F2926"/>
                </a:solidFill>
                <a:ea typeface="Times New Roman" pitchFamily="18" charset="0"/>
                <a:cs typeface="Arial" pitchFamily="34" charset="0"/>
              </a:rPr>
            </a:br>
            <a:r>
              <a:rPr lang="en-US" sz="1200" b="1" dirty="0">
                <a:solidFill>
                  <a:srgbClr val="2F2926"/>
                </a:solidFill>
                <a:ea typeface="Times New Roman" pitchFamily="18" charset="0"/>
                <a:cs typeface="Arial" pitchFamily="34" charset="0"/>
              </a:rPr>
              <a:t>Long Did the Battle of the Hil</a:t>
            </a:r>
            <a:r>
              <a:rPr lang="en-US" sz="1200" b="1" dirty="0">
                <a:solidFill>
                  <a:srgbClr val="5C5853"/>
                </a:solidFill>
                <a:ea typeface="Times New Roman" pitchFamily="18" charset="0"/>
                <a:cs typeface="Arial" pitchFamily="34" charset="0"/>
              </a:rPr>
              <a:t>l </a:t>
            </a:r>
            <a:br>
              <a:rPr lang="en-US" sz="1200" b="1" dirty="0">
                <a:solidFill>
                  <a:srgbClr val="5C5853"/>
                </a:solidFill>
                <a:ea typeface="Times New Roman" pitchFamily="18" charset="0"/>
                <a:cs typeface="Arial" pitchFamily="34" charset="0"/>
              </a:rPr>
            </a:br>
            <a:r>
              <a:rPr lang="en-US" sz="1200" b="1" dirty="0">
                <a:solidFill>
                  <a:srgbClr val="2F2926"/>
                </a:solidFill>
                <a:ea typeface="Times New Roman" pitchFamily="18" charset="0"/>
                <a:cs typeface="Arial" pitchFamily="34" charset="0"/>
              </a:rPr>
              <a:t>Cumorah Last? </a:t>
            </a:r>
            <a:endParaRPr lang="en-US" sz="1200" b="1" dirty="0">
              <a:cs typeface="Arial" pitchFamily="34" charset="0"/>
            </a:endParaRPr>
          </a:p>
          <a:p>
            <a:pPr indent="136525" eaLnBrk="0" fontAlgn="base" hangingPunct="0">
              <a:spcBef>
                <a:spcPct val="0"/>
              </a:spcBef>
              <a:spcAft>
                <a:spcPct val="0"/>
              </a:spcAft>
            </a:pPr>
            <a:r>
              <a:rPr lang="en-US" sz="1200" dirty="0">
                <a:solidFill>
                  <a:srgbClr val="2F2926"/>
                </a:solidFill>
                <a:ea typeface="Times New Roman" pitchFamily="18" charset="0"/>
                <a:cs typeface="Arial" pitchFamily="34" charset="0"/>
              </a:rPr>
              <a:t>"The Book of Mormon is not absolutely clear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on this point. It states that the battle of Cumorah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started when 'three hundred and eighty and four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years had passed away,' that is, A.D</a:t>
            </a:r>
            <a:r>
              <a:rPr lang="en-US" sz="1200" dirty="0">
                <a:solidFill>
                  <a:srgbClr val="5C5853"/>
                </a:solidFill>
                <a:ea typeface="Times New Roman" pitchFamily="18" charset="0"/>
                <a:cs typeface="Arial" pitchFamily="34" charset="0"/>
              </a:rPr>
              <a:t>. </a:t>
            </a:r>
            <a:r>
              <a:rPr lang="en-US" sz="1200" dirty="0">
                <a:solidFill>
                  <a:srgbClr val="2F2926"/>
                </a:solidFill>
                <a:ea typeface="Times New Roman" pitchFamily="18" charset="0"/>
                <a:cs typeface="Arial" pitchFamily="34" charset="0"/>
              </a:rPr>
              <a:t>385.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(Mormon 6:5.) After the battle was completed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and the Lamanites had killed most of the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Nephites</a:t>
            </a:r>
            <a:r>
              <a:rPr lang="en-US" sz="1200" dirty="0">
                <a:solidFill>
                  <a:srgbClr val="0C0A06"/>
                </a:solidFill>
                <a:ea typeface="Times New Roman" pitchFamily="18" charset="0"/>
                <a:cs typeface="Arial" pitchFamily="34" charset="0"/>
              </a:rPr>
              <a:t>, </a:t>
            </a:r>
            <a:r>
              <a:rPr lang="en-US" sz="1200" dirty="0">
                <a:solidFill>
                  <a:srgbClr val="2F2926"/>
                </a:solidFill>
                <a:ea typeface="Times New Roman" pitchFamily="18" charset="0"/>
                <a:cs typeface="Arial" pitchFamily="34" charset="0"/>
              </a:rPr>
              <a:t>Mormon took the Nephite survivors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with him and they' did behold on the morrow,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when the Lamanites had returned unto their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camps</a:t>
            </a:r>
            <a:r>
              <a:rPr lang="en-US" sz="1200" dirty="0">
                <a:solidFill>
                  <a:srgbClr val="000000"/>
                </a:solidFill>
                <a:ea typeface="Times New Roman" pitchFamily="18" charset="0"/>
                <a:cs typeface="Arial" pitchFamily="34" charset="0"/>
              </a:rPr>
              <a:t>,</a:t>
            </a:r>
            <a:r>
              <a:rPr lang="en-US" sz="1200" dirty="0">
                <a:solidFill>
                  <a:srgbClr val="2F2926"/>
                </a:solidFill>
                <a:ea typeface="Times New Roman" pitchFamily="18" charset="0"/>
                <a:cs typeface="Arial" pitchFamily="34" charset="0"/>
              </a:rPr>
              <a:t>' the terrible scene of destruction.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(Mormon 6:11,15.) This could mean 'on the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morrow' after the battle was completed,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regardless of how long the battle lasted. (Ludlow, </a:t>
            </a:r>
            <a:r>
              <a:rPr lang="en-US" sz="1200" i="1" dirty="0">
                <a:solidFill>
                  <a:srgbClr val="2F2926"/>
                </a:solidFill>
                <a:ea typeface="Times New Roman" pitchFamily="18" charset="0"/>
                <a:cs typeface="Arial" pitchFamily="34" charset="0"/>
              </a:rPr>
              <a:t>Companion, </a:t>
            </a:r>
            <a:r>
              <a:rPr lang="en-US" sz="1200" dirty="0">
                <a:solidFill>
                  <a:srgbClr val="2F2926"/>
                </a:solidFill>
                <a:ea typeface="Times New Roman" pitchFamily="18" charset="0"/>
                <a:cs typeface="Arial" pitchFamily="34" charset="0"/>
              </a:rPr>
              <a:t>p. 302.) </a:t>
            </a:r>
          </a:p>
          <a:p>
            <a:pPr indent="136525" eaLnBrk="0" fontAlgn="base" hangingPunct="0">
              <a:spcBef>
                <a:spcPct val="0"/>
              </a:spcBef>
              <a:spcAft>
                <a:spcPct val="0"/>
              </a:spcAft>
            </a:pPr>
            <a:endParaRPr lang="en-US" sz="1200" dirty="0">
              <a:cs typeface="Arial" pitchFamily="34" charset="0"/>
            </a:endParaRPr>
          </a:p>
          <a:p>
            <a:pPr indent="136525" eaLnBrk="0" fontAlgn="base" hangingPunct="0">
              <a:spcBef>
                <a:spcPct val="0"/>
              </a:spcBef>
              <a:spcAft>
                <a:spcPct val="0"/>
              </a:spcAft>
            </a:pPr>
            <a:r>
              <a:rPr lang="en-US" sz="1200" dirty="0">
                <a:solidFill>
                  <a:srgbClr val="2F2926"/>
                </a:solidFill>
                <a:ea typeface="Times New Roman" pitchFamily="18" charset="0"/>
                <a:cs typeface="Arial" pitchFamily="34" charset="0"/>
              </a:rPr>
              <a:t>Note that both Mormon and his son Moroni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were among the "twenty and four" (vs. 11)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Nephites who survived the last great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Nephite-Lamanite conflict. What happened to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each of these people is not known. Moroni does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inform us later that "the Nephites who had </a:t>
            </a:r>
            <a:br>
              <a:rPr lang="en-US" sz="1200" dirty="0">
                <a:solidFill>
                  <a:srgbClr val="2F2926"/>
                </a:solidFill>
                <a:ea typeface="Times New Roman" pitchFamily="18" charset="0"/>
                <a:cs typeface="Arial" pitchFamily="34" charset="0"/>
              </a:rPr>
            </a:br>
            <a:r>
              <a:rPr lang="en-US" sz="1200" dirty="0">
                <a:solidFill>
                  <a:srgbClr val="2F2926"/>
                </a:solidFill>
                <a:ea typeface="Times New Roman" pitchFamily="18" charset="0"/>
                <a:cs typeface="Arial" pitchFamily="34" charset="0"/>
              </a:rPr>
              <a:t>escaped into the country southward were hunted by the Lamanites, until they were all destroyed." (Mormon 8:2; see also Mormon 6:15</a:t>
            </a:r>
            <a:r>
              <a:rPr lang="en-US" sz="1200" dirty="0">
                <a:solidFill>
                  <a:srgbClr val="5C5853"/>
                </a:solidFill>
                <a:ea typeface="Times New Roman" pitchFamily="18" charset="0"/>
                <a:cs typeface="Arial" pitchFamily="34" charset="0"/>
              </a:rPr>
              <a:t>.</a:t>
            </a:r>
            <a:r>
              <a:rPr lang="en-US" sz="1200" dirty="0">
                <a:solidFill>
                  <a:srgbClr val="2F2926"/>
                </a:solidFill>
                <a:ea typeface="Times New Roman" pitchFamily="18" charset="0"/>
                <a:cs typeface="Arial" pitchFamily="34" charset="0"/>
              </a:rPr>
              <a:t>)</a:t>
            </a:r>
            <a:endParaRPr lang="en-US" sz="1200" dirty="0"/>
          </a:p>
        </p:txBody>
      </p:sp>
      <p:sp>
        <p:nvSpPr>
          <p:cNvPr id="10" name="Rectangle 9">
            <a:extLst>
              <a:ext uri="{FF2B5EF4-FFF2-40B4-BE49-F238E27FC236}">
                <a16:creationId xmlns:a16="http://schemas.microsoft.com/office/drawing/2014/main" id="{59AB1CAA-A54F-4891-BE89-50B243903619}"/>
              </a:ext>
            </a:extLst>
          </p:cNvPr>
          <p:cNvSpPr/>
          <p:nvPr/>
        </p:nvSpPr>
        <p:spPr>
          <a:xfrm>
            <a:off x="9144000" y="13447"/>
            <a:ext cx="3048000" cy="6186309"/>
          </a:xfrm>
          <a:prstGeom prst="rect">
            <a:avLst/>
          </a:prstGeom>
          <a:ln>
            <a:solidFill>
              <a:schemeClr val="tx1"/>
            </a:solidFill>
          </a:ln>
        </p:spPr>
        <p:txBody>
          <a:bodyPr wrap="square">
            <a:spAutoFit/>
          </a:bodyPr>
          <a:lstStyle/>
          <a:p>
            <a:pPr indent="136525" eaLnBrk="0" fontAlgn="base" hangingPunct="0">
              <a:spcBef>
                <a:spcPct val="0"/>
              </a:spcBef>
              <a:spcAft>
                <a:spcPct val="0"/>
              </a:spcAft>
            </a:pPr>
            <a:r>
              <a:rPr lang="en-US" sz="1200" dirty="0">
                <a:solidFill>
                  <a:srgbClr val="2F2926"/>
                </a:solidFill>
                <a:latin typeface="Arial" pitchFamily="34" charset="0"/>
                <a:ea typeface="Times New Roman" pitchFamily="18" charset="0"/>
                <a:cs typeface="Arial" pitchFamily="34" charset="0"/>
              </a:rPr>
              <a:t>These people may have been among those thus killed, for Moroni sadly adds: "And my father also was killed by them, and I even remain alone to write the sad tale of the destruction of my people</a:t>
            </a:r>
            <a:r>
              <a:rPr lang="en-US" sz="1200" dirty="0">
                <a:solidFill>
                  <a:srgbClr val="5C5853"/>
                </a:solidFill>
                <a:latin typeface="Arial" pitchFamily="34" charset="0"/>
                <a:ea typeface="Times New Roman" pitchFamily="18" charset="0"/>
                <a:cs typeface="Arial" pitchFamily="34" charset="0"/>
              </a:rPr>
              <a:t>.</a:t>
            </a:r>
            <a:r>
              <a:rPr lang="en-US" sz="1200" dirty="0">
                <a:solidFill>
                  <a:srgbClr val="2F2926"/>
                </a:solidFill>
                <a:latin typeface="Arial" pitchFamily="34" charset="0"/>
                <a:ea typeface="Times New Roman" pitchFamily="18" charset="0"/>
                <a:cs typeface="Arial" pitchFamily="34" charset="0"/>
              </a:rPr>
              <a:t>“</a:t>
            </a:r>
            <a:r>
              <a:rPr lang="en-US" sz="1200" dirty="0"/>
              <a:t>(Mormon 8:3.)</a:t>
            </a:r>
          </a:p>
          <a:p>
            <a:pPr indent="136525" eaLnBrk="0" fontAlgn="base" hangingPunct="0">
              <a:spcBef>
                <a:spcPct val="0"/>
              </a:spcBef>
              <a:spcAft>
                <a:spcPct val="0"/>
              </a:spcAft>
            </a:pPr>
            <a:endParaRPr lang="en-US" sz="1200" dirty="0"/>
          </a:p>
          <a:p>
            <a:pPr indent="136525" eaLnBrk="0" fontAlgn="base" hangingPunct="0">
              <a:spcBef>
                <a:spcPct val="0"/>
              </a:spcBef>
              <a:spcAft>
                <a:spcPct val="0"/>
              </a:spcAft>
            </a:pPr>
            <a:r>
              <a:rPr lang="en-US" sz="1200" dirty="0"/>
              <a:t> Later Moroni says of his solitary state: "I make not myself known to the Lamanites lest they should destroy me ... wherefore, I wander whithersoever I can for the safety of mine own life." (Moroni 1:1, 3.) </a:t>
            </a:r>
          </a:p>
          <a:p>
            <a:r>
              <a:rPr lang="en-US" sz="1200" dirty="0"/>
              <a:t>(48-19) Mormon 6:10-22 </a:t>
            </a:r>
          </a:p>
          <a:p>
            <a:endParaRPr lang="en-US" sz="1200" dirty="0"/>
          </a:p>
          <a:p>
            <a:r>
              <a:rPr lang="en-US" sz="1200" dirty="0"/>
              <a:t>Mormon here records the number of the dead in terms of his military leaders, each of whom commanded ten thousand men. What is the total of the number killed? The scene of carnage must have been one of inexpressible horror. How does Mormon express himself as he views the </a:t>
            </a:r>
            <a:br>
              <a:rPr lang="en-US" sz="1200" dirty="0"/>
            </a:br>
            <a:r>
              <a:rPr lang="en-US" sz="1200" dirty="0"/>
              <a:t>slaughtered dead "from the top of the hill </a:t>
            </a:r>
            <a:br>
              <a:rPr lang="en-US" sz="1200" dirty="0"/>
            </a:br>
            <a:r>
              <a:rPr lang="en-US" sz="1200" dirty="0"/>
              <a:t>Cumorah" (vs. 11)? What one thing could have </a:t>
            </a:r>
            <a:br>
              <a:rPr lang="en-US" sz="1200" dirty="0"/>
            </a:br>
            <a:r>
              <a:rPr lang="en-US" sz="1200" dirty="0"/>
              <a:t>prevented "this great destruction" (vs. 22)? </a:t>
            </a:r>
            <a:br>
              <a:rPr lang="en-US" sz="1200" dirty="0"/>
            </a:br>
            <a:r>
              <a:rPr lang="en-US" sz="1200" dirty="0"/>
              <a:t>Mormon's lament (see vss. 16-22) is one of those </a:t>
            </a:r>
            <a:br>
              <a:rPr lang="en-US" sz="1200" dirty="0"/>
            </a:br>
            <a:r>
              <a:rPr lang="en-US" sz="1200" dirty="0"/>
              <a:t>beautiful and moving pieces of literature that we </a:t>
            </a:r>
            <a:br>
              <a:rPr lang="en-US" sz="1200" dirty="0"/>
            </a:br>
            <a:r>
              <a:rPr lang="en-US" sz="1200" dirty="0"/>
              <a:t>find so often being written by inspired men of </a:t>
            </a:r>
            <a:br>
              <a:rPr lang="en-US" sz="1200" dirty="0"/>
            </a:br>
            <a:r>
              <a:rPr lang="en-US" sz="1200" dirty="0"/>
              <a:t>God. </a:t>
            </a:r>
          </a:p>
          <a:p>
            <a:r>
              <a:rPr lang="en-US" sz="1200" dirty="0"/>
              <a:t>Student Manual Religion 121-122 Book of Mormon </a:t>
            </a:r>
          </a:p>
        </p:txBody>
      </p:sp>
    </p:spTree>
    <p:extLst>
      <p:ext uri="{BB962C8B-B14F-4D97-AF65-F5344CB8AC3E}">
        <p14:creationId xmlns:p14="http://schemas.microsoft.com/office/powerpoint/2010/main" val="1893612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14300" y="6244677"/>
            <a:ext cx="4038600" cy="646331"/>
          </a:xfrm>
          <a:prstGeom prst="rect">
            <a:avLst/>
          </a:prstGeom>
          <a:noFill/>
        </p:spPr>
        <p:txBody>
          <a:bodyPr wrap="square" rtlCol="0">
            <a:spAutoFit/>
          </a:bodyPr>
          <a:lstStyle/>
          <a:p>
            <a:r>
              <a:rPr lang="en-US" dirty="0">
                <a:solidFill>
                  <a:schemeClr val="bg1"/>
                </a:solidFill>
              </a:rPr>
              <a:t>1 Nephi 12:19; Alma 45:9-14; Helaman 13:8-10; 3 Nephi 27:32</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okman Old Style" pitchFamily="18" charset="0"/>
              </a:rPr>
              <a:t>The Writings Include…</a:t>
            </a:r>
          </a:p>
        </p:txBody>
      </p:sp>
      <p:grpSp>
        <p:nvGrpSpPr>
          <p:cNvPr id="29" name="Group 28"/>
          <p:cNvGrpSpPr/>
          <p:nvPr/>
        </p:nvGrpSpPr>
        <p:grpSpPr>
          <a:xfrm>
            <a:off x="1752600" y="838201"/>
            <a:ext cx="2438400" cy="2786743"/>
            <a:chOff x="1752600" y="3352800"/>
            <a:chExt cx="2438400" cy="2786743"/>
          </a:xfrm>
        </p:grpSpPr>
        <p:grpSp>
          <p:nvGrpSpPr>
            <p:cNvPr id="17" name="Group 13"/>
            <p:cNvGrpSpPr/>
            <p:nvPr/>
          </p:nvGrpSpPr>
          <p:grpSpPr>
            <a:xfrm>
              <a:off x="1752600" y="3352800"/>
              <a:ext cx="2438400" cy="2786743"/>
              <a:chOff x="838200" y="1066800"/>
              <a:chExt cx="2438400" cy="3352800"/>
            </a:xfrm>
          </p:grpSpPr>
          <p:sp>
            <p:nvSpPr>
              <p:cNvPr id="18" name="Rounded Rectangle 17"/>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2362200" y="3429000"/>
              <a:ext cx="1828800" cy="2585323"/>
            </a:xfrm>
            <a:prstGeom prst="rect">
              <a:avLst/>
            </a:prstGeom>
          </p:spPr>
          <p:txBody>
            <a:bodyPr wrap="square">
              <a:spAutoFit/>
            </a:bodyPr>
            <a:lstStyle/>
            <a:p>
              <a:r>
                <a:rPr lang="en-US" dirty="0"/>
                <a:t>The fulfillment of prophecies by Nephi, Alma, Samuel the Lamanite, and Jesus Christ regarding the destruction of the Nephites </a:t>
              </a:r>
            </a:p>
          </p:txBody>
        </p:sp>
      </p:grpSp>
      <p:grpSp>
        <p:nvGrpSpPr>
          <p:cNvPr id="55" name="Group 54"/>
          <p:cNvGrpSpPr/>
          <p:nvPr/>
        </p:nvGrpSpPr>
        <p:grpSpPr>
          <a:xfrm>
            <a:off x="4724401" y="2133600"/>
            <a:ext cx="2333625" cy="2667000"/>
            <a:chOff x="3429000" y="1066800"/>
            <a:chExt cx="2333625" cy="2667000"/>
          </a:xfrm>
        </p:grpSpPr>
        <p:grpSp>
          <p:nvGrpSpPr>
            <p:cNvPr id="30" name="Group 13"/>
            <p:cNvGrpSpPr/>
            <p:nvPr/>
          </p:nvGrpSpPr>
          <p:grpSpPr>
            <a:xfrm>
              <a:off x="3429000" y="1066800"/>
              <a:ext cx="2333625" cy="2667000"/>
              <a:chOff x="838200" y="1066800"/>
              <a:chExt cx="2438400" cy="3352800"/>
            </a:xfrm>
          </p:grpSpPr>
          <p:sp>
            <p:nvSpPr>
              <p:cNvPr id="31" name="Rounded Rectangle 30"/>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4114800" y="1143000"/>
              <a:ext cx="1524000" cy="2215991"/>
            </a:xfrm>
            <a:prstGeom prst="rect">
              <a:avLst/>
            </a:prstGeom>
          </p:spPr>
          <p:txBody>
            <a:bodyPr wrap="square">
              <a:spAutoFit/>
            </a:bodyPr>
            <a:lstStyle/>
            <a:p>
              <a:pPr fontAlgn="base"/>
              <a:r>
                <a:rPr lang="en-US" dirty="0"/>
                <a:t>Mormon refers to some of his writings as “my record of the destruction of my people” </a:t>
              </a:r>
              <a:r>
                <a:rPr lang="en-US" sz="1200" dirty="0"/>
                <a:t>(Mormon 6:1). </a:t>
              </a:r>
            </a:p>
          </p:txBody>
        </p:sp>
      </p:grpSp>
      <p:grpSp>
        <p:nvGrpSpPr>
          <p:cNvPr id="54" name="Group 53"/>
          <p:cNvGrpSpPr/>
          <p:nvPr/>
        </p:nvGrpSpPr>
        <p:grpSpPr>
          <a:xfrm>
            <a:off x="7696200" y="3505201"/>
            <a:ext cx="2438400" cy="2786743"/>
            <a:chOff x="5867400" y="3733800"/>
            <a:chExt cx="2438400" cy="2786743"/>
          </a:xfrm>
        </p:grpSpPr>
        <p:grpSp>
          <p:nvGrpSpPr>
            <p:cNvPr id="42" name="Group 13"/>
            <p:cNvGrpSpPr/>
            <p:nvPr/>
          </p:nvGrpSpPr>
          <p:grpSpPr>
            <a:xfrm>
              <a:off x="5867400" y="3733800"/>
              <a:ext cx="2438400" cy="2786743"/>
              <a:chOff x="838200" y="1066800"/>
              <a:chExt cx="2438400" cy="3352800"/>
            </a:xfrm>
          </p:grpSpPr>
          <p:sp>
            <p:nvSpPr>
              <p:cNvPr id="43" name="Rounded Rectangle 42"/>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 name="Rectangle 123"/>
            <p:cNvSpPr/>
            <p:nvPr/>
          </p:nvSpPr>
          <p:spPr>
            <a:xfrm>
              <a:off x="6553200" y="4038600"/>
              <a:ext cx="1676400" cy="2031325"/>
            </a:xfrm>
            <a:prstGeom prst="rect">
              <a:avLst/>
            </a:prstGeom>
          </p:spPr>
          <p:txBody>
            <a:bodyPr wrap="square">
              <a:spAutoFit/>
            </a:bodyPr>
            <a:lstStyle/>
            <a:p>
              <a:pPr fontAlgn="base"/>
              <a:r>
                <a:rPr lang="en-US" dirty="0"/>
                <a:t>He showed that the downfall of the Nephites was a consequence of their wickedness</a:t>
              </a:r>
            </a:p>
          </p:txBody>
        </p:sp>
      </p:grpSp>
      <p:sp>
        <p:nvSpPr>
          <p:cNvPr id="53" name="TextBox 52"/>
          <p:cNvSpPr txBox="1"/>
          <p:nvPr/>
        </p:nvSpPr>
        <p:spPr>
          <a:xfrm>
            <a:off x="9699812" y="6383176"/>
            <a:ext cx="2362200" cy="369332"/>
          </a:xfrm>
          <a:prstGeom prst="rect">
            <a:avLst/>
          </a:prstGeom>
          <a:noFill/>
        </p:spPr>
        <p:txBody>
          <a:bodyPr wrap="square" rtlCol="0">
            <a:spAutoFit/>
          </a:bodyPr>
          <a:lstStyle/>
          <a:p>
            <a:r>
              <a:rPr lang="en-US" dirty="0">
                <a:solidFill>
                  <a:schemeClr val="bg1"/>
                </a:solidFill>
              </a:rPr>
              <a:t>Mormon 4:12; 6:15-18</a:t>
            </a:r>
          </a:p>
        </p:txBody>
      </p:sp>
    </p:spTree>
    <p:extLst>
      <p:ext uri="{BB962C8B-B14F-4D97-AF65-F5344CB8AC3E}">
        <p14:creationId xmlns:p14="http://schemas.microsoft.com/office/powerpoint/2010/main" val="336996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okman Old Style" pitchFamily="18" charset="0"/>
              </a:rPr>
              <a:t>Young Mormon</a:t>
            </a:r>
          </a:p>
        </p:txBody>
      </p:sp>
      <p:sp>
        <p:nvSpPr>
          <p:cNvPr id="5" name="Rectangle 4"/>
          <p:cNvSpPr/>
          <p:nvPr/>
        </p:nvSpPr>
        <p:spPr>
          <a:xfrm>
            <a:off x="587189" y="2265084"/>
            <a:ext cx="3446929" cy="2554545"/>
          </a:xfrm>
          <a:prstGeom prst="rect">
            <a:avLst/>
          </a:prstGeom>
        </p:spPr>
        <p:txBody>
          <a:bodyPr wrap="square">
            <a:spAutoFit/>
          </a:bodyPr>
          <a:lstStyle/>
          <a:p>
            <a:r>
              <a:rPr lang="en-US" sz="2000" dirty="0">
                <a:solidFill>
                  <a:schemeClr val="bg1"/>
                </a:solidFill>
              </a:rPr>
              <a:t>Although Mormon grew up in a time of great wickedness, he chose to be faithful.</a:t>
            </a:r>
          </a:p>
          <a:p>
            <a:endParaRPr lang="en-US" sz="2000" dirty="0">
              <a:solidFill>
                <a:schemeClr val="bg1"/>
              </a:solidFill>
            </a:endParaRPr>
          </a:p>
          <a:p>
            <a:r>
              <a:rPr lang="en-US" sz="2000" dirty="0">
                <a:solidFill>
                  <a:schemeClr val="bg1"/>
                </a:solidFill>
              </a:rPr>
              <a:t>Because of his faithfulness, he was told that he would be entrusted with the people’s sacred records later in his life.</a:t>
            </a:r>
          </a:p>
        </p:txBody>
      </p:sp>
      <p:sp>
        <p:nvSpPr>
          <p:cNvPr id="6" name="Rectangle 5"/>
          <p:cNvSpPr/>
          <p:nvPr/>
        </p:nvSpPr>
        <p:spPr>
          <a:xfrm>
            <a:off x="8166847" y="1957306"/>
            <a:ext cx="3632312" cy="3170099"/>
          </a:xfrm>
          <a:prstGeom prst="rect">
            <a:avLst/>
          </a:prstGeom>
        </p:spPr>
        <p:txBody>
          <a:bodyPr wrap="square">
            <a:spAutoFit/>
          </a:bodyPr>
          <a:lstStyle/>
          <a:p>
            <a:r>
              <a:rPr lang="en-US" sz="2000" dirty="0">
                <a:solidFill>
                  <a:schemeClr val="bg1"/>
                </a:solidFill>
              </a:rPr>
              <a:t>At age 15, he was “visited of the Lord” desired to help the Nephites repent, but because of their willful rebellion he was forbidden by the Lord to preach to them. </a:t>
            </a:r>
          </a:p>
          <a:p>
            <a:endParaRPr lang="en-US" sz="2000" dirty="0">
              <a:solidFill>
                <a:schemeClr val="bg1"/>
              </a:solidFill>
            </a:endParaRPr>
          </a:p>
          <a:p>
            <a:r>
              <a:rPr lang="en-US" sz="2000" dirty="0">
                <a:solidFill>
                  <a:schemeClr val="bg1"/>
                </a:solidFill>
              </a:rPr>
              <a:t>At this young age, he was appointed to lead the Nephite army. </a:t>
            </a:r>
          </a:p>
        </p:txBody>
      </p:sp>
      <p:sp>
        <p:nvSpPr>
          <p:cNvPr id="7" name="TextBox 6"/>
          <p:cNvSpPr txBox="1"/>
          <p:nvPr/>
        </p:nvSpPr>
        <p:spPr>
          <a:xfrm>
            <a:off x="152400" y="6488669"/>
            <a:ext cx="4038600" cy="369332"/>
          </a:xfrm>
          <a:prstGeom prst="rect">
            <a:avLst/>
          </a:prstGeom>
          <a:noFill/>
        </p:spPr>
        <p:txBody>
          <a:bodyPr wrap="square" rtlCol="0">
            <a:spAutoFit/>
          </a:bodyPr>
          <a:lstStyle/>
          <a:p>
            <a:r>
              <a:rPr lang="en-US" dirty="0">
                <a:solidFill>
                  <a:schemeClr val="bg1"/>
                </a:solidFill>
              </a:rPr>
              <a:t>Mormon 1:5-6, 15</a:t>
            </a:r>
          </a:p>
        </p:txBody>
      </p:sp>
      <p:pic>
        <p:nvPicPr>
          <p:cNvPr id="9" name="Picture 8">
            <a:extLst>
              <a:ext uri="{FF2B5EF4-FFF2-40B4-BE49-F238E27FC236}">
                <a16:creationId xmlns:a16="http://schemas.microsoft.com/office/drawing/2014/main" id="{979C6EBD-7945-4C01-9250-C3CB727AB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7993" y="1175676"/>
            <a:ext cx="3356014" cy="4506647"/>
          </a:xfrm>
          <a:prstGeom prst="rect">
            <a:avLst/>
          </a:prstGeom>
        </p:spPr>
      </p:pic>
    </p:spTree>
    <p:extLst>
      <p:ext uri="{BB962C8B-B14F-4D97-AF65-F5344CB8AC3E}">
        <p14:creationId xmlns:p14="http://schemas.microsoft.com/office/powerpoint/2010/main" val="304505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10142</Words>
  <Application>Microsoft Office PowerPoint</Application>
  <PresentationFormat>Widescreen</PresentationFormat>
  <Paragraphs>672</Paragraphs>
  <Slides>75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75</vt:i4>
      </vt:variant>
    </vt:vector>
  </HeadingPairs>
  <TitlesOfParts>
    <vt:vector size="86" baseType="lpstr">
      <vt:lpstr>Aharoni</vt:lpstr>
      <vt:lpstr>Calibri</vt:lpstr>
      <vt:lpstr>Tw Cen MT</vt:lpstr>
      <vt:lpstr>Abadi</vt:lpstr>
      <vt:lpstr>Calibri Light</vt:lpstr>
      <vt:lpstr>Arial</vt:lpstr>
      <vt:lpstr>Californian FB</vt:lpstr>
      <vt:lpstr>Bookman Old Style</vt:lpstr>
      <vt:lpstr>Times New Roman</vt:lpstr>
      <vt:lpstr>Tempus Sans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lynda blau</cp:lastModifiedBy>
  <cp:revision>4</cp:revision>
  <dcterms:created xsi:type="dcterms:W3CDTF">2024-01-03T14:40:21Z</dcterms:created>
  <dcterms:modified xsi:type="dcterms:W3CDTF">2024-01-29T16:42:43Z</dcterms:modified>
</cp:coreProperties>
</file>