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331" r:id="rId10"/>
    <p:sldId id="367" r:id="rId11"/>
    <p:sldId id="264" r:id="rId12"/>
    <p:sldId id="265" r:id="rId13"/>
    <p:sldId id="266" r:id="rId14"/>
    <p:sldId id="368" r:id="rId15"/>
    <p:sldId id="267" r:id="rId16"/>
    <p:sldId id="268" r:id="rId17"/>
    <p:sldId id="269" r:id="rId18"/>
    <p:sldId id="270" r:id="rId19"/>
    <p:sldId id="271" r:id="rId20"/>
    <p:sldId id="272" r:id="rId21"/>
    <p:sldId id="273" r:id="rId22"/>
    <p:sldId id="274" r:id="rId23"/>
    <p:sldId id="275" r:id="rId24"/>
    <p:sldId id="276" r:id="rId25"/>
    <p:sldId id="278" r:id="rId26"/>
    <p:sldId id="369" r:id="rId27"/>
    <p:sldId id="332" r:id="rId28"/>
    <p:sldId id="333" r:id="rId29"/>
    <p:sldId id="334" r:id="rId30"/>
    <p:sldId id="370"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66" r:id="rId47"/>
    <p:sldId id="351" r:id="rId48"/>
    <p:sldId id="352" r:id="rId49"/>
    <p:sldId id="353" r:id="rId50"/>
    <p:sldId id="354" r:id="rId51"/>
    <p:sldId id="355" r:id="rId52"/>
    <p:sldId id="356" r:id="rId53"/>
    <p:sldId id="357" r:id="rId54"/>
    <p:sldId id="371" r:id="rId55"/>
    <p:sldId id="358" r:id="rId56"/>
    <p:sldId id="359" r:id="rId57"/>
    <p:sldId id="360" r:id="rId58"/>
    <p:sldId id="372" r:id="rId59"/>
    <p:sldId id="361" r:id="rId60"/>
    <p:sldId id="362" r:id="rId61"/>
    <p:sldId id="363" r:id="rId62"/>
    <p:sldId id="364" r:id="rId63"/>
    <p:sldId id="365" r:id="rId64"/>
  </p:sldIdLst>
  <p:sldSz cx="12192000" cy="6858000"/>
  <p:notesSz cx="6858000" cy="9144000"/>
  <p:embeddedFontLst>
    <p:embeddedFont>
      <p:font typeface="Abadi" panose="020B0604020104020204" pitchFamily="34" charset="0"/>
      <p:regular r:id="rId65"/>
    </p:embeddedFont>
    <p:embeddedFont>
      <p:font typeface="Comic Sans MS" panose="030F0702030302020204" pitchFamily="66" charset="0"/>
      <p:regular r:id="rId66"/>
      <p:bold r:id="rId67"/>
      <p:italic r:id="rId68"/>
      <p:boldItalic r:id="rId69"/>
    </p:embeddedFont>
    <p:embeddedFont>
      <p:font typeface="French Script MT" panose="03020402040607040605" pitchFamily="66" charset="0"/>
      <p:regular r:id="rId70"/>
    </p:embeddedFont>
    <p:embeddedFont>
      <p:font typeface="Poor Richard" panose="02080502050505020702" pitchFamily="18" charset="0"/>
      <p:regular r:id="rId71"/>
    </p:embeddedFont>
    <p:embeddedFont>
      <p:font typeface="Tempus Sans ITC" panose="04020404030D07020202" pitchFamily="82"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0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6F-6BCC-4EFD-7646-D51D9F20B7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669D2-857F-72FF-5611-D94F3FBAC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53E314-0357-5118-1726-40200B6752AA}"/>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B27759CF-BB9B-4B80-22E2-60CF31EB2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A0AF-C0DB-8D95-7AC1-10D86CA4176C}"/>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78263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93AA-6749-8170-CD72-2AC2176D2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3AB3A1-2D77-F4CD-A12C-18B71B39A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4A6E4-E63A-FC5F-F591-F905D3A62AB4}"/>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ABA41E82-08C3-52DC-DA82-90E004C8C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1CB61-65B3-EA25-BABC-8E03D936A277}"/>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83144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4619C0-6BF1-1984-5AA7-D19D73ECBD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7DD1B6-C4DA-31EA-6DEF-5AD1C1EAF2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5ABD5-65C1-710E-B570-C4971AF6C8BD}"/>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FD6DA2BF-626E-84D5-5E05-74D453F91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507D1-D87D-985D-F394-EEF437F7EDEF}"/>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39868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B7D7-E75E-2A27-BD2F-8478E852D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18D8E-7174-8B20-717E-2D707E643E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0EE02-190D-62E2-12DB-4C99376AFCFF}"/>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AC2E1B32-A662-E7E6-80DB-39159EF48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2DDFD-2640-FD88-4F5D-EBD2549AE9CF}"/>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37085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84E4-5DA6-E83E-8431-D437F47C8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03676-30F4-2FAA-6E5F-A4C5FD6F5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A3DA5C-55A3-4BB3-5456-17CD0AE8F8D1}"/>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1E455339-F7F8-2A2D-19E0-06B8E0D5C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B25A0-0181-420D-71A6-C711A341BE82}"/>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51624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4A0C-2580-AB18-596E-35896FB24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D2F88B-F015-E36E-50A0-EC0275372D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71E35-3978-A460-D70E-344E511F19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B74410-85B1-7560-1D11-0FBC251EACA2}"/>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6" name="Footer Placeholder 5">
            <a:extLst>
              <a:ext uri="{FF2B5EF4-FFF2-40B4-BE49-F238E27FC236}">
                <a16:creationId xmlns:a16="http://schemas.microsoft.com/office/drawing/2014/main" id="{1B565C9F-20E0-7F20-3BCB-5287AB5EC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9DFB8-DB1C-8A24-025B-56B6F8C8E55E}"/>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227854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435E-8129-28FC-5621-161AA307C1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FC7CE7-BC41-69E7-F4ED-CFFEC657A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A041D-1388-158E-95A1-24E110EA78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FB8CA-5474-2901-5B67-B43F1E16E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9091AC-864E-99E3-757E-30A94F43CB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F88F1D-0583-997A-290D-1CAD45B9C186}"/>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8" name="Footer Placeholder 7">
            <a:extLst>
              <a:ext uri="{FF2B5EF4-FFF2-40B4-BE49-F238E27FC236}">
                <a16:creationId xmlns:a16="http://schemas.microsoft.com/office/drawing/2014/main" id="{28DDCB87-9FE3-3FE4-8F8D-62D450382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6BB79-1584-AED7-4424-DB8209A9E111}"/>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11819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F709-64AF-93D1-074D-7446A5128F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83565-2034-6DDF-A5F4-EDA47D4BA8B5}"/>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4" name="Footer Placeholder 3">
            <a:extLst>
              <a:ext uri="{FF2B5EF4-FFF2-40B4-BE49-F238E27FC236}">
                <a16:creationId xmlns:a16="http://schemas.microsoft.com/office/drawing/2014/main" id="{0A273E19-F2BD-E7D3-6EB4-DCC8E965B0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3B93B-2298-C542-1CDF-A63E6B56A53C}"/>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129774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D2803D-2051-A733-36BB-AD98E5E8B7D3}"/>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3" name="Footer Placeholder 2">
            <a:extLst>
              <a:ext uri="{FF2B5EF4-FFF2-40B4-BE49-F238E27FC236}">
                <a16:creationId xmlns:a16="http://schemas.microsoft.com/office/drawing/2014/main" id="{FBBA4CB3-5FFD-9696-4380-4CBB9C056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9CE15-796C-F972-94B8-B567BB3ECE60}"/>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3042714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E8E2-D093-0E8A-5B71-2427F464E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1E1A1C-B918-8585-2DA6-D5B57425A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1DF8DB-19FE-ADB9-7784-C6DA6BBFA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5ACAB-0859-82AC-E2DF-C7B85025902A}"/>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6" name="Footer Placeholder 5">
            <a:extLst>
              <a:ext uri="{FF2B5EF4-FFF2-40B4-BE49-F238E27FC236}">
                <a16:creationId xmlns:a16="http://schemas.microsoft.com/office/drawing/2014/main" id="{F56F9AA1-2A73-3E16-F079-96C6D68C8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D45F3-E3F2-1C22-69E5-03317D8D900E}"/>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32444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E358-3A04-97AB-E7C3-CE695AB19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9D744-ED4B-3E1E-34B7-4DA758CE4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1914A9-A785-08AA-6ECE-4D2696916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1BEA1-B5F9-D1C8-5CDA-1473285C8C2A}"/>
              </a:ext>
            </a:extLst>
          </p:cNvPr>
          <p:cNvSpPr>
            <a:spLocks noGrp="1"/>
          </p:cNvSpPr>
          <p:nvPr>
            <p:ph type="dt" sz="half" idx="10"/>
          </p:nvPr>
        </p:nvSpPr>
        <p:spPr/>
        <p:txBody>
          <a:bodyPr/>
          <a:lstStyle/>
          <a:p>
            <a:fld id="{1F71267F-B140-4509-836F-069C10A533C3}" type="datetimeFigureOut">
              <a:rPr lang="en-US" smtClean="0"/>
              <a:t>1/30/2024</a:t>
            </a:fld>
            <a:endParaRPr lang="en-US"/>
          </a:p>
        </p:txBody>
      </p:sp>
      <p:sp>
        <p:nvSpPr>
          <p:cNvPr id="6" name="Footer Placeholder 5">
            <a:extLst>
              <a:ext uri="{FF2B5EF4-FFF2-40B4-BE49-F238E27FC236}">
                <a16:creationId xmlns:a16="http://schemas.microsoft.com/office/drawing/2014/main" id="{7588E4FF-0925-60CF-AA8F-F6BB81EAA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C3E44-7C93-7F32-CDA9-274BDEA3833A}"/>
              </a:ext>
            </a:extLst>
          </p:cNvPr>
          <p:cNvSpPr>
            <a:spLocks noGrp="1"/>
          </p:cNvSpPr>
          <p:nvPr>
            <p:ph type="sldNum" sz="quarter" idx="12"/>
          </p:nvPr>
        </p:nvSpPr>
        <p:spPr/>
        <p:txBody>
          <a:bodyPr/>
          <a:lstStyle/>
          <a:p>
            <a:fld id="{71B85413-D354-4071-93B3-E24B81CD2C8F}" type="slidenum">
              <a:rPr lang="en-US" smtClean="0"/>
              <a:t>‹#›</a:t>
            </a:fld>
            <a:endParaRPr lang="en-US"/>
          </a:p>
        </p:txBody>
      </p:sp>
    </p:spTree>
    <p:extLst>
      <p:ext uri="{BB962C8B-B14F-4D97-AF65-F5344CB8AC3E}">
        <p14:creationId xmlns:p14="http://schemas.microsoft.com/office/powerpoint/2010/main" val="798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2D954-84A2-A2D3-FCB2-13E6C04F3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C683D-EAF2-B963-9C6C-3598785B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3C661-15BD-FF28-3D41-E525004CD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1267F-B140-4509-836F-069C10A533C3}" type="datetimeFigureOut">
              <a:rPr lang="en-US" smtClean="0"/>
              <a:t>1/30/2024</a:t>
            </a:fld>
            <a:endParaRPr lang="en-US"/>
          </a:p>
        </p:txBody>
      </p:sp>
      <p:sp>
        <p:nvSpPr>
          <p:cNvPr id="5" name="Footer Placeholder 4">
            <a:extLst>
              <a:ext uri="{FF2B5EF4-FFF2-40B4-BE49-F238E27FC236}">
                <a16:creationId xmlns:a16="http://schemas.microsoft.com/office/drawing/2014/main" id="{5BE1291E-FA5B-68D4-1F50-8708BCA84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0C9AC-25AE-E28E-81C2-6C404A3E5D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85413-D354-4071-93B3-E24B81CD2C8F}" type="slidenum">
              <a:rPr lang="en-US" smtClean="0"/>
              <a:t>‹#›</a:t>
            </a:fld>
            <a:endParaRPr lang="en-US"/>
          </a:p>
        </p:txBody>
      </p:sp>
    </p:spTree>
    <p:extLst>
      <p:ext uri="{BB962C8B-B14F-4D97-AF65-F5344CB8AC3E}">
        <p14:creationId xmlns:p14="http://schemas.microsoft.com/office/powerpoint/2010/main" val="2005528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50.jp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5.jp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97.jpg"/><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2.jp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37.jp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11.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g"/><Relationship Id="rId4" Type="http://schemas.openxmlformats.org/officeDocument/2006/relationships/image" Target="../media/image113.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34.jpg"/></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3343A-DCA6-20E0-3C05-43254287115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5" name="TextBox 4">
            <a:extLst>
              <a:ext uri="{FF2B5EF4-FFF2-40B4-BE49-F238E27FC236}">
                <a16:creationId xmlns:a16="http://schemas.microsoft.com/office/drawing/2014/main" id="{E260F58F-A60A-8D3A-BB4E-F701B3220156}"/>
              </a:ext>
            </a:extLst>
          </p:cNvPr>
          <p:cNvSpPr txBox="1"/>
          <p:nvPr/>
        </p:nvSpPr>
        <p:spPr>
          <a:xfrm>
            <a:off x="1752600" y="840509"/>
            <a:ext cx="86868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Moroni 1-6</a:t>
            </a:r>
          </a:p>
        </p:txBody>
      </p:sp>
      <p:grpSp>
        <p:nvGrpSpPr>
          <p:cNvPr id="6" name="Group 5">
            <a:extLst>
              <a:ext uri="{FF2B5EF4-FFF2-40B4-BE49-F238E27FC236}">
                <a16:creationId xmlns:a16="http://schemas.microsoft.com/office/drawing/2014/main" id="{E73249CF-2DAD-C3BC-0CFD-7028E514BFE9}"/>
              </a:ext>
            </a:extLst>
          </p:cNvPr>
          <p:cNvGrpSpPr/>
          <p:nvPr/>
        </p:nvGrpSpPr>
        <p:grpSpPr>
          <a:xfrm>
            <a:off x="5366270" y="2402584"/>
            <a:ext cx="1650524" cy="3872381"/>
            <a:chOff x="1600200" y="4114800"/>
            <a:chExt cx="1981200" cy="4648200"/>
          </a:xfrm>
        </p:grpSpPr>
        <p:grpSp>
          <p:nvGrpSpPr>
            <p:cNvPr id="7" name="Group 285">
              <a:extLst>
                <a:ext uri="{FF2B5EF4-FFF2-40B4-BE49-F238E27FC236}">
                  <a16:creationId xmlns:a16="http://schemas.microsoft.com/office/drawing/2014/main" id="{327BE4D6-8CA2-6920-A06C-D1E05EBBA04F}"/>
                </a:ext>
              </a:extLst>
            </p:cNvPr>
            <p:cNvGrpSpPr/>
            <p:nvPr/>
          </p:nvGrpSpPr>
          <p:grpSpPr>
            <a:xfrm rot="17194410">
              <a:off x="2602773" y="8085383"/>
              <a:ext cx="509454" cy="722914"/>
              <a:chOff x="4934260" y="5008578"/>
              <a:chExt cx="373811" cy="553131"/>
            </a:xfrm>
          </p:grpSpPr>
          <p:sp>
            <p:nvSpPr>
              <p:cNvPr id="30" name="Oval 29">
                <a:extLst>
                  <a:ext uri="{FF2B5EF4-FFF2-40B4-BE49-F238E27FC236}">
                    <a16:creationId xmlns:a16="http://schemas.microsoft.com/office/drawing/2014/main" id="{3E61AEBC-80DD-96F2-8EB3-ED4FF7080756}"/>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9C6C312-2CB7-8163-E54D-0F94EE062CF1}"/>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84">
              <a:extLst>
                <a:ext uri="{FF2B5EF4-FFF2-40B4-BE49-F238E27FC236}">
                  <a16:creationId xmlns:a16="http://schemas.microsoft.com/office/drawing/2014/main" id="{9114FD40-006E-1476-BE60-7B4EDE880C9D}"/>
                </a:ext>
              </a:extLst>
            </p:cNvPr>
            <p:cNvGrpSpPr/>
            <p:nvPr/>
          </p:nvGrpSpPr>
          <p:grpSpPr>
            <a:xfrm>
              <a:off x="2057400" y="8077200"/>
              <a:ext cx="533400" cy="685800"/>
              <a:chOff x="4934260" y="5008578"/>
              <a:chExt cx="373811" cy="553131"/>
            </a:xfrm>
          </p:grpSpPr>
          <p:sp>
            <p:nvSpPr>
              <p:cNvPr id="28" name="Oval 27">
                <a:extLst>
                  <a:ext uri="{FF2B5EF4-FFF2-40B4-BE49-F238E27FC236}">
                    <a16:creationId xmlns:a16="http://schemas.microsoft.com/office/drawing/2014/main" id="{15BCEC23-2C5B-9B00-418D-4B87D9336AA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840293B-F0E4-4CA2-6968-207E2DFB624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1">
              <a:extLst>
                <a:ext uri="{FF2B5EF4-FFF2-40B4-BE49-F238E27FC236}">
                  <a16:creationId xmlns:a16="http://schemas.microsoft.com/office/drawing/2014/main" id="{341EE8D1-14E1-DF7C-753F-B3F5948E0562}"/>
                </a:ext>
              </a:extLst>
            </p:cNvPr>
            <p:cNvGrpSpPr/>
            <p:nvPr/>
          </p:nvGrpSpPr>
          <p:grpSpPr>
            <a:xfrm>
              <a:off x="1600200" y="5638800"/>
              <a:ext cx="1981200" cy="2743200"/>
              <a:chOff x="4419600" y="2060454"/>
              <a:chExt cx="3045502" cy="4187946"/>
            </a:xfrm>
          </p:grpSpPr>
          <p:sp>
            <p:nvSpPr>
              <p:cNvPr id="19" name="Oval 18">
                <a:extLst>
                  <a:ext uri="{FF2B5EF4-FFF2-40B4-BE49-F238E27FC236}">
                    <a16:creationId xmlns:a16="http://schemas.microsoft.com/office/drawing/2014/main" id="{917AD2D2-C6EA-DCF7-6560-EC12687EFB63}"/>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9F683C-2207-9F3C-8B9F-94DAFF5E361C}"/>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F503C766-DFEE-55AD-E8E8-C3C2B75A160F}"/>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9C3971D2-E7F5-7040-1F24-E369B53B5029}"/>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apezoid 22">
                <a:extLst>
                  <a:ext uri="{FF2B5EF4-FFF2-40B4-BE49-F238E27FC236}">
                    <a16:creationId xmlns:a16="http://schemas.microsoft.com/office/drawing/2014/main" id="{77D284C9-E7CB-63CD-1A5A-18C56B91A79B}"/>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E09A5322-AC13-5A25-B6B4-B64510C71E52}"/>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6830BA1-CA2F-CA53-0E8D-4F37DB4B7760}"/>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5293A93-E548-A648-2E0D-C48F1B3D327D}"/>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4A84E6B1-4535-438F-2278-53645A3140D8}"/>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ounded Rectangle 6">
              <a:extLst>
                <a:ext uri="{FF2B5EF4-FFF2-40B4-BE49-F238E27FC236}">
                  <a16:creationId xmlns:a16="http://schemas.microsoft.com/office/drawing/2014/main" id="{57A7E8D8-79D8-897D-EB82-87A8584585C5}"/>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7">
              <a:extLst>
                <a:ext uri="{FF2B5EF4-FFF2-40B4-BE49-F238E27FC236}">
                  <a16:creationId xmlns:a16="http://schemas.microsoft.com/office/drawing/2014/main" id="{5E1351C8-8CCA-CA57-E879-73B23D82BA79}"/>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8">
              <a:extLst>
                <a:ext uri="{FF2B5EF4-FFF2-40B4-BE49-F238E27FC236}">
                  <a16:creationId xmlns:a16="http://schemas.microsoft.com/office/drawing/2014/main" id="{045706B6-745C-F765-B82F-C2A92DDA5A6D}"/>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9">
              <a:extLst>
                <a:ext uri="{FF2B5EF4-FFF2-40B4-BE49-F238E27FC236}">
                  <a16:creationId xmlns:a16="http://schemas.microsoft.com/office/drawing/2014/main" id="{41B4E22F-7D82-AAD8-49B1-CC284D79B8CC}"/>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179F088-058A-0B10-1B78-67492C3C6DA8}"/>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E85290-D48A-89A7-B0F5-ED2E464FAD4F}"/>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2">
              <a:extLst>
                <a:ext uri="{FF2B5EF4-FFF2-40B4-BE49-F238E27FC236}">
                  <a16:creationId xmlns:a16="http://schemas.microsoft.com/office/drawing/2014/main" id="{945A513E-54F8-7E19-018B-D6516AA23664}"/>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3">
              <a:extLst>
                <a:ext uri="{FF2B5EF4-FFF2-40B4-BE49-F238E27FC236}">
                  <a16:creationId xmlns:a16="http://schemas.microsoft.com/office/drawing/2014/main" id="{CFCE67CF-82C0-395E-0908-E0E82A35C24F}"/>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D8A7194D-0499-0AD0-F01E-9E3AFA47D4A2}"/>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C437968-8463-A877-6D16-C34B7BD0A9A8}"/>
              </a:ext>
            </a:extLst>
          </p:cNvPr>
          <p:cNvGrpSpPr/>
          <p:nvPr/>
        </p:nvGrpSpPr>
        <p:grpSpPr>
          <a:xfrm>
            <a:off x="1519811" y="4276628"/>
            <a:ext cx="2826982" cy="1615418"/>
            <a:chOff x="1143000" y="228600"/>
            <a:chExt cx="7086600" cy="3733800"/>
          </a:xfrm>
        </p:grpSpPr>
        <p:sp>
          <p:nvSpPr>
            <p:cNvPr id="33" name="Flowchart: Manual Operation 32">
              <a:extLst>
                <a:ext uri="{FF2B5EF4-FFF2-40B4-BE49-F238E27FC236}">
                  <a16:creationId xmlns:a16="http://schemas.microsoft.com/office/drawing/2014/main" id="{243377C7-F543-85A3-6C3C-E72DD0358AAF}"/>
                </a:ext>
              </a:extLst>
            </p:cNvPr>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a:extLst>
                <a:ext uri="{FF2B5EF4-FFF2-40B4-BE49-F238E27FC236}">
                  <a16:creationId xmlns:a16="http://schemas.microsoft.com/office/drawing/2014/main" id="{CC216082-1045-DFC8-C179-5E70DA9D5473}"/>
                </a:ext>
              </a:extLst>
            </p:cNvPr>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34">
              <a:extLst>
                <a:ext uri="{FF2B5EF4-FFF2-40B4-BE49-F238E27FC236}">
                  <a16:creationId xmlns:a16="http://schemas.microsoft.com/office/drawing/2014/main" id="{6BC2392D-7BF3-960E-5E59-A67388F343D7}"/>
                </a:ext>
              </a:extLst>
            </p:cNvPr>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nual Operation 35">
              <a:extLst>
                <a:ext uri="{FF2B5EF4-FFF2-40B4-BE49-F238E27FC236}">
                  <a16:creationId xmlns:a16="http://schemas.microsoft.com/office/drawing/2014/main" id="{BC8704E6-EEB1-3190-3901-87B369F7CED0}"/>
                </a:ext>
              </a:extLst>
            </p:cNvPr>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nual Operation 36">
              <a:extLst>
                <a:ext uri="{FF2B5EF4-FFF2-40B4-BE49-F238E27FC236}">
                  <a16:creationId xmlns:a16="http://schemas.microsoft.com/office/drawing/2014/main" id="{AF792D0C-2F78-3F85-0E26-C21ADA228F12}"/>
                </a:ext>
              </a:extLst>
            </p:cNvPr>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a:extLst>
                <a:ext uri="{FF2B5EF4-FFF2-40B4-BE49-F238E27FC236}">
                  <a16:creationId xmlns:a16="http://schemas.microsoft.com/office/drawing/2014/main" id="{F4CCEDC4-FFA5-7520-88ED-3D39E838DEDB}"/>
                </a:ext>
              </a:extLst>
            </p:cNvPr>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lowchart: Manual Operation 38">
              <a:extLst>
                <a:ext uri="{FF2B5EF4-FFF2-40B4-BE49-F238E27FC236}">
                  <a16:creationId xmlns:a16="http://schemas.microsoft.com/office/drawing/2014/main" id="{A4C5759E-0A1E-1C44-C2F1-CF25CE9F7EFD}"/>
                </a:ext>
              </a:extLst>
            </p:cNvPr>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0">
              <a:extLst>
                <a:ext uri="{FF2B5EF4-FFF2-40B4-BE49-F238E27FC236}">
                  <a16:creationId xmlns:a16="http://schemas.microsoft.com/office/drawing/2014/main" id="{F36D281E-DB44-D453-9111-CC8DC77DBB8A}"/>
                </a:ext>
              </a:extLst>
            </p:cNvPr>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5838B51-4B3B-68D0-E69E-CF84C8EF087F}"/>
              </a:ext>
            </a:extLst>
          </p:cNvPr>
          <p:cNvGrpSpPr/>
          <p:nvPr/>
        </p:nvGrpSpPr>
        <p:grpSpPr>
          <a:xfrm>
            <a:off x="7569763" y="4286593"/>
            <a:ext cx="4034124" cy="1854194"/>
            <a:chOff x="2078326" y="1305181"/>
            <a:chExt cx="7216587" cy="3316941"/>
          </a:xfrm>
        </p:grpSpPr>
        <p:sp>
          <p:nvSpPr>
            <p:cNvPr id="45" name="Rounded Rectangle 2">
              <a:extLst>
                <a:ext uri="{FF2B5EF4-FFF2-40B4-BE49-F238E27FC236}">
                  <a16:creationId xmlns:a16="http://schemas.microsoft.com/office/drawing/2014/main" id="{C9381CEA-5C49-5F4A-84F5-EBCBD3F8EA95}"/>
                </a:ext>
              </a:extLst>
            </p:cNvPr>
            <p:cNvSpPr/>
            <p:nvPr/>
          </p:nvSpPr>
          <p:spPr>
            <a:xfrm>
              <a:off x="2133601" y="1305181"/>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
              <a:extLst>
                <a:ext uri="{FF2B5EF4-FFF2-40B4-BE49-F238E27FC236}">
                  <a16:creationId xmlns:a16="http://schemas.microsoft.com/office/drawing/2014/main" id="{EC3366EF-6844-0ADC-F041-36546CA254CD}"/>
                </a:ext>
              </a:extLst>
            </p:cNvPr>
            <p:cNvSpPr/>
            <p:nvPr/>
          </p:nvSpPr>
          <p:spPr>
            <a:xfrm>
              <a:off x="8668872" y="132311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02">
              <a:extLst>
                <a:ext uri="{FF2B5EF4-FFF2-40B4-BE49-F238E27FC236}">
                  <a16:creationId xmlns:a16="http://schemas.microsoft.com/office/drawing/2014/main" id="{BCAF9AF6-2B0C-6C4C-C6D9-7194679CD3B7}"/>
                </a:ext>
              </a:extLst>
            </p:cNvPr>
            <p:cNvGrpSpPr/>
            <p:nvPr/>
          </p:nvGrpSpPr>
          <p:grpSpPr>
            <a:xfrm>
              <a:off x="2649072" y="1323110"/>
              <a:ext cx="6275293" cy="2209799"/>
              <a:chOff x="1066800" y="1107142"/>
              <a:chExt cx="6275293" cy="2209799"/>
            </a:xfrm>
          </p:grpSpPr>
          <p:grpSp>
            <p:nvGrpSpPr>
              <p:cNvPr id="97" name="Group 65">
                <a:extLst>
                  <a:ext uri="{FF2B5EF4-FFF2-40B4-BE49-F238E27FC236}">
                    <a16:creationId xmlns:a16="http://schemas.microsoft.com/office/drawing/2014/main" id="{711CD361-16EA-F61A-372A-DC16716A4331}"/>
                  </a:ext>
                </a:extLst>
              </p:cNvPr>
              <p:cNvGrpSpPr/>
              <p:nvPr/>
            </p:nvGrpSpPr>
            <p:grpSpPr>
              <a:xfrm>
                <a:off x="1066800" y="2209800"/>
                <a:ext cx="6006352" cy="564776"/>
                <a:chOff x="1981200" y="2133600"/>
                <a:chExt cx="6006352" cy="564776"/>
              </a:xfrm>
            </p:grpSpPr>
            <p:sp>
              <p:nvSpPr>
                <p:cNvPr id="134" name="Rounded Rectangle 54">
                  <a:extLst>
                    <a:ext uri="{FF2B5EF4-FFF2-40B4-BE49-F238E27FC236}">
                      <a16:creationId xmlns:a16="http://schemas.microsoft.com/office/drawing/2014/main" id="{14E81D50-44BD-98DE-7321-CEDAEAEB8312}"/>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94">
                  <a:extLst>
                    <a:ext uri="{FF2B5EF4-FFF2-40B4-BE49-F238E27FC236}">
                      <a16:creationId xmlns:a16="http://schemas.microsoft.com/office/drawing/2014/main" id="{D90BF6A3-5D87-ABE2-85BB-9A0EDFC509B1}"/>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56">
                  <a:extLst>
                    <a:ext uri="{FF2B5EF4-FFF2-40B4-BE49-F238E27FC236}">
                      <a16:creationId xmlns:a16="http://schemas.microsoft.com/office/drawing/2014/main" id="{0D6895A0-4FCA-53E9-3555-50C82015CF7F}"/>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57">
                  <a:extLst>
                    <a:ext uri="{FF2B5EF4-FFF2-40B4-BE49-F238E27FC236}">
                      <a16:creationId xmlns:a16="http://schemas.microsoft.com/office/drawing/2014/main" id="{3AECDB35-2F9C-CAA7-EA44-A593FE3CDBCA}"/>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58">
                  <a:extLst>
                    <a:ext uri="{FF2B5EF4-FFF2-40B4-BE49-F238E27FC236}">
                      <a16:creationId xmlns:a16="http://schemas.microsoft.com/office/drawing/2014/main" id="{55402C50-7B51-6136-4731-DA8670F2DB63}"/>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59">
                  <a:extLst>
                    <a:ext uri="{FF2B5EF4-FFF2-40B4-BE49-F238E27FC236}">
                      <a16:creationId xmlns:a16="http://schemas.microsoft.com/office/drawing/2014/main" id="{4757FC32-65C9-AB3C-305C-F5767E9ED10B}"/>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60">
                  <a:extLst>
                    <a:ext uri="{FF2B5EF4-FFF2-40B4-BE49-F238E27FC236}">
                      <a16:creationId xmlns:a16="http://schemas.microsoft.com/office/drawing/2014/main" id="{EED59EA0-6132-574D-0D59-1A297BDCC724}"/>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61">
                  <a:extLst>
                    <a:ext uri="{FF2B5EF4-FFF2-40B4-BE49-F238E27FC236}">
                      <a16:creationId xmlns:a16="http://schemas.microsoft.com/office/drawing/2014/main" id="{2CAEC494-B9EC-F9AA-4806-9CBB30D00BE2}"/>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62">
                  <a:extLst>
                    <a:ext uri="{FF2B5EF4-FFF2-40B4-BE49-F238E27FC236}">
                      <a16:creationId xmlns:a16="http://schemas.microsoft.com/office/drawing/2014/main" id="{C68C1FD9-D988-C137-45AD-D2CB4610A5AE}"/>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63">
                  <a:extLst>
                    <a:ext uri="{FF2B5EF4-FFF2-40B4-BE49-F238E27FC236}">
                      <a16:creationId xmlns:a16="http://schemas.microsoft.com/office/drawing/2014/main" id="{74FAEBE3-5705-5625-8E27-4197BB91C8E5}"/>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64">
                  <a:extLst>
                    <a:ext uri="{FF2B5EF4-FFF2-40B4-BE49-F238E27FC236}">
                      <a16:creationId xmlns:a16="http://schemas.microsoft.com/office/drawing/2014/main" id="{849DF005-4EC8-D54A-94B0-A41EEA0DA82E}"/>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66">
                <a:extLst>
                  <a:ext uri="{FF2B5EF4-FFF2-40B4-BE49-F238E27FC236}">
                    <a16:creationId xmlns:a16="http://schemas.microsoft.com/office/drawing/2014/main" id="{B38747FE-101B-8BF6-B0C9-E53AE0DADBCD}"/>
                  </a:ext>
                </a:extLst>
              </p:cNvPr>
              <p:cNvGrpSpPr/>
              <p:nvPr/>
            </p:nvGrpSpPr>
            <p:grpSpPr>
              <a:xfrm>
                <a:off x="1322294" y="2752165"/>
                <a:ext cx="6006352" cy="564776"/>
                <a:chOff x="1981200" y="2133600"/>
                <a:chExt cx="6006352" cy="564776"/>
              </a:xfrm>
            </p:grpSpPr>
            <p:sp>
              <p:nvSpPr>
                <p:cNvPr id="123" name="Rounded Rectangle 82">
                  <a:extLst>
                    <a:ext uri="{FF2B5EF4-FFF2-40B4-BE49-F238E27FC236}">
                      <a16:creationId xmlns:a16="http://schemas.microsoft.com/office/drawing/2014/main" id="{7E58A3CF-0E82-C52B-FF78-BCA4E6BB5843}"/>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83">
                  <a:extLst>
                    <a:ext uri="{FF2B5EF4-FFF2-40B4-BE49-F238E27FC236}">
                      <a16:creationId xmlns:a16="http://schemas.microsoft.com/office/drawing/2014/main" id="{FAF5C47D-F211-B98F-74E0-DE8F30F21466}"/>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84">
                  <a:extLst>
                    <a:ext uri="{FF2B5EF4-FFF2-40B4-BE49-F238E27FC236}">
                      <a16:creationId xmlns:a16="http://schemas.microsoft.com/office/drawing/2014/main" id="{56A02EE2-2B72-E8A4-25A2-D8163C357186}"/>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85">
                  <a:extLst>
                    <a:ext uri="{FF2B5EF4-FFF2-40B4-BE49-F238E27FC236}">
                      <a16:creationId xmlns:a16="http://schemas.microsoft.com/office/drawing/2014/main" id="{FD9BB9A7-8E5B-7864-7645-623FAB388C9C}"/>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86">
                  <a:extLst>
                    <a:ext uri="{FF2B5EF4-FFF2-40B4-BE49-F238E27FC236}">
                      <a16:creationId xmlns:a16="http://schemas.microsoft.com/office/drawing/2014/main" id="{300051C8-7CB3-5401-B37E-EF88AE0C11EB}"/>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87">
                  <a:extLst>
                    <a:ext uri="{FF2B5EF4-FFF2-40B4-BE49-F238E27FC236}">
                      <a16:creationId xmlns:a16="http://schemas.microsoft.com/office/drawing/2014/main" id="{2EC86584-E82B-DFF2-E62A-EF0792F8F106}"/>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88">
                  <a:extLst>
                    <a:ext uri="{FF2B5EF4-FFF2-40B4-BE49-F238E27FC236}">
                      <a16:creationId xmlns:a16="http://schemas.microsoft.com/office/drawing/2014/main" id="{D4089C3E-3F54-A89D-1BE2-AC5D8EAAEACB}"/>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89">
                  <a:extLst>
                    <a:ext uri="{FF2B5EF4-FFF2-40B4-BE49-F238E27FC236}">
                      <a16:creationId xmlns:a16="http://schemas.microsoft.com/office/drawing/2014/main" id="{63DD803C-801A-7351-3057-7485D0B3B7E1}"/>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90">
                  <a:extLst>
                    <a:ext uri="{FF2B5EF4-FFF2-40B4-BE49-F238E27FC236}">
                      <a16:creationId xmlns:a16="http://schemas.microsoft.com/office/drawing/2014/main" id="{FAD43BF6-252A-A23A-E215-B4B5622D0BA7}"/>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91">
                  <a:extLst>
                    <a:ext uri="{FF2B5EF4-FFF2-40B4-BE49-F238E27FC236}">
                      <a16:creationId xmlns:a16="http://schemas.microsoft.com/office/drawing/2014/main" id="{3E07FEE0-85BC-A50A-0310-FED80C6594F3}"/>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92">
                  <a:extLst>
                    <a:ext uri="{FF2B5EF4-FFF2-40B4-BE49-F238E27FC236}">
                      <a16:creationId xmlns:a16="http://schemas.microsoft.com/office/drawing/2014/main" id="{4B9CC1F1-E941-E5AD-BBD6-AE1D4DEF5A82}"/>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78">
                <a:extLst>
                  <a:ext uri="{FF2B5EF4-FFF2-40B4-BE49-F238E27FC236}">
                    <a16:creationId xmlns:a16="http://schemas.microsoft.com/office/drawing/2014/main" id="{D0767DA6-EC34-331F-50C7-EEC24C7DAEA3}"/>
                  </a:ext>
                </a:extLst>
              </p:cNvPr>
              <p:cNvGrpSpPr/>
              <p:nvPr/>
            </p:nvGrpSpPr>
            <p:grpSpPr>
              <a:xfrm>
                <a:off x="1335741" y="1662953"/>
                <a:ext cx="6006352" cy="564776"/>
                <a:chOff x="1981200" y="2133600"/>
                <a:chExt cx="6006352" cy="564776"/>
              </a:xfrm>
            </p:grpSpPr>
            <p:sp>
              <p:nvSpPr>
                <p:cNvPr id="112" name="Rounded Rectangle 71">
                  <a:extLst>
                    <a:ext uri="{FF2B5EF4-FFF2-40B4-BE49-F238E27FC236}">
                      <a16:creationId xmlns:a16="http://schemas.microsoft.com/office/drawing/2014/main" id="{247F8A32-02C6-0E2F-F9C3-6CC137FFCBE8}"/>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72">
                  <a:extLst>
                    <a:ext uri="{FF2B5EF4-FFF2-40B4-BE49-F238E27FC236}">
                      <a16:creationId xmlns:a16="http://schemas.microsoft.com/office/drawing/2014/main" id="{4A1F132A-B47D-CAD8-3DF5-9CAFA1901EDE}"/>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73">
                  <a:extLst>
                    <a:ext uri="{FF2B5EF4-FFF2-40B4-BE49-F238E27FC236}">
                      <a16:creationId xmlns:a16="http://schemas.microsoft.com/office/drawing/2014/main" id="{12893CA5-7A53-39EC-CD9F-A83110FCE058}"/>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74">
                  <a:extLst>
                    <a:ext uri="{FF2B5EF4-FFF2-40B4-BE49-F238E27FC236}">
                      <a16:creationId xmlns:a16="http://schemas.microsoft.com/office/drawing/2014/main" id="{B43AE276-FC1A-0D33-A6E2-86ED82146124}"/>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75">
                  <a:extLst>
                    <a:ext uri="{FF2B5EF4-FFF2-40B4-BE49-F238E27FC236}">
                      <a16:creationId xmlns:a16="http://schemas.microsoft.com/office/drawing/2014/main" id="{DE92D281-12F3-EF07-DD45-67DC7280661B}"/>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76">
                  <a:extLst>
                    <a:ext uri="{FF2B5EF4-FFF2-40B4-BE49-F238E27FC236}">
                      <a16:creationId xmlns:a16="http://schemas.microsoft.com/office/drawing/2014/main" id="{8DBD0E9C-440C-0B4E-3CC8-D9C7F6B4390A}"/>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77">
                  <a:extLst>
                    <a:ext uri="{FF2B5EF4-FFF2-40B4-BE49-F238E27FC236}">
                      <a16:creationId xmlns:a16="http://schemas.microsoft.com/office/drawing/2014/main" id="{532F574D-560A-F648-4103-8784C2717FFF}"/>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78">
                  <a:extLst>
                    <a:ext uri="{FF2B5EF4-FFF2-40B4-BE49-F238E27FC236}">
                      <a16:creationId xmlns:a16="http://schemas.microsoft.com/office/drawing/2014/main" id="{0AD88018-418F-0B50-F5E9-7FE36CF292F9}"/>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extLst>
                    <a:ext uri="{FF2B5EF4-FFF2-40B4-BE49-F238E27FC236}">
                      <a16:creationId xmlns:a16="http://schemas.microsoft.com/office/drawing/2014/main" id="{C388339C-1AF0-4898-ABA6-F49B04C0536D}"/>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80">
                  <a:extLst>
                    <a:ext uri="{FF2B5EF4-FFF2-40B4-BE49-F238E27FC236}">
                      <a16:creationId xmlns:a16="http://schemas.microsoft.com/office/drawing/2014/main" id="{EC2A3EDF-92AF-5A3E-B0BB-0A0068370A8D}"/>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81">
                  <a:extLst>
                    <a:ext uri="{FF2B5EF4-FFF2-40B4-BE49-F238E27FC236}">
                      <a16:creationId xmlns:a16="http://schemas.microsoft.com/office/drawing/2014/main" id="{C9AD097E-D57D-3DC0-2880-F55B236B8B36}"/>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0">
                <a:extLst>
                  <a:ext uri="{FF2B5EF4-FFF2-40B4-BE49-F238E27FC236}">
                    <a16:creationId xmlns:a16="http://schemas.microsoft.com/office/drawing/2014/main" id="{D5FCB8DC-E48F-334B-FDD7-A88AC04B4808}"/>
                  </a:ext>
                </a:extLst>
              </p:cNvPr>
              <p:cNvGrpSpPr/>
              <p:nvPr/>
            </p:nvGrpSpPr>
            <p:grpSpPr>
              <a:xfrm>
                <a:off x="1084730" y="1107142"/>
                <a:ext cx="6006352" cy="564776"/>
                <a:chOff x="1981200" y="2133600"/>
                <a:chExt cx="6006352" cy="564776"/>
              </a:xfrm>
            </p:grpSpPr>
            <p:sp>
              <p:nvSpPr>
                <p:cNvPr id="101" name="Rounded Rectangle 60">
                  <a:extLst>
                    <a:ext uri="{FF2B5EF4-FFF2-40B4-BE49-F238E27FC236}">
                      <a16:creationId xmlns:a16="http://schemas.microsoft.com/office/drawing/2014/main" id="{4747C653-7E4E-2A1F-27CB-5A31318D49F3}"/>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61">
                  <a:extLst>
                    <a:ext uri="{FF2B5EF4-FFF2-40B4-BE49-F238E27FC236}">
                      <a16:creationId xmlns:a16="http://schemas.microsoft.com/office/drawing/2014/main" id="{0FBCAC26-3885-E350-D0BD-C63AEEE69C7E}"/>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62">
                  <a:extLst>
                    <a:ext uri="{FF2B5EF4-FFF2-40B4-BE49-F238E27FC236}">
                      <a16:creationId xmlns:a16="http://schemas.microsoft.com/office/drawing/2014/main" id="{94181685-38BF-51D7-C754-AA6DEBDB7933}"/>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63">
                  <a:extLst>
                    <a:ext uri="{FF2B5EF4-FFF2-40B4-BE49-F238E27FC236}">
                      <a16:creationId xmlns:a16="http://schemas.microsoft.com/office/drawing/2014/main" id="{5AA5BB6A-6DBA-8A7C-BD8D-E80706348140}"/>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64">
                  <a:extLst>
                    <a:ext uri="{FF2B5EF4-FFF2-40B4-BE49-F238E27FC236}">
                      <a16:creationId xmlns:a16="http://schemas.microsoft.com/office/drawing/2014/main" id="{CE8DFC43-49C0-15D2-8C37-6658D3F3DE83}"/>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65">
                  <a:extLst>
                    <a:ext uri="{FF2B5EF4-FFF2-40B4-BE49-F238E27FC236}">
                      <a16:creationId xmlns:a16="http://schemas.microsoft.com/office/drawing/2014/main" id="{404167DC-70C8-AD65-CFD7-8E51559BEE35}"/>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66">
                  <a:extLst>
                    <a:ext uri="{FF2B5EF4-FFF2-40B4-BE49-F238E27FC236}">
                      <a16:creationId xmlns:a16="http://schemas.microsoft.com/office/drawing/2014/main" id="{D383ADAA-A292-21D3-FF49-50EE601D79EA}"/>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67">
                  <a:extLst>
                    <a:ext uri="{FF2B5EF4-FFF2-40B4-BE49-F238E27FC236}">
                      <a16:creationId xmlns:a16="http://schemas.microsoft.com/office/drawing/2014/main" id="{DB779B75-6E63-10C2-309F-D44692B3771D}"/>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68">
                  <a:extLst>
                    <a:ext uri="{FF2B5EF4-FFF2-40B4-BE49-F238E27FC236}">
                      <a16:creationId xmlns:a16="http://schemas.microsoft.com/office/drawing/2014/main" id="{17EDA057-89AD-294D-6A56-30F2E6677718}"/>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69">
                  <a:extLst>
                    <a:ext uri="{FF2B5EF4-FFF2-40B4-BE49-F238E27FC236}">
                      <a16:creationId xmlns:a16="http://schemas.microsoft.com/office/drawing/2014/main" id="{3FD5C62C-B836-CAF2-6843-F820B5B35E2C}"/>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70">
                  <a:extLst>
                    <a:ext uri="{FF2B5EF4-FFF2-40B4-BE49-F238E27FC236}">
                      <a16:creationId xmlns:a16="http://schemas.microsoft.com/office/drawing/2014/main" id="{58331468-8225-1D85-363D-B4F9BC8BC29F}"/>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id="{2A45B2AA-180B-4A9C-C551-217AEA61E193}"/>
                </a:ext>
              </a:extLst>
            </p:cNvPr>
            <p:cNvGrpSpPr/>
            <p:nvPr/>
          </p:nvGrpSpPr>
          <p:grpSpPr>
            <a:xfrm>
              <a:off x="4970930" y="1338470"/>
              <a:ext cx="1540278" cy="1869360"/>
              <a:chOff x="2033257" y="1597460"/>
              <a:chExt cx="3009797" cy="4177584"/>
            </a:xfrm>
          </p:grpSpPr>
          <p:sp>
            <p:nvSpPr>
              <p:cNvPr id="68" name="Oval 67">
                <a:extLst>
                  <a:ext uri="{FF2B5EF4-FFF2-40B4-BE49-F238E27FC236}">
                    <a16:creationId xmlns:a16="http://schemas.microsoft.com/office/drawing/2014/main" id="{96A39EB5-B1DB-3749-2B12-CA9E1FE2F924}"/>
                  </a:ext>
                </a:extLst>
              </p:cNvPr>
              <p:cNvSpPr/>
              <p:nvPr/>
            </p:nvSpPr>
            <p:spPr>
              <a:xfrm rot="6783942">
                <a:off x="2722779" y="3027690"/>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F807388-CB40-52ED-B70E-6C0830ECA300}"/>
                  </a:ext>
                </a:extLst>
              </p:cNvPr>
              <p:cNvSpPr/>
              <p:nvPr/>
            </p:nvSpPr>
            <p:spPr>
              <a:xfrm rot="10213681">
                <a:off x="2115444" y="2162423"/>
                <a:ext cx="436185" cy="10057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32CC34A-B79D-442F-C690-B40BE2AAD3F4}"/>
                  </a:ext>
                </a:extLst>
              </p:cNvPr>
              <p:cNvSpPr/>
              <p:nvPr/>
            </p:nvSpPr>
            <p:spPr>
              <a:xfrm rot="11148156">
                <a:off x="2381364" y="2360632"/>
                <a:ext cx="298078" cy="543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2">
                <a:extLst>
                  <a:ext uri="{FF2B5EF4-FFF2-40B4-BE49-F238E27FC236}">
                    <a16:creationId xmlns:a16="http://schemas.microsoft.com/office/drawing/2014/main" id="{7D9AAEEA-BC3C-A603-8AA6-5EFAF8D78427}"/>
                  </a:ext>
                </a:extLst>
              </p:cNvPr>
              <p:cNvSpPr/>
              <p:nvPr/>
            </p:nvSpPr>
            <p:spPr>
              <a:xfrm rot="4902966">
                <a:off x="2247692" y="2837037"/>
                <a:ext cx="379215" cy="54488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BA03660-4583-129E-DEC4-2AD8397B6014}"/>
                  </a:ext>
                </a:extLst>
              </p:cNvPr>
              <p:cNvSpPr/>
              <p:nvPr/>
            </p:nvSpPr>
            <p:spPr>
              <a:xfrm>
                <a:off x="3425917" y="3203979"/>
                <a:ext cx="1285532" cy="21425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4DC6B648-BD2D-9BCA-A94A-A5E12F0E6A71}"/>
                  </a:ext>
                </a:extLst>
              </p:cNvPr>
              <p:cNvSpPr/>
              <p:nvPr/>
            </p:nvSpPr>
            <p:spPr>
              <a:xfrm rot="19657155">
                <a:off x="3048728" y="4214725"/>
                <a:ext cx="497683" cy="736227"/>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588A7495-D151-AC08-47BD-4EC4914706E7}"/>
                  </a:ext>
                </a:extLst>
              </p:cNvPr>
              <p:cNvSpPr/>
              <p:nvPr/>
            </p:nvSpPr>
            <p:spPr>
              <a:xfrm>
                <a:off x="2354640" y="4168129"/>
                <a:ext cx="1071277" cy="1606915"/>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erge 74">
                <a:extLst>
                  <a:ext uri="{FF2B5EF4-FFF2-40B4-BE49-F238E27FC236}">
                    <a16:creationId xmlns:a16="http://schemas.microsoft.com/office/drawing/2014/main" id="{4628CD45-4FA7-5BD6-9273-BADE452F3627}"/>
                  </a:ext>
                </a:extLst>
              </p:cNvPr>
              <p:cNvSpPr/>
              <p:nvPr/>
            </p:nvSpPr>
            <p:spPr>
              <a:xfrm>
                <a:off x="2461767" y="3846746"/>
                <a:ext cx="857022" cy="857022"/>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9">
                <a:extLst>
                  <a:ext uri="{FF2B5EF4-FFF2-40B4-BE49-F238E27FC236}">
                    <a16:creationId xmlns:a16="http://schemas.microsoft.com/office/drawing/2014/main" id="{98BF5C6C-1150-81A0-3C6E-06B1BBE18DDC}"/>
                  </a:ext>
                </a:extLst>
              </p:cNvPr>
              <p:cNvGrpSpPr/>
              <p:nvPr/>
            </p:nvGrpSpPr>
            <p:grpSpPr>
              <a:xfrm>
                <a:off x="3533044" y="2882596"/>
                <a:ext cx="1071277" cy="1821170"/>
                <a:chOff x="6073889" y="2761019"/>
                <a:chExt cx="872936" cy="1506181"/>
              </a:xfrm>
            </p:grpSpPr>
            <p:grpSp>
              <p:nvGrpSpPr>
                <p:cNvPr id="92" name="Group 13">
                  <a:extLst>
                    <a:ext uri="{FF2B5EF4-FFF2-40B4-BE49-F238E27FC236}">
                      <a16:creationId xmlns:a16="http://schemas.microsoft.com/office/drawing/2014/main" id="{F672314F-FEFB-30D2-F543-7B3F81F9DD60}"/>
                    </a:ext>
                  </a:extLst>
                </p:cNvPr>
                <p:cNvGrpSpPr/>
                <p:nvPr/>
              </p:nvGrpSpPr>
              <p:grpSpPr>
                <a:xfrm>
                  <a:off x="6324600" y="3200400"/>
                  <a:ext cx="381000" cy="1066800"/>
                  <a:chOff x="1463040" y="844062"/>
                  <a:chExt cx="685800" cy="1957755"/>
                </a:xfrm>
              </p:grpSpPr>
              <p:sp>
                <p:nvSpPr>
                  <p:cNvPr id="95" name="Pentagon 38">
                    <a:extLst>
                      <a:ext uri="{FF2B5EF4-FFF2-40B4-BE49-F238E27FC236}">
                        <a16:creationId xmlns:a16="http://schemas.microsoft.com/office/drawing/2014/main" id="{AC6638D3-9D1B-8D13-CA54-0A271CC9A660}"/>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3F2391F7-68AF-3A38-146C-20F745ADBD19}"/>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Parallelogram 92">
                  <a:extLst>
                    <a:ext uri="{FF2B5EF4-FFF2-40B4-BE49-F238E27FC236}">
                      <a16:creationId xmlns:a16="http://schemas.microsoft.com/office/drawing/2014/main" id="{468CD0BB-E52C-7747-85C0-58ED79E273C3}"/>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a:extLst>
                    <a:ext uri="{FF2B5EF4-FFF2-40B4-BE49-F238E27FC236}">
                      <a16:creationId xmlns:a16="http://schemas.microsoft.com/office/drawing/2014/main" id="{49BC40AC-5C4B-1A61-0EA5-4579B23C6683}"/>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76">
                <a:extLst>
                  <a:ext uri="{FF2B5EF4-FFF2-40B4-BE49-F238E27FC236}">
                    <a16:creationId xmlns:a16="http://schemas.microsoft.com/office/drawing/2014/main" id="{DFCE3099-DDB0-DD07-BC33-73EB73427795}"/>
                  </a:ext>
                </a:extLst>
              </p:cNvPr>
              <p:cNvSpPr/>
              <p:nvPr/>
            </p:nvSpPr>
            <p:spPr>
              <a:xfrm>
                <a:off x="3425917" y="1811319"/>
                <a:ext cx="1285532" cy="17140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2FA72FA9-57E2-2437-E0D8-DC8B0C6783CF}"/>
                  </a:ext>
                </a:extLst>
              </p:cNvPr>
              <p:cNvSpPr/>
              <p:nvPr/>
            </p:nvSpPr>
            <p:spPr>
              <a:xfrm rot="13665137">
                <a:off x="3529364" y="1662441"/>
                <a:ext cx="1253944" cy="1123981"/>
              </a:xfrm>
              <a:custGeom>
                <a:avLst/>
                <a:gdLst>
                  <a:gd name="connsiteX0" fmla="*/ 661387 w 724871"/>
                  <a:gd name="connsiteY0" fmla="*/ 475726 h 649743"/>
                  <a:gd name="connsiteX1" fmla="*/ 592492 w 724871"/>
                  <a:gd name="connsiteY1" fmla="*/ 535448 h 649743"/>
                  <a:gd name="connsiteX2" fmla="*/ 575373 w 724871"/>
                  <a:gd name="connsiteY2" fmla="*/ 542280 h 649743"/>
                  <a:gd name="connsiteX3" fmla="*/ 581096 w 724871"/>
                  <a:gd name="connsiteY3" fmla="*/ 547850 h 649743"/>
                  <a:gd name="connsiteX4" fmla="*/ 309939 w 724871"/>
                  <a:gd name="connsiteY4" fmla="*/ 624517 h 649743"/>
                  <a:gd name="connsiteX5" fmla="*/ 21977 w 724871"/>
                  <a:gd name="connsiteY5" fmla="*/ 540098 h 649743"/>
                  <a:gd name="connsiteX6" fmla="*/ 120636 w 724871"/>
                  <a:gd name="connsiteY6" fmla="*/ 256699 h 649743"/>
                  <a:gd name="connsiteX7" fmla="*/ 120636 w 724871"/>
                  <a:gd name="connsiteY7" fmla="*/ 256699 h 649743"/>
                  <a:gd name="connsiteX8" fmla="*/ 285050 w 724871"/>
                  <a:gd name="connsiteY8" fmla="*/ 240215 h 649743"/>
                  <a:gd name="connsiteX9" fmla="*/ 294028 w 724871"/>
                  <a:gd name="connsiteY9" fmla="*/ 244878 h 649743"/>
                  <a:gd name="connsiteX10" fmla="*/ 295781 w 724871"/>
                  <a:gd name="connsiteY10" fmla="*/ 222512 h 649743"/>
                  <a:gd name="connsiteX11" fmla="*/ 508125 w 724871"/>
                  <a:gd name="connsiteY11" fmla="*/ 0 h 649743"/>
                  <a:gd name="connsiteX12" fmla="*/ 724871 w 724871"/>
                  <a:gd name="connsiteY12" fmla="*/ 0 h 649743"/>
                  <a:gd name="connsiteX13" fmla="*/ 724871 w 724871"/>
                  <a:gd name="connsiteY13" fmla="*/ 278674 h 649743"/>
                  <a:gd name="connsiteX14" fmla="*/ 661387 w 724871"/>
                  <a:gd name="connsiteY14" fmla="*/ 475726 h 6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4871" h="649743">
                    <a:moveTo>
                      <a:pt x="661387" y="475726"/>
                    </a:moveTo>
                    <a:cubicBezTo>
                      <a:pt x="641776" y="500941"/>
                      <a:pt x="618423" y="521347"/>
                      <a:pt x="592492" y="535448"/>
                    </a:cubicBezTo>
                    <a:lnTo>
                      <a:pt x="575373" y="542280"/>
                    </a:lnTo>
                    <a:lnTo>
                      <a:pt x="581096" y="547850"/>
                    </a:lnTo>
                    <a:cubicBezTo>
                      <a:pt x="482181" y="556833"/>
                      <a:pt x="391795" y="582389"/>
                      <a:pt x="309939" y="624517"/>
                    </a:cubicBezTo>
                    <a:cubicBezTo>
                      <a:pt x="203176" y="679464"/>
                      <a:pt x="74251" y="641668"/>
                      <a:pt x="21977" y="540098"/>
                    </a:cubicBezTo>
                    <a:cubicBezTo>
                      <a:pt x="-30298" y="438527"/>
                      <a:pt x="13874" y="311645"/>
                      <a:pt x="120636" y="256699"/>
                    </a:cubicBezTo>
                    <a:lnTo>
                      <a:pt x="120636" y="256699"/>
                    </a:lnTo>
                    <a:cubicBezTo>
                      <a:pt x="174017" y="229226"/>
                      <a:pt x="232939" y="224938"/>
                      <a:pt x="285050" y="240215"/>
                    </a:cubicBezTo>
                    <a:lnTo>
                      <a:pt x="294028" y="244878"/>
                    </a:lnTo>
                    <a:lnTo>
                      <a:pt x="295781" y="222512"/>
                    </a:lnTo>
                    <a:cubicBezTo>
                      <a:pt x="315992" y="95525"/>
                      <a:pt x="403382" y="0"/>
                      <a:pt x="508125" y="0"/>
                    </a:cubicBezTo>
                    <a:lnTo>
                      <a:pt x="724871" y="0"/>
                    </a:lnTo>
                    <a:lnTo>
                      <a:pt x="724871" y="278674"/>
                    </a:lnTo>
                    <a:cubicBezTo>
                      <a:pt x="724871" y="355628"/>
                      <a:pt x="700611" y="425296"/>
                      <a:pt x="661387" y="475726"/>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Oval 78">
                <a:extLst>
                  <a:ext uri="{FF2B5EF4-FFF2-40B4-BE49-F238E27FC236}">
                    <a16:creationId xmlns:a16="http://schemas.microsoft.com/office/drawing/2014/main" id="{51595E78-693F-86C0-C72C-34E3F2D58B6A}"/>
                  </a:ext>
                </a:extLst>
              </p:cNvPr>
              <p:cNvSpPr/>
              <p:nvPr/>
            </p:nvSpPr>
            <p:spPr>
              <a:xfrm rot="21046149">
                <a:off x="4513142" y="3219889"/>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E1B5ABD-DD68-F409-561B-0C16CC2263F8}"/>
                  </a:ext>
                </a:extLst>
              </p:cNvPr>
              <p:cNvSpPr/>
              <p:nvPr/>
            </p:nvSpPr>
            <p:spPr>
              <a:xfrm rot="4863074">
                <a:off x="3903897" y="3936527"/>
                <a:ext cx="518435" cy="14087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5652AE75-D1CF-8731-3A6A-D3403336E949}"/>
                  </a:ext>
                </a:extLst>
              </p:cNvPr>
              <p:cNvSpPr/>
              <p:nvPr/>
            </p:nvSpPr>
            <p:spPr>
              <a:xfrm rot="1539158">
                <a:off x="2212634" y="4206237"/>
                <a:ext cx="589393" cy="845992"/>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182F862-8B63-65D9-4533-FCFB41E5C01C}"/>
                  </a:ext>
                </a:extLst>
              </p:cNvPr>
              <p:cNvSpPr/>
              <p:nvPr/>
            </p:nvSpPr>
            <p:spPr>
              <a:xfrm>
                <a:off x="2461767" y="3203979"/>
                <a:ext cx="857022" cy="1178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CB45B659-5125-0D64-2DEA-BB9D12DF00E7}"/>
                  </a:ext>
                </a:extLst>
              </p:cNvPr>
              <p:cNvSpPr/>
              <p:nvPr/>
            </p:nvSpPr>
            <p:spPr>
              <a:xfrm rot="13665137">
                <a:off x="2377656" y="3001629"/>
                <a:ext cx="1046233" cy="895901"/>
              </a:xfrm>
              <a:custGeom>
                <a:avLst/>
                <a:gdLst>
                  <a:gd name="connsiteX0" fmla="*/ 555746 w 604799"/>
                  <a:gd name="connsiteY0" fmla="*/ 352939 h 517896"/>
                  <a:gd name="connsiteX1" fmla="*/ 437321 w 604799"/>
                  <a:gd name="connsiteY1" fmla="*/ 413494 h 517896"/>
                  <a:gd name="connsiteX2" fmla="*/ 416393 w 604799"/>
                  <a:gd name="connsiteY2" fmla="*/ 408278 h 517896"/>
                  <a:gd name="connsiteX3" fmla="*/ 348586 w 604799"/>
                  <a:gd name="connsiteY3" fmla="*/ 437124 h 517896"/>
                  <a:gd name="connsiteX4" fmla="*/ 287045 w 604799"/>
                  <a:gd name="connsiteY4" fmla="*/ 487018 h 517896"/>
                  <a:gd name="connsiteX5" fmla="*/ 72609 w 604799"/>
                  <a:gd name="connsiteY5" fmla="*/ 458808 h 517896"/>
                  <a:gd name="connsiteX6" fmla="*/ 23959 w 604799"/>
                  <a:gd name="connsiteY6" fmla="*/ 248067 h 517896"/>
                  <a:gd name="connsiteX7" fmla="*/ 238395 w 604799"/>
                  <a:gd name="connsiteY7" fmla="*/ 276277 h 517896"/>
                  <a:gd name="connsiteX8" fmla="*/ 305826 w 604799"/>
                  <a:gd name="connsiteY8" fmla="*/ 329009 h 517896"/>
                  <a:gd name="connsiteX9" fmla="*/ 283004 w 604799"/>
                  <a:gd name="connsiteY9" fmla="*/ 287222 h 517896"/>
                  <a:gd name="connsiteX10" fmla="*/ 269843 w 604799"/>
                  <a:gd name="connsiteY10" fmla="*/ 206747 h 517896"/>
                  <a:gd name="connsiteX11" fmla="*/ 269844 w 604799"/>
                  <a:gd name="connsiteY11" fmla="*/ 206747 h 517896"/>
                  <a:gd name="connsiteX12" fmla="*/ 437322 w 604799"/>
                  <a:gd name="connsiteY12" fmla="*/ 0 h 517896"/>
                  <a:gd name="connsiteX13" fmla="*/ 604799 w 604799"/>
                  <a:gd name="connsiteY13" fmla="*/ 0 h 517896"/>
                  <a:gd name="connsiteX14" fmla="*/ 604799 w 604799"/>
                  <a:gd name="connsiteY14" fmla="*/ 206747 h 517896"/>
                  <a:gd name="connsiteX15" fmla="*/ 555746 w 604799"/>
                  <a:gd name="connsiteY15" fmla="*/ 352939 h 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799" h="517896">
                    <a:moveTo>
                      <a:pt x="555746" y="352939"/>
                    </a:moveTo>
                    <a:cubicBezTo>
                      <a:pt x="525438" y="390353"/>
                      <a:pt x="483569" y="413494"/>
                      <a:pt x="437321" y="413494"/>
                    </a:cubicBezTo>
                    <a:lnTo>
                      <a:pt x="416393" y="408278"/>
                    </a:lnTo>
                    <a:lnTo>
                      <a:pt x="348586" y="437124"/>
                    </a:lnTo>
                    <a:cubicBezTo>
                      <a:pt x="325109" y="451064"/>
                      <a:pt x="304595" y="467695"/>
                      <a:pt x="287045" y="487018"/>
                    </a:cubicBezTo>
                    <a:cubicBezTo>
                      <a:pt x="241264" y="537423"/>
                      <a:pt x="145258" y="524793"/>
                      <a:pt x="72609" y="458808"/>
                    </a:cubicBezTo>
                    <a:cubicBezTo>
                      <a:pt x="-40" y="392824"/>
                      <a:pt x="-21822" y="298472"/>
                      <a:pt x="23959" y="248067"/>
                    </a:cubicBezTo>
                    <a:cubicBezTo>
                      <a:pt x="69740" y="197662"/>
                      <a:pt x="165746" y="210293"/>
                      <a:pt x="238395" y="276277"/>
                    </a:cubicBezTo>
                    <a:lnTo>
                      <a:pt x="305826" y="329009"/>
                    </a:lnTo>
                    <a:lnTo>
                      <a:pt x="283004" y="287222"/>
                    </a:lnTo>
                    <a:cubicBezTo>
                      <a:pt x="274530" y="262487"/>
                      <a:pt x="269843" y="235293"/>
                      <a:pt x="269843" y="206747"/>
                    </a:cubicBezTo>
                    <a:lnTo>
                      <a:pt x="269844" y="206747"/>
                    </a:lnTo>
                    <a:cubicBezTo>
                      <a:pt x="269844" y="92564"/>
                      <a:pt x="344826" y="0"/>
                      <a:pt x="437322" y="0"/>
                    </a:cubicBezTo>
                    <a:lnTo>
                      <a:pt x="604799" y="0"/>
                    </a:lnTo>
                    <a:lnTo>
                      <a:pt x="604799" y="206747"/>
                    </a:lnTo>
                    <a:cubicBezTo>
                      <a:pt x="604799" y="263838"/>
                      <a:pt x="586053" y="315525"/>
                      <a:pt x="555746" y="352939"/>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970EDF4D-0CBF-BC46-B68D-82344E3754A1}"/>
                  </a:ext>
                </a:extLst>
              </p:cNvPr>
              <p:cNvSpPr/>
              <p:nvPr/>
            </p:nvSpPr>
            <p:spPr>
              <a:xfrm rot="15972603">
                <a:off x="2473565" y="4517241"/>
                <a:ext cx="293899" cy="9428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3214701-758C-DB52-AD9E-BBF5A563FE0A}"/>
                  </a:ext>
                </a:extLst>
              </p:cNvPr>
              <p:cNvSpPr/>
              <p:nvPr/>
            </p:nvSpPr>
            <p:spPr>
              <a:xfrm rot="12309058">
                <a:off x="2825736" y="4496199"/>
                <a:ext cx="328947" cy="5361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4BE122-72C9-A089-FF52-319E931DAC99}"/>
                  </a:ext>
                </a:extLst>
              </p:cNvPr>
              <p:cNvSpPr/>
              <p:nvPr/>
            </p:nvSpPr>
            <p:spPr>
              <a:xfrm rot="15629544">
                <a:off x="2882323" y="4447294"/>
                <a:ext cx="486572" cy="713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22">
                <a:extLst>
                  <a:ext uri="{FF2B5EF4-FFF2-40B4-BE49-F238E27FC236}">
                    <a16:creationId xmlns:a16="http://schemas.microsoft.com/office/drawing/2014/main" id="{C1F20424-8FA8-D9B2-6D0B-225308AD2707}"/>
                  </a:ext>
                </a:extLst>
              </p:cNvPr>
              <p:cNvSpPr/>
              <p:nvPr/>
            </p:nvSpPr>
            <p:spPr>
              <a:xfrm rot="21135956">
                <a:off x="3352383" y="4512641"/>
                <a:ext cx="379215" cy="5249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31">
                <a:extLst>
                  <a:ext uri="{FF2B5EF4-FFF2-40B4-BE49-F238E27FC236}">
                    <a16:creationId xmlns:a16="http://schemas.microsoft.com/office/drawing/2014/main" id="{5A5B5F4A-A4D5-75C3-7E19-45754D8FE6B0}"/>
                  </a:ext>
                </a:extLst>
              </p:cNvPr>
              <p:cNvSpPr/>
              <p:nvPr/>
            </p:nvSpPr>
            <p:spPr>
              <a:xfrm>
                <a:off x="2033257" y="4810894"/>
                <a:ext cx="535638" cy="4285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32">
                <a:extLst>
                  <a:ext uri="{FF2B5EF4-FFF2-40B4-BE49-F238E27FC236}">
                    <a16:creationId xmlns:a16="http://schemas.microsoft.com/office/drawing/2014/main" id="{12155116-680E-29D5-AE20-3E05455745BF}"/>
                  </a:ext>
                </a:extLst>
              </p:cNvPr>
              <p:cNvSpPr/>
              <p:nvPr/>
            </p:nvSpPr>
            <p:spPr>
              <a:xfrm>
                <a:off x="2207286" y="4733909"/>
                <a:ext cx="254481" cy="291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33">
                <a:extLst>
                  <a:ext uri="{FF2B5EF4-FFF2-40B4-BE49-F238E27FC236}">
                    <a16:creationId xmlns:a16="http://schemas.microsoft.com/office/drawing/2014/main" id="{A846493C-4AF4-B693-9576-AFECE1C3EF7D}"/>
                  </a:ext>
                </a:extLst>
              </p:cNvPr>
              <p:cNvSpPr/>
              <p:nvPr/>
            </p:nvSpPr>
            <p:spPr>
              <a:xfrm>
                <a:off x="4711449" y="4275256"/>
                <a:ext cx="214255" cy="3213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82F2B31-A198-6AC1-6449-C09735003E50}"/>
                  </a:ext>
                </a:extLst>
              </p:cNvPr>
              <p:cNvSpPr/>
              <p:nvPr/>
            </p:nvSpPr>
            <p:spPr>
              <a:xfrm rot="11148156">
                <a:off x="2262827" y="2577105"/>
                <a:ext cx="330567" cy="319737"/>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Double Wave 48">
              <a:extLst>
                <a:ext uri="{FF2B5EF4-FFF2-40B4-BE49-F238E27FC236}">
                  <a16:creationId xmlns:a16="http://schemas.microsoft.com/office/drawing/2014/main" id="{EF45391B-F9E7-6BCF-D141-5F0CD968A420}"/>
                </a:ext>
              </a:extLst>
            </p:cNvPr>
            <p:cNvSpPr/>
            <p:nvPr/>
          </p:nvSpPr>
          <p:spPr>
            <a:xfrm>
              <a:off x="3033067" y="2770910"/>
              <a:ext cx="4800600" cy="685800"/>
            </a:xfrm>
            <a:prstGeom prst="doubleWav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7">
              <a:extLst>
                <a:ext uri="{FF2B5EF4-FFF2-40B4-BE49-F238E27FC236}">
                  <a16:creationId xmlns:a16="http://schemas.microsoft.com/office/drawing/2014/main" id="{FE8F80A3-434B-1AB9-306A-8828369F18ED}"/>
                </a:ext>
              </a:extLst>
            </p:cNvPr>
            <p:cNvSpPr/>
            <p:nvPr/>
          </p:nvSpPr>
          <p:spPr>
            <a:xfrm>
              <a:off x="3058468" y="32281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8">
              <a:extLst>
                <a:ext uri="{FF2B5EF4-FFF2-40B4-BE49-F238E27FC236}">
                  <a16:creationId xmlns:a16="http://schemas.microsoft.com/office/drawing/2014/main" id="{BABE15FD-3258-FD91-ADEA-A5A7F218690C}"/>
                </a:ext>
              </a:extLst>
            </p:cNvPr>
            <p:cNvSpPr/>
            <p:nvPr/>
          </p:nvSpPr>
          <p:spPr>
            <a:xfrm>
              <a:off x="4247785" y="3237075"/>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9">
              <a:extLst>
                <a:ext uri="{FF2B5EF4-FFF2-40B4-BE49-F238E27FC236}">
                  <a16:creationId xmlns:a16="http://schemas.microsoft.com/office/drawing/2014/main" id="{C3D116F9-2771-EB37-5E2D-F30F28BDAAF3}"/>
                </a:ext>
              </a:extLst>
            </p:cNvPr>
            <p:cNvSpPr/>
            <p:nvPr/>
          </p:nvSpPr>
          <p:spPr>
            <a:xfrm>
              <a:off x="5453538" y="32281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0">
              <a:extLst>
                <a:ext uri="{FF2B5EF4-FFF2-40B4-BE49-F238E27FC236}">
                  <a16:creationId xmlns:a16="http://schemas.microsoft.com/office/drawing/2014/main" id="{3BBBE7BF-4E78-ACFC-2F93-2BFD96FD6017}"/>
                </a:ext>
              </a:extLst>
            </p:cNvPr>
            <p:cNvSpPr/>
            <p:nvPr/>
          </p:nvSpPr>
          <p:spPr>
            <a:xfrm>
              <a:off x="6645844" y="3237075"/>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1">
              <a:extLst>
                <a:ext uri="{FF2B5EF4-FFF2-40B4-BE49-F238E27FC236}">
                  <a16:creationId xmlns:a16="http://schemas.microsoft.com/office/drawing/2014/main" id="{13A5CCE1-7FEF-A910-667D-536C7C406ED8}"/>
                </a:ext>
              </a:extLst>
            </p:cNvPr>
            <p:cNvSpPr/>
            <p:nvPr/>
          </p:nvSpPr>
          <p:spPr>
            <a:xfrm>
              <a:off x="2578856" y="3927357"/>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2">
              <a:extLst>
                <a:ext uri="{FF2B5EF4-FFF2-40B4-BE49-F238E27FC236}">
                  <a16:creationId xmlns:a16="http://schemas.microsoft.com/office/drawing/2014/main" id="{3DE3686D-5A86-C178-C94F-EAD20D996045}"/>
                </a:ext>
              </a:extLst>
            </p:cNvPr>
            <p:cNvSpPr/>
            <p:nvPr/>
          </p:nvSpPr>
          <p:spPr>
            <a:xfrm>
              <a:off x="3802539" y="3904946"/>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3">
              <a:extLst>
                <a:ext uri="{FF2B5EF4-FFF2-40B4-BE49-F238E27FC236}">
                  <a16:creationId xmlns:a16="http://schemas.microsoft.com/office/drawing/2014/main" id="{602E54DA-F001-017F-C434-D7BFAD5404B6}"/>
                </a:ext>
              </a:extLst>
            </p:cNvPr>
            <p:cNvSpPr/>
            <p:nvPr/>
          </p:nvSpPr>
          <p:spPr>
            <a:xfrm>
              <a:off x="5039668" y="3927357"/>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4">
              <a:extLst>
                <a:ext uri="{FF2B5EF4-FFF2-40B4-BE49-F238E27FC236}">
                  <a16:creationId xmlns:a16="http://schemas.microsoft.com/office/drawing/2014/main" id="{B6B1BA0A-1596-2D9C-9EB6-B2E7C12A6271}"/>
                </a:ext>
              </a:extLst>
            </p:cNvPr>
            <p:cNvSpPr/>
            <p:nvPr/>
          </p:nvSpPr>
          <p:spPr>
            <a:xfrm>
              <a:off x="6234954" y="3936322"/>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5">
              <a:extLst>
                <a:ext uri="{FF2B5EF4-FFF2-40B4-BE49-F238E27FC236}">
                  <a16:creationId xmlns:a16="http://schemas.microsoft.com/office/drawing/2014/main" id="{BF83311F-D3E0-B7CA-A958-D80E21E701C3}"/>
                </a:ext>
              </a:extLst>
            </p:cNvPr>
            <p:cNvSpPr/>
            <p:nvPr/>
          </p:nvSpPr>
          <p:spPr>
            <a:xfrm>
              <a:off x="7476566" y="3936321"/>
              <a:ext cx="1797424"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6">
              <a:extLst>
                <a:ext uri="{FF2B5EF4-FFF2-40B4-BE49-F238E27FC236}">
                  <a16:creationId xmlns:a16="http://schemas.microsoft.com/office/drawing/2014/main" id="{0E0AF182-E753-D1A9-AACA-F15915B02233}"/>
                </a:ext>
              </a:extLst>
            </p:cNvPr>
            <p:cNvSpPr/>
            <p:nvPr/>
          </p:nvSpPr>
          <p:spPr>
            <a:xfrm>
              <a:off x="7479561" y="2528863"/>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7">
              <a:extLst>
                <a:ext uri="{FF2B5EF4-FFF2-40B4-BE49-F238E27FC236}">
                  <a16:creationId xmlns:a16="http://schemas.microsoft.com/office/drawing/2014/main" id="{5C07E709-799B-6F29-53DB-2CCDA45EB220}"/>
                </a:ext>
              </a:extLst>
            </p:cNvPr>
            <p:cNvSpPr/>
            <p:nvPr/>
          </p:nvSpPr>
          <p:spPr>
            <a:xfrm>
              <a:off x="7874007" y="3219144"/>
              <a:ext cx="1376083" cy="717177"/>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8">
              <a:extLst>
                <a:ext uri="{FF2B5EF4-FFF2-40B4-BE49-F238E27FC236}">
                  <a16:creationId xmlns:a16="http://schemas.microsoft.com/office/drawing/2014/main" id="{3184651B-2341-CB67-F007-2F0DD8FFF609}"/>
                </a:ext>
              </a:extLst>
            </p:cNvPr>
            <p:cNvSpPr/>
            <p:nvPr/>
          </p:nvSpPr>
          <p:spPr>
            <a:xfrm>
              <a:off x="2085798" y="3219146"/>
              <a:ext cx="99508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9">
              <a:extLst>
                <a:ext uri="{FF2B5EF4-FFF2-40B4-BE49-F238E27FC236}">
                  <a16:creationId xmlns:a16="http://schemas.microsoft.com/office/drawing/2014/main" id="{E8FE615F-1A1A-9031-F413-57641D5EC86C}"/>
                </a:ext>
              </a:extLst>
            </p:cNvPr>
            <p:cNvSpPr/>
            <p:nvPr/>
          </p:nvSpPr>
          <p:spPr>
            <a:xfrm>
              <a:off x="8062267" y="18565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20">
              <a:extLst>
                <a:ext uri="{FF2B5EF4-FFF2-40B4-BE49-F238E27FC236}">
                  <a16:creationId xmlns:a16="http://schemas.microsoft.com/office/drawing/2014/main" id="{32F3AA7E-6121-8D80-FF94-963ED5D2DE5A}"/>
                </a:ext>
              </a:extLst>
            </p:cNvPr>
            <p:cNvSpPr/>
            <p:nvPr/>
          </p:nvSpPr>
          <p:spPr>
            <a:xfrm>
              <a:off x="8259490" y="2546792"/>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1">
              <a:extLst>
                <a:ext uri="{FF2B5EF4-FFF2-40B4-BE49-F238E27FC236}">
                  <a16:creationId xmlns:a16="http://schemas.microsoft.com/office/drawing/2014/main" id="{683447C2-120A-BBD0-BA66-CD4333F0822E}"/>
                </a:ext>
              </a:extLst>
            </p:cNvPr>
            <p:cNvSpPr/>
            <p:nvPr/>
          </p:nvSpPr>
          <p:spPr>
            <a:xfrm>
              <a:off x="2085796" y="3927357"/>
              <a:ext cx="51995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2">
              <a:extLst>
                <a:ext uri="{FF2B5EF4-FFF2-40B4-BE49-F238E27FC236}">
                  <a16:creationId xmlns:a16="http://schemas.microsoft.com/office/drawing/2014/main" id="{5C308E92-7357-54B1-0106-15B22813E92E}"/>
                </a:ext>
              </a:extLst>
            </p:cNvPr>
            <p:cNvSpPr/>
            <p:nvPr/>
          </p:nvSpPr>
          <p:spPr>
            <a:xfrm>
              <a:off x="2078326" y="2515416"/>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3">
              <a:extLst>
                <a:ext uri="{FF2B5EF4-FFF2-40B4-BE49-F238E27FC236}">
                  <a16:creationId xmlns:a16="http://schemas.microsoft.com/office/drawing/2014/main" id="{F1238D59-3314-F2A5-A9E8-5FAD184180EC}"/>
                </a:ext>
              </a:extLst>
            </p:cNvPr>
            <p:cNvSpPr/>
            <p:nvPr/>
          </p:nvSpPr>
          <p:spPr>
            <a:xfrm>
              <a:off x="2096256" y="1843063"/>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24">
              <a:extLst>
                <a:ext uri="{FF2B5EF4-FFF2-40B4-BE49-F238E27FC236}">
                  <a16:creationId xmlns:a16="http://schemas.microsoft.com/office/drawing/2014/main" id="{D905579A-E0A6-5C8D-78AB-CBB4164BF43C}"/>
                </a:ext>
              </a:extLst>
            </p:cNvPr>
            <p:cNvSpPr/>
            <p:nvPr/>
          </p:nvSpPr>
          <p:spPr>
            <a:xfrm>
              <a:off x="2858255" y="2533345"/>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091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E8CD81-253E-DB25-093D-D1D11A710A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3" name="TextBox 2">
            <a:extLst>
              <a:ext uri="{FF2B5EF4-FFF2-40B4-BE49-F238E27FC236}">
                <a16:creationId xmlns:a16="http://schemas.microsoft.com/office/drawing/2014/main" id="{E02914A4-09AC-111C-233D-306FED8C7723}"/>
              </a:ext>
            </a:extLst>
          </p:cNvPr>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Poor Richard" panose="02080502050505020702" pitchFamily="18" charset="0"/>
              </a:rPr>
              <a:t>Not Afraid To Stand Out</a:t>
            </a:r>
          </a:p>
        </p:txBody>
      </p:sp>
      <p:sp>
        <p:nvSpPr>
          <p:cNvPr id="9" name="TextBox 8">
            <a:extLst>
              <a:ext uri="{FF2B5EF4-FFF2-40B4-BE49-F238E27FC236}">
                <a16:creationId xmlns:a16="http://schemas.microsoft.com/office/drawing/2014/main" id="{E622C595-082D-9A6C-F600-2825D6FA9C2E}"/>
              </a:ext>
            </a:extLst>
          </p:cNvPr>
          <p:cNvSpPr txBox="1"/>
          <p:nvPr/>
        </p:nvSpPr>
        <p:spPr>
          <a:xfrm>
            <a:off x="279992" y="2408839"/>
            <a:ext cx="6103088" cy="3139321"/>
          </a:xfrm>
          <a:prstGeom prst="rect">
            <a:avLst/>
          </a:prstGeom>
          <a:noFill/>
        </p:spPr>
        <p:txBody>
          <a:bodyPr wrap="square">
            <a:spAutoFit/>
          </a:bodyPr>
          <a:lstStyle/>
          <a:p>
            <a:r>
              <a:rPr lang="en-US" b="0" i="0" dirty="0">
                <a:solidFill>
                  <a:schemeClr val="bg1"/>
                </a:solidFill>
                <a:effectLst/>
                <a:latin typeface="Abadi" panose="020B0604020104020204" pitchFamily="34" charset="0"/>
              </a:rPr>
              <a:t>One which I shall never forget was the quiet courage of an 18-year-old seaman—not of our faith—who was not too proud to pray.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Of 250 men in the company, he was the only one who each night knelt down by the side of his bunk, at times amidst the jeers of bullies and the jests of unbelievers.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With bowed head, he prayed to God. He never wavered. He never faltered. He had courage. </a:t>
            </a:r>
          </a:p>
          <a:p>
            <a:r>
              <a:rPr lang="en-US" b="0" i="0" dirty="0">
                <a:solidFill>
                  <a:schemeClr val="bg1"/>
                </a:solidFill>
                <a:effectLst/>
                <a:latin typeface="Abadi" panose="020B0604020104020204" pitchFamily="34" charset="0"/>
              </a:rPr>
              <a:t>Thomas S. Monson</a:t>
            </a:r>
            <a:endParaRPr lang="en-US" dirty="0">
              <a:solidFill>
                <a:schemeClr val="bg1"/>
              </a:solidFill>
              <a:latin typeface="Abadi" panose="020B0604020104020204" pitchFamily="34" charset="0"/>
            </a:endParaRPr>
          </a:p>
        </p:txBody>
      </p:sp>
      <p:pic>
        <p:nvPicPr>
          <p:cNvPr id="11" name="Picture 10">
            <a:extLst>
              <a:ext uri="{FF2B5EF4-FFF2-40B4-BE49-F238E27FC236}">
                <a16:creationId xmlns:a16="http://schemas.microsoft.com/office/drawing/2014/main" id="{892B2C68-7CB2-3D87-80DC-B6F8D919F45B}"/>
              </a:ext>
            </a:extLst>
          </p:cNvPr>
          <p:cNvPicPr>
            <a:picLocks noChangeAspect="1"/>
          </p:cNvPicPr>
          <p:nvPr/>
        </p:nvPicPr>
        <p:blipFill rotWithShape="1">
          <a:blip r:embed="rId4"/>
          <a:srcRect b="2888"/>
          <a:stretch/>
        </p:blipFill>
        <p:spPr>
          <a:xfrm>
            <a:off x="7060429" y="1399374"/>
            <a:ext cx="4122581" cy="5054589"/>
          </a:xfrm>
          <a:prstGeom prst="rect">
            <a:avLst/>
          </a:prstGeom>
        </p:spPr>
      </p:pic>
      <p:pic>
        <p:nvPicPr>
          <p:cNvPr id="15" name="Picture 14" descr="A person in a suit and tie&#10;&#10;Description automatically generated">
            <a:extLst>
              <a:ext uri="{FF2B5EF4-FFF2-40B4-BE49-F238E27FC236}">
                <a16:creationId xmlns:a16="http://schemas.microsoft.com/office/drawing/2014/main" id="{360C76C6-A942-243C-B29F-D7EAE6050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92" y="201931"/>
            <a:ext cx="1038807" cy="1289553"/>
          </a:xfrm>
          <a:prstGeom prst="rect">
            <a:avLst/>
          </a:prstGeom>
        </p:spPr>
      </p:pic>
    </p:spTree>
    <p:extLst>
      <p:ext uri="{BB962C8B-B14F-4D97-AF65-F5344CB8AC3E}">
        <p14:creationId xmlns:p14="http://schemas.microsoft.com/office/powerpoint/2010/main" val="416535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78F9AA-2CA0-4996-818D-C09C09DCF3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Standing Up, Standing Out</a:t>
            </a:r>
          </a:p>
        </p:txBody>
      </p:sp>
      <p:sp>
        <p:nvSpPr>
          <p:cNvPr id="8" name="TextBox 7"/>
          <p:cNvSpPr txBox="1"/>
          <p:nvPr/>
        </p:nvSpPr>
        <p:spPr>
          <a:xfrm>
            <a:off x="1676400" y="1219200"/>
            <a:ext cx="4800600" cy="1477328"/>
          </a:xfrm>
          <a:prstGeom prst="rect">
            <a:avLst/>
          </a:prstGeom>
          <a:noFill/>
        </p:spPr>
        <p:txBody>
          <a:bodyPr wrap="square" rtlCol="0">
            <a:spAutoFit/>
          </a:bodyPr>
          <a:lstStyle/>
          <a:p>
            <a:pPr fontAlgn="base"/>
            <a:r>
              <a:rPr lang="en-US" dirty="0">
                <a:solidFill>
                  <a:schemeClr val="bg1"/>
                </a:solidFill>
              </a:rPr>
              <a:t>“My teacher was in the front of the class, talking about a snippet of a movie we were about to watch. … My teacher … nonchalantly explained that … the movie had a mature rating. I was stunned. … I never thought this would happen.</a:t>
            </a:r>
          </a:p>
        </p:txBody>
      </p:sp>
      <p:sp>
        <p:nvSpPr>
          <p:cNvPr id="7" name="Rectangle 6"/>
          <p:cNvSpPr/>
          <p:nvPr/>
        </p:nvSpPr>
        <p:spPr>
          <a:xfrm>
            <a:off x="4271683" y="4307542"/>
            <a:ext cx="4572000" cy="2308324"/>
          </a:xfrm>
          <a:prstGeom prst="rect">
            <a:avLst/>
          </a:prstGeom>
        </p:spPr>
        <p:txBody>
          <a:bodyPr>
            <a:spAutoFit/>
          </a:bodyPr>
          <a:lstStyle/>
          <a:p>
            <a:pPr fontAlgn="base"/>
            <a:r>
              <a:rPr lang="en-US" dirty="0">
                <a:solidFill>
                  <a:schemeClr val="bg1"/>
                </a:solidFill>
              </a:rPr>
              <a:t>“I sat in my chair, thinking about what I should do. A thought kept coming into my head: We have been asked not to watch offensive movies. I tried to rationalize that because I was in school, the part of the movie we were going to watch would be appropriate. But the thought of not watching offensive movies trumped my rationalizations.</a:t>
            </a:r>
          </a:p>
        </p:txBody>
      </p:sp>
      <p:pic>
        <p:nvPicPr>
          <p:cNvPr id="3" name="Picture 2">
            <a:extLst>
              <a:ext uri="{FF2B5EF4-FFF2-40B4-BE49-F238E27FC236}">
                <a16:creationId xmlns:a16="http://schemas.microsoft.com/office/drawing/2014/main" id="{A679EB1A-DACC-49C8-A520-DC98BF870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775" y="999565"/>
            <a:ext cx="3448050" cy="2743200"/>
          </a:xfrm>
          <a:prstGeom prst="rect">
            <a:avLst/>
          </a:prstGeom>
        </p:spPr>
      </p:pic>
      <p:pic>
        <p:nvPicPr>
          <p:cNvPr id="10" name="Picture 9">
            <a:extLst>
              <a:ext uri="{FF2B5EF4-FFF2-40B4-BE49-F238E27FC236}">
                <a16:creationId xmlns:a16="http://schemas.microsoft.com/office/drawing/2014/main" id="{B8363E49-B563-4697-9289-D106E0FA9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770" y="2886476"/>
            <a:ext cx="1600200" cy="1600200"/>
          </a:xfrm>
          <a:prstGeom prst="rect">
            <a:avLst/>
          </a:prstGeom>
        </p:spPr>
      </p:pic>
      <p:pic>
        <p:nvPicPr>
          <p:cNvPr id="12" name="Picture 11">
            <a:extLst>
              <a:ext uri="{FF2B5EF4-FFF2-40B4-BE49-F238E27FC236}">
                <a16:creationId xmlns:a16="http://schemas.microsoft.com/office/drawing/2014/main" id="{67AA53CF-884E-42CD-8870-FA494B2A0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3524" y="3978050"/>
            <a:ext cx="1647582" cy="2604633"/>
          </a:xfrm>
          <a:prstGeom prst="rect">
            <a:avLst/>
          </a:prstGeom>
        </p:spPr>
      </p:pic>
      <p:grpSp>
        <p:nvGrpSpPr>
          <p:cNvPr id="16" name="Group 3">
            <a:extLst>
              <a:ext uri="{FF2B5EF4-FFF2-40B4-BE49-F238E27FC236}">
                <a16:creationId xmlns:a16="http://schemas.microsoft.com/office/drawing/2014/main" id="{5FB745F9-E67E-43E9-BB61-846BAB2D6DE5}"/>
              </a:ext>
            </a:extLst>
          </p:cNvPr>
          <p:cNvGrpSpPr/>
          <p:nvPr/>
        </p:nvGrpSpPr>
        <p:grpSpPr>
          <a:xfrm>
            <a:off x="304801" y="4208922"/>
            <a:ext cx="2031972" cy="2301261"/>
            <a:chOff x="71718" y="1120588"/>
            <a:chExt cx="3070535" cy="4572000"/>
          </a:xfrm>
        </p:grpSpPr>
        <p:grpSp>
          <p:nvGrpSpPr>
            <p:cNvPr id="17" name="Group 16">
              <a:extLst>
                <a:ext uri="{FF2B5EF4-FFF2-40B4-BE49-F238E27FC236}">
                  <a16:creationId xmlns:a16="http://schemas.microsoft.com/office/drawing/2014/main" id="{9D007CD1-125D-4DF7-8657-0FA046030484}"/>
                </a:ext>
              </a:extLst>
            </p:cNvPr>
            <p:cNvGrpSpPr/>
            <p:nvPr/>
          </p:nvGrpSpPr>
          <p:grpSpPr>
            <a:xfrm>
              <a:off x="71718" y="1120588"/>
              <a:ext cx="3048000" cy="4572000"/>
              <a:chOff x="838200" y="1066800"/>
              <a:chExt cx="2438400" cy="3352800"/>
            </a:xfrm>
          </p:grpSpPr>
          <p:sp>
            <p:nvSpPr>
              <p:cNvPr id="19" name="Rounded Rectangle 61">
                <a:extLst>
                  <a:ext uri="{FF2B5EF4-FFF2-40B4-BE49-F238E27FC236}">
                    <a16:creationId xmlns:a16="http://schemas.microsoft.com/office/drawing/2014/main" id="{40E7FDDB-68FB-430C-83C1-5415EB589571}"/>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
                <a:extLst>
                  <a:ext uri="{FF2B5EF4-FFF2-40B4-BE49-F238E27FC236}">
                    <a16:creationId xmlns:a16="http://schemas.microsoft.com/office/drawing/2014/main" id="{5F9D11F3-182A-441B-B662-8025F27A6D8E}"/>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
                <a:extLst>
                  <a:ext uri="{FF2B5EF4-FFF2-40B4-BE49-F238E27FC236}">
                    <a16:creationId xmlns:a16="http://schemas.microsoft.com/office/drawing/2014/main" id="{4432D532-4671-4664-9D8D-D8D9B7B8A9D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4">
                <a:extLst>
                  <a:ext uri="{FF2B5EF4-FFF2-40B4-BE49-F238E27FC236}">
                    <a16:creationId xmlns:a16="http://schemas.microsoft.com/office/drawing/2014/main" id="{7A2B4F99-A1D3-4F4D-9F2D-F2BD5A630978}"/>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5">
                <a:extLst>
                  <a:ext uri="{FF2B5EF4-FFF2-40B4-BE49-F238E27FC236}">
                    <a16:creationId xmlns:a16="http://schemas.microsoft.com/office/drawing/2014/main" id="{140EEE07-AABE-4E77-9BF4-F95E34D75B16}"/>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6">
                <a:extLst>
                  <a:ext uri="{FF2B5EF4-FFF2-40B4-BE49-F238E27FC236}">
                    <a16:creationId xmlns:a16="http://schemas.microsoft.com/office/drawing/2014/main" id="{60FBF78C-B212-4289-BAA9-A188276678A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7">
                <a:extLst>
                  <a:ext uri="{FF2B5EF4-FFF2-40B4-BE49-F238E27FC236}">
                    <a16:creationId xmlns:a16="http://schemas.microsoft.com/office/drawing/2014/main" id="{8655A6EA-6511-4405-AFC8-6EB43AE5DEF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laque 8">
                <a:extLst>
                  <a:ext uri="{FF2B5EF4-FFF2-40B4-BE49-F238E27FC236}">
                    <a16:creationId xmlns:a16="http://schemas.microsoft.com/office/drawing/2014/main" id="{32DFA873-D486-48C7-B495-17489A168940}"/>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9">
                <a:extLst>
                  <a:ext uri="{FF2B5EF4-FFF2-40B4-BE49-F238E27FC236}">
                    <a16:creationId xmlns:a16="http://schemas.microsoft.com/office/drawing/2014/main" id="{E1A5A5B1-1B52-44B2-AFF7-DF92B2EE6B99}"/>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10">
                <a:extLst>
                  <a:ext uri="{FF2B5EF4-FFF2-40B4-BE49-F238E27FC236}">
                    <a16:creationId xmlns:a16="http://schemas.microsoft.com/office/drawing/2014/main" id="{767C59DE-9A6D-4A15-BC6E-BE404397B2B4}"/>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A617AC12-49A1-427C-8F7F-BEC773AC7576}"/>
                </a:ext>
              </a:extLst>
            </p:cNvPr>
            <p:cNvSpPr txBox="1"/>
            <p:nvPr/>
          </p:nvSpPr>
          <p:spPr>
            <a:xfrm>
              <a:off x="762598" y="1254182"/>
              <a:ext cx="2379655" cy="3607679"/>
            </a:xfrm>
            <a:prstGeom prst="rect">
              <a:avLst/>
            </a:prstGeom>
            <a:noFill/>
          </p:spPr>
          <p:txBody>
            <a:bodyPr wrap="square" rtlCol="0">
              <a:spAutoFit/>
            </a:bodyPr>
            <a:lstStyle/>
            <a:p>
              <a:pPr algn="ctr"/>
              <a:r>
                <a:rPr lang="en-US" sz="1600" b="1" dirty="0"/>
                <a:t>We can choose to stand as a witness of Jesus Christ, especially in difficult circumstances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66450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A8CF8C-42A5-4ED0-A136-DB4C450414F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8" name="TextBox 7"/>
          <p:cNvSpPr txBox="1"/>
          <p:nvPr/>
        </p:nvSpPr>
        <p:spPr>
          <a:xfrm>
            <a:off x="1676400" y="152400"/>
            <a:ext cx="5486400" cy="1477328"/>
          </a:xfrm>
          <a:prstGeom prst="rect">
            <a:avLst/>
          </a:prstGeom>
          <a:noFill/>
        </p:spPr>
        <p:txBody>
          <a:bodyPr wrap="square" rtlCol="0">
            <a:spAutoFit/>
          </a:bodyPr>
          <a:lstStyle/>
          <a:p>
            <a:pPr fontAlgn="base"/>
            <a:r>
              <a:rPr lang="en-US" dirty="0">
                <a:solidFill>
                  <a:schemeClr val="bg1"/>
                </a:solidFill>
              </a:rPr>
              <a:t>“I calmly raised my hand, and in front of my whole class, I asked to sit outside of class while the movie played. I felt everyone’s eyes on me as I pushed in my chair and grabbed my book. I saw the looks on their faces; they simply didn’t understand.</a:t>
            </a:r>
          </a:p>
        </p:txBody>
      </p:sp>
      <p:sp>
        <p:nvSpPr>
          <p:cNvPr id="7" name="Rectangle 6"/>
          <p:cNvSpPr/>
          <p:nvPr/>
        </p:nvSpPr>
        <p:spPr>
          <a:xfrm>
            <a:off x="1752600" y="1752600"/>
            <a:ext cx="4572000" cy="1754326"/>
          </a:xfrm>
          <a:prstGeom prst="rect">
            <a:avLst/>
          </a:prstGeom>
        </p:spPr>
        <p:txBody>
          <a:bodyPr>
            <a:spAutoFit/>
          </a:bodyPr>
          <a:lstStyle/>
          <a:p>
            <a:pPr fontAlgn="base"/>
            <a:r>
              <a:rPr lang="en-US" dirty="0">
                <a:solidFill>
                  <a:schemeClr val="bg1"/>
                </a:solidFill>
              </a:rPr>
              <a:t>“While sitting in the hallway, I felt very happy. I knew I had done the right thing, no matter what my peers or teacher said. I felt stronger too. I knew I didn’t have to watch an inappropriate movie clip just because my teacher had presented it to us.</a:t>
            </a:r>
          </a:p>
        </p:txBody>
      </p:sp>
      <p:sp>
        <p:nvSpPr>
          <p:cNvPr id="9" name="Rectangle 8"/>
          <p:cNvSpPr/>
          <p:nvPr/>
        </p:nvSpPr>
        <p:spPr>
          <a:xfrm>
            <a:off x="4885765" y="3796553"/>
            <a:ext cx="4572000" cy="2862322"/>
          </a:xfrm>
          <a:prstGeom prst="rect">
            <a:avLst/>
          </a:prstGeom>
        </p:spPr>
        <p:txBody>
          <a:bodyPr>
            <a:spAutoFit/>
          </a:bodyPr>
          <a:lstStyle/>
          <a:p>
            <a:pPr fontAlgn="base"/>
            <a:r>
              <a:rPr lang="en-US" dirty="0">
                <a:solidFill>
                  <a:schemeClr val="bg1"/>
                </a:solidFill>
              </a:rPr>
              <a:t>“… I believe that when we are faced with moments of adversity and we stand up to them, we are made stronger than if we had sat down and let them happen.</a:t>
            </a:r>
          </a:p>
          <a:p>
            <a:pPr fontAlgn="base"/>
            <a:endParaRPr lang="en-US" dirty="0">
              <a:solidFill>
                <a:schemeClr val="bg1"/>
              </a:solidFill>
            </a:endParaRPr>
          </a:p>
          <a:p>
            <a:pPr fontAlgn="base"/>
            <a:r>
              <a:rPr lang="en-US" dirty="0">
                <a:solidFill>
                  <a:schemeClr val="bg1"/>
                </a:solidFill>
              </a:rPr>
              <a:t>“This is an inner strength that is found through our Savior. If we look to Him in our times of difficulty, we will be made strong. Our faith in Him can help us face adversity” </a:t>
            </a:r>
          </a:p>
          <a:p>
            <a:pPr fontAlgn="base"/>
            <a:r>
              <a:rPr lang="en-US" sz="1200" dirty="0">
                <a:solidFill>
                  <a:schemeClr val="bg1"/>
                </a:solidFill>
              </a:rPr>
              <a:t>Catherine Hall</a:t>
            </a:r>
          </a:p>
        </p:txBody>
      </p:sp>
      <p:pic>
        <p:nvPicPr>
          <p:cNvPr id="3" name="Picture 2">
            <a:extLst>
              <a:ext uri="{FF2B5EF4-FFF2-40B4-BE49-F238E27FC236}">
                <a16:creationId xmlns:a16="http://schemas.microsoft.com/office/drawing/2014/main" id="{391EFE71-1187-49DB-BBCE-E446DAE7F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319" y="320488"/>
            <a:ext cx="1885950" cy="2057400"/>
          </a:xfrm>
          <a:prstGeom prst="rect">
            <a:avLst/>
          </a:prstGeom>
        </p:spPr>
      </p:pic>
      <p:pic>
        <p:nvPicPr>
          <p:cNvPr id="12" name="Picture 11">
            <a:extLst>
              <a:ext uri="{FF2B5EF4-FFF2-40B4-BE49-F238E27FC236}">
                <a16:creationId xmlns:a16="http://schemas.microsoft.com/office/drawing/2014/main" id="{71446F72-6ABA-4D56-94BB-6DBF4C6FB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09" y="3810905"/>
            <a:ext cx="3801005" cy="2543530"/>
          </a:xfrm>
          <a:prstGeom prst="rect">
            <a:avLst/>
          </a:prstGeom>
        </p:spPr>
      </p:pic>
      <p:pic>
        <p:nvPicPr>
          <p:cNvPr id="14" name="Picture 13">
            <a:extLst>
              <a:ext uri="{FF2B5EF4-FFF2-40B4-BE49-F238E27FC236}">
                <a16:creationId xmlns:a16="http://schemas.microsoft.com/office/drawing/2014/main" id="{D54084E9-2736-4001-8AB0-03E11F9E0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006" y="4088550"/>
            <a:ext cx="1857375" cy="2324100"/>
          </a:xfrm>
          <a:prstGeom prst="rect">
            <a:avLst/>
          </a:prstGeom>
        </p:spPr>
      </p:pic>
    </p:spTree>
    <p:extLst>
      <p:ext uri="{BB962C8B-B14F-4D97-AF65-F5344CB8AC3E}">
        <p14:creationId xmlns:p14="http://schemas.microsoft.com/office/powerpoint/2010/main" val="16524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141E5-40B5-43DA-BFE2-C8F3ACA54C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Moroni Stands Alone</a:t>
            </a:r>
          </a:p>
        </p:txBody>
      </p:sp>
      <p:sp>
        <p:nvSpPr>
          <p:cNvPr id="8" name="TextBox 7"/>
          <p:cNvSpPr txBox="1"/>
          <p:nvPr/>
        </p:nvSpPr>
        <p:spPr>
          <a:xfrm>
            <a:off x="3267740" y="804167"/>
            <a:ext cx="5486400" cy="369332"/>
          </a:xfrm>
          <a:prstGeom prst="rect">
            <a:avLst/>
          </a:prstGeom>
          <a:noFill/>
        </p:spPr>
        <p:txBody>
          <a:bodyPr wrap="square" rtlCol="0">
            <a:spAutoFit/>
          </a:bodyPr>
          <a:lstStyle/>
          <a:p>
            <a:pPr algn="ctr"/>
            <a:r>
              <a:rPr lang="en-US" dirty="0">
                <a:solidFill>
                  <a:srgbClr val="FFFF00"/>
                </a:solidFill>
              </a:rPr>
              <a:t>Hunted by the Lamanites and wandering for safety</a:t>
            </a:r>
          </a:p>
        </p:txBody>
      </p:sp>
      <p:sp>
        <p:nvSpPr>
          <p:cNvPr id="5" name="TextBox 4"/>
          <p:cNvSpPr txBox="1"/>
          <p:nvPr/>
        </p:nvSpPr>
        <p:spPr>
          <a:xfrm>
            <a:off x="3276600" y="1600200"/>
            <a:ext cx="2819400" cy="1477328"/>
          </a:xfrm>
          <a:prstGeom prst="rect">
            <a:avLst/>
          </a:prstGeom>
          <a:noFill/>
        </p:spPr>
        <p:txBody>
          <a:bodyPr wrap="square" rtlCol="0">
            <a:spAutoFit/>
          </a:bodyPr>
          <a:lstStyle/>
          <a:p>
            <a:r>
              <a:rPr lang="en-US" dirty="0">
                <a:solidFill>
                  <a:schemeClr val="bg1"/>
                </a:solidFill>
              </a:rPr>
              <a:t>After Moroni finished the history of the Jaredite people he added a few more words for the Lamanites in the last days</a:t>
            </a:r>
          </a:p>
        </p:txBody>
      </p:sp>
      <p:sp>
        <p:nvSpPr>
          <p:cNvPr id="7" name="Rectangle 6"/>
          <p:cNvSpPr/>
          <p:nvPr/>
        </p:nvSpPr>
        <p:spPr>
          <a:xfrm>
            <a:off x="80682" y="6488668"/>
            <a:ext cx="4572000" cy="369332"/>
          </a:xfrm>
          <a:prstGeom prst="rect">
            <a:avLst/>
          </a:prstGeom>
        </p:spPr>
        <p:txBody>
          <a:bodyPr>
            <a:spAutoFit/>
          </a:bodyPr>
          <a:lstStyle/>
          <a:p>
            <a:r>
              <a:rPr lang="en-US" dirty="0">
                <a:solidFill>
                  <a:schemeClr val="bg1"/>
                </a:solidFill>
              </a:rPr>
              <a:t>Moroni 1:1-4</a:t>
            </a:r>
          </a:p>
        </p:txBody>
      </p:sp>
      <p:sp>
        <p:nvSpPr>
          <p:cNvPr id="9" name="Rectangle 8"/>
          <p:cNvSpPr/>
          <p:nvPr/>
        </p:nvSpPr>
        <p:spPr>
          <a:xfrm>
            <a:off x="6629400" y="1143001"/>
            <a:ext cx="3200400" cy="584775"/>
          </a:xfrm>
          <a:prstGeom prst="rect">
            <a:avLst/>
          </a:prstGeom>
        </p:spPr>
        <p:txBody>
          <a:bodyPr wrap="square">
            <a:spAutoFit/>
          </a:bodyPr>
          <a:lstStyle/>
          <a:p>
            <a:r>
              <a:rPr lang="en-US" sz="1600" dirty="0">
                <a:solidFill>
                  <a:schemeClr val="bg1"/>
                </a:solidFill>
              </a:rPr>
              <a:t>Perhaps they (the records) will be of worth unto my brethren</a:t>
            </a:r>
          </a:p>
        </p:txBody>
      </p:sp>
      <p:sp>
        <p:nvSpPr>
          <p:cNvPr id="12" name="Rectangle 11"/>
          <p:cNvSpPr/>
          <p:nvPr/>
        </p:nvSpPr>
        <p:spPr>
          <a:xfrm>
            <a:off x="170329" y="3429001"/>
            <a:ext cx="9430871" cy="2862322"/>
          </a:xfrm>
          <a:prstGeom prst="rect">
            <a:avLst/>
          </a:prstGeom>
        </p:spPr>
        <p:txBody>
          <a:bodyPr wrap="square">
            <a:spAutoFit/>
          </a:bodyPr>
          <a:lstStyle/>
          <a:p>
            <a:pPr fontAlgn="base"/>
            <a:r>
              <a:rPr lang="en-US" dirty="0">
                <a:solidFill>
                  <a:schemeClr val="bg1"/>
                </a:solidFill>
              </a:rPr>
              <a:t>Revelation through </a:t>
            </a:r>
            <a:r>
              <a:rPr lang="en-US" i="1" dirty="0" err="1">
                <a:solidFill>
                  <a:schemeClr val="bg1"/>
                </a:solidFill>
              </a:rPr>
              <a:t>Urim</a:t>
            </a:r>
            <a:r>
              <a:rPr lang="en-US" i="1" dirty="0">
                <a:solidFill>
                  <a:schemeClr val="bg1"/>
                </a:solidFill>
              </a:rPr>
              <a:t> and </a:t>
            </a:r>
            <a:r>
              <a:rPr lang="en-US" i="1" dirty="0" err="1">
                <a:solidFill>
                  <a:schemeClr val="bg1"/>
                </a:solidFill>
              </a:rPr>
              <a:t>Thummim</a:t>
            </a:r>
            <a:r>
              <a:rPr lang="en-US" dirty="0">
                <a:solidFill>
                  <a:schemeClr val="bg1"/>
                </a:solidFill>
              </a:rPr>
              <a:t>:</a:t>
            </a:r>
          </a:p>
          <a:p>
            <a:pPr fontAlgn="base"/>
            <a:endParaRPr lang="en-US" dirty="0">
              <a:solidFill>
                <a:schemeClr val="bg1"/>
              </a:solidFill>
            </a:endParaRPr>
          </a:p>
          <a:p>
            <a:pPr fontAlgn="base"/>
            <a:r>
              <a:rPr lang="en-US" dirty="0">
                <a:solidFill>
                  <a:schemeClr val="bg1"/>
                </a:solidFill>
              </a:rPr>
              <a:t>“And for this very purpose are these plates preserved, which contain these records—that the promises of the Lord might be fulfilled, which he made to his people;</a:t>
            </a:r>
          </a:p>
          <a:p>
            <a:pPr fontAlgn="base"/>
            <a:endParaRPr lang="en-US" dirty="0">
              <a:solidFill>
                <a:schemeClr val="bg1"/>
              </a:solidFill>
            </a:endParaRPr>
          </a:p>
          <a:p>
            <a:pPr fontAlgn="base"/>
            <a:r>
              <a:rPr lang="en-US" dirty="0">
                <a:solidFill>
                  <a:schemeClr val="bg1"/>
                </a:solidFill>
              </a:rPr>
              <a:t>And that the Lamanites might come to the knowledge of their fathers, and that they might know the promises of the Lord, and that they may believe the gospel and rely upon the merits of Jesus Christ, and be glorified through faith in his name, and that through their repentance they might be saved. Amen.”</a:t>
            </a:r>
          </a:p>
          <a:p>
            <a:pPr fontAlgn="base"/>
            <a:r>
              <a:rPr lang="en-US" dirty="0">
                <a:solidFill>
                  <a:schemeClr val="bg1"/>
                </a:solidFill>
              </a:rPr>
              <a:t>D&amp;C 3:19-20</a:t>
            </a:r>
          </a:p>
        </p:txBody>
      </p:sp>
      <p:pic>
        <p:nvPicPr>
          <p:cNvPr id="3" name="Picture 2">
            <a:extLst>
              <a:ext uri="{FF2B5EF4-FFF2-40B4-BE49-F238E27FC236}">
                <a16:creationId xmlns:a16="http://schemas.microsoft.com/office/drawing/2014/main" id="{909B42D4-BEC6-4EF7-B594-6424C8222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46" y="1839445"/>
            <a:ext cx="2762250" cy="1924050"/>
          </a:xfrm>
          <a:prstGeom prst="rect">
            <a:avLst/>
          </a:prstGeom>
        </p:spPr>
      </p:pic>
      <p:sp>
        <p:nvSpPr>
          <p:cNvPr id="4" name="TextBox 3">
            <a:extLst>
              <a:ext uri="{FF2B5EF4-FFF2-40B4-BE49-F238E27FC236}">
                <a16:creationId xmlns:a16="http://schemas.microsoft.com/office/drawing/2014/main" id="{BA1CBB75-0F87-D702-2892-280B6DFA7604}"/>
              </a:ext>
            </a:extLst>
          </p:cNvPr>
          <p:cNvSpPr txBox="1"/>
          <p:nvPr/>
        </p:nvSpPr>
        <p:spPr>
          <a:xfrm>
            <a:off x="4885764" y="5931145"/>
            <a:ext cx="6177516" cy="830997"/>
          </a:xfrm>
          <a:prstGeom prst="rect">
            <a:avLst/>
          </a:prstGeom>
          <a:noFill/>
        </p:spPr>
        <p:txBody>
          <a:bodyPr wrap="square">
            <a:spAutoFit/>
          </a:bodyPr>
          <a:lstStyle/>
          <a:p>
            <a:pPr algn="ctr"/>
            <a:r>
              <a:rPr lang="en-US" sz="2400" b="1" dirty="0">
                <a:solidFill>
                  <a:srgbClr val="FFFF00"/>
                </a:solidFill>
                <a:latin typeface="Abadi" panose="020B0604020104020204" pitchFamily="34" charset="0"/>
              </a:rPr>
              <a:t>W</a:t>
            </a:r>
            <a:r>
              <a:rPr lang="en-US" sz="2400" b="1" i="0" dirty="0">
                <a:solidFill>
                  <a:srgbClr val="FFFF00"/>
                </a:solidFill>
                <a:effectLst/>
                <a:latin typeface="Abadi" panose="020B0604020104020204" pitchFamily="34" charset="0"/>
              </a:rPr>
              <a:t>e can be true to Jesus Christ in any circumstance and not deny Him</a:t>
            </a:r>
            <a:endParaRPr lang="en-US" sz="2400" dirty="0">
              <a:solidFill>
                <a:srgbClr val="FFFF00"/>
              </a:solidFill>
              <a:latin typeface="Abadi" panose="020B0604020104020204" pitchFamily="34" charset="0"/>
            </a:endParaRPr>
          </a:p>
        </p:txBody>
      </p:sp>
    </p:spTree>
    <p:extLst>
      <p:ext uri="{BB962C8B-B14F-4D97-AF65-F5344CB8AC3E}">
        <p14:creationId xmlns:p14="http://schemas.microsoft.com/office/powerpoint/2010/main" val="28256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141E5-40B5-43DA-BFE2-C8F3ACA54C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Scripture Figures Stand Alone</a:t>
            </a:r>
          </a:p>
        </p:txBody>
      </p:sp>
      <p:grpSp>
        <p:nvGrpSpPr>
          <p:cNvPr id="28" name="Group 27">
            <a:extLst>
              <a:ext uri="{FF2B5EF4-FFF2-40B4-BE49-F238E27FC236}">
                <a16:creationId xmlns:a16="http://schemas.microsoft.com/office/drawing/2014/main" id="{249AA58D-7CE5-6354-6B3E-83CE8F8A6CCF}"/>
              </a:ext>
            </a:extLst>
          </p:cNvPr>
          <p:cNvGrpSpPr/>
          <p:nvPr/>
        </p:nvGrpSpPr>
        <p:grpSpPr>
          <a:xfrm>
            <a:off x="245076" y="1244009"/>
            <a:ext cx="2236475" cy="3380092"/>
            <a:chOff x="245076" y="1244009"/>
            <a:chExt cx="2236475" cy="3380092"/>
          </a:xfrm>
        </p:grpSpPr>
        <p:sp>
          <p:nvSpPr>
            <p:cNvPr id="13" name="TextBox 12">
              <a:extLst>
                <a:ext uri="{FF2B5EF4-FFF2-40B4-BE49-F238E27FC236}">
                  <a16:creationId xmlns:a16="http://schemas.microsoft.com/office/drawing/2014/main" id="{1137479D-0119-A7B0-BF56-26176183411B}"/>
                </a:ext>
              </a:extLst>
            </p:cNvPr>
            <p:cNvSpPr txBox="1"/>
            <p:nvPr/>
          </p:nvSpPr>
          <p:spPr>
            <a:xfrm>
              <a:off x="770860" y="1244009"/>
              <a:ext cx="1456661" cy="646331"/>
            </a:xfrm>
            <a:prstGeom prst="rect">
              <a:avLst/>
            </a:prstGeom>
            <a:solidFill>
              <a:schemeClr val="accent4">
                <a:lumMod val="75000"/>
              </a:schemeClr>
            </a:solidFill>
          </p:spPr>
          <p:txBody>
            <a:bodyPr wrap="square" rtlCol="0">
              <a:spAutoFit/>
            </a:bodyPr>
            <a:lstStyle/>
            <a:p>
              <a:pPr algn="ctr"/>
              <a:r>
                <a:rPr lang="en-US" dirty="0">
                  <a:solidFill>
                    <a:schemeClr val="bg1"/>
                  </a:solidFill>
                </a:rPr>
                <a:t>Queen Esther </a:t>
              </a:r>
            </a:p>
            <a:p>
              <a:pPr algn="ctr"/>
              <a:r>
                <a:rPr lang="en-US" dirty="0">
                  <a:solidFill>
                    <a:schemeClr val="bg1"/>
                  </a:solidFill>
                </a:rPr>
                <a:t>Esther 4:16</a:t>
              </a:r>
            </a:p>
          </p:txBody>
        </p:sp>
        <p:pic>
          <p:nvPicPr>
            <p:cNvPr id="19" name="Picture 18">
              <a:extLst>
                <a:ext uri="{FF2B5EF4-FFF2-40B4-BE49-F238E27FC236}">
                  <a16:creationId xmlns:a16="http://schemas.microsoft.com/office/drawing/2014/main" id="{1B505898-01C3-D030-8FD2-3599D52F4847}"/>
                </a:ext>
              </a:extLst>
            </p:cNvPr>
            <p:cNvPicPr>
              <a:picLocks noChangeAspect="1"/>
            </p:cNvPicPr>
            <p:nvPr/>
          </p:nvPicPr>
          <p:blipFill>
            <a:blip r:embed="rId4"/>
            <a:stretch>
              <a:fillRect/>
            </a:stretch>
          </p:blipFill>
          <p:spPr>
            <a:xfrm>
              <a:off x="245076" y="2167339"/>
              <a:ext cx="2236475" cy="2456762"/>
            </a:xfrm>
            <a:prstGeom prst="rect">
              <a:avLst/>
            </a:prstGeom>
          </p:spPr>
        </p:pic>
      </p:grpSp>
      <p:grpSp>
        <p:nvGrpSpPr>
          <p:cNvPr id="29" name="Group 28">
            <a:extLst>
              <a:ext uri="{FF2B5EF4-FFF2-40B4-BE49-F238E27FC236}">
                <a16:creationId xmlns:a16="http://schemas.microsoft.com/office/drawing/2014/main" id="{93AC3CAA-BB0B-AAA3-A250-B1126FE17D19}"/>
              </a:ext>
            </a:extLst>
          </p:cNvPr>
          <p:cNvGrpSpPr/>
          <p:nvPr/>
        </p:nvGrpSpPr>
        <p:grpSpPr>
          <a:xfrm>
            <a:off x="2574320" y="2962443"/>
            <a:ext cx="3174970" cy="3655242"/>
            <a:chOff x="2574320" y="2962443"/>
            <a:chExt cx="3174970" cy="3655242"/>
          </a:xfrm>
        </p:grpSpPr>
        <p:sp>
          <p:nvSpPr>
            <p:cNvPr id="14" name="TextBox 13">
              <a:extLst>
                <a:ext uri="{FF2B5EF4-FFF2-40B4-BE49-F238E27FC236}">
                  <a16:creationId xmlns:a16="http://schemas.microsoft.com/office/drawing/2014/main" id="{5CB97C14-4D6A-6AE4-1959-6461463AF03E}"/>
                </a:ext>
              </a:extLst>
            </p:cNvPr>
            <p:cNvSpPr txBox="1"/>
            <p:nvPr/>
          </p:nvSpPr>
          <p:spPr>
            <a:xfrm>
              <a:off x="3110334" y="2962443"/>
              <a:ext cx="1917404" cy="1200329"/>
            </a:xfrm>
            <a:prstGeom prst="rect">
              <a:avLst/>
            </a:prstGeom>
            <a:solidFill>
              <a:schemeClr val="accent4">
                <a:lumMod val="75000"/>
              </a:schemeClr>
            </a:solidFill>
          </p:spPr>
          <p:txBody>
            <a:bodyPr wrap="square" rtlCol="0">
              <a:spAutoFit/>
            </a:bodyPr>
            <a:lstStyle/>
            <a:p>
              <a:pPr algn="ctr"/>
              <a:r>
                <a:rPr lang="en-US" dirty="0">
                  <a:solidFill>
                    <a:schemeClr val="bg1"/>
                  </a:solidFill>
                </a:rPr>
                <a:t>Shadrach, Meshach, and Abed-</a:t>
              </a:r>
              <a:r>
                <a:rPr lang="en-US" dirty="0" err="1">
                  <a:solidFill>
                    <a:schemeClr val="bg1"/>
                  </a:solidFill>
                </a:rPr>
                <a:t>nego</a:t>
              </a:r>
              <a:endParaRPr lang="en-US" dirty="0">
                <a:solidFill>
                  <a:schemeClr val="bg1"/>
                </a:solidFill>
              </a:endParaRPr>
            </a:p>
            <a:p>
              <a:pPr algn="ctr"/>
              <a:r>
                <a:rPr lang="en-US" dirty="0">
                  <a:solidFill>
                    <a:schemeClr val="bg1"/>
                  </a:solidFill>
                </a:rPr>
                <a:t>Daniel 3:17-18</a:t>
              </a:r>
            </a:p>
          </p:txBody>
        </p:sp>
        <p:pic>
          <p:nvPicPr>
            <p:cNvPr id="21" name="Picture 20">
              <a:extLst>
                <a:ext uri="{FF2B5EF4-FFF2-40B4-BE49-F238E27FC236}">
                  <a16:creationId xmlns:a16="http://schemas.microsoft.com/office/drawing/2014/main" id="{94CBAA9B-FD85-CC7F-2A8C-E85FEAE8B4CA}"/>
                </a:ext>
              </a:extLst>
            </p:cNvPr>
            <p:cNvPicPr>
              <a:picLocks noChangeAspect="1"/>
            </p:cNvPicPr>
            <p:nvPr/>
          </p:nvPicPr>
          <p:blipFill>
            <a:blip r:embed="rId5"/>
            <a:stretch>
              <a:fillRect/>
            </a:stretch>
          </p:blipFill>
          <p:spPr>
            <a:xfrm>
              <a:off x="2574320" y="4408716"/>
              <a:ext cx="3174970" cy="2208969"/>
            </a:xfrm>
            <a:prstGeom prst="rect">
              <a:avLst/>
            </a:prstGeom>
          </p:spPr>
        </p:pic>
      </p:grpSp>
      <p:grpSp>
        <p:nvGrpSpPr>
          <p:cNvPr id="30" name="Group 29">
            <a:extLst>
              <a:ext uri="{FF2B5EF4-FFF2-40B4-BE49-F238E27FC236}">
                <a16:creationId xmlns:a16="http://schemas.microsoft.com/office/drawing/2014/main" id="{9E1D539B-240E-B945-7FA3-6E9BC9184244}"/>
              </a:ext>
            </a:extLst>
          </p:cNvPr>
          <p:cNvGrpSpPr/>
          <p:nvPr/>
        </p:nvGrpSpPr>
        <p:grpSpPr>
          <a:xfrm>
            <a:off x="5283735" y="1244009"/>
            <a:ext cx="2097499" cy="2869638"/>
            <a:chOff x="5283735" y="1244009"/>
            <a:chExt cx="2097499" cy="2869638"/>
          </a:xfrm>
        </p:grpSpPr>
        <p:sp>
          <p:nvSpPr>
            <p:cNvPr id="15" name="TextBox 14">
              <a:extLst>
                <a:ext uri="{FF2B5EF4-FFF2-40B4-BE49-F238E27FC236}">
                  <a16:creationId xmlns:a16="http://schemas.microsoft.com/office/drawing/2014/main" id="{FF5CFBFD-13E0-BE68-3A23-7231B867125E}"/>
                </a:ext>
              </a:extLst>
            </p:cNvPr>
            <p:cNvSpPr txBox="1"/>
            <p:nvPr/>
          </p:nvSpPr>
          <p:spPr>
            <a:xfrm>
              <a:off x="5542221" y="1244009"/>
              <a:ext cx="1456661" cy="646331"/>
            </a:xfrm>
            <a:prstGeom prst="rect">
              <a:avLst/>
            </a:prstGeom>
            <a:solidFill>
              <a:schemeClr val="accent4">
                <a:lumMod val="75000"/>
              </a:schemeClr>
            </a:solidFill>
          </p:spPr>
          <p:txBody>
            <a:bodyPr wrap="square" rtlCol="0">
              <a:spAutoFit/>
            </a:bodyPr>
            <a:lstStyle/>
            <a:p>
              <a:pPr algn="ctr"/>
              <a:r>
                <a:rPr lang="en-US" dirty="0">
                  <a:solidFill>
                    <a:schemeClr val="bg1"/>
                  </a:solidFill>
                </a:rPr>
                <a:t>Abinadi</a:t>
              </a:r>
            </a:p>
            <a:p>
              <a:pPr algn="ctr"/>
              <a:r>
                <a:rPr lang="en-US" dirty="0">
                  <a:solidFill>
                    <a:schemeClr val="bg1"/>
                  </a:solidFill>
                </a:rPr>
                <a:t>Mosiah 17:20</a:t>
              </a:r>
            </a:p>
          </p:txBody>
        </p:sp>
        <p:pic>
          <p:nvPicPr>
            <p:cNvPr id="1026" name="Picture 2" descr="reload">
              <a:extLst>
                <a:ext uri="{FF2B5EF4-FFF2-40B4-BE49-F238E27FC236}">
                  <a16:creationId xmlns:a16="http://schemas.microsoft.com/office/drawing/2014/main" id="{5DF48D45-BD69-AE27-D178-FC165F947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735" y="2016148"/>
              <a:ext cx="2097499" cy="20974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1642C886-1EA8-BE13-12E7-13B11910C520}"/>
              </a:ext>
            </a:extLst>
          </p:cNvPr>
          <p:cNvGrpSpPr/>
          <p:nvPr/>
        </p:nvGrpSpPr>
        <p:grpSpPr>
          <a:xfrm>
            <a:off x="9852838" y="1232293"/>
            <a:ext cx="1881066" cy="3635508"/>
            <a:chOff x="9852838" y="1232293"/>
            <a:chExt cx="1881066" cy="3635508"/>
          </a:xfrm>
        </p:grpSpPr>
        <p:sp>
          <p:nvSpPr>
            <p:cNvPr id="17" name="TextBox 16">
              <a:extLst>
                <a:ext uri="{FF2B5EF4-FFF2-40B4-BE49-F238E27FC236}">
                  <a16:creationId xmlns:a16="http://schemas.microsoft.com/office/drawing/2014/main" id="{254AFB3E-6CDB-FBC5-6647-A9D435CD8549}"/>
                </a:ext>
              </a:extLst>
            </p:cNvPr>
            <p:cNvSpPr txBox="1"/>
            <p:nvPr/>
          </p:nvSpPr>
          <p:spPr>
            <a:xfrm>
              <a:off x="9852839" y="1232293"/>
              <a:ext cx="1881065" cy="923330"/>
            </a:xfrm>
            <a:prstGeom prst="rect">
              <a:avLst/>
            </a:prstGeom>
            <a:solidFill>
              <a:schemeClr val="accent4">
                <a:lumMod val="75000"/>
              </a:schemeClr>
            </a:solidFill>
          </p:spPr>
          <p:txBody>
            <a:bodyPr wrap="square" rtlCol="0">
              <a:spAutoFit/>
            </a:bodyPr>
            <a:lstStyle/>
            <a:p>
              <a:pPr algn="ctr"/>
              <a:r>
                <a:rPr lang="en-US" dirty="0">
                  <a:solidFill>
                    <a:schemeClr val="bg1"/>
                  </a:solidFill>
                </a:rPr>
                <a:t>Daughters of </a:t>
              </a:r>
              <a:r>
                <a:rPr lang="en-US" dirty="0" err="1">
                  <a:solidFill>
                    <a:schemeClr val="bg1"/>
                  </a:solidFill>
                </a:rPr>
                <a:t>Onitah</a:t>
              </a:r>
              <a:endParaRPr lang="en-US" dirty="0">
                <a:solidFill>
                  <a:schemeClr val="bg1"/>
                </a:solidFill>
              </a:endParaRPr>
            </a:p>
            <a:p>
              <a:pPr algn="ctr"/>
              <a:r>
                <a:rPr lang="en-US" dirty="0">
                  <a:solidFill>
                    <a:schemeClr val="bg1"/>
                  </a:solidFill>
                </a:rPr>
                <a:t>Abraham 1:11</a:t>
              </a:r>
            </a:p>
          </p:txBody>
        </p:sp>
        <p:pic>
          <p:nvPicPr>
            <p:cNvPr id="25" name="Picture 24">
              <a:extLst>
                <a:ext uri="{FF2B5EF4-FFF2-40B4-BE49-F238E27FC236}">
                  <a16:creationId xmlns:a16="http://schemas.microsoft.com/office/drawing/2014/main" id="{7BF9847C-29F0-75A0-51D3-76879C52544F}"/>
                </a:ext>
              </a:extLst>
            </p:cNvPr>
            <p:cNvPicPr>
              <a:picLocks noChangeAspect="1"/>
            </p:cNvPicPr>
            <p:nvPr/>
          </p:nvPicPr>
          <p:blipFill>
            <a:blip r:embed="rId7"/>
            <a:stretch>
              <a:fillRect/>
            </a:stretch>
          </p:blipFill>
          <p:spPr>
            <a:xfrm>
              <a:off x="9852838" y="2353716"/>
              <a:ext cx="1881065" cy="2417782"/>
            </a:xfrm>
            <a:prstGeom prst="rect">
              <a:avLst/>
            </a:prstGeom>
          </p:spPr>
        </p:pic>
        <p:sp>
          <p:nvSpPr>
            <p:cNvPr id="26" name="TextBox 25">
              <a:extLst>
                <a:ext uri="{FF2B5EF4-FFF2-40B4-BE49-F238E27FC236}">
                  <a16:creationId xmlns:a16="http://schemas.microsoft.com/office/drawing/2014/main" id="{1ADF1D2B-33A3-C2CA-3215-6BE0335690E0}"/>
                </a:ext>
              </a:extLst>
            </p:cNvPr>
            <p:cNvSpPr txBox="1"/>
            <p:nvPr/>
          </p:nvSpPr>
          <p:spPr>
            <a:xfrm>
              <a:off x="9852838" y="4621580"/>
              <a:ext cx="1746612" cy="246221"/>
            </a:xfrm>
            <a:prstGeom prst="rect">
              <a:avLst/>
            </a:prstGeom>
            <a:noFill/>
          </p:spPr>
          <p:txBody>
            <a:bodyPr wrap="square" rtlCol="0">
              <a:spAutoFit/>
            </a:bodyPr>
            <a:lstStyle/>
            <a:p>
              <a:r>
                <a:rPr lang="en-US" sz="1000" dirty="0">
                  <a:solidFill>
                    <a:schemeClr val="bg1"/>
                  </a:solidFill>
                </a:rPr>
                <a:t>James H. Fulmer</a:t>
              </a:r>
            </a:p>
          </p:txBody>
        </p:sp>
      </p:grpSp>
      <p:grpSp>
        <p:nvGrpSpPr>
          <p:cNvPr id="31" name="Group 30">
            <a:extLst>
              <a:ext uri="{FF2B5EF4-FFF2-40B4-BE49-F238E27FC236}">
                <a16:creationId xmlns:a16="http://schemas.microsoft.com/office/drawing/2014/main" id="{B059BAAB-B5AB-D956-74AE-0AAD3BADFFA9}"/>
              </a:ext>
            </a:extLst>
          </p:cNvPr>
          <p:cNvGrpSpPr/>
          <p:nvPr/>
        </p:nvGrpSpPr>
        <p:grpSpPr>
          <a:xfrm>
            <a:off x="7678167" y="2693150"/>
            <a:ext cx="1746613" cy="4117127"/>
            <a:chOff x="7678167" y="2693150"/>
            <a:chExt cx="1746613" cy="4117127"/>
          </a:xfrm>
        </p:grpSpPr>
        <p:sp>
          <p:nvSpPr>
            <p:cNvPr id="16" name="TextBox 15">
              <a:extLst>
                <a:ext uri="{FF2B5EF4-FFF2-40B4-BE49-F238E27FC236}">
                  <a16:creationId xmlns:a16="http://schemas.microsoft.com/office/drawing/2014/main" id="{E8320B91-AE02-3CFD-1DAB-9113D8C313FA}"/>
                </a:ext>
              </a:extLst>
            </p:cNvPr>
            <p:cNvSpPr txBox="1"/>
            <p:nvPr/>
          </p:nvSpPr>
          <p:spPr>
            <a:xfrm>
              <a:off x="7823143" y="2693150"/>
              <a:ext cx="1456661" cy="1200329"/>
            </a:xfrm>
            <a:prstGeom prst="rect">
              <a:avLst/>
            </a:prstGeom>
            <a:solidFill>
              <a:schemeClr val="accent4">
                <a:lumMod val="75000"/>
              </a:schemeClr>
            </a:solidFill>
          </p:spPr>
          <p:txBody>
            <a:bodyPr wrap="square" rtlCol="0">
              <a:spAutoFit/>
            </a:bodyPr>
            <a:lstStyle/>
            <a:p>
              <a:pPr algn="ctr"/>
              <a:r>
                <a:rPr lang="en-US" dirty="0">
                  <a:solidFill>
                    <a:schemeClr val="bg1"/>
                  </a:solidFill>
                </a:rPr>
                <a:t>Joseph Smith</a:t>
              </a:r>
            </a:p>
            <a:p>
              <a:pPr algn="ctr"/>
              <a:r>
                <a:rPr lang="en-US" dirty="0">
                  <a:solidFill>
                    <a:schemeClr val="bg1"/>
                  </a:solidFill>
                </a:rPr>
                <a:t>Doctrine and Covenants 135:4-5</a:t>
              </a:r>
            </a:p>
          </p:txBody>
        </p:sp>
        <p:pic>
          <p:nvPicPr>
            <p:cNvPr id="23" name="Picture 22">
              <a:extLst>
                <a:ext uri="{FF2B5EF4-FFF2-40B4-BE49-F238E27FC236}">
                  <a16:creationId xmlns:a16="http://schemas.microsoft.com/office/drawing/2014/main" id="{9467DFC3-046F-F951-E67C-7F20048EC426}"/>
                </a:ext>
              </a:extLst>
            </p:cNvPr>
            <p:cNvPicPr>
              <a:picLocks noChangeAspect="1"/>
            </p:cNvPicPr>
            <p:nvPr/>
          </p:nvPicPr>
          <p:blipFill rotWithShape="1">
            <a:blip r:embed="rId8"/>
            <a:srcRect l="16261" t="10180"/>
            <a:stretch/>
          </p:blipFill>
          <p:spPr>
            <a:xfrm>
              <a:off x="7678168" y="4098974"/>
              <a:ext cx="1746612" cy="2711303"/>
            </a:xfrm>
            <a:prstGeom prst="rect">
              <a:avLst/>
            </a:prstGeom>
          </p:spPr>
        </p:pic>
        <p:sp>
          <p:nvSpPr>
            <p:cNvPr id="27" name="TextBox 26">
              <a:extLst>
                <a:ext uri="{FF2B5EF4-FFF2-40B4-BE49-F238E27FC236}">
                  <a16:creationId xmlns:a16="http://schemas.microsoft.com/office/drawing/2014/main" id="{E1E84CDB-0578-DADE-19C4-B9BADEA4ED03}"/>
                </a:ext>
              </a:extLst>
            </p:cNvPr>
            <p:cNvSpPr txBox="1"/>
            <p:nvPr/>
          </p:nvSpPr>
          <p:spPr>
            <a:xfrm>
              <a:off x="7678167" y="6550223"/>
              <a:ext cx="1746612" cy="246221"/>
            </a:xfrm>
            <a:prstGeom prst="rect">
              <a:avLst/>
            </a:prstGeom>
            <a:noFill/>
          </p:spPr>
          <p:txBody>
            <a:bodyPr wrap="square" rtlCol="0">
              <a:spAutoFit/>
            </a:bodyPr>
            <a:lstStyle/>
            <a:p>
              <a:r>
                <a:rPr lang="en-US" sz="1000" dirty="0">
                  <a:solidFill>
                    <a:schemeClr val="bg1"/>
                  </a:solidFill>
                </a:rPr>
                <a:t>Kim Marshall</a:t>
              </a:r>
            </a:p>
          </p:txBody>
        </p:sp>
      </p:grpSp>
    </p:spTree>
    <p:extLst>
      <p:ext uri="{BB962C8B-B14F-4D97-AF65-F5344CB8AC3E}">
        <p14:creationId xmlns:p14="http://schemas.microsoft.com/office/powerpoint/2010/main" val="323633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A527D7D1-FB7E-4A53-9C00-E8F5B9FC38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Prophets Speak to the Future</a:t>
            </a:r>
          </a:p>
        </p:txBody>
      </p:sp>
      <p:sp>
        <p:nvSpPr>
          <p:cNvPr id="8" name="TextBox 7"/>
          <p:cNvSpPr txBox="1"/>
          <p:nvPr/>
        </p:nvSpPr>
        <p:spPr>
          <a:xfrm>
            <a:off x="7862047" y="4316506"/>
            <a:ext cx="3720353" cy="1754326"/>
          </a:xfrm>
          <a:prstGeom prst="rect">
            <a:avLst/>
          </a:prstGeom>
          <a:noFill/>
        </p:spPr>
        <p:txBody>
          <a:bodyPr wrap="square" rtlCol="0">
            <a:spAutoFit/>
          </a:bodyPr>
          <a:lstStyle/>
          <a:p>
            <a:r>
              <a:rPr lang="en-US" sz="1600" dirty="0">
                <a:solidFill>
                  <a:schemeClr val="bg1"/>
                </a:solidFill>
              </a:rPr>
              <a:t>Ether to the Jaredites:</a:t>
            </a:r>
          </a:p>
          <a:p>
            <a:r>
              <a:rPr lang="en-US" sz="1600" dirty="0">
                <a:solidFill>
                  <a:schemeClr val="bg1"/>
                </a:solidFill>
              </a:rPr>
              <a:t>“And it is by faith that my fathers have obtained the promise that these things should come unto their brethren through the Gentiles; therefore the Lord hath commanded me, yea, even Jesus Christ.”</a:t>
            </a:r>
          </a:p>
          <a:p>
            <a:r>
              <a:rPr lang="en-US" sz="1200" dirty="0">
                <a:solidFill>
                  <a:schemeClr val="bg1"/>
                </a:solidFill>
              </a:rPr>
              <a:t>Ether 12:22</a:t>
            </a:r>
          </a:p>
        </p:txBody>
      </p:sp>
      <p:sp>
        <p:nvSpPr>
          <p:cNvPr id="5" name="TextBox 4"/>
          <p:cNvSpPr txBox="1"/>
          <p:nvPr/>
        </p:nvSpPr>
        <p:spPr>
          <a:xfrm>
            <a:off x="98611" y="4066816"/>
            <a:ext cx="4267201" cy="2800767"/>
          </a:xfrm>
          <a:prstGeom prst="rect">
            <a:avLst/>
          </a:prstGeom>
          <a:noFill/>
        </p:spPr>
        <p:txBody>
          <a:bodyPr wrap="square" rtlCol="0">
            <a:spAutoFit/>
          </a:bodyPr>
          <a:lstStyle/>
          <a:p>
            <a:r>
              <a:rPr lang="en-US" sz="1600" dirty="0">
                <a:solidFill>
                  <a:schemeClr val="bg1"/>
                </a:solidFill>
              </a:rPr>
              <a:t>Mormon to the Lamanite future:</a:t>
            </a:r>
          </a:p>
          <a:p>
            <a:r>
              <a:rPr lang="en-US" sz="1600" dirty="0">
                <a:solidFill>
                  <a:schemeClr val="bg1"/>
                </a:solidFill>
              </a:rPr>
              <a:t>“And ye will also know that ye are a remnant of the seed of Jacob; therefore ye are numbered among the people of the first covenant; and if it so be that ye believe in Christ, and are baptized, first with water, then with fire and with the Holy Ghost, following the example of our Savior, according to that which he hath commanded us, it shall be well with you in the day of judgment. Amen.”</a:t>
            </a:r>
          </a:p>
          <a:p>
            <a:r>
              <a:rPr lang="en-US" sz="1600" dirty="0">
                <a:solidFill>
                  <a:schemeClr val="bg1"/>
                </a:solidFill>
              </a:rPr>
              <a:t> </a:t>
            </a:r>
            <a:r>
              <a:rPr lang="en-US" sz="1200" dirty="0">
                <a:solidFill>
                  <a:schemeClr val="bg1"/>
                </a:solidFill>
              </a:rPr>
              <a:t>Mormon 7:10</a:t>
            </a:r>
          </a:p>
        </p:txBody>
      </p:sp>
      <p:sp>
        <p:nvSpPr>
          <p:cNvPr id="9" name="Rectangle 8"/>
          <p:cNvSpPr/>
          <p:nvPr/>
        </p:nvSpPr>
        <p:spPr>
          <a:xfrm>
            <a:off x="224118" y="995083"/>
            <a:ext cx="3890682" cy="2000548"/>
          </a:xfrm>
          <a:prstGeom prst="rect">
            <a:avLst/>
          </a:prstGeom>
        </p:spPr>
        <p:txBody>
          <a:bodyPr wrap="square">
            <a:spAutoFit/>
          </a:bodyPr>
          <a:lstStyle/>
          <a:p>
            <a:r>
              <a:rPr lang="en-US" sz="1600" dirty="0">
                <a:solidFill>
                  <a:schemeClr val="bg1"/>
                </a:solidFill>
              </a:rPr>
              <a:t>About Joseph Smith: </a:t>
            </a:r>
          </a:p>
          <a:p>
            <a:r>
              <a:rPr lang="en-US" sz="1600" dirty="0">
                <a:solidFill>
                  <a:schemeClr val="bg1"/>
                </a:solidFill>
              </a:rPr>
              <a:t>“And his name shall be called after me; and it shall be after the</a:t>
            </a:r>
            <a:r>
              <a:rPr lang="en-US" sz="1600" baseline="30000" dirty="0">
                <a:solidFill>
                  <a:schemeClr val="bg1"/>
                </a:solidFill>
              </a:rPr>
              <a:t> </a:t>
            </a:r>
            <a:r>
              <a:rPr lang="en-US" sz="1600" dirty="0">
                <a:solidFill>
                  <a:schemeClr val="bg1"/>
                </a:solidFill>
              </a:rPr>
              <a:t>name of his father. And he shall be like unto me; for the thing, which the Lord shall bring forth by his hand, by the power of the Lord shall bring my people unto salvation.”</a:t>
            </a:r>
          </a:p>
          <a:p>
            <a:r>
              <a:rPr lang="en-US" sz="1200" dirty="0">
                <a:solidFill>
                  <a:schemeClr val="bg1"/>
                </a:solidFill>
              </a:rPr>
              <a:t> 2 Nephi 3:15</a:t>
            </a:r>
          </a:p>
        </p:txBody>
      </p:sp>
      <p:sp>
        <p:nvSpPr>
          <p:cNvPr id="11" name="Rectangle 10"/>
          <p:cNvSpPr/>
          <p:nvPr/>
        </p:nvSpPr>
        <p:spPr>
          <a:xfrm>
            <a:off x="7351059" y="1089213"/>
            <a:ext cx="4325470" cy="2000548"/>
          </a:xfrm>
          <a:prstGeom prst="rect">
            <a:avLst/>
          </a:prstGeom>
        </p:spPr>
        <p:txBody>
          <a:bodyPr wrap="square">
            <a:spAutoFit/>
          </a:bodyPr>
          <a:lstStyle/>
          <a:p>
            <a:r>
              <a:rPr lang="en-US" sz="1600" dirty="0">
                <a:solidFill>
                  <a:schemeClr val="bg1"/>
                </a:solidFill>
              </a:rPr>
              <a:t>Alma to his son Helaman:</a:t>
            </a:r>
          </a:p>
          <a:p>
            <a:r>
              <a:rPr lang="en-US" sz="1600" dirty="0">
                <a:solidFill>
                  <a:schemeClr val="bg1"/>
                </a:solidFill>
              </a:rPr>
              <a:t>“And now behold, one purpose hath he fulfilled, even to the restoration of many thousands of the Lamanites to the knowledge of the truth; and he hath shown forth his power in them, and he will also still show forth his power in them unto future generations; therefore they shall be preserved.” </a:t>
            </a:r>
          </a:p>
          <a:p>
            <a:r>
              <a:rPr lang="en-US" sz="1200" dirty="0">
                <a:solidFill>
                  <a:schemeClr val="bg1"/>
                </a:solidFill>
              </a:rPr>
              <a:t>Alma 37:19</a:t>
            </a:r>
          </a:p>
        </p:txBody>
      </p:sp>
      <p:grpSp>
        <p:nvGrpSpPr>
          <p:cNvPr id="2" name="Group 1">
            <a:extLst>
              <a:ext uri="{FF2B5EF4-FFF2-40B4-BE49-F238E27FC236}">
                <a16:creationId xmlns:a16="http://schemas.microsoft.com/office/drawing/2014/main" id="{C2A0B309-6C68-FB3B-A3AC-931A420CDD53}"/>
              </a:ext>
            </a:extLst>
          </p:cNvPr>
          <p:cNvGrpSpPr/>
          <p:nvPr/>
        </p:nvGrpSpPr>
        <p:grpSpPr>
          <a:xfrm>
            <a:off x="4266110" y="3945946"/>
            <a:ext cx="961640" cy="2664694"/>
            <a:chOff x="2133600" y="3124200"/>
            <a:chExt cx="1209964" cy="3352800"/>
          </a:xfrm>
        </p:grpSpPr>
        <p:grpSp>
          <p:nvGrpSpPr>
            <p:cNvPr id="3" name="Group 285">
              <a:extLst>
                <a:ext uri="{FF2B5EF4-FFF2-40B4-BE49-F238E27FC236}">
                  <a16:creationId xmlns:a16="http://schemas.microsoft.com/office/drawing/2014/main" id="{FCB5D88F-350C-F984-3F51-0A910EF5D513}"/>
                </a:ext>
              </a:extLst>
            </p:cNvPr>
            <p:cNvGrpSpPr/>
            <p:nvPr/>
          </p:nvGrpSpPr>
          <p:grpSpPr>
            <a:xfrm rot="17194410">
              <a:off x="2764132" y="5999335"/>
              <a:ext cx="359123" cy="509595"/>
              <a:chOff x="4934260" y="5008578"/>
              <a:chExt cx="373811" cy="553131"/>
            </a:xfrm>
          </p:grpSpPr>
          <p:sp>
            <p:nvSpPr>
              <p:cNvPr id="261" name="Oval 3">
                <a:extLst>
                  <a:ext uri="{FF2B5EF4-FFF2-40B4-BE49-F238E27FC236}">
                    <a16:creationId xmlns:a16="http://schemas.microsoft.com/office/drawing/2014/main" id="{51230510-0620-2BCF-9CE4-3AA0B246BEB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4">
                <a:extLst>
                  <a:ext uri="{FF2B5EF4-FFF2-40B4-BE49-F238E27FC236}">
                    <a16:creationId xmlns:a16="http://schemas.microsoft.com/office/drawing/2014/main" id="{D0FD17B8-C760-8FA2-4B04-A3D8EF26DF2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BCAD7089-85C3-CEA2-EA2C-4FCCCC3F69A9}"/>
                </a:ext>
              </a:extLst>
            </p:cNvPr>
            <p:cNvGrpSpPr/>
            <p:nvPr/>
          </p:nvGrpSpPr>
          <p:grpSpPr>
            <a:xfrm>
              <a:off x="2379689" y="5993567"/>
              <a:ext cx="376003" cy="483433"/>
              <a:chOff x="4934260" y="5008578"/>
              <a:chExt cx="373811" cy="553131"/>
            </a:xfrm>
          </p:grpSpPr>
          <p:sp>
            <p:nvSpPr>
              <p:cNvPr id="259" name="Oval 6">
                <a:extLst>
                  <a:ext uri="{FF2B5EF4-FFF2-40B4-BE49-F238E27FC236}">
                    <a16:creationId xmlns:a16="http://schemas.microsoft.com/office/drawing/2014/main" id="{741B8E72-2885-E36E-5645-9B9C7803A9A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7">
                <a:extLst>
                  <a:ext uri="{FF2B5EF4-FFF2-40B4-BE49-F238E27FC236}">
                    <a16:creationId xmlns:a16="http://schemas.microsoft.com/office/drawing/2014/main" id="{E740F4B0-856E-79FF-87C5-34CE2EEC4F0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F8C59E41-917E-C792-354B-EF49C3CE1FBC}"/>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55DE08-4F69-9547-177A-348A821F95C7}"/>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61084C2B-D3B1-728E-D1FB-6AE9B53EC148}"/>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F4C0FE7A-0417-15ED-A442-08A62156BB36}"/>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E1A16983-BD81-05B8-4CAD-004BAFDD4275}"/>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25">
              <a:extLst>
                <a:ext uri="{FF2B5EF4-FFF2-40B4-BE49-F238E27FC236}">
                  <a16:creationId xmlns:a16="http://schemas.microsoft.com/office/drawing/2014/main" id="{53A6CD03-FB79-F9BF-B1EF-71D0587A7A3B}"/>
                </a:ext>
              </a:extLst>
            </p:cNvPr>
            <p:cNvGrpSpPr/>
            <p:nvPr/>
          </p:nvGrpSpPr>
          <p:grpSpPr>
            <a:xfrm>
              <a:off x="2480714" y="4105564"/>
              <a:ext cx="546919" cy="609600"/>
              <a:chOff x="2321193" y="914400"/>
              <a:chExt cx="1962699" cy="2187638"/>
            </a:xfrm>
          </p:grpSpPr>
          <p:sp>
            <p:nvSpPr>
              <p:cNvPr id="253" name="Oval 17">
                <a:extLst>
                  <a:ext uri="{FF2B5EF4-FFF2-40B4-BE49-F238E27FC236}">
                    <a16:creationId xmlns:a16="http://schemas.microsoft.com/office/drawing/2014/main" id="{8D0A5119-BF99-0F60-562B-BA0D46993D3C}"/>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Pentagon 19">
                <a:extLst>
                  <a:ext uri="{FF2B5EF4-FFF2-40B4-BE49-F238E27FC236}">
                    <a16:creationId xmlns:a16="http://schemas.microsoft.com/office/drawing/2014/main" id="{4418CAA1-7DBD-B2F8-CF95-FEFDC61A5FBC}"/>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entagon 20">
                <a:extLst>
                  <a:ext uri="{FF2B5EF4-FFF2-40B4-BE49-F238E27FC236}">
                    <a16:creationId xmlns:a16="http://schemas.microsoft.com/office/drawing/2014/main" id="{2AE928D9-ED1B-EDAC-6128-D211807A6841}"/>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entagon 21">
                <a:extLst>
                  <a:ext uri="{FF2B5EF4-FFF2-40B4-BE49-F238E27FC236}">
                    <a16:creationId xmlns:a16="http://schemas.microsoft.com/office/drawing/2014/main" id="{210D53F5-2E61-BFB6-96BE-AB06422D6368}"/>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entagon 22">
                <a:extLst>
                  <a:ext uri="{FF2B5EF4-FFF2-40B4-BE49-F238E27FC236}">
                    <a16:creationId xmlns:a16="http://schemas.microsoft.com/office/drawing/2014/main" id="{45C35AAA-8261-ABDD-8D03-8F52D1C2FD56}"/>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entagon 23">
                <a:extLst>
                  <a:ext uri="{FF2B5EF4-FFF2-40B4-BE49-F238E27FC236}">
                    <a16:creationId xmlns:a16="http://schemas.microsoft.com/office/drawing/2014/main" id="{3E2BDC3C-CCAF-1732-9141-B99ED1230A37}"/>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35">
              <a:extLst>
                <a:ext uri="{FF2B5EF4-FFF2-40B4-BE49-F238E27FC236}">
                  <a16:creationId xmlns:a16="http://schemas.microsoft.com/office/drawing/2014/main" id="{1C01E671-6685-0F9B-5E8F-B101FC666BEC}"/>
                </a:ext>
              </a:extLst>
            </p:cNvPr>
            <p:cNvGrpSpPr/>
            <p:nvPr/>
          </p:nvGrpSpPr>
          <p:grpSpPr>
            <a:xfrm rot="1699902">
              <a:off x="2147930" y="4740678"/>
              <a:ext cx="291183" cy="118991"/>
              <a:chOff x="2209800" y="1905000"/>
              <a:chExt cx="2286000" cy="1066800"/>
            </a:xfrm>
          </p:grpSpPr>
          <p:grpSp>
            <p:nvGrpSpPr>
              <p:cNvPr id="247" name="Group 29">
                <a:extLst>
                  <a:ext uri="{FF2B5EF4-FFF2-40B4-BE49-F238E27FC236}">
                    <a16:creationId xmlns:a16="http://schemas.microsoft.com/office/drawing/2014/main" id="{B3EF378F-5B6F-B82C-67FF-2F939F733BD7}"/>
                  </a:ext>
                </a:extLst>
              </p:cNvPr>
              <p:cNvGrpSpPr/>
              <p:nvPr/>
            </p:nvGrpSpPr>
            <p:grpSpPr>
              <a:xfrm>
                <a:off x="2209800" y="1905000"/>
                <a:ext cx="1066800" cy="1066800"/>
                <a:chOff x="990600" y="1905000"/>
                <a:chExt cx="1066800" cy="1066800"/>
              </a:xfrm>
            </p:grpSpPr>
            <p:sp>
              <p:nvSpPr>
                <p:cNvPr id="251" name="&quot;No&quot; Symbol 98">
                  <a:extLst>
                    <a:ext uri="{FF2B5EF4-FFF2-40B4-BE49-F238E27FC236}">
                      <a16:creationId xmlns:a16="http://schemas.microsoft.com/office/drawing/2014/main" id="{EEC62DEC-962C-9F6C-876F-F50F7F0329F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Oval 251">
                  <a:extLst>
                    <a:ext uri="{FF2B5EF4-FFF2-40B4-BE49-F238E27FC236}">
                      <a16:creationId xmlns:a16="http://schemas.microsoft.com/office/drawing/2014/main" id="{4B173B94-AB90-050B-C0B6-70991C6BD6B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32">
                <a:extLst>
                  <a:ext uri="{FF2B5EF4-FFF2-40B4-BE49-F238E27FC236}">
                    <a16:creationId xmlns:a16="http://schemas.microsoft.com/office/drawing/2014/main" id="{7224820D-9099-2CEF-D0E7-C877FAF6D126}"/>
                  </a:ext>
                </a:extLst>
              </p:cNvPr>
              <p:cNvGrpSpPr/>
              <p:nvPr/>
            </p:nvGrpSpPr>
            <p:grpSpPr>
              <a:xfrm>
                <a:off x="3429000" y="1905000"/>
                <a:ext cx="1066800" cy="1066800"/>
                <a:chOff x="990600" y="1905000"/>
                <a:chExt cx="1066800" cy="1066800"/>
              </a:xfrm>
            </p:grpSpPr>
            <p:sp>
              <p:nvSpPr>
                <p:cNvPr id="249" name="&quot;No&quot; Symbol 96">
                  <a:extLst>
                    <a:ext uri="{FF2B5EF4-FFF2-40B4-BE49-F238E27FC236}">
                      <a16:creationId xmlns:a16="http://schemas.microsoft.com/office/drawing/2014/main" id="{A852F001-6C31-9EB7-4684-C5BDB6ED7DB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Oval 34">
                  <a:extLst>
                    <a:ext uri="{FF2B5EF4-FFF2-40B4-BE49-F238E27FC236}">
                      <a16:creationId xmlns:a16="http://schemas.microsoft.com/office/drawing/2014/main" id="{6DE7F834-D176-9462-0D98-6F7647B2502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2" name="Group 36">
              <a:extLst>
                <a:ext uri="{FF2B5EF4-FFF2-40B4-BE49-F238E27FC236}">
                  <a16:creationId xmlns:a16="http://schemas.microsoft.com/office/drawing/2014/main" id="{B14D47E5-6AC1-5E6B-312E-7CD7982F84CD}"/>
                </a:ext>
              </a:extLst>
            </p:cNvPr>
            <p:cNvGrpSpPr/>
            <p:nvPr/>
          </p:nvGrpSpPr>
          <p:grpSpPr>
            <a:xfrm rot="20019181">
              <a:off x="3048475" y="4742987"/>
              <a:ext cx="291183" cy="118991"/>
              <a:chOff x="2209800" y="1905000"/>
              <a:chExt cx="2286000" cy="1066800"/>
            </a:xfrm>
          </p:grpSpPr>
          <p:grpSp>
            <p:nvGrpSpPr>
              <p:cNvPr id="241" name="Group 29">
                <a:extLst>
                  <a:ext uri="{FF2B5EF4-FFF2-40B4-BE49-F238E27FC236}">
                    <a16:creationId xmlns:a16="http://schemas.microsoft.com/office/drawing/2014/main" id="{1A4DD08C-A5DF-1AAD-DE5B-B67551F57E89}"/>
                  </a:ext>
                </a:extLst>
              </p:cNvPr>
              <p:cNvGrpSpPr/>
              <p:nvPr/>
            </p:nvGrpSpPr>
            <p:grpSpPr>
              <a:xfrm>
                <a:off x="2209800" y="1905000"/>
                <a:ext cx="1066800" cy="1066800"/>
                <a:chOff x="990600" y="1905000"/>
                <a:chExt cx="1066800" cy="1066800"/>
              </a:xfrm>
            </p:grpSpPr>
            <p:sp>
              <p:nvSpPr>
                <p:cNvPr id="245" name="&quot;No&quot; Symbol 92">
                  <a:extLst>
                    <a:ext uri="{FF2B5EF4-FFF2-40B4-BE49-F238E27FC236}">
                      <a16:creationId xmlns:a16="http://schemas.microsoft.com/office/drawing/2014/main" id="{CBE99F74-D5CB-2C3F-0B69-4FE7069E226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Oval 245">
                  <a:extLst>
                    <a:ext uri="{FF2B5EF4-FFF2-40B4-BE49-F238E27FC236}">
                      <a16:creationId xmlns:a16="http://schemas.microsoft.com/office/drawing/2014/main" id="{AA2D63A4-93A9-2CDE-5D46-DD7942D3F4A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32">
                <a:extLst>
                  <a:ext uri="{FF2B5EF4-FFF2-40B4-BE49-F238E27FC236}">
                    <a16:creationId xmlns:a16="http://schemas.microsoft.com/office/drawing/2014/main" id="{E99C9760-6CEF-565F-AF99-1D6189264E44}"/>
                  </a:ext>
                </a:extLst>
              </p:cNvPr>
              <p:cNvGrpSpPr/>
              <p:nvPr/>
            </p:nvGrpSpPr>
            <p:grpSpPr>
              <a:xfrm>
                <a:off x="3429000" y="1905000"/>
                <a:ext cx="1066800" cy="1066800"/>
                <a:chOff x="990600" y="1905000"/>
                <a:chExt cx="1066800" cy="1066800"/>
              </a:xfrm>
            </p:grpSpPr>
            <p:sp>
              <p:nvSpPr>
                <p:cNvPr id="243" name="&quot;No&quot; Symbol 90">
                  <a:extLst>
                    <a:ext uri="{FF2B5EF4-FFF2-40B4-BE49-F238E27FC236}">
                      <a16:creationId xmlns:a16="http://schemas.microsoft.com/office/drawing/2014/main" id="{96FD726E-EB56-75D6-FCF6-9825DF4202D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4" name="Oval 243">
                  <a:extLst>
                    <a:ext uri="{FF2B5EF4-FFF2-40B4-BE49-F238E27FC236}">
                      <a16:creationId xmlns:a16="http://schemas.microsoft.com/office/drawing/2014/main" id="{86DA179B-90AF-ADC0-5E27-ED067D21AF9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3" name="Trapezoid 192">
              <a:extLst>
                <a:ext uri="{FF2B5EF4-FFF2-40B4-BE49-F238E27FC236}">
                  <a16:creationId xmlns:a16="http://schemas.microsoft.com/office/drawing/2014/main" id="{8DF097C0-F13A-3731-C3F6-0DA63E9BF836}"/>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65">
              <a:extLst>
                <a:ext uri="{FF2B5EF4-FFF2-40B4-BE49-F238E27FC236}">
                  <a16:creationId xmlns:a16="http://schemas.microsoft.com/office/drawing/2014/main" id="{2D253C61-5D0E-CDE5-0FB9-A4E436D7B383}"/>
                </a:ext>
              </a:extLst>
            </p:cNvPr>
            <p:cNvGrpSpPr/>
            <p:nvPr/>
          </p:nvGrpSpPr>
          <p:grpSpPr>
            <a:xfrm rot="10800000" flipH="1" flipV="1">
              <a:off x="2235200" y="6029036"/>
              <a:ext cx="990600" cy="158496"/>
              <a:chOff x="1447800" y="2040716"/>
              <a:chExt cx="3102900" cy="387950"/>
            </a:xfrm>
          </p:grpSpPr>
          <p:sp>
            <p:nvSpPr>
              <p:cNvPr id="235" name="Diagonal Stripe 234">
                <a:extLst>
                  <a:ext uri="{FF2B5EF4-FFF2-40B4-BE49-F238E27FC236}">
                    <a16:creationId xmlns:a16="http://schemas.microsoft.com/office/drawing/2014/main" id="{279203C0-29DF-9FE5-45E5-BF75F22EA25C}"/>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Diagonal Stripe 235">
                <a:extLst>
                  <a:ext uri="{FF2B5EF4-FFF2-40B4-BE49-F238E27FC236}">
                    <a16:creationId xmlns:a16="http://schemas.microsoft.com/office/drawing/2014/main" id="{F9123C90-D304-92DC-4E65-0C020301A4F1}"/>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Diagonal Stripe 236">
                <a:extLst>
                  <a:ext uri="{FF2B5EF4-FFF2-40B4-BE49-F238E27FC236}">
                    <a16:creationId xmlns:a16="http://schemas.microsoft.com/office/drawing/2014/main" id="{4486719A-9F26-E95E-A3C5-5511AA8111CE}"/>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iagonal Stripe 237">
                <a:extLst>
                  <a:ext uri="{FF2B5EF4-FFF2-40B4-BE49-F238E27FC236}">
                    <a16:creationId xmlns:a16="http://schemas.microsoft.com/office/drawing/2014/main" id="{99A011AF-74D3-C4B6-9CBE-92DEA1D96AAB}"/>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gonal Stripe 238">
                <a:extLst>
                  <a:ext uri="{FF2B5EF4-FFF2-40B4-BE49-F238E27FC236}">
                    <a16:creationId xmlns:a16="http://schemas.microsoft.com/office/drawing/2014/main" id="{323EC951-7AA5-E776-8CF8-758A804119FC}"/>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iagonal Stripe 239">
                <a:extLst>
                  <a:ext uri="{FF2B5EF4-FFF2-40B4-BE49-F238E27FC236}">
                    <a16:creationId xmlns:a16="http://schemas.microsoft.com/office/drawing/2014/main" id="{47BDB69E-82AC-A115-BC95-E5D492A75D65}"/>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5" name="Group 108">
              <a:extLst>
                <a:ext uri="{FF2B5EF4-FFF2-40B4-BE49-F238E27FC236}">
                  <a16:creationId xmlns:a16="http://schemas.microsoft.com/office/drawing/2014/main" id="{E29E70CF-FB8A-C349-4B1D-5A20AEA12507}"/>
                </a:ext>
              </a:extLst>
            </p:cNvPr>
            <p:cNvGrpSpPr/>
            <p:nvPr/>
          </p:nvGrpSpPr>
          <p:grpSpPr>
            <a:xfrm>
              <a:off x="2209800" y="6172199"/>
              <a:ext cx="1087582" cy="152401"/>
              <a:chOff x="1295400" y="2819400"/>
              <a:chExt cx="1327484" cy="304800"/>
            </a:xfrm>
          </p:grpSpPr>
          <p:grpSp>
            <p:nvGrpSpPr>
              <p:cNvPr id="206" name="Group 86">
                <a:extLst>
                  <a:ext uri="{FF2B5EF4-FFF2-40B4-BE49-F238E27FC236}">
                    <a16:creationId xmlns:a16="http://schemas.microsoft.com/office/drawing/2014/main" id="{F4058F44-D411-C611-BC6E-F4422C6E12AE}"/>
                  </a:ext>
                </a:extLst>
              </p:cNvPr>
              <p:cNvGrpSpPr/>
              <p:nvPr/>
            </p:nvGrpSpPr>
            <p:grpSpPr>
              <a:xfrm>
                <a:off x="1295400" y="2819400"/>
                <a:ext cx="914400" cy="304800"/>
                <a:chOff x="838200" y="2193636"/>
                <a:chExt cx="2895600" cy="946728"/>
              </a:xfrm>
            </p:grpSpPr>
            <p:grpSp>
              <p:nvGrpSpPr>
                <p:cNvPr id="215" name="Group 69">
                  <a:extLst>
                    <a:ext uri="{FF2B5EF4-FFF2-40B4-BE49-F238E27FC236}">
                      <a16:creationId xmlns:a16="http://schemas.microsoft.com/office/drawing/2014/main" id="{1A6EC391-516D-F078-B11D-0C683059A54F}"/>
                    </a:ext>
                  </a:extLst>
                </p:cNvPr>
                <p:cNvGrpSpPr/>
                <p:nvPr/>
              </p:nvGrpSpPr>
              <p:grpSpPr>
                <a:xfrm>
                  <a:off x="838200" y="2193636"/>
                  <a:ext cx="381000" cy="930564"/>
                  <a:chOff x="838200" y="2193636"/>
                  <a:chExt cx="381000" cy="930564"/>
                </a:xfrm>
              </p:grpSpPr>
              <p:sp>
                <p:nvSpPr>
                  <p:cNvPr id="232" name="Isosceles Triangle 231">
                    <a:extLst>
                      <a:ext uri="{FF2B5EF4-FFF2-40B4-BE49-F238E27FC236}">
                        <a16:creationId xmlns:a16="http://schemas.microsoft.com/office/drawing/2014/main" id="{F99E53E1-13DD-88DD-184E-A16C176D8EB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A4104912-7E9D-A648-5129-953B21DBA38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19C7374B-ACBA-D27C-3059-81888CB6CDF9}"/>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70">
                  <a:extLst>
                    <a:ext uri="{FF2B5EF4-FFF2-40B4-BE49-F238E27FC236}">
                      <a16:creationId xmlns:a16="http://schemas.microsoft.com/office/drawing/2014/main" id="{289FD785-08B8-8129-A5E8-F8E8099FDCE0}"/>
                    </a:ext>
                  </a:extLst>
                </p:cNvPr>
                <p:cNvGrpSpPr/>
                <p:nvPr/>
              </p:nvGrpSpPr>
              <p:grpSpPr>
                <a:xfrm>
                  <a:off x="2133600" y="2209800"/>
                  <a:ext cx="381000" cy="930564"/>
                  <a:chOff x="838200" y="2193636"/>
                  <a:chExt cx="381000" cy="930564"/>
                </a:xfrm>
              </p:grpSpPr>
              <p:sp>
                <p:nvSpPr>
                  <p:cNvPr id="229" name="Isosceles Triangle 228">
                    <a:extLst>
                      <a:ext uri="{FF2B5EF4-FFF2-40B4-BE49-F238E27FC236}">
                        <a16:creationId xmlns:a16="http://schemas.microsoft.com/office/drawing/2014/main" id="{FF71A21A-FAF9-B167-1100-9341994A36A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4718850C-0036-5BED-B02B-FB7C4C194CA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A6FE1CB7-E14E-6A88-C8BD-D497528FD46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74">
                  <a:extLst>
                    <a:ext uri="{FF2B5EF4-FFF2-40B4-BE49-F238E27FC236}">
                      <a16:creationId xmlns:a16="http://schemas.microsoft.com/office/drawing/2014/main" id="{15747AF1-C081-AB3F-334B-D8882B11CE93}"/>
                    </a:ext>
                  </a:extLst>
                </p:cNvPr>
                <p:cNvGrpSpPr/>
                <p:nvPr/>
              </p:nvGrpSpPr>
              <p:grpSpPr>
                <a:xfrm>
                  <a:off x="1524000" y="2209800"/>
                  <a:ext cx="381000" cy="930564"/>
                  <a:chOff x="838200" y="2193636"/>
                  <a:chExt cx="381000" cy="930564"/>
                </a:xfrm>
              </p:grpSpPr>
              <p:sp>
                <p:nvSpPr>
                  <p:cNvPr id="226" name="Isosceles Triangle 225">
                    <a:extLst>
                      <a:ext uri="{FF2B5EF4-FFF2-40B4-BE49-F238E27FC236}">
                        <a16:creationId xmlns:a16="http://schemas.microsoft.com/office/drawing/2014/main" id="{4D95B089-DAE0-6E29-9AB2-7662CAC956A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149EDC76-BDB4-9ED2-0F98-170054D1ACA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4F9C596D-1C24-C6A0-44DF-57439AB1A93B}"/>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78">
                  <a:extLst>
                    <a:ext uri="{FF2B5EF4-FFF2-40B4-BE49-F238E27FC236}">
                      <a16:creationId xmlns:a16="http://schemas.microsoft.com/office/drawing/2014/main" id="{C4A26984-0663-D220-1C6E-B6624B7C5535}"/>
                    </a:ext>
                  </a:extLst>
                </p:cNvPr>
                <p:cNvGrpSpPr/>
                <p:nvPr/>
              </p:nvGrpSpPr>
              <p:grpSpPr>
                <a:xfrm>
                  <a:off x="2667000" y="2209800"/>
                  <a:ext cx="381000" cy="930564"/>
                  <a:chOff x="838200" y="2193636"/>
                  <a:chExt cx="381000" cy="930564"/>
                </a:xfrm>
              </p:grpSpPr>
              <p:sp>
                <p:nvSpPr>
                  <p:cNvPr id="223" name="Isosceles Triangle 222">
                    <a:extLst>
                      <a:ext uri="{FF2B5EF4-FFF2-40B4-BE49-F238E27FC236}">
                        <a16:creationId xmlns:a16="http://schemas.microsoft.com/office/drawing/2014/main" id="{ECA37EA4-F93D-D27B-B0CD-1CB613B2B7FE}"/>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91AC3379-DF83-AD8F-5DE6-BCD2E45A4C0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a:extLst>
                      <a:ext uri="{FF2B5EF4-FFF2-40B4-BE49-F238E27FC236}">
                        <a16:creationId xmlns:a16="http://schemas.microsoft.com/office/drawing/2014/main" id="{EE13C713-45F3-62C7-0406-C5C627C77A3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82">
                  <a:extLst>
                    <a:ext uri="{FF2B5EF4-FFF2-40B4-BE49-F238E27FC236}">
                      <a16:creationId xmlns:a16="http://schemas.microsoft.com/office/drawing/2014/main" id="{6A0A4A2E-B617-CD49-8E96-2914463C92CF}"/>
                    </a:ext>
                  </a:extLst>
                </p:cNvPr>
                <p:cNvGrpSpPr/>
                <p:nvPr/>
              </p:nvGrpSpPr>
              <p:grpSpPr>
                <a:xfrm>
                  <a:off x="3352800" y="2209800"/>
                  <a:ext cx="381000" cy="930564"/>
                  <a:chOff x="838200" y="2193636"/>
                  <a:chExt cx="381000" cy="930564"/>
                </a:xfrm>
              </p:grpSpPr>
              <p:sp>
                <p:nvSpPr>
                  <p:cNvPr id="220" name="Isosceles Triangle 219">
                    <a:extLst>
                      <a:ext uri="{FF2B5EF4-FFF2-40B4-BE49-F238E27FC236}">
                        <a16:creationId xmlns:a16="http://schemas.microsoft.com/office/drawing/2014/main" id="{89C557F9-FACA-83FB-6301-FEB432FA037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25F3A9A-2DD2-B579-4AA6-4602E030434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13BD2DF2-5BD6-04B8-86A9-4191ED6BF2A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69">
                <a:extLst>
                  <a:ext uri="{FF2B5EF4-FFF2-40B4-BE49-F238E27FC236}">
                    <a16:creationId xmlns:a16="http://schemas.microsoft.com/office/drawing/2014/main" id="{37A40C8D-8B14-84EF-3FE1-F7F17AC009F7}"/>
                  </a:ext>
                </a:extLst>
              </p:cNvPr>
              <p:cNvGrpSpPr/>
              <p:nvPr/>
            </p:nvGrpSpPr>
            <p:grpSpPr>
              <a:xfrm>
                <a:off x="2286000" y="2819400"/>
                <a:ext cx="120316" cy="299596"/>
                <a:chOff x="838200" y="2193636"/>
                <a:chExt cx="381000" cy="930564"/>
              </a:xfrm>
            </p:grpSpPr>
            <p:sp>
              <p:nvSpPr>
                <p:cNvPr id="212" name="Isosceles Triangle 211">
                  <a:extLst>
                    <a:ext uri="{FF2B5EF4-FFF2-40B4-BE49-F238E27FC236}">
                      <a16:creationId xmlns:a16="http://schemas.microsoft.com/office/drawing/2014/main" id="{6F1EEDFF-826F-CB54-EA91-993EF0E6EFD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06913E1-3E96-4CFF-382E-F02A0A71813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a:extLst>
                    <a:ext uri="{FF2B5EF4-FFF2-40B4-BE49-F238E27FC236}">
                      <a16:creationId xmlns:a16="http://schemas.microsoft.com/office/drawing/2014/main" id="{9E669B16-D269-F0E1-F575-352DC611F06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74">
                <a:extLst>
                  <a:ext uri="{FF2B5EF4-FFF2-40B4-BE49-F238E27FC236}">
                    <a16:creationId xmlns:a16="http://schemas.microsoft.com/office/drawing/2014/main" id="{510521FB-9AF2-BED7-2500-B8AF14ABA9DB}"/>
                  </a:ext>
                </a:extLst>
              </p:cNvPr>
              <p:cNvGrpSpPr/>
              <p:nvPr/>
            </p:nvGrpSpPr>
            <p:grpSpPr>
              <a:xfrm>
                <a:off x="2502568" y="2824604"/>
                <a:ext cx="120316" cy="299596"/>
                <a:chOff x="838200" y="2193636"/>
                <a:chExt cx="381000" cy="930564"/>
              </a:xfrm>
            </p:grpSpPr>
            <p:sp>
              <p:nvSpPr>
                <p:cNvPr id="209" name="Isosceles Triangle 208">
                  <a:extLst>
                    <a:ext uri="{FF2B5EF4-FFF2-40B4-BE49-F238E27FC236}">
                      <a16:creationId xmlns:a16="http://schemas.microsoft.com/office/drawing/2014/main" id="{C429C236-AD59-88AE-B4E6-80B8BF4834A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F294514-8F4F-CC0A-B763-6B2D4220D9C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8473F85F-D961-29E5-AB02-A6762439178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6" name="Oval 195">
              <a:extLst>
                <a:ext uri="{FF2B5EF4-FFF2-40B4-BE49-F238E27FC236}">
                  <a16:creationId xmlns:a16="http://schemas.microsoft.com/office/drawing/2014/main" id="{1BA5062F-1645-26E3-ADE0-E7F2882ECAFE}"/>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ound Diagonal Corner Rectangle 15">
              <a:extLst>
                <a:ext uri="{FF2B5EF4-FFF2-40B4-BE49-F238E27FC236}">
                  <a16:creationId xmlns:a16="http://schemas.microsoft.com/office/drawing/2014/main" id="{5F21BF3A-FF76-EA97-60D6-E31BA26B345E}"/>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4">
              <a:extLst>
                <a:ext uri="{FF2B5EF4-FFF2-40B4-BE49-F238E27FC236}">
                  <a16:creationId xmlns:a16="http://schemas.microsoft.com/office/drawing/2014/main" id="{581F04F0-F58F-5CB8-1A95-F734A6226F9E}"/>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10">
              <a:extLst>
                <a:ext uri="{FF2B5EF4-FFF2-40B4-BE49-F238E27FC236}">
                  <a16:creationId xmlns:a16="http://schemas.microsoft.com/office/drawing/2014/main" id="{632C5AC3-BD8F-B0FD-4F57-8981E5019F12}"/>
                </a:ext>
              </a:extLst>
            </p:cNvPr>
            <p:cNvGrpSpPr/>
            <p:nvPr/>
          </p:nvGrpSpPr>
          <p:grpSpPr>
            <a:xfrm>
              <a:off x="2362200" y="3505200"/>
              <a:ext cx="762000" cy="228600"/>
              <a:chOff x="1600200" y="1219200"/>
              <a:chExt cx="838200" cy="228600"/>
            </a:xfrm>
          </p:grpSpPr>
          <p:sp>
            <p:nvSpPr>
              <p:cNvPr id="204" name="Rectangle 16">
                <a:extLst>
                  <a:ext uri="{FF2B5EF4-FFF2-40B4-BE49-F238E27FC236}">
                    <a16:creationId xmlns:a16="http://schemas.microsoft.com/office/drawing/2014/main" id="{A34B15AB-553F-1047-529F-85A178315A7E}"/>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ouble Wave 204">
                <a:extLst>
                  <a:ext uri="{FF2B5EF4-FFF2-40B4-BE49-F238E27FC236}">
                    <a16:creationId xmlns:a16="http://schemas.microsoft.com/office/drawing/2014/main" id="{D2CF4F1A-44C1-F2B7-9461-99CB4437A874}"/>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Oval 199">
              <a:extLst>
                <a:ext uri="{FF2B5EF4-FFF2-40B4-BE49-F238E27FC236}">
                  <a16:creationId xmlns:a16="http://schemas.microsoft.com/office/drawing/2014/main" id="{F7CFC743-4AF2-2B56-EE48-0C7B2BB0DA01}"/>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48">
              <a:extLst>
                <a:ext uri="{FF2B5EF4-FFF2-40B4-BE49-F238E27FC236}">
                  <a16:creationId xmlns:a16="http://schemas.microsoft.com/office/drawing/2014/main" id="{A5785423-1AE3-17C5-2AB7-8086DAB1EE08}"/>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49">
              <a:extLst>
                <a:ext uri="{FF2B5EF4-FFF2-40B4-BE49-F238E27FC236}">
                  <a16:creationId xmlns:a16="http://schemas.microsoft.com/office/drawing/2014/main" id="{399AF6FA-81BF-DF4E-B721-A4470B03CB6C}"/>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50">
              <a:extLst>
                <a:ext uri="{FF2B5EF4-FFF2-40B4-BE49-F238E27FC236}">
                  <a16:creationId xmlns:a16="http://schemas.microsoft.com/office/drawing/2014/main" id="{D893A66F-83AA-63C5-D930-BEA9D5BC3AC5}"/>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a:extLst>
              <a:ext uri="{FF2B5EF4-FFF2-40B4-BE49-F238E27FC236}">
                <a16:creationId xmlns:a16="http://schemas.microsoft.com/office/drawing/2014/main" id="{7B39A7AE-3D98-3022-A7AD-DF00829629C0}"/>
              </a:ext>
            </a:extLst>
          </p:cNvPr>
          <p:cNvGrpSpPr/>
          <p:nvPr/>
        </p:nvGrpSpPr>
        <p:grpSpPr>
          <a:xfrm>
            <a:off x="6314223" y="4040715"/>
            <a:ext cx="1132836" cy="2468087"/>
            <a:chOff x="4728617" y="556734"/>
            <a:chExt cx="2698842" cy="5879910"/>
          </a:xfrm>
        </p:grpSpPr>
        <p:sp>
          <p:nvSpPr>
            <p:cNvPr id="264" name="Oval 263">
              <a:extLst>
                <a:ext uri="{FF2B5EF4-FFF2-40B4-BE49-F238E27FC236}">
                  <a16:creationId xmlns:a16="http://schemas.microsoft.com/office/drawing/2014/main" id="{F1A4F085-0817-A4A8-619F-C94518336BC8}"/>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5" name="Oval 264">
              <a:extLst>
                <a:ext uri="{FF2B5EF4-FFF2-40B4-BE49-F238E27FC236}">
                  <a16:creationId xmlns:a16="http://schemas.microsoft.com/office/drawing/2014/main" id="{8A8C89FF-E9DF-983B-487D-1D95BE355FF4}"/>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6" name="Flowchart: Manual Operation 265">
              <a:extLst>
                <a:ext uri="{FF2B5EF4-FFF2-40B4-BE49-F238E27FC236}">
                  <a16:creationId xmlns:a16="http://schemas.microsoft.com/office/drawing/2014/main" id="{889879E9-DB19-D7E1-7EDC-49C189FA1325}"/>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7" name="Flowchart: Manual Operation 266">
              <a:extLst>
                <a:ext uri="{FF2B5EF4-FFF2-40B4-BE49-F238E27FC236}">
                  <a16:creationId xmlns:a16="http://schemas.microsoft.com/office/drawing/2014/main" id="{D8ADA994-09D0-1331-AFBE-320F90ED5D19}"/>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8" name="Oval 267">
              <a:extLst>
                <a:ext uri="{FF2B5EF4-FFF2-40B4-BE49-F238E27FC236}">
                  <a16:creationId xmlns:a16="http://schemas.microsoft.com/office/drawing/2014/main" id="{EBF58FFF-7026-70A6-6005-C404554AD8D7}"/>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9" name="Oval 268">
              <a:extLst>
                <a:ext uri="{FF2B5EF4-FFF2-40B4-BE49-F238E27FC236}">
                  <a16:creationId xmlns:a16="http://schemas.microsoft.com/office/drawing/2014/main" id="{66BBC9BA-B760-D3CE-44A7-A4BCE681D16F}"/>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0" name="Cloud 269">
              <a:extLst>
                <a:ext uri="{FF2B5EF4-FFF2-40B4-BE49-F238E27FC236}">
                  <a16:creationId xmlns:a16="http://schemas.microsoft.com/office/drawing/2014/main" id="{40F73C7D-B0D1-B93F-E7CC-A239198F8EA1}"/>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1" name="Flowchart: Manual Operation 270">
              <a:extLst>
                <a:ext uri="{FF2B5EF4-FFF2-40B4-BE49-F238E27FC236}">
                  <a16:creationId xmlns:a16="http://schemas.microsoft.com/office/drawing/2014/main" id="{6E04C3C8-027B-ABE2-76FC-B168E81D6D34}"/>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2" name="Rectangle 271">
              <a:extLst>
                <a:ext uri="{FF2B5EF4-FFF2-40B4-BE49-F238E27FC236}">
                  <a16:creationId xmlns:a16="http://schemas.microsoft.com/office/drawing/2014/main" id="{D0D0483D-1F14-25A2-A18D-78EA6FF8C3CD}"/>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3" name="Flowchart: Extract 272">
              <a:extLst>
                <a:ext uri="{FF2B5EF4-FFF2-40B4-BE49-F238E27FC236}">
                  <a16:creationId xmlns:a16="http://schemas.microsoft.com/office/drawing/2014/main" id="{C0D87DA9-7D1C-339F-CB01-1A0330835DA5}"/>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74" name="Cloud 273">
              <a:extLst>
                <a:ext uri="{FF2B5EF4-FFF2-40B4-BE49-F238E27FC236}">
                  <a16:creationId xmlns:a16="http://schemas.microsoft.com/office/drawing/2014/main" id="{9547DD68-EBBB-F4A2-7C20-94A6AD80B484}"/>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5" name="Oval 274">
              <a:extLst>
                <a:ext uri="{FF2B5EF4-FFF2-40B4-BE49-F238E27FC236}">
                  <a16:creationId xmlns:a16="http://schemas.microsoft.com/office/drawing/2014/main" id="{79D6A62B-6ED4-0AD2-E66C-85614E749831}"/>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6" name="Cloud 275">
              <a:extLst>
                <a:ext uri="{FF2B5EF4-FFF2-40B4-BE49-F238E27FC236}">
                  <a16:creationId xmlns:a16="http://schemas.microsoft.com/office/drawing/2014/main" id="{C9FEE15E-7333-56DE-4805-4B8A72F402B9}"/>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7" name="Rounded Rectangle 146">
              <a:extLst>
                <a:ext uri="{FF2B5EF4-FFF2-40B4-BE49-F238E27FC236}">
                  <a16:creationId xmlns:a16="http://schemas.microsoft.com/office/drawing/2014/main" id="{16B182C6-9A6E-B021-F954-596085AADB09}"/>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8" name="Rounded Rectangle 147">
              <a:extLst>
                <a:ext uri="{FF2B5EF4-FFF2-40B4-BE49-F238E27FC236}">
                  <a16:creationId xmlns:a16="http://schemas.microsoft.com/office/drawing/2014/main" id="{F304440F-16EB-D7D3-A495-858BBC1A9614}"/>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9" name="Group 278">
              <a:extLst>
                <a:ext uri="{FF2B5EF4-FFF2-40B4-BE49-F238E27FC236}">
                  <a16:creationId xmlns:a16="http://schemas.microsoft.com/office/drawing/2014/main" id="{685274E1-1FB2-297E-9742-CA19CA1F799D}"/>
                </a:ext>
              </a:extLst>
            </p:cNvPr>
            <p:cNvGrpSpPr/>
            <p:nvPr/>
          </p:nvGrpSpPr>
          <p:grpSpPr>
            <a:xfrm>
              <a:off x="6366534" y="4150613"/>
              <a:ext cx="837628" cy="2001179"/>
              <a:chOff x="5029205" y="1676401"/>
              <a:chExt cx="982013" cy="1407436"/>
            </a:xfrm>
            <a:solidFill>
              <a:srgbClr val="996633"/>
            </a:solidFill>
          </p:grpSpPr>
          <p:sp>
            <p:nvSpPr>
              <p:cNvPr id="280" name="Diagonal Stripe 279">
                <a:extLst>
                  <a:ext uri="{FF2B5EF4-FFF2-40B4-BE49-F238E27FC236}">
                    <a16:creationId xmlns:a16="http://schemas.microsoft.com/office/drawing/2014/main" id="{EEBF23E2-C4A9-BC8C-668E-57D9092ED424}"/>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81" name="Diagonal Stripe 280">
                <a:extLst>
                  <a:ext uri="{FF2B5EF4-FFF2-40B4-BE49-F238E27FC236}">
                    <a16:creationId xmlns:a16="http://schemas.microsoft.com/office/drawing/2014/main" id="{838EEAEE-C9DE-0B3E-2302-EDF844B64460}"/>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82" name="Rounded Rectangle 151">
                <a:extLst>
                  <a:ext uri="{FF2B5EF4-FFF2-40B4-BE49-F238E27FC236}">
                    <a16:creationId xmlns:a16="http://schemas.microsoft.com/office/drawing/2014/main" id="{1EBD3A2E-D97B-0F7B-6A5D-E05B7F4F1137}"/>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83" name="Group 282">
            <a:extLst>
              <a:ext uri="{FF2B5EF4-FFF2-40B4-BE49-F238E27FC236}">
                <a16:creationId xmlns:a16="http://schemas.microsoft.com/office/drawing/2014/main" id="{B64E350F-1AA9-16F7-3041-3322EA769D56}"/>
              </a:ext>
            </a:extLst>
          </p:cNvPr>
          <p:cNvGrpSpPr/>
          <p:nvPr/>
        </p:nvGrpSpPr>
        <p:grpSpPr>
          <a:xfrm>
            <a:off x="6270786" y="1013986"/>
            <a:ext cx="895703" cy="2211643"/>
            <a:chOff x="3464143" y="1066800"/>
            <a:chExt cx="1525391" cy="3766449"/>
          </a:xfrm>
        </p:grpSpPr>
        <p:grpSp>
          <p:nvGrpSpPr>
            <p:cNvPr id="284" name="Group 49">
              <a:extLst>
                <a:ext uri="{FF2B5EF4-FFF2-40B4-BE49-F238E27FC236}">
                  <a16:creationId xmlns:a16="http://schemas.microsoft.com/office/drawing/2014/main" id="{89735496-160F-B617-3285-AEC37177BBB2}"/>
                </a:ext>
              </a:extLst>
            </p:cNvPr>
            <p:cNvGrpSpPr/>
            <p:nvPr/>
          </p:nvGrpSpPr>
          <p:grpSpPr>
            <a:xfrm rot="9550070">
              <a:off x="4213978" y="4219465"/>
              <a:ext cx="304800" cy="613784"/>
              <a:chOff x="1295400" y="4546730"/>
              <a:chExt cx="409568" cy="689984"/>
            </a:xfrm>
          </p:grpSpPr>
          <p:sp>
            <p:nvSpPr>
              <p:cNvPr id="332" name="Oval 331">
                <a:extLst>
                  <a:ext uri="{FF2B5EF4-FFF2-40B4-BE49-F238E27FC236}">
                    <a16:creationId xmlns:a16="http://schemas.microsoft.com/office/drawing/2014/main" id="{E7E369FA-8C41-F982-C680-1F1EA2296F57}"/>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591D1018-0330-4520-9158-73EC368EE344}"/>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42">
              <a:extLst>
                <a:ext uri="{FF2B5EF4-FFF2-40B4-BE49-F238E27FC236}">
                  <a16:creationId xmlns:a16="http://schemas.microsoft.com/office/drawing/2014/main" id="{818DEE0C-425D-0C07-D997-8248258A77ED}"/>
                </a:ext>
              </a:extLst>
            </p:cNvPr>
            <p:cNvGrpSpPr/>
            <p:nvPr/>
          </p:nvGrpSpPr>
          <p:grpSpPr>
            <a:xfrm rot="15885139">
              <a:off x="3977145" y="4210668"/>
              <a:ext cx="304800" cy="613784"/>
              <a:chOff x="1295400" y="4546730"/>
              <a:chExt cx="409568" cy="689984"/>
            </a:xfrm>
          </p:grpSpPr>
          <p:sp>
            <p:nvSpPr>
              <p:cNvPr id="330" name="Oval 5">
                <a:extLst>
                  <a:ext uri="{FF2B5EF4-FFF2-40B4-BE49-F238E27FC236}">
                    <a16:creationId xmlns:a16="http://schemas.microsoft.com/office/drawing/2014/main" id="{7423417B-0BFF-B929-30E8-E0FCDE06A2D6}"/>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EEB8B9CE-5DD0-61A6-C399-8AFDBCD94FE6}"/>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rapezoid 285">
              <a:extLst>
                <a:ext uri="{FF2B5EF4-FFF2-40B4-BE49-F238E27FC236}">
                  <a16:creationId xmlns:a16="http://schemas.microsoft.com/office/drawing/2014/main" id="{CD1FDE56-93F7-D1A1-1AB3-2EF7B0AE8378}"/>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1D9D5B1B-5FF1-E48E-0692-CE052783571A}"/>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E18CF02E-0C73-8D2F-8CC3-4A61B8B4582F}"/>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64421DF7-0A71-9966-D32C-B530CDA46341}"/>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A92F7B7F-7124-3EFF-5904-A74A1B6ABB9E}"/>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455C74D6-C480-1408-2287-51650949EC67}"/>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99C865A7-4D99-7905-2C28-F280A5F10F71}"/>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311A4F87-2C19-A4C4-34F4-FBE16638179A}"/>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a:extLst>
                <a:ext uri="{FF2B5EF4-FFF2-40B4-BE49-F238E27FC236}">
                  <a16:creationId xmlns:a16="http://schemas.microsoft.com/office/drawing/2014/main" id="{74515D80-A8EF-4C58-C20D-7E87B4921EC6}"/>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C02B6428-6966-68A2-8F5C-A2B37058CB14}"/>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6" name="Group 31">
              <a:extLst>
                <a:ext uri="{FF2B5EF4-FFF2-40B4-BE49-F238E27FC236}">
                  <a16:creationId xmlns:a16="http://schemas.microsoft.com/office/drawing/2014/main" id="{BEAC3ED0-361C-1CC5-38FC-9A46B9EE390A}"/>
                </a:ext>
              </a:extLst>
            </p:cNvPr>
            <p:cNvGrpSpPr/>
            <p:nvPr/>
          </p:nvGrpSpPr>
          <p:grpSpPr>
            <a:xfrm rot="21151532">
              <a:off x="4409671" y="1410436"/>
              <a:ext cx="343204" cy="757299"/>
              <a:chOff x="1434718" y="4935165"/>
              <a:chExt cx="343204" cy="757299"/>
            </a:xfrm>
          </p:grpSpPr>
          <p:sp>
            <p:nvSpPr>
              <p:cNvPr id="327" name="Moon 326">
                <a:extLst>
                  <a:ext uri="{FF2B5EF4-FFF2-40B4-BE49-F238E27FC236}">
                    <a16:creationId xmlns:a16="http://schemas.microsoft.com/office/drawing/2014/main" id="{990B0110-0F0C-744B-ABCC-DA6ED071F9C6}"/>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a:extLst>
                  <a:ext uri="{FF2B5EF4-FFF2-40B4-BE49-F238E27FC236}">
                    <a16:creationId xmlns:a16="http://schemas.microsoft.com/office/drawing/2014/main" id="{4C955CF2-4123-63DC-96FF-8D7E4F39C467}"/>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a:extLst>
                  <a:ext uri="{FF2B5EF4-FFF2-40B4-BE49-F238E27FC236}">
                    <a16:creationId xmlns:a16="http://schemas.microsoft.com/office/drawing/2014/main" id="{3B1732A2-E2C2-EDBC-A747-160BDC17BA8C}"/>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
              <a:extLst>
                <a:ext uri="{FF2B5EF4-FFF2-40B4-BE49-F238E27FC236}">
                  <a16:creationId xmlns:a16="http://schemas.microsoft.com/office/drawing/2014/main" id="{87A3C2BE-5335-D275-D718-8050F0900877}"/>
                </a:ext>
              </a:extLst>
            </p:cNvPr>
            <p:cNvGrpSpPr/>
            <p:nvPr/>
          </p:nvGrpSpPr>
          <p:grpSpPr>
            <a:xfrm rot="1653802">
              <a:off x="3690953" y="1480868"/>
              <a:ext cx="343204" cy="757299"/>
              <a:chOff x="1434718" y="4935165"/>
              <a:chExt cx="343204" cy="757299"/>
            </a:xfrm>
          </p:grpSpPr>
          <p:sp>
            <p:nvSpPr>
              <p:cNvPr id="324" name="Moon 323">
                <a:extLst>
                  <a:ext uri="{FF2B5EF4-FFF2-40B4-BE49-F238E27FC236}">
                    <a16:creationId xmlns:a16="http://schemas.microsoft.com/office/drawing/2014/main" id="{B699D6D7-CD0B-5A82-DA43-60A58CC69236}"/>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Moon 27">
                <a:extLst>
                  <a:ext uri="{FF2B5EF4-FFF2-40B4-BE49-F238E27FC236}">
                    <a16:creationId xmlns:a16="http://schemas.microsoft.com/office/drawing/2014/main" id="{F9C06DB7-C14B-6F71-8C48-9F236518AA7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Moon 28">
                <a:extLst>
                  <a:ext uri="{FF2B5EF4-FFF2-40B4-BE49-F238E27FC236}">
                    <a16:creationId xmlns:a16="http://schemas.microsoft.com/office/drawing/2014/main" id="{2B049DED-9652-D05D-FD37-DDAB996CB269}"/>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8" name="Oval 14">
              <a:extLst>
                <a:ext uri="{FF2B5EF4-FFF2-40B4-BE49-F238E27FC236}">
                  <a16:creationId xmlns:a16="http://schemas.microsoft.com/office/drawing/2014/main" id="{051E5F09-3C3C-DDBB-EB42-CA26C81941B9}"/>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8A22FCB7-DA20-16F7-C7CF-C415341DF505}"/>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a:extLst>
                <a:ext uri="{FF2B5EF4-FFF2-40B4-BE49-F238E27FC236}">
                  <a16:creationId xmlns:a16="http://schemas.microsoft.com/office/drawing/2014/main" id="{ACCB44B1-65BA-26CF-F120-A0CCAE53E940}"/>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a:extLst>
                <a:ext uri="{FF2B5EF4-FFF2-40B4-BE49-F238E27FC236}">
                  <a16:creationId xmlns:a16="http://schemas.microsoft.com/office/drawing/2014/main" id="{7B4D069C-1D3E-4E04-4CF1-8B6D2AA0AE5D}"/>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1C98D028-8347-C6E9-B17C-489958362B92}"/>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974F3C44-0615-B5DF-0009-DD8394E91498}"/>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a:extLst>
                <a:ext uri="{FF2B5EF4-FFF2-40B4-BE49-F238E27FC236}">
                  <a16:creationId xmlns:a16="http://schemas.microsoft.com/office/drawing/2014/main" id="{6FE3A3CD-8FBA-EBFA-CA4E-012C050A85ED}"/>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2C0A1862-199C-760D-5150-38BCA36366B4}"/>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FF328240-4648-D630-5AF3-38BF70CEA233}"/>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8B181EE8-7142-7BB0-D515-9BC5C8013870}"/>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a:extLst>
                <a:ext uri="{FF2B5EF4-FFF2-40B4-BE49-F238E27FC236}">
                  <a16:creationId xmlns:a16="http://schemas.microsoft.com/office/drawing/2014/main" id="{725C5C7E-AAEF-65D6-2E7B-AB12AC76BD47}"/>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48">
              <a:extLst>
                <a:ext uri="{FF2B5EF4-FFF2-40B4-BE49-F238E27FC236}">
                  <a16:creationId xmlns:a16="http://schemas.microsoft.com/office/drawing/2014/main" id="{6D5415D1-B2D4-5887-A633-27431DBF54D2}"/>
                </a:ext>
              </a:extLst>
            </p:cNvPr>
            <p:cNvGrpSpPr/>
            <p:nvPr/>
          </p:nvGrpSpPr>
          <p:grpSpPr>
            <a:xfrm>
              <a:off x="3890818" y="3982130"/>
              <a:ext cx="609600" cy="164123"/>
              <a:chOff x="553453" y="4798401"/>
              <a:chExt cx="1858183" cy="519282"/>
            </a:xfrm>
          </p:grpSpPr>
          <p:sp>
            <p:nvSpPr>
              <p:cNvPr id="319" name="Frame 318">
                <a:extLst>
                  <a:ext uri="{FF2B5EF4-FFF2-40B4-BE49-F238E27FC236}">
                    <a16:creationId xmlns:a16="http://schemas.microsoft.com/office/drawing/2014/main" id="{003AA1E5-F3CA-386C-035D-B531B7FAEFEA}"/>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Frame 319">
                <a:extLst>
                  <a:ext uri="{FF2B5EF4-FFF2-40B4-BE49-F238E27FC236}">
                    <a16:creationId xmlns:a16="http://schemas.microsoft.com/office/drawing/2014/main" id="{6494E8ED-237A-E440-32B2-25379F437477}"/>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Frame 320">
                <a:extLst>
                  <a:ext uri="{FF2B5EF4-FFF2-40B4-BE49-F238E27FC236}">
                    <a16:creationId xmlns:a16="http://schemas.microsoft.com/office/drawing/2014/main" id="{6C9BECF5-22DF-EB2F-429B-5DCE2486D03C}"/>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Frame 321">
                <a:extLst>
                  <a:ext uri="{FF2B5EF4-FFF2-40B4-BE49-F238E27FC236}">
                    <a16:creationId xmlns:a16="http://schemas.microsoft.com/office/drawing/2014/main" id="{4E671837-3C19-A5AB-48C9-EE201637EC96}"/>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 name="Frame 322">
                <a:extLst>
                  <a:ext uri="{FF2B5EF4-FFF2-40B4-BE49-F238E27FC236}">
                    <a16:creationId xmlns:a16="http://schemas.microsoft.com/office/drawing/2014/main" id="{71C877C4-7264-0DC4-AE28-88AE5B195E40}"/>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0" name="Group 53">
              <a:extLst>
                <a:ext uri="{FF2B5EF4-FFF2-40B4-BE49-F238E27FC236}">
                  <a16:creationId xmlns:a16="http://schemas.microsoft.com/office/drawing/2014/main" id="{D2E6D98E-4370-9605-4F30-79DB0DEC8509}"/>
                </a:ext>
              </a:extLst>
            </p:cNvPr>
            <p:cNvGrpSpPr/>
            <p:nvPr/>
          </p:nvGrpSpPr>
          <p:grpSpPr>
            <a:xfrm rot="1653802">
              <a:off x="3691791" y="1315553"/>
              <a:ext cx="243277" cy="536804"/>
              <a:chOff x="1434718" y="4935165"/>
              <a:chExt cx="343204" cy="757299"/>
            </a:xfrm>
          </p:grpSpPr>
          <p:sp>
            <p:nvSpPr>
              <p:cNvPr id="316" name="Moon 315">
                <a:extLst>
                  <a:ext uri="{FF2B5EF4-FFF2-40B4-BE49-F238E27FC236}">
                    <a16:creationId xmlns:a16="http://schemas.microsoft.com/office/drawing/2014/main" id="{498E016A-B53D-9031-AFA1-3454B3680F14}"/>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a:extLst>
                  <a:ext uri="{FF2B5EF4-FFF2-40B4-BE49-F238E27FC236}">
                    <a16:creationId xmlns:a16="http://schemas.microsoft.com/office/drawing/2014/main" id="{6BDDDFAB-74D2-3685-0557-782774FF2C0F}"/>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366FE4B9-935D-32D5-A0FE-FDD26AB44699}"/>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57">
              <a:extLst>
                <a:ext uri="{FF2B5EF4-FFF2-40B4-BE49-F238E27FC236}">
                  <a16:creationId xmlns:a16="http://schemas.microsoft.com/office/drawing/2014/main" id="{CB4497C2-8B7E-E428-3C3A-6E304045DE57}"/>
                </a:ext>
              </a:extLst>
            </p:cNvPr>
            <p:cNvGrpSpPr/>
            <p:nvPr/>
          </p:nvGrpSpPr>
          <p:grpSpPr>
            <a:xfrm rot="20849912">
              <a:off x="4551016" y="1309696"/>
              <a:ext cx="243277" cy="536804"/>
              <a:chOff x="1434718" y="4935165"/>
              <a:chExt cx="343204" cy="757299"/>
            </a:xfrm>
          </p:grpSpPr>
          <p:sp>
            <p:nvSpPr>
              <p:cNvPr id="313" name="Moon 312">
                <a:extLst>
                  <a:ext uri="{FF2B5EF4-FFF2-40B4-BE49-F238E27FC236}">
                    <a16:creationId xmlns:a16="http://schemas.microsoft.com/office/drawing/2014/main" id="{D553DF78-263C-5C29-F079-762BF8463FB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Moon 313">
                <a:extLst>
                  <a:ext uri="{FF2B5EF4-FFF2-40B4-BE49-F238E27FC236}">
                    <a16:creationId xmlns:a16="http://schemas.microsoft.com/office/drawing/2014/main" id="{005C5004-0103-5E4E-5B01-44F3EF561264}"/>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D9B6483F-99B2-833D-20BD-F68AF31C8FC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2" name="Rounded Rectangle 30">
              <a:extLst>
                <a:ext uri="{FF2B5EF4-FFF2-40B4-BE49-F238E27FC236}">
                  <a16:creationId xmlns:a16="http://schemas.microsoft.com/office/drawing/2014/main" id="{A454984E-6C68-3E18-B263-9C76A83A1B5C}"/>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4" name="Group 333">
            <a:extLst>
              <a:ext uri="{FF2B5EF4-FFF2-40B4-BE49-F238E27FC236}">
                <a16:creationId xmlns:a16="http://schemas.microsoft.com/office/drawing/2014/main" id="{B6EF135D-298B-1BCB-6859-04D803D6C3E4}"/>
              </a:ext>
            </a:extLst>
          </p:cNvPr>
          <p:cNvGrpSpPr/>
          <p:nvPr/>
        </p:nvGrpSpPr>
        <p:grpSpPr>
          <a:xfrm>
            <a:off x="4074966" y="1010007"/>
            <a:ext cx="941006" cy="2293688"/>
            <a:chOff x="2971800" y="2321674"/>
            <a:chExt cx="1711151" cy="4170906"/>
          </a:xfrm>
        </p:grpSpPr>
        <p:sp>
          <p:nvSpPr>
            <p:cNvPr id="335" name="Oval 334">
              <a:extLst>
                <a:ext uri="{FF2B5EF4-FFF2-40B4-BE49-F238E27FC236}">
                  <a16:creationId xmlns:a16="http://schemas.microsoft.com/office/drawing/2014/main" id="{5A4B2BE3-8A90-4DA7-FE59-44AAD772F2C0}"/>
                </a:ext>
              </a:extLst>
            </p:cNvPr>
            <p:cNvSpPr/>
            <p:nvPr/>
          </p:nvSpPr>
          <p:spPr>
            <a:xfrm rot="2039619">
              <a:off x="2971800" y="4565258"/>
              <a:ext cx="304154" cy="369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9DB552D9-3D25-9474-C3C3-886BF7BAC2BA}"/>
                </a:ext>
              </a:extLst>
            </p:cNvPr>
            <p:cNvSpPr/>
            <p:nvPr/>
          </p:nvSpPr>
          <p:spPr>
            <a:xfrm rot="19220872">
              <a:off x="4378797" y="4565257"/>
              <a:ext cx="304154" cy="369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C641152A-9259-9969-FF30-F30DE8801092}"/>
                </a:ext>
              </a:extLst>
            </p:cNvPr>
            <p:cNvSpPr/>
            <p:nvPr/>
          </p:nvSpPr>
          <p:spPr>
            <a:xfrm rot="2175294">
              <a:off x="3322262" y="5895159"/>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88B7C466-37C5-FF0B-88B2-91D0986E7294}"/>
                </a:ext>
              </a:extLst>
            </p:cNvPr>
            <p:cNvSpPr/>
            <p:nvPr/>
          </p:nvSpPr>
          <p:spPr>
            <a:xfrm rot="2175294">
              <a:off x="3801881" y="5895777"/>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7C71F2AA-91C1-FB40-2478-D0495AE9D03B}"/>
                </a:ext>
              </a:extLst>
            </p:cNvPr>
            <p:cNvSpPr/>
            <p:nvPr/>
          </p:nvSpPr>
          <p:spPr>
            <a:xfrm>
              <a:off x="3307305" y="4677243"/>
              <a:ext cx="619718"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a:extLst>
                <a:ext uri="{FF2B5EF4-FFF2-40B4-BE49-F238E27FC236}">
                  <a16:creationId xmlns:a16="http://schemas.microsoft.com/office/drawing/2014/main" id="{49448707-BF32-47AD-69E3-FEA64051CE93}"/>
                </a:ext>
              </a:extLst>
            </p:cNvPr>
            <p:cNvSpPr/>
            <p:nvPr/>
          </p:nvSpPr>
          <p:spPr>
            <a:xfrm>
              <a:off x="3777234" y="4683401"/>
              <a:ext cx="550937"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89040D18-940E-B876-86A0-1F91B7625DC2}"/>
                </a:ext>
              </a:extLst>
            </p:cNvPr>
            <p:cNvSpPr/>
            <p:nvPr/>
          </p:nvSpPr>
          <p:spPr>
            <a:xfrm>
              <a:off x="3702498" y="4742784"/>
              <a:ext cx="276118" cy="596803"/>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a:extLst>
                <a:ext uri="{FF2B5EF4-FFF2-40B4-BE49-F238E27FC236}">
                  <a16:creationId xmlns:a16="http://schemas.microsoft.com/office/drawing/2014/main" id="{D216A8CF-DA66-8A3D-AA06-ACC33B4C9A11}"/>
                </a:ext>
              </a:extLst>
            </p:cNvPr>
            <p:cNvSpPr/>
            <p:nvPr/>
          </p:nvSpPr>
          <p:spPr>
            <a:xfrm rot="1375821">
              <a:off x="3127318" y="3522706"/>
              <a:ext cx="455727" cy="1270035"/>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a:extLst>
                <a:ext uri="{FF2B5EF4-FFF2-40B4-BE49-F238E27FC236}">
                  <a16:creationId xmlns:a16="http://schemas.microsoft.com/office/drawing/2014/main" id="{F440F054-80A0-C835-BBFD-FEC9C498244B}"/>
                </a:ext>
              </a:extLst>
            </p:cNvPr>
            <p:cNvSpPr/>
            <p:nvPr/>
          </p:nvSpPr>
          <p:spPr>
            <a:xfrm rot="20337671">
              <a:off x="4084806" y="3547753"/>
              <a:ext cx="455727" cy="124351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2618BF6C-4A32-B8CD-7E30-7441EFCD8164}"/>
                </a:ext>
              </a:extLst>
            </p:cNvPr>
            <p:cNvSpPr/>
            <p:nvPr/>
          </p:nvSpPr>
          <p:spPr>
            <a:xfrm>
              <a:off x="3314455" y="3534492"/>
              <a:ext cx="1012724" cy="158742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D9A3ECD8-DF58-C0BE-43BB-70EAC5B30B7A}"/>
                </a:ext>
              </a:extLst>
            </p:cNvPr>
            <p:cNvSpPr/>
            <p:nvPr/>
          </p:nvSpPr>
          <p:spPr>
            <a:xfrm>
              <a:off x="3593173" y="3079755"/>
              <a:ext cx="484046" cy="760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Manual Input 345">
              <a:extLst>
                <a:ext uri="{FF2B5EF4-FFF2-40B4-BE49-F238E27FC236}">
                  <a16:creationId xmlns:a16="http://schemas.microsoft.com/office/drawing/2014/main" id="{9B91938C-1B37-39D6-7ED6-E84C718D8BB6}"/>
                </a:ext>
              </a:extLst>
            </p:cNvPr>
            <p:cNvSpPr/>
            <p:nvPr/>
          </p:nvSpPr>
          <p:spPr>
            <a:xfrm rot="7269359" flipV="1">
              <a:off x="3772897" y="3586306"/>
              <a:ext cx="509395" cy="249338"/>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Manual Input 346">
              <a:extLst>
                <a:ext uri="{FF2B5EF4-FFF2-40B4-BE49-F238E27FC236}">
                  <a16:creationId xmlns:a16="http://schemas.microsoft.com/office/drawing/2014/main" id="{FE779AC7-7EA2-76FD-6ACD-B6284878463A}"/>
                </a:ext>
              </a:extLst>
            </p:cNvPr>
            <p:cNvSpPr/>
            <p:nvPr/>
          </p:nvSpPr>
          <p:spPr>
            <a:xfrm rot="14330641" flipH="1" flipV="1">
              <a:off x="3454658" y="3536679"/>
              <a:ext cx="442913" cy="300788"/>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6557470-8767-97DE-BC00-446EDC14B296}"/>
                </a:ext>
              </a:extLst>
            </p:cNvPr>
            <p:cNvSpPr/>
            <p:nvPr/>
          </p:nvSpPr>
          <p:spPr>
            <a:xfrm>
              <a:off x="3370161" y="2509956"/>
              <a:ext cx="962089" cy="11722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9" name="Straight Connector 348">
              <a:extLst>
                <a:ext uri="{FF2B5EF4-FFF2-40B4-BE49-F238E27FC236}">
                  <a16:creationId xmlns:a16="http://schemas.microsoft.com/office/drawing/2014/main" id="{AFEC986F-1E29-6FDB-52AC-71292229731F}"/>
                </a:ext>
              </a:extLst>
            </p:cNvPr>
            <p:cNvCxnSpPr>
              <a:endCxn id="344" idx="2"/>
            </p:cNvCxnSpPr>
            <p:nvPr/>
          </p:nvCxnSpPr>
          <p:spPr>
            <a:xfrm flipH="1">
              <a:off x="3820817" y="3877685"/>
              <a:ext cx="30388" cy="12442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0" name="Freeform: Shape 349">
              <a:extLst>
                <a:ext uri="{FF2B5EF4-FFF2-40B4-BE49-F238E27FC236}">
                  <a16:creationId xmlns:a16="http://schemas.microsoft.com/office/drawing/2014/main" id="{10B2AC0C-DF84-6685-A64B-40FBDAF3A275}"/>
                </a:ext>
              </a:extLst>
            </p:cNvPr>
            <p:cNvSpPr/>
            <p:nvPr/>
          </p:nvSpPr>
          <p:spPr>
            <a:xfrm rot="711584">
              <a:off x="3300059" y="2321674"/>
              <a:ext cx="1041038" cy="958243"/>
            </a:xfrm>
            <a:custGeom>
              <a:avLst/>
              <a:gdLst>
                <a:gd name="connsiteX0" fmla="*/ 446237 w 1041038"/>
                <a:gd name="connsiteY0" fmla="*/ 50308 h 958243"/>
                <a:gd name="connsiteX1" fmla="*/ 1041038 w 1041038"/>
                <a:gd name="connsiteY1" fmla="*/ 0 h 958243"/>
                <a:gd name="connsiteX2" fmla="*/ 946348 w 1041038"/>
                <a:gd name="connsiteY2" fmla="*/ 436079 h 958243"/>
                <a:gd name="connsiteX3" fmla="*/ 396376 w 1041038"/>
                <a:gd name="connsiteY3" fmla="*/ 478121 h 958243"/>
                <a:gd name="connsiteX4" fmla="*/ 354454 w 1041038"/>
                <a:gd name="connsiteY4" fmla="*/ 485851 h 958243"/>
                <a:gd name="connsiteX5" fmla="*/ 354454 w 1041038"/>
                <a:gd name="connsiteY5" fmla="*/ 601459 h 958243"/>
                <a:gd name="connsiteX6" fmla="*/ 177227 w 1041038"/>
                <a:gd name="connsiteY6" fmla="*/ 958243 h 958243"/>
                <a:gd name="connsiteX7" fmla="*/ 0 w 1041038"/>
                <a:gd name="connsiteY7" fmla="*/ 601459 h 958243"/>
                <a:gd name="connsiteX8" fmla="*/ 1 w 1041038"/>
                <a:gd name="connsiteY8" fmla="*/ 601459 h 958243"/>
                <a:gd name="connsiteX9" fmla="*/ 177228 w 1041038"/>
                <a:gd name="connsiteY9" fmla="*/ 244675 h 958243"/>
                <a:gd name="connsiteX10" fmla="*/ 306852 w 1041038"/>
                <a:gd name="connsiteY10" fmla="*/ 244675 h 958243"/>
                <a:gd name="connsiteX11" fmla="*/ 327441 w 1041038"/>
                <a:gd name="connsiteY11" fmla="*/ 149854 h 958243"/>
                <a:gd name="connsiteX12" fmla="*/ 446237 w 1041038"/>
                <a:gd name="connsiteY12" fmla="*/ 50308 h 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1038" h="958243">
                  <a:moveTo>
                    <a:pt x="446237" y="50308"/>
                  </a:moveTo>
                  <a:cubicBezTo>
                    <a:pt x="635835" y="-7743"/>
                    <a:pt x="890451" y="243817"/>
                    <a:pt x="1041038" y="0"/>
                  </a:cubicBezTo>
                  <a:lnTo>
                    <a:pt x="946348" y="436079"/>
                  </a:lnTo>
                  <a:cubicBezTo>
                    <a:pt x="807344" y="661141"/>
                    <a:pt x="579700" y="464107"/>
                    <a:pt x="396376" y="478121"/>
                  </a:cubicBezTo>
                  <a:lnTo>
                    <a:pt x="354454" y="485851"/>
                  </a:lnTo>
                  <a:lnTo>
                    <a:pt x="354454" y="601459"/>
                  </a:lnTo>
                  <a:cubicBezTo>
                    <a:pt x="354454" y="798505"/>
                    <a:pt x="275107" y="958243"/>
                    <a:pt x="177227" y="958243"/>
                  </a:cubicBezTo>
                  <a:cubicBezTo>
                    <a:pt x="79347" y="958243"/>
                    <a:pt x="0" y="798505"/>
                    <a:pt x="0" y="601459"/>
                  </a:cubicBezTo>
                  <a:lnTo>
                    <a:pt x="1" y="601459"/>
                  </a:lnTo>
                  <a:cubicBezTo>
                    <a:pt x="1" y="404413"/>
                    <a:pt x="79348" y="244675"/>
                    <a:pt x="177228" y="244675"/>
                  </a:cubicBezTo>
                  <a:lnTo>
                    <a:pt x="306852" y="244675"/>
                  </a:lnTo>
                  <a:lnTo>
                    <a:pt x="327441" y="149854"/>
                  </a:lnTo>
                  <a:cubicBezTo>
                    <a:pt x="362192" y="93589"/>
                    <a:pt x="402483" y="63704"/>
                    <a:pt x="446237" y="50308"/>
                  </a:cubicBezTo>
                  <a:close/>
                </a:path>
              </a:pathLst>
            </a:cu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51" name="Group 350">
              <a:extLst>
                <a:ext uri="{FF2B5EF4-FFF2-40B4-BE49-F238E27FC236}">
                  <a16:creationId xmlns:a16="http://schemas.microsoft.com/office/drawing/2014/main" id="{93C2D2B5-07A7-4192-0721-3CB306732DC8}"/>
                </a:ext>
              </a:extLst>
            </p:cNvPr>
            <p:cNvGrpSpPr/>
            <p:nvPr/>
          </p:nvGrpSpPr>
          <p:grpSpPr>
            <a:xfrm>
              <a:off x="3717561" y="3670407"/>
              <a:ext cx="325774" cy="405167"/>
              <a:chOff x="4043055" y="557960"/>
              <a:chExt cx="986145" cy="981216"/>
            </a:xfrm>
            <a:solidFill>
              <a:schemeClr val="tx1"/>
            </a:solidFill>
          </p:grpSpPr>
          <p:sp>
            <p:nvSpPr>
              <p:cNvPr id="352" name="Trapezoid 351">
                <a:extLst>
                  <a:ext uri="{FF2B5EF4-FFF2-40B4-BE49-F238E27FC236}">
                    <a16:creationId xmlns:a16="http://schemas.microsoft.com/office/drawing/2014/main" id="{39756CC2-A3CC-DCF8-C779-3216F53A6B3B}"/>
                  </a:ext>
                </a:extLst>
              </p:cNvPr>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a:extLst>
                  <a:ext uri="{FF2B5EF4-FFF2-40B4-BE49-F238E27FC236}">
                    <a16:creationId xmlns:a16="http://schemas.microsoft.com/office/drawing/2014/main" id="{DDA56EE4-7103-73B8-B489-8693A34826E7}"/>
                  </a:ext>
                </a:extLst>
              </p:cNvPr>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ounded Rectangle 141">
                <a:extLst>
                  <a:ext uri="{FF2B5EF4-FFF2-40B4-BE49-F238E27FC236}">
                    <a16:creationId xmlns:a16="http://schemas.microsoft.com/office/drawing/2014/main" id="{6DC83CC6-9B9C-7221-CBCD-E317EF0CA4A1}"/>
                  </a:ext>
                </a:extLst>
              </p:cNvPr>
              <p:cNvSpPr/>
              <p:nvPr/>
            </p:nvSpPr>
            <p:spPr>
              <a:xfrm>
                <a:off x="4174092" y="557960"/>
                <a:ext cx="533399" cy="53340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95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8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5" grpId="1"/>
      <p:bldP spid="9" grpId="0"/>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DDFE8F-6058-4809-9AE7-51A8ABC0AF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Preparing for an Ordinance</a:t>
            </a:r>
          </a:p>
        </p:txBody>
      </p:sp>
      <p:sp>
        <p:nvSpPr>
          <p:cNvPr id="8" name="TextBox 7"/>
          <p:cNvSpPr txBox="1"/>
          <p:nvPr/>
        </p:nvSpPr>
        <p:spPr>
          <a:xfrm>
            <a:off x="6477000" y="3962401"/>
            <a:ext cx="3505200" cy="1508105"/>
          </a:xfrm>
          <a:prstGeom prst="rect">
            <a:avLst/>
          </a:prstGeom>
          <a:noFill/>
        </p:spPr>
        <p:txBody>
          <a:bodyPr wrap="square" rtlCol="0">
            <a:spAutoFit/>
          </a:bodyPr>
          <a:lstStyle/>
          <a:p>
            <a:r>
              <a:rPr lang="en-US" sz="1600" dirty="0">
                <a:solidFill>
                  <a:schemeClr val="bg1"/>
                </a:solidFill>
              </a:rPr>
              <a:t>Jesus to his disciples:</a:t>
            </a:r>
          </a:p>
          <a:p>
            <a:endParaRPr lang="en-US" sz="1600" dirty="0">
              <a:solidFill>
                <a:schemeClr val="bg1"/>
              </a:solidFill>
            </a:endParaRPr>
          </a:p>
          <a:p>
            <a:r>
              <a:rPr lang="en-US" sz="1600" dirty="0">
                <a:solidFill>
                  <a:schemeClr val="bg1"/>
                </a:solidFill>
              </a:rPr>
              <a:t>“And when he had said this, he breathed on </a:t>
            </a:r>
            <a:r>
              <a:rPr lang="en-US" sz="1600" i="1" dirty="0">
                <a:solidFill>
                  <a:schemeClr val="bg1"/>
                </a:solidFill>
              </a:rPr>
              <a:t>them,</a:t>
            </a:r>
            <a:r>
              <a:rPr lang="en-US" sz="1600" dirty="0">
                <a:solidFill>
                  <a:schemeClr val="bg1"/>
                </a:solidFill>
              </a:rPr>
              <a:t> and </a:t>
            </a:r>
            <a:r>
              <a:rPr lang="en-US" sz="1600" dirty="0" err="1">
                <a:solidFill>
                  <a:schemeClr val="bg1"/>
                </a:solidFill>
              </a:rPr>
              <a:t>saith</a:t>
            </a:r>
            <a:r>
              <a:rPr lang="en-US" sz="1600" dirty="0">
                <a:solidFill>
                  <a:schemeClr val="bg1"/>
                </a:solidFill>
              </a:rPr>
              <a:t> unto them, Receive ye the Holy Ghost:”</a:t>
            </a:r>
          </a:p>
          <a:p>
            <a:r>
              <a:rPr lang="en-US" sz="1200" dirty="0">
                <a:solidFill>
                  <a:schemeClr val="bg1"/>
                </a:solidFill>
              </a:rPr>
              <a:t>John 20:22</a:t>
            </a:r>
          </a:p>
        </p:txBody>
      </p:sp>
      <p:sp>
        <p:nvSpPr>
          <p:cNvPr id="5" name="TextBox 4"/>
          <p:cNvSpPr txBox="1"/>
          <p:nvPr/>
        </p:nvSpPr>
        <p:spPr>
          <a:xfrm>
            <a:off x="2568539" y="5635326"/>
            <a:ext cx="7586609" cy="1015663"/>
          </a:xfrm>
          <a:prstGeom prst="rect">
            <a:avLst/>
          </a:prstGeom>
          <a:noFill/>
        </p:spPr>
        <p:txBody>
          <a:bodyPr wrap="square" rtlCol="0">
            <a:spAutoFit/>
          </a:bodyPr>
          <a:lstStyle/>
          <a:p>
            <a:r>
              <a:rPr lang="en-US" sz="1600" dirty="0">
                <a:solidFill>
                  <a:schemeClr val="bg1"/>
                </a:solidFill>
              </a:rPr>
              <a:t>“And the multitude heard not the words which he </a:t>
            </a:r>
            <a:r>
              <a:rPr lang="en-US" sz="1600" dirty="0" err="1">
                <a:solidFill>
                  <a:schemeClr val="bg1"/>
                </a:solidFill>
              </a:rPr>
              <a:t>spake</a:t>
            </a:r>
            <a:r>
              <a:rPr lang="en-US" sz="1600" dirty="0">
                <a:solidFill>
                  <a:schemeClr val="bg1"/>
                </a:solidFill>
              </a:rPr>
              <a:t>, therefore they did not bear record; but the disciples bare record that he gave them power to give the Holy Ghost. And I will show unto you hereafter that this record is true.”</a:t>
            </a:r>
          </a:p>
          <a:p>
            <a:r>
              <a:rPr lang="en-US" sz="1200" dirty="0">
                <a:solidFill>
                  <a:schemeClr val="bg1"/>
                </a:solidFill>
              </a:rPr>
              <a:t>3 Nephi 18:37</a:t>
            </a:r>
          </a:p>
        </p:txBody>
      </p:sp>
      <p:sp>
        <p:nvSpPr>
          <p:cNvPr id="9" name="Rectangle 8"/>
          <p:cNvSpPr/>
          <p:nvPr/>
        </p:nvSpPr>
        <p:spPr>
          <a:xfrm>
            <a:off x="1981200" y="1066801"/>
            <a:ext cx="4114800" cy="830997"/>
          </a:xfrm>
          <a:prstGeom prst="rect">
            <a:avLst/>
          </a:prstGeom>
        </p:spPr>
        <p:txBody>
          <a:bodyPr wrap="square">
            <a:spAutoFit/>
          </a:bodyPr>
          <a:lstStyle/>
          <a:p>
            <a:r>
              <a:rPr lang="en-US" sz="2400" dirty="0">
                <a:solidFill>
                  <a:srgbClr val="FFFF00"/>
                </a:solidFill>
              </a:rPr>
              <a:t>What might you do to prepare to perform this ordinance?</a:t>
            </a:r>
          </a:p>
        </p:txBody>
      </p:sp>
      <p:sp>
        <p:nvSpPr>
          <p:cNvPr id="12" name="Rectangle 11"/>
          <p:cNvSpPr/>
          <p:nvPr/>
        </p:nvSpPr>
        <p:spPr>
          <a:xfrm>
            <a:off x="197224" y="6488668"/>
            <a:ext cx="4572000" cy="369332"/>
          </a:xfrm>
          <a:prstGeom prst="rect">
            <a:avLst/>
          </a:prstGeom>
        </p:spPr>
        <p:txBody>
          <a:bodyPr>
            <a:spAutoFit/>
          </a:bodyPr>
          <a:lstStyle/>
          <a:p>
            <a:r>
              <a:rPr lang="en-US" dirty="0">
                <a:solidFill>
                  <a:schemeClr val="bg1"/>
                </a:solidFill>
              </a:rPr>
              <a:t>Moroni  2</a:t>
            </a:r>
          </a:p>
        </p:txBody>
      </p:sp>
      <p:pic>
        <p:nvPicPr>
          <p:cNvPr id="3" name="Picture 2">
            <a:extLst>
              <a:ext uri="{FF2B5EF4-FFF2-40B4-BE49-F238E27FC236}">
                <a16:creationId xmlns:a16="http://schemas.microsoft.com/office/drawing/2014/main" id="{C8B689A5-3542-4173-912B-19A520C43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5427" y="1918447"/>
            <a:ext cx="2420033" cy="3211325"/>
          </a:xfrm>
          <a:prstGeom prst="rect">
            <a:avLst/>
          </a:prstGeom>
        </p:spPr>
      </p:pic>
      <p:pic>
        <p:nvPicPr>
          <p:cNvPr id="11" name="Picture 10">
            <a:extLst>
              <a:ext uri="{FF2B5EF4-FFF2-40B4-BE49-F238E27FC236}">
                <a16:creationId xmlns:a16="http://schemas.microsoft.com/office/drawing/2014/main" id="{CA5276CF-0FD1-494C-BBE6-09620069B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965" y="1306447"/>
            <a:ext cx="5054254" cy="2301124"/>
          </a:xfrm>
          <a:prstGeom prst="rect">
            <a:avLst/>
          </a:prstGeom>
        </p:spPr>
      </p:pic>
    </p:spTree>
    <p:extLst>
      <p:ext uri="{BB962C8B-B14F-4D97-AF65-F5344CB8AC3E}">
        <p14:creationId xmlns:p14="http://schemas.microsoft.com/office/powerpoint/2010/main" val="282996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5A1663-8D91-48AF-8CF5-DF1F39757F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Priesthood</a:t>
            </a:r>
          </a:p>
        </p:txBody>
      </p:sp>
      <p:sp>
        <p:nvSpPr>
          <p:cNvPr id="8" name="TextBox 7"/>
          <p:cNvSpPr txBox="1"/>
          <p:nvPr/>
        </p:nvSpPr>
        <p:spPr>
          <a:xfrm>
            <a:off x="6543782" y="1071081"/>
            <a:ext cx="4191000" cy="5509200"/>
          </a:xfrm>
          <a:prstGeom prst="rect">
            <a:avLst/>
          </a:prstGeom>
          <a:noFill/>
        </p:spPr>
        <p:txBody>
          <a:bodyPr wrap="square" rtlCol="0">
            <a:spAutoFit/>
          </a:bodyPr>
          <a:lstStyle/>
          <a:p>
            <a:pPr fontAlgn="base"/>
            <a:r>
              <a:rPr lang="en-US" sz="1600" dirty="0">
                <a:solidFill>
                  <a:schemeClr val="bg1"/>
                </a:solidFill>
              </a:rPr>
              <a:t>Brethren who perform ordinances and blessings should prepare themselves by living worthily and striving to be guided by the Holy Spirit. They should perform each ordinance or blessing in a dignified manner, making sure it meets the following requirements:</a:t>
            </a:r>
          </a:p>
          <a:p>
            <a:pPr fontAlgn="base"/>
            <a:endParaRPr lang="en-US" sz="1600" dirty="0">
              <a:solidFill>
                <a:schemeClr val="bg1"/>
              </a:solidFill>
            </a:endParaRPr>
          </a:p>
          <a:p>
            <a:pPr fontAlgn="base"/>
            <a:r>
              <a:rPr lang="en-US" sz="1600" dirty="0">
                <a:solidFill>
                  <a:schemeClr val="bg1"/>
                </a:solidFill>
              </a:rPr>
              <a:t>1. It should be performed in the name of Jesus Christ.</a:t>
            </a:r>
          </a:p>
          <a:p>
            <a:pPr fontAlgn="base"/>
            <a:endParaRPr lang="en-US" sz="1600" dirty="0">
              <a:solidFill>
                <a:schemeClr val="bg1"/>
              </a:solidFill>
            </a:endParaRPr>
          </a:p>
          <a:p>
            <a:pPr fontAlgn="base"/>
            <a:r>
              <a:rPr lang="en-US" sz="1600" dirty="0">
                <a:solidFill>
                  <a:schemeClr val="bg1"/>
                </a:solidFill>
              </a:rPr>
              <a:t>2. It should be performed by the authority of the priesthood.</a:t>
            </a:r>
          </a:p>
          <a:p>
            <a:pPr fontAlgn="base"/>
            <a:endParaRPr lang="en-US" sz="1600" dirty="0">
              <a:solidFill>
                <a:schemeClr val="bg1"/>
              </a:solidFill>
            </a:endParaRPr>
          </a:p>
          <a:p>
            <a:pPr fontAlgn="base"/>
            <a:r>
              <a:rPr lang="en-US" sz="1600" dirty="0">
                <a:solidFill>
                  <a:schemeClr val="bg1"/>
                </a:solidFill>
              </a:rPr>
              <a:t>3. It should be performed with any necessary procedures, such as using specified words or using consecrated oil.</a:t>
            </a:r>
          </a:p>
          <a:p>
            <a:pPr fontAlgn="base"/>
            <a:endParaRPr lang="en-US" sz="1600" dirty="0">
              <a:solidFill>
                <a:schemeClr val="bg1"/>
              </a:solidFill>
            </a:endParaRPr>
          </a:p>
          <a:p>
            <a:pPr fontAlgn="base"/>
            <a:r>
              <a:rPr lang="en-US" sz="1600" dirty="0">
                <a:solidFill>
                  <a:schemeClr val="bg1"/>
                </a:solidFill>
              </a:rPr>
              <a:t>4. It should be authorized by the presiding authority who holds the proper keys (normally the bishop or stake president), if necessary according to the instructions in this chapter.</a:t>
            </a:r>
          </a:p>
          <a:p>
            <a:pPr fontAlgn="base"/>
            <a:r>
              <a:rPr lang="en-US" sz="1200" dirty="0">
                <a:solidFill>
                  <a:schemeClr val="bg1"/>
                </a:solidFill>
              </a:rPr>
              <a:t>Handbook</a:t>
            </a:r>
          </a:p>
        </p:txBody>
      </p:sp>
      <p:sp>
        <p:nvSpPr>
          <p:cNvPr id="12" name="Rectangle 11"/>
          <p:cNvSpPr/>
          <p:nvPr/>
        </p:nvSpPr>
        <p:spPr>
          <a:xfrm>
            <a:off x="125506" y="6488668"/>
            <a:ext cx="4572000" cy="369332"/>
          </a:xfrm>
          <a:prstGeom prst="rect">
            <a:avLst/>
          </a:prstGeom>
        </p:spPr>
        <p:txBody>
          <a:bodyPr>
            <a:spAutoFit/>
          </a:bodyPr>
          <a:lstStyle/>
          <a:p>
            <a:r>
              <a:rPr lang="en-US" dirty="0">
                <a:solidFill>
                  <a:schemeClr val="bg1"/>
                </a:solidFill>
              </a:rPr>
              <a:t>Moroni  2</a:t>
            </a:r>
          </a:p>
        </p:txBody>
      </p:sp>
      <p:sp>
        <p:nvSpPr>
          <p:cNvPr id="13" name="TextBox 12"/>
          <p:cNvSpPr txBox="1"/>
          <p:nvPr/>
        </p:nvSpPr>
        <p:spPr>
          <a:xfrm>
            <a:off x="478465" y="914401"/>
            <a:ext cx="5160335" cy="830997"/>
          </a:xfrm>
          <a:prstGeom prst="rect">
            <a:avLst/>
          </a:prstGeom>
          <a:noFill/>
        </p:spPr>
        <p:txBody>
          <a:bodyPr wrap="square" rtlCol="0">
            <a:spAutoFit/>
          </a:bodyPr>
          <a:lstStyle/>
          <a:p>
            <a:r>
              <a:rPr lang="en-US" sz="2400" dirty="0">
                <a:solidFill>
                  <a:srgbClr val="FFFF00"/>
                </a:solidFill>
              </a:rPr>
              <a:t>What Priesthood do you need to hold to perform these ordinances?</a:t>
            </a:r>
          </a:p>
        </p:txBody>
      </p:sp>
      <p:sp>
        <p:nvSpPr>
          <p:cNvPr id="11" name="TextBox 10"/>
          <p:cNvSpPr txBox="1"/>
          <p:nvPr/>
        </p:nvSpPr>
        <p:spPr>
          <a:xfrm>
            <a:off x="2590800" y="2133600"/>
            <a:ext cx="3505200" cy="338554"/>
          </a:xfrm>
          <a:prstGeom prst="rect">
            <a:avLst/>
          </a:prstGeom>
          <a:noFill/>
        </p:spPr>
        <p:txBody>
          <a:bodyPr wrap="square" rtlCol="0">
            <a:spAutoFit/>
          </a:bodyPr>
          <a:lstStyle/>
          <a:p>
            <a:r>
              <a:rPr lang="en-US" sz="1600" dirty="0">
                <a:solidFill>
                  <a:schemeClr val="bg1"/>
                </a:solidFill>
              </a:rPr>
              <a:t>The Melchizedek Priesthood</a:t>
            </a:r>
            <a:endParaRPr lang="en-US" sz="1200" dirty="0">
              <a:solidFill>
                <a:schemeClr val="bg1"/>
              </a:solidFill>
            </a:endParaRPr>
          </a:p>
        </p:txBody>
      </p:sp>
      <p:pic>
        <p:nvPicPr>
          <p:cNvPr id="3" name="Picture 2">
            <a:extLst>
              <a:ext uri="{FF2B5EF4-FFF2-40B4-BE49-F238E27FC236}">
                <a16:creationId xmlns:a16="http://schemas.microsoft.com/office/drawing/2014/main" id="{7D1943BF-1F80-427E-B2D5-C31E5F6A85C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86" b="93373" l="7076" r="94296">
                        <a14:backgroundMark x1="32058" y1="82695" x2="42888" y2="89102"/>
                      </a14:backgroundRemoval>
                    </a14:imgEffect>
                  </a14:imgLayer>
                </a14:imgProps>
              </a:ext>
              <a:ext uri="{28A0092B-C50C-407E-A947-70E740481C1C}">
                <a14:useLocalDpi xmlns:a14="http://schemas.microsoft.com/office/drawing/2010/main" val="0"/>
              </a:ext>
            </a:extLst>
          </a:blip>
          <a:stretch>
            <a:fillRect/>
          </a:stretch>
        </p:blipFill>
        <p:spPr>
          <a:xfrm>
            <a:off x="1487062" y="2474258"/>
            <a:ext cx="4242326" cy="4159624"/>
          </a:xfrm>
          <a:prstGeom prst="rect">
            <a:avLst/>
          </a:prstGeom>
        </p:spPr>
      </p:pic>
    </p:spTree>
    <p:extLst>
      <p:ext uri="{BB962C8B-B14F-4D97-AF65-F5344CB8AC3E}">
        <p14:creationId xmlns:p14="http://schemas.microsoft.com/office/powerpoint/2010/main" val="26782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A229C2-A059-411B-842E-47E09F6B69B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Confirmation</a:t>
            </a:r>
          </a:p>
        </p:txBody>
      </p:sp>
      <p:sp>
        <p:nvSpPr>
          <p:cNvPr id="5" name="TextBox 4"/>
          <p:cNvSpPr txBox="1"/>
          <p:nvPr/>
        </p:nvSpPr>
        <p:spPr>
          <a:xfrm>
            <a:off x="3881718" y="1196789"/>
            <a:ext cx="4419600" cy="5262979"/>
          </a:xfrm>
          <a:prstGeom prst="rect">
            <a:avLst/>
          </a:prstGeom>
          <a:noFill/>
        </p:spPr>
        <p:txBody>
          <a:bodyPr wrap="square" rtlCol="0">
            <a:spAutoFit/>
          </a:bodyPr>
          <a:lstStyle/>
          <a:p>
            <a:pPr fontAlgn="base"/>
            <a:r>
              <a:rPr lang="en-US" sz="1600" dirty="0">
                <a:solidFill>
                  <a:schemeClr val="bg1"/>
                </a:solidFill>
              </a:rPr>
              <a:t>Under the direction of the bishopric, one or more Melchizedek Priesthood holders may participate in a confirmation. They place their hands lightly on the person’s head. Then the person who performs the ordinance:</a:t>
            </a:r>
          </a:p>
          <a:p>
            <a:pPr fontAlgn="base"/>
            <a:endParaRPr lang="en-US" sz="1600" dirty="0">
              <a:solidFill>
                <a:schemeClr val="bg1"/>
              </a:solidFill>
            </a:endParaRPr>
          </a:p>
          <a:p>
            <a:pPr fontAlgn="base"/>
            <a:r>
              <a:rPr lang="en-US" sz="1600" dirty="0">
                <a:solidFill>
                  <a:schemeClr val="bg1"/>
                </a:solidFill>
              </a:rPr>
              <a:t>1. States the person’s full name.</a:t>
            </a:r>
          </a:p>
          <a:p>
            <a:pPr fontAlgn="base"/>
            <a:endParaRPr lang="en-US" sz="1600" dirty="0">
              <a:solidFill>
                <a:schemeClr val="bg1"/>
              </a:solidFill>
            </a:endParaRPr>
          </a:p>
          <a:p>
            <a:pPr fontAlgn="base"/>
            <a:r>
              <a:rPr lang="en-US" sz="1600" dirty="0">
                <a:solidFill>
                  <a:schemeClr val="bg1"/>
                </a:solidFill>
              </a:rPr>
              <a:t>2. States that the ordinance is performed by the authority of the Melchizedek Priesthood.</a:t>
            </a:r>
          </a:p>
          <a:p>
            <a:pPr fontAlgn="base"/>
            <a:endParaRPr lang="en-US" sz="1600" dirty="0">
              <a:solidFill>
                <a:schemeClr val="bg1"/>
              </a:solidFill>
            </a:endParaRPr>
          </a:p>
          <a:p>
            <a:pPr fontAlgn="base"/>
            <a:r>
              <a:rPr lang="en-US" sz="1600" dirty="0">
                <a:solidFill>
                  <a:schemeClr val="bg1"/>
                </a:solidFill>
              </a:rPr>
              <a:t>3. Confirms the person a member of The Church of Jesus Christ of Latter-day Saints.</a:t>
            </a:r>
          </a:p>
          <a:p>
            <a:pPr fontAlgn="base"/>
            <a:endParaRPr lang="en-US" sz="1600" dirty="0">
              <a:solidFill>
                <a:schemeClr val="bg1"/>
              </a:solidFill>
            </a:endParaRPr>
          </a:p>
          <a:p>
            <a:pPr fontAlgn="base"/>
            <a:r>
              <a:rPr lang="en-US" sz="1600" dirty="0">
                <a:solidFill>
                  <a:schemeClr val="bg1"/>
                </a:solidFill>
              </a:rPr>
              <a:t>4. Uses the words “Receive the Holy Ghost” (not “receive the gift of the Holy Ghost”).</a:t>
            </a:r>
          </a:p>
          <a:p>
            <a:pPr fontAlgn="base"/>
            <a:endParaRPr lang="en-US" sz="1600" dirty="0">
              <a:solidFill>
                <a:schemeClr val="bg1"/>
              </a:solidFill>
            </a:endParaRPr>
          </a:p>
          <a:p>
            <a:pPr fontAlgn="base"/>
            <a:r>
              <a:rPr lang="en-US" sz="1600" dirty="0">
                <a:solidFill>
                  <a:schemeClr val="bg1"/>
                </a:solidFill>
              </a:rPr>
              <a:t>5. Gives words of blessing as the Spirit directs.</a:t>
            </a:r>
          </a:p>
          <a:p>
            <a:pPr fontAlgn="base"/>
            <a:endParaRPr lang="en-US" sz="1600" dirty="0">
              <a:solidFill>
                <a:schemeClr val="bg1"/>
              </a:solidFill>
            </a:endParaRPr>
          </a:p>
          <a:p>
            <a:pPr fontAlgn="base"/>
            <a:r>
              <a:rPr lang="en-US" sz="1600" dirty="0">
                <a:solidFill>
                  <a:schemeClr val="bg1"/>
                </a:solidFill>
              </a:rPr>
              <a:t>6. Closes in the name of Jesus Christ.</a:t>
            </a:r>
          </a:p>
          <a:p>
            <a:pPr fontAlgn="base"/>
            <a:r>
              <a:rPr lang="en-US" sz="1200" dirty="0">
                <a:solidFill>
                  <a:schemeClr val="bg1"/>
                </a:solidFill>
              </a:rPr>
              <a:t>Handbook</a:t>
            </a:r>
          </a:p>
        </p:txBody>
      </p:sp>
      <p:sp>
        <p:nvSpPr>
          <p:cNvPr id="12" name="Rectangle 11"/>
          <p:cNvSpPr/>
          <p:nvPr/>
        </p:nvSpPr>
        <p:spPr>
          <a:xfrm>
            <a:off x="89647" y="6425915"/>
            <a:ext cx="4572000" cy="369332"/>
          </a:xfrm>
          <a:prstGeom prst="rect">
            <a:avLst/>
          </a:prstGeom>
        </p:spPr>
        <p:txBody>
          <a:bodyPr>
            <a:spAutoFit/>
          </a:bodyPr>
          <a:lstStyle/>
          <a:p>
            <a:r>
              <a:rPr lang="en-US" dirty="0">
                <a:solidFill>
                  <a:schemeClr val="bg1"/>
                </a:solidFill>
              </a:rPr>
              <a:t>Moroni  2</a:t>
            </a:r>
          </a:p>
        </p:txBody>
      </p:sp>
      <p:pic>
        <p:nvPicPr>
          <p:cNvPr id="3" name="Picture 2">
            <a:extLst>
              <a:ext uri="{FF2B5EF4-FFF2-40B4-BE49-F238E27FC236}">
                <a16:creationId xmlns:a16="http://schemas.microsoft.com/office/drawing/2014/main" id="{7FB76034-2323-47AD-A275-2546ACDE3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96" y="843419"/>
            <a:ext cx="2630300" cy="3562734"/>
          </a:xfrm>
          <a:prstGeom prst="rect">
            <a:avLst/>
          </a:prstGeom>
        </p:spPr>
      </p:pic>
      <p:pic>
        <p:nvPicPr>
          <p:cNvPr id="8" name="Picture 7">
            <a:extLst>
              <a:ext uri="{FF2B5EF4-FFF2-40B4-BE49-F238E27FC236}">
                <a16:creationId xmlns:a16="http://schemas.microsoft.com/office/drawing/2014/main" id="{4CA471FD-8557-4366-9C15-5C4AAE7CD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9437" y="874506"/>
            <a:ext cx="1753533" cy="2421546"/>
          </a:xfrm>
          <a:prstGeom prst="rect">
            <a:avLst/>
          </a:prstGeom>
        </p:spPr>
      </p:pic>
      <p:pic>
        <p:nvPicPr>
          <p:cNvPr id="11" name="Picture 10">
            <a:extLst>
              <a:ext uri="{FF2B5EF4-FFF2-40B4-BE49-F238E27FC236}">
                <a16:creationId xmlns:a16="http://schemas.microsoft.com/office/drawing/2014/main" id="{1C51EC40-D0EB-443A-9ECA-EC03B006F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2588" y="3471636"/>
            <a:ext cx="1803829" cy="3171733"/>
          </a:xfrm>
          <a:prstGeom prst="rect">
            <a:avLst/>
          </a:prstGeom>
        </p:spPr>
      </p:pic>
    </p:spTree>
    <p:extLst>
      <p:ext uri="{BB962C8B-B14F-4D97-AF65-F5344CB8AC3E}">
        <p14:creationId xmlns:p14="http://schemas.microsoft.com/office/powerpoint/2010/main" val="280277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fade">
                                      <p:cBhvr>
                                        <p:cTn id="32" dur="500"/>
                                        <p:tgtEl>
                                          <p:spTgt spid="5">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animEffect transition="in" filter="fade">
                                      <p:cBhvr>
                                        <p:cTn id="35"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56848DF-2ECB-4031-B385-084B78D41D8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Priesthood Service</a:t>
            </a:r>
          </a:p>
        </p:txBody>
      </p:sp>
      <p:sp>
        <p:nvSpPr>
          <p:cNvPr id="5" name="TextBox 4"/>
          <p:cNvSpPr txBox="1"/>
          <p:nvPr/>
        </p:nvSpPr>
        <p:spPr>
          <a:xfrm>
            <a:off x="1752600" y="838201"/>
            <a:ext cx="4419600" cy="1200329"/>
          </a:xfrm>
          <a:prstGeom prst="rect">
            <a:avLst/>
          </a:prstGeom>
          <a:noFill/>
        </p:spPr>
        <p:txBody>
          <a:bodyPr wrap="square" rtlCol="0">
            <a:spAutoFit/>
          </a:bodyPr>
          <a:lstStyle/>
          <a:p>
            <a:pPr fontAlgn="base"/>
            <a:r>
              <a:rPr lang="en-US" dirty="0">
                <a:solidFill>
                  <a:schemeClr val="bg1"/>
                </a:solidFill>
              </a:rPr>
              <a:t>“The mission of the Church and the ministry of all priesthood representatives is to proclaim the gospel, to testify of the atoning sacrifice of Jesus Christ .”</a:t>
            </a:r>
          </a:p>
        </p:txBody>
      </p:sp>
      <p:sp>
        <p:nvSpPr>
          <p:cNvPr id="12" name="Rectangle 11"/>
          <p:cNvSpPr/>
          <p:nvPr/>
        </p:nvSpPr>
        <p:spPr>
          <a:xfrm>
            <a:off x="80683" y="6488668"/>
            <a:ext cx="4572000" cy="369332"/>
          </a:xfrm>
          <a:prstGeom prst="rect">
            <a:avLst/>
          </a:prstGeom>
        </p:spPr>
        <p:txBody>
          <a:bodyPr>
            <a:spAutoFit/>
          </a:bodyPr>
          <a:lstStyle/>
          <a:p>
            <a:r>
              <a:rPr lang="en-US" dirty="0">
                <a:solidFill>
                  <a:schemeClr val="bg1"/>
                </a:solidFill>
              </a:rPr>
              <a:t>Moroni  3		</a:t>
            </a:r>
            <a:r>
              <a:rPr lang="en-US" sz="1200" dirty="0">
                <a:solidFill>
                  <a:schemeClr val="bg1"/>
                </a:solidFill>
              </a:rPr>
              <a:t>JFM and RLM</a:t>
            </a:r>
          </a:p>
        </p:txBody>
      </p:sp>
      <p:sp>
        <p:nvSpPr>
          <p:cNvPr id="9" name="Rectangle 8"/>
          <p:cNvSpPr/>
          <p:nvPr/>
        </p:nvSpPr>
        <p:spPr>
          <a:xfrm>
            <a:off x="5486400" y="3733800"/>
            <a:ext cx="4572000" cy="1107996"/>
          </a:xfrm>
          <a:prstGeom prst="rect">
            <a:avLst/>
          </a:prstGeom>
        </p:spPr>
        <p:txBody>
          <a:bodyPr>
            <a:spAutoFit/>
          </a:bodyPr>
          <a:lstStyle/>
          <a:p>
            <a:r>
              <a:rPr lang="en-US" dirty="0">
                <a:solidFill>
                  <a:schemeClr val="bg1"/>
                </a:solidFill>
              </a:rPr>
              <a:t>“Yea, open your mouths and spare not, and you shall be laden with sheaves upon your backs, for lo, I am with you.”</a:t>
            </a:r>
          </a:p>
          <a:p>
            <a:r>
              <a:rPr lang="en-US" sz="1200" dirty="0">
                <a:solidFill>
                  <a:schemeClr val="bg1"/>
                </a:solidFill>
              </a:rPr>
              <a:t>D&amp;C 33:9</a:t>
            </a:r>
          </a:p>
        </p:txBody>
      </p:sp>
      <p:sp>
        <p:nvSpPr>
          <p:cNvPr id="10" name="Rectangle 9"/>
          <p:cNvSpPr/>
          <p:nvPr/>
        </p:nvSpPr>
        <p:spPr>
          <a:xfrm>
            <a:off x="5791200" y="1981201"/>
            <a:ext cx="4572000" cy="1384995"/>
          </a:xfrm>
          <a:prstGeom prst="rect">
            <a:avLst/>
          </a:prstGeom>
        </p:spPr>
        <p:txBody>
          <a:bodyPr>
            <a:spAutoFit/>
          </a:bodyPr>
          <a:lstStyle/>
          <a:p>
            <a:r>
              <a:rPr lang="en-US" dirty="0">
                <a:solidFill>
                  <a:schemeClr val="bg1"/>
                </a:solidFill>
              </a:rPr>
              <a:t>“Yea, verily, verily, I say unto you, that the field is white already to harvest; wherefore, thrust in your sickles, and reap with all your might, mind, and strength.” </a:t>
            </a:r>
          </a:p>
          <a:p>
            <a:r>
              <a:rPr lang="en-US" sz="1200" dirty="0">
                <a:solidFill>
                  <a:schemeClr val="bg1"/>
                </a:solidFill>
              </a:rPr>
              <a:t>D&amp;C:33:7</a:t>
            </a:r>
          </a:p>
        </p:txBody>
      </p:sp>
      <p:sp>
        <p:nvSpPr>
          <p:cNvPr id="11" name="TextBox 10"/>
          <p:cNvSpPr txBox="1"/>
          <p:nvPr/>
        </p:nvSpPr>
        <p:spPr>
          <a:xfrm>
            <a:off x="4419600" y="5257800"/>
            <a:ext cx="5638800" cy="1477328"/>
          </a:xfrm>
          <a:prstGeom prst="rect">
            <a:avLst/>
          </a:prstGeom>
          <a:noFill/>
        </p:spPr>
        <p:txBody>
          <a:bodyPr wrap="square" rtlCol="0">
            <a:spAutoFit/>
          </a:bodyPr>
          <a:lstStyle/>
          <a:p>
            <a:pPr fontAlgn="base"/>
            <a:r>
              <a:rPr lang="en-US" dirty="0">
                <a:solidFill>
                  <a:schemeClr val="bg1"/>
                </a:solidFill>
              </a:rPr>
              <a:t>“All principles of the gospel and all priesthood ordinances are intended to lead men unto Christ. It is through him that all principles and ordinances of the gospel have any enduring efficacy.”</a:t>
            </a:r>
          </a:p>
          <a:p>
            <a:pPr fontAlgn="base"/>
            <a:endParaRPr lang="en-US" dirty="0">
              <a:solidFill>
                <a:schemeClr val="bg1"/>
              </a:solidFill>
            </a:endParaRPr>
          </a:p>
        </p:txBody>
      </p:sp>
      <p:pic>
        <p:nvPicPr>
          <p:cNvPr id="3" name="Picture 2">
            <a:extLst>
              <a:ext uri="{FF2B5EF4-FFF2-40B4-BE49-F238E27FC236}">
                <a16:creationId xmlns:a16="http://schemas.microsoft.com/office/drawing/2014/main" id="{D295B43C-7C50-4A12-BF0A-650578914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882" y="2332224"/>
            <a:ext cx="2438400" cy="3000375"/>
          </a:xfrm>
          <a:prstGeom prst="rect">
            <a:avLst/>
          </a:prstGeom>
        </p:spPr>
      </p:pic>
      <p:pic>
        <p:nvPicPr>
          <p:cNvPr id="8" name="Picture 7">
            <a:extLst>
              <a:ext uri="{FF2B5EF4-FFF2-40B4-BE49-F238E27FC236}">
                <a16:creationId xmlns:a16="http://schemas.microsoft.com/office/drawing/2014/main" id="{0D1A8B69-1A6B-474C-BFE9-67DD27F64A84}"/>
              </a:ext>
            </a:extLst>
          </p:cNvPr>
          <p:cNvPicPr>
            <a:picLocks noChangeAspect="1"/>
          </p:cNvPicPr>
          <p:nvPr/>
        </p:nvPicPr>
        <p:blipFill rotWithShape="1">
          <a:blip r:embed="rId5">
            <a:extLst>
              <a:ext uri="{28A0092B-C50C-407E-A947-70E740481C1C}">
                <a14:useLocalDpi xmlns:a14="http://schemas.microsoft.com/office/drawing/2010/main" val="0"/>
              </a:ext>
            </a:extLst>
          </a:blip>
          <a:srcRect t="1738" b="5518"/>
          <a:stretch/>
        </p:blipFill>
        <p:spPr>
          <a:xfrm>
            <a:off x="10459092" y="181625"/>
            <a:ext cx="1491304" cy="1010177"/>
          </a:xfrm>
          <a:prstGeom prst="rect">
            <a:avLst/>
          </a:prstGeom>
        </p:spPr>
      </p:pic>
    </p:spTree>
    <p:extLst>
      <p:ext uri="{BB962C8B-B14F-4D97-AF65-F5344CB8AC3E}">
        <p14:creationId xmlns:p14="http://schemas.microsoft.com/office/powerpoint/2010/main" val="75166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B33585-9B91-E252-9FEC-77B6C3B6AACF}"/>
              </a:ext>
            </a:extLst>
          </p:cNvPr>
          <p:cNvGrpSpPr/>
          <p:nvPr/>
        </p:nvGrpSpPr>
        <p:grpSpPr>
          <a:xfrm>
            <a:off x="0" y="0"/>
            <a:ext cx="12192000" cy="6863629"/>
            <a:chOff x="0" y="0"/>
            <a:chExt cx="12192000" cy="6863629"/>
          </a:xfrm>
        </p:grpSpPr>
        <p:pic>
          <p:nvPicPr>
            <p:cNvPr id="42" name="Picture 41">
              <a:extLst>
                <a:ext uri="{FF2B5EF4-FFF2-40B4-BE49-F238E27FC236}">
                  <a16:creationId xmlns:a16="http://schemas.microsoft.com/office/drawing/2014/main" id="{0EFE5611-7A59-43AA-A2EE-C253FF3D1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62B27BF-0A17-A083-C75C-7D67173941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73485" t="53020"/>
            <a:stretch/>
          </p:blipFill>
          <p:spPr>
            <a:xfrm>
              <a:off x="8959272" y="3639126"/>
              <a:ext cx="3232727" cy="3224503"/>
            </a:xfrm>
            <a:prstGeom prst="rect">
              <a:avLst/>
            </a:prstGeom>
          </p:spPr>
        </p:pic>
      </p:grpSp>
    </p:spTree>
    <p:extLst>
      <p:ext uri="{BB962C8B-B14F-4D97-AF65-F5344CB8AC3E}">
        <p14:creationId xmlns:p14="http://schemas.microsoft.com/office/powerpoint/2010/main" val="461244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B49122-AA0C-4683-8FC4-2C38743E6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Divine Authority</a:t>
            </a:r>
          </a:p>
        </p:txBody>
      </p:sp>
      <p:sp>
        <p:nvSpPr>
          <p:cNvPr id="5" name="TextBox 4"/>
          <p:cNvSpPr txBox="1"/>
          <p:nvPr/>
        </p:nvSpPr>
        <p:spPr>
          <a:xfrm>
            <a:off x="1461247" y="914401"/>
            <a:ext cx="4419600" cy="2554545"/>
          </a:xfrm>
          <a:prstGeom prst="rect">
            <a:avLst/>
          </a:prstGeom>
          <a:noFill/>
        </p:spPr>
        <p:txBody>
          <a:bodyPr wrap="square" rtlCol="0">
            <a:spAutoFit/>
          </a:bodyPr>
          <a:lstStyle/>
          <a:p>
            <a:pPr fontAlgn="base"/>
            <a:r>
              <a:rPr lang="en-US" sz="1600" dirty="0">
                <a:solidFill>
                  <a:schemeClr val="bg1"/>
                </a:solidFill>
              </a:rPr>
              <a:t>“Acting with divine authority requires more than mere social contract. It cannot be generated by theological training or a commission from the congregation. No, in the authorized work of God there has to be power greater than that already possessed by the people in the pews or in the streets or in the seminaries—a fact that many honest religious seekers had known and openly acknowledged for generations leading up to the Restoration. …</a:t>
            </a:r>
          </a:p>
        </p:txBody>
      </p:sp>
      <p:sp>
        <p:nvSpPr>
          <p:cNvPr id="9" name="TextBox 8"/>
          <p:cNvSpPr txBox="1"/>
          <p:nvPr/>
        </p:nvSpPr>
        <p:spPr>
          <a:xfrm>
            <a:off x="5549153" y="4486836"/>
            <a:ext cx="4648200" cy="2000548"/>
          </a:xfrm>
          <a:prstGeom prst="rect">
            <a:avLst/>
          </a:prstGeom>
          <a:noFill/>
        </p:spPr>
        <p:txBody>
          <a:bodyPr wrap="square" rtlCol="0">
            <a:spAutoFit/>
          </a:bodyPr>
          <a:lstStyle/>
          <a:p>
            <a:pPr fontAlgn="base"/>
            <a:r>
              <a:rPr lang="en-US" sz="1600" dirty="0">
                <a:solidFill>
                  <a:schemeClr val="bg1"/>
                </a:solidFill>
              </a:rPr>
              <a:t>“… We in the restored Church of Jesus Christ can trace the priesthood line of authority exercised by the newest deacon in the ward, the bishop who presides over him, and the prophet who presides over all of us. That line goes back in an unbroken chain to angelic ministers who came from the Son of God Himself, bearing this incomparable gift from heaven”</a:t>
            </a:r>
          </a:p>
          <a:p>
            <a:pPr fontAlgn="base"/>
            <a:r>
              <a:rPr lang="en-US" sz="1200" dirty="0">
                <a:solidFill>
                  <a:schemeClr val="bg1"/>
                </a:solidFill>
              </a:rPr>
              <a:t> Elder Jeffrey R. Holland</a:t>
            </a:r>
          </a:p>
        </p:txBody>
      </p:sp>
      <p:grpSp>
        <p:nvGrpSpPr>
          <p:cNvPr id="15" name="Group 14"/>
          <p:cNvGrpSpPr/>
          <p:nvPr/>
        </p:nvGrpSpPr>
        <p:grpSpPr>
          <a:xfrm>
            <a:off x="6019800" y="838200"/>
            <a:ext cx="4227688" cy="3352800"/>
            <a:chOff x="4495800" y="838200"/>
            <a:chExt cx="4227688" cy="3352800"/>
          </a:xfrm>
        </p:grpSpPr>
        <p:sp>
          <p:nvSpPr>
            <p:cNvPr id="13" name="Rectangle 12"/>
            <p:cNvSpPr/>
            <p:nvPr/>
          </p:nvSpPr>
          <p:spPr>
            <a:xfrm>
              <a:off x="4495800" y="990600"/>
              <a:ext cx="4191000" cy="3200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http://4.bp.blogspot.com/_JU55cTnJRt4/TCHFGi_xR-I/AAAAAAAAALc/2jTVWZ3P2UY/s1600/LineofAuthority_Men.png"/>
            <p:cNvPicPr>
              <a:picLocks noChangeAspect="1" noChangeArrowheads="1"/>
            </p:cNvPicPr>
            <p:nvPr/>
          </p:nvPicPr>
          <p:blipFill>
            <a:blip r:embed="rId4" cstate="print"/>
            <a:srcRect/>
            <a:stretch>
              <a:fillRect/>
            </a:stretch>
          </p:blipFill>
          <p:spPr bwMode="auto">
            <a:xfrm>
              <a:off x="4648200" y="838200"/>
              <a:ext cx="4075288" cy="3352800"/>
            </a:xfrm>
            <a:prstGeom prst="rect">
              <a:avLst/>
            </a:prstGeom>
            <a:noFill/>
          </p:spPr>
        </p:pic>
      </p:grpSp>
      <p:grpSp>
        <p:nvGrpSpPr>
          <p:cNvPr id="16" name="Group 15"/>
          <p:cNvGrpSpPr/>
          <p:nvPr/>
        </p:nvGrpSpPr>
        <p:grpSpPr>
          <a:xfrm>
            <a:off x="1376083" y="3783106"/>
            <a:ext cx="3810000" cy="2819400"/>
            <a:chOff x="381000" y="3810000"/>
            <a:chExt cx="3810000" cy="2819400"/>
          </a:xfrm>
        </p:grpSpPr>
        <p:sp>
          <p:nvSpPr>
            <p:cNvPr id="14" name="Rectangle 13"/>
            <p:cNvSpPr/>
            <p:nvPr/>
          </p:nvSpPr>
          <p:spPr>
            <a:xfrm>
              <a:off x="381000" y="3810000"/>
              <a:ext cx="3810000" cy="28194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0" name="Picture 4" descr="http://1.bp.blogspot.com/_JU55cTnJRt4/TCHFHjFEIuI/AAAAAAAAALg/3ZzNqvMEVVw/s1600/LineofAuthority_Women.png"/>
            <p:cNvPicPr>
              <a:picLocks noChangeAspect="1" noChangeArrowheads="1"/>
            </p:cNvPicPr>
            <p:nvPr/>
          </p:nvPicPr>
          <p:blipFill>
            <a:blip r:embed="rId5" cstate="print"/>
            <a:srcRect/>
            <a:stretch>
              <a:fillRect/>
            </a:stretch>
          </p:blipFill>
          <p:spPr bwMode="auto">
            <a:xfrm>
              <a:off x="533400" y="3886200"/>
              <a:ext cx="3505200" cy="2644210"/>
            </a:xfrm>
            <a:prstGeom prst="rect">
              <a:avLst/>
            </a:prstGeom>
            <a:noFill/>
          </p:spPr>
        </p:pic>
      </p:grpSp>
      <p:pic>
        <p:nvPicPr>
          <p:cNvPr id="3" name="Picture 2">
            <a:extLst>
              <a:ext uri="{FF2B5EF4-FFF2-40B4-BE49-F238E27FC236}">
                <a16:creationId xmlns:a16="http://schemas.microsoft.com/office/drawing/2014/main" id="{4825BB97-0BB0-4A3D-ACBD-9CD7497DCE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8668" y="167477"/>
            <a:ext cx="1222391" cy="1526853"/>
          </a:xfrm>
          <a:prstGeom prst="rect">
            <a:avLst/>
          </a:prstGeom>
        </p:spPr>
      </p:pic>
      <p:grpSp>
        <p:nvGrpSpPr>
          <p:cNvPr id="2" name="Group 1">
            <a:extLst>
              <a:ext uri="{FF2B5EF4-FFF2-40B4-BE49-F238E27FC236}">
                <a16:creationId xmlns:a16="http://schemas.microsoft.com/office/drawing/2014/main" id="{C3A04E31-E1F0-3A8F-551F-A2FDBE5AE008}"/>
              </a:ext>
            </a:extLst>
          </p:cNvPr>
          <p:cNvGrpSpPr/>
          <p:nvPr/>
        </p:nvGrpSpPr>
        <p:grpSpPr>
          <a:xfrm>
            <a:off x="9660166" y="1694330"/>
            <a:ext cx="841987" cy="2223389"/>
            <a:chOff x="306299" y="181327"/>
            <a:chExt cx="2472659" cy="6529411"/>
          </a:xfrm>
          <a:solidFill>
            <a:schemeClr val="tx1"/>
          </a:solidFill>
        </p:grpSpPr>
        <p:sp>
          <p:nvSpPr>
            <p:cNvPr id="4" name="Oval 3">
              <a:extLst>
                <a:ext uri="{FF2B5EF4-FFF2-40B4-BE49-F238E27FC236}">
                  <a16:creationId xmlns:a16="http://schemas.microsoft.com/office/drawing/2014/main" id="{E9CA83CA-F2C0-1B0D-B117-C3B447F6D4A6}"/>
                </a:ext>
              </a:extLst>
            </p:cNvPr>
            <p:cNvSpPr/>
            <p:nvPr/>
          </p:nvSpPr>
          <p:spPr>
            <a:xfrm>
              <a:off x="838601" y="181327"/>
              <a:ext cx="1408059" cy="14035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0FCB52E5-3EF5-B4CA-A0CD-099C346A1FB3}"/>
                </a:ext>
              </a:extLst>
            </p:cNvPr>
            <p:cNvSpPr/>
            <p:nvPr/>
          </p:nvSpPr>
          <p:spPr>
            <a:xfrm rot="5400000">
              <a:off x="-944787" y="2986992"/>
              <a:ext cx="4974832" cy="2472659"/>
            </a:xfrm>
            <a:custGeom>
              <a:avLst/>
              <a:gdLst>
                <a:gd name="connsiteX0" fmla="*/ 0 w 4974832"/>
                <a:gd name="connsiteY0" fmla="*/ 521941 h 2472659"/>
                <a:gd name="connsiteX1" fmla="*/ 6858 w 4974832"/>
                <a:gd name="connsiteY1" fmla="*/ 445034 h 2472659"/>
                <a:gd name="connsiteX2" fmla="*/ 18560 w 4974832"/>
                <a:gd name="connsiteY2" fmla="*/ 402405 h 2472659"/>
                <a:gd name="connsiteX3" fmla="*/ 13892 w 4974832"/>
                <a:gd name="connsiteY3" fmla="*/ 374565 h 2472659"/>
                <a:gd name="connsiteX4" fmla="*/ 236964 w 4974832"/>
                <a:gd name="connsiteY4" fmla="*/ 120080 h 2472659"/>
                <a:gd name="connsiteX5" fmla="*/ 2054306 w 4974832"/>
                <a:gd name="connsiteY5" fmla="*/ 525 h 2472659"/>
                <a:gd name="connsiteX6" fmla="*/ 2308794 w 4974832"/>
                <a:gd name="connsiteY6" fmla="*/ 223595 h 2472659"/>
                <a:gd name="connsiteX7" fmla="*/ 2085724 w 4974832"/>
                <a:gd name="connsiteY7" fmla="*/ 478083 h 2472659"/>
                <a:gd name="connsiteX8" fmla="*/ 675046 w 4974832"/>
                <a:gd name="connsiteY8" fmla="*/ 570884 h 2472659"/>
                <a:gd name="connsiteX9" fmla="*/ 675046 w 4974832"/>
                <a:gd name="connsiteY9" fmla="*/ 647998 h 2472659"/>
                <a:gd name="connsiteX10" fmla="*/ 2570730 w 4974832"/>
                <a:gd name="connsiteY10" fmla="*/ 522363 h 2472659"/>
                <a:gd name="connsiteX11" fmla="*/ 2570730 w 4974832"/>
                <a:gd name="connsiteY11" fmla="*/ 591434 h 2472659"/>
                <a:gd name="connsiteX12" fmla="*/ 2597178 w 4974832"/>
                <a:gd name="connsiteY12" fmla="*/ 588768 h 2472659"/>
                <a:gd name="connsiteX13" fmla="*/ 2948287 w 4974832"/>
                <a:gd name="connsiteY13" fmla="*/ 588768 h 2472659"/>
                <a:gd name="connsiteX14" fmla="*/ 4592275 w 4974832"/>
                <a:gd name="connsiteY14" fmla="*/ 430818 h 2472659"/>
                <a:gd name="connsiteX15" fmla="*/ 4601746 w 4974832"/>
                <a:gd name="connsiteY15" fmla="*/ 588768 h 2472659"/>
                <a:gd name="connsiteX16" fmla="*/ 4679216 w 4974832"/>
                <a:gd name="connsiteY16" fmla="*/ 588768 h 2472659"/>
                <a:gd name="connsiteX17" fmla="*/ 4974832 w 4974832"/>
                <a:gd name="connsiteY17" fmla="*/ 884384 h 2472659"/>
                <a:gd name="connsiteX18" fmla="*/ 4974831 w 4974832"/>
                <a:gd name="connsiteY18" fmla="*/ 884384 h 2472659"/>
                <a:gd name="connsiteX19" fmla="*/ 4679215 w 4974832"/>
                <a:gd name="connsiteY19" fmla="*/ 1180000 h 2472659"/>
                <a:gd name="connsiteX20" fmla="*/ 4222970 w 4974832"/>
                <a:gd name="connsiteY20" fmla="*/ 1180000 h 2472659"/>
                <a:gd name="connsiteX21" fmla="*/ 2570730 w 4974832"/>
                <a:gd name="connsiteY21" fmla="*/ 1219657 h 2472659"/>
                <a:gd name="connsiteX22" fmla="*/ 2570729 w 4974832"/>
                <a:gd name="connsiteY22" fmla="*/ 1311066 h 2472659"/>
                <a:gd name="connsiteX23" fmla="*/ 2594745 w 4974832"/>
                <a:gd name="connsiteY23" fmla="*/ 1310080 h 2472659"/>
                <a:gd name="connsiteX24" fmla="*/ 2864128 w 4974832"/>
                <a:gd name="connsiteY24" fmla="*/ 1326108 h 2472659"/>
                <a:gd name="connsiteX25" fmla="*/ 4695977 w 4974832"/>
                <a:gd name="connsiteY25" fmla="*/ 1367903 h 2472659"/>
                <a:gd name="connsiteX26" fmla="*/ 4692042 w 4974832"/>
                <a:gd name="connsiteY26" fmla="*/ 1434871 h 2472659"/>
                <a:gd name="connsiteX27" fmla="*/ 4714313 w 4974832"/>
                <a:gd name="connsiteY27" fmla="*/ 1436197 h 2472659"/>
                <a:gd name="connsiteX28" fmla="*/ 4972472 w 4974832"/>
                <a:gd name="connsiteY28" fmla="*/ 1727020 h 2472659"/>
                <a:gd name="connsiteX29" fmla="*/ 4681648 w 4974832"/>
                <a:gd name="connsiteY29" fmla="*/ 1985178 h 2472659"/>
                <a:gd name="connsiteX30" fmla="*/ 4659775 w 4974832"/>
                <a:gd name="connsiteY30" fmla="*/ 1983876 h 2472659"/>
                <a:gd name="connsiteX31" fmla="*/ 4652526 w 4974832"/>
                <a:gd name="connsiteY31" fmla="*/ 2107209 h 2472659"/>
                <a:gd name="connsiteX32" fmla="*/ 2570730 w 4974832"/>
                <a:gd name="connsiteY32" fmla="*/ 1909686 h 2472659"/>
                <a:gd name="connsiteX33" fmla="*/ 2570730 w 4974832"/>
                <a:gd name="connsiteY33" fmla="*/ 1979115 h 2472659"/>
                <a:gd name="connsiteX34" fmla="*/ 675047 w 4974832"/>
                <a:gd name="connsiteY34" fmla="*/ 1853480 h 2472659"/>
                <a:gd name="connsiteX35" fmla="*/ 675047 w 4974832"/>
                <a:gd name="connsiteY35" fmla="*/ 1905663 h 2472659"/>
                <a:gd name="connsiteX36" fmla="*/ 2119933 w 4974832"/>
                <a:gd name="connsiteY36" fmla="*/ 2025036 h 2472659"/>
                <a:gd name="connsiteX37" fmla="*/ 2324897 w 4974832"/>
                <a:gd name="connsiteY37" fmla="*/ 2266919 h 2472659"/>
                <a:gd name="connsiteX38" fmla="*/ 2324896 w 4974832"/>
                <a:gd name="connsiteY38" fmla="*/ 2266919 h 2472659"/>
                <a:gd name="connsiteX39" fmla="*/ 2083014 w 4974832"/>
                <a:gd name="connsiteY39" fmla="*/ 2471886 h 2472659"/>
                <a:gd name="connsiteX40" fmla="*/ 383182 w 4974832"/>
                <a:gd name="connsiteY40" fmla="*/ 2331449 h 2472659"/>
                <a:gd name="connsiteX41" fmla="*/ 297666 w 4974832"/>
                <a:gd name="connsiteY41" fmla="*/ 2306705 h 2472659"/>
                <a:gd name="connsiteX42" fmla="*/ 290861 w 4974832"/>
                <a:gd name="connsiteY42" fmla="*/ 2301252 h 2472659"/>
                <a:gd name="connsiteX43" fmla="*/ 269502 w 4974832"/>
                <a:gd name="connsiteY43" fmla="*/ 2298817 h 2472659"/>
                <a:gd name="connsiteX44" fmla="*/ 1 w 4974832"/>
                <a:gd name="connsiteY44" fmla="*/ 1924956 h 2472659"/>
                <a:gd name="connsiteX45" fmla="*/ 1 w 4974832"/>
                <a:gd name="connsiteY45" fmla="*/ 1492650 h 2472659"/>
                <a:gd name="connsiteX46" fmla="*/ 248038 w 4974832"/>
                <a:gd name="connsiteY46" fmla="*/ 1320531 h 2472659"/>
                <a:gd name="connsiteX47" fmla="*/ 248039 w 4974832"/>
                <a:gd name="connsiteY47" fmla="*/ 1202739 h 2472659"/>
                <a:gd name="connsiteX48" fmla="*/ 1 w 4974832"/>
                <a:gd name="connsiteY48" fmla="*/ 1030622 h 247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974832" h="2472659">
                  <a:moveTo>
                    <a:pt x="0" y="521941"/>
                  </a:moveTo>
                  <a:cubicBezTo>
                    <a:pt x="0" y="495597"/>
                    <a:pt x="2363" y="469876"/>
                    <a:pt x="6858" y="445034"/>
                  </a:cubicBezTo>
                  <a:lnTo>
                    <a:pt x="18560" y="402405"/>
                  </a:lnTo>
                  <a:lnTo>
                    <a:pt x="13892" y="374565"/>
                  </a:lnTo>
                  <a:cubicBezTo>
                    <a:pt x="5218" y="242691"/>
                    <a:pt x="105090" y="128754"/>
                    <a:pt x="236964" y="120080"/>
                  </a:cubicBezTo>
                  <a:lnTo>
                    <a:pt x="2054306" y="525"/>
                  </a:lnTo>
                  <a:cubicBezTo>
                    <a:pt x="2186180" y="-8151"/>
                    <a:pt x="2300117" y="91721"/>
                    <a:pt x="2308794" y="223595"/>
                  </a:cubicBezTo>
                  <a:cubicBezTo>
                    <a:pt x="2317470" y="355468"/>
                    <a:pt x="2217597" y="469406"/>
                    <a:pt x="2085724" y="478083"/>
                  </a:cubicBezTo>
                  <a:lnTo>
                    <a:pt x="675046" y="570884"/>
                  </a:lnTo>
                  <a:lnTo>
                    <a:pt x="675046" y="647998"/>
                  </a:lnTo>
                  <a:lnTo>
                    <a:pt x="2570730" y="522363"/>
                  </a:lnTo>
                  <a:lnTo>
                    <a:pt x="2570730" y="591434"/>
                  </a:lnTo>
                  <a:lnTo>
                    <a:pt x="2597178" y="588768"/>
                  </a:lnTo>
                  <a:lnTo>
                    <a:pt x="2948287" y="588768"/>
                  </a:lnTo>
                  <a:lnTo>
                    <a:pt x="4592275" y="430818"/>
                  </a:lnTo>
                  <a:lnTo>
                    <a:pt x="4601746" y="588768"/>
                  </a:lnTo>
                  <a:lnTo>
                    <a:pt x="4679216" y="588768"/>
                  </a:lnTo>
                  <a:cubicBezTo>
                    <a:pt x="4842480" y="588768"/>
                    <a:pt x="4974832" y="721120"/>
                    <a:pt x="4974832" y="884384"/>
                  </a:cubicBezTo>
                  <a:lnTo>
                    <a:pt x="4974831" y="884384"/>
                  </a:lnTo>
                  <a:cubicBezTo>
                    <a:pt x="4974831" y="1047648"/>
                    <a:pt x="4842479" y="1180000"/>
                    <a:pt x="4679215" y="1180000"/>
                  </a:cubicBezTo>
                  <a:lnTo>
                    <a:pt x="4222970" y="1180000"/>
                  </a:lnTo>
                  <a:lnTo>
                    <a:pt x="2570730" y="1219657"/>
                  </a:lnTo>
                  <a:lnTo>
                    <a:pt x="2570729" y="1311066"/>
                  </a:lnTo>
                  <a:lnTo>
                    <a:pt x="2594745" y="1310080"/>
                  </a:lnTo>
                  <a:lnTo>
                    <a:pt x="2864128" y="1326108"/>
                  </a:lnTo>
                  <a:lnTo>
                    <a:pt x="4695977" y="1367903"/>
                  </a:lnTo>
                  <a:lnTo>
                    <a:pt x="4692042" y="1434871"/>
                  </a:lnTo>
                  <a:lnTo>
                    <a:pt x="4714313" y="1436197"/>
                  </a:lnTo>
                  <a:cubicBezTo>
                    <a:pt x="4865910" y="1445217"/>
                    <a:pt x="4981492" y="1575423"/>
                    <a:pt x="4972472" y="1727020"/>
                  </a:cubicBezTo>
                  <a:cubicBezTo>
                    <a:pt x="4963451" y="1878616"/>
                    <a:pt x="4833245" y="1994198"/>
                    <a:pt x="4681648" y="1985178"/>
                  </a:cubicBezTo>
                  <a:lnTo>
                    <a:pt x="4659775" y="1983876"/>
                  </a:lnTo>
                  <a:lnTo>
                    <a:pt x="4652526" y="2107209"/>
                  </a:lnTo>
                  <a:lnTo>
                    <a:pt x="2570730" y="1909686"/>
                  </a:lnTo>
                  <a:lnTo>
                    <a:pt x="2570730" y="1979115"/>
                  </a:lnTo>
                  <a:lnTo>
                    <a:pt x="675047" y="1853480"/>
                  </a:lnTo>
                  <a:lnTo>
                    <a:pt x="675047" y="1905663"/>
                  </a:lnTo>
                  <a:lnTo>
                    <a:pt x="2119933" y="2025036"/>
                  </a:lnTo>
                  <a:cubicBezTo>
                    <a:pt x="2243327" y="2035231"/>
                    <a:pt x="2335093" y="2143525"/>
                    <a:pt x="2324897" y="2266919"/>
                  </a:cubicBezTo>
                  <a:lnTo>
                    <a:pt x="2324896" y="2266919"/>
                  </a:lnTo>
                  <a:cubicBezTo>
                    <a:pt x="2314703" y="2390314"/>
                    <a:pt x="2206407" y="2482079"/>
                    <a:pt x="2083014" y="2471886"/>
                  </a:cubicBezTo>
                  <a:lnTo>
                    <a:pt x="383182" y="2331449"/>
                  </a:lnTo>
                  <a:cubicBezTo>
                    <a:pt x="352334" y="2328901"/>
                    <a:pt x="323463" y="2320220"/>
                    <a:pt x="297666" y="2306705"/>
                  </a:cubicBezTo>
                  <a:lnTo>
                    <a:pt x="290861" y="2301252"/>
                  </a:lnTo>
                  <a:lnTo>
                    <a:pt x="269502" y="2298817"/>
                  </a:lnTo>
                  <a:cubicBezTo>
                    <a:pt x="115699" y="2263232"/>
                    <a:pt x="0" y="2109370"/>
                    <a:pt x="1" y="1924956"/>
                  </a:cubicBezTo>
                  <a:lnTo>
                    <a:pt x="1" y="1492650"/>
                  </a:lnTo>
                  <a:lnTo>
                    <a:pt x="248038" y="1320531"/>
                  </a:lnTo>
                  <a:lnTo>
                    <a:pt x="248039" y="1202739"/>
                  </a:lnTo>
                  <a:lnTo>
                    <a:pt x="1" y="1030622"/>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5AA0A54A-6DFF-7AB0-298D-0FFF355AF8E4}"/>
              </a:ext>
            </a:extLst>
          </p:cNvPr>
          <p:cNvGrpSpPr/>
          <p:nvPr/>
        </p:nvGrpSpPr>
        <p:grpSpPr>
          <a:xfrm>
            <a:off x="850350" y="4366721"/>
            <a:ext cx="993197" cy="2138903"/>
            <a:chOff x="10099959" y="-80005"/>
            <a:chExt cx="1534872" cy="3305429"/>
          </a:xfrm>
          <a:solidFill>
            <a:schemeClr val="tx1"/>
          </a:solidFill>
        </p:grpSpPr>
        <p:sp>
          <p:nvSpPr>
            <p:cNvPr id="10" name="Freeform: Shape 9">
              <a:extLst>
                <a:ext uri="{FF2B5EF4-FFF2-40B4-BE49-F238E27FC236}">
                  <a16:creationId xmlns:a16="http://schemas.microsoft.com/office/drawing/2014/main" id="{1F0696AA-C6AF-25FB-A2B0-F9A6F3CE5C70}"/>
                </a:ext>
              </a:extLst>
            </p:cNvPr>
            <p:cNvSpPr/>
            <p:nvPr/>
          </p:nvSpPr>
          <p:spPr>
            <a:xfrm rot="5202139">
              <a:off x="9716213" y="1306807"/>
              <a:ext cx="2302363" cy="1534872"/>
            </a:xfrm>
            <a:custGeom>
              <a:avLst/>
              <a:gdLst>
                <a:gd name="connsiteX0" fmla="*/ 465 w 4497542"/>
                <a:gd name="connsiteY0" fmla="*/ 2227623 h 2998290"/>
                <a:gd name="connsiteX1" fmla="*/ 32870 w 4497542"/>
                <a:gd name="connsiteY1" fmla="*/ 1665221 h 2998290"/>
                <a:gd name="connsiteX2" fmla="*/ 240256 w 4497542"/>
                <a:gd name="connsiteY2" fmla="*/ 1522277 h 2998290"/>
                <a:gd name="connsiteX3" fmla="*/ 50661 w 4497542"/>
                <a:gd name="connsiteY3" fmla="*/ 1356460 h 2998290"/>
                <a:gd name="connsiteX4" fmla="*/ 83066 w 4497542"/>
                <a:gd name="connsiteY4" fmla="*/ 794057 h 2998290"/>
                <a:gd name="connsiteX5" fmla="*/ 266077 w 4497542"/>
                <a:gd name="connsiteY5" fmla="*/ 549739 h 2998290"/>
                <a:gd name="connsiteX6" fmla="*/ 372925 w 4497542"/>
                <a:gd name="connsiteY6" fmla="*/ 534501 h 2998290"/>
                <a:gd name="connsiteX7" fmla="*/ 381117 w 4497542"/>
                <a:gd name="connsiteY7" fmla="*/ 524741 h 2998290"/>
                <a:gd name="connsiteX8" fmla="*/ 461224 w 4497542"/>
                <a:gd name="connsiteY8" fmla="*/ 472879 h 2998290"/>
                <a:gd name="connsiteX9" fmla="*/ 1618769 w 4497542"/>
                <a:gd name="connsiteY9" fmla="*/ 16794 h 2998290"/>
                <a:gd name="connsiteX10" fmla="*/ 1930456 w 4497542"/>
                <a:gd name="connsiteY10" fmla="*/ 152287 h 2998290"/>
                <a:gd name="connsiteX11" fmla="*/ 1930455 w 4497542"/>
                <a:gd name="connsiteY11" fmla="*/ 152287 h 2998290"/>
                <a:gd name="connsiteX12" fmla="*/ 1794962 w 4497542"/>
                <a:gd name="connsiteY12" fmla="*/ 463975 h 2998290"/>
                <a:gd name="connsiteX13" fmla="*/ 637419 w 4497542"/>
                <a:gd name="connsiteY13" fmla="*/ 920059 h 2998290"/>
                <a:gd name="connsiteX14" fmla="*/ 628915 w 4497542"/>
                <a:gd name="connsiteY14" fmla="*/ 921572 h 2998290"/>
                <a:gd name="connsiteX15" fmla="*/ 626917 w 4497542"/>
                <a:gd name="connsiteY15" fmla="*/ 956252 h 2998290"/>
                <a:gd name="connsiteX16" fmla="*/ 2906260 w 4497542"/>
                <a:gd name="connsiteY16" fmla="*/ 569487 h 2998290"/>
                <a:gd name="connsiteX17" fmla="*/ 2874091 w 4497542"/>
                <a:gd name="connsiteY17" fmla="*/ 1127795 h 2998290"/>
                <a:gd name="connsiteX18" fmla="*/ 4286481 w 4497542"/>
                <a:gd name="connsiteY18" fmla="*/ 1127795 h 2998290"/>
                <a:gd name="connsiteX19" fmla="*/ 4497542 w 4497542"/>
                <a:gd name="connsiteY19" fmla="*/ 1338856 h 2998290"/>
                <a:gd name="connsiteX20" fmla="*/ 4497541 w 4497542"/>
                <a:gd name="connsiteY20" fmla="*/ 1338856 h 2998290"/>
                <a:gd name="connsiteX21" fmla="*/ 4286480 w 4497542"/>
                <a:gd name="connsiteY21" fmla="*/ 1549917 h 2998290"/>
                <a:gd name="connsiteX22" fmla="*/ 2849768 w 4497542"/>
                <a:gd name="connsiteY22" fmla="*/ 1549916 h 2998290"/>
                <a:gd name="connsiteX23" fmla="*/ 2837426 w 4497542"/>
                <a:gd name="connsiteY23" fmla="*/ 1764125 h 2998290"/>
                <a:gd name="connsiteX24" fmla="*/ 4277154 w 4497542"/>
                <a:gd name="connsiteY24" fmla="*/ 1847081 h 2998290"/>
                <a:gd name="connsiteX25" fmla="*/ 4475724 w 4497542"/>
                <a:gd name="connsiteY25" fmla="*/ 2069935 h 2998290"/>
                <a:gd name="connsiteX26" fmla="*/ 4475723 w 4497542"/>
                <a:gd name="connsiteY26" fmla="*/ 2069935 h 2998290"/>
                <a:gd name="connsiteX27" fmla="*/ 4252871 w 4497542"/>
                <a:gd name="connsiteY27" fmla="*/ 2268504 h 2998290"/>
                <a:gd name="connsiteX28" fmla="*/ 2813144 w 4497542"/>
                <a:gd name="connsiteY28" fmla="*/ 2185549 h 2998290"/>
                <a:gd name="connsiteX29" fmla="*/ 2782994 w 4497542"/>
                <a:gd name="connsiteY29" fmla="*/ 2708803 h 2998290"/>
                <a:gd name="connsiteX30" fmla="*/ 563159 w 4497542"/>
                <a:gd name="connsiteY30" fmla="*/ 2062798 h 2998290"/>
                <a:gd name="connsiteX31" fmla="*/ 560057 w 4497542"/>
                <a:gd name="connsiteY31" fmla="*/ 2116623 h 2998290"/>
                <a:gd name="connsiteX32" fmla="*/ 1715558 w 4497542"/>
                <a:gd name="connsiteY32" fmla="*/ 2531738 h 2998290"/>
                <a:gd name="connsiteX33" fmla="*/ 1860475 w 4497542"/>
                <a:gd name="connsiteY33" fmla="*/ 2839157 h 2998290"/>
                <a:gd name="connsiteX34" fmla="*/ 1860474 w 4497542"/>
                <a:gd name="connsiteY34" fmla="*/ 2839157 h 2998290"/>
                <a:gd name="connsiteX35" fmla="*/ 1553055 w 4497542"/>
                <a:gd name="connsiteY35" fmla="*/ 2984073 h 2998290"/>
                <a:gd name="connsiteX36" fmla="*/ 382167 w 4497542"/>
                <a:gd name="connsiteY36" fmla="*/ 2563430 h 2998290"/>
                <a:gd name="connsiteX37" fmla="*/ 305815 w 4497542"/>
                <a:gd name="connsiteY37" fmla="*/ 2517234 h 2998290"/>
                <a:gd name="connsiteX38" fmla="*/ 260263 w 4497542"/>
                <a:gd name="connsiteY38" fmla="*/ 2519190 h 2998290"/>
                <a:gd name="connsiteX39" fmla="*/ 465 w 4497542"/>
                <a:gd name="connsiteY39" fmla="*/ 2227623 h 299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97542" h="2998290">
                  <a:moveTo>
                    <a:pt x="465" y="2227623"/>
                  </a:moveTo>
                  <a:lnTo>
                    <a:pt x="32870" y="1665221"/>
                  </a:lnTo>
                  <a:lnTo>
                    <a:pt x="240256" y="1522277"/>
                  </a:lnTo>
                  <a:lnTo>
                    <a:pt x="50661" y="1356460"/>
                  </a:lnTo>
                  <a:lnTo>
                    <a:pt x="83066" y="794057"/>
                  </a:lnTo>
                  <a:cubicBezTo>
                    <a:pt x="89646" y="679865"/>
                    <a:pt x="164719" y="585890"/>
                    <a:pt x="266077" y="549739"/>
                  </a:cubicBezTo>
                  <a:lnTo>
                    <a:pt x="372925" y="534501"/>
                  </a:lnTo>
                  <a:lnTo>
                    <a:pt x="381117" y="524741"/>
                  </a:lnTo>
                  <a:cubicBezTo>
                    <a:pt x="403409" y="502887"/>
                    <a:pt x="430354" y="485042"/>
                    <a:pt x="461224" y="472879"/>
                  </a:cubicBezTo>
                  <a:lnTo>
                    <a:pt x="1618769" y="16794"/>
                  </a:lnTo>
                  <a:cubicBezTo>
                    <a:pt x="1742254" y="-31861"/>
                    <a:pt x="1881802" y="28801"/>
                    <a:pt x="1930456" y="152287"/>
                  </a:cubicBezTo>
                  <a:lnTo>
                    <a:pt x="1930455" y="152287"/>
                  </a:lnTo>
                  <a:cubicBezTo>
                    <a:pt x="1979110" y="275773"/>
                    <a:pt x="1918447" y="415319"/>
                    <a:pt x="1794962" y="463975"/>
                  </a:cubicBezTo>
                  <a:lnTo>
                    <a:pt x="637419" y="920059"/>
                  </a:lnTo>
                  <a:lnTo>
                    <a:pt x="628915" y="921572"/>
                  </a:lnTo>
                  <a:lnTo>
                    <a:pt x="626917" y="956252"/>
                  </a:lnTo>
                  <a:lnTo>
                    <a:pt x="2906260" y="569487"/>
                  </a:lnTo>
                  <a:lnTo>
                    <a:pt x="2874091" y="1127795"/>
                  </a:lnTo>
                  <a:lnTo>
                    <a:pt x="4286481" y="1127795"/>
                  </a:lnTo>
                  <a:cubicBezTo>
                    <a:pt x="4403047" y="1127795"/>
                    <a:pt x="4497542" y="1222290"/>
                    <a:pt x="4497542" y="1338856"/>
                  </a:cubicBezTo>
                  <a:lnTo>
                    <a:pt x="4497541" y="1338856"/>
                  </a:lnTo>
                  <a:cubicBezTo>
                    <a:pt x="4497541" y="1455422"/>
                    <a:pt x="4403046" y="1549917"/>
                    <a:pt x="4286480" y="1549917"/>
                  </a:cubicBezTo>
                  <a:lnTo>
                    <a:pt x="2849768" y="1549916"/>
                  </a:lnTo>
                  <a:lnTo>
                    <a:pt x="2837426" y="1764125"/>
                  </a:lnTo>
                  <a:lnTo>
                    <a:pt x="4277154" y="1847081"/>
                  </a:lnTo>
                  <a:cubicBezTo>
                    <a:pt x="4393527" y="1853786"/>
                    <a:pt x="4482430" y="1953562"/>
                    <a:pt x="4475724" y="2069935"/>
                  </a:cubicBezTo>
                  <a:lnTo>
                    <a:pt x="4475723" y="2069935"/>
                  </a:lnTo>
                  <a:cubicBezTo>
                    <a:pt x="4469018" y="2186308"/>
                    <a:pt x="4369244" y="2275210"/>
                    <a:pt x="4252871" y="2268504"/>
                  </a:cubicBezTo>
                  <a:lnTo>
                    <a:pt x="2813144" y="2185549"/>
                  </a:lnTo>
                  <a:lnTo>
                    <a:pt x="2782994" y="2708803"/>
                  </a:lnTo>
                  <a:lnTo>
                    <a:pt x="563159" y="2062798"/>
                  </a:lnTo>
                  <a:lnTo>
                    <a:pt x="560057" y="2116623"/>
                  </a:lnTo>
                  <a:lnTo>
                    <a:pt x="1715558" y="2531738"/>
                  </a:lnTo>
                  <a:cubicBezTo>
                    <a:pt x="1840468" y="2576611"/>
                    <a:pt x="1905349" y="2714248"/>
                    <a:pt x="1860475" y="2839157"/>
                  </a:cubicBezTo>
                  <a:lnTo>
                    <a:pt x="1860474" y="2839157"/>
                  </a:lnTo>
                  <a:cubicBezTo>
                    <a:pt x="1815601" y="2964066"/>
                    <a:pt x="1677965" y="3028947"/>
                    <a:pt x="1553055" y="2984073"/>
                  </a:cubicBezTo>
                  <a:lnTo>
                    <a:pt x="382167" y="2563430"/>
                  </a:lnTo>
                  <a:lnTo>
                    <a:pt x="305815" y="2517234"/>
                  </a:lnTo>
                  <a:lnTo>
                    <a:pt x="260263" y="2519190"/>
                  </a:lnTo>
                  <a:cubicBezTo>
                    <a:pt x="108008" y="2510416"/>
                    <a:pt x="-8306" y="2379878"/>
                    <a:pt x="465" y="222762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0206516-3361-5ACB-393C-B15E8417D4D0}"/>
                </a:ext>
              </a:extLst>
            </p:cNvPr>
            <p:cNvSpPr/>
            <p:nvPr/>
          </p:nvSpPr>
          <p:spPr>
            <a:xfrm>
              <a:off x="10290744" y="-80005"/>
              <a:ext cx="970486" cy="983987"/>
            </a:xfrm>
            <a:custGeom>
              <a:avLst/>
              <a:gdLst>
                <a:gd name="connsiteX0" fmla="*/ 364515 w 1083725"/>
                <a:gd name="connsiteY0" fmla="*/ 1842 h 1098801"/>
                <a:gd name="connsiteX1" fmla="*/ 404262 w 1083725"/>
                <a:gd name="connsiteY1" fmla="*/ 3434 h 1098801"/>
                <a:gd name="connsiteX2" fmla="*/ 446084 w 1083725"/>
                <a:gd name="connsiteY2" fmla="*/ 39705 h 1098801"/>
                <a:gd name="connsiteX3" fmla="*/ 490755 w 1083725"/>
                <a:gd name="connsiteY3" fmla="*/ 47983 h 1098801"/>
                <a:gd name="connsiteX4" fmla="*/ 494313 w 1083725"/>
                <a:gd name="connsiteY4" fmla="*/ 50911 h 1098801"/>
                <a:gd name="connsiteX5" fmla="*/ 503055 w 1083725"/>
                <a:gd name="connsiteY5" fmla="*/ 40669 h 1098801"/>
                <a:gd name="connsiteX6" fmla="*/ 581219 w 1083725"/>
                <a:gd name="connsiteY6" fmla="*/ 70638 h 1098801"/>
                <a:gd name="connsiteX7" fmla="*/ 582603 w 1083725"/>
                <a:gd name="connsiteY7" fmla="*/ 70473 h 1098801"/>
                <a:gd name="connsiteX8" fmla="*/ 654940 w 1083725"/>
                <a:gd name="connsiteY8" fmla="*/ 57222 h 1098801"/>
                <a:gd name="connsiteX9" fmla="*/ 754670 w 1083725"/>
                <a:gd name="connsiteY9" fmla="*/ 171548 h 1098801"/>
                <a:gd name="connsiteX10" fmla="*/ 754710 w 1083725"/>
                <a:gd name="connsiteY10" fmla="*/ 171561 h 1098801"/>
                <a:gd name="connsiteX11" fmla="*/ 790761 w 1083725"/>
                <a:gd name="connsiteY11" fmla="*/ 182798 h 1098801"/>
                <a:gd name="connsiteX12" fmla="*/ 855591 w 1083725"/>
                <a:gd name="connsiteY12" fmla="*/ 286552 h 1098801"/>
                <a:gd name="connsiteX13" fmla="*/ 856257 w 1083725"/>
                <a:gd name="connsiteY13" fmla="*/ 286745 h 1098801"/>
                <a:gd name="connsiteX14" fmla="*/ 885503 w 1083725"/>
                <a:gd name="connsiteY14" fmla="*/ 295235 h 1098801"/>
                <a:gd name="connsiteX15" fmla="*/ 913445 w 1083725"/>
                <a:gd name="connsiteY15" fmla="*/ 318228 h 1098801"/>
                <a:gd name="connsiteX16" fmla="*/ 934271 w 1083725"/>
                <a:gd name="connsiteY16" fmla="*/ 353557 h 1098801"/>
                <a:gd name="connsiteX17" fmla="*/ 939212 w 1083725"/>
                <a:gd name="connsiteY17" fmla="*/ 388954 h 1098801"/>
                <a:gd name="connsiteX18" fmla="*/ 939359 w 1083725"/>
                <a:gd name="connsiteY18" fmla="*/ 390010 h 1098801"/>
                <a:gd name="connsiteX19" fmla="*/ 1011051 w 1083725"/>
                <a:gd name="connsiteY19" fmla="*/ 463464 h 1098801"/>
                <a:gd name="connsiteX20" fmla="*/ 1005179 w 1083725"/>
                <a:gd name="connsiteY20" fmla="*/ 530652 h 1098801"/>
                <a:gd name="connsiteX21" fmla="*/ 1005255 w 1083725"/>
                <a:gd name="connsiteY21" fmla="*/ 530946 h 1098801"/>
                <a:gd name="connsiteX22" fmla="*/ 1016129 w 1083725"/>
                <a:gd name="connsiteY22" fmla="*/ 573000 h 1098801"/>
                <a:gd name="connsiteX23" fmla="*/ 1008782 w 1083725"/>
                <a:gd name="connsiteY23" fmla="*/ 608981 h 1098801"/>
                <a:gd name="connsiteX24" fmla="*/ 993542 w 1083725"/>
                <a:gd name="connsiteY24" fmla="*/ 625265 h 1098801"/>
                <a:gd name="connsiteX25" fmla="*/ 1037233 w 1083725"/>
                <a:gd name="connsiteY25" fmla="*/ 649389 h 1098801"/>
                <a:gd name="connsiteX26" fmla="*/ 1067803 w 1083725"/>
                <a:gd name="connsiteY26" fmla="*/ 694436 h 1098801"/>
                <a:gd name="connsiteX27" fmla="*/ 1056227 w 1083725"/>
                <a:gd name="connsiteY27" fmla="*/ 764905 h 1098801"/>
                <a:gd name="connsiteX28" fmla="*/ 1074826 w 1083725"/>
                <a:gd name="connsiteY28" fmla="*/ 876472 h 1098801"/>
                <a:gd name="connsiteX29" fmla="*/ 924221 w 1083725"/>
                <a:gd name="connsiteY29" fmla="*/ 956557 h 1098801"/>
                <a:gd name="connsiteX30" fmla="*/ 865321 w 1083725"/>
                <a:gd name="connsiteY30" fmla="*/ 1032567 h 1098801"/>
                <a:gd name="connsiteX31" fmla="*/ 692906 w 1083725"/>
                <a:gd name="connsiteY31" fmla="*/ 1024362 h 1098801"/>
                <a:gd name="connsiteX32" fmla="*/ 561299 w 1083725"/>
                <a:gd name="connsiteY32" fmla="*/ 1098208 h 1098801"/>
                <a:gd name="connsiteX33" fmla="*/ 386803 w 1083725"/>
                <a:gd name="connsiteY33" fmla="*/ 1026295 h 1098801"/>
                <a:gd name="connsiteX34" fmla="*/ 124822 w 1083725"/>
                <a:gd name="connsiteY34" fmla="*/ 945809 h 1098801"/>
                <a:gd name="connsiteX35" fmla="*/ 13343 w 1083725"/>
                <a:gd name="connsiteY35" fmla="*/ 875207 h 1098801"/>
                <a:gd name="connsiteX36" fmla="*/ 46750 w 1083725"/>
                <a:gd name="connsiteY36" fmla="*/ 799272 h 1098801"/>
                <a:gd name="connsiteX37" fmla="*/ 2173 w 1083725"/>
                <a:gd name="connsiteY37" fmla="*/ 713061 h 1098801"/>
                <a:gd name="connsiteX38" fmla="*/ 106635 w 1083725"/>
                <a:gd name="connsiteY38" fmla="*/ 651608 h 1098801"/>
                <a:gd name="connsiteX39" fmla="*/ 107761 w 1083725"/>
                <a:gd name="connsiteY39" fmla="*/ 649817 h 1098801"/>
                <a:gd name="connsiteX40" fmla="*/ 109172 w 1083725"/>
                <a:gd name="connsiteY40" fmla="*/ 630278 h 1098801"/>
                <a:gd name="connsiteX41" fmla="*/ 83915 w 1083725"/>
                <a:gd name="connsiteY41" fmla="*/ 634062 h 1098801"/>
                <a:gd name="connsiteX42" fmla="*/ 51176 w 1083725"/>
                <a:gd name="connsiteY42" fmla="*/ 617317 h 1098801"/>
                <a:gd name="connsiteX43" fmla="*/ 47043 w 1083725"/>
                <a:gd name="connsiteY43" fmla="*/ 532019 h 1098801"/>
                <a:gd name="connsiteX44" fmla="*/ 46266 w 1083725"/>
                <a:gd name="connsiteY44" fmla="*/ 530624 h 1098801"/>
                <a:gd name="connsiteX45" fmla="*/ 864 w 1083725"/>
                <a:gd name="connsiteY45" fmla="*/ 458473 h 1098801"/>
                <a:gd name="connsiteX46" fmla="*/ 72779 w 1083725"/>
                <a:gd name="connsiteY46" fmla="*/ 337041 h 1098801"/>
                <a:gd name="connsiteX47" fmla="*/ 72775 w 1083725"/>
                <a:gd name="connsiteY47" fmla="*/ 336998 h 1098801"/>
                <a:gd name="connsiteX48" fmla="*/ 68247 w 1083725"/>
                <a:gd name="connsiteY48" fmla="*/ 298084 h 1098801"/>
                <a:gd name="connsiteX49" fmla="*/ 144855 w 1083725"/>
                <a:gd name="connsiteY49" fmla="*/ 214272 h 1098801"/>
                <a:gd name="connsiteX50" fmla="*/ 144758 w 1083725"/>
                <a:gd name="connsiteY50" fmla="*/ 213556 h 1098801"/>
                <a:gd name="connsiteX51" fmla="*/ 140449 w 1083725"/>
                <a:gd name="connsiteY51" fmla="*/ 182091 h 1098801"/>
                <a:gd name="connsiteX52" fmla="*/ 151429 w 1083725"/>
                <a:gd name="connsiteY52" fmla="*/ 149566 h 1098801"/>
                <a:gd name="connsiteX53" fmla="*/ 178068 w 1083725"/>
                <a:gd name="connsiteY53" fmla="*/ 122311 h 1098801"/>
                <a:gd name="connsiteX54" fmla="*/ 211793 w 1083725"/>
                <a:gd name="connsiteY54" fmla="*/ 111372 h 1098801"/>
                <a:gd name="connsiteX55" fmla="*/ 212800 w 1083725"/>
                <a:gd name="connsiteY55" fmla="*/ 111046 h 1098801"/>
                <a:gd name="connsiteX56" fmla="*/ 235682 w 1083725"/>
                <a:gd name="connsiteY56" fmla="*/ 41648 h 1098801"/>
                <a:gd name="connsiteX57" fmla="*/ 255640 w 1083725"/>
                <a:gd name="connsiteY57" fmla="*/ 25198 h 1098801"/>
                <a:gd name="connsiteX58" fmla="*/ 326392 w 1083725"/>
                <a:gd name="connsiteY58" fmla="*/ 20108 h 1098801"/>
                <a:gd name="connsiteX59" fmla="*/ 326658 w 1083725"/>
                <a:gd name="connsiteY59" fmla="*/ 19982 h 109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3725" h="1098801">
                  <a:moveTo>
                    <a:pt x="364515" y="1842"/>
                  </a:moveTo>
                  <a:cubicBezTo>
                    <a:pt x="377902" y="-1026"/>
                    <a:pt x="391561" y="-583"/>
                    <a:pt x="404262" y="3434"/>
                  </a:cubicBezTo>
                  <a:cubicBezTo>
                    <a:pt x="422705" y="9260"/>
                    <a:pt x="437584" y="22157"/>
                    <a:pt x="446084" y="39705"/>
                  </a:cubicBezTo>
                  <a:cubicBezTo>
                    <a:pt x="462030" y="38833"/>
                    <a:pt x="477266" y="41752"/>
                    <a:pt x="490755" y="47983"/>
                  </a:cubicBezTo>
                  <a:lnTo>
                    <a:pt x="494313" y="50911"/>
                  </a:lnTo>
                  <a:lnTo>
                    <a:pt x="503055" y="40669"/>
                  </a:lnTo>
                  <a:cubicBezTo>
                    <a:pt x="525676" y="30017"/>
                    <a:pt x="558131" y="42460"/>
                    <a:pt x="581219" y="70638"/>
                  </a:cubicBezTo>
                  <a:cubicBezTo>
                    <a:pt x="581679" y="70576"/>
                    <a:pt x="582143" y="70535"/>
                    <a:pt x="582603" y="70473"/>
                  </a:cubicBezTo>
                  <a:cubicBezTo>
                    <a:pt x="599552" y="52474"/>
                    <a:pt x="626076" y="47620"/>
                    <a:pt x="654940" y="57222"/>
                  </a:cubicBezTo>
                  <a:cubicBezTo>
                    <a:pt x="700538" y="72399"/>
                    <a:pt x="742045" y="119991"/>
                    <a:pt x="754670" y="171548"/>
                  </a:cubicBezTo>
                  <a:lnTo>
                    <a:pt x="754710" y="171561"/>
                  </a:lnTo>
                  <a:lnTo>
                    <a:pt x="790761" y="182798"/>
                  </a:lnTo>
                  <a:cubicBezTo>
                    <a:pt x="825615" y="202598"/>
                    <a:pt x="854374" y="245329"/>
                    <a:pt x="855591" y="286552"/>
                  </a:cubicBezTo>
                  <a:lnTo>
                    <a:pt x="856257" y="286745"/>
                  </a:lnTo>
                  <a:lnTo>
                    <a:pt x="885503" y="295235"/>
                  </a:lnTo>
                  <a:cubicBezTo>
                    <a:pt x="895439" y="300674"/>
                    <a:pt x="905047" y="308497"/>
                    <a:pt x="913445" y="318228"/>
                  </a:cubicBezTo>
                  <a:cubicBezTo>
                    <a:pt x="922691" y="328936"/>
                    <a:pt x="929793" y="341152"/>
                    <a:pt x="934271" y="353557"/>
                  </a:cubicBezTo>
                  <a:lnTo>
                    <a:pt x="939212" y="388954"/>
                  </a:lnTo>
                  <a:lnTo>
                    <a:pt x="939359" y="390010"/>
                  </a:lnTo>
                  <a:cubicBezTo>
                    <a:pt x="969889" y="398872"/>
                    <a:pt x="998998" y="428698"/>
                    <a:pt x="1011051" y="463464"/>
                  </a:cubicBezTo>
                  <a:cubicBezTo>
                    <a:pt x="1020239" y="489952"/>
                    <a:pt x="1018038" y="515178"/>
                    <a:pt x="1005179" y="530652"/>
                  </a:cubicBezTo>
                  <a:lnTo>
                    <a:pt x="1005255" y="530946"/>
                  </a:lnTo>
                  <a:lnTo>
                    <a:pt x="1016129" y="573000"/>
                  </a:lnTo>
                  <a:cubicBezTo>
                    <a:pt x="1016749" y="586468"/>
                    <a:pt x="1014319" y="598874"/>
                    <a:pt x="1008782" y="608981"/>
                  </a:cubicBezTo>
                  <a:lnTo>
                    <a:pt x="993542" y="625265"/>
                  </a:lnTo>
                  <a:lnTo>
                    <a:pt x="1037233" y="649389"/>
                  </a:lnTo>
                  <a:cubicBezTo>
                    <a:pt x="1051834" y="662292"/>
                    <a:pt x="1062472" y="677703"/>
                    <a:pt x="1067803" y="694436"/>
                  </a:cubicBezTo>
                  <a:cubicBezTo>
                    <a:pt x="1075555" y="718730"/>
                    <a:pt x="1071446" y="743797"/>
                    <a:pt x="1056227" y="764905"/>
                  </a:cubicBezTo>
                  <a:cubicBezTo>
                    <a:pt x="1084577" y="799036"/>
                    <a:pt x="1091421" y="840132"/>
                    <a:pt x="1074826" y="876472"/>
                  </a:cubicBezTo>
                  <a:cubicBezTo>
                    <a:pt x="1052764" y="924784"/>
                    <a:pt x="993242" y="956437"/>
                    <a:pt x="924221" y="956557"/>
                  </a:cubicBezTo>
                  <a:cubicBezTo>
                    <a:pt x="920603" y="987781"/>
                    <a:pt x="899115" y="1015492"/>
                    <a:pt x="865321" y="1032567"/>
                  </a:cubicBezTo>
                  <a:cubicBezTo>
                    <a:pt x="813974" y="1058513"/>
                    <a:pt x="744101" y="1055184"/>
                    <a:pt x="692906" y="1024362"/>
                  </a:cubicBezTo>
                  <a:cubicBezTo>
                    <a:pt x="670943" y="1065728"/>
                    <a:pt x="620836" y="1093841"/>
                    <a:pt x="561299" y="1098208"/>
                  </a:cubicBezTo>
                  <a:cubicBezTo>
                    <a:pt x="491142" y="1103353"/>
                    <a:pt x="421508" y="1074660"/>
                    <a:pt x="386803" y="1026295"/>
                  </a:cubicBezTo>
                  <a:cubicBezTo>
                    <a:pt x="289477" y="1058483"/>
                    <a:pt x="171295" y="1022182"/>
                    <a:pt x="124822" y="945809"/>
                  </a:cubicBezTo>
                  <a:cubicBezTo>
                    <a:pt x="71365" y="944877"/>
                    <a:pt x="24222" y="915026"/>
                    <a:pt x="13343" y="875207"/>
                  </a:cubicBezTo>
                  <a:cubicBezTo>
                    <a:pt x="5459" y="846396"/>
                    <a:pt x="18150" y="817535"/>
                    <a:pt x="46750" y="799272"/>
                  </a:cubicBezTo>
                  <a:cubicBezTo>
                    <a:pt x="11055" y="778825"/>
                    <a:pt x="-6455" y="744957"/>
                    <a:pt x="2173" y="713061"/>
                  </a:cubicBezTo>
                  <a:cubicBezTo>
                    <a:pt x="12288" y="675717"/>
                    <a:pt x="55660" y="650199"/>
                    <a:pt x="106635" y="651608"/>
                  </a:cubicBezTo>
                  <a:cubicBezTo>
                    <a:pt x="107002" y="651006"/>
                    <a:pt x="107393" y="650420"/>
                    <a:pt x="107761" y="649817"/>
                  </a:cubicBezTo>
                  <a:lnTo>
                    <a:pt x="109172" y="630278"/>
                  </a:lnTo>
                  <a:lnTo>
                    <a:pt x="83915" y="634062"/>
                  </a:lnTo>
                  <a:cubicBezTo>
                    <a:pt x="71503" y="632152"/>
                    <a:pt x="60060" y="626489"/>
                    <a:pt x="51176" y="617317"/>
                  </a:cubicBezTo>
                  <a:cubicBezTo>
                    <a:pt x="30377" y="595832"/>
                    <a:pt x="28660" y="560415"/>
                    <a:pt x="47043" y="532019"/>
                  </a:cubicBezTo>
                  <a:cubicBezTo>
                    <a:pt x="46777" y="531556"/>
                    <a:pt x="46530" y="531087"/>
                    <a:pt x="46266" y="530624"/>
                  </a:cubicBezTo>
                  <a:cubicBezTo>
                    <a:pt x="20516" y="516184"/>
                    <a:pt x="3875" y="489729"/>
                    <a:pt x="864" y="458473"/>
                  </a:cubicBezTo>
                  <a:cubicBezTo>
                    <a:pt x="-3886" y="409095"/>
                    <a:pt x="26055" y="358554"/>
                    <a:pt x="72779" y="337041"/>
                  </a:cubicBezTo>
                  <a:lnTo>
                    <a:pt x="72775" y="336998"/>
                  </a:lnTo>
                  <a:lnTo>
                    <a:pt x="68247" y="298084"/>
                  </a:lnTo>
                  <a:cubicBezTo>
                    <a:pt x="72933" y="258984"/>
                    <a:pt x="103575" y="222350"/>
                    <a:pt x="144855" y="214272"/>
                  </a:cubicBezTo>
                  <a:lnTo>
                    <a:pt x="144758" y="213556"/>
                  </a:lnTo>
                  <a:lnTo>
                    <a:pt x="140449" y="182091"/>
                  </a:lnTo>
                  <a:cubicBezTo>
                    <a:pt x="141577" y="170979"/>
                    <a:pt x="145268" y="159809"/>
                    <a:pt x="151429" y="149566"/>
                  </a:cubicBezTo>
                  <a:cubicBezTo>
                    <a:pt x="158207" y="138290"/>
                    <a:pt x="167463" y="128968"/>
                    <a:pt x="178068" y="122311"/>
                  </a:cubicBezTo>
                  <a:lnTo>
                    <a:pt x="211793" y="111372"/>
                  </a:lnTo>
                  <a:lnTo>
                    <a:pt x="212800" y="111046"/>
                  </a:lnTo>
                  <a:cubicBezTo>
                    <a:pt x="209426" y="86412"/>
                    <a:pt x="218368" y="60647"/>
                    <a:pt x="235682" y="41648"/>
                  </a:cubicBezTo>
                  <a:cubicBezTo>
                    <a:pt x="241452" y="35315"/>
                    <a:pt x="248154" y="29734"/>
                    <a:pt x="255640" y="25198"/>
                  </a:cubicBezTo>
                  <a:cubicBezTo>
                    <a:pt x="278452" y="11369"/>
                    <a:pt x="305014" y="9455"/>
                    <a:pt x="326392" y="20108"/>
                  </a:cubicBezTo>
                  <a:lnTo>
                    <a:pt x="326658" y="19982"/>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3336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B4891E-36CA-4AFC-B6BA-F6EE0BA836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Priesthood Duties</a:t>
            </a:r>
          </a:p>
        </p:txBody>
      </p:sp>
      <p:sp>
        <p:nvSpPr>
          <p:cNvPr id="9" name="TextBox 8"/>
          <p:cNvSpPr txBox="1"/>
          <p:nvPr/>
        </p:nvSpPr>
        <p:spPr>
          <a:xfrm>
            <a:off x="8852042" y="221751"/>
            <a:ext cx="4648200" cy="461665"/>
          </a:xfrm>
          <a:prstGeom prst="rect">
            <a:avLst/>
          </a:prstGeom>
          <a:noFill/>
        </p:spPr>
        <p:txBody>
          <a:bodyPr wrap="square" rtlCol="0">
            <a:spAutoFit/>
          </a:bodyPr>
          <a:lstStyle/>
          <a:p>
            <a:pPr fontAlgn="base"/>
            <a:r>
              <a:rPr lang="en-US" sz="2400" dirty="0">
                <a:solidFill>
                  <a:srgbClr val="FFFF00"/>
                </a:solidFill>
              </a:rPr>
              <a:t>Read D&amp;C 20:38-84</a:t>
            </a:r>
          </a:p>
        </p:txBody>
      </p:sp>
      <p:sp>
        <p:nvSpPr>
          <p:cNvPr id="11" name="Rectangle 10"/>
          <p:cNvSpPr/>
          <p:nvPr/>
        </p:nvSpPr>
        <p:spPr>
          <a:xfrm>
            <a:off x="0" y="6488668"/>
            <a:ext cx="4572000" cy="369332"/>
          </a:xfrm>
          <a:prstGeom prst="rect">
            <a:avLst/>
          </a:prstGeom>
        </p:spPr>
        <p:txBody>
          <a:bodyPr>
            <a:spAutoFit/>
          </a:bodyPr>
          <a:lstStyle/>
          <a:p>
            <a:r>
              <a:rPr lang="en-US" dirty="0">
                <a:solidFill>
                  <a:schemeClr val="bg1"/>
                </a:solidFill>
              </a:rPr>
              <a:t>Lesson Manual--Priesthood</a:t>
            </a:r>
            <a:endParaRPr lang="en-US" sz="1200" dirty="0">
              <a:solidFill>
                <a:schemeClr val="bg1"/>
              </a:solidFill>
            </a:endParaRPr>
          </a:p>
        </p:txBody>
      </p:sp>
      <p:grpSp>
        <p:nvGrpSpPr>
          <p:cNvPr id="22" name="Group 21">
            <a:extLst>
              <a:ext uri="{FF2B5EF4-FFF2-40B4-BE49-F238E27FC236}">
                <a16:creationId xmlns:a16="http://schemas.microsoft.com/office/drawing/2014/main" id="{FAD9FE26-BAAE-411B-B21E-ACEDE2F2EC6D}"/>
              </a:ext>
            </a:extLst>
          </p:cNvPr>
          <p:cNvGrpSpPr/>
          <p:nvPr/>
        </p:nvGrpSpPr>
        <p:grpSpPr>
          <a:xfrm>
            <a:off x="394447" y="1335741"/>
            <a:ext cx="5061135" cy="2123658"/>
            <a:chOff x="394447" y="1335741"/>
            <a:chExt cx="5061135" cy="2123658"/>
          </a:xfrm>
        </p:grpSpPr>
        <p:sp>
          <p:nvSpPr>
            <p:cNvPr id="5" name="TextBox 4"/>
            <p:cNvSpPr txBox="1"/>
            <p:nvPr/>
          </p:nvSpPr>
          <p:spPr>
            <a:xfrm>
              <a:off x="394447" y="1335741"/>
              <a:ext cx="3733800" cy="2123658"/>
            </a:xfrm>
            <a:prstGeom prst="rect">
              <a:avLst/>
            </a:prstGeom>
            <a:noFill/>
          </p:spPr>
          <p:txBody>
            <a:bodyPr wrap="square" rtlCol="0">
              <a:spAutoFit/>
            </a:bodyPr>
            <a:lstStyle/>
            <a:p>
              <a:pPr fontAlgn="base"/>
              <a:r>
                <a:rPr lang="en-US" sz="1600" dirty="0">
                  <a:solidFill>
                    <a:srgbClr val="FFFF00"/>
                  </a:solidFill>
                </a:rPr>
                <a:t>Duties of a Deacon</a:t>
              </a:r>
            </a:p>
            <a:p>
              <a:pPr fontAlgn="base"/>
              <a:r>
                <a:rPr lang="en-US" sz="1600" dirty="0">
                  <a:solidFill>
                    <a:schemeClr val="bg1"/>
                  </a:solidFill>
                </a:rPr>
                <a:t>1. Pass the sacrament.</a:t>
              </a:r>
            </a:p>
            <a:p>
              <a:pPr fontAlgn="base"/>
              <a:r>
                <a:rPr lang="en-US" sz="1600" dirty="0">
                  <a:solidFill>
                    <a:schemeClr val="bg1"/>
                  </a:solidFill>
                </a:rPr>
                <a:t>2. Watch over the Church.</a:t>
              </a:r>
            </a:p>
            <a:p>
              <a:pPr fontAlgn="base"/>
              <a:r>
                <a:rPr lang="en-US" sz="1600" dirty="0">
                  <a:solidFill>
                    <a:schemeClr val="bg1"/>
                  </a:solidFill>
                </a:rPr>
                <a:t>3. Warn, expound, exhort, and teach, and invite all to come unto Christ.</a:t>
              </a:r>
            </a:p>
            <a:p>
              <a:pPr fontAlgn="base"/>
              <a:r>
                <a:rPr lang="en-US" sz="1600" dirty="0">
                  <a:solidFill>
                    <a:schemeClr val="bg1"/>
                  </a:solidFill>
                </a:rPr>
                <a:t>4. Assist the bishop with temporal things.</a:t>
              </a:r>
            </a:p>
            <a:p>
              <a:pPr fontAlgn="base"/>
              <a:r>
                <a:rPr lang="en-US" sz="1600" dirty="0">
                  <a:solidFill>
                    <a:schemeClr val="bg1"/>
                  </a:solidFill>
                </a:rPr>
                <a:t>5. Fellowship quorum members and other young men.</a:t>
              </a:r>
            </a:p>
          </p:txBody>
        </p:sp>
        <p:pic>
          <p:nvPicPr>
            <p:cNvPr id="3" name="Picture 2">
              <a:extLst>
                <a:ext uri="{FF2B5EF4-FFF2-40B4-BE49-F238E27FC236}">
                  <a16:creationId xmlns:a16="http://schemas.microsoft.com/office/drawing/2014/main" id="{091AABBB-DCE3-4427-A8FB-92DA8E75ACA3}"/>
                </a:ext>
              </a:extLst>
            </p:cNvPr>
            <p:cNvPicPr>
              <a:picLocks noChangeAspect="1"/>
            </p:cNvPicPr>
            <p:nvPr/>
          </p:nvPicPr>
          <p:blipFill rotWithShape="1">
            <a:blip r:embed="rId4">
              <a:extLst>
                <a:ext uri="{28A0092B-C50C-407E-A947-70E740481C1C}">
                  <a14:useLocalDpi xmlns:a14="http://schemas.microsoft.com/office/drawing/2010/main" val="0"/>
                </a:ext>
              </a:extLst>
            </a:blip>
            <a:srcRect l="84452" b="61299"/>
            <a:stretch/>
          </p:blipFill>
          <p:spPr>
            <a:xfrm>
              <a:off x="4338917" y="1397373"/>
              <a:ext cx="1116665" cy="1489262"/>
            </a:xfrm>
            <a:prstGeom prst="rect">
              <a:avLst/>
            </a:prstGeom>
          </p:spPr>
        </p:pic>
      </p:grpSp>
      <p:grpSp>
        <p:nvGrpSpPr>
          <p:cNvPr id="23" name="Group 22">
            <a:extLst>
              <a:ext uri="{FF2B5EF4-FFF2-40B4-BE49-F238E27FC236}">
                <a16:creationId xmlns:a16="http://schemas.microsoft.com/office/drawing/2014/main" id="{E0C2237C-48CF-46BF-8174-130D19F6461B}"/>
              </a:ext>
            </a:extLst>
          </p:cNvPr>
          <p:cNvGrpSpPr/>
          <p:nvPr/>
        </p:nvGrpSpPr>
        <p:grpSpPr>
          <a:xfrm>
            <a:off x="6078071" y="1250577"/>
            <a:ext cx="5818496" cy="2862322"/>
            <a:chOff x="6078071" y="1250577"/>
            <a:chExt cx="5818496" cy="2862322"/>
          </a:xfrm>
        </p:grpSpPr>
        <p:sp>
          <p:nvSpPr>
            <p:cNvPr id="7" name="Rectangle 6"/>
            <p:cNvSpPr/>
            <p:nvPr/>
          </p:nvSpPr>
          <p:spPr>
            <a:xfrm>
              <a:off x="6078071" y="1250577"/>
              <a:ext cx="4191000" cy="2862322"/>
            </a:xfrm>
            <a:prstGeom prst="rect">
              <a:avLst/>
            </a:prstGeom>
          </p:spPr>
          <p:txBody>
            <a:bodyPr wrap="square">
              <a:spAutoFit/>
            </a:bodyPr>
            <a:lstStyle/>
            <a:p>
              <a:r>
                <a:rPr lang="en-US" dirty="0">
                  <a:solidFill>
                    <a:srgbClr val="FFFF00"/>
                  </a:solidFill>
                </a:rPr>
                <a:t>Duties of a Teacher:</a:t>
              </a:r>
            </a:p>
            <a:p>
              <a:r>
                <a:rPr lang="en-US" dirty="0">
                  <a:solidFill>
                    <a:schemeClr val="bg1"/>
                  </a:solidFill>
                </a:rPr>
                <a:t>Worthy brethren may be ordained teachers when they are at least 14 years old. A teacher has all the responsibilities </a:t>
              </a:r>
            </a:p>
            <a:p>
              <a:r>
                <a:rPr lang="en-US" dirty="0">
                  <a:solidFill>
                    <a:schemeClr val="bg1"/>
                  </a:solidFill>
                </a:rPr>
                <a:t>of a deacon. He also has additional responsibilities. </a:t>
              </a:r>
            </a:p>
            <a:p>
              <a:r>
                <a:rPr lang="en-US" dirty="0">
                  <a:solidFill>
                    <a:schemeClr val="bg1"/>
                  </a:solidFill>
                </a:rPr>
                <a:t>“The teacher’s duty is to watch over the church always, and be with and strengthen them;” D&amp;C 53</a:t>
              </a:r>
            </a:p>
            <a:p>
              <a:endParaRPr lang="en-US" dirty="0">
                <a:solidFill>
                  <a:schemeClr val="bg1"/>
                </a:solidFill>
              </a:endParaRPr>
            </a:p>
          </p:txBody>
        </p:sp>
        <p:pic>
          <p:nvPicPr>
            <p:cNvPr id="13" name="Picture 12">
              <a:extLst>
                <a:ext uri="{FF2B5EF4-FFF2-40B4-BE49-F238E27FC236}">
                  <a16:creationId xmlns:a16="http://schemas.microsoft.com/office/drawing/2014/main" id="{90993C54-6B1D-472F-AC78-F4C509A1F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2893" y="1702294"/>
              <a:ext cx="1773674" cy="1417423"/>
            </a:xfrm>
            <a:prstGeom prst="rect">
              <a:avLst/>
            </a:prstGeom>
          </p:spPr>
        </p:pic>
      </p:grpSp>
      <p:grpSp>
        <p:nvGrpSpPr>
          <p:cNvPr id="21" name="Group 20">
            <a:extLst>
              <a:ext uri="{FF2B5EF4-FFF2-40B4-BE49-F238E27FC236}">
                <a16:creationId xmlns:a16="http://schemas.microsoft.com/office/drawing/2014/main" id="{2F002CBB-F673-4DEE-B103-F2CA9CE0051D}"/>
              </a:ext>
            </a:extLst>
          </p:cNvPr>
          <p:cNvGrpSpPr/>
          <p:nvPr/>
        </p:nvGrpSpPr>
        <p:grpSpPr>
          <a:xfrm>
            <a:off x="6732730" y="4272677"/>
            <a:ext cx="5105012" cy="2585323"/>
            <a:chOff x="6732730" y="4272677"/>
            <a:chExt cx="5105012" cy="2585323"/>
          </a:xfrm>
        </p:grpSpPr>
        <p:sp>
          <p:nvSpPr>
            <p:cNvPr id="10" name="Rectangle 9"/>
            <p:cNvSpPr/>
            <p:nvPr/>
          </p:nvSpPr>
          <p:spPr>
            <a:xfrm>
              <a:off x="8848719" y="4272677"/>
              <a:ext cx="2989023" cy="2585323"/>
            </a:xfrm>
            <a:prstGeom prst="rect">
              <a:avLst/>
            </a:prstGeom>
          </p:spPr>
          <p:txBody>
            <a:bodyPr wrap="none">
              <a:spAutoFit/>
            </a:bodyPr>
            <a:lstStyle/>
            <a:p>
              <a:pPr fontAlgn="base"/>
              <a:r>
                <a:rPr lang="en-US" dirty="0">
                  <a:solidFill>
                    <a:srgbClr val="FFFF00"/>
                  </a:solidFill>
                </a:rPr>
                <a:t>Other Duties of All:</a:t>
              </a:r>
            </a:p>
            <a:p>
              <a:pPr fontAlgn="base"/>
              <a:endParaRPr lang="en-US" dirty="0">
                <a:solidFill>
                  <a:schemeClr val="bg1"/>
                </a:solidFill>
              </a:endParaRPr>
            </a:p>
            <a:p>
              <a:pPr fontAlgn="base"/>
              <a:r>
                <a:rPr lang="en-US" dirty="0">
                  <a:solidFill>
                    <a:schemeClr val="bg1"/>
                  </a:solidFill>
                </a:rPr>
                <a:t>Set a Proper Example</a:t>
              </a:r>
            </a:p>
            <a:p>
              <a:pPr fontAlgn="base"/>
              <a:r>
                <a:rPr lang="en-US" dirty="0">
                  <a:solidFill>
                    <a:schemeClr val="bg1"/>
                  </a:solidFill>
                </a:rPr>
                <a:t>Be a Good Home Teacher</a:t>
              </a:r>
            </a:p>
            <a:p>
              <a:pPr fontAlgn="base"/>
              <a:r>
                <a:rPr lang="en-US" dirty="0">
                  <a:solidFill>
                    <a:schemeClr val="bg1"/>
                  </a:solidFill>
                </a:rPr>
                <a:t>Greet the Members at Church</a:t>
              </a:r>
            </a:p>
            <a:p>
              <a:pPr fontAlgn="base"/>
              <a:r>
                <a:rPr lang="en-US" dirty="0">
                  <a:solidFill>
                    <a:schemeClr val="bg1"/>
                  </a:solidFill>
                </a:rPr>
                <a:t>Prepare the Sacrament</a:t>
              </a:r>
            </a:p>
            <a:p>
              <a:pPr fontAlgn="base"/>
              <a:r>
                <a:rPr lang="en-US" dirty="0">
                  <a:solidFill>
                    <a:schemeClr val="bg1"/>
                  </a:solidFill>
                </a:rPr>
                <a:t>Help at Home</a:t>
              </a:r>
            </a:p>
            <a:p>
              <a:pPr fontAlgn="base"/>
              <a:r>
                <a:rPr lang="en-US" dirty="0">
                  <a:solidFill>
                    <a:schemeClr val="bg1"/>
                  </a:solidFill>
                </a:rPr>
                <a:t>Be a Peacemaker</a:t>
              </a:r>
            </a:p>
            <a:p>
              <a:pPr fontAlgn="base"/>
              <a:endParaRPr lang="en-US" dirty="0">
                <a:solidFill>
                  <a:schemeClr val="bg1"/>
                </a:solidFill>
              </a:endParaRPr>
            </a:p>
          </p:txBody>
        </p:sp>
        <p:pic>
          <p:nvPicPr>
            <p:cNvPr id="17" name="Picture 16">
              <a:extLst>
                <a:ext uri="{FF2B5EF4-FFF2-40B4-BE49-F238E27FC236}">
                  <a16:creationId xmlns:a16="http://schemas.microsoft.com/office/drawing/2014/main" id="{BC90E9BF-FE4A-4F6F-9346-30D549E43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730" y="4678011"/>
              <a:ext cx="1524000" cy="1905000"/>
            </a:xfrm>
            <a:prstGeom prst="rect">
              <a:avLst/>
            </a:prstGeom>
          </p:spPr>
        </p:pic>
      </p:grpSp>
      <p:grpSp>
        <p:nvGrpSpPr>
          <p:cNvPr id="20" name="Group 19">
            <a:extLst>
              <a:ext uri="{FF2B5EF4-FFF2-40B4-BE49-F238E27FC236}">
                <a16:creationId xmlns:a16="http://schemas.microsoft.com/office/drawing/2014/main" id="{0590D9FA-78AC-4744-A63A-7300FCC78FF7}"/>
              </a:ext>
            </a:extLst>
          </p:cNvPr>
          <p:cNvGrpSpPr/>
          <p:nvPr/>
        </p:nvGrpSpPr>
        <p:grpSpPr>
          <a:xfrm>
            <a:off x="854359" y="3760594"/>
            <a:ext cx="6402117" cy="2308324"/>
            <a:chOff x="761892" y="4870203"/>
            <a:chExt cx="6402117" cy="2308324"/>
          </a:xfrm>
        </p:grpSpPr>
        <p:sp>
          <p:nvSpPr>
            <p:cNvPr id="8" name="Rectangle 7"/>
            <p:cNvSpPr/>
            <p:nvPr/>
          </p:nvSpPr>
          <p:spPr>
            <a:xfrm>
              <a:off x="3049209" y="4870203"/>
              <a:ext cx="4114800" cy="2308324"/>
            </a:xfrm>
            <a:prstGeom prst="rect">
              <a:avLst/>
            </a:prstGeom>
          </p:spPr>
          <p:txBody>
            <a:bodyPr wrap="square">
              <a:spAutoFit/>
            </a:bodyPr>
            <a:lstStyle/>
            <a:p>
              <a:pPr fontAlgn="base"/>
              <a:r>
                <a:rPr lang="en-US" dirty="0">
                  <a:solidFill>
                    <a:srgbClr val="FFFF00"/>
                  </a:solidFill>
                </a:rPr>
                <a:t>Duties of a Priest</a:t>
              </a:r>
            </a:p>
            <a:p>
              <a:pPr fontAlgn="base"/>
              <a:r>
                <a:rPr lang="en-US" dirty="0">
                  <a:solidFill>
                    <a:schemeClr val="bg1"/>
                  </a:solidFill>
                </a:rPr>
                <a:t>1. Teach the gospel.</a:t>
              </a:r>
            </a:p>
            <a:p>
              <a:pPr fontAlgn="base"/>
              <a:r>
                <a:rPr lang="en-US" dirty="0">
                  <a:solidFill>
                    <a:schemeClr val="bg1"/>
                  </a:solidFill>
                </a:rPr>
                <a:t>2. Baptize.</a:t>
              </a:r>
            </a:p>
            <a:p>
              <a:pPr fontAlgn="base"/>
              <a:r>
                <a:rPr lang="en-US" dirty="0">
                  <a:solidFill>
                    <a:schemeClr val="bg1"/>
                  </a:solidFill>
                </a:rPr>
                <a:t>3. Administer the sacrament.</a:t>
              </a:r>
            </a:p>
            <a:p>
              <a:pPr fontAlgn="base"/>
              <a:r>
                <a:rPr lang="en-US" dirty="0">
                  <a:solidFill>
                    <a:schemeClr val="bg1"/>
                  </a:solidFill>
                </a:rPr>
                <a:t>4. Visit the members.</a:t>
              </a:r>
            </a:p>
            <a:p>
              <a:pPr fontAlgn="base"/>
              <a:r>
                <a:rPr lang="en-US" dirty="0">
                  <a:solidFill>
                    <a:schemeClr val="bg1"/>
                  </a:solidFill>
                </a:rPr>
                <a:t>5. Ordain others to the Aaronic Priesthood.</a:t>
              </a:r>
            </a:p>
            <a:p>
              <a:pPr fontAlgn="base"/>
              <a:r>
                <a:rPr lang="en-US" dirty="0">
                  <a:solidFill>
                    <a:schemeClr val="bg1"/>
                  </a:solidFill>
                </a:rPr>
                <a:t>6. Assist in missionary work.</a:t>
              </a:r>
            </a:p>
          </p:txBody>
        </p:sp>
        <p:pic>
          <p:nvPicPr>
            <p:cNvPr id="19" name="Picture 18">
              <a:extLst>
                <a:ext uri="{FF2B5EF4-FFF2-40B4-BE49-F238E27FC236}">
                  <a16:creationId xmlns:a16="http://schemas.microsoft.com/office/drawing/2014/main" id="{E7005DAC-304A-473E-98E5-CAF5E9F60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892" y="5159117"/>
              <a:ext cx="2085975" cy="1666875"/>
            </a:xfrm>
            <a:prstGeom prst="rect">
              <a:avLst/>
            </a:prstGeom>
          </p:spPr>
        </p:pic>
      </p:grpSp>
    </p:spTree>
    <p:extLst>
      <p:ext uri="{BB962C8B-B14F-4D97-AF65-F5344CB8AC3E}">
        <p14:creationId xmlns:p14="http://schemas.microsoft.com/office/powerpoint/2010/main" val="427115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CAABC9-0EBC-4653-A501-5A36056D468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Priesthood Duties</a:t>
            </a:r>
          </a:p>
        </p:txBody>
      </p:sp>
      <p:sp>
        <p:nvSpPr>
          <p:cNvPr id="5" name="TextBox 4"/>
          <p:cNvSpPr txBox="1"/>
          <p:nvPr/>
        </p:nvSpPr>
        <p:spPr>
          <a:xfrm>
            <a:off x="636494" y="1075766"/>
            <a:ext cx="4114800" cy="4770537"/>
          </a:xfrm>
          <a:prstGeom prst="rect">
            <a:avLst/>
          </a:prstGeom>
          <a:noFill/>
        </p:spPr>
        <p:txBody>
          <a:bodyPr wrap="square" rtlCol="0">
            <a:spAutoFit/>
          </a:bodyPr>
          <a:lstStyle/>
          <a:p>
            <a:pPr fontAlgn="base"/>
            <a:r>
              <a:rPr lang="en-US" sz="1600" dirty="0">
                <a:solidFill>
                  <a:schemeClr val="bg1"/>
                </a:solidFill>
              </a:rPr>
              <a:t>Elder and High Priest:</a:t>
            </a:r>
          </a:p>
          <a:p>
            <a:pPr fontAlgn="base"/>
            <a:r>
              <a:rPr lang="en-US" sz="1600" dirty="0">
                <a:solidFill>
                  <a:schemeClr val="bg1"/>
                </a:solidFill>
              </a:rPr>
              <a:t>When we are given the Melchizedek Priesthood, we are given the power to bless the spiritual lives of others. </a:t>
            </a:r>
          </a:p>
          <a:p>
            <a:pPr fontAlgn="base"/>
            <a:endParaRPr lang="en-US" sz="1600" dirty="0">
              <a:solidFill>
                <a:schemeClr val="bg1"/>
              </a:solidFill>
            </a:endParaRPr>
          </a:p>
          <a:p>
            <a:pPr fontAlgn="base"/>
            <a:r>
              <a:rPr lang="en-US" sz="1600" dirty="0">
                <a:solidFill>
                  <a:schemeClr val="bg1"/>
                </a:solidFill>
              </a:rPr>
              <a:t>The Melchizedek Priesthood “</a:t>
            </a:r>
            <a:r>
              <a:rPr lang="en-US" sz="1600" dirty="0" err="1">
                <a:solidFill>
                  <a:schemeClr val="bg1"/>
                </a:solidFill>
              </a:rPr>
              <a:t>administereth</a:t>
            </a:r>
            <a:r>
              <a:rPr lang="en-US" sz="1600" dirty="0">
                <a:solidFill>
                  <a:schemeClr val="bg1"/>
                </a:solidFill>
              </a:rPr>
              <a:t> the gospel and </a:t>
            </a:r>
            <a:r>
              <a:rPr lang="en-US" sz="1600" dirty="0" err="1">
                <a:solidFill>
                  <a:schemeClr val="bg1"/>
                </a:solidFill>
              </a:rPr>
              <a:t>holdeth</a:t>
            </a:r>
            <a:r>
              <a:rPr lang="en-US" sz="1600" dirty="0">
                <a:solidFill>
                  <a:schemeClr val="bg1"/>
                </a:solidFill>
              </a:rPr>
              <a:t> the key … of the knowledge of God. Therefore, in the ordinances thereof, the power of godliness is manifest” </a:t>
            </a:r>
            <a:r>
              <a:rPr lang="en-US" sz="1200" dirty="0">
                <a:solidFill>
                  <a:schemeClr val="bg1"/>
                </a:solidFill>
              </a:rPr>
              <a:t>(see D&amp;C 84:19–21). </a:t>
            </a:r>
          </a:p>
          <a:p>
            <a:pPr fontAlgn="base"/>
            <a:endParaRPr lang="en-US" sz="1600" dirty="0">
              <a:solidFill>
                <a:schemeClr val="bg1"/>
              </a:solidFill>
            </a:endParaRPr>
          </a:p>
          <a:p>
            <a:pPr fontAlgn="base"/>
            <a:r>
              <a:rPr lang="en-US" sz="1600" dirty="0">
                <a:solidFill>
                  <a:schemeClr val="bg1"/>
                </a:solidFill>
              </a:rPr>
              <a:t>Through the power of the Melchizedek Priesthood, we can consecrate oil, bless the sick, confer the priesthood and the </a:t>
            </a:r>
            <a:r>
              <a:rPr lang="en-US" sz="1600" dirty="0">
                <a:solidFill>
                  <a:srgbClr val="FFFF00"/>
                </a:solidFill>
              </a:rPr>
              <a:t>gift of the Holy Ghost</a:t>
            </a:r>
            <a:r>
              <a:rPr lang="en-US" sz="1600" dirty="0">
                <a:solidFill>
                  <a:schemeClr val="bg1"/>
                </a:solidFill>
              </a:rPr>
              <a:t>, ordain others to priesthood offices, dedicate graves, give blessings of comfort, bestow father’s blessings on our children, and participate in the higher temple ordinances.</a:t>
            </a:r>
          </a:p>
        </p:txBody>
      </p:sp>
      <p:sp>
        <p:nvSpPr>
          <p:cNvPr id="9" name="TextBox 8"/>
          <p:cNvSpPr txBox="1"/>
          <p:nvPr/>
        </p:nvSpPr>
        <p:spPr>
          <a:xfrm>
            <a:off x="5410200" y="838201"/>
            <a:ext cx="4648200" cy="461665"/>
          </a:xfrm>
          <a:prstGeom prst="rect">
            <a:avLst/>
          </a:prstGeom>
          <a:noFill/>
        </p:spPr>
        <p:txBody>
          <a:bodyPr wrap="square" rtlCol="0">
            <a:spAutoFit/>
          </a:bodyPr>
          <a:lstStyle/>
          <a:p>
            <a:pPr fontAlgn="base"/>
            <a:r>
              <a:rPr lang="en-US" sz="2400" dirty="0">
                <a:solidFill>
                  <a:srgbClr val="FFFF00"/>
                </a:solidFill>
              </a:rPr>
              <a:t>Read D&amp;C 20:38-84</a:t>
            </a:r>
          </a:p>
        </p:txBody>
      </p:sp>
      <p:sp>
        <p:nvSpPr>
          <p:cNvPr id="11" name="Rectangle 10"/>
          <p:cNvSpPr/>
          <p:nvPr/>
        </p:nvSpPr>
        <p:spPr>
          <a:xfrm>
            <a:off x="0" y="6488668"/>
            <a:ext cx="4572000" cy="369332"/>
          </a:xfrm>
          <a:prstGeom prst="rect">
            <a:avLst/>
          </a:prstGeom>
        </p:spPr>
        <p:txBody>
          <a:bodyPr>
            <a:spAutoFit/>
          </a:bodyPr>
          <a:lstStyle/>
          <a:p>
            <a:r>
              <a:rPr lang="en-US" dirty="0">
                <a:solidFill>
                  <a:schemeClr val="bg1"/>
                </a:solidFill>
              </a:rPr>
              <a:t>Lesson Manual--Priesthood</a:t>
            </a:r>
            <a:endParaRPr lang="en-US" sz="1200" dirty="0">
              <a:solidFill>
                <a:schemeClr val="bg1"/>
              </a:solidFill>
            </a:endParaRPr>
          </a:p>
        </p:txBody>
      </p:sp>
      <p:pic>
        <p:nvPicPr>
          <p:cNvPr id="13" name="Picture 12" descr="brendon's going away party.jpg"/>
          <p:cNvPicPr>
            <a:picLocks noChangeAspect="1"/>
          </p:cNvPicPr>
          <p:nvPr/>
        </p:nvPicPr>
        <p:blipFill>
          <a:blip r:embed="rId4" cstate="print"/>
          <a:stretch>
            <a:fillRect/>
          </a:stretch>
        </p:blipFill>
        <p:spPr>
          <a:xfrm>
            <a:off x="4876800" y="1385047"/>
            <a:ext cx="2844800" cy="2133600"/>
          </a:xfrm>
          <a:prstGeom prst="rect">
            <a:avLst/>
          </a:prstGeom>
        </p:spPr>
      </p:pic>
      <p:pic>
        <p:nvPicPr>
          <p:cNvPr id="3" name="Picture 2">
            <a:extLst>
              <a:ext uri="{FF2B5EF4-FFF2-40B4-BE49-F238E27FC236}">
                <a16:creationId xmlns:a16="http://schemas.microsoft.com/office/drawing/2014/main" id="{FF70159B-D746-4924-927E-BB052E020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598" y="3814481"/>
            <a:ext cx="2024342" cy="2523855"/>
          </a:xfrm>
          <a:prstGeom prst="rect">
            <a:avLst/>
          </a:prstGeom>
        </p:spPr>
      </p:pic>
      <p:grpSp>
        <p:nvGrpSpPr>
          <p:cNvPr id="12" name="Group 3">
            <a:extLst>
              <a:ext uri="{FF2B5EF4-FFF2-40B4-BE49-F238E27FC236}">
                <a16:creationId xmlns:a16="http://schemas.microsoft.com/office/drawing/2014/main" id="{3EDDC266-DEA1-4374-B6C9-C5564B5C6476}"/>
              </a:ext>
            </a:extLst>
          </p:cNvPr>
          <p:cNvGrpSpPr/>
          <p:nvPr/>
        </p:nvGrpSpPr>
        <p:grpSpPr>
          <a:xfrm>
            <a:off x="9377083" y="2460805"/>
            <a:ext cx="2031972" cy="2301261"/>
            <a:chOff x="71718" y="1120588"/>
            <a:chExt cx="3070535" cy="4572000"/>
          </a:xfrm>
        </p:grpSpPr>
        <p:grpSp>
          <p:nvGrpSpPr>
            <p:cNvPr id="14" name="Group 13">
              <a:extLst>
                <a:ext uri="{FF2B5EF4-FFF2-40B4-BE49-F238E27FC236}">
                  <a16:creationId xmlns:a16="http://schemas.microsoft.com/office/drawing/2014/main" id="{12ACBFAF-0949-4D05-9333-69D9B7586017}"/>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95B115D3-1E50-46FD-ABE9-809AFA52F81F}"/>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BD1C3413-3FE6-4731-84F9-9C1D5BB3E7AA}"/>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B071CFA2-330B-4059-B98D-C13EAFF07A3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9C92CDB9-BA69-47F9-AD2B-970B4D1D3597}"/>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0E9A2D87-32C8-45AC-8B65-D35466DD93F8}"/>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6194A720-6405-4679-AC31-7912B01B4ED7}"/>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EC81D86E-334E-4E14-9891-6B33A43E483A}"/>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CCF586AA-F155-43C0-9823-1E0CACE025E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33ED74B7-AED1-4DEC-A3B7-15FD875D5A5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F68DD74E-5E6A-4D42-BB29-6BA8C63ECD93}"/>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A918F36-1B3B-48AC-BDD5-8CE400C924E1}"/>
                </a:ext>
              </a:extLst>
            </p:cNvPr>
            <p:cNvSpPr txBox="1"/>
            <p:nvPr/>
          </p:nvSpPr>
          <p:spPr>
            <a:xfrm>
              <a:off x="762598" y="1414478"/>
              <a:ext cx="2379655" cy="3607680"/>
            </a:xfrm>
            <a:prstGeom prst="rect">
              <a:avLst/>
            </a:prstGeom>
            <a:noFill/>
          </p:spPr>
          <p:txBody>
            <a:bodyPr wrap="square" rtlCol="0">
              <a:spAutoFit/>
            </a:bodyPr>
            <a:lstStyle/>
            <a:p>
              <a:pPr algn="ctr"/>
              <a:r>
                <a:rPr lang="en-US" sz="1400" b="1" dirty="0"/>
                <a:t>Melchizedek Priesthood holders bestow the gift of the Holy Ghost on baptized Church members by the laying on of hands.</a:t>
              </a:r>
              <a:endParaRPr lang="en-US" sz="14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5593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339EA-74E1-4072-8D3D-3276CB4456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1"/>
            <a:ext cx="8686800" cy="584775"/>
          </a:xfrm>
          <a:prstGeom prst="rect">
            <a:avLst/>
          </a:prstGeom>
          <a:noFill/>
        </p:spPr>
        <p:txBody>
          <a:bodyPr wrap="square" rtlCol="0">
            <a:spAutoFit/>
          </a:bodyPr>
          <a:lstStyle/>
          <a:p>
            <a:pPr algn="ctr"/>
            <a:r>
              <a:rPr lang="en-US" sz="3200" dirty="0">
                <a:solidFill>
                  <a:schemeClr val="bg1"/>
                </a:solidFill>
                <a:latin typeface="Poor Richard" panose="02080502050505020702" pitchFamily="18" charset="0"/>
              </a:rPr>
              <a:t>Priesthood Holders Among the Descendants of Levi</a:t>
            </a:r>
          </a:p>
        </p:txBody>
      </p:sp>
      <p:sp>
        <p:nvSpPr>
          <p:cNvPr id="10" name="Rectangle 9"/>
          <p:cNvSpPr/>
          <p:nvPr/>
        </p:nvSpPr>
        <p:spPr>
          <a:xfrm>
            <a:off x="3366247" y="977154"/>
            <a:ext cx="5181600" cy="5262979"/>
          </a:xfrm>
          <a:prstGeom prst="rect">
            <a:avLst/>
          </a:prstGeom>
        </p:spPr>
        <p:txBody>
          <a:bodyPr wrap="square">
            <a:spAutoFit/>
          </a:bodyPr>
          <a:lstStyle/>
          <a:p>
            <a:pPr fontAlgn="base"/>
            <a:r>
              <a:rPr lang="en-US" sz="1600" dirty="0">
                <a:solidFill>
                  <a:schemeClr val="bg1"/>
                </a:solidFill>
              </a:rPr>
              <a:t>“The Nephites were descendants of Joseph. Lehi discovered this when reading the brass plates. … There were no Levites who accompanied Lehi to the Western Hemisphere. </a:t>
            </a:r>
          </a:p>
          <a:p>
            <a:pPr fontAlgn="base"/>
            <a:endParaRPr lang="en-US" sz="1600" dirty="0">
              <a:solidFill>
                <a:schemeClr val="bg1"/>
              </a:solidFill>
            </a:endParaRPr>
          </a:p>
          <a:p>
            <a:pPr fontAlgn="base"/>
            <a:r>
              <a:rPr lang="en-US" sz="1600" dirty="0">
                <a:solidFill>
                  <a:schemeClr val="bg1"/>
                </a:solidFill>
              </a:rPr>
              <a:t>Under these conditions the Nephites officiated by virtue of the Melchizedek Priesthood from the days of Lehi to the days of the appearance of our Savior among them. …</a:t>
            </a:r>
          </a:p>
          <a:p>
            <a:pPr fontAlgn="base"/>
            <a:r>
              <a:rPr lang="en-US" sz="1600" dirty="0">
                <a:solidFill>
                  <a:schemeClr val="bg1"/>
                </a:solidFill>
              </a:rPr>
              <a:t>“When the Savior came to the Nephites, he established the Church in its fulness among them. … </a:t>
            </a:r>
          </a:p>
          <a:p>
            <a:pPr fontAlgn="base"/>
            <a:endParaRPr lang="en-US" sz="1600" dirty="0">
              <a:solidFill>
                <a:schemeClr val="bg1"/>
              </a:solidFill>
            </a:endParaRPr>
          </a:p>
          <a:p>
            <a:pPr fontAlgn="base"/>
            <a:r>
              <a:rPr lang="en-US" sz="1600" dirty="0">
                <a:solidFill>
                  <a:schemeClr val="bg1"/>
                </a:solidFill>
              </a:rPr>
              <a:t>Therefore we are justified in the belief that not only was the fulness of the Melchizedek Priesthood conferred, but also the Aaronic, just as we have it in the Church today; and this Aaronic Priesthood remained with them from this time until, through wickedness, all priesthood ceased. </a:t>
            </a:r>
          </a:p>
          <a:p>
            <a:pPr fontAlgn="base"/>
            <a:endParaRPr lang="en-US" sz="1600" dirty="0">
              <a:solidFill>
                <a:schemeClr val="bg1"/>
              </a:solidFill>
            </a:endParaRPr>
          </a:p>
          <a:p>
            <a:pPr fontAlgn="base"/>
            <a:r>
              <a:rPr lang="en-US" sz="1600" dirty="0">
                <a:solidFill>
                  <a:schemeClr val="bg1"/>
                </a:solidFill>
              </a:rPr>
              <a:t>We may be assured that in the days of Moroni the Nephites did ordain teachers and priests in the Aaronic Priesthood; but before the visit of the Savior they officiated in the Melchizedek Priesthood.” </a:t>
            </a:r>
          </a:p>
          <a:p>
            <a:pPr fontAlgn="base"/>
            <a:r>
              <a:rPr lang="en-US" sz="1200" dirty="0">
                <a:solidFill>
                  <a:schemeClr val="bg1"/>
                </a:solidFill>
              </a:rPr>
              <a:t>President Joseph Fielding Smith</a:t>
            </a:r>
          </a:p>
        </p:txBody>
      </p:sp>
      <p:pic>
        <p:nvPicPr>
          <p:cNvPr id="31746" name="Picture 2" descr="https://www.lds.org/bc/content/shared/content/images/gospel-library/manual/35666/35666_all_046_12.jpg"/>
          <p:cNvPicPr>
            <a:picLocks noChangeAspect="1" noChangeArrowheads="1"/>
          </p:cNvPicPr>
          <p:nvPr/>
        </p:nvPicPr>
        <p:blipFill>
          <a:blip r:embed="rId4" cstate="print"/>
          <a:srcRect/>
          <a:stretch>
            <a:fillRect/>
          </a:stretch>
        </p:blipFill>
        <p:spPr bwMode="auto">
          <a:xfrm>
            <a:off x="8888506" y="4334435"/>
            <a:ext cx="2637692" cy="1905000"/>
          </a:xfrm>
          <a:prstGeom prst="rect">
            <a:avLst/>
          </a:prstGeom>
          <a:noFill/>
        </p:spPr>
      </p:pic>
      <p:pic>
        <p:nvPicPr>
          <p:cNvPr id="31748" name="Picture 4" descr="http://media.ldscdn.org/images/media-library/gospel-art/book-of-mormon/alma-baptizing-people-39653-gallery.jpg"/>
          <p:cNvPicPr>
            <a:picLocks noChangeAspect="1" noChangeArrowheads="1"/>
          </p:cNvPicPr>
          <p:nvPr/>
        </p:nvPicPr>
        <p:blipFill>
          <a:blip r:embed="rId5" cstate="print"/>
          <a:srcRect/>
          <a:stretch>
            <a:fillRect/>
          </a:stretch>
        </p:blipFill>
        <p:spPr bwMode="auto">
          <a:xfrm>
            <a:off x="8677835" y="887506"/>
            <a:ext cx="2959356" cy="2133600"/>
          </a:xfrm>
          <a:prstGeom prst="rect">
            <a:avLst/>
          </a:prstGeom>
          <a:noFill/>
        </p:spPr>
      </p:pic>
      <p:pic>
        <p:nvPicPr>
          <p:cNvPr id="3" name="Picture 2">
            <a:extLst>
              <a:ext uri="{FF2B5EF4-FFF2-40B4-BE49-F238E27FC236}">
                <a16:creationId xmlns:a16="http://schemas.microsoft.com/office/drawing/2014/main" id="{5ABD265B-67EF-453A-B5AA-8D065AF78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03" y="1272988"/>
            <a:ext cx="2806446" cy="2106706"/>
          </a:xfrm>
          <a:prstGeom prst="rect">
            <a:avLst/>
          </a:prstGeom>
        </p:spPr>
      </p:pic>
      <p:pic>
        <p:nvPicPr>
          <p:cNvPr id="8" name="Picture 7">
            <a:extLst>
              <a:ext uri="{FF2B5EF4-FFF2-40B4-BE49-F238E27FC236}">
                <a16:creationId xmlns:a16="http://schemas.microsoft.com/office/drawing/2014/main" id="{AAF5DA1F-D26B-414D-B564-FA8993430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10" y="4229749"/>
            <a:ext cx="2857143" cy="1428571"/>
          </a:xfrm>
          <a:prstGeom prst="rect">
            <a:avLst/>
          </a:prstGeom>
        </p:spPr>
      </p:pic>
      <p:pic>
        <p:nvPicPr>
          <p:cNvPr id="11" name="Picture 10">
            <a:extLst>
              <a:ext uri="{FF2B5EF4-FFF2-40B4-BE49-F238E27FC236}">
                <a16:creationId xmlns:a16="http://schemas.microsoft.com/office/drawing/2014/main" id="{A24575E7-F289-402A-B14E-E1DAEE4F97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647" y="159964"/>
            <a:ext cx="638045" cy="826154"/>
          </a:xfrm>
          <a:prstGeom prst="rect">
            <a:avLst/>
          </a:prstGeom>
        </p:spPr>
      </p:pic>
    </p:spTree>
    <p:extLst>
      <p:ext uri="{BB962C8B-B14F-4D97-AF65-F5344CB8AC3E}">
        <p14:creationId xmlns:p14="http://schemas.microsoft.com/office/powerpoint/2010/main" val="17496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E64CAC-703C-4338-8446-DE886B79A6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1"/>
            <a:ext cx="8686800" cy="584775"/>
          </a:xfrm>
          <a:prstGeom prst="rect">
            <a:avLst/>
          </a:prstGeom>
          <a:noFill/>
        </p:spPr>
        <p:txBody>
          <a:bodyPr wrap="square" rtlCol="0">
            <a:spAutoFit/>
          </a:bodyPr>
          <a:lstStyle/>
          <a:p>
            <a:pPr algn="ctr"/>
            <a:r>
              <a:rPr lang="en-US" sz="3200" dirty="0">
                <a:solidFill>
                  <a:schemeClr val="bg1"/>
                </a:solidFill>
                <a:latin typeface="Poor Richard" panose="02080502050505020702" pitchFamily="18" charset="0"/>
              </a:rPr>
              <a:t>Did the 12 Nephite Disciples Serve as Apostles?</a:t>
            </a:r>
          </a:p>
        </p:txBody>
      </p:sp>
      <p:sp>
        <p:nvSpPr>
          <p:cNvPr id="10" name="Rectangle 9"/>
          <p:cNvSpPr/>
          <p:nvPr/>
        </p:nvSpPr>
        <p:spPr>
          <a:xfrm>
            <a:off x="1905000" y="1143001"/>
            <a:ext cx="3810000" cy="3139321"/>
          </a:xfrm>
          <a:prstGeom prst="rect">
            <a:avLst/>
          </a:prstGeom>
        </p:spPr>
        <p:txBody>
          <a:bodyPr wrap="square">
            <a:spAutoFit/>
          </a:bodyPr>
          <a:lstStyle/>
          <a:p>
            <a:pPr fontAlgn="base"/>
            <a:r>
              <a:rPr lang="en-US" dirty="0">
                <a:solidFill>
                  <a:schemeClr val="bg1"/>
                </a:solidFill>
              </a:rPr>
              <a:t>“This book [the Book of Mormon] also tells us that our Savior made His appearance upon this continent after His resurrection; … that they had Apostles, Prophets, Pastors, Teachers, and Evangelists; the same order, the same priesthood, the same ordinances, gifts, powers, and blessings, as were enjoyed on the eastern continent”</a:t>
            </a:r>
          </a:p>
          <a:p>
            <a:pPr fontAlgn="base"/>
            <a:r>
              <a:rPr lang="en-US" dirty="0">
                <a:solidFill>
                  <a:schemeClr val="bg1"/>
                </a:solidFill>
              </a:rPr>
              <a:t> </a:t>
            </a:r>
            <a:r>
              <a:rPr lang="en-US" sz="1200" dirty="0">
                <a:solidFill>
                  <a:schemeClr val="bg1"/>
                </a:solidFill>
              </a:rPr>
              <a:t>Prophet Joseph Smith</a:t>
            </a:r>
          </a:p>
        </p:txBody>
      </p:sp>
      <p:sp>
        <p:nvSpPr>
          <p:cNvPr id="5" name="Rectangle 4"/>
          <p:cNvSpPr/>
          <p:nvPr/>
        </p:nvSpPr>
        <p:spPr>
          <a:xfrm>
            <a:off x="6248400" y="4267201"/>
            <a:ext cx="4038600" cy="2215991"/>
          </a:xfrm>
          <a:prstGeom prst="rect">
            <a:avLst/>
          </a:prstGeom>
        </p:spPr>
        <p:txBody>
          <a:bodyPr wrap="square">
            <a:spAutoFit/>
          </a:bodyPr>
          <a:lstStyle/>
          <a:p>
            <a:pPr fontAlgn="base"/>
            <a:r>
              <a:rPr lang="en-US" dirty="0">
                <a:solidFill>
                  <a:schemeClr val="bg1"/>
                </a:solidFill>
              </a:rPr>
              <a:t>“While in every instance the Nephite Twelve are spoken of as </a:t>
            </a:r>
            <a:r>
              <a:rPr lang="en-US" i="1" dirty="0">
                <a:solidFill>
                  <a:schemeClr val="bg1"/>
                </a:solidFill>
              </a:rPr>
              <a:t>disciples,</a:t>
            </a:r>
            <a:r>
              <a:rPr lang="en-US" dirty="0">
                <a:solidFill>
                  <a:schemeClr val="bg1"/>
                </a:solidFill>
              </a:rPr>
              <a:t> the fact remains that </a:t>
            </a:r>
            <a:r>
              <a:rPr lang="en-US" i="1" dirty="0">
                <a:solidFill>
                  <a:schemeClr val="bg1"/>
                </a:solidFill>
              </a:rPr>
              <a:t>they had been endowed with divine authority to be special witnesses for Christ among their own people. </a:t>
            </a:r>
            <a:r>
              <a:rPr lang="en-US" dirty="0">
                <a:solidFill>
                  <a:schemeClr val="bg1"/>
                </a:solidFill>
              </a:rPr>
              <a:t>Therefore, they were </a:t>
            </a:r>
            <a:r>
              <a:rPr lang="en-US" i="1" dirty="0">
                <a:solidFill>
                  <a:schemeClr val="bg1"/>
                </a:solidFill>
              </a:rPr>
              <a:t>virtually apostles to the Nephite race</a:t>
            </a:r>
            <a:r>
              <a:rPr lang="en-US" dirty="0">
                <a:solidFill>
                  <a:schemeClr val="bg1"/>
                </a:solidFill>
              </a:rPr>
              <a:t>” </a:t>
            </a:r>
          </a:p>
          <a:p>
            <a:pPr fontAlgn="base"/>
            <a:r>
              <a:rPr lang="en-US" sz="1200" dirty="0">
                <a:solidFill>
                  <a:schemeClr val="bg1"/>
                </a:solidFill>
              </a:rPr>
              <a:t>President Joseph Fielding Smith</a:t>
            </a:r>
          </a:p>
        </p:txBody>
      </p:sp>
      <p:sp>
        <p:nvSpPr>
          <p:cNvPr id="7" name="Rectangle 6"/>
          <p:cNvSpPr/>
          <p:nvPr/>
        </p:nvSpPr>
        <p:spPr>
          <a:xfrm>
            <a:off x="188259" y="6519446"/>
            <a:ext cx="5181600" cy="338554"/>
          </a:xfrm>
          <a:prstGeom prst="rect">
            <a:avLst/>
          </a:prstGeom>
        </p:spPr>
        <p:txBody>
          <a:bodyPr wrap="square">
            <a:spAutoFit/>
          </a:bodyPr>
          <a:lstStyle/>
          <a:p>
            <a:pPr fontAlgn="base"/>
            <a:r>
              <a:rPr lang="en-US" sz="1600" dirty="0">
                <a:solidFill>
                  <a:schemeClr val="bg1"/>
                </a:solidFill>
              </a:rPr>
              <a:t>Moroni 2:1</a:t>
            </a:r>
          </a:p>
        </p:txBody>
      </p:sp>
      <p:pic>
        <p:nvPicPr>
          <p:cNvPr id="3" name="Picture 2">
            <a:extLst>
              <a:ext uri="{FF2B5EF4-FFF2-40B4-BE49-F238E27FC236}">
                <a16:creationId xmlns:a16="http://schemas.microsoft.com/office/drawing/2014/main" id="{77AF2D19-2B15-461E-8F03-7AC07A73A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565" y="941013"/>
            <a:ext cx="4507569" cy="2922775"/>
          </a:xfrm>
          <a:prstGeom prst="rect">
            <a:avLst/>
          </a:prstGeom>
        </p:spPr>
      </p:pic>
      <p:pic>
        <p:nvPicPr>
          <p:cNvPr id="11" name="Picture 10">
            <a:extLst>
              <a:ext uri="{FF2B5EF4-FFF2-40B4-BE49-F238E27FC236}">
                <a16:creationId xmlns:a16="http://schemas.microsoft.com/office/drawing/2014/main" id="{BB4B52C2-632B-4B0C-AE52-33F549D88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894" y="4513850"/>
            <a:ext cx="2743200" cy="1895475"/>
          </a:xfrm>
          <a:prstGeom prst="rect">
            <a:avLst/>
          </a:prstGeom>
        </p:spPr>
      </p:pic>
      <p:pic>
        <p:nvPicPr>
          <p:cNvPr id="14" name="Picture 13">
            <a:extLst>
              <a:ext uri="{FF2B5EF4-FFF2-40B4-BE49-F238E27FC236}">
                <a16:creationId xmlns:a16="http://schemas.microsoft.com/office/drawing/2014/main" id="{9CF2B36C-0031-4EB4-AF96-DB008142A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5435" y="5520858"/>
            <a:ext cx="638045" cy="826154"/>
          </a:xfrm>
          <a:prstGeom prst="rect">
            <a:avLst/>
          </a:prstGeom>
        </p:spPr>
      </p:pic>
      <p:pic>
        <p:nvPicPr>
          <p:cNvPr id="15" name="Picture 14">
            <a:extLst>
              <a:ext uri="{FF2B5EF4-FFF2-40B4-BE49-F238E27FC236}">
                <a16:creationId xmlns:a16="http://schemas.microsoft.com/office/drawing/2014/main" id="{D03AB22C-2CD1-4798-A6B9-E972B4BFF7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5" y="1013938"/>
            <a:ext cx="800100" cy="1073980"/>
          </a:xfrm>
          <a:prstGeom prst="rect">
            <a:avLst/>
          </a:prstGeom>
        </p:spPr>
      </p:pic>
    </p:spTree>
    <p:extLst>
      <p:ext uri="{BB962C8B-B14F-4D97-AF65-F5344CB8AC3E}">
        <p14:creationId xmlns:p14="http://schemas.microsoft.com/office/powerpoint/2010/main" val="35961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9F5A1-B7DD-4D10-BA17-899BC5496BA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5" name="TextBox 4"/>
          <p:cNvSpPr txBox="1"/>
          <p:nvPr/>
        </p:nvSpPr>
        <p:spPr>
          <a:xfrm>
            <a:off x="412376" y="0"/>
            <a:ext cx="11779624" cy="6186309"/>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Video: Blessings of the Priesthood</a:t>
            </a:r>
          </a:p>
          <a:p>
            <a:endParaRPr lang="en-US" dirty="0">
              <a:solidFill>
                <a:schemeClr val="bg1"/>
              </a:solidFill>
            </a:endParaRPr>
          </a:p>
          <a:p>
            <a:r>
              <a:rPr lang="en-US" b="0" i="0" dirty="0">
                <a:solidFill>
                  <a:schemeClr val="bg1"/>
                </a:solidFill>
                <a:effectLst/>
                <a:latin typeface="Abadi" panose="020B0604020104020204" pitchFamily="34" charset="0"/>
              </a:rPr>
              <a:t>Thomas S. Monson, “</a:t>
            </a:r>
            <a:r>
              <a:rPr lang="en-US" b="0" i="0" u="none" strike="noStrike" dirty="0">
                <a:solidFill>
                  <a:schemeClr val="bg1"/>
                </a:solidFill>
                <a:effectLst/>
                <a:latin typeface="Abadi" panose="020B0604020104020204" pitchFamily="34" charset="0"/>
              </a:rPr>
              <a:t>Be Strong and of a Good Courage</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May 2014, 67)</a:t>
            </a:r>
            <a:r>
              <a:rPr lang="en-US" dirty="0">
                <a:solidFill>
                  <a:schemeClr val="bg1"/>
                </a:solidFill>
              </a:rPr>
              <a:t> </a:t>
            </a:r>
          </a:p>
          <a:p>
            <a:endParaRPr lang="en-US" dirty="0">
              <a:solidFill>
                <a:schemeClr val="bg1"/>
              </a:solidFill>
            </a:endParaRPr>
          </a:p>
          <a:p>
            <a:r>
              <a:rPr lang="en-US" dirty="0">
                <a:solidFill>
                  <a:schemeClr val="bg1"/>
                </a:solidFill>
              </a:rPr>
              <a:t>President Gordon B. Hinckley (“A Testimony Vibrant and True,” </a:t>
            </a:r>
            <a:r>
              <a:rPr lang="en-US" i="1" dirty="0">
                <a:solidFill>
                  <a:schemeClr val="bg1"/>
                </a:solidFill>
              </a:rPr>
              <a:t>Ensign,</a:t>
            </a:r>
            <a:r>
              <a:rPr lang="en-US" dirty="0">
                <a:solidFill>
                  <a:schemeClr val="bg1"/>
                </a:solidFill>
              </a:rPr>
              <a:t> Aug. 2005, 4).</a:t>
            </a:r>
          </a:p>
          <a:p>
            <a:endParaRPr lang="en-US" dirty="0">
              <a:solidFill>
                <a:schemeClr val="bg1"/>
              </a:solidFill>
            </a:endParaRPr>
          </a:p>
          <a:p>
            <a:r>
              <a:rPr lang="en-US" dirty="0">
                <a:solidFill>
                  <a:schemeClr val="bg1"/>
                </a:solidFill>
              </a:rPr>
              <a:t>(Catherine Hall, “Standing Up, Standing Out,” </a:t>
            </a:r>
            <a:r>
              <a:rPr lang="en-US" i="1" dirty="0">
                <a:solidFill>
                  <a:schemeClr val="bg1"/>
                </a:solidFill>
              </a:rPr>
              <a:t>New Era,</a:t>
            </a:r>
            <a:r>
              <a:rPr lang="en-US" dirty="0">
                <a:solidFill>
                  <a:schemeClr val="bg1"/>
                </a:solidFill>
              </a:rPr>
              <a:t> Feb. 2012, 11).</a:t>
            </a:r>
          </a:p>
          <a:p>
            <a:endParaRPr lang="en-US" dirty="0">
              <a:solidFill>
                <a:schemeClr val="bg1"/>
              </a:solidFill>
            </a:endParaRPr>
          </a:p>
          <a:p>
            <a:r>
              <a:rPr lang="en-US" dirty="0">
                <a:solidFill>
                  <a:schemeClr val="bg1"/>
                </a:solidFill>
              </a:rPr>
              <a:t>Handbook 2 Administering the Church 20.1, 20.3.10</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Vol. 4 pg. 323</a:t>
            </a:r>
          </a:p>
          <a:p>
            <a:endParaRPr lang="en-US" dirty="0">
              <a:solidFill>
                <a:schemeClr val="bg1"/>
              </a:solidFill>
            </a:endParaRPr>
          </a:p>
          <a:p>
            <a:r>
              <a:rPr lang="en-US" dirty="0">
                <a:solidFill>
                  <a:schemeClr val="bg1"/>
                </a:solidFill>
              </a:rPr>
              <a:t>Elder Jeffrey R. Holland  (“Our Most Distinguishing Feature,”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2005, 44).</a:t>
            </a:r>
          </a:p>
          <a:p>
            <a:endParaRPr lang="en-US" dirty="0">
              <a:solidFill>
                <a:schemeClr val="bg1"/>
              </a:solidFill>
            </a:endParaRPr>
          </a:p>
          <a:p>
            <a:r>
              <a:rPr lang="en-US" dirty="0">
                <a:solidFill>
                  <a:schemeClr val="bg1"/>
                </a:solidFill>
              </a:rPr>
              <a:t>Duties and Blessings of the Priesthood: Basic Manual for Priesthood Holders, Part A Lessons 5,6,7, and 9</a:t>
            </a:r>
          </a:p>
          <a:p>
            <a:endParaRPr lang="en-US" dirty="0">
              <a:solidFill>
                <a:schemeClr val="bg1"/>
              </a:solidFill>
            </a:endParaRPr>
          </a:p>
          <a:p>
            <a:r>
              <a:rPr lang="en-US" dirty="0">
                <a:solidFill>
                  <a:schemeClr val="bg1"/>
                </a:solidFill>
              </a:rPr>
              <a:t>President Joseph Fielding Smith  (</a:t>
            </a:r>
            <a:r>
              <a:rPr lang="en-US" i="1" dirty="0">
                <a:solidFill>
                  <a:schemeClr val="bg1"/>
                </a:solidFill>
              </a:rPr>
              <a:t>Answers to Gospel Questions,</a:t>
            </a:r>
            <a:r>
              <a:rPr lang="en-US" dirty="0">
                <a:solidFill>
                  <a:schemeClr val="bg1"/>
                </a:solidFill>
              </a:rPr>
              <a:t> comp. Joseph Fielding Smith Jr., 5 vols. [1957–66], 1:124, 126</a:t>
            </a:r>
          </a:p>
          <a:p>
            <a:endParaRPr lang="en-US" dirty="0">
              <a:solidFill>
                <a:schemeClr val="bg1"/>
              </a:solidFill>
            </a:endParaRPr>
          </a:p>
          <a:p>
            <a:r>
              <a:rPr lang="en-US" dirty="0">
                <a:solidFill>
                  <a:schemeClr val="bg1"/>
                </a:solidFill>
              </a:rPr>
              <a:t>Prophet Joseph Smith(</a:t>
            </a:r>
            <a:r>
              <a:rPr lang="en-US" i="1" dirty="0">
                <a:solidFill>
                  <a:schemeClr val="bg1"/>
                </a:solidFill>
              </a:rPr>
              <a:t>History of the Church,</a:t>
            </a:r>
            <a:r>
              <a:rPr lang="en-US" dirty="0">
                <a:solidFill>
                  <a:schemeClr val="bg1"/>
                </a:solidFill>
              </a:rPr>
              <a:t> 4:538).</a:t>
            </a:r>
          </a:p>
          <a:p>
            <a:endParaRPr lang="en-US" dirty="0">
              <a:solidFill>
                <a:schemeClr val="bg1"/>
              </a:solidFill>
            </a:endParaRPr>
          </a:p>
          <a:p>
            <a:r>
              <a:rPr lang="en-US" dirty="0">
                <a:solidFill>
                  <a:schemeClr val="bg1"/>
                </a:solidFill>
              </a:rPr>
              <a:t>President Joseph Fielding Smith (</a:t>
            </a:r>
            <a:r>
              <a:rPr lang="en-US" i="1" dirty="0">
                <a:solidFill>
                  <a:schemeClr val="bg1"/>
                </a:solidFill>
              </a:rPr>
              <a:t>Doctrines of Salvation,</a:t>
            </a:r>
            <a:r>
              <a:rPr lang="en-US" dirty="0">
                <a:solidFill>
                  <a:schemeClr val="bg1"/>
                </a:solidFill>
              </a:rPr>
              <a:t> comp. Bruce R. McConkie, 3 vols. [1954–56], 3:158).</a:t>
            </a:r>
          </a:p>
        </p:txBody>
      </p:sp>
      <p:grpSp>
        <p:nvGrpSpPr>
          <p:cNvPr id="7" name="Group 6">
            <a:extLst>
              <a:ext uri="{FF2B5EF4-FFF2-40B4-BE49-F238E27FC236}">
                <a16:creationId xmlns:a16="http://schemas.microsoft.com/office/drawing/2014/main" id="{0A0902D7-68D6-4E91-A3F4-5BFF71A5F4C7}"/>
              </a:ext>
            </a:extLst>
          </p:cNvPr>
          <p:cNvGrpSpPr/>
          <p:nvPr/>
        </p:nvGrpSpPr>
        <p:grpSpPr>
          <a:xfrm>
            <a:off x="3779770" y="92075"/>
            <a:ext cx="562782" cy="712857"/>
            <a:chOff x="7543800" y="3810000"/>
            <a:chExt cx="1143000" cy="1447800"/>
          </a:xfrm>
        </p:grpSpPr>
        <p:sp>
          <p:nvSpPr>
            <p:cNvPr id="8" name="Trapezoid 7">
              <a:extLst>
                <a:ext uri="{FF2B5EF4-FFF2-40B4-BE49-F238E27FC236}">
                  <a16:creationId xmlns:a16="http://schemas.microsoft.com/office/drawing/2014/main" id="{7807599F-0D34-4DA9-82D1-9A99FCB9C58E}"/>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0D1E2C9F-EF59-4C7C-84C7-EE53B46D92CD}"/>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AC5CCACC-D0B7-4E6F-B0D6-FEC4E599CD07}"/>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EF44AB64-474E-4DC7-947E-3BE5874676FD}"/>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F261A3-F523-4EAA-9E50-93D253ADCAF9}"/>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645B090B-6A3E-4FC1-B77C-C887D4C7F3C7}"/>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363FA3E9-4B5C-4D74-B8A3-3D71DD5BBA8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ADA13D-86E0-4943-AD11-9F6224E9A55D}"/>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0F6005-47D9-48C1-89B8-81E8C5EDBAB0}"/>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1463513-2FA0-4098-8DF6-412E502121A2}"/>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045407B3-E52B-4009-A5BE-D5A29103619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747D5BE-6865-4FEE-83D5-EFE84A65F695}"/>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B10FEA07-C1B8-41CB-9D4B-764334D84D48}"/>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FA87D368-C353-43CD-9822-597F7CFD65F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2D3E64-9809-49D4-B9EE-DC9C5DDD1DD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5E75B24-E0BA-4A54-A19A-071784371236}"/>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033F5C-0800-487B-B89A-B6E61821A130}"/>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8D4EC14-A305-41BA-8373-2C8B25BD1AE0}"/>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Footer Placeholder 14">
            <a:extLst>
              <a:ext uri="{FF2B5EF4-FFF2-40B4-BE49-F238E27FC236}">
                <a16:creationId xmlns:a16="http://schemas.microsoft.com/office/drawing/2014/main" id="{F4B06B28-CFC5-4543-87F7-F3A8C7399D0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8724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67186-FA78-826B-45B9-6EA037EE79B6}"/>
              </a:ext>
            </a:extLst>
          </p:cNvPr>
          <p:cNvSpPr txBox="1"/>
          <p:nvPr/>
        </p:nvSpPr>
        <p:spPr>
          <a:xfrm>
            <a:off x="3" y="-43213"/>
            <a:ext cx="7170189" cy="2246769"/>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Being True to the Faith:</a:t>
            </a:r>
          </a:p>
          <a:p>
            <a:pPr algn="l" fontAlgn="base"/>
            <a:r>
              <a:rPr lang="en-US" sz="1400" b="0" i="0" dirty="0">
                <a:solidFill>
                  <a:srgbClr val="212225"/>
                </a:solidFill>
                <a:effectLst/>
              </a:rPr>
              <a:t>While some are neglecting their faith, others are searching for the truth. We have taken upon ourselves the name of the Savior. What more are we to do? …</a:t>
            </a:r>
          </a:p>
          <a:p>
            <a:pPr algn="l" fontAlgn="base"/>
            <a:r>
              <a:rPr lang="en-US" sz="1400" b="0" i="0" dirty="0">
                <a:solidFill>
                  <a:srgbClr val="212225"/>
                </a:solidFill>
                <a:effectLst/>
              </a:rPr>
              <a:t>You and I speak of Jesus Christ, but maybe we can do a little better. If the world is going to speak less of Him, who is going to speak more of Him? We are! Along with other devoted Christians! …</a:t>
            </a:r>
          </a:p>
          <a:p>
            <a:pPr algn="l" fontAlgn="base"/>
            <a:r>
              <a:rPr lang="en-US" sz="1400" b="0" i="0" dirty="0">
                <a:solidFill>
                  <a:srgbClr val="212225"/>
                </a:solidFill>
                <a:effectLst/>
              </a:rPr>
              <a:t>As the world speaks less of Jesus Christ, let us speak more of Him. As our true colors as His disciples are revealed, many around us will be prepared to listen. As we share the light we have received from Him, His light and His transcendent saving power will shine on those willing to open their hearts. Jesus said, “I … come [as] a light into the world” [</a:t>
            </a:r>
            <a:r>
              <a:rPr lang="en-US" sz="1400" b="0" i="0" u="none" strike="noStrike" dirty="0">
                <a:solidFill>
                  <a:srgbClr val="212225"/>
                </a:solidFill>
                <a:effectLst/>
              </a:rPr>
              <a:t>John 12:46</a:t>
            </a:r>
            <a:r>
              <a:rPr lang="en-US" sz="1400" b="0" i="0" dirty="0">
                <a:solidFill>
                  <a:srgbClr val="212225"/>
                </a:solidFill>
                <a:effectLst/>
              </a:rPr>
              <a:t>]. (Neil L. Andersen, “</a:t>
            </a:r>
            <a:r>
              <a:rPr lang="en-US" sz="1400" b="0" i="0" u="none" strike="noStrike" dirty="0">
                <a:solidFill>
                  <a:srgbClr val="212225"/>
                </a:solidFill>
                <a:effectLst/>
              </a:rPr>
              <a:t>We Talk of Christ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2020, 88–90)</a:t>
            </a:r>
          </a:p>
        </p:txBody>
      </p:sp>
      <p:sp>
        <p:nvSpPr>
          <p:cNvPr id="5" name="TextBox 4">
            <a:extLst>
              <a:ext uri="{FF2B5EF4-FFF2-40B4-BE49-F238E27FC236}">
                <a16:creationId xmlns:a16="http://schemas.microsoft.com/office/drawing/2014/main" id="{F186DA80-74C1-2BEC-52F5-AB33409BF42A}"/>
              </a:ext>
            </a:extLst>
          </p:cNvPr>
          <p:cNvSpPr txBox="1"/>
          <p:nvPr/>
        </p:nvSpPr>
        <p:spPr>
          <a:xfrm>
            <a:off x="2" y="2221811"/>
            <a:ext cx="7170190" cy="2246769"/>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Jesus Christ enters into our heart:</a:t>
            </a:r>
          </a:p>
          <a:p>
            <a:pPr algn="l" fontAlgn="base"/>
            <a:r>
              <a:rPr lang="en-US" sz="1400" b="0" i="0" dirty="0">
                <a:solidFill>
                  <a:srgbClr val="212225"/>
                </a:solidFill>
                <a:effectLst/>
              </a:rPr>
              <a:t>To persevere firm and steadfast in the faith of Christ requires that the gospel of Jesus Christ penetrate one’s heart and soul, meaning that the gospel becomes not just one of many influences in a person’s life but the defining focus of his or her life and character. …</a:t>
            </a:r>
          </a:p>
          <a:p>
            <a:pPr algn="l" fontAlgn="base"/>
            <a:r>
              <a:rPr lang="en-US" sz="1400" b="0" i="0" dirty="0">
                <a:solidFill>
                  <a:srgbClr val="212225"/>
                </a:solidFill>
                <a:effectLst/>
              </a:rPr>
              <a:t>Most of us find ourselves at this moment on a continuum between a socially motivated participation in gospel rituals on the one hand and a fully developed, Christlike commitment to the will of God on the other. Somewhere along that continuum, the good news of the gospel of Jesus Christ enters into our heart and takes possession of our soul. It may not happen in an instant, but we should all be moving toward that blessed state. (D. Todd Christofferson, “</a:t>
            </a:r>
            <a:r>
              <a:rPr lang="en-US" sz="1400" b="0" i="0" u="none" strike="noStrike" dirty="0">
                <a:solidFill>
                  <a:srgbClr val="212225"/>
                </a:solidFill>
                <a:effectLst/>
              </a:rPr>
              <a:t>Firm and Steadfast in the Faith of Christ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2018, 31–32)</a:t>
            </a:r>
          </a:p>
        </p:txBody>
      </p:sp>
      <p:sp>
        <p:nvSpPr>
          <p:cNvPr id="6" name="TextBox 5">
            <a:extLst>
              <a:ext uri="{FF2B5EF4-FFF2-40B4-BE49-F238E27FC236}">
                <a16:creationId xmlns:a16="http://schemas.microsoft.com/office/drawing/2014/main" id="{B9BE38AF-CE8E-DF82-A4AD-04869D7B1BFF}"/>
              </a:ext>
            </a:extLst>
          </p:cNvPr>
          <p:cNvSpPr txBox="1"/>
          <p:nvPr/>
        </p:nvSpPr>
        <p:spPr>
          <a:xfrm>
            <a:off x="0" y="4404158"/>
            <a:ext cx="7177277" cy="2246769"/>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Divine Authority:</a:t>
            </a:r>
          </a:p>
          <a:p>
            <a:pPr algn="l" fontAlgn="base"/>
            <a:r>
              <a:rPr lang="en-US" sz="1400" b="0" i="0" dirty="0">
                <a:solidFill>
                  <a:srgbClr val="000000"/>
                </a:solidFill>
                <a:effectLst/>
              </a:rPr>
              <a:t>Acting with divine authority requires more than mere social contract. It cannot be generated by theological training or a commission from the congregation. No, in the authorized work of God there has to be power greater than that already possessed by the people in the pews or in the streets or in the seminaries—a fact that many honest religious seekers had known and openly acknowledged for generations leading up to the Restoration. …</a:t>
            </a:r>
          </a:p>
          <a:p>
            <a:pPr algn="l" fontAlgn="base"/>
            <a:r>
              <a:rPr lang="en-US" sz="1400" b="0" i="0" dirty="0">
                <a:solidFill>
                  <a:srgbClr val="000000"/>
                </a:solidFill>
                <a:effectLst/>
              </a:rPr>
              <a:t>… [The priesthood line of authority of each priesthood holder in the Church] goes back in an unbroken chain to angelic ministers who came from the Son of God Himself, bearing this incomparable gift from heaven. (Jeffrey R. Holland, “</a:t>
            </a:r>
            <a:r>
              <a:rPr lang="en-US" sz="1400" b="0" i="0" u="none" strike="noStrike" dirty="0">
                <a:solidFill>
                  <a:srgbClr val="000000"/>
                </a:solidFill>
                <a:effectLst/>
              </a:rPr>
              <a:t>Our Most Distinguishing Feature</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2005, 44)</a:t>
            </a:r>
          </a:p>
        </p:txBody>
      </p:sp>
      <p:sp>
        <p:nvSpPr>
          <p:cNvPr id="7" name="TextBox 6">
            <a:extLst>
              <a:ext uri="{FF2B5EF4-FFF2-40B4-BE49-F238E27FC236}">
                <a16:creationId xmlns:a16="http://schemas.microsoft.com/office/drawing/2014/main" id="{8D8C0BEA-10B4-8D63-914E-FE3487179223}"/>
              </a:ext>
            </a:extLst>
          </p:cNvPr>
          <p:cNvSpPr txBox="1"/>
          <p:nvPr/>
        </p:nvSpPr>
        <p:spPr>
          <a:xfrm>
            <a:off x="7177277" y="-43213"/>
            <a:ext cx="4922573" cy="3970318"/>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Priesthood Blessings:</a:t>
            </a:r>
          </a:p>
          <a:p>
            <a:pPr algn="l" fontAlgn="base"/>
            <a:r>
              <a:rPr lang="en-US" sz="1400" b="0" i="0" dirty="0">
                <a:solidFill>
                  <a:srgbClr val="212225"/>
                </a:solidFill>
                <a:effectLst/>
              </a:rPr>
              <a:t>We all know that the priesthood is much more than just a name or title. The Prophet Joseph taught that “the Priesthood is an everlasting principle, and existed with God from eternity … to eternity, without beginning of days or end of years” [</a:t>
            </a:r>
            <a:r>
              <a:rPr lang="en-US" sz="1400" b="0" i="1" dirty="0">
                <a:solidFill>
                  <a:srgbClr val="212225"/>
                </a:solidFill>
                <a:effectLst/>
              </a:rPr>
              <a:t>Teachings of Presidents of the Church: Joseph Smith</a:t>
            </a:r>
            <a:r>
              <a:rPr lang="en-US" sz="1400" b="0" i="0" dirty="0">
                <a:solidFill>
                  <a:srgbClr val="212225"/>
                </a:solidFill>
                <a:effectLst/>
              </a:rPr>
              <a:t> (2007), </a:t>
            </a:r>
            <a:r>
              <a:rPr lang="en-US" sz="1400" b="0" i="0" u="none" strike="noStrike" dirty="0">
                <a:solidFill>
                  <a:srgbClr val="212225"/>
                </a:solidFill>
                <a:effectLst/>
              </a:rPr>
              <a:t>104</a:t>
            </a:r>
            <a:r>
              <a:rPr lang="en-US" sz="1400" b="0" i="0" dirty="0">
                <a:solidFill>
                  <a:srgbClr val="212225"/>
                </a:solidFill>
                <a:effectLst/>
              </a:rPr>
              <a:t>]. It holds “even the key of the knowledge of God” [</a:t>
            </a:r>
            <a:r>
              <a:rPr lang="en-US" sz="1400" b="0" i="0" u="none" strike="noStrike" dirty="0">
                <a:solidFill>
                  <a:srgbClr val="212225"/>
                </a:solidFill>
                <a:effectLst/>
              </a:rPr>
              <a:t>Doctrine and Covenants 84:19</a:t>
            </a:r>
            <a:r>
              <a:rPr lang="en-US" sz="1400" b="0" i="0" dirty="0">
                <a:solidFill>
                  <a:srgbClr val="212225"/>
                </a:solidFill>
                <a:effectLst/>
              </a:rPr>
              <a:t>]. In fact, through the priesthood the very “power of godliness is manifest” [</a:t>
            </a:r>
            <a:r>
              <a:rPr lang="en-US" sz="1400" b="0" i="0" u="none" strike="noStrike" dirty="0">
                <a:solidFill>
                  <a:srgbClr val="212225"/>
                </a:solidFill>
                <a:effectLst/>
              </a:rPr>
              <a:t>Doctrine and Covenants 84:20</a:t>
            </a:r>
            <a:r>
              <a:rPr lang="en-US" sz="1400" b="0" i="0" dirty="0">
                <a:solidFill>
                  <a:srgbClr val="212225"/>
                </a:solidFill>
                <a:effectLst/>
              </a:rPr>
              <a:t>].</a:t>
            </a:r>
          </a:p>
          <a:p>
            <a:pPr algn="l" fontAlgn="base"/>
            <a:r>
              <a:rPr lang="en-US" sz="1400" b="0" i="0" dirty="0">
                <a:solidFill>
                  <a:srgbClr val="212225"/>
                </a:solidFill>
                <a:effectLst/>
              </a:rPr>
              <a:t>The blessings of the priesthood transcend our ability to comprehend. Faithful Melchizedek Priesthood holders can “become … the elect of God” [</a:t>
            </a:r>
            <a:r>
              <a:rPr lang="en-US" sz="1400" b="0" i="0" u="none" strike="noStrike" dirty="0">
                <a:solidFill>
                  <a:srgbClr val="212225"/>
                </a:solidFill>
                <a:effectLst/>
              </a:rPr>
              <a:t>Doctrine and Covenants 84:34</a:t>
            </a:r>
            <a:r>
              <a:rPr lang="en-US" sz="1400" b="0" i="0" dirty="0">
                <a:solidFill>
                  <a:srgbClr val="212225"/>
                </a:solidFill>
                <a:effectLst/>
              </a:rPr>
              <a:t>]. They are “sanctified by the Spirit unto the renewing of their bodies” [</a:t>
            </a:r>
            <a:r>
              <a:rPr lang="en-US" sz="1400" b="0" i="0" u="none" strike="noStrike" dirty="0">
                <a:solidFill>
                  <a:srgbClr val="212225"/>
                </a:solidFill>
                <a:effectLst/>
              </a:rPr>
              <a:t>Doctrine and Covenants 84:33</a:t>
            </a:r>
            <a:r>
              <a:rPr lang="en-US" sz="1400" b="0" i="0" dirty="0">
                <a:solidFill>
                  <a:srgbClr val="212225"/>
                </a:solidFill>
                <a:effectLst/>
              </a:rPr>
              <a:t>] and can ultimately receive “all that [the] Father hath” [</a:t>
            </a:r>
            <a:r>
              <a:rPr lang="en-US" sz="1400" b="0" i="0" u="none" strike="noStrike" dirty="0">
                <a:solidFill>
                  <a:srgbClr val="212225"/>
                </a:solidFill>
                <a:effectLst/>
              </a:rPr>
              <a:t>Doctrine and Covenants 84:38</a:t>
            </a:r>
            <a:r>
              <a:rPr lang="en-US" sz="1400" b="0" i="0" dirty="0">
                <a:solidFill>
                  <a:srgbClr val="212225"/>
                </a:solidFill>
                <a:effectLst/>
              </a:rPr>
              <a:t>]. This may be hard to comprehend, but it is beautiful, and I testify that it is true. (Dieter F. Uchtdorf, “</a:t>
            </a:r>
            <a:r>
              <a:rPr lang="en-US" sz="1400" b="0" i="0" u="none" strike="noStrike" dirty="0">
                <a:solidFill>
                  <a:srgbClr val="212225"/>
                </a:solidFill>
                <a:effectLst/>
              </a:rPr>
              <a:t>Your Potential, Your Privilege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2011, 58)</a:t>
            </a:r>
          </a:p>
        </p:txBody>
      </p:sp>
      <p:sp>
        <p:nvSpPr>
          <p:cNvPr id="8" name="TextBox 7">
            <a:extLst>
              <a:ext uri="{FF2B5EF4-FFF2-40B4-BE49-F238E27FC236}">
                <a16:creationId xmlns:a16="http://schemas.microsoft.com/office/drawing/2014/main" id="{EF84085A-54FF-01FA-D6A9-8B3C63B46BA5}"/>
              </a:ext>
            </a:extLst>
          </p:cNvPr>
          <p:cNvSpPr txBox="1"/>
          <p:nvPr/>
        </p:nvSpPr>
        <p:spPr>
          <a:xfrm>
            <a:off x="7177277" y="3927105"/>
            <a:ext cx="4922573" cy="1600438"/>
          </a:xfrm>
          <a:prstGeom prst="rect">
            <a:avLst/>
          </a:prstGeom>
          <a:noFill/>
          <a:ln>
            <a:solidFill>
              <a:schemeClr val="tx1"/>
            </a:solidFill>
          </a:ln>
        </p:spPr>
        <p:txBody>
          <a:bodyPr wrap="square">
            <a:spAutoFit/>
          </a:bodyPr>
          <a:lstStyle/>
          <a:p>
            <a:r>
              <a:rPr lang="en-US" sz="1400" b="1" i="0" dirty="0">
                <a:solidFill>
                  <a:srgbClr val="212225"/>
                </a:solidFill>
                <a:effectLst/>
              </a:rPr>
              <a:t>Men and Women (Priesthood Keys):</a:t>
            </a:r>
          </a:p>
          <a:p>
            <a:r>
              <a:rPr lang="en-US" sz="1400" b="0" i="0" dirty="0">
                <a:solidFill>
                  <a:srgbClr val="212225"/>
                </a:solidFill>
                <a:effectLst/>
              </a:rPr>
              <a:t>Unlike priesthood keys and priesthood ordinations, the blessings of the priesthood are available to women and to men on the same terms. The gift of the Holy Ghost and the blessings of the temple are familiar illustrations of this truth. (Dallin H. Oaks, “</a:t>
            </a:r>
            <a:r>
              <a:rPr lang="en-US" sz="1400" b="0" i="0" u="none" strike="noStrike" dirty="0">
                <a:effectLst/>
              </a:rPr>
              <a:t>The Keys and Authority of the Priesthood</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2014, 52)</a:t>
            </a:r>
            <a:endParaRPr lang="en-US" sz="1400" dirty="0"/>
          </a:p>
        </p:txBody>
      </p:sp>
    </p:spTree>
    <p:extLst>
      <p:ext uri="{BB962C8B-B14F-4D97-AF65-F5344CB8AC3E}">
        <p14:creationId xmlns:p14="http://schemas.microsoft.com/office/powerpoint/2010/main" val="59541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7DCC87-AE10-FE1E-2F1E-58C9C71BDDB8}"/>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id="{800CABEC-AB36-407C-94F4-D5F5CB1BE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2D629F6-5D76-00C0-57B5-8535F5EDEAC6}"/>
                </a:ext>
              </a:extLst>
            </p:cNvPr>
            <p:cNvPicPr>
              <a:picLocks noChangeAspect="1"/>
            </p:cNvPicPr>
            <p:nvPr/>
          </p:nvPicPr>
          <p:blipFill rotWithShape="1">
            <a:blip r:embed="rId2">
              <a:extLst>
                <a:ext uri="{28A0092B-C50C-407E-A947-70E740481C1C}">
                  <a14:useLocalDpi xmlns:a14="http://schemas.microsoft.com/office/drawing/2010/main" val="0"/>
                </a:ext>
              </a:extLst>
            </a:blip>
            <a:srcRect l="76048" t="36227" r="-642" b="40982"/>
            <a:stretch/>
          </p:blipFill>
          <p:spPr>
            <a:xfrm>
              <a:off x="9058940" y="4051005"/>
              <a:ext cx="2817628" cy="2594345"/>
            </a:xfrm>
            <a:prstGeom prst="rect">
              <a:avLst/>
            </a:prstGeom>
          </p:spPr>
        </p:pic>
      </p:grpSp>
    </p:spTree>
    <p:extLst>
      <p:ext uri="{BB962C8B-B14F-4D97-AF65-F5344CB8AC3E}">
        <p14:creationId xmlns:p14="http://schemas.microsoft.com/office/powerpoint/2010/main" val="349103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1B8458-90ED-4076-81C4-F7D8F055D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6" name="TextBox 5"/>
          <p:cNvSpPr txBox="1"/>
          <p:nvPr/>
        </p:nvSpPr>
        <p:spPr>
          <a:xfrm>
            <a:off x="9709297" y="6488667"/>
            <a:ext cx="2362200" cy="369332"/>
          </a:xfrm>
          <a:prstGeom prst="rect">
            <a:avLst/>
          </a:prstGeom>
          <a:noFill/>
        </p:spPr>
        <p:txBody>
          <a:bodyPr wrap="square" rtlCol="0">
            <a:spAutoFit/>
          </a:bodyPr>
          <a:lstStyle/>
          <a:p>
            <a:pPr algn="r"/>
            <a:r>
              <a:rPr lang="en-US" dirty="0"/>
              <a:t>Moroni 4:3</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The Ordinance of the Sacrament</a:t>
            </a:r>
          </a:p>
        </p:txBody>
      </p:sp>
      <p:sp>
        <p:nvSpPr>
          <p:cNvPr id="8" name="Rectangle 7"/>
          <p:cNvSpPr/>
          <p:nvPr/>
        </p:nvSpPr>
        <p:spPr>
          <a:xfrm>
            <a:off x="2182906" y="869577"/>
            <a:ext cx="4572000" cy="5632311"/>
          </a:xfrm>
          <a:prstGeom prst="rect">
            <a:avLst/>
          </a:prstGeom>
        </p:spPr>
        <p:txBody>
          <a:bodyPr>
            <a:spAutoFit/>
          </a:bodyPr>
          <a:lstStyle/>
          <a:p>
            <a:r>
              <a:rPr lang="en-US" dirty="0"/>
              <a:t>“O God, the Eternal Father, </a:t>
            </a:r>
          </a:p>
          <a:p>
            <a:endParaRPr lang="en-US" dirty="0"/>
          </a:p>
          <a:p>
            <a:r>
              <a:rPr lang="en-US" dirty="0"/>
              <a:t>we ask thee in the name of thy Son, Jesus Christ, </a:t>
            </a:r>
          </a:p>
          <a:p>
            <a:endParaRPr lang="en-US" dirty="0"/>
          </a:p>
          <a:p>
            <a:r>
              <a:rPr lang="en-US" dirty="0"/>
              <a:t>to bless and sanctify this bread to the souls of all those who partake of it; </a:t>
            </a:r>
          </a:p>
          <a:p>
            <a:endParaRPr lang="en-US" dirty="0"/>
          </a:p>
          <a:p>
            <a:r>
              <a:rPr lang="en-US" dirty="0"/>
              <a:t>that they may eat in remembrance of the body of thy Son, and witness unto thee, O God, the Eternal Father, </a:t>
            </a:r>
          </a:p>
          <a:p>
            <a:endParaRPr lang="en-US" dirty="0"/>
          </a:p>
          <a:p>
            <a:r>
              <a:rPr lang="en-US" dirty="0"/>
              <a:t>that they are willing to take upon them the name of thy Son, and always remember him, </a:t>
            </a:r>
          </a:p>
          <a:p>
            <a:endParaRPr lang="en-US" dirty="0"/>
          </a:p>
          <a:p>
            <a:r>
              <a:rPr lang="en-US" dirty="0"/>
              <a:t>and keep his commandments which he hath given them, </a:t>
            </a:r>
          </a:p>
          <a:p>
            <a:endParaRPr lang="en-US" dirty="0"/>
          </a:p>
          <a:p>
            <a:r>
              <a:rPr lang="en-US" dirty="0"/>
              <a:t>that they may always have his Spirit to be with them. Amen.</a:t>
            </a:r>
          </a:p>
        </p:txBody>
      </p:sp>
      <p:pic>
        <p:nvPicPr>
          <p:cNvPr id="3" name="Picture 2">
            <a:extLst>
              <a:ext uri="{FF2B5EF4-FFF2-40B4-BE49-F238E27FC236}">
                <a16:creationId xmlns:a16="http://schemas.microsoft.com/office/drawing/2014/main" id="{553C084B-E2D4-40EC-82F9-F956A1375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224" y="1286434"/>
            <a:ext cx="3152775" cy="4101171"/>
          </a:xfrm>
          <a:prstGeom prst="rect">
            <a:avLst/>
          </a:prstGeom>
        </p:spPr>
      </p:pic>
    </p:spTree>
    <p:extLst>
      <p:ext uri="{BB962C8B-B14F-4D97-AF65-F5344CB8AC3E}">
        <p14:creationId xmlns:p14="http://schemas.microsoft.com/office/powerpoint/2010/main" val="30102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0E00D4-979D-4D34-8A5B-77EB4609C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6" name="TextBox 5"/>
          <p:cNvSpPr txBox="1"/>
          <p:nvPr/>
        </p:nvSpPr>
        <p:spPr>
          <a:xfrm>
            <a:off x="9709297" y="6488667"/>
            <a:ext cx="2362200" cy="369332"/>
          </a:xfrm>
          <a:prstGeom prst="rect">
            <a:avLst/>
          </a:prstGeom>
          <a:noFill/>
        </p:spPr>
        <p:txBody>
          <a:bodyPr wrap="square" rtlCol="0">
            <a:spAutoFit/>
          </a:bodyPr>
          <a:lstStyle/>
          <a:p>
            <a:pPr algn="r"/>
            <a:r>
              <a:rPr lang="en-US" dirty="0"/>
              <a:t>Moroni 5:2</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The Ordinance of the Sacrament</a:t>
            </a:r>
          </a:p>
        </p:txBody>
      </p:sp>
      <p:sp>
        <p:nvSpPr>
          <p:cNvPr id="8" name="Rectangle 7"/>
          <p:cNvSpPr/>
          <p:nvPr/>
        </p:nvSpPr>
        <p:spPr>
          <a:xfrm>
            <a:off x="2248068" y="1084522"/>
            <a:ext cx="4572000" cy="5078313"/>
          </a:xfrm>
          <a:prstGeom prst="rect">
            <a:avLst/>
          </a:prstGeom>
        </p:spPr>
        <p:txBody>
          <a:bodyPr>
            <a:spAutoFit/>
          </a:bodyPr>
          <a:lstStyle/>
          <a:p>
            <a:r>
              <a:rPr lang="en-US" dirty="0"/>
              <a:t>O God, the Eternal Father, </a:t>
            </a:r>
          </a:p>
          <a:p>
            <a:endParaRPr lang="en-US" dirty="0"/>
          </a:p>
          <a:p>
            <a:r>
              <a:rPr lang="en-US" dirty="0"/>
              <a:t>we ask thee, in the name of thy Son, Jesus Christ, </a:t>
            </a:r>
          </a:p>
          <a:p>
            <a:endParaRPr lang="en-US" dirty="0"/>
          </a:p>
          <a:p>
            <a:r>
              <a:rPr lang="en-US" dirty="0"/>
              <a:t>to bless and sanctify this wine to the souls of all those who drink of it, </a:t>
            </a:r>
          </a:p>
          <a:p>
            <a:endParaRPr lang="en-US" dirty="0"/>
          </a:p>
          <a:p>
            <a:r>
              <a:rPr lang="en-US" dirty="0"/>
              <a:t>that they may do it in remembrance of the blood of thy Son, which was shed for them; </a:t>
            </a:r>
          </a:p>
          <a:p>
            <a:endParaRPr lang="en-US" dirty="0"/>
          </a:p>
          <a:p>
            <a:r>
              <a:rPr lang="en-US" dirty="0"/>
              <a:t>that they may witness unto thee, O God, the Eternal Father, </a:t>
            </a:r>
          </a:p>
          <a:p>
            <a:endParaRPr lang="en-US" dirty="0"/>
          </a:p>
          <a:p>
            <a:r>
              <a:rPr lang="en-US" dirty="0"/>
              <a:t>that they do always remember him, </a:t>
            </a:r>
          </a:p>
          <a:p>
            <a:endParaRPr lang="en-US" dirty="0"/>
          </a:p>
          <a:p>
            <a:r>
              <a:rPr lang="en-US" dirty="0"/>
              <a:t>that they may have his Spirit to be with them. Amen.</a:t>
            </a:r>
          </a:p>
        </p:txBody>
      </p:sp>
      <p:pic>
        <p:nvPicPr>
          <p:cNvPr id="3" name="Picture 2">
            <a:extLst>
              <a:ext uri="{FF2B5EF4-FFF2-40B4-BE49-F238E27FC236}">
                <a16:creationId xmlns:a16="http://schemas.microsoft.com/office/drawing/2014/main" id="{2FE8DDCF-90BB-4AF6-A3A3-DEA802419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445" y="1084522"/>
            <a:ext cx="3604538" cy="4824414"/>
          </a:xfrm>
          <a:prstGeom prst="rect">
            <a:avLst/>
          </a:prstGeom>
        </p:spPr>
      </p:pic>
    </p:spTree>
    <p:extLst>
      <p:ext uri="{BB962C8B-B14F-4D97-AF65-F5344CB8AC3E}">
        <p14:creationId xmlns:p14="http://schemas.microsoft.com/office/powerpoint/2010/main" val="147085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9E4EFB38-7E59-4F8B-8087-9BEA1BC9B53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The Book of Moroni</a:t>
            </a:r>
          </a:p>
        </p:txBody>
      </p:sp>
      <p:sp>
        <p:nvSpPr>
          <p:cNvPr id="7" name="TextBox 6"/>
          <p:cNvSpPr txBox="1"/>
          <p:nvPr/>
        </p:nvSpPr>
        <p:spPr>
          <a:xfrm>
            <a:off x="1525660" y="1266440"/>
            <a:ext cx="3733800" cy="2308324"/>
          </a:xfrm>
          <a:prstGeom prst="rect">
            <a:avLst/>
          </a:prstGeom>
          <a:noFill/>
        </p:spPr>
        <p:txBody>
          <a:bodyPr wrap="square" rtlCol="0">
            <a:spAutoFit/>
          </a:bodyPr>
          <a:lstStyle/>
          <a:p>
            <a:r>
              <a:rPr lang="en-US" dirty="0">
                <a:solidFill>
                  <a:schemeClr val="bg1"/>
                </a:solidFill>
              </a:rPr>
              <a:t>Moroni wrote:</a:t>
            </a:r>
          </a:p>
          <a:p>
            <a:endParaRPr lang="en-US" dirty="0">
              <a:solidFill>
                <a:schemeClr val="bg1"/>
              </a:solidFill>
            </a:endParaRPr>
          </a:p>
          <a:p>
            <a:r>
              <a:rPr lang="en-US" dirty="0">
                <a:solidFill>
                  <a:schemeClr val="bg1"/>
                </a:solidFill>
              </a:rPr>
              <a:t>Words of his own</a:t>
            </a:r>
          </a:p>
          <a:p>
            <a:endParaRPr lang="en-US" dirty="0">
              <a:solidFill>
                <a:schemeClr val="bg1"/>
              </a:solidFill>
            </a:endParaRPr>
          </a:p>
          <a:p>
            <a:r>
              <a:rPr lang="en-US" dirty="0">
                <a:solidFill>
                  <a:schemeClr val="bg1"/>
                </a:solidFill>
              </a:rPr>
              <a:t>The words of Jesus Christ to His twelve Nephite disciples </a:t>
            </a:r>
          </a:p>
          <a:p>
            <a:endParaRPr lang="en-US" dirty="0">
              <a:solidFill>
                <a:schemeClr val="bg1"/>
              </a:solidFill>
            </a:endParaRPr>
          </a:p>
          <a:p>
            <a:r>
              <a:rPr lang="en-US" dirty="0">
                <a:solidFill>
                  <a:schemeClr val="bg1"/>
                </a:solidFill>
              </a:rPr>
              <a:t>Words of his father, Mormon</a:t>
            </a:r>
          </a:p>
        </p:txBody>
      </p:sp>
      <p:sp>
        <p:nvSpPr>
          <p:cNvPr id="9" name="TextBox 8"/>
          <p:cNvSpPr txBox="1"/>
          <p:nvPr/>
        </p:nvSpPr>
        <p:spPr>
          <a:xfrm>
            <a:off x="5105400" y="4572000"/>
            <a:ext cx="5257800" cy="1815882"/>
          </a:xfrm>
          <a:prstGeom prst="rect">
            <a:avLst/>
          </a:prstGeom>
          <a:noFill/>
        </p:spPr>
        <p:txBody>
          <a:bodyPr wrap="square" rtlCol="0">
            <a:spAutoFit/>
          </a:bodyPr>
          <a:lstStyle/>
          <a:p>
            <a:r>
              <a:rPr lang="en-US" sz="2000" dirty="0">
                <a:solidFill>
                  <a:schemeClr val="bg1"/>
                </a:solidFill>
              </a:rPr>
              <a:t>The Book was written about AD 401 to AD 421</a:t>
            </a:r>
          </a:p>
          <a:p>
            <a:endParaRPr lang="en-US" sz="2000" dirty="0">
              <a:solidFill>
                <a:schemeClr val="bg1"/>
              </a:solidFill>
            </a:endParaRPr>
          </a:p>
          <a:p>
            <a:r>
              <a:rPr lang="en-US" sz="2000" dirty="0">
                <a:solidFill>
                  <a:schemeClr val="bg1"/>
                </a:solidFill>
              </a:rPr>
              <a:t>Moroni did not say where he was when he wrote it—only that he wandered wherever he could for the safety of his life</a:t>
            </a:r>
          </a:p>
          <a:p>
            <a:r>
              <a:rPr lang="en-US" sz="1200" dirty="0">
                <a:solidFill>
                  <a:schemeClr val="bg1"/>
                </a:solidFill>
              </a:rPr>
              <a:t> (see Moroni 1:1–3).</a:t>
            </a:r>
          </a:p>
        </p:txBody>
      </p:sp>
      <p:grpSp>
        <p:nvGrpSpPr>
          <p:cNvPr id="36" name="Group 35"/>
          <p:cNvGrpSpPr/>
          <p:nvPr/>
        </p:nvGrpSpPr>
        <p:grpSpPr>
          <a:xfrm>
            <a:off x="5638800" y="1447800"/>
            <a:ext cx="3585288" cy="2342924"/>
            <a:chOff x="3441191" y="1240801"/>
            <a:chExt cx="3755898" cy="3007122"/>
          </a:xfrm>
        </p:grpSpPr>
        <p:grpSp>
          <p:nvGrpSpPr>
            <p:cNvPr id="37" name="Group 46"/>
            <p:cNvGrpSpPr/>
            <p:nvPr/>
          </p:nvGrpSpPr>
          <p:grpSpPr>
            <a:xfrm>
              <a:off x="3441191" y="1240801"/>
              <a:ext cx="3755898" cy="3007122"/>
              <a:chOff x="802558" y="4166401"/>
              <a:chExt cx="1981641" cy="1586581"/>
            </a:xfrm>
          </p:grpSpPr>
          <p:grpSp>
            <p:nvGrpSpPr>
              <p:cNvPr id="39" name="Group 16"/>
              <p:cNvGrpSpPr/>
              <p:nvPr/>
            </p:nvGrpSpPr>
            <p:grpSpPr>
              <a:xfrm>
                <a:off x="802558" y="4166401"/>
                <a:ext cx="1981641" cy="1586581"/>
                <a:chOff x="-2011680" y="1349418"/>
                <a:chExt cx="7269480" cy="6346781"/>
              </a:xfrm>
            </p:grpSpPr>
            <p:grpSp>
              <p:nvGrpSpPr>
                <p:cNvPr id="41" name="Group 1"/>
                <p:cNvGrpSpPr/>
                <p:nvPr/>
              </p:nvGrpSpPr>
              <p:grpSpPr>
                <a:xfrm>
                  <a:off x="-2011680" y="1349418"/>
                  <a:ext cx="7269480" cy="6346781"/>
                  <a:chOff x="-137160" y="1426805"/>
                  <a:chExt cx="2423160" cy="1697395"/>
                </a:xfrm>
              </p:grpSpPr>
              <p:sp>
                <p:nvSpPr>
                  <p:cNvPr id="46"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2"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38" name="TextBox 37"/>
            <p:cNvSpPr txBox="1"/>
            <p:nvPr/>
          </p:nvSpPr>
          <p:spPr>
            <a:xfrm>
              <a:off x="5708903" y="1534208"/>
              <a:ext cx="1417319" cy="1777629"/>
            </a:xfrm>
            <a:prstGeom prst="rect">
              <a:avLst/>
            </a:prstGeom>
            <a:noFill/>
          </p:spPr>
          <p:txBody>
            <a:bodyPr wrap="square" rtlCol="0">
              <a:spAutoFit/>
            </a:bodyPr>
            <a:lstStyle/>
            <a:p>
              <a:pPr algn="ctr"/>
              <a:r>
                <a:rPr lang="en-US" sz="2800" dirty="0">
                  <a:solidFill>
                    <a:schemeClr val="bg2">
                      <a:lumMod val="25000"/>
                    </a:schemeClr>
                  </a:solidFill>
                  <a:latin typeface="Poor Richard" panose="02080502050505020702" pitchFamily="18" charset="0"/>
                </a:rPr>
                <a:t>The Book of Moroni</a:t>
              </a:r>
            </a:p>
          </p:txBody>
        </p:sp>
      </p:grpSp>
      <p:grpSp>
        <p:nvGrpSpPr>
          <p:cNvPr id="2" name="Group 1">
            <a:extLst>
              <a:ext uri="{FF2B5EF4-FFF2-40B4-BE49-F238E27FC236}">
                <a16:creationId xmlns:a16="http://schemas.microsoft.com/office/drawing/2014/main" id="{741FE0BD-2586-0BED-643B-A561FC47ABCD}"/>
              </a:ext>
            </a:extLst>
          </p:cNvPr>
          <p:cNvGrpSpPr/>
          <p:nvPr/>
        </p:nvGrpSpPr>
        <p:grpSpPr>
          <a:xfrm>
            <a:off x="5994206" y="1653659"/>
            <a:ext cx="957814" cy="1981084"/>
            <a:chOff x="1600200" y="4114800"/>
            <a:chExt cx="1981200" cy="4648200"/>
          </a:xfrm>
        </p:grpSpPr>
        <p:grpSp>
          <p:nvGrpSpPr>
            <p:cNvPr id="3" name="Group 285">
              <a:extLst>
                <a:ext uri="{FF2B5EF4-FFF2-40B4-BE49-F238E27FC236}">
                  <a16:creationId xmlns:a16="http://schemas.microsoft.com/office/drawing/2014/main" id="{ACBCF0F1-805C-9F51-7E28-6C46A719BE33}"/>
                </a:ext>
              </a:extLst>
            </p:cNvPr>
            <p:cNvGrpSpPr/>
            <p:nvPr/>
          </p:nvGrpSpPr>
          <p:grpSpPr>
            <a:xfrm rot="17194410">
              <a:off x="2602773" y="8085383"/>
              <a:ext cx="509454" cy="722914"/>
              <a:chOff x="4934260" y="5008578"/>
              <a:chExt cx="373811" cy="553131"/>
            </a:xfrm>
          </p:grpSpPr>
          <p:sp>
            <p:nvSpPr>
              <p:cNvPr id="72" name="Oval 71">
                <a:extLst>
                  <a:ext uri="{FF2B5EF4-FFF2-40B4-BE49-F238E27FC236}">
                    <a16:creationId xmlns:a16="http://schemas.microsoft.com/office/drawing/2014/main" id="{53278C6E-8FA4-7F85-EF2E-5BBFA3A2831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DACBEB5A-3976-A69E-5BCA-982C2D95124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F36AD659-EF12-4FA5-1F35-A3BCEAABD15D}"/>
                </a:ext>
              </a:extLst>
            </p:cNvPr>
            <p:cNvGrpSpPr/>
            <p:nvPr/>
          </p:nvGrpSpPr>
          <p:grpSpPr>
            <a:xfrm>
              <a:off x="2057400" y="8077200"/>
              <a:ext cx="533400" cy="685800"/>
              <a:chOff x="4934260" y="5008578"/>
              <a:chExt cx="373811" cy="553131"/>
            </a:xfrm>
          </p:grpSpPr>
          <p:sp>
            <p:nvSpPr>
              <p:cNvPr id="70" name="Oval 69">
                <a:extLst>
                  <a:ext uri="{FF2B5EF4-FFF2-40B4-BE49-F238E27FC236}">
                    <a16:creationId xmlns:a16="http://schemas.microsoft.com/office/drawing/2014/main" id="{F6806AD2-8FE9-ADBC-ED57-558BA428DBA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530E665-974A-1A03-7A82-426035A687D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a:extLst>
                <a:ext uri="{FF2B5EF4-FFF2-40B4-BE49-F238E27FC236}">
                  <a16:creationId xmlns:a16="http://schemas.microsoft.com/office/drawing/2014/main" id="{84446260-243A-C545-D8C3-91A0195A0FCB}"/>
                </a:ext>
              </a:extLst>
            </p:cNvPr>
            <p:cNvGrpSpPr/>
            <p:nvPr/>
          </p:nvGrpSpPr>
          <p:grpSpPr>
            <a:xfrm>
              <a:off x="1600200" y="5638800"/>
              <a:ext cx="1981200" cy="2743200"/>
              <a:chOff x="4419600" y="2060454"/>
              <a:chExt cx="3045502" cy="4187946"/>
            </a:xfrm>
          </p:grpSpPr>
          <p:sp>
            <p:nvSpPr>
              <p:cNvPr id="61" name="Oval 60">
                <a:extLst>
                  <a:ext uri="{FF2B5EF4-FFF2-40B4-BE49-F238E27FC236}">
                    <a16:creationId xmlns:a16="http://schemas.microsoft.com/office/drawing/2014/main" id="{6500B7C5-73DB-644D-5F0A-2F12AD4C1C6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088342F-9084-C5FE-0754-69FB911B3FE7}"/>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75BF4F69-0A83-8FC0-0160-CD1A8808A06F}"/>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DF335266-B4F4-1207-5C25-A5B9EE8CBEBA}"/>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apezoid 64">
                <a:extLst>
                  <a:ext uri="{FF2B5EF4-FFF2-40B4-BE49-F238E27FC236}">
                    <a16:creationId xmlns:a16="http://schemas.microsoft.com/office/drawing/2014/main" id="{46DE6269-5DBF-AC96-84F9-16B827BA9E73}"/>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61A4476E-4E94-5CC8-2854-F922B0C4DB4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E7A082A-82DF-E9EC-D403-5B202044D353}"/>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0DEFFE50-35F3-744A-EE72-5085DE883CDD}"/>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CCF91E1E-9D1F-8E0A-BFF6-F0F58A019BCA}"/>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6">
              <a:extLst>
                <a:ext uri="{FF2B5EF4-FFF2-40B4-BE49-F238E27FC236}">
                  <a16:creationId xmlns:a16="http://schemas.microsoft.com/office/drawing/2014/main" id="{4DA6CB3D-07DA-69C0-08F6-27EC4F89C180}"/>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7">
              <a:extLst>
                <a:ext uri="{FF2B5EF4-FFF2-40B4-BE49-F238E27FC236}">
                  <a16:creationId xmlns:a16="http://schemas.microsoft.com/office/drawing/2014/main" id="{16C5D9A4-CB9B-7F6F-791F-B821D1B607A0}"/>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8">
              <a:extLst>
                <a:ext uri="{FF2B5EF4-FFF2-40B4-BE49-F238E27FC236}">
                  <a16:creationId xmlns:a16="http://schemas.microsoft.com/office/drawing/2014/main" id="{7465C0CC-839A-A48F-A4FE-13B36C7F5F36}"/>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9">
              <a:extLst>
                <a:ext uri="{FF2B5EF4-FFF2-40B4-BE49-F238E27FC236}">
                  <a16:creationId xmlns:a16="http://schemas.microsoft.com/office/drawing/2014/main" id="{65CFB6C3-C87F-B04B-9047-58C2B18092B9}"/>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F36BC9D-27B1-31F1-F83D-DF7DDAB0736E}"/>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1643EDF-5ED2-A459-F3D6-86B1E6EFBDCD}"/>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12">
              <a:extLst>
                <a:ext uri="{FF2B5EF4-FFF2-40B4-BE49-F238E27FC236}">
                  <a16:creationId xmlns:a16="http://schemas.microsoft.com/office/drawing/2014/main" id="{11F4361E-017D-CC5C-9B21-B0AD5EAD62EE}"/>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13">
              <a:extLst>
                <a:ext uri="{FF2B5EF4-FFF2-40B4-BE49-F238E27FC236}">
                  <a16:creationId xmlns:a16="http://schemas.microsoft.com/office/drawing/2014/main" id="{3BF9B8FE-20B3-1D61-949C-B70CB8BE1ACB}"/>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4">
              <a:extLst>
                <a:ext uri="{FF2B5EF4-FFF2-40B4-BE49-F238E27FC236}">
                  <a16:creationId xmlns:a16="http://schemas.microsoft.com/office/drawing/2014/main" id="{F4F1290F-6C39-8107-5FE2-AF1E24A3E60F}"/>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0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0907E-198D-FC85-8157-33F8FAE5F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4" name="TextBox 3">
            <a:extLst>
              <a:ext uri="{FF2B5EF4-FFF2-40B4-BE49-F238E27FC236}">
                <a16:creationId xmlns:a16="http://schemas.microsoft.com/office/drawing/2014/main" id="{5444E028-E992-A5A4-60DD-E36E6AF0271D}"/>
              </a:ext>
            </a:extLst>
          </p:cNvPr>
          <p:cNvSpPr txBox="1"/>
          <p:nvPr/>
        </p:nvSpPr>
        <p:spPr>
          <a:xfrm>
            <a:off x="2123853" y="1461725"/>
            <a:ext cx="6182832" cy="4462760"/>
          </a:xfrm>
          <a:prstGeom prst="rect">
            <a:avLst/>
          </a:prstGeom>
          <a:noFill/>
        </p:spPr>
        <p:txBody>
          <a:bodyPr wrap="square">
            <a:spAutoFit/>
          </a:bodyPr>
          <a:lstStyle/>
          <a:p>
            <a:r>
              <a:rPr lang="en-US" sz="2400" b="0" i="0" dirty="0">
                <a:solidFill>
                  <a:srgbClr val="212225"/>
                </a:solidFill>
                <a:effectLst/>
                <a:latin typeface="Abadi" panose="020B0604020104020204" pitchFamily="34" charset="0"/>
              </a:rPr>
              <a:t>These words from the sacrament prayer should then describe our daily life: “Always remember him.” “Him” refers to Jesus Christ.</a:t>
            </a:r>
          </a:p>
          <a:p>
            <a:endParaRPr lang="en-US" sz="2400" dirty="0">
              <a:solidFill>
                <a:srgbClr val="212225"/>
              </a:solidFill>
              <a:latin typeface="Abadi" panose="020B0604020104020204" pitchFamily="34" charset="0"/>
            </a:endParaRPr>
          </a:p>
          <a:p>
            <a:r>
              <a:rPr lang="en-US" sz="2400" b="0" i="0" dirty="0">
                <a:solidFill>
                  <a:srgbClr val="212225"/>
                </a:solidFill>
                <a:effectLst/>
                <a:latin typeface="Abadi" panose="020B0604020104020204" pitchFamily="34" charset="0"/>
              </a:rPr>
              <a:t>The next words, “and keep his commandments,” suggest what it means for us to remember Him.</a:t>
            </a:r>
          </a:p>
          <a:p>
            <a:endParaRPr lang="en-US" sz="2400" dirty="0">
              <a:solidFill>
                <a:srgbClr val="212225"/>
              </a:solidFill>
              <a:latin typeface="Abadi" panose="020B0604020104020204" pitchFamily="34" charset="0"/>
            </a:endParaRPr>
          </a:p>
          <a:p>
            <a:r>
              <a:rPr lang="en-US" sz="2400" b="0" i="0" dirty="0">
                <a:solidFill>
                  <a:srgbClr val="212225"/>
                </a:solidFill>
                <a:effectLst/>
                <a:latin typeface="Abadi" panose="020B0604020104020204" pitchFamily="34" charset="0"/>
              </a:rPr>
              <a:t>As we remember Jesus Christ always, we might ask in silent prayer, “What would He have me do?” </a:t>
            </a:r>
          </a:p>
          <a:p>
            <a:r>
              <a:rPr lang="en-US" sz="2000" b="0" i="0" dirty="0">
                <a:solidFill>
                  <a:srgbClr val="212225"/>
                </a:solidFill>
                <a:effectLst/>
                <a:latin typeface="Abadi" panose="020B0604020104020204" pitchFamily="34" charset="0"/>
              </a:rPr>
              <a:t>Henry B. Eyring</a:t>
            </a:r>
            <a:endParaRPr lang="en-US" sz="2000" dirty="0">
              <a:latin typeface="Abadi" panose="020B0604020104020204" pitchFamily="34" charset="0"/>
            </a:endParaRPr>
          </a:p>
        </p:txBody>
      </p:sp>
      <p:sp>
        <p:nvSpPr>
          <p:cNvPr id="6" name="TextBox 5">
            <a:extLst>
              <a:ext uri="{FF2B5EF4-FFF2-40B4-BE49-F238E27FC236}">
                <a16:creationId xmlns:a16="http://schemas.microsoft.com/office/drawing/2014/main" id="{2BC62AEB-CBF1-C476-B1E7-30B8832DA541}"/>
              </a:ext>
            </a:extLst>
          </p:cNvPr>
          <p:cNvSpPr txBox="1"/>
          <p:nvPr/>
        </p:nvSpPr>
        <p:spPr>
          <a:xfrm>
            <a:off x="5850564" y="6382342"/>
            <a:ext cx="6108404" cy="369332"/>
          </a:xfrm>
          <a:prstGeom prst="rect">
            <a:avLst/>
          </a:prstGeom>
          <a:noFill/>
        </p:spPr>
        <p:txBody>
          <a:bodyPr wrap="square">
            <a:spAutoFit/>
          </a:bodyPr>
          <a:lstStyle/>
          <a:p>
            <a:pPr algn="r"/>
            <a:r>
              <a:rPr lang="en-US" sz="1800" b="0" i="0" u="none" strike="noStrike" dirty="0">
                <a:effectLst/>
                <a:latin typeface="Abadi" panose="020B0604020104020204" pitchFamily="34" charset="0"/>
              </a:rPr>
              <a:t>Doctrine and Covenants 20:77</a:t>
            </a:r>
            <a:endParaRPr lang="en-US" dirty="0"/>
          </a:p>
        </p:txBody>
      </p:sp>
      <p:pic>
        <p:nvPicPr>
          <p:cNvPr id="8" name="Picture 7" descr="A person in a suit and tie&#10;&#10;Description automatically generated">
            <a:extLst>
              <a:ext uri="{FF2B5EF4-FFF2-40B4-BE49-F238E27FC236}">
                <a16:creationId xmlns:a16="http://schemas.microsoft.com/office/drawing/2014/main" id="{A875592F-272C-7DF1-D102-A30F1B36C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577" y="1831056"/>
            <a:ext cx="2614404" cy="3259517"/>
          </a:xfrm>
          <a:prstGeom prst="rect">
            <a:avLst/>
          </a:prstGeom>
        </p:spPr>
      </p:pic>
    </p:spTree>
    <p:extLst>
      <p:ext uri="{BB962C8B-B14F-4D97-AF65-F5344CB8AC3E}">
        <p14:creationId xmlns:p14="http://schemas.microsoft.com/office/powerpoint/2010/main" val="1309390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93D979-E5A4-49F2-976F-38245C162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6" name="TextBox 5"/>
          <p:cNvSpPr txBox="1"/>
          <p:nvPr/>
        </p:nvSpPr>
        <p:spPr>
          <a:xfrm>
            <a:off x="9648265" y="6449746"/>
            <a:ext cx="2362200" cy="369332"/>
          </a:xfrm>
          <a:prstGeom prst="rect">
            <a:avLst/>
          </a:prstGeom>
          <a:noFill/>
        </p:spPr>
        <p:txBody>
          <a:bodyPr wrap="square" rtlCol="0">
            <a:spAutoFit/>
          </a:bodyPr>
          <a:lstStyle/>
          <a:p>
            <a:pPr algn="r"/>
            <a:r>
              <a:rPr lang="en-US" dirty="0"/>
              <a:t>Moroni 4:3</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Eternal Atonement</a:t>
            </a:r>
          </a:p>
        </p:txBody>
      </p:sp>
      <p:sp>
        <p:nvSpPr>
          <p:cNvPr id="8" name="Rectangle 7"/>
          <p:cNvSpPr/>
          <p:nvPr/>
        </p:nvSpPr>
        <p:spPr>
          <a:xfrm>
            <a:off x="2819400" y="914401"/>
            <a:ext cx="4572000" cy="1384995"/>
          </a:xfrm>
          <a:prstGeom prst="rect">
            <a:avLst/>
          </a:prstGeom>
        </p:spPr>
        <p:txBody>
          <a:bodyPr>
            <a:spAutoFit/>
          </a:bodyPr>
          <a:lstStyle/>
          <a:p>
            <a:r>
              <a:rPr lang="en-US" dirty="0"/>
              <a:t>“Emblems of the Sacrament are symbols of the sacrifice of the Savior’s flesh and body that were broken and his blood that was spilt in the course of the infinite and eternal Atonement.”</a:t>
            </a:r>
          </a:p>
          <a:p>
            <a:r>
              <a:rPr lang="en-US" sz="1200" dirty="0"/>
              <a:t>JFM and RLM</a:t>
            </a:r>
          </a:p>
        </p:txBody>
      </p:sp>
      <p:sp>
        <p:nvSpPr>
          <p:cNvPr id="9" name="Rectangle 8"/>
          <p:cNvSpPr/>
          <p:nvPr/>
        </p:nvSpPr>
        <p:spPr>
          <a:xfrm>
            <a:off x="5791200" y="2895601"/>
            <a:ext cx="4572000" cy="3139321"/>
          </a:xfrm>
          <a:prstGeom prst="rect">
            <a:avLst/>
          </a:prstGeom>
        </p:spPr>
        <p:txBody>
          <a:bodyPr>
            <a:spAutoFit/>
          </a:bodyPr>
          <a:lstStyle/>
          <a:p>
            <a:pPr fontAlgn="base"/>
            <a:r>
              <a:rPr lang="en-US" dirty="0"/>
              <a:t> ¶And as they did eat, Jesus took bread, and blessed, and brake </a:t>
            </a:r>
            <a:r>
              <a:rPr lang="en-US" i="1" dirty="0"/>
              <a:t>it,</a:t>
            </a:r>
            <a:r>
              <a:rPr lang="en-US" dirty="0"/>
              <a:t> and gave to them, and said, Take, eat: this is my body.</a:t>
            </a:r>
          </a:p>
          <a:p>
            <a:pPr fontAlgn="base"/>
            <a:endParaRPr lang="en-US" dirty="0"/>
          </a:p>
          <a:p>
            <a:pPr fontAlgn="base"/>
            <a:r>
              <a:rPr lang="en-US" dirty="0"/>
              <a:t>And he took the cup, and when he had given thanks, he gave </a:t>
            </a:r>
            <a:r>
              <a:rPr lang="en-US" i="1" dirty="0"/>
              <a:t>it</a:t>
            </a:r>
            <a:r>
              <a:rPr lang="en-US" dirty="0"/>
              <a:t> to them: and they all drank of it.</a:t>
            </a:r>
          </a:p>
          <a:p>
            <a:pPr fontAlgn="base"/>
            <a:endParaRPr lang="en-US" dirty="0"/>
          </a:p>
          <a:p>
            <a:pPr fontAlgn="base"/>
            <a:r>
              <a:rPr lang="en-US" dirty="0"/>
              <a:t>And he said unto them, This is my blood of the new testament, which is shed for many.</a:t>
            </a:r>
          </a:p>
          <a:p>
            <a:pPr fontAlgn="base"/>
            <a:r>
              <a:rPr lang="en-US" sz="1200" dirty="0"/>
              <a:t>Mark 14:22-24</a:t>
            </a:r>
          </a:p>
        </p:txBody>
      </p:sp>
      <p:pic>
        <p:nvPicPr>
          <p:cNvPr id="3" name="Picture 2">
            <a:extLst>
              <a:ext uri="{FF2B5EF4-FFF2-40B4-BE49-F238E27FC236}">
                <a16:creationId xmlns:a16="http://schemas.microsoft.com/office/drawing/2014/main" id="{CC13BE56-74AD-4BBF-B6A0-6A1F1346D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069" y="421694"/>
            <a:ext cx="2213722" cy="2226372"/>
          </a:xfrm>
          <a:prstGeom prst="rect">
            <a:avLst/>
          </a:prstGeom>
        </p:spPr>
      </p:pic>
      <p:pic>
        <p:nvPicPr>
          <p:cNvPr id="12" name="Picture 11">
            <a:extLst>
              <a:ext uri="{FF2B5EF4-FFF2-40B4-BE49-F238E27FC236}">
                <a16:creationId xmlns:a16="http://schemas.microsoft.com/office/drawing/2014/main" id="{E365951A-E67A-47DD-ACBE-B5A8995EA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438" y="2873029"/>
            <a:ext cx="2400300" cy="2971800"/>
          </a:xfrm>
          <a:prstGeom prst="rect">
            <a:avLst/>
          </a:prstGeom>
        </p:spPr>
      </p:pic>
      <p:sp>
        <p:nvSpPr>
          <p:cNvPr id="13" name="Rectangle 12">
            <a:extLst>
              <a:ext uri="{FF2B5EF4-FFF2-40B4-BE49-F238E27FC236}">
                <a16:creationId xmlns:a16="http://schemas.microsoft.com/office/drawing/2014/main" id="{B2AB3DA0-DE65-440E-9BFD-73B796408602}"/>
              </a:ext>
            </a:extLst>
          </p:cNvPr>
          <p:cNvSpPr/>
          <p:nvPr/>
        </p:nvSpPr>
        <p:spPr>
          <a:xfrm>
            <a:off x="3343836" y="5947647"/>
            <a:ext cx="6096000" cy="646331"/>
          </a:xfrm>
          <a:prstGeom prst="rect">
            <a:avLst/>
          </a:prstGeom>
        </p:spPr>
        <p:txBody>
          <a:bodyPr>
            <a:spAutoFit/>
          </a:bodyPr>
          <a:lstStyle/>
          <a:p>
            <a:pPr algn="ctr"/>
            <a:r>
              <a:rPr lang="en-US" b="1" i="0" dirty="0">
                <a:solidFill>
                  <a:srgbClr val="FF0000"/>
                </a:solidFill>
                <a:effectLst/>
                <a:latin typeface="Abadi" panose="020B0604020104020204" pitchFamily="34" charset="0"/>
              </a:rPr>
              <a:t>The emblems of the sacrament help us remember the Savior Jesus Christ and His atoning sacrifice</a:t>
            </a:r>
            <a:endParaRPr lang="en-US" dirty="0">
              <a:solidFill>
                <a:srgbClr val="FF0000"/>
              </a:solidFill>
            </a:endParaRPr>
          </a:p>
        </p:txBody>
      </p:sp>
    </p:spTree>
    <p:extLst>
      <p:ext uri="{BB962C8B-B14F-4D97-AF65-F5344CB8AC3E}">
        <p14:creationId xmlns:p14="http://schemas.microsoft.com/office/powerpoint/2010/main" val="379924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0577FD-1152-48AA-91FD-1AFA2EF09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Changing Wine to Water</a:t>
            </a:r>
          </a:p>
        </p:txBody>
      </p:sp>
      <p:sp>
        <p:nvSpPr>
          <p:cNvPr id="8" name="Rectangle 7"/>
          <p:cNvSpPr/>
          <p:nvPr/>
        </p:nvSpPr>
        <p:spPr>
          <a:xfrm>
            <a:off x="1994647" y="1335741"/>
            <a:ext cx="4572000" cy="3046988"/>
          </a:xfrm>
          <a:prstGeom prst="rect">
            <a:avLst/>
          </a:prstGeom>
        </p:spPr>
        <p:txBody>
          <a:bodyPr>
            <a:spAutoFit/>
          </a:bodyPr>
          <a:lstStyle/>
          <a:p>
            <a:r>
              <a:rPr lang="en-US" dirty="0"/>
              <a:t>The Church uses water for wine in the blessing as given to Joseph Smith in revelation:</a:t>
            </a:r>
          </a:p>
          <a:p>
            <a:endParaRPr lang="en-US" dirty="0"/>
          </a:p>
          <a:p>
            <a:r>
              <a:rPr lang="en-US" dirty="0"/>
              <a:t>“For, behold, I say unto you, that it </a:t>
            </a:r>
            <a:r>
              <a:rPr lang="en-US" dirty="0" err="1"/>
              <a:t>mattereth</a:t>
            </a:r>
            <a:r>
              <a:rPr lang="en-US" dirty="0"/>
              <a:t> not what ye shall</a:t>
            </a:r>
            <a:r>
              <a:rPr lang="en-US" baseline="30000" dirty="0"/>
              <a:t> </a:t>
            </a:r>
            <a:r>
              <a:rPr lang="en-US" dirty="0"/>
              <a:t>eat or </a:t>
            </a:r>
            <a:r>
              <a:rPr lang="en-US" dirty="0">
                <a:solidFill>
                  <a:srgbClr val="FF0000"/>
                </a:solidFill>
              </a:rPr>
              <a:t>what ye shall drink </a:t>
            </a:r>
            <a:r>
              <a:rPr lang="en-US" dirty="0"/>
              <a:t>when ye partake of the sacrament, if it so be that ye do it with an eye single to my glory—remembering unto the Father my body which was laid down for you, and my</a:t>
            </a:r>
            <a:r>
              <a:rPr lang="en-US" baseline="30000" dirty="0"/>
              <a:t> </a:t>
            </a:r>
            <a:r>
              <a:rPr lang="en-US" dirty="0"/>
              <a:t>blood which was shed for the remission of your sins.”</a:t>
            </a:r>
          </a:p>
          <a:p>
            <a:r>
              <a:rPr lang="en-US" sz="1200" dirty="0"/>
              <a:t>D&amp;C 27:2</a:t>
            </a:r>
          </a:p>
        </p:txBody>
      </p:sp>
      <p:pic>
        <p:nvPicPr>
          <p:cNvPr id="3" name="Picture 2">
            <a:extLst>
              <a:ext uri="{FF2B5EF4-FFF2-40B4-BE49-F238E27FC236}">
                <a16:creationId xmlns:a16="http://schemas.microsoft.com/office/drawing/2014/main" id="{02BF96E7-3801-41AF-ADB8-FCA0F4F26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519" y="2277035"/>
            <a:ext cx="4293815" cy="2862543"/>
          </a:xfrm>
          <a:prstGeom prst="rect">
            <a:avLst/>
          </a:prstGeom>
        </p:spPr>
      </p:pic>
    </p:spTree>
    <p:extLst>
      <p:ext uri="{BB962C8B-B14F-4D97-AF65-F5344CB8AC3E}">
        <p14:creationId xmlns:p14="http://schemas.microsoft.com/office/powerpoint/2010/main" val="2658251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161391-A289-4BDD-B96E-6C3A47DEA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Explaining the Sacrament to Others</a:t>
            </a:r>
          </a:p>
        </p:txBody>
      </p:sp>
      <p:sp>
        <p:nvSpPr>
          <p:cNvPr id="8" name="Rectangle 7"/>
          <p:cNvSpPr/>
          <p:nvPr/>
        </p:nvSpPr>
        <p:spPr>
          <a:xfrm>
            <a:off x="3760694" y="699248"/>
            <a:ext cx="4572000" cy="1200329"/>
          </a:xfrm>
          <a:prstGeom prst="rect">
            <a:avLst/>
          </a:prstGeom>
        </p:spPr>
        <p:txBody>
          <a:bodyPr>
            <a:spAutoFit/>
          </a:bodyPr>
          <a:lstStyle/>
          <a:p>
            <a:pPr algn="ctr"/>
            <a:r>
              <a:rPr lang="en-US" dirty="0"/>
              <a:t>If a friend of another faith decided to attend sacrament meeting with you, how would you explain the meaning of the sacrament and its importance to you?</a:t>
            </a:r>
            <a:endParaRPr lang="en-US" sz="1200" dirty="0"/>
          </a:p>
        </p:txBody>
      </p:sp>
      <p:sp>
        <p:nvSpPr>
          <p:cNvPr id="9" name="Rectangle 8"/>
          <p:cNvSpPr/>
          <p:nvPr/>
        </p:nvSpPr>
        <p:spPr>
          <a:xfrm>
            <a:off x="1506071" y="2133601"/>
            <a:ext cx="7942729" cy="4524315"/>
          </a:xfrm>
          <a:prstGeom prst="rect">
            <a:avLst/>
          </a:prstGeom>
        </p:spPr>
        <p:txBody>
          <a:bodyPr wrap="square">
            <a:spAutoFit/>
          </a:bodyPr>
          <a:lstStyle/>
          <a:p>
            <a:pPr fontAlgn="base"/>
            <a:r>
              <a:rPr lang="en-US" sz="1600" dirty="0"/>
              <a:t>Bread--- Jesus Christ’s Body</a:t>
            </a:r>
          </a:p>
          <a:p>
            <a:pPr fontAlgn="base"/>
            <a:endParaRPr lang="en-US" sz="1600" dirty="0"/>
          </a:p>
          <a:p>
            <a:pPr fontAlgn="base"/>
            <a:r>
              <a:rPr lang="en-US" sz="1600" dirty="0"/>
              <a:t>Water (Wine)---Jesus Christ’s Blood</a:t>
            </a:r>
          </a:p>
          <a:p>
            <a:pPr fontAlgn="base"/>
            <a:endParaRPr lang="en-US" sz="1600" dirty="0"/>
          </a:p>
          <a:p>
            <a:pPr fontAlgn="base"/>
            <a:r>
              <a:rPr lang="en-US" sz="1600" dirty="0"/>
              <a:t>Symbolic of:</a:t>
            </a:r>
          </a:p>
          <a:p>
            <a:pPr fontAlgn="base"/>
            <a:endParaRPr lang="en-US" sz="1600" dirty="0"/>
          </a:p>
          <a:p>
            <a:pPr fontAlgn="base"/>
            <a:r>
              <a:rPr lang="en-US" sz="1600" dirty="0"/>
              <a:t>The Savior’s physical suffering and death on the cross</a:t>
            </a:r>
          </a:p>
          <a:p>
            <a:pPr fontAlgn="base"/>
            <a:endParaRPr lang="en-US" sz="1600" dirty="0"/>
          </a:p>
          <a:p>
            <a:pPr fontAlgn="base"/>
            <a:r>
              <a:rPr lang="en-US" sz="1600" dirty="0"/>
              <a:t>His Resurrection, when His body was reunited with His spirit </a:t>
            </a:r>
          </a:p>
          <a:p>
            <a:pPr fontAlgn="base"/>
            <a:r>
              <a:rPr lang="en-US" sz="1600" dirty="0"/>
              <a:t>three days after He took death upon Himself. </a:t>
            </a:r>
          </a:p>
          <a:p>
            <a:pPr fontAlgn="base"/>
            <a:endParaRPr lang="en-US" sz="1600" dirty="0"/>
          </a:p>
          <a:p>
            <a:pPr fontAlgn="base"/>
            <a:r>
              <a:rPr lang="en-US" sz="1600" dirty="0"/>
              <a:t>His intense spiritual suffering and anguish when He took our </a:t>
            </a:r>
          </a:p>
          <a:p>
            <a:pPr fontAlgn="base"/>
            <a:r>
              <a:rPr lang="en-US" sz="1600" dirty="0"/>
              <a:t>sins upon Himself, causing Him to bleed from every pore. </a:t>
            </a:r>
          </a:p>
          <a:p>
            <a:pPr fontAlgn="base"/>
            <a:endParaRPr lang="en-US" sz="1600" dirty="0"/>
          </a:p>
          <a:p>
            <a:pPr fontAlgn="base"/>
            <a:r>
              <a:rPr lang="en-US" sz="1600" dirty="0"/>
              <a:t>Because He took physical death upon Himself, all people will be </a:t>
            </a:r>
          </a:p>
          <a:p>
            <a:pPr fontAlgn="base"/>
            <a:r>
              <a:rPr lang="en-US" sz="1600" dirty="0"/>
              <a:t>resurrected. </a:t>
            </a:r>
          </a:p>
          <a:p>
            <a:pPr fontAlgn="base"/>
            <a:endParaRPr lang="en-US" sz="1600" dirty="0"/>
          </a:p>
          <a:p>
            <a:pPr fontAlgn="base"/>
            <a:r>
              <a:rPr lang="en-US" sz="1600" dirty="0"/>
              <a:t>Because He suffered for our sins, we can be forgiven of our sins when we repent. </a:t>
            </a:r>
          </a:p>
        </p:txBody>
      </p:sp>
      <p:pic>
        <p:nvPicPr>
          <p:cNvPr id="3" name="Picture 2">
            <a:extLst>
              <a:ext uri="{FF2B5EF4-FFF2-40B4-BE49-F238E27FC236}">
                <a16:creationId xmlns:a16="http://schemas.microsoft.com/office/drawing/2014/main" id="{18F14E8D-A7A0-435E-B948-EE066982C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791" y="1944605"/>
            <a:ext cx="1447800" cy="1619250"/>
          </a:xfrm>
          <a:prstGeom prst="rect">
            <a:avLst/>
          </a:prstGeom>
        </p:spPr>
      </p:pic>
      <p:pic>
        <p:nvPicPr>
          <p:cNvPr id="6" name="Picture 5">
            <a:extLst>
              <a:ext uri="{FF2B5EF4-FFF2-40B4-BE49-F238E27FC236}">
                <a16:creationId xmlns:a16="http://schemas.microsoft.com/office/drawing/2014/main" id="{01E4F181-44DF-494F-8C78-7700A9BEB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926" y="768565"/>
            <a:ext cx="1562100" cy="1676400"/>
          </a:xfrm>
          <a:prstGeom prst="rect">
            <a:avLst/>
          </a:prstGeom>
        </p:spPr>
      </p:pic>
      <p:pic>
        <p:nvPicPr>
          <p:cNvPr id="13" name="Picture 12">
            <a:extLst>
              <a:ext uri="{FF2B5EF4-FFF2-40B4-BE49-F238E27FC236}">
                <a16:creationId xmlns:a16="http://schemas.microsoft.com/office/drawing/2014/main" id="{35D6D3AF-86F2-46CB-AF69-729BA8DDD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887" y="2800312"/>
            <a:ext cx="2867025" cy="3686175"/>
          </a:xfrm>
          <a:prstGeom prst="rect">
            <a:avLst/>
          </a:prstGeom>
        </p:spPr>
      </p:pic>
    </p:spTree>
    <p:extLst>
      <p:ext uri="{BB962C8B-B14F-4D97-AF65-F5344CB8AC3E}">
        <p14:creationId xmlns:p14="http://schemas.microsoft.com/office/powerpoint/2010/main" val="308597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4" end="1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ED1794-1206-411D-9236-D79762551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6" name="TextBox 5"/>
          <p:cNvSpPr txBox="1"/>
          <p:nvPr/>
        </p:nvSpPr>
        <p:spPr>
          <a:xfrm>
            <a:off x="9652000" y="6488668"/>
            <a:ext cx="2362200" cy="369332"/>
          </a:xfrm>
          <a:prstGeom prst="rect">
            <a:avLst/>
          </a:prstGeom>
          <a:noFill/>
        </p:spPr>
        <p:txBody>
          <a:bodyPr wrap="square" rtlCol="0">
            <a:spAutoFit/>
          </a:bodyPr>
          <a:lstStyle/>
          <a:p>
            <a:pPr algn="r"/>
            <a:r>
              <a:rPr lang="en-US" dirty="0"/>
              <a:t>Moroni 4:3</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How We Conduct Our Lives</a:t>
            </a:r>
          </a:p>
        </p:txBody>
      </p:sp>
      <p:sp>
        <p:nvSpPr>
          <p:cNvPr id="8" name="Rectangle 7"/>
          <p:cNvSpPr/>
          <p:nvPr/>
        </p:nvSpPr>
        <p:spPr>
          <a:xfrm>
            <a:off x="2819400" y="914401"/>
            <a:ext cx="4572000" cy="2215991"/>
          </a:xfrm>
          <a:prstGeom prst="rect">
            <a:avLst/>
          </a:prstGeom>
        </p:spPr>
        <p:txBody>
          <a:bodyPr>
            <a:spAutoFit/>
          </a:bodyPr>
          <a:lstStyle/>
          <a:p>
            <a:r>
              <a:rPr lang="en-US" dirty="0"/>
              <a:t>“How we treat our family members, our neighbors, business associates, (people at school), and all we meet will reveal if we have taken His name  upon us and do always remember Him. How we conduct our lives, all we do and all we say, reflects on how we remember Him”</a:t>
            </a:r>
          </a:p>
          <a:p>
            <a:r>
              <a:rPr lang="en-US" sz="1200" dirty="0"/>
              <a:t>Robert D. Hales</a:t>
            </a:r>
          </a:p>
        </p:txBody>
      </p:sp>
      <p:pic>
        <p:nvPicPr>
          <p:cNvPr id="10" name="Picture 9" descr="IMG_0791.JPG"/>
          <p:cNvPicPr>
            <a:picLocks noChangeAspect="1"/>
          </p:cNvPicPr>
          <p:nvPr/>
        </p:nvPicPr>
        <p:blipFill>
          <a:blip r:embed="rId3" cstate="print"/>
          <a:srcRect l="23077" b="3846"/>
          <a:stretch>
            <a:fillRect/>
          </a:stretch>
        </p:blipFill>
        <p:spPr>
          <a:xfrm>
            <a:off x="7391400" y="685801"/>
            <a:ext cx="2260600" cy="2119313"/>
          </a:xfrm>
          <a:prstGeom prst="rect">
            <a:avLst/>
          </a:prstGeom>
        </p:spPr>
      </p:pic>
      <p:pic>
        <p:nvPicPr>
          <p:cNvPr id="14" name="Picture 13" descr="20140409_190555.jpg"/>
          <p:cNvPicPr>
            <a:picLocks noChangeAspect="1"/>
          </p:cNvPicPr>
          <p:nvPr/>
        </p:nvPicPr>
        <p:blipFill>
          <a:blip r:embed="rId4" cstate="print"/>
          <a:stretch>
            <a:fillRect/>
          </a:stretch>
        </p:blipFill>
        <p:spPr>
          <a:xfrm>
            <a:off x="3276600" y="3581400"/>
            <a:ext cx="2641600" cy="1981200"/>
          </a:xfrm>
          <a:prstGeom prst="rect">
            <a:avLst/>
          </a:prstGeom>
        </p:spPr>
      </p:pic>
      <p:pic>
        <p:nvPicPr>
          <p:cNvPr id="17" name="Picture 16" descr="2000 SV0005.jpg"/>
          <p:cNvPicPr>
            <a:picLocks noChangeAspect="1"/>
          </p:cNvPicPr>
          <p:nvPr/>
        </p:nvPicPr>
        <p:blipFill>
          <a:blip r:embed="rId5" cstate="print"/>
          <a:srcRect l="26542" t="6449" r="32407" b="11474"/>
          <a:stretch>
            <a:fillRect/>
          </a:stretch>
        </p:blipFill>
        <p:spPr>
          <a:xfrm>
            <a:off x="6477000" y="3124200"/>
            <a:ext cx="2362200" cy="3307081"/>
          </a:xfrm>
          <a:prstGeom prst="rect">
            <a:avLst/>
          </a:prstGeom>
        </p:spPr>
      </p:pic>
      <p:pic>
        <p:nvPicPr>
          <p:cNvPr id="3" name="Picture 2">
            <a:extLst>
              <a:ext uri="{FF2B5EF4-FFF2-40B4-BE49-F238E27FC236}">
                <a16:creationId xmlns:a16="http://schemas.microsoft.com/office/drawing/2014/main" id="{2F74BD10-26EE-49D9-A042-F4701F308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082" y="806842"/>
            <a:ext cx="1122665" cy="1410917"/>
          </a:xfrm>
          <a:prstGeom prst="rect">
            <a:avLst/>
          </a:prstGeom>
        </p:spPr>
      </p:pic>
    </p:spTree>
    <p:extLst>
      <p:ext uri="{BB962C8B-B14F-4D97-AF65-F5344CB8AC3E}">
        <p14:creationId xmlns:p14="http://schemas.microsoft.com/office/powerpoint/2010/main" val="651655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C15E6C-6019-4374-8674-9CCE82FD4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Covenants--Agreements and Promises</a:t>
            </a:r>
          </a:p>
        </p:txBody>
      </p:sp>
      <p:sp>
        <p:nvSpPr>
          <p:cNvPr id="8" name="Rectangle 7"/>
          <p:cNvSpPr/>
          <p:nvPr/>
        </p:nvSpPr>
        <p:spPr>
          <a:xfrm>
            <a:off x="2819399" y="1219200"/>
            <a:ext cx="4942367" cy="2492990"/>
          </a:xfrm>
          <a:prstGeom prst="rect">
            <a:avLst/>
          </a:prstGeom>
        </p:spPr>
        <p:txBody>
          <a:bodyPr wrap="square">
            <a:spAutoFit/>
          </a:bodyPr>
          <a:lstStyle/>
          <a:p>
            <a:pPr fontAlgn="base"/>
            <a:r>
              <a:rPr lang="en-US" dirty="0"/>
              <a:t>“We promise to take His name upon us. </a:t>
            </a:r>
          </a:p>
          <a:p>
            <a:pPr fontAlgn="base"/>
            <a:endParaRPr lang="en-US" dirty="0"/>
          </a:p>
          <a:p>
            <a:pPr fontAlgn="base"/>
            <a:r>
              <a:rPr lang="en-US" dirty="0"/>
              <a:t>That means we must see ourselves as His. </a:t>
            </a:r>
          </a:p>
          <a:p>
            <a:pPr fontAlgn="base"/>
            <a:endParaRPr lang="en-US" dirty="0"/>
          </a:p>
          <a:p>
            <a:pPr fontAlgn="base"/>
            <a:r>
              <a:rPr lang="en-US" dirty="0"/>
              <a:t>We will put Him first in our lives.</a:t>
            </a:r>
          </a:p>
          <a:p>
            <a:pPr fontAlgn="base"/>
            <a:endParaRPr lang="en-US" dirty="0"/>
          </a:p>
          <a:p>
            <a:pPr fontAlgn="base"/>
            <a:r>
              <a:rPr lang="en-US" dirty="0"/>
              <a:t>We will want what He wants rather than what we want or what the world teaches us to want” </a:t>
            </a:r>
          </a:p>
          <a:p>
            <a:pPr fontAlgn="base"/>
            <a:r>
              <a:rPr lang="en-US" sz="1200" dirty="0"/>
              <a:t>Henry B. </a:t>
            </a:r>
            <a:r>
              <a:rPr lang="en-US" sz="1200" dirty="0" err="1"/>
              <a:t>Eyring</a:t>
            </a:r>
            <a:endParaRPr lang="en-US" sz="1200" dirty="0"/>
          </a:p>
        </p:txBody>
      </p:sp>
      <p:pic>
        <p:nvPicPr>
          <p:cNvPr id="3" name="Picture 2">
            <a:extLst>
              <a:ext uri="{FF2B5EF4-FFF2-40B4-BE49-F238E27FC236}">
                <a16:creationId xmlns:a16="http://schemas.microsoft.com/office/drawing/2014/main" id="{B61FC03A-76D2-46AF-9B9E-AA683FE06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49" y="3230655"/>
            <a:ext cx="2171700" cy="2650191"/>
          </a:xfrm>
          <a:prstGeom prst="rect">
            <a:avLst/>
          </a:prstGeom>
        </p:spPr>
      </p:pic>
      <p:sp>
        <p:nvSpPr>
          <p:cNvPr id="4" name="Rectangle 3">
            <a:extLst>
              <a:ext uri="{FF2B5EF4-FFF2-40B4-BE49-F238E27FC236}">
                <a16:creationId xmlns:a16="http://schemas.microsoft.com/office/drawing/2014/main" id="{ECDA0DDB-CA45-42A5-8FA2-2BB86BEFAB98}"/>
              </a:ext>
            </a:extLst>
          </p:cNvPr>
          <p:cNvSpPr/>
          <p:nvPr/>
        </p:nvSpPr>
        <p:spPr>
          <a:xfrm>
            <a:off x="2052918" y="5540205"/>
            <a:ext cx="6096000" cy="923330"/>
          </a:xfrm>
          <a:prstGeom prst="rect">
            <a:avLst/>
          </a:prstGeom>
        </p:spPr>
        <p:txBody>
          <a:bodyPr>
            <a:spAutoFit/>
          </a:bodyPr>
          <a:lstStyle/>
          <a:p>
            <a:pPr algn="ctr"/>
            <a:r>
              <a:rPr lang="en-US" b="1" i="0" dirty="0">
                <a:solidFill>
                  <a:srgbClr val="FF0000"/>
                </a:solidFill>
                <a:effectLst/>
                <a:latin typeface="Abadi" panose="020B0604020104020204" pitchFamily="34" charset="0"/>
              </a:rPr>
              <a:t>As we partake of the sacrament, we promise to be willing to take upon ourselves the Lord’s name, always remember Him, and keep His commandments.</a:t>
            </a:r>
            <a:endParaRPr lang="en-US" dirty="0">
              <a:solidFill>
                <a:srgbClr val="FF0000"/>
              </a:solidFill>
            </a:endParaRPr>
          </a:p>
        </p:txBody>
      </p:sp>
      <p:pic>
        <p:nvPicPr>
          <p:cNvPr id="10" name="Picture 9">
            <a:extLst>
              <a:ext uri="{FF2B5EF4-FFF2-40B4-BE49-F238E27FC236}">
                <a16:creationId xmlns:a16="http://schemas.microsoft.com/office/drawing/2014/main" id="{A374715A-BAA1-4F93-8175-303E04ACE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865" y="866215"/>
            <a:ext cx="995190" cy="1240756"/>
          </a:xfrm>
          <a:prstGeom prst="rect">
            <a:avLst/>
          </a:prstGeom>
        </p:spPr>
      </p:pic>
    </p:spTree>
    <p:extLst>
      <p:ext uri="{BB962C8B-B14F-4D97-AF65-F5344CB8AC3E}">
        <p14:creationId xmlns:p14="http://schemas.microsoft.com/office/powerpoint/2010/main" val="40730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AE69F5-4844-457F-8759-F6B18179C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Witness---Promises</a:t>
            </a:r>
          </a:p>
        </p:txBody>
      </p:sp>
      <p:sp>
        <p:nvSpPr>
          <p:cNvPr id="10" name="Rectangle 9"/>
          <p:cNvSpPr/>
          <p:nvPr/>
        </p:nvSpPr>
        <p:spPr>
          <a:xfrm>
            <a:off x="1698811" y="721659"/>
            <a:ext cx="5706036" cy="2585323"/>
          </a:xfrm>
          <a:prstGeom prst="rect">
            <a:avLst/>
          </a:prstGeom>
        </p:spPr>
        <p:txBody>
          <a:bodyPr wrap="square">
            <a:spAutoFit/>
          </a:bodyPr>
          <a:lstStyle/>
          <a:p>
            <a:r>
              <a:rPr lang="en-US" dirty="0"/>
              <a:t>When we witness our willingness to take upon ourselves the name of Jesus Christ, we commit to live as His disciples. </a:t>
            </a:r>
          </a:p>
          <a:p>
            <a:endParaRPr lang="en-US" dirty="0"/>
          </a:p>
          <a:p>
            <a:r>
              <a:rPr lang="en-US" dirty="0"/>
              <a:t>We promise that we will not bring shame or reproach upon His name. </a:t>
            </a:r>
          </a:p>
          <a:p>
            <a:r>
              <a:rPr lang="en-US" dirty="0"/>
              <a:t>We commit to serve Him and our fellowman. </a:t>
            </a:r>
          </a:p>
          <a:p>
            <a:endParaRPr lang="en-US" dirty="0"/>
          </a:p>
          <a:p>
            <a:r>
              <a:rPr lang="en-US" dirty="0"/>
              <a:t>We also show that we are willing to be identified with Him and His Church.</a:t>
            </a:r>
          </a:p>
        </p:txBody>
      </p:sp>
      <p:pic>
        <p:nvPicPr>
          <p:cNvPr id="9" name="Picture 8" descr="100_1413.JPG"/>
          <p:cNvPicPr>
            <a:picLocks noChangeAspect="1"/>
          </p:cNvPicPr>
          <p:nvPr/>
        </p:nvPicPr>
        <p:blipFill>
          <a:blip r:embed="rId3" cstate="print"/>
          <a:stretch>
            <a:fillRect/>
          </a:stretch>
        </p:blipFill>
        <p:spPr>
          <a:xfrm>
            <a:off x="3567953" y="3352800"/>
            <a:ext cx="3032760" cy="2274570"/>
          </a:xfrm>
          <a:prstGeom prst="rect">
            <a:avLst/>
          </a:prstGeom>
        </p:spPr>
      </p:pic>
      <p:pic>
        <p:nvPicPr>
          <p:cNvPr id="11" name="Picture 10" descr="100_1444.JPG"/>
          <p:cNvPicPr>
            <a:picLocks noChangeAspect="1"/>
          </p:cNvPicPr>
          <p:nvPr/>
        </p:nvPicPr>
        <p:blipFill>
          <a:blip r:embed="rId4" cstate="print"/>
          <a:stretch>
            <a:fillRect/>
          </a:stretch>
        </p:blipFill>
        <p:spPr>
          <a:xfrm>
            <a:off x="7552764" y="883023"/>
            <a:ext cx="2446160" cy="1834620"/>
          </a:xfrm>
          <a:prstGeom prst="rect">
            <a:avLst/>
          </a:prstGeom>
        </p:spPr>
      </p:pic>
      <p:pic>
        <p:nvPicPr>
          <p:cNvPr id="12" name="Picture 11" descr="100_2230.JPG"/>
          <p:cNvPicPr>
            <a:picLocks noChangeAspect="1"/>
          </p:cNvPicPr>
          <p:nvPr/>
        </p:nvPicPr>
        <p:blipFill>
          <a:blip r:embed="rId5" cstate="print"/>
          <a:stretch>
            <a:fillRect/>
          </a:stretch>
        </p:blipFill>
        <p:spPr>
          <a:xfrm>
            <a:off x="7485529" y="2935941"/>
            <a:ext cx="3810000" cy="2857500"/>
          </a:xfrm>
          <a:prstGeom prst="rect">
            <a:avLst/>
          </a:prstGeom>
        </p:spPr>
      </p:pic>
      <p:sp>
        <p:nvSpPr>
          <p:cNvPr id="2" name="Rectangle 1">
            <a:extLst>
              <a:ext uri="{FF2B5EF4-FFF2-40B4-BE49-F238E27FC236}">
                <a16:creationId xmlns:a16="http://schemas.microsoft.com/office/drawing/2014/main" id="{B31A56FF-665E-4745-B0AB-2D18AF5BB12C}"/>
              </a:ext>
            </a:extLst>
          </p:cNvPr>
          <p:cNvSpPr/>
          <p:nvPr/>
        </p:nvSpPr>
        <p:spPr>
          <a:xfrm>
            <a:off x="3039034" y="5827075"/>
            <a:ext cx="6096000" cy="923330"/>
          </a:xfrm>
          <a:prstGeom prst="rect">
            <a:avLst/>
          </a:prstGeom>
        </p:spPr>
        <p:txBody>
          <a:bodyPr>
            <a:spAutoFit/>
          </a:bodyPr>
          <a:lstStyle/>
          <a:p>
            <a:pPr algn="ctr"/>
            <a:r>
              <a:rPr lang="en-US" b="1" i="0" dirty="0">
                <a:solidFill>
                  <a:srgbClr val="FF0000"/>
                </a:solidFill>
                <a:effectLst/>
                <a:latin typeface="Abadi" panose="020B0604020104020204" pitchFamily="34" charset="0"/>
              </a:rPr>
              <a:t>As we faithfully keep the covenant we make during the sacrament, we can always have the Lord’s Spirit to be with us.</a:t>
            </a:r>
            <a:endParaRPr lang="en-US" dirty="0">
              <a:solidFill>
                <a:srgbClr val="FF0000"/>
              </a:solidFill>
            </a:endParaRPr>
          </a:p>
        </p:txBody>
      </p:sp>
    </p:spTree>
    <p:extLst>
      <p:ext uri="{BB962C8B-B14F-4D97-AF65-F5344CB8AC3E}">
        <p14:creationId xmlns:p14="http://schemas.microsoft.com/office/powerpoint/2010/main" val="44464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59041F-4470-437A-83B3-B99F68396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French Script MT" pitchFamily="66" charset="0"/>
              </a:rPr>
              <a:t>Renewing the Effects of Baptism</a:t>
            </a:r>
          </a:p>
        </p:txBody>
      </p:sp>
      <p:sp>
        <p:nvSpPr>
          <p:cNvPr id="10" name="Rectangle 9"/>
          <p:cNvSpPr/>
          <p:nvPr/>
        </p:nvSpPr>
        <p:spPr>
          <a:xfrm>
            <a:off x="2971800" y="990600"/>
            <a:ext cx="4572000" cy="2862322"/>
          </a:xfrm>
          <a:prstGeom prst="rect">
            <a:avLst/>
          </a:prstGeom>
        </p:spPr>
        <p:txBody>
          <a:bodyPr>
            <a:spAutoFit/>
          </a:bodyPr>
          <a:lstStyle/>
          <a:p>
            <a:r>
              <a:rPr lang="en-US" dirty="0"/>
              <a:t>“The renewal of our covenants by partaking of the sacrament should also be preceded by repentance, so we come to that sacred ordinance with a broken heart and a contrite spirit…Then, as we renew our baptismal covenants and affirm that we will “always remember him’ the Lord will renew the promised remission of our sins, under the conditions and at the time he chooses…”</a:t>
            </a:r>
          </a:p>
          <a:p>
            <a:r>
              <a:rPr lang="en-US" sz="1200" dirty="0" err="1"/>
              <a:t>Dallin</a:t>
            </a:r>
            <a:r>
              <a:rPr lang="en-US" sz="1200" dirty="0"/>
              <a:t> H. Oaks</a:t>
            </a:r>
          </a:p>
        </p:txBody>
      </p:sp>
      <p:pic>
        <p:nvPicPr>
          <p:cNvPr id="3" name="Picture 2">
            <a:extLst>
              <a:ext uri="{FF2B5EF4-FFF2-40B4-BE49-F238E27FC236}">
                <a16:creationId xmlns:a16="http://schemas.microsoft.com/office/drawing/2014/main" id="{A920D8B7-36E0-4B5F-BC77-B23E77FBF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928" y="3713910"/>
            <a:ext cx="2686050" cy="2657475"/>
          </a:xfrm>
          <a:prstGeom prst="rect">
            <a:avLst/>
          </a:prstGeom>
        </p:spPr>
      </p:pic>
      <p:pic>
        <p:nvPicPr>
          <p:cNvPr id="6" name="Picture 5">
            <a:extLst>
              <a:ext uri="{FF2B5EF4-FFF2-40B4-BE49-F238E27FC236}">
                <a16:creationId xmlns:a16="http://schemas.microsoft.com/office/drawing/2014/main" id="{E1A1ECCE-E6E6-40DE-B5C5-74A9D70E6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800" y="1207836"/>
            <a:ext cx="2590800" cy="3200400"/>
          </a:xfrm>
          <a:prstGeom prst="rect">
            <a:avLst/>
          </a:prstGeom>
        </p:spPr>
      </p:pic>
      <p:pic>
        <p:nvPicPr>
          <p:cNvPr id="12" name="Picture 11">
            <a:extLst>
              <a:ext uri="{FF2B5EF4-FFF2-40B4-BE49-F238E27FC236}">
                <a16:creationId xmlns:a16="http://schemas.microsoft.com/office/drawing/2014/main" id="{2AD61E88-A111-4DDC-9771-2D5F5220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962" y="991189"/>
            <a:ext cx="1114050" cy="1388446"/>
          </a:xfrm>
          <a:prstGeom prst="rect">
            <a:avLst/>
          </a:prstGeom>
        </p:spPr>
      </p:pic>
    </p:spTree>
    <p:extLst>
      <p:ext uri="{BB962C8B-B14F-4D97-AF65-F5344CB8AC3E}">
        <p14:creationId xmlns:p14="http://schemas.microsoft.com/office/powerpoint/2010/main" val="3341797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DADD35-A19A-4AFC-9398-4E1C9DD4C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2438400" y="1"/>
            <a:ext cx="8229600" cy="769441"/>
          </a:xfrm>
          <a:prstGeom prst="rect">
            <a:avLst/>
          </a:prstGeom>
          <a:noFill/>
        </p:spPr>
        <p:txBody>
          <a:bodyPr wrap="square" rtlCol="0">
            <a:spAutoFit/>
          </a:bodyPr>
          <a:lstStyle/>
          <a:p>
            <a:pPr algn="ctr"/>
            <a:r>
              <a:rPr lang="en-US" sz="4400" dirty="0">
                <a:latin typeface="French Script MT" pitchFamily="66" charset="0"/>
              </a:rPr>
              <a:t>Always Remember Him—Not Just Sundays</a:t>
            </a:r>
          </a:p>
        </p:txBody>
      </p:sp>
      <p:sp>
        <p:nvSpPr>
          <p:cNvPr id="10" name="Rectangle 9"/>
          <p:cNvSpPr/>
          <p:nvPr/>
        </p:nvSpPr>
        <p:spPr>
          <a:xfrm>
            <a:off x="1649504" y="829237"/>
            <a:ext cx="5970495" cy="4154984"/>
          </a:xfrm>
          <a:prstGeom prst="rect">
            <a:avLst/>
          </a:prstGeom>
        </p:spPr>
        <p:txBody>
          <a:bodyPr wrap="square">
            <a:spAutoFit/>
          </a:bodyPr>
          <a:lstStyle/>
          <a:p>
            <a:pPr fontAlgn="base"/>
            <a:r>
              <a:rPr lang="en-US" dirty="0"/>
              <a:t>“We should first put in place the things that make it possible to always remember Him—frequent prayer and scripture study, thoughtful study of apostolic teachings, weekly preparation to partake of the sacrament worthily, Sunday worship, and recording and remembering what the Spirit and experience teach us about discipleship.</a:t>
            </a:r>
          </a:p>
          <a:p>
            <a:pPr fontAlgn="base"/>
            <a:endParaRPr lang="en-US" dirty="0"/>
          </a:p>
          <a:p>
            <a:pPr fontAlgn="base"/>
            <a:r>
              <a:rPr lang="en-US" dirty="0"/>
              <a:t>“Other things may come to your mind particularly suited to you at this point in your life. …</a:t>
            </a:r>
          </a:p>
          <a:p>
            <a:pPr fontAlgn="base"/>
            <a:endParaRPr lang="en-US" dirty="0"/>
          </a:p>
          <a:p>
            <a:pPr fontAlgn="base"/>
            <a:r>
              <a:rPr lang="en-US" dirty="0"/>
              <a:t>“… I can attest that over time our desire and capacity to always remember and follow the Savior will grow. We should patiently work toward that end and pray always for the discernment and divine help we need” </a:t>
            </a:r>
          </a:p>
          <a:p>
            <a:pPr fontAlgn="base"/>
            <a:r>
              <a:rPr lang="en-US" sz="1200" dirty="0"/>
              <a:t>Elder D. Todd </a:t>
            </a:r>
            <a:r>
              <a:rPr lang="en-US" sz="1200" dirty="0" err="1"/>
              <a:t>Christofferson</a:t>
            </a:r>
            <a:endParaRPr lang="en-US" sz="1200" dirty="0"/>
          </a:p>
        </p:txBody>
      </p:sp>
      <p:pic>
        <p:nvPicPr>
          <p:cNvPr id="3" name="Picture 2">
            <a:extLst>
              <a:ext uri="{FF2B5EF4-FFF2-40B4-BE49-F238E27FC236}">
                <a16:creationId xmlns:a16="http://schemas.microsoft.com/office/drawing/2014/main" id="{30F90689-3E14-4922-8746-50B336A16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037" y="1017494"/>
            <a:ext cx="2647950" cy="2133600"/>
          </a:xfrm>
          <a:prstGeom prst="rect">
            <a:avLst/>
          </a:prstGeom>
        </p:spPr>
      </p:pic>
      <p:pic>
        <p:nvPicPr>
          <p:cNvPr id="6" name="Picture 5">
            <a:extLst>
              <a:ext uri="{FF2B5EF4-FFF2-40B4-BE49-F238E27FC236}">
                <a16:creationId xmlns:a16="http://schemas.microsoft.com/office/drawing/2014/main" id="{D6505EF6-687C-455E-BE52-FB820B491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271" y="3466940"/>
            <a:ext cx="2145767" cy="2861023"/>
          </a:xfrm>
          <a:prstGeom prst="rect">
            <a:avLst/>
          </a:prstGeom>
        </p:spPr>
      </p:pic>
      <p:pic>
        <p:nvPicPr>
          <p:cNvPr id="11" name="Picture 10">
            <a:extLst>
              <a:ext uri="{FF2B5EF4-FFF2-40B4-BE49-F238E27FC236}">
                <a16:creationId xmlns:a16="http://schemas.microsoft.com/office/drawing/2014/main" id="{723EA09F-7584-46A4-A367-D343C141F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108" y="4845734"/>
            <a:ext cx="2396620" cy="1797465"/>
          </a:xfrm>
          <a:prstGeom prst="rect">
            <a:avLst/>
          </a:prstGeom>
        </p:spPr>
      </p:pic>
      <p:pic>
        <p:nvPicPr>
          <p:cNvPr id="13" name="Picture 12">
            <a:extLst>
              <a:ext uri="{FF2B5EF4-FFF2-40B4-BE49-F238E27FC236}">
                <a16:creationId xmlns:a16="http://schemas.microsoft.com/office/drawing/2014/main" id="{258F3C60-33D8-48D6-A9DD-34940D6AB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382" y="663198"/>
            <a:ext cx="910564" cy="1138205"/>
          </a:xfrm>
          <a:prstGeom prst="rect">
            <a:avLst/>
          </a:prstGeom>
        </p:spPr>
      </p:pic>
    </p:spTree>
    <p:extLst>
      <p:ext uri="{BB962C8B-B14F-4D97-AF65-F5344CB8AC3E}">
        <p14:creationId xmlns:p14="http://schemas.microsoft.com/office/powerpoint/2010/main" val="36118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C7801-6B2E-4ED3-8304-ECFE106AB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2438400" y="1"/>
            <a:ext cx="8229600" cy="1200329"/>
          </a:xfrm>
          <a:prstGeom prst="rect">
            <a:avLst/>
          </a:prstGeom>
          <a:noFill/>
        </p:spPr>
        <p:txBody>
          <a:bodyPr wrap="square" rtlCol="0">
            <a:spAutoFit/>
          </a:bodyPr>
          <a:lstStyle/>
          <a:p>
            <a:pPr algn="ctr"/>
            <a:r>
              <a:rPr lang="en-US" sz="4400" dirty="0">
                <a:latin typeface="French Script MT" pitchFamily="66" charset="0"/>
              </a:rPr>
              <a:t>That They May Have His Spirit</a:t>
            </a:r>
          </a:p>
          <a:p>
            <a:pPr algn="ctr"/>
            <a:r>
              <a:rPr lang="en-US" sz="2800" dirty="0">
                <a:latin typeface="French Script MT" pitchFamily="66" charset="0"/>
              </a:rPr>
              <a:t>To Be With Them</a:t>
            </a:r>
          </a:p>
        </p:txBody>
      </p:sp>
      <p:sp>
        <p:nvSpPr>
          <p:cNvPr id="10" name="Rectangle 9"/>
          <p:cNvSpPr/>
          <p:nvPr/>
        </p:nvSpPr>
        <p:spPr>
          <a:xfrm>
            <a:off x="2667000" y="1066801"/>
            <a:ext cx="3352800" cy="1661993"/>
          </a:xfrm>
          <a:prstGeom prst="rect">
            <a:avLst/>
          </a:prstGeom>
        </p:spPr>
        <p:txBody>
          <a:bodyPr wrap="square">
            <a:spAutoFit/>
          </a:bodyPr>
          <a:lstStyle/>
          <a:p>
            <a:pPr fontAlgn="base"/>
            <a:r>
              <a:rPr lang="en-US" dirty="0"/>
              <a:t> “The Spirit of the Lord can be our guide and will bless us with direction, instruction, and spiritual protection during our mortal journey”</a:t>
            </a:r>
          </a:p>
          <a:p>
            <a:pPr fontAlgn="base"/>
            <a:r>
              <a:rPr lang="en-US" sz="1200" dirty="0"/>
              <a:t>Elder David A. </a:t>
            </a:r>
            <a:r>
              <a:rPr lang="en-US" sz="1200" dirty="0" err="1"/>
              <a:t>Bednar</a:t>
            </a:r>
            <a:endParaRPr lang="en-US" sz="1200" dirty="0"/>
          </a:p>
        </p:txBody>
      </p:sp>
      <p:sp>
        <p:nvSpPr>
          <p:cNvPr id="8" name="Rectangle 7"/>
          <p:cNvSpPr/>
          <p:nvPr/>
        </p:nvSpPr>
        <p:spPr>
          <a:xfrm>
            <a:off x="4918752" y="3422150"/>
            <a:ext cx="6321175" cy="2769989"/>
          </a:xfrm>
          <a:prstGeom prst="rect">
            <a:avLst/>
          </a:prstGeom>
        </p:spPr>
        <p:txBody>
          <a:bodyPr wrap="square">
            <a:spAutoFit/>
          </a:bodyPr>
          <a:lstStyle/>
          <a:p>
            <a:pPr fontAlgn="base"/>
            <a:r>
              <a:rPr lang="en-US" dirty="0"/>
              <a:t>“If we have done wrong; if there is a feeling in our souls that we would like to be forgiven then the method to obtain forgiveness is not through rebaptism; it is not to make confession to man; but it is to repent of our sins, to go to those against whom we have sinned or transgressed and obtain their forgiveness, and then repair to the sacrament table where, if we have sincerely repented and put ourselves in proper condition, we shall be forgiven , and spiritual healing will come to our souls. It will really enter into our being.”</a:t>
            </a:r>
          </a:p>
          <a:p>
            <a:pPr fontAlgn="base"/>
            <a:r>
              <a:rPr lang="en-US" sz="1200" dirty="0"/>
              <a:t>Elder Melvin J. Ballard</a:t>
            </a:r>
          </a:p>
        </p:txBody>
      </p:sp>
      <p:pic>
        <p:nvPicPr>
          <p:cNvPr id="3" name="Picture 2">
            <a:extLst>
              <a:ext uri="{FF2B5EF4-FFF2-40B4-BE49-F238E27FC236}">
                <a16:creationId xmlns:a16="http://schemas.microsoft.com/office/drawing/2014/main" id="{768653B5-4356-41FB-A407-310B9D7DB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906" y="1193427"/>
            <a:ext cx="2433916" cy="1825437"/>
          </a:xfrm>
          <a:prstGeom prst="rect">
            <a:avLst/>
          </a:prstGeom>
        </p:spPr>
      </p:pic>
      <p:pic>
        <p:nvPicPr>
          <p:cNvPr id="6" name="Picture 5">
            <a:extLst>
              <a:ext uri="{FF2B5EF4-FFF2-40B4-BE49-F238E27FC236}">
                <a16:creationId xmlns:a16="http://schemas.microsoft.com/office/drawing/2014/main" id="{79DF07F7-45BA-46ED-8AF1-B7CE1F078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059" y="3744846"/>
            <a:ext cx="2937176" cy="2153929"/>
          </a:xfrm>
          <a:prstGeom prst="rect">
            <a:avLst/>
          </a:prstGeom>
        </p:spPr>
      </p:pic>
      <p:pic>
        <p:nvPicPr>
          <p:cNvPr id="13" name="Picture 12">
            <a:extLst>
              <a:ext uri="{FF2B5EF4-FFF2-40B4-BE49-F238E27FC236}">
                <a16:creationId xmlns:a16="http://schemas.microsoft.com/office/drawing/2014/main" id="{76221EE5-D879-4968-B986-ABE90C394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027" y="996701"/>
            <a:ext cx="1057918" cy="1330254"/>
          </a:xfrm>
          <a:prstGeom prst="rect">
            <a:avLst/>
          </a:prstGeom>
        </p:spPr>
      </p:pic>
      <p:pic>
        <p:nvPicPr>
          <p:cNvPr id="15" name="Picture 14">
            <a:extLst>
              <a:ext uri="{FF2B5EF4-FFF2-40B4-BE49-F238E27FC236}">
                <a16:creationId xmlns:a16="http://schemas.microsoft.com/office/drawing/2014/main" id="{EE772D39-D083-4D9E-8DC0-C2221BC92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188" y="5681608"/>
            <a:ext cx="759027" cy="1053101"/>
          </a:xfrm>
          <a:prstGeom prst="rect">
            <a:avLst/>
          </a:prstGeom>
        </p:spPr>
      </p:pic>
    </p:spTree>
    <p:extLst>
      <p:ext uri="{BB962C8B-B14F-4D97-AF65-F5344CB8AC3E}">
        <p14:creationId xmlns:p14="http://schemas.microsoft.com/office/powerpoint/2010/main" val="4632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3C2753-18F1-42A7-8874-F74C77BA42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Moroni</a:t>
            </a:r>
          </a:p>
        </p:txBody>
      </p:sp>
      <p:sp>
        <p:nvSpPr>
          <p:cNvPr id="8" name="TextBox 7"/>
          <p:cNvSpPr txBox="1"/>
          <p:nvPr/>
        </p:nvSpPr>
        <p:spPr>
          <a:xfrm>
            <a:off x="4364665" y="2600817"/>
            <a:ext cx="4419600" cy="1384995"/>
          </a:xfrm>
          <a:prstGeom prst="rect">
            <a:avLst/>
          </a:prstGeom>
          <a:noFill/>
        </p:spPr>
        <p:txBody>
          <a:bodyPr wrap="square" rtlCol="0">
            <a:spAutoFit/>
          </a:bodyPr>
          <a:lstStyle/>
          <a:p>
            <a:r>
              <a:rPr lang="en-US" dirty="0">
                <a:solidFill>
                  <a:schemeClr val="bg1"/>
                </a:solidFill>
              </a:rPr>
              <a:t>Moroni was a witness of the Savior. </a:t>
            </a:r>
          </a:p>
          <a:p>
            <a:endParaRPr lang="en-US" dirty="0">
              <a:solidFill>
                <a:schemeClr val="bg1"/>
              </a:solidFill>
            </a:endParaRPr>
          </a:p>
          <a:p>
            <a:r>
              <a:rPr lang="en-US" dirty="0">
                <a:solidFill>
                  <a:schemeClr val="bg1"/>
                </a:solidFill>
              </a:rPr>
              <a:t>He testified, “I have seen Jesus, and … he hath talked with me face to face”</a:t>
            </a:r>
          </a:p>
          <a:p>
            <a:r>
              <a:rPr lang="en-US" sz="1200" dirty="0">
                <a:solidFill>
                  <a:schemeClr val="bg1"/>
                </a:solidFill>
              </a:rPr>
              <a:t>(Ether 12:39).</a:t>
            </a:r>
          </a:p>
        </p:txBody>
      </p:sp>
      <p:sp>
        <p:nvSpPr>
          <p:cNvPr id="9" name="TextBox 8"/>
          <p:cNvSpPr txBox="1"/>
          <p:nvPr/>
        </p:nvSpPr>
        <p:spPr>
          <a:xfrm>
            <a:off x="1752600" y="914400"/>
            <a:ext cx="3733800" cy="923330"/>
          </a:xfrm>
          <a:prstGeom prst="rect">
            <a:avLst/>
          </a:prstGeom>
          <a:noFill/>
        </p:spPr>
        <p:txBody>
          <a:bodyPr wrap="square" rtlCol="0">
            <a:spAutoFit/>
          </a:bodyPr>
          <a:lstStyle/>
          <a:p>
            <a:r>
              <a:rPr lang="en-US" dirty="0">
                <a:solidFill>
                  <a:schemeClr val="bg1"/>
                </a:solidFill>
              </a:rPr>
              <a:t>Before the Nephites were destroyed, Moroni served among them as a military leader and a Church leader</a:t>
            </a:r>
          </a:p>
        </p:txBody>
      </p:sp>
      <p:sp>
        <p:nvSpPr>
          <p:cNvPr id="38" name="TextBox 37"/>
          <p:cNvSpPr txBox="1"/>
          <p:nvPr/>
        </p:nvSpPr>
        <p:spPr>
          <a:xfrm>
            <a:off x="4214037" y="4881032"/>
            <a:ext cx="4419600" cy="1384995"/>
          </a:xfrm>
          <a:prstGeom prst="rect">
            <a:avLst/>
          </a:prstGeom>
          <a:noFill/>
        </p:spPr>
        <p:txBody>
          <a:bodyPr wrap="square" rtlCol="0">
            <a:spAutoFit/>
          </a:bodyPr>
          <a:lstStyle/>
          <a:p>
            <a:r>
              <a:rPr lang="en-US" dirty="0">
                <a:solidFill>
                  <a:schemeClr val="bg1"/>
                </a:solidFill>
              </a:rPr>
              <a:t>Moroni was faithful to his testimony, refusing to deny Christ during a time when the Lamanites were killing every Nephite who would not deny Him </a:t>
            </a:r>
          </a:p>
          <a:p>
            <a:r>
              <a:rPr lang="en-US" sz="1200" dirty="0">
                <a:solidFill>
                  <a:schemeClr val="bg1"/>
                </a:solidFill>
              </a:rPr>
              <a:t>(see Moroni 1:1–3).</a:t>
            </a:r>
          </a:p>
        </p:txBody>
      </p:sp>
      <p:pic>
        <p:nvPicPr>
          <p:cNvPr id="3" name="Picture 2">
            <a:extLst>
              <a:ext uri="{FF2B5EF4-FFF2-40B4-BE49-F238E27FC236}">
                <a16:creationId xmlns:a16="http://schemas.microsoft.com/office/drawing/2014/main" id="{B5F344A7-81B1-42EB-97A4-AE6932796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920" y="2034988"/>
            <a:ext cx="2592780" cy="3243642"/>
          </a:xfrm>
          <a:prstGeom prst="rect">
            <a:avLst/>
          </a:prstGeom>
        </p:spPr>
      </p:pic>
      <p:pic>
        <p:nvPicPr>
          <p:cNvPr id="7" name="Picture 6">
            <a:extLst>
              <a:ext uri="{FF2B5EF4-FFF2-40B4-BE49-F238E27FC236}">
                <a16:creationId xmlns:a16="http://schemas.microsoft.com/office/drawing/2014/main" id="{9CB86442-9F0E-44CD-AEA7-D41C496E3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08" y="1631321"/>
            <a:ext cx="3036393" cy="3942208"/>
          </a:xfrm>
          <a:prstGeom prst="rect">
            <a:avLst/>
          </a:prstGeom>
        </p:spPr>
      </p:pic>
    </p:spTree>
    <p:extLst>
      <p:ext uri="{BB962C8B-B14F-4D97-AF65-F5344CB8AC3E}">
        <p14:creationId xmlns:p14="http://schemas.microsoft.com/office/powerpoint/2010/main" val="16702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469607-CDD7-4E87-9E6D-D4141C803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2438400" y="1"/>
            <a:ext cx="8229600" cy="769441"/>
          </a:xfrm>
          <a:prstGeom prst="rect">
            <a:avLst/>
          </a:prstGeom>
          <a:noFill/>
        </p:spPr>
        <p:txBody>
          <a:bodyPr wrap="square" rtlCol="0">
            <a:spAutoFit/>
          </a:bodyPr>
          <a:lstStyle/>
          <a:p>
            <a:pPr algn="ctr"/>
            <a:r>
              <a:rPr lang="en-US" sz="4400" dirty="0">
                <a:latin typeface="French Script MT" pitchFamily="66" charset="0"/>
              </a:rPr>
              <a:t>Spiritual Healing</a:t>
            </a:r>
            <a:endParaRPr lang="en-US" sz="2800" dirty="0">
              <a:latin typeface="French Script MT" pitchFamily="66" charset="0"/>
            </a:endParaRPr>
          </a:p>
        </p:txBody>
      </p:sp>
      <p:sp>
        <p:nvSpPr>
          <p:cNvPr id="10" name="Rectangle 9"/>
          <p:cNvSpPr/>
          <p:nvPr/>
        </p:nvSpPr>
        <p:spPr>
          <a:xfrm>
            <a:off x="2819400" y="914400"/>
            <a:ext cx="3352800" cy="2492990"/>
          </a:xfrm>
          <a:prstGeom prst="rect">
            <a:avLst/>
          </a:prstGeom>
        </p:spPr>
        <p:txBody>
          <a:bodyPr wrap="square">
            <a:spAutoFit/>
          </a:bodyPr>
          <a:lstStyle/>
          <a:p>
            <a:pPr fontAlgn="base"/>
            <a:r>
              <a:rPr lang="en-US" dirty="0"/>
              <a:t> ”And ye are called to do this by prayer and thanksgiving, as the Spirit shall give utterance in all your doings in the house of the Lord, in the school of the prophets, that it may become a sanctuary, a tabernacle of the Holy Spirit to your edification.”</a:t>
            </a:r>
          </a:p>
          <a:p>
            <a:pPr fontAlgn="base"/>
            <a:r>
              <a:rPr lang="en-US" sz="1200" dirty="0"/>
              <a:t>D&amp;C 88:137</a:t>
            </a:r>
          </a:p>
        </p:txBody>
      </p:sp>
      <p:sp>
        <p:nvSpPr>
          <p:cNvPr id="8" name="Rectangle 7"/>
          <p:cNvSpPr/>
          <p:nvPr/>
        </p:nvSpPr>
        <p:spPr>
          <a:xfrm>
            <a:off x="5562600" y="3657600"/>
            <a:ext cx="4876800" cy="2646878"/>
          </a:xfrm>
          <a:prstGeom prst="rect">
            <a:avLst/>
          </a:prstGeom>
        </p:spPr>
        <p:txBody>
          <a:bodyPr wrap="square">
            <a:spAutoFit/>
          </a:bodyPr>
          <a:lstStyle/>
          <a:p>
            <a:pPr fontAlgn="base"/>
            <a:r>
              <a:rPr lang="en-US" dirty="0"/>
              <a:t>Nothing is so bitter as to lose the privilege of partaking of the sacrament.</a:t>
            </a:r>
          </a:p>
          <a:p>
            <a:pPr fontAlgn="base"/>
            <a:endParaRPr lang="en-US" dirty="0"/>
          </a:p>
          <a:p>
            <a:pPr fontAlgn="base"/>
            <a:r>
              <a:rPr lang="en-US" sz="2800" dirty="0">
                <a:solidFill>
                  <a:srgbClr val="FF0000"/>
                </a:solidFill>
              </a:rPr>
              <a:t>However---through repentance:</a:t>
            </a:r>
          </a:p>
          <a:p>
            <a:pPr fontAlgn="base"/>
            <a:endParaRPr lang="en-US" dirty="0"/>
          </a:p>
          <a:p>
            <a:pPr fontAlgn="base"/>
            <a:r>
              <a:rPr lang="en-US" dirty="0"/>
              <a:t>Nothing is so sweet as the partaking of the sacrament and experiencing the Holy Spirit and the renewed promise of our Heavenly Father.</a:t>
            </a:r>
          </a:p>
          <a:p>
            <a:pPr fontAlgn="base"/>
            <a:r>
              <a:rPr lang="en-US" sz="1200" dirty="0"/>
              <a:t>Alma 36:21</a:t>
            </a:r>
          </a:p>
        </p:txBody>
      </p:sp>
      <p:pic>
        <p:nvPicPr>
          <p:cNvPr id="3" name="Picture 2">
            <a:extLst>
              <a:ext uri="{FF2B5EF4-FFF2-40B4-BE49-F238E27FC236}">
                <a16:creationId xmlns:a16="http://schemas.microsoft.com/office/drawing/2014/main" id="{EF092671-066C-430E-8201-EDFE22F83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411" y="764521"/>
            <a:ext cx="3331509" cy="2498632"/>
          </a:xfrm>
          <a:prstGeom prst="rect">
            <a:avLst/>
          </a:prstGeom>
        </p:spPr>
      </p:pic>
      <p:pic>
        <p:nvPicPr>
          <p:cNvPr id="6" name="Picture 5">
            <a:extLst>
              <a:ext uri="{FF2B5EF4-FFF2-40B4-BE49-F238E27FC236}">
                <a16:creationId xmlns:a16="http://schemas.microsoft.com/office/drawing/2014/main" id="{9723E96E-2AC7-482B-8F46-C884779D8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571" y="3944311"/>
            <a:ext cx="2619375" cy="2209800"/>
          </a:xfrm>
          <a:prstGeom prst="rect">
            <a:avLst/>
          </a:prstGeom>
        </p:spPr>
      </p:pic>
    </p:spTree>
    <p:extLst>
      <p:ext uri="{BB962C8B-B14F-4D97-AF65-F5344CB8AC3E}">
        <p14:creationId xmlns:p14="http://schemas.microsoft.com/office/powerpoint/2010/main" val="11441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4EC23E4-F1C3-4F7A-94AB-6551CE963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7" name="TextBox 6"/>
          <p:cNvSpPr txBox="1"/>
          <p:nvPr/>
        </p:nvSpPr>
        <p:spPr>
          <a:xfrm>
            <a:off x="2438400" y="1"/>
            <a:ext cx="8229600" cy="769441"/>
          </a:xfrm>
          <a:prstGeom prst="rect">
            <a:avLst/>
          </a:prstGeom>
          <a:noFill/>
        </p:spPr>
        <p:txBody>
          <a:bodyPr wrap="square" rtlCol="0">
            <a:spAutoFit/>
          </a:bodyPr>
          <a:lstStyle/>
          <a:p>
            <a:pPr algn="ctr"/>
            <a:r>
              <a:rPr lang="en-US" sz="4400" dirty="0">
                <a:latin typeface="French Script MT" pitchFamily="66" charset="0"/>
              </a:rPr>
              <a:t>True To Our Covenants</a:t>
            </a:r>
            <a:endParaRPr lang="en-US" sz="2800" dirty="0">
              <a:latin typeface="French Script MT" pitchFamily="66" charset="0"/>
            </a:endParaRPr>
          </a:p>
        </p:txBody>
      </p:sp>
      <p:sp>
        <p:nvSpPr>
          <p:cNvPr id="10" name="Rectangle 9"/>
          <p:cNvSpPr/>
          <p:nvPr/>
        </p:nvSpPr>
        <p:spPr>
          <a:xfrm>
            <a:off x="2819400" y="838201"/>
            <a:ext cx="3352800" cy="5139869"/>
          </a:xfrm>
          <a:prstGeom prst="rect">
            <a:avLst/>
          </a:prstGeom>
        </p:spPr>
        <p:txBody>
          <a:bodyPr wrap="square">
            <a:spAutoFit/>
          </a:bodyPr>
          <a:lstStyle/>
          <a:p>
            <a:pPr fontAlgn="base"/>
            <a:r>
              <a:rPr lang="en-US" sz="2400" dirty="0"/>
              <a:t>The Spirit helps us to:</a:t>
            </a:r>
          </a:p>
          <a:p>
            <a:pPr fontAlgn="base"/>
            <a:endParaRPr lang="en-US" sz="1600" dirty="0"/>
          </a:p>
          <a:p>
            <a:pPr fontAlgn="base"/>
            <a:r>
              <a:rPr lang="en-US" sz="1600" dirty="0"/>
              <a:t>Speak with the power	</a:t>
            </a:r>
          </a:p>
          <a:p>
            <a:pPr fontAlgn="base"/>
            <a:endParaRPr lang="en-US" sz="1600" dirty="0"/>
          </a:p>
          <a:p>
            <a:pPr fontAlgn="base"/>
            <a:r>
              <a:rPr lang="en-US" sz="1600" dirty="0"/>
              <a:t>Brings things to our remembrance</a:t>
            </a:r>
          </a:p>
          <a:p>
            <a:pPr fontAlgn="base"/>
            <a:endParaRPr lang="en-US" sz="1600" dirty="0"/>
          </a:p>
          <a:p>
            <a:pPr fontAlgn="base"/>
            <a:r>
              <a:rPr lang="en-US" sz="1600" dirty="0"/>
              <a:t>Gives us Peace and Joy</a:t>
            </a:r>
          </a:p>
          <a:p>
            <a:pPr fontAlgn="base"/>
            <a:endParaRPr lang="en-US" sz="1600" dirty="0"/>
          </a:p>
          <a:p>
            <a:pPr fontAlgn="base"/>
            <a:r>
              <a:rPr lang="en-US" sz="1600" dirty="0"/>
              <a:t>Opens up revelations to our minds</a:t>
            </a:r>
          </a:p>
          <a:p>
            <a:pPr fontAlgn="base"/>
            <a:endParaRPr lang="en-US" sz="1600" dirty="0"/>
          </a:p>
          <a:p>
            <a:pPr fontAlgn="base"/>
            <a:r>
              <a:rPr lang="en-US" sz="1600" dirty="0"/>
              <a:t>Shows us all things that we should do</a:t>
            </a:r>
          </a:p>
          <a:p>
            <a:pPr fontAlgn="base"/>
            <a:endParaRPr lang="en-US" sz="1600" dirty="0"/>
          </a:p>
          <a:p>
            <a:pPr fontAlgn="base"/>
            <a:r>
              <a:rPr lang="en-US" sz="1600" dirty="0"/>
              <a:t>Strengthens body, mind and spirit</a:t>
            </a:r>
          </a:p>
          <a:p>
            <a:pPr fontAlgn="base"/>
            <a:endParaRPr lang="en-US" sz="1600" dirty="0"/>
          </a:p>
          <a:p>
            <a:pPr fontAlgn="base"/>
            <a:r>
              <a:rPr lang="en-US" sz="1600" dirty="0"/>
              <a:t>Comforts us in times of sorrow</a:t>
            </a:r>
          </a:p>
          <a:p>
            <a:pPr fontAlgn="base"/>
            <a:endParaRPr lang="en-US" sz="1600" dirty="0"/>
          </a:p>
          <a:p>
            <a:pPr fontAlgn="base"/>
            <a:r>
              <a:rPr lang="en-US" sz="1600" dirty="0"/>
              <a:t>Unfolds to us the mysteries of the kingdom</a:t>
            </a:r>
          </a:p>
          <a:p>
            <a:pPr fontAlgn="base"/>
            <a:endParaRPr lang="en-US" sz="1600" dirty="0"/>
          </a:p>
          <a:p>
            <a:pPr fontAlgn="base"/>
            <a:r>
              <a:rPr lang="en-US" sz="1600" dirty="0"/>
              <a:t>Brings us many other spiritual blessing</a:t>
            </a:r>
          </a:p>
        </p:txBody>
      </p:sp>
      <p:sp>
        <p:nvSpPr>
          <p:cNvPr id="9" name="Rectangle 8"/>
          <p:cNvSpPr/>
          <p:nvPr/>
        </p:nvSpPr>
        <p:spPr>
          <a:xfrm>
            <a:off x="7086600" y="1447801"/>
            <a:ext cx="3352800" cy="4524315"/>
          </a:xfrm>
          <a:prstGeom prst="rect">
            <a:avLst/>
          </a:prstGeom>
        </p:spPr>
        <p:txBody>
          <a:bodyPr wrap="square">
            <a:spAutoFit/>
          </a:bodyPr>
          <a:lstStyle/>
          <a:p>
            <a:pPr fontAlgn="base"/>
            <a:r>
              <a:rPr lang="en-US" sz="1600" dirty="0"/>
              <a:t>D&amp;C 88:137</a:t>
            </a:r>
          </a:p>
          <a:p>
            <a:pPr fontAlgn="base"/>
            <a:endParaRPr lang="en-US" sz="1600" dirty="0"/>
          </a:p>
          <a:p>
            <a:pPr fontAlgn="base"/>
            <a:r>
              <a:rPr lang="en-US" sz="1600" dirty="0"/>
              <a:t>John 14:26</a:t>
            </a:r>
          </a:p>
          <a:p>
            <a:pPr fontAlgn="base"/>
            <a:endParaRPr lang="en-US" sz="1600" dirty="0"/>
          </a:p>
          <a:p>
            <a:pPr fontAlgn="base"/>
            <a:r>
              <a:rPr lang="en-US" sz="1600" dirty="0"/>
              <a:t>Galatians 5:22</a:t>
            </a:r>
          </a:p>
          <a:p>
            <a:pPr fontAlgn="base"/>
            <a:endParaRPr lang="en-US" sz="1600" dirty="0"/>
          </a:p>
          <a:p>
            <a:pPr fontAlgn="base"/>
            <a:r>
              <a:rPr lang="en-US" sz="1600" dirty="0"/>
              <a:t>John 14:26; Moroni 10:5</a:t>
            </a:r>
          </a:p>
          <a:p>
            <a:pPr fontAlgn="base"/>
            <a:endParaRPr lang="en-US" sz="1600" dirty="0"/>
          </a:p>
          <a:p>
            <a:pPr fontAlgn="base"/>
            <a:r>
              <a:rPr lang="en-US" sz="1600" dirty="0"/>
              <a:t>Alma 5:46</a:t>
            </a:r>
          </a:p>
          <a:p>
            <a:pPr fontAlgn="base"/>
            <a:endParaRPr lang="en-US" sz="1600" dirty="0"/>
          </a:p>
          <a:p>
            <a:pPr fontAlgn="base"/>
            <a:r>
              <a:rPr lang="en-US" sz="1600" dirty="0"/>
              <a:t>2 Nephi 32:5</a:t>
            </a:r>
          </a:p>
          <a:p>
            <a:pPr fontAlgn="base"/>
            <a:endParaRPr lang="en-US" sz="1600" dirty="0"/>
          </a:p>
          <a:p>
            <a:pPr fontAlgn="base"/>
            <a:r>
              <a:rPr lang="en-US" sz="1600" dirty="0"/>
              <a:t>Romans 8:26</a:t>
            </a:r>
          </a:p>
          <a:p>
            <a:pPr fontAlgn="base"/>
            <a:endParaRPr lang="en-US" sz="1600" dirty="0"/>
          </a:p>
          <a:p>
            <a:pPr fontAlgn="base"/>
            <a:r>
              <a:rPr lang="en-US" sz="1600" dirty="0"/>
              <a:t>Acts 9:31</a:t>
            </a:r>
          </a:p>
          <a:p>
            <a:pPr fontAlgn="base"/>
            <a:endParaRPr lang="en-US" sz="1600" dirty="0"/>
          </a:p>
          <a:p>
            <a:pPr fontAlgn="base"/>
            <a:endParaRPr lang="en-US" sz="1600" dirty="0"/>
          </a:p>
          <a:p>
            <a:pPr fontAlgn="base"/>
            <a:r>
              <a:rPr lang="en-US" sz="1600" dirty="0"/>
              <a:t>1 Nephi 10:19</a:t>
            </a:r>
          </a:p>
        </p:txBody>
      </p:sp>
      <p:sp>
        <p:nvSpPr>
          <p:cNvPr id="11" name="Right Arrow 10"/>
          <p:cNvSpPr/>
          <p:nvPr/>
        </p:nvSpPr>
        <p:spPr>
          <a:xfrm>
            <a:off x="5181600" y="1524000"/>
            <a:ext cx="18288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867400" y="1981200"/>
            <a:ext cx="11430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105400" y="2514600"/>
            <a:ext cx="19050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791200" y="2971800"/>
            <a:ext cx="12192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6060142" y="3482788"/>
            <a:ext cx="950259"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867400" y="4953000"/>
            <a:ext cx="11430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813612" y="3962400"/>
            <a:ext cx="1196788"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638800" y="4419600"/>
            <a:ext cx="137160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154270" y="5661212"/>
            <a:ext cx="856130" cy="228600"/>
          </a:xfrm>
          <a:prstGeom prs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494339-F270-4980-839F-9E88AD9BF1B5}"/>
              </a:ext>
            </a:extLst>
          </p:cNvPr>
          <p:cNvPicPr>
            <a:picLocks noChangeAspect="1"/>
          </p:cNvPicPr>
          <p:nvPr/>
        </p:nvPicPr>
        <p:blipFill rotWithShape="1">
          <a:blip r:embed="rId3">
            <a:extLst>
              <a:ext uri="{28A0092B-C50C-407E-A947-70E740481C1C}">
                <a14:useLocalDpi xmlns:a14="http://schemas.microsoft.com/office/drawing/2010/main" val="0"/>
              </a:ext>
            </a:extLst>
          </a:blip>
          <a:srcRect l="18261" t="26144" r="7245" b="24388"/>
          <a:stretch/>
        </p:blipFill>
        <p:spPr>
          <a:xfrm rot="5400000">
            <a:off x="8401570" y="2516572"/>
            <a:ext cx="4022575" cy="2003461"/>
          </a:xfrm>
          <a:prstGeom prst="rect">
            <a:avLst/>
          </a:prstGeom>
        </p:spPr>
      </p:pic>
    </p:spTree>
    <p:extLst>
      <p:ext uri="{BB962C8B-B14F-4D97-AF65-F5344CB8AC3E}">
        <p14:creationId xmlns:p14="http://schemas.microsoft.com/office/powerpoint/2010/main" val="281944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par>
                                <p:cTn id="37" presetID="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1" presetClass="entr" presetSubtype="0" fill="hold"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par>
                                <p:cTn id="47" presetID="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1" presetClass="entr" presetSubtype="0" fill="hold" nodeType="with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xEl>
                                              <p:pRg st="12" end="12"/>
                                            </p:txEl>
                                          </p:spTgt>
                                        </p:tgtEl>
                                        <p:attrNameLst>
                                          <p:attrName>style.visibility</p:attrName>
                                        </p:attrNameLst>
                                      </p:cBhvr>
                                      <p:to>
                                        <p:strVal val="visible"/>
                                      </p:to>
                                    </p:set>
                                  </p:childTnLst>
                                </p:cTn>
                              </p:par>
                              <p:par>
                                <p:cTn id="57" presetID="2" presetClass="entr" presetSubtype="8"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14" end="14"/>
                                            </p:txEl>
                                          </p:spTgt>
                                        </p:tgtEl>
                                        <p:attrNameLst>
                                          <p:attrName>style.visibility</p:attrName>
                                        </p:attrNameLst>
                                      </p:cBhvr>
                                      <p:to>
                                        <p:strVal val="visible"/>
                                      </p:to>
                                    </p:set>
                                  </p:childTnLst>
                                </p:cTn>
                              </p:par>
                              <p:par>
                                <p:cTn id="67" presetID="2" presetClass="entr" presetSubtype="8"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0-#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xEl>
                                              <p:pRg st="16" end="16"/>
                                            </p:txEl>
                                          </p:spTgt>
                                        </p:tgtEl>
                                        <p:attrNameLst>
                                          <p:attrName>style.visibility</p:attrName>
                                        </p:attrNameLst>
                                      </p:cBhvr>
                                      <p:to>
                                        <p:strVal val="visible"/>
                                      </p:to>
                                    </p:set>
                                  </p:childTnLst>
                                </p:cTn>
                              </p:par>
                              <p:par>
                                <p:cTn id="77" presetID="2" presetClass="entr" presetSubtype="8"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0-#ppt_w/2"/>
                                          </p:val>
                                        </p:tav>
                                        <p:tav tm="100000">
                                          <p:val>
                                            <p:strVal val="#ppt_x"/>
                                          </p:val>
                                        </p:tav>
                                      </p:tavLst>
                                    </p:anim>
                                    <p:anim calcmode="lin" valueType="num">
                                      <p:cBhvr additive="base">
                                        <p:cTn id="80" dur="500" fill="hold"/>
                                        <p:tgtEl>
                                          <p:spTgt spid="16"/>
                                        </p:tgtEl>
                                        <p:attrNameLst>
                                          <p:attrName>ppt_y</p:attrName>
                                        </p:attrNameLst>
                                      </p:cBhvr>
                                      <p:tavLst>
                                        <p:tav tm="0">
                                          <p:val>
                                            <p:strVal val="#ppt_y"/>
                                          </p:val>
                                        </p:tav>
                                        <p:tav tm="100000">
                                          <p:val>
                                            <p:strVal val="#ppt_y"/>
                                          </p:val>
                                        </p:tav>
                                      </p:tavLst>
                                    </p:anim>
                                  </p:childTnLst>
                                </p:cTn>
                              </p:par>
                              <p:par>
                                <p:cTn id="81" presetID="1" presetClass="entr" presetSubtype="0" fill="hold" nodeType="withEffect">
                                  <p:stCondLst>
                                    <p:cond delay="0"/>
                                  </p:stCondLst>
                                  <p:childTnLst>
                                    <p:set>
                                      <p:cBhvr>
                                        <p:cTn id="8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
                                            <p:txEl>
                                              <p:pRg st="18" end="18"/>
                                            </p:txEl>
                                          </p:spTgt>
                                        </p:tgtEl>
                                        <p:attrNameLst>
                                          <p:attrName>style.visibility</p:attrName>
                                        </p:attrNameLst>
                                      </p:cBhvr>
                                      <p:to>
                                        <p:strVal val="visible"/>
                                      </p:to>
                                    </p:set>
                                  </p:childTnLst>
                                </p:cTn>
                              </p:par>
                              <p:par>
                                <p:cTn id="87" presetID="2" presetClass="entr" presetSubtype="8"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0-#ppt_w/2"/>
                                          </p:val>
                                        </p:tav>
                                        <p:tav tm="100000">
                                          <p:val>
                                            <p:strVal val="#ppt_x"/>
                                          </p:val>
                                        </p:tav>
                                      </p:tavLst>
                                    </p:anim>
                                    <p:anim calcmode="lin" valueType="num">
                                      <p:cBhvr additive="base">
                                        <p:cTn id="90" dur="500" fill="hold"/>
                                        <p:tgtEl>
                                          <p:spTgt spid="19"/>
                                        </p:tgtEl>
                                        <p:attrNameLst>
                                          <p:attrName>ppt_y</p:attrName>
                                        </p:attrNameLst>
                                      </p:cBhvr>
                                      <p:tavLst>
                                        <p:tav tm="0">
                                          <p:val>
                                            <p:strVal val="#ppt_y"/>
                                          </p:val>
                                        </p:tav>
                                        <p:tav tm="100000">
                                          <p:val>
                                            <p:strVal val="#ppt_y"/>
                                          </p:val>
                                        </p:tav>
                                      </p:tavLst>
                                    </p:anim>
                                  </p:childTnLst>
                                </p:cTn>
                              </p:par>
                              <p:par>
                                <p:cTn id="91" presetID="1" presetClass="entr" presetSubtype="0" fill="hold" nodeType="withEffect">
                                  <p:stCondLst>
                                    <p:cond delay="0"/>
                                  </p:stCondLst>
                                  <p:childTnLst>
                                    <p:set>
                                      <p:cBhvr>
                                        <p:cTn id="92"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DE763C-F791-4B78-8E19-ABE6F6073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10" name="Rectangle 9"/>
          <p:cNvSpPr/>
          <p:nvPr/>
        </p:nvSpPr>
        <p:spPr>
          <a:xfrm>
            <a:off x="1629310" y="655834"/>
            <a:ext cx="6312613" cy="6001643"/>
          </a:xfrm>
          <a:prstGeom prst="rect">
            <a:avLst/>
          </a:prstGeom>
        </p:spPr>
        <p:txBody>
          <a:bodyPr wrap="square">
            <a:spAutoFit/>
          </a:bodyPr>
          <a:lstStyle/>
          <a:p>
            <a:pPr fontAlgn="base"/>
            <a:r>
              <a:rPr lang="en-US" sz="2400" dirty="0"/>
              <a:t>When have you received guidance, direction, instruction, or protection because of the companionship of the Holy Ghost?</a:t>
            </a:r>
          </a:p>
          <a:p>
            <a:pPr fontAlgn="base"/>
            <a:r>
              <a:rPr lang="en-US" sz="2400" dirty="0"/>
              <a:t> </a:t>
            </a:r>
          </a:p>
          <a:p>
            <a:pPr fontAlgn="base"/>
            <a:endParaRPr lang="en-US" sz="2400" dirty="0"/>
          </a:p>
          <a:p>
            <a:pPr fontAlgn="base"/>
            <a:r>
              <a:rPr lang="en-US" sz="2400" dirty="0"/>
              <a:t>Each week during the sacrament, we have the opportunity to consider how well we are keeping the covenant described in the sacrament prayers. How can this help us in our efforts to always have the Spirit with us?</a:t>
            </a:r>
          </a:p>
          <a:p>
            <a:pPr fontAlgn="base"/>
            <a:endParaRPr lang="en-US" sz="2400" dirty="0"/>
          </a:p>
          <a:p>
            <a:pPr fontAlgn="base"/>
            <a:endParaRPr lang="en-US" sz="2400" dirty="0"/>
          </a:p>
          <a:p>
            <a:pPr fontAlgn="base"/>
            <a:r>
              <a:rPr lang="en-US" sz="2400" dirty="0"/>
              <a:t>As you ponder what you have learned today about partaking of the sacrament, what part of the sacrament prayers is especially meaningful to you? Why?</a:t>
            </a:r>
          </a:p>
        </p:txBody>
      </p:sp>
      <p:sp>
        <p:nvSpPr>
          <p:cNvPr id="6" name="TextBox 5"/>
          <p:cNvSpPr txBox="1"/>
          <p:nvPr/>
        </p:nvSpPr>
        <p:spPr>
          <a:xfrm>
            <a:off x="2438400" y="1"/>
            <a:ext cx="8229600" cy="769441"/>
          </a:xfrm>
          <a:prstGeom prst="rect">
            <a:avLst/>
          </a:prstGeom>
          <a:noFill/>
        </p:spPr>
        <p:txBody>
          <a:bodyPr wrap="square" rtlCol="0">
            <a:spAutoFit/>
          </a:bodyPr>
          <a:lstStyle/>
          <a:p>
            <a:pPr algn="ctr"/>
            <a:r>
              <a:rPr lang="en-US" sz="4400" dirty="0">
                <a:latin typeface="French Script MT" pitchFamily="66" charset="0"/>
              </a:rPr>
              <a:t>Checking Our Own Status with Our Covenants</a:t>
            </a:r>
            <a:endParaRPr lang="en-US" sz="2800" dirty="0">
              <a:latin typeface="French Script MT" pitchFamily="66" charset="0"/>
            </a:endParaRPr>
          </a:p>
        </p:txBody>
      </p:sp>
      <p:pic>
        <p:nvPicPr>
          <p:cNvPr id="3" name="Picture 2">
            <a:extLst>
              <a:ext uri="{FF2B5EF4-FFF2-40B4-BE49-F238E27FC236}">
                <a16:creationId xmlns:a16="http://schemas.microsoft.com/office/drawing/2014/main" id="{4BF745B0-90C0-4E73-9F5C-E8078091B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728" y="1116778"/>
            <a:ext cx="3145069" cy="4921673"/>
          </a:xfrm>
          <a:prstGeom prst="rect">
            <a:avLst/>
          </a:prstGeom>
        </p:spPr>
      </p:pic>
    </p:spTree>
    <p:extLst>
      <p:ext uri="{BB962C8B-B14F-4D97-AF65-F5344CB8AC3E}">
        <p14:creationId xmlns:p14="http://schemas.microsoft.com/office/powerpoint/2010/main" val="42535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1046BA-2EF3-4AAF-8BF7-EC62411F7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214162" cy="6858000"/>
          </a:xfrm>
          <a:prstGeom prst="rect">
            <a:avLst/>
          </a:prstGeom>
        </p:spPr>
      </p:pic>
      <p:sp>
        <p:nvSpPr>
          <p:cNvPr id="6" name="TextBox 5"/>
          <p:cNvSpPr txBox="1"/>
          <p:nvPr/>
        </p:nvSpPr>
        <p:spPr>
          <a:xfrm>
            <a:off x="1653989" y="224118"/>
            <a:ext cx="8001000" cy="4801314"/>
          </a:xfrm>
          <a:prstGeom prst="rect">
            <a:avLst/>
          </a:prstGeom>
          <a:noFill/>
        </p:spPr>
        <p:txBody>
          <a:bodyPr wrap="square" rtlCol="0">
            <a:spAutoFit/>
          </a:bodyPr>
          <a:lstStyle/>
          <a:p>
            <a:r>
              <a:rPr lang="en-US" dirty="0"/>
              <a:t>Sources:</a:t>
            </a:r>
          </a:p>
          <a:p>
            <a:r>
              <a:rPr lang="en-US" sz="1800" b="0" i="0" dirty="0">
                <a:solidFill>
                  <a:srgbClr val="212225"/>
                </a:solidFill>
                <a:effectLst/>
                <a:latin typeface="Abadi" panose="020B0604020104020204" pitchFamily="34" charset="0"/>
              </a:rPr>
              <a:t>Henry B. Eyring, “</a:t>
            </a:r>
            <a:r>
              <a:rPr lang="en-US" sz="1800" b="0" i="0" u="none" strike="noStrike" dirty="0">
                <a:effectLst/>
                <a:latin typeface="Abadi" panose="020B0604020104020204" pitchFamily="34" charset="0"/>
              </a:rPr>
              <a:t>Prayers of Faith</a:t>
            </a:r>
            <a:r>
              <a:rPr lang="en-US" sz="1800" b="0" i="0" dirty="0">
                <a:solidFill>
                  <a:srgbClr val="212225"/>
                </a:solidFill>
                <a:effectLst/>
                <a:latin typeface="Abadi" panose="020B0604020104020204" pitchFamily="34" charset="0"/>
              </a:rPr>
              <a:t>,” </a:t>
            </a:r>
            <a:r>
              <a:rPr lang="en-US" sz="1800" b="0" i="1" dirty="0">
                <a:solidFill>
                  <a:srgbClr val="212225"/>
                </a:solidFill>
                <a:effectLst/>
                <a:latin typeface="Abadi" panose="020B0604020104020204" pitchFamily="34" charset="0"/>
              </a:rPr>
              <a:t>Ensign</a:t>
            </a:r>
            <a:r>
              <a:rPr lang="en-US" sz="1800" b="0" i="0" dirty="0">
                <a:solidFill>
                  <a:srgbClr val="212225"/>
                </a:solidFill>
                <a:effectLst/>
                <a:latin typeface="Abadi" panose="020B0604020104020204" pitchFamily="34" charset="0"/>
              </a:rPr>
              <a:t> or </a:t>
            </a:r>
            <a:r>
              <a:rPr lang="en-US" sz="1800" b="0" i="1" dirty="0">
                <a:solidFill>
                  <a:srgbClr val="212225"/>
                </a:solidFill>
                <a:effectLst/>
                <a:latin typeface="Abadi" panose="020B0604020104020204" pitchFamily="34" charset="0"/>
              </a:rPr>
              <a:t>Liahona</a:t>
            </a:r>
            <a:r>
              <a:rPr lang="en-US" sz="1800" b="0" i="0" dirty="0">
                <a:solidFill>
                  <a:srgbClr val="212225"/>
                </a:solidFill>
                <a:effectLst/>
                <a:latin typeface="Abadi" panose="020B0604020104020204" pitchFamily="34" charset="0"/>
              </a:rPr>
              <a:t>, May 2020, 28</a:t>
            </a:r>
            <a:endParaRPr lang="en-US" i="1" dirty="0"/>
          </a:p>
          <a:p>
            <a:endParaRPr lang="en-US" dirty="0"/>
          </a:p>
          <a:p>
            <a:r>
              <a:rPr lang="en-US" dirty="0"/>
              <a:t>Joseph Fielding Smith and Robert L. Millet </a:t>
            </a:r>
            <a:r>
              <a:rPr lang="en-US" i="1" dirty="0"/>
              <a:t>Doctrinal Commentary on the Book of Mormon </a:t>
            </a:r>
            <a:r>
              <a:rPr lang="en-US" dirty="0"/>
              <a:t>Vol. 4 pg. 125</a:t>
            </a:r>
          </a:p>
          <a:p>
            <a:endParaRPr lang="en-US" dirty="0"/>
          </a:p>
          <a:p>
            <a:r>
              <a:rPr lang="en-US" dirty="0"/>
              <a:t>Robert D. Hales Ensign May 1995</a:t>
            </a:r>
          </a:p>
          <a:p>
            <a:endParaRPr lang="en-US" dirty="0"/>
          </a:p>
          <a:p>
            <a:r>
              <a:rPr lang="en-US" dirty="0"/>
              <a:t>Henry B. </a:t>
            </a:r>
            <a:r>
              <a:rPr lang="en-US" dirty="0" err="1"/>
              <a:t>Eyring</a:t>
            </a:r>
            <a:r>
              <a:rPr lang="en-US" dirty="0"/>
              <a:t>  (“That We May Be One,” </a:t>
            </a:r>
            <a:r>
              <a:rPr lang="en-US" i="1" dirty="0"/>
              <a:t>Ensign</a:t>
            </a:r>
            <a:r>
              <a:rPr lang="en-US" dirty="0"/>
              <a:t>, May 1998, 67).</a:t>
            </a:r>
          </a:p>
          <a:p>
            <a:endParaRPr lang="en-US" dirty="0"/>
          </a:p>
          <a:p>
            <a:r>
              <a:rPr lang="en-US" dirty="0"/>
              <a:t>Elder D. Todd </a:t>
            </a:r>
            <a:r>
              <a:rPr lang="en-US" dirty="0" err="1"/>
              <a:t>Christofferson</a:t>
            </a:r>
            <a:r>
              <a:rPr lang="en-US" dirty="0"/>
              <a:t> (“To Always Remember Him,” </a:t>
            </a:r>
            <a:r>
              <a:rPr lang="en-US" i="1" dirty="0"/>
              <a:t>Ensign,</a:t>
            </a:r>
            <a:r>
              <a:rPr lang="en-US" dirty="0"/>
              <a:t> Apr. 2011, 51).</a:t>
            </a:r>
          </a:p>
          <a:p>
            <a:endParaRPr lang="en-US" dirty="0"/>
          </a:p>
          <a:p>
            <a:r>
              <a:rPr lang="en-US" dirty="0" err="1"/>
              <a:t>Dallin</a:t>
            </a:r>
            <a:r>
              <a:rPr lang="en-US" dirty="0"/>
              <a:t> H. Oaks Ensign Nov 1996 </a:t>
            </a:r>
          </a:p>
          <a:p>
            <a:endParaRPr lang="en-US" dirty="0"/>
          </a:p>
          <a:p>
            <a:r>
              <a:rPr lang="en-US" dirty="0"/>
              <a:t>Elder David A. </a:t>
            </a:r>
            <a:r>
              <a:rPr lang="en-US" dirty="0" err="1"/>
              <a:t>Bednar</a:t>
            </a:r>
            <a:r>
              <a:rPr lang="en-US" dirty="0"/>
              <a:t> (“That We May Always Have His Spirit to Be with Us,” </a:t>
            </a:r>
            <a:r>
              <a:rPr lang="en-US" i="1" dirty="0"/>
              <a:t>Ensign</a:t>
            </a:r>
            <a:r>
              <a:rPr lang="en-US" dirty="0"/>
              <a:t> or </a:t>
            </a:r>
            <a:r>
              <a:rPr lang="en-US" i="1" dirty="0"/>
              <a:t>Liahona,</a:t>
            </a:r>
            <a:r>
              <a:rPr lang="en-US" dirty="0"/>
              <a:t> May 2006, 31).</a:t>
            </a:r>
          </a:p>
          <a:p>
            <a:endParaRPr lang="en-US" dirty="0"/>
          </a:p>
        </p:txBody>
      </p:sp>
      <p:sp>
        <p:nvSpPr>
          <p:cNvPr id="27" name="Footer Placeholder 14">
            <a:extLst>
              <a:ext uri="{FF2B5EF4-FFF2-40B4-BE49-F238E27FC236}">
                <a16:creationId xmlns:a16="http://schemas.microsoft.com/office/drawing/2014/main" id="{1AAB9472-5933-4D45-9C5A-F9A4ABE111F2}"/>
              </a:ext>
            </a:extLst>
          </p:cNvPr>
          <p:cNvSpPr>
            <a:spLocks noGrp="1"/>
          </p:cNvSpPr>
          <p:nvPr/>
        </p:nvSpPr>
        <p:spPr>
          <a:xfrm>
            <a:off x="1529137"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05127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76400" y="228600"/>
          <a:ext cx="8763000" cy="5838388"/>
        </p:xfrm>
        <a:graphic>
          <a:graphicData uri="http://schemas.openxmlformats.org/drawingml/2006/table">
            <a:tbl>
              <a:tblPr firstRow="1" bandRow="1">
                <a:tableStyleId>{5940675A-B579-460E-94D1-54222C63F5DA}</a:tableStyleId>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1279820">
                <a:tc>
                  <a:txBody>
                    <a:bodyPr/>
                    <a:lstStyle/>
                    <a:p>
                      <a:r>
                        <a:rPr lang="en-US" dirty="0"/>
                        <a:t>WHAT</a:t>
                      </a:r>
                      <a:r>
                        <a:rPr lang="en-US" baseline="0" dirty="0"/>
                        <a:t> I COVENANT TO DO</a:t>
                      </a:r>
                      <a:endParaRPr lang="en-US" dirty="0"/>
                    </a:p>
                  </a:txBody>
                  <a:tcPr/>
                </a:tc>
                <a:tc>
                  <a:txBody>
                    <a:bodyPr/>
                    <a:lstStyle/>
                    <a:p>
                      <a:r>
                        <a:rPr lang="en-US" dirty="0"/>
                        <a:t>WHAT I THINK IT MEANS TO KEEP</a:t>
                      </a:r>
                      <a:r>
                        <a:rPr lang="en-US" baseline="0" dirty="0"/>
                        <a:t> THIS PART OF MY COVENANT</a:t>
                      </a:r>
                      <a:endParaRPr lang="en-US" dirty="0"/>
                    </a:p>
                  </a:txBody>
                  <a:tcPr/>
                </a:tc>
                <a:tc>
                  <a:txBody>
                    <a:bodyPr/>
                    <a:lstStyle/>
                    <a:p>
                      <a:r>
                        <a:rPr lang="en-US" dirty="0"/>
                        <a:t>WHAT I CAN DO TO KEEP THIS PART OF MY COVENANT</a:t>
                      </a:r>
                    </a:p>
                  </a:txBody>
                  <a:tcPr/>
                </a:tc>
                <a:extLst>
                  <a:ext uri="{0D108BD9-81ED-4DB2-BD59-A6C34878D82A}">
                    <a16:rowId xmlns:a16="http://schemas.microsoft.com/office/drawing/2014/main" val="10000"/>
                  </a:ext>
                </a:extLst>
              </a:tr>
              <a:tr h="1615780">
                <a:tc>
                  <a:txBody>
                    <a:bodyPr/>
                    <a:lstStyle/>
                    <a:p>
                      <a:r>
                        <a:rPr lang="en-US" dirty="0"/>
                        <a:t>1. Be willing to take upon myself</a:t>
                      </a:r>
                      <a:r>
                        <a:rPr lang="en-US" baseline="0" dirty="0"/>
                        <a:t> the Lord’s name</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1471394">
                <a:tc>
                  <a:txBody>
                    <a:bodyPr/>
                    <a:lstStyle/>
                    <a:p>
                      <a:r>
                        <a:rPr lang="en-US" dirty="0"/>
                        <a:t>2. Always remember Him</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471394">
                <a:tc>
                  <a:txBody>
                    <a:bodyPr/>
                    <a:lstStyle/>
                    <a:p>
                      <a:r>
                        <a:rPr lang="en-US" dirty="0"/>
                        <a:t>3. Keep His commandments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95120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106" y="272534"/>
            <a:ext cx="3886200" cy="2862322"/>
          </a:xfrm>
          <a:prstGeom prst="rect">
            <a:avLst/>
          </a:prstGeom>
          <a:noFill/>
          <a:ln>
            <a:solidFill>
              <a:schemeClr val="tx1"/>
            </a:solidFill>
          </a:ln>
        </p:spPr>
        <p:txBody>
          <a:bodyPr wrap="square" rtlCol="0">
            <a:spAutoFit/>
          </a:bodyPr>
          <a:lstStyle/>
          <a:p>
            <a:r>
              <a:rPr lang="en-US" sz="1200" b="1" dirty="0"/>
              <a:t>Sacrament and covenant breakers:</a:t>
            </a:r>
          </a:p>
          <a:p>
            <a:r>
              <a:rPr lang="en-US" sz="1200" dirty="0"/>
              <a:t>“I have wondered how members of the Church can go to the sacrament service and partake of these emblems, and make these solemn covenants, and then immediately after the close of the meeting go out to some place of amusement, to attend a picture show, a baseball game, or some resort, …. When any of these things is done, the… person violates this sacred covenant so recently made or renewed….The fact remains, however, that when we indulge in habits of this kind we are covenant breakers…If a man fully realized what it means when he partakes of the sacrament, that he covenants to take upon him the name of Jesus Christ and to always remember him and keep his commandments, and this vow is renewed week by ...”</a:t>
            </a:r>
          </a:p>
          <a:p>
            <a:r>
              <a:rPr lang="en-US" sz="1200" dirty="0"/>
              <a:t>Joseph Fielding Smith </a:t>
            </a:r>
            <a:r>
              <a:rPr lang="en-US" sz="1200" i="1" dirty="0"/>
              <a:t>Doctrines of Salvation </a:t>
            </a:r>
            <a:r>
              <a:rPr lang="en-US" sz="1200" dirty="0"/>
              <a:t>2:345-346</a:t>
            </a:r>
          </a:p>
        </p:txBody>
      </p:sp>
      <p:sp>
        <p:nvSpPr>
          <p:cNvPr id="3" name="TextBox 2"/>
          <p:cNvSpPr txBox="1"/>
          <p:nvPr/>
        </p:nvSpPr>
        <p:spPr>
          <a:xfrm>
            <a:off x="209106" y="3138400"/>
            <a:ext cx="3886200" cy="1938992"/>
          </a:xfrm>
          <a:prstGeom prst="rect">
            <a:avLst/>
          </a:prstGeom>
          <a:noFill/>
          <a:ln>
            <a:solidFill>
              <a:schemeClr val="tx1"/>
            </a:solidFill>
          </a:ln>
        </p:spPr>
        <p:txBody>
          <a:bodyPr wrap="square" rtlCol="0">
            <a:spAutoFit/>
          </a:bodyPr>
          <a:lstStyle/>
          <a:p>
            <a:r>
              <a:rPr lang="en-US" sz="1200" b="1" dirty="0"/>
              <a:t>Sacramental Prayer:</a:t>
            </a:r>
          </a:p>
          <a:p>
            <a:r>
              <a:rPr lang="en-US" sz="1200" dirty="0"/>
              <a:t>“All of us face different family circumstances and home situations. All of us need strength in dealing with them. This strength come from faith in the Savior’s love and in the power of his atonement. If we trustingly put our hand in the Savior’s, we can claim the promise of the sacramental prayer to always have his Spirit with us. All problems are manageable with that strength, and all other problems are secondary in urgency to maintaining a strong spiritual life.”</a:t>
            </a:r>
          </a:p>
          <a:p>
            <a:r>
              <a:rPr lang="en-US" sz="1200" dirty="0" err="1"/>
              <a:t>Cheiko</a:t>
            </a:r>
            <a:r>
              <a:rPr lang="en-US" sz="1200" dirty="0"/>
              <a:t> N. Okazaki Ensign Nov 1993</a:t>
            </a:r>
          </a:p>
        </p:txBody>
      </p:sp>
      <p:sp>
        <p:nvSpPr>
          <p:cNvPr id="4" name="Rectangle 3"/>
          <p:cNvSpPr/>
          <p:nvPr/>
        </p:nvSpPr>
        <p:spPr>
          <a:xfrm>
            <a:off x="4095306" y="268990"/>
            <a:ext cx="3886200" cy="2492990"/>
          </a:xfrm>
          <a:prstGeom prst="rect">
            <a:avLst/>
          </a:prstGeom>
          <a:ln>
            <a:solidFill>
              <a:schemeClr val="tx1"/>
            </a:solidFill>
          </a:ln>
        </p:spPr>
        <p:txBody>
          <a:bodyPr wrap="square">
            <a:spAutoFit/>
          </a:bodyPr>
          <a:lstStyle/>
          <a:p>
            <a:pPr fontAlgn="base"/>
            <a:r>
              <a:rPr lang="en-US" sz="1200" dirty="0"/>
              <a:t> </a:t>
            </a:r>
            <a:r>
              <a:rPr lang="en-US" sz="1200" b="1" dirty="0"/>
              <a:t>Baptism Covenants:</a:t>
            </a:r>
          </a:p>
          <a:p>
            <a:pPr fontAlgn="base"/>
            <a:r>
              <a:rPr lang="en-US" sz="1200" dirty="0"/>
              <a:t>”One’s faithfulness to the covenants made in baptism and renewed with worthy partaking of the sacrament binds the renewed with worthy partaking of the sacrament binds the Lord to his part of the covenant agreement. He has promised that we may have the influence of the Holy Ghost as a constant companion. </a:t>
            </a:r>
          </a:p>
          <a:p>
            <a:pPr fontAlgn="base"/>
            <a:endParaRPr lang="en-US" sz="1200" dirty="0"/>
          </a:p>
          <a:p>
            <a:pPr fontAlgn="base"/>
            <a:r>
              <a:rPr lang="en-US" sz="1200" dirty="0"/>
              <a:t>The Holy Ghost is a sanctifier, as a result we are forgiven of our sins and cleansed by the Holy Spirit through worthy partaking of the sacrament.”</a:t>
            </a:r>
          </a:p>
          <a:p>
            <a:pPr fontAlgn="base"/>
            <a:r>
              <a:rPr lang="en-US" sz="1200" dirty="0"/>
              <a:t>JFM and RLM Doctrinal Commentary on the Book of Mormon </a:t>
            </a:r>
            <a:r>
              <a:rPr lang="en-US" sz="1200" dirty="0" err="1"/>
              <a:t>Vol</a:t>
            </a:r>
            <a:r>
              <a:rPr lang="en-US" sz="1200" dirty="0"/>
              <a:t> 4 pg 237</a:t>
            </a:r>
          </a:p>
        </p:txBody>
      </p:sp>
      <p:sp>
        <p:nvSpPr>
          <p:cNvPr id="15" name="TextBox 14">
            <a:extLst>
              <a:ext uri="{FF2B5EF4-FFF2-40B4-BE49-F238E27FC236}">
                <a16:creationId xmlns:a16="http://schemas.microsoft.com/office/drawing/2014/main" id="{F40EFB04-FEDE-B91D-D8EC-3055512B6432}"/>
              </a:ext>
            </a:extLst>
          </p:cNvPr>
          <p:cNvSpPr txBox="1"/>
          <p:nvPr/>
        </p:nvSpPr>
        <p:spPr>
          <a:xfrm>
            <a:off x="4095306" y="2761980"/>
            <a:ext cx="4330109" cy="2031325"/>
          </a:xfrm>
          <a:prstGeom prst="rect">
            <a:avLst/>
          </a:prstGeom>
          <a:noFill/>
          <a:ln>
            <a:solidFill>
              <a:schemeClr val="tx1"/>
            </a:solidFill>
          </a:ln>
        </p:spPr>
        <p:txBody>
          <a:bodyPr wrap="square">
            <a:spAutoFit/>
          </a:bodyPr>
          <a:lstStyle/>
          <a:p>
            <a:r>
              <a:rPr lang="en-US" sz="1400" b="1" i="0" dirty="0">
                <a:solidFill>
                  <a:srgbClr val="212225"/>
                </a:solidFill>
                <a:effectLst/>
              </a:rPr>
              <a:t>Enter into Covenants:</a:t>
            </a:r>
          </a:p>
          <a:p>
            <a:r>
              <a:rPr lang="en-US" sz="1400" b="0" i="0" dirty="0">
                <a:solidFill>
                  <a:srgbClr val="212225"/>
                </a:solidFill>
                <a:effectLst/>
              </a:rPr>
              <a:t>We enter the covenant path by being baptized and making our first covenant with God. Each time we partake of the sacrament, we promise </a:t>
            </a:r>
            <a:r>
              <a:rPr lang="en-US" sz="1400" b="0" i="1" dirty="0">
                <a:solidFill>
                  <a:srgbClr val="212225"/>
                </a:solidFill>
                <a:effectLst/>
              </a:rPr>
              <a:t>again</a:t>
            </a:r>
            <a:r>
              <a:rPr lang="en-US" sz="1400" b="0" i="0" dirty="0">
                <a:solidFill>
                  <a:srgbClr val="212225"/>
                </a:solidFill>
                <a:effectLst/>
              </a:rPr>
              <a:t> to take the name of the Savior upon us, to remember Him, and to keep His commandments. In return, God assures us that we may </a:t>
            </a:r>
            <a:r>
              <a:rPr lang="en-US" sz="1400" b="0" i="1" dirty="0">
                <a:solidFill>
                  <a:srgbClr val="212225"/>
                </a:solidFill>
                <a:effectLst/>
              </a:rPr>
              <a:t>always</a:t>
            </a:r>
            <a:r>
              <a:rPr lang="en-US" sz="1400" b="0" i="0" dirty="0">
                <a:solidFill>
                  <a:srgbClr val="212225"/>
                </a:solidFill>
                <a:effectLst/>
              </a:rPr>
              <a:t> have the Spirit of the Lord to be with us. (Russell M. Nelson, “</a:t>
            </a:r>
            <a:r>
              <a:rPr lang="en-US" sz="1400" b="0" i="0" u="none" strike="noStrike" dirty="0">
                <a:effectLst/>
              </a:rPr>
              <a:t>The Power of Spiritual Momentum</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May 2022, 98)</a:t>
            </a:r>
            <a:endParaRPr lang="en-US" sz="1400" dirty="0"/>
          </a:p>
        </p:txBody>
      </p:sp>
    </p:spTree>
    <p:extLst>
      <p:ext uri="{BB962C8B-B14F-4D97-AF65-F5344CB8AC3E}">
        <p14:creationId xmlns:p14="http://schemas.microsoft.com/office/powerpoint/2010/main" val="127400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AA0FB7-7FE7-D3BF-B02C-BD95080F258D}"/>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16D6EC4-635A-F932-6E86-28369EF5C460}"/>
              </a:ext>
            </a:extLst>
          </p:cNvPr>
          <p:cNvSpPr txBox="1"/>
          <p:nvPr/>
        </p:nvSpPr>
        <p:spPr>
          <a:xfrm>
            <a:off x="1676400" y="0"/>
            <a:ext cx="8610600" cy="1754326"/>
          </a:xfrm>
          <a:prstGeom prst="rect">
            <a:avLst/>
          </a:prstGeom>
          <a:noFill/>
        </p:spPr>
        <p:txBody>
          <a:bodyPr wrap="square" rtlCol="0">
            <a:spAutoFit/>
          </a:bodyPr>
          <a:lstStyle/>
          <a:p>
            <a:pPr algn="ctr"/>
            <a:r>
              <a:rPr lang="en-US" sz="5400" dirty="0">
                <a:latin typeface="Abadi" panose="020B0604020104020204" pitchFamily="34" charset="0"/>
                <a:cs typeface="David" pitchFamily="34" charset="-79"/>
              </a:rPr>
              <a:t>Baptism and Membership</a:t>
            </a:r>
          </a:p>
          <a:p>
            <a:pPr algn="ctr"/>
            <a:r>
              <a:rPr lang="en-US" sz="5400" dirty="0">
                <a:latin typeface="Abadi" panose="020B0604020104020204" pitchFamily="34" charset="0"/>
                <a:cs typeface="David" pitchFamily="34" charset="-79"/>
              </a:rPr>
              <a:t>Moroni 6</a:t>
            </a:r>
          </a:p>
        </p:txBody>
      </p:sp>
      <p:grpSp>
        <p:nvGrpSpPr>
          <p:cNvPr id="105" name="Group 104">
            <a:extLst>
              <a:ext uri="{FF2B5EF4-FFF2-40B4-BE49-F238E27FC236}">
                <a16:creationId xmlns:a16="http://schemas.microsoft.com/office/drawing/2014/main" id="{D1F57377-E9E9-053E-8566-AA7789C266D6}"/>
              </a:ext>
            </a:extLst>
          </p:cNvPr>
          <p:cNvGrpSpPr/>
          <p:nvPr/>
        </p:nvGrpSpPr>
        <p:grpSpPr>
          <a:xfrm>
            <a:off x="2865318" y="3038288"/>
            <a:ext cx="6461363" cy="2969819"/>
            <a:chOff x="2078326" y="1305181"/>
            <a:chExt cx="7216587" cy="3316941"/>
          </a:xfrm>
        </p:grpSpPr>
        <p:sp>
          <p:nvSpPr>
            <p:cNvPr id="4" name="Rounded Rectangle 2">
              <a:extLst>
                <a:ext uri="{FF2B5EF4-FFF2-40B4-BE49-F238E27FC236}">
                  <a16:creationId xmlns:a16="http://schemas.microsoft.com/office/drawing/2014/main" id="{40F17E7D-4F5C-3830-4A3B-E31A55939603}"/>
                </a:ext>
              </a:extLst>
            </p:cNvPr>
            <p:cNvSpPr/>
            <p:nvPr/>
          </p:nvSpPr>
          <p:spPr>
            <a:xfrm>
              <a:off x="2133601" y="1305181"/>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1D41A56E-4C0B-78CC-3321-352CE4FD1414}"/>
                </a:ext>
              </a:extLst>
            </p:cNvPr>
            <p:cNvSpPr/>
            <p:nvPr/>
          </p:nvSpPr>
          <p:spPr>
            <a:xfrm>
              <a:off x="8668872" y="132311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02">
              <a:extLst>
                <a:ext uri="{FF2B5EF4-FFF2-40B4-BE49-F238E27FC236}">
                  <a16:creationId xmlns:a16="http://schemas.microsoft.com/office/drawing/2014/main" id="{9BF6A0CF-467C-853B-2500-9BA609EDDB3C}"/>
                </a:ext>
              </a:extLst>
            </p:cNvPr>
            <p:cNvGrpSpPr/>
            <p:nvPr/>
          </p:nvGrpSpPr>
          <p:grpSpPr>
            <a:xfrm>
              <a:off x="2649072" y="1323110"/>
              <a:ext cx="6275293" cy="2209799"/>
              <a:chOff x="1066800" y="1107142"/>
              <a:chExt cx="6275293" cy="2209799"/>
            </a:xfrm>
          </p:grpSpPr>
          <p:grpSp>
            <p:nvGrpSpPr>
              <p:cNvPr id="7" name="Group 65">
                <a:extLst>
                  <a:ext uri="{FF2B5EF4-FFF2-40B4-BE49-F238E27FC236}">
                    <a16:creationId xmlns:a16="http://schemas.microsoft.com/office/drawing/2014/main" id="{3C9A8BC3-65E6-A94B-878B-01B720E243E7}"/>
                  </a:ext>
                </a:extLst>
              </p:cNvPr>
              <p:cNvGrpSpPr/>
              <p:nvPr/>
            </p:nvGrpSpPr>
            <p:grpSpPr>
              <a:xfrm>
                <a:off x="1066800" y="2209800"/>
                <a:ext cx="6006352" cy="564776"/>
                <a:chOff x="1981200" y="2133600"/>
                <a:chExt cx="6006352" cy="564776"/>
              </a:xfrm>
            </p:grpSpPr>
            <p:sp>
              <p:nvSpPr>
                <p:cNvPr id="44" name="Rounded Rectangle 54">
                  <a:extLst>
                    <a:ext uri="{FF2B5EF4-FFF2-40B4-BE49-F238E27FC236}">
                      <a16:creationId xmlns:a16="http://schemas.microsoft.com/office/drawing/2014/main" id="{6ADAC329-3D80-9BA9-5162-9EDB4A105679}"/>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94">
                  <a:extLst>
                    <a:ext uri="{FF2B5EF4-FFF2-40B4-BE49-F238E27FC236}">
                      <a16:creationId xmlns:a16="http://schemas.microsoft.com/office/drawing/2014/main" id="{9042E285-2092-ADA7-CCB8-164EE6C3246C}"/>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56">
                  <a:extLst>
                    <a:ext uri="{FF2B5EF4-FFF2-40B4-BE49-F238E27FC236}">
                      <a16:creationId xmlns:a16="http://schemas.microsoft.com/office/drawing/2014/main" id="{390F42E5-53EB-9133-DE10-2B49567EA09B}"/>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57">
                  <a:extLst>
                    <a:ext uri="{FF2B5EF4-FFF2-40B4-BE49-F238E27FC236}">
                      <a16:creationId xmlns:a16="http://schemas.microsoft.com/office/drawing/2014/main" id="{BD76DAEE-6811-8D2F-7224-EC3F14A6AA2C}"/>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58">
                  <a:extLst>
                    <a:ext uri="{FF2B5EF4-FFF2-40B4-BE49-F238E27FC236}">
                      <a16:creationId xmlns:a16="http://schemas.microsoft.com/office/drawing/2014/main" id="{E268964A-595A-1974-FBE8-8BB45225AD3E}"/>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59">
                  <a:extLst>
                    <a:ext uri="{FF2B5EF4-FFF2-40B4-BE49-F238E27FC236}">
                      <a16:creationId xmlns:a16="http://schemas.microsoft.com/office/drawing/2014/main" id="{0F3742E5-8B81-60B4-B21C-9904AF81487F}"/>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60">
                  <a:extLst>
                    <a:ext uri="{FF2B5EF4-FFF2-40B4-BE49-F238E27FC236}">
                      <a16:creationId xmlns:a16="http://schemas.microsoft.com/office/drawing/2014/main" id="{5C4B269A-B58E-A432-F8FB-3462626B3928}"/>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61">
                  <a:extLst>
                    <a:ext uri="{FF2B5EF4-FFF2-40B4-BE49-F238E27FC236}">
                      <a16:creationId xmlns:a16="http://schemas.microsoft.com/office/drawing/2014/main" id="{12A68F5F-D01C-CEE6-4828-2D2EC23C2CD9}"/>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62">
                  <a:extLst>
                    <a:ext uri="{FF2B5EF4-FFF2-40B4-BE49-F238E27FC236}">
                      <a16:creationId xmlns:a16="http://schemas.microsoft.com/office/drawing/2014/main" id="{3AA3FD1C-D3E3-806A-4B4F-66DA13EA1DB5}"/>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63">
                  <a:extLst>
                    <a:ext uri="{FF2B5EF4-FFF2-40B4-BE49-F238E27FC236}">
                      <a16:creationId xmlns:a16="http://schemas.microsoft.com/office/drawing/2014/main" id="{A894AF50-9618-34F6-D91C-5455838D1341}"/>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64">
                  <a:extLst>
                    <a:ext uri="{FF2B5EF4-FFF2-40B4-BE49-F238E27FC236}">
                      <a16:creationId xmlns:a16="http://schemas.microsoft.com/office/drawing/2014/main" id="{E3A7AFD5-4204-86A3-39B9-FECAAA2CD17D}"/>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6">
                <a:extLst>
                  <a:ext uri="{FF2B5EF4-FFF2-40B4-BE49-F238E27FC236}">
                    <a16:creationId xmlns:a16="http://schemas.microsoft.com/office/drawing/2014/main" id="{BD673CB9-C94A-CF53-6687-9D3730345A99}"/>
                  </a:ext>
                </a:extLst>
              </p:cNvPr>
              <p:cNvGrpSpPr/>
              <p:nvPr/>
            </p:nvGrpSpPr>
            <p:grpSpPr>
              <a:xfrm>
                <a:off x="1322294" y="2752165"/>
                <a:ext cx="6006352" cy="564776"/>
                <a:chOff x="1981200" y="2133600"/>
                <a:chExt cx="6006352" cy="564776"/>
              </a:xfrm>
            </p:grpSpPr>
            <p:sp>
              <p:nvSpPr>
                <p:cNvPr id="33" name="Rounded Rectangle 82">
                  <a:extLst>
                    <a:ext uri="{FF2B5EF4-FFF2-40B4-BE49-F238E27FC236}">
                      <a16:creationId xmlns:a16="http://schemas.microsoft.com/office/drawing/2014/main" id="{850BB3C1-F5DA-A553-CAC5-3C05C7626915}"/>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83">
                  <a:extLst>
                    <a:ext uri="{FF2B5EF4-FFF2-40B4-BE49-F238E27FC236}">
                      <a16:creationId xmlns:a16="http://schemas.microsoft.com/office/drawing/2014/main" id="{7884AF6C-E958-06B5-3A4E-A93CDB19E467}"/>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84">
                  <a:extLst>
                    <a:ext uri="{FF2B5EF4-FFF2-40B4-BE49-F238E27FC236}">
                      <a16:creationId xmlns:a16="http://schemas.microsoft.com/office/drawing/2014/main" id="{E22C2BDA-8237-AADC-52E6-C6A892C931CB}"/>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85">
                  <a:extLst>
                    <a:ext uri="{FF2B5EF4-FFF2-40B4-BE49-F238E27FC236}">
                      <a16:creationId xmlns:a16="http://schemas.microsoft.com/office/drawing/2014/main" id="{A39D351C-595E-DBE5-ABFF-1991FB21353D}"/>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6">
                  <a:extLst>
                    <a:ext uri="{FF2B5EF4-FFF2-40B4-BE49-F238E27FC236}">
                      <a16:creationId xmlns:a16="http://schemas.microsoft.com/office/drawing/2014/main" id="{552C0930-FFE5-5BF5-107B-10682FFEF8AF}"/>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87">
                  <a:extLst>
                    <a:ext uri="{FF2B5EF4-FFF2-40B4-BE49-F238E27FC236}">
                      <a16:creationId xmlns:a16="http://schemas.microsoft.com/office/drawing/2014/main" id="{BD36898C-EC4D-523B-092A-77B43472E3E9}"/>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88">
                  <a:extLst>
                    <a:ext uri="{FF2B5EF4-FFF2-40B4-BE49-F238E27FC236}">
                      <a16:creationId xmlns:a16="http://schemas.microsoft.com/office/drawing/2014/main" id="{E80348AF-F33A-676E-4CB5-B3E8B23F372A}"/>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89">
                  <a:extLst>
                    <a:ext uri="{FF2B5EF4-FFF2-40B4-BE49-F238E27FC236}">
                      <a16:creationId xmlns:a16="http://schemas.microsoft.com/office/drawing/2014/main" id="{32B3F9E1-7AE6-432B-F6A6-B3C88BFECF8F}"/>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0">
                  <a:extLst>
                    <a:ext uri="{FF2B5EF4-FFF2-40B4-BE49-F238E27FC236}">
                      <a16:creationId xmlns:a16="http://schemas.microsoft.com/office/drawing/2014/main" id="{11AAD5BD-D77E-B98C-1CA8-35154D10A18E}"/>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91">
                  <a:extLst>
                    <a:ext uri="{FF2B5EF4-FFF2-40B4-BE49-F238E27FC236}">
                      <a16:creationId xmlns:a16="http://schemas.microsoft.com/office/drawing/2014/main" id="{2551AC6D-8A79-C043-0A34-AD142660D3DD}"/>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92">
                  <a:extLst>
                    <a:ext uri="{FF2B5EF4-FFF2-40B4-BE49-F238E27FC236}">
                      <a16:creationId xmlns:a16="http://schemas.microsoft.com/office/drawing/2014/main" id="{10C9FB76-AE70-1DEF-3ED7-24C573EF9E6E}"/>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8">
                <a:extLst>
                  <a:ext uri="{FF2B5EF4-FFF2-40B4-BE49-F238E27FC236}">
                    <a16:creationId xmlns:a16="http://schemas.microsoft.com/office/drawing/2014/main" id="{11488C30-61A2-52CE-8D37-53F7977BD97D}"/>
                  </a:ext>
                </a:extLst>
              </p:cNvPr>
              <p:cNvGrpSpPr/>
              <p:nvPr/>
            </p:nvGrpSpPr>
            <p:grpSpPr>
              <a:xfrm>
                <a:off x="1335741" y="1662953"/>
                <a:ext cx="6006352" cy="564776"/>
                <a:chOff x="1981200" y="2133600"/>
                <a:chExt cx="6006352" cy="564776"/>
              </a:xfrm>
            </p:grpSpPr>
            <p:sp>
              <p:nvSpPr>
                <p:cNvPr id="22" name="Rounded Rectangle 71">
                  <a:extLst>
                    <a:ext uri="{FF2B5EF4-FFF2-40B4-BE49-F238E27FC236}">
                      <a16:creationId xmlns:a16="http://schemas.microsoft.com/office/drawing/2014/main" id="{FCC03951-2FA5-E73F-542A-442670947444}"/>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72">
                  <a:extLst>
                    <a:ext uri="{FF2B5EF4-FFF2-40B4-BE49-F238E27FC236}">
                      <a16:creationId xmlns:a16="http://schemas.microsoft.com/office/drawing/2014/main" id="{17C0353F-CA1E-5405-EE6A-EAEE6412C1A0}"/>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73">
                  <a:extLst>
                    <a:ext uri="{FF2B5EF4-FFF2-40B4-BE49-F238E27FC236}">
                      <a16:creationId xmlns:a16="http://schemas.microsoft.com/office/drawing/2014/main" id="{41E8078E-E48B-627E-D2D8-E72D68C1699A}"/>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74">
                  <a:extLst>
                    <a:ext uri="{FF2B5EF4-FFF2-40B4-BE49-F238E27FC236}">
                      <a16:creationId xmlns:a16="http://schemas.microsoft.com/office/drawing/2014/main" id="{A47F936E-23AA-84B9-8F12-8D3AE2B5B14B}"/>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75">
                  <a:extLst>
                    <a:ext uri="{FF2B5EF4-FFF2-40B4-BE49-F238E27FC236}">
                      <a16:creationId xmlns:a16="http://schemas.microsoft.com/office/drawing/2014/main" id="{74003D8D-EE48-58C9-7DD6-0AD81F0BADEF}"/>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76">
                  <a:extLst>
                    <a:ext uri="{FF2B5EF4-FFF2-40B4-BE49-F238E27FC236}">
                      <a16:creationId xmlns:a16="http://schemas.microsoft.com/office/drawing/2014/main" id="{EAB7D512-421E-A912-1DD9-EE54C83A0805}"/>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77">
                  <a:extLst>
                    <a:ext uri="{FF2B5EF4-FFF2-40B4-BE49-F238E27FC236}">
                      <a16:creationId xmlns:a16="http://schemas.microsoft.com/office/drawing/2014/main" id="{01FB7C43-B316-3CBB-7CD5-492A8BFCEE6E}"/>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78">
                  <a:extLst>
                    <a:ext uri="{FF2B5EF4-FFF2-40B4-BE49-F238E27FC236}">
                      <a16:creationId xmlns:a16="http://schemas.microsoft.com/office/drawing/2014/main" id="{73EFEE9B-09E3-09EF-38D6-3E643F635B05}"/>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79">
                  <a:extLst>
                    <a:ext uri="{FF2B5EF4-FFF2-40B4-BE49-F238E27FC236}">
                      <a16:creationId xmlns:a16="http://schemas.microsoft.com/office/drawing/2014/main" id="{CC8F2B55-0D8F-9712-B5C6-D7E7557750AF}"/>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80">
                  <a:extLst>
                    <a:ext uri="{FF2B5EF4-FFF2-40B4-BE49-F238E27FC236}">
                      <a16:creationId xmlns:a16="http://schemas.microsoft.com/office/drawing/2014/main" id="{C4580259-8EC3-7C02-6318-2FFB9BF54F9F}"/>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81">
                  <a:extLst>
                    <a:ext uri="{FF2B5EF4-FFF2-40B4-BE49-F238E27FC236}">
                      <a16:creationId xmlns:a16="http://schemas.microsoft.com/office/drawing/2014/main" id="{33EFD88C-256D-149C-960E-211226D4B580}"/>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0">
                <a:extLst>
                  <a:ext uri="{FF2B5EF4-FFF2-40B4-BE49-F238E27FC236}">
                    <a16:creationId xmlns:a16="http://schemas.microsoft.com/office/drawing/2014/main" id="{D6E0FB73-9159-78C8-EBD1-83B68B3AB642}"/>
                  </a:ext>
                </a:extLst>
              </p:cNvPr>
              <p:cNvGrpSpPr/>
              <p:nvPr/>
            </p:nvGrpSpPr>
            <p:grpSpPr>
              <a:xfrm>
                <a:off x="1084730" y="1107142"/>
                <a:ext cx="6006352" cy="564776"/>
                <a:chOff x="1981200" y="2133600"/>
                <a:chExt cx="6006352" cy="564776"/>
              </a:xfrm>
            </p:grpSpPr>
            <p:sp>
              <p:nvSpPr>
                <p:cNvPr id="11" name="Rounded Rectangle 60">
                  <a:extLst>
                    <a:ext uri="{FF2B5EF4-FFF2-40B4-BE49-F238E27FC236}">
                      <a16:creationId xmlns:a16="http://schemas.microsoft.com/office/drawing/2014/main" id="{6A67A5C7-87FB-8C4F-D58F-0C885E77E48B}"/>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1">
                  <a:extLst>
                    <a:ext uri="{FF2B5EF4-FFF2-40B4-BE49-F238E27FC236}">
                      <a16:creationId xmlns:a16="http://schemas.microsoft.com/office/drawing/2014/main" id="{F0E3544C-0D3F-1747-33CE-4E8516ED9137}"/>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62">
                  <a:extLst>
                    <a:ext uri="{FF2B5EF4-FFF2-40B4-BE49-F238E27FC236}">
                      <a16:creationId xmlns:a16="http://schemas.microsoft.com/office/drawing/2014/main" id="{DEE42CF9-EF26-F849-7955-C36C464B06D5}"/>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63">
                  <a:extLst>
                    <a:ext uri="{FF2B5EF4-FFF2-40B4-BE49-F238E27FC236}">
                      <a16:creationId xmlns:a16="http://schemas.microsoft.com/office/drawing/2014/main" id="{5600451B-18F9-C364-C004-D6EE09B309B4}"/>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64">
                  <a:extLst>
                    <a:ext uri="{FF2B5EF4-FFF2-40B4-BE49-F238E27FC236}">
                      <a16:creationId xmlns:a16="http://schemas.microsoft.com/office/drawing/2014/main" id="{832E1764-B423-F07F-6710-40A84823AD49}"/>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65">
                  <a:extLst>
                    <a:ext uri="{FF2B5EF4-FFF2-40B4-BE49-F238E27FC236}">
                      <a16:creationId xmlns:a16="http://schemas.microsoft.com/office/drawing/2014/main" id="{0667D674-89FF-8EA0-2DE6-57C9DD74ECA4}"/>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66">
                  <a:extLst>
                    <a:ext uri="{FF2B5EF4-FFF2-40B4-BE49-F238E27FC236}">
                      <a16:creationId xmlns:a16="http://schemas.microsoft.com/office/drawing/2014/main" id="{82F9114B-1C82-C03E-E769-1A25B2337909}"/>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67">
                  <a:extLst>
                    <a:ext uri="{FF2B5EF4-FFF2-40B4-BE49-F238E27FC236}">
                      <a16:creationId xmlns:a16="http://schemas.microsoft.com/office/drawing/2014/main" id="{FED3084C-A664-0A10-2100-2DA6D6BBFB64}"/>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68">
                  <a:extLst>
                    <a:ext uri="{FF2B5EF4-FFF2-40B4-BE49-F238E27FC236}">
                      <a16:creationId xmlns:a16="http://schemas.microsoft.com/office/drawing/2014/main" id="{9789FF9F-C9F7-6CCD-0410-A9009CF2A5E3}"/>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9">
                  <a:extLst>
                    <a:ext uri="{FF2B5EF4-FFF2-40B4-BE49-F238E27FC236}">
                      <a16:creationId xmlns:a16="http://schemas.microsoft.com/office/drawing/2014/main" id="{3938CAB5-5591-E7A1-7C32-6D344F92FB93}"/>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70">
                  <a:extLst>
                    <a:ext uri="{FF2B5EF4-FFF2-40B4-BE49-F238E27FC236}">
                      <a16:creationId xmlns:a16="http://schemas.microsoft.com/office/drawing/2014/main" id="{27119073-680D-5127-E6CF-4A0B56E3DAA7}"/>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79EFF6B1-26DC-8128-2145-8EBDA5816ADC}"/>
                </a:ext>
              </a:extLst>
            </p:cNvPr>
            <p:cNvGrpSpPr/>
            <p:nvPr/>
          </p:nvGrpSpPr>
          <p:grpSpPr>
            <a:xfrm>
              <a:off x="4970930" y="1338470"/>
              <a:ext cx="1540278" cy="1869360"/>
              <a:chOff x="2033257" y="1597460"/>
              <a:chExt cx="3009797" cy="4177584"/>
            </a:xfrm>
          </p:grpSpPr>
          <p:sp>
            <p:nvSpPr>
              <p:cNvPr id="56" name="Oval 55">
                <a:extLst>
                  <a:ext uri="{FF2B5EF4-FFF2-40B4-BE49-F238E27FC236}">
                    <a16:creationId xmlns:a16="http://schemas.microsoft.com/office/drawing/2014/main" id="{02EACF8D-BC44-4689-8620-616804E8A360}"/>
                  </a:ext>
                </a:extLst>
              </p:cNvPr>
              <p:cNvSpPr/>
              <p:nvPr/>
            </p:nvSpPr>
            <p:spPr>
              <a:xfrm rot="6783942">
                <a:off x="2722779" y="3027690"/>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7C7CBED-0FC0-B038-2066-F6AA36EF9AEC}"/>
                  </a:ext>
                </a:extLst>
              </p:cNvPr>
              <p:cNvSpPr/>
              <p:nvPr/>
            </p:nvSpPr>
            <p:spPr>
              <a:xfrm rot="10213681">
                <a:off x="2115444" y="2162423"/>
                <a:ext cx="436185" cy="10057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05D00EA-ED12-AB1B-27D1-D530E11AAEB4}"/>
                  </a:ext>
                </a:extLst>
              </p:cNvPr>
              <p:cNvSpPr/>
              <p:nvPr/>
            </p:nvSpPr>
            <p:spPr>
              <a:xfrm rot="11148156">
                <a:off x="2381364" y="2360632"/>
                <a:ext cx="298078" cy="543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2">
                <a:extLst>
                  <a:ext uri="{FF2B5EF4-FFF2-40B4-BE49-F238E27FC236}">
                    <a16:creationId xmlns:a16="http://schemas.microsoft.com/office/drawing/2014/main" id="{E7E4FE61-6309-6787-C706-053F44A1E416}"/>
                  </a:ext>
                </a:extLst>
              </p:cNvPr>
              <p:cNvSpPr/>
              <p:nvPr/>
            </p:nvSpPr>
            <p:spPr>
              <a:xfrm rot="4902966">
                <a:off x="2247692" y="2837037"/>
                <a:ext cx="379215" cy="54488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E54CFF6-5413-95C3-4229-AF317DCBAE31}"/>
                  </a:ext>
                </a:extLst>
              </p:cNvPr>
              <p:cNvSpPr/>
              <p:nvPr/>
            </p:nvSpPr>
            <p:spPr>
              <a:xfrm>
                <a:off x="3425917" y="3203979"/>
                <a:ext cx="1285532" cy="21425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FE82CF5C-763D-7E71-25E2-767D9DEAD6CE}"/>
                  </a:ext>
                </a:extLst>
              </p:cNvPr>
              <p:cNvSpPr/>
              <p:nvPr/>
            </p:nvSpPr>
            <p:spPr>
              <a:xfrm rot="19657155">
                <a:off x="3048728" y="4214725"/>
                <a:ext cx="497683" cy="736227"/>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F04EA332-6C11-71FB-E814-E4570A1F4332}"/>
                  </a:ext>
                </a:extLst>
              </p:cNvPr>
              <p:cNvSpPr/>
              <p:nvPr/>
            </p:nvSpPr>
            <p:spPr>
              <a:xfrm>
                <a:off x="2354640" y="4168129"/>
                <a:ext cx="1071277" cy="1606915"/>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erge 62">
                <a:extLst>
                  <a:ext uri="{FF2B5EF4-FFF2-40B4-BE49-F238E27FC236}">
                    <a16:creationId xmlns:a16="http://schemas.microsoft.com/office/drawing/2014/main" id="{31EE12B9-97AF-7ECF-197D-4D1750474CD1}"/>
                  </a:ext>
                </a:extLst>
              </p:cNvPr>
              <p:cNvSpPr/>
              <p:nvPr/>
            </p:nvSpPr>
            <p:spPr>
              <a:xfrm>
                <a:off x="2461767" y="3846746"/>
                <a:ext cx="857022" cy="857022"/>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19">
                <a:extLst>
                  <a:ext uri="{FF2B5EF4-FFF2-40B4-BE49-F238E27FC236}">
                    <a16:creationId xmlns:a16="http://schemas.microsoft.com/office/drawing/2014/main" id="{7343591F-AFB9-71A4-DB1F-FD212FD79610}"/>
                  </a:ext>
                </a:extLst>
              </p:cNvPr>
              <p:cNvGrpSpPr/>
              <p:nvPr/>
            </p:nvGrpSpPr>
            <p:grpSpPr>
              <a:xfrm>
                <a:off x="3533044" y="2882596"/>
                <a:ext cx="1071277" cy="1821170"/>
                <a:chOff x="6073889" y="2761019"/>
                <a:chExt cx="872936" cy="1506181"/>
              </a:xfrm>
            </p:grpSpPr>
            <p:grpSp>
              <p:nvGrpSpPr>
                <p:cNvPr id="80" name="Group 13">
                  <a:extLst>
                    <a:ext uri="{FF2B5EF4-FFF2-40B4-BE49-F238E27FC236}">
                      <a16:creationId xmlns:a16="http://schemas.microsoft.com/office/drawing/2014/main" id="{7D4DB4D1-29E1-1F4F-3FFD-879F009F1AA7}"/>
                    </a:ext>
                  </a:extLst>
                </p:cNvPr>
                <p:cNvGrpSpPr/>
                <p:nvPr/>
              </p:nvGrpSpPr>
              <p:grpSpPr>
                <a:xfrm>
                  <a:off x="6324600" y="3200400"/>
                  <a:ext cx="381000" cy="1066800"/>
                  <a:chOff x="1463040" y="844062"/>
                  <a:chExt cx="685800" cy="1957755"/>
                </a:xfrm>
              </p:grpSpPr>
              <p:sp>
                <p:nvSpPr>
                  <p:cNvPr id="83" name="Pentagon 38">
                    <a:extLst>
                      <a:ext uri="{FF2B5EF4-FFF2-40B4-BE49-F238E27FC236}">
                        <a16:creationId xmlns:a16="http://schemas.microsoft.com/office/drawing/2014/main" id="{D6FFB838-6B8D-881D-9116-27D900633791}"/>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16FA5243-E22E-E340-B6E6-7E37A651655E}"/>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Parallelogram 80">
                  <a:extLst>
                    <a:ext uri="{FF2B5EF4-FFF2-40B4-BE49-F238E27FC236}">
                      <a16:creationId xmlns:a16="http://schemas.microsoft.com/office/drawing/2014/main" id="{A9091DFE-60CF-02A7-8A2E-2A0646FDE432}"/>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arallelogram 81">
                  <a:extLst>
                    <a:ext uri="{FF2B5EF4-FFF2-40B4-BE49-F238E27FC236}">
                      <a16:creationId xmlns:a16="http://schemas.microsoft.com/office/drawing/2014/main" id="{CEA322BF-FD1F-A45B-1972-F3C8E3A0996F}"/>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a:extLst>
                  <a:ext uri="{FF2B5EF4-FFF2-40B4-BE49-F238E27FC236}">
                    <a16:creationId xmlns:a16="http://schemas.microsoft.com/office/drawing/2014/main" id="{69C2B7F6-E050-ED8F-E073-61990B8BC51C}"/>
                  </a:ext>
                </a:extLst>
              </p:cNvPr>
              <p:cNvSpPr/>
              <p:nvPr/>
            </p:nvSpPr>
            <p:spPr>
              <a:xfrm>
                <a:off x="3425917" y="1811319"/>
                <a:ext cx="1285532" cy="17140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FAFDF5F5-204B-7395-B288-445E62209B5B}"/>
                  </a:ext>
                </a:extLst>
              </p:cNvPr>
              <p:cNvSpPr/>
              <p:nvPr/>
            </p:nvSpPr>
            <p:spPr>
              <a:xfrm rot="13665137">
                <a:off x="3529364" y="1662441"/>
                <a:ext cx="1253944" cy="1123981"/>
              </a:xfrm>
              <a:custGeom>
                <a:avLst/>
                <a:gdLst>
                  <a:gd name="connsiteX0" fmla="*/ 661387 w 724871"/>
                  <a:gd name="connsiteY0" fmla="*/ 475726 h 649743"/>
                  <a:gd name="connsiteX1" fmla="*/ 592492 w 724871"/>
                  <a:gd name="connsiteY1" fmla="*/ 535448 h 649743"/>
                  <a:gd name="connsiteX2" fmla="*/ 575373 w 724871"/>
                  <a:gd name="connsiteY2" fmla="*/ 542280 h 649743"/>
                  <a:gd name="connsiteX3" fmla="*/ 581096 w 724871"/>
                  <a:gd name="connsiteY3" fmla="*/ 547850 h 649743"/>
                  <a:gd name="connsiteX4" fmla="*/ 309939 w 724871"/>
                  <a:gd name="connsiteY4" fmla="*/ 624517 h 649743"/>
                  <a:gd name="connsiteX5" fmla="*/ 21977 w 724871"/>
                  <a:gd name="connsiteY5" fmla="*/ 540098 h 649743"/>
                  <a:gd name="connsiteX6" fmla="*/ 120636 w 724871"/>
                  <a:gd name="connsiteY6" fmla="*/ 256699 h 649743"/>
                  <a:gd name="connsiteX7" fmla="*/ 120636 w 724871"/>
                  <a:gd name="connsiteY7" fmla="*/ 256699 h 649743"/>
                  <a:gd name="connsiteX8" fmla="*/ 285050 w 724871"/>
                  <a:gd name="connsiteY8" fmla="*/ 240215 h 649743"/>
                  <a:gd name="connsiteX9" fmla="*/ 294028 w 724871"/>
                  <a:gd name="connsiteY9" fmla="*/ 244878 h 649743"/>
                  <a:gd name="connsiteX10" fmla="*/ 295781 w 724871"/>
                  <a:gd name="connsiteY10" fmla="*/ 222512 h 649743"/>
                  <a:gd name="connsiteX11" fmla="*/ 508125 w 724871"/>
                  <a:gd name="connsiteY11" fmla="*/ 0 h 649743"/>
                  <a:gd name="connsiteX12" fmla="*/ 724871 w 724871"/>
                  <a:gd name="connsiteY12" fmla="*/ 0 h 649743"/>
                  <a:gd name="connsiteX13" fmla="*/ 724871 w 724871"/>
                  <a:gd name="connsiteY13" fmla="*/ 278674 h 649743"/>
                  <a:gd name="connsiteX14" fmla="*/ 661387 w 724871"/>
                  <a:gd name="connsiteY14" fmla="*/ 475726 h 6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4871" h="649743">
                    <a:moveTo>
                      <a:pt x="661387" y="475726"/>
                    </a:moveTo>
                    <a:cubicBezTo>
                      <a:pt x="641776" y="500941"/>
                      <a:pt x="618423" y="521347"/>
                      <a:pt x="592492" y="535448"/>
                    </a:cubicBezTo>
                    <a:lnTo>
                      <a:pt x="575373" y="542280"/>
                    </a:lnTo>
                    <a:lnTo>
                      <a:pt x="581096" y="547850"/>
                    </a:lnTo>
                    <a:cubicBezTo>
                      <a:pt x="482181" y="556833"/>
                      <a:pt x="391795" y="582389"/>
                      <a:pt x="309939" y="624517"/>
                    </a:cubicBezTo>
                    <a:cubicBezTo>
                      <a:pt x="203176" y="679464"/>
                      <a:pt x="74251" y="641668"/>
                      <a:pt x="21977" y="540098"/>
                    </a:cubicBezTo>
                    <a:cubicBezTo>
                      <a:pt x="-30298" y="438527"/>
                      <a:pt x="13874" y="311645"/>
                      <a:pt x="120636" y="256699"/>
                    </a:cubicBezTo>
                    <a:lnTo>
                      <a:pt x="120636" y="256699"/>
                    </a:lnTo>
                    <a:cubicBezTo>
                      <a:pt x="174017" y="229226"/>
                      <a:pt x="232939" y="224938"/>
                      <a:pt x="285050" y="240215"/>
                    </a:cubicBezTo>
                    <a:lnTo>
                      <a:pt x="294028" y="244878"/>
                    </a:lnTo>
                    <a:lnTo>
                      <a:pt x="295781" y="222512"/>
                    </a:lnTo>
                    <a:cubicBezTo>
                      <a:pt x="315992" y="95525"/>
                      <a:pt x="403382" y="0"/>
                      <a:pt x="508125" y="0"/>
                    </a:cubicBezTo>
                    <a:lnTo>
                      <a:pt x="724871" y="0"/>
                    </a:lnTo>
                    <a:lnTo>
                      <a:pt x="724871" y="278674"/>
                    </a:lnTo>
                    <a:cubicBezTo>
                      <a:pt x="724871" y="355628"/>
                      <a:pt x="700611" y="425296"/>
                      <a:pt x="661387" y="475726"/>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4563E939-5683-96D0-E796-4F353673CCB0}"/>
                  </a:ext>
                </a:extLst>
              </p:cNvPr>
              <p:cNvSpPr/>
              <p:nvPr/>
            </p:nvSpPr>
            <p:spPr>
              <a:xfrm rot="21046149">
                <a:off x="4513142" y="3219889"/>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92710B7-6941-8F75-8C6C-6DFA7465E9EA}"/>
                  </a:ext>
                </a:extLst>
              </p:cNvPr>
              <p:cNvSpPr/>
              <p:nvPr/>
            </p:nvSpPr>
            <p:spPr>
              <a:xfrm rot="4863074">
                <a:off x="3903897" y="3936527"/>
                <a:ext cx="518435" cy="14087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FA3BC9AA-83D0-9F8E-31E3-DFF13F6A0532}"/>
                  </a:ext>
                </a:extLst>
              </p:cNvPr>
              <p:cNvSpPr/>
              <p:nvPr/>
            </p:nvSpPr>
            <p:spPr>
              <a:xfrm rot="1539158">
                <a:off x="2212634" y="4206237"/>
                <a:ext cx="589393" cy="845992"/>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04772F1-CA1E-0668-F094-6638FB876351}"/>
                  </a:ext>
                </a:extLst>
              </p:cNvPr>
              <p:cNvSpPr/>
              <p:nvPr/>
            </p:nvSpPr>
            <p:spPr>
              <a:xfrm>
                <a:off x="2461767" y="3203979"/>
                <a:ext cx="857022" cy="1178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AC946D3A-EF43-F741-33A1-AC7D2272E936}"/>
                  </a:ext>
                </a:extLst>
              </p:cNvPr>
              <p:cNvSpPr/>
              <p:nvPr/>
            </p:nvSpPr>
            <p:spPr>
              <a:xfrm rot="13665137">
                <a:off x="2377656" y="3001629"/>
                <a:ext cx="1046233" cy="895901"/>
              </a:xfrm>
              <a:custGeom>
                <a:avLst/>
                <a:gdLst>
                  <a:gd name="connsiteX0" fmla="*/ 555746 w 604799"/>
                  <a:gd name="connsiteY0" fmla="*/ 352939 h 517896"/>
                  <a:gd name="connsiteX1" fmla="*/ 437321 w 604799"/>
                  <a:gd name="connsiteY1" fmla="*/ 413494 h 517896"/>
                  <a:gd name="connsiteX2" fmla="*/ 416393 w 604799"/>
                  <a:gd name="connsiteY2" fmla="*/ 408278 h 517896"/>
                  <a:gd name="connsiteX3" fmla="*/ 348586 w 604799"/>
                  <a:gd name="connsiteY3" fmla="*/ 437124 h 517896"/>
                  <a:gd name="connsiteX4" fmla="*/ 287045 w 604799"/>
                  <a:gd name="connsiteY4" fmla="*/ 487018 h 517896"/>
                  <a:gd name="connsiteX5" fmla="*/ 72609 w 604799"/>
                  <a:gd name="connsiteY5" fmla="*/ 458808 h 517896"/>
                  <a:gd name="connsiteX6" fmla="*/ 23959 w 604799"/>
                  <a:gd name="connsiteY6" fmla="*/ 248067 h 517896"/>
                  <a:gd name="connsiteX7" fmla="*/ 238395 w 604799"/>
                  <a:gd name="connsiteY7" fmla="*/ 276277 h 517896"/>
                  <a:gd name="connsiteX8" fmla="*/ 305826 w 604799"/>
                  <a:gd name="connsiteY8" fmla="*/ 329009 h 517896"/>
                  <a:gd name="connsiteX9" fmla="*/ 283004 w 604799"/>
                  <a:gd name="connsiteY9" fmla="*/ 287222 h 517896"/>
                  <a:gd name="connsiteX10" fmla="*/ 269843 w 604799"/>
                  <a:gd name="connsiteY10" fmla="*/ 206747 h 517896"/>
                  <a:gd name="connsiteX11" fmla="*/ 269844 w 604799"/>
                  <a:gd name="connsiteY11" fmla="*/ 206747 h 517896"/>
                  <a:gd name="connsiteX12" fmla="*/ 437322 w 604799"/>
                  <a:gd name="connsiteY12" fmla="*/ 0 h 517896"/>
                  <a:gd name="connsiteX13" fmla="*/ 604799 w 604799"/>
                  <a:gd name="connsiteY13" fmla="*/ 0 h 517896"/>
                  <a:gd name="connsiteX14" fmla="*/ 604799 w 604799"/>
                  <a:gd name="connsiteY14" fmla="*/ 206747 h 517896"/>
                  <a:gd name="connsiteX15" fmla="*/ 555746 w 604799"/>
                  <a:gd name="connsiteY15" fmla="*/ 352939 h 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799" h="517896">
                    <a:moveTo>
                      <a:pt x="555746" y="352939"/>
                    </a:moveTo>
                    <a:cubicBezTo>
                      <a:pt x="525438" y="390353"/>
                      <a:pt x="483569" y="413494"/>
                      <a:pt x="437321" y="413494"/>
                    </a:cubicBezTo>
                    <a:lnTo>
                      <a:pt x="416393" y="408278"/>
                    </a:lnTo>
                    <a:lnTo>
                      <a:pt x="348586" y="437124"/>
                    </a:lnTo>
                    <a:cubicBezTo>
                      <a:pt x="325109" y="451064"/>
                      <a:pt x="304595" y="467695"/>
                      <a:pt x="287045" y="487018"/>
                    </a:cubicBezTo>
                    <a:cubicBezTo>
                      <a:pt x="241264" y="537423"/>
                      <a:pt x="145258" y="524793"/>
                      <a:pt x="72609" y="458808"/>
                    </a:cubicBezTo>
                    <a:cubicBezTo>
                      <a:pt x="-40" y="392824"/>
                      <a:pt x="-21822" y="298472"/>
                      <a:pt x="23959" y="248067"/>
                    </a:cubicBezTo>
                    <a:cubicBezTo>
                      <a:pt x="69740" y="197662"/>
                      <a:pt x="165746" y="210293"/>
                      <a:pt x="238395" y="276277"/>
                    </a:cubicBezTo>
                    <a:lnTo>
                      <a:pt x="305826" y="329009"/>
                    </a:lnTo>
                    <a:lnTo>
                      <a:pt x="283004" y="287222"/>
                    </a:lnTo>
                    <a:cubicBezTo>
                      <a:pt x="274530" y="262487"/>
                      <a:pt x="269843" y="235293"/>
                      <a:pt x="269843" y="206747"/>
                    </a:cubicBezTo>
                    <a:lnTo>
                      <a:pt x="269844" y="206747"/>
                    </a:lnTo>
                    <a:cubicBezTo>
                      <a:pt x="269844" y="92564"/>
                      <a:pt x="344826" y="0"/>
                      <a:pt x="437322" y="0"/>
                    </a:cubicBezTo>
                    <a:lnTo>
                      <a:pt x="604799" y="0"/>
                    </a:lnTo>
                    <a:lnTo>
                      <a:pt x="604799" y="206747"/>
                    </a:lnTo>
                    <a:cubicBezTo>
                      <a:pt x="604799" y="263838"/>
                      <a:pt x="586053" y="315525"/>
                      <a:pt x="555746" y="352939"/>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Oval 71">
                <a:extLst>
                  <a:ext uri="{FF2B5EF4-FFF2-40B4-BE49-F238E27FC236}">
                    <a16:creationId xmlns:a16="http://schemas.microsoft.com/office/drawing/2014/main" id="{7BFEFC22-5BEA-39A2-6DBA-8A4775B68E66}"/>
                  </a:ext>
                </a:extLst>
              </p:cNvPr>
              <p:cNvSpPr/>
              <p:nvPr/>
            </p:nvSpPr>
            <p:spPr>
              <a:xfrm rot="15972603">
                <a:off x="2473565" y="4517241"/>
                <a:ext cx="293899" cy="9428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2E2A254-F23F-6B1D-0AEF-BF5EEDAC655D}"/>
                  </a:ext>
                </a:extLst>
              </p:cNvPr>
              <p:cNvSpPr/>
              <p:nvPr/>
            </p:nvSpPr>
            <p:spPr>
              <a:xfrm rot="12309058">
                <a:off x="2825736" y="4496199"/>
                <a:ext cx="328947" cy="5361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5E80797D-D057-EA6D-C1A7-197AD67ACF88}"/>
                  </a:ext>
                </a:extLst>
              </p:cNvPr>
              <p:cNvSpPr/>
              <p:nvPr/>
            </p:nvSpPr>
            <p:spPr>
              <a:xfrm rot="15629544">
                <a:off x="2882323" y="4447294"/>
                <a:ext cx="486572" cy="713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2">
                <a:extLst>
                  <a:ext uri="{FF2B5EF4-FFF2-40B4-BE49-F238E27FC236}">
                    <a16:creationId xmlns:a16="http://schemas.microsoft.com/office/drawing/2014/main" id="{D909A711-C39C-4291-96B7-7FBBCF168FA3}"/>
                  </a:ext>
                </a:extLst>
              </p:cNvPr>
              <p:cNvSpPr/>
              <p:nvPr/>
            </p:nvSpPr>
            <p:spPr>
              <a:xfrm rot="21135956">
                <a:off x="3352383" y="4512641"/>
                <a:ext cx="379215" cy="5249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1">
                <a:extLst>
                  <a:ext uri="{FF2B5EF4-FFF2-40B4-BE49-F238E27FC236}">
                    <a16:creationId xmlns:a16="http://schemas.microsoft.com/office/drawing/2014/main" id="{60EF79E3-7A8B-70B3-003F-E7EFD554869E}"/>
                  </a:ext>
                </a:extLst>
              </p:cNvPr>
              <p:cNvSpPr/>
              <p:nvPr/>
            </p:nvSpPr>
            <p:spPr>
              <a:xfrm>
                <a:off x="2033257" y="4810894"/>
                <a:ext cx="535638" cy="4285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32">
                <a:extLst>
                  <a:ext uri="{FF2B5EF4-FFF2-40B4-BE49-F238E27FC236}">
                    <a16:creationId xmlns:a16="http://schemas.microsoft.com/office/drawing/2014/main" id="{276D9758-DC8D-10C8-CD46-8F3991E30B00}"/>
                  </a:ext>
                </a:extLst>
              </p:cNvPr>
              <p:cNvSpPr/>
              <p:nvPr/>
            </p:nvSpPr>
            <p:spPr>
              <a:xfrm>
                <a:off x="2207286" y="4733909"/>
                <a:ext cx="254481" cy="291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3">
                <a:extLst>
                  <a:ext uri="{FF2B5EF4-FFF2-40B4-BE49-F238E27FC236}">
                    <a16:creationId xmlns:a16="http://schemas.microsoft.com/office/drawing/2014/main" id="{216522A2-579F-D309-6BF6-47E1B7CD28A0}"/>
                  </a:ext>
                </a:extLst>
              </p:cNvPr>
              <p:cNvSpPr/>
              <p:nvPr/>
            </p:nvSpPr>
            <p:spPr>
              <a:xfrm>
                <a:off x="4711449" y="4275256"/>
                <a:ext cx="214255" cy="3213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234288B-AB58-79DF-549F-E3366165D787}"/>
                  </a:ext>
                </a:extLst>
              </p:cNvPr>
              <p:cNvSpPr/>
              <p:nvPr/>
            </p:nvSpPr>
            <p:spPr>
              <a:xfrm rot="11148156">
                <a:off x="2262827" y="2577105"/>
                <a:ext cx="330567" cy="319737"/>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Double Wave 84">
              <a:extLst>
                <a:ext uri="{FF2B5EF4-FFF2-40B4-BE49-F238E27FC236}">
                  <a16:creationId xmlns:a16="http://schemas.microsoft.com/office/drawing/2014/main" id="{A7138EC8-657D-7CE6-E5B6-E6024278E7A0}"/>
                </a:ext>
              </a:extLst>
            </p:cNvPr>
            <p:cNvSpPr/>
            <p:nvPr/>
          </p:nvSpPr>
          <p:spPr>
            <a:xfrm>
              <a:off x="3033067" y="2770910"/>
              <a:ext cx="4800600" cy="685800"/>
            </a:xfrm>
            <a:prstGeom prst="doubleWav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7">
              <a:extLst>
                <a:ext uri="{FF2B5EF4-FFF2-40B4-BE49-F238E27FC236}">
                  <a16:creationId xmlns:a16="http://schemas.microsoft.com/office/drawing/2014/main" id="{56D5FD0D-C909-184C-DC53-C352AFA81354}"/>
                </a:ext>
              </a:extLst>
            </p:cNvPr>
            <p:cNvSpPr/>
            <p:nvPr/>
          </p:nvSpPr>
          <p:spPr>
            <a:xfrm>
              <a:off x="3058468" y="32281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
              <a:extLst>
                <a:ext uri="{FF2B5EF4-FFF2-40B4-BE49-F238E27FC236}">
                  <a16:creationId xmlns:a16="http://schemas.microsoft.com/office/drawing/2014/main" id="{89A62966-461C-FEE9-B7F0-54FFC756F0EA}"/>
                </a:ext>
              </a:extLst>
            </p:cNvPr>
            <p:cNvSpPr/>
            <p:nvPr/>
          </p:nvSpPr>
          <p:spPr>
            <a:xfrm>
              <a:off x="4247785" y="3237075"/>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9">
              <a:extLst>
                <a:ext uri="{FF2B5EF4-FFF2-40B4-BE49-F238E27FC236}">
                  <a16:creationId xmlns:a16="http://schemas.microsoft.com/office/drawing/2014/main" id="{947DE443-CE25-8A55-1E0F-9DAE3A2D3332}"/>
                </a:ext>
              </a:extLst>
            </p:cNvPr>
            <p:cNvSpPr/>
            <p:nvPr/>
          </p:nvSpPr>
          <p:spPr>
            <a:xfrm>
              <a:off x="5453538" y="32281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10">
              <a:extLst>
                <a:ext uri="{FF2B5EF4-FFF2-40B4-BE49-F238E27FC236}">
                  <a16:creationId xmlns:a16="http://schemas.microsoft.com/office/drawing/2014/main" id="{FE9DC8B1-D50D-08F6-E70A-2E4566FD1EB1}"/>
                </a:ext>
              </a:extLst>
            </p:cNvPr>
            <p:cNvSpPr/>
            <p:nvPr/>
          </p:nvSpPr>
          <p:spPr>
            <a:xfrm>
              <a:off x="6645844" y="3237075"/>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1">
              <a:extLst>
                <a:ext uri="{FF2B5EF4-FFF2-40B4-BE49-F238E27FC236}">
                  <a16:creationId xmlns:a16="http://schemas.microsoft.com/office/drawing/2014/main" id="{F70EAFA3-5A5A-C752-D832-29CF81435AF6}"/>
                </a:ext>
              </a:extLst>
            </p:cNvPr>
            <p:cNvSpPr/>
            <p:nvPr/>
          </p:nvSpPr>
          <p:spPr>
            <a:xfrm>
              <a:off x="2578856" y="3927357"/>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12">
              <a:extLst>
                <a:ext uri="{FF2B5EF4-FFF2-40B4-BE49-F238E27FC236}">
                  <a16:creationId xmlns:a16="http://schemas.microsoft.com/office/drawing/2014/main" id="{041D1177-2D58-45D0-3B8C-1E0E59859AD2}"/>
                </a:ext>
              </a:extLst>
            </p:cNvPr>
            <p:cNvSpPr/>
            <p:nvPr/>
          </p:nvSpPr>
          <p:spPr>
            <a:xfrm>
              <a:off x="3802539" y="3904946"/>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3">
              <a:extLst>
                <a:ext uri="{FF2B5EF4-FFF2-40B4-BE49-F238E27FC236}">
                  <a16:creationId xmlns:a16="http://schemas.microsoft.com/office/drawing/2014/main" id="{5F6666F5-A7BA-ACF0-FD52-7BA2C0C4EF54}"/>
                </a:ext>
              </a:extLst>
            </p:cNvPr>
            <p:cNvSpPr/>
            <p:nvPr/>
          </p:nvSpPr>
          <p:spPr>
            <a:xfrm>
              <a:off x="5039668" y="3927357"/>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14">
              <a:extLst>
                <a:ext uri="{FF2B5EF4-FFF2-40B4-BE49-F238E27FC236}">
                  <a16:creationId xmlns:a16="http://schemas.microsoft.com/office/drawing/2014/main" id="{F8BDA463-40E7-DE63-043D-301E2DFD6414}"/>
                </a:ext>
              </a:extLst>
            </p:cNvPr>
            <p:cNvSpPr/>
            <p:nvPr/>
          </p:nvSpPr>
          <p:spPr>
            <a:xfrm>
              <a:off x="6234954" y="3936322"/>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15">
              <a:extLst>
                <a:ext uri="{FF2B5EF4-FFF2-40B4-BE49-F238E27FC236}">
                  <a16:creationId xmlns:a16="http://schemas.microsoft.com/office/drawing/2014/main" id="{DD6A1929-8E0D-0586-5EA9-6C533124EE07}"/>
                </a:ext>
              </a:extLst>
            </p:cNvPr>
            <p:cNvSpPr/>
            <p:nvPr/>
          </p:nvSpPr>
          <p:spPr>
            <a:xfrm>
              <a:off x="7476566" y="3936321"/>
              <a:ext cx="1797424"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16">
              <a:extLst>
                <a:ext uri="{FF2B5EF4-FFF2-40B4-BE49-F238E27FC236}">
                  <a16:creationId xmlns:a16="http://schemas.microsoft.com/office/drawing/2014/main" id="{8F963E7A-FA8D-247D-7391-4F453A6BD2F8}"/>
                </a:ext>
              </a:extLst>
            </p:cNvPr>
            <p:cNvSpPr/>
            <p:nvPr/>
          </p:nvSpPr>
          <p:spPr>
            <a:xfrm>
              <a:off x="7479561" y="2528863"/>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17">
              <a:extLst>
                <a:ext uri="{FF2B5EF4-FFF2-40B4-BE49-F238E27FC236}">
                  <a16:creationId xmlns:a16="http://schemas.microsoft.com/office/drawing/2014/main" id="{0B9F0FB3-015D-72CE-ED0C-4F381E466F27}"/>
                </a:ext>
              </a:extLst>
            </p:cNvPr>
            <p:cNvSpPr/>
            <p:nvPr/>
          </p:nvSpPr>
          <p:spPr>
            <a:xfrm>
              <a:off x="7874007" y="3219144"/>
              <a:ext cx="1376083" cy="717177"/>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18">
              <a:extLst>
                <a:ext uri="{FF2B5EF4-FFF2-40B4-BE49-F238E27FC236}">
                  <a16:creationId xmlns:a16="http://schemas.microsoft.com/office/drawing/2014/main" id="{A3B6AB8F-F4F7-F9AC-FD65-B481F278C1F0}"/>
                </a:ext>
              </a:extLst>
            </p:cNvPr>
            <p:cNvSpPr/>
            <p:nvPr/>
          </p:nvSpPr>
          <p:spPr>
            <a:xfrm>
              <a:off x="2085798" y="3219146"/>
              <a:ext cx="99508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19">
              <a:extLst>
                <a:ext uri="{FF2B5EF4-FFF2-40B4-BE49-F238E27FC236}">
                  <a16:creationId xmlns:a16="http://schemas.microsoft.com/office/drawing/2014/main" id="{417E282E-C55A-382B-1E86-3A0A7082EB4C}"/>
                </a:ext>
              </a:extLst>
            </p:cNvPr>
            <p:cNvSpPr/>
            <p:nvPr/>
          </p:nvSpPr>
          <p:spPr>
            <a:xfrm>
              <a:off x="8062267" y="1856510"/>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20">
              <a:extLst>
                <a:ext uri="{FF2B5EF4-FFF2-40B4-BE49-F238E27FC236}">
                  <a16:creationId xmlns:a16="http://schemas.microsoft.com/office/drawing/2014/main" id="{C3BFD964-D868-DD18-741D-2D9A43A5A9EE}"/>
                </a:ext>
              </a:extLst>
            </p:cNvPr>
            <p:cNvSpPr/>
            <p:nvPr/>
          </p:nvSpPr>
          <p:spPr>
            <a:xfrm>
              <a:off x="8259490" y="2546792"/>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21">
              <a:extLst>
                <a:ext uri="{FF2B5EF4-FFF2-40B4-BE49-F238E27FC236}">
                  <a16:creationId xmlns:a16="http://schemas.microsoft.com/office/drawing/2014/main" id="{38E6049A-F34A-6F54-3FD0-F92A5BF2502F}"/>
                </a:ext>
              </a:extLst>
            </p:cNvPr>
            <p:cNvSpPr/>
            <p:nvPr/>
          </p:nvSpPr>
          <p:spPr>
            <a:xfrm>
              <a:off x="2085796" y="3927357"/>
              <a:ext cx="51995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22">
              <a:extLst>
                <a:ext uri="{FF2B5EF4-FFF2-40B4-BE49-F238E27FC236}">
                  <a16:creationId xmlns:a16="http://schemas.microsoft.com/office/drawing/2014/main" id="{59C455E1-EB93-A612-62F0-1D2F096FB043}"/>
                </a:ext>
              </a:extLst>
            </p:cNvPr>
            <p:cNvSpPr/>
            <p:nvPr/>
          </p:nvSpPr>
          <p:spPr>
            <a:xfrm>
              <a:off x="2078326" y="2515416"/>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23">
              <a:extLst>
                <a:ext uri="{FF2B5EF4-FFF2-40B4-BE49-F238E27FC236}">
                  <a16:creationId xmlns:a16="http://schemas.microsoft.com/office/drawing/2014/main" id="{38954ADC-A268-04C8-CA50-6D8CBB0CA42B}"/>
                </a:ext>
              </a:extLst>
            </p:cNvPr>
            <p:cNvSpPr/>
            <p:nvPr/>
          </p:nvSpPr>
          <p:spPr>
            <a:xfrm>
              <a:off x="2096256" y="1843063"/>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24">
              <a:extLst>
                <a:ext uri="{FF2B5EF4-FFF2-40B4-BE49-F238E27FC236}">
                  <a16:creationId xmlns:a16="http://schemas.microsoft.com/office/drawing/2014/main" id="{1026723D-4ECD-1DF6-752A-1C7C666939CA}"/>
                </a:ext>
              </a:extLst>
            </p:cNvPr>
            <p:cNvSpPr/>
            <p:nvPr/>
          </p:nvSpPr>
          <p:spPr>
            <a:xfrm>
              <a:off x="2858255" y="2533345"/>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9571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61F46C-A6C8-4F5A-B530-FD030C54B2A9}"/>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735081" y="6505434"/>
            <a:ext cx="2362200" cy="369332"/>
          </a:xfrm>
          <a:prstGeom prst="rect">
            <a:avLst/>
          </a:prstGeom>
          <a:noFill/>
        </p:spPr>
        <p:txBody>
          <a:bodyPr wrap="square" rtlCol="0">
            <a:spAutoFit/>
          </a:bodyPr>
          <a:lstStyle/>
          <a:p>
            <a:pPr algn="r"/>
            <a:r>
              <a:rPr lang="en-US" dirty="0"/>
              <a:t>Moroni 6:1-3</a:t>
            </a:r>
          </a:p>
        </p:txBody>
      </p:sp>
      <p:sp>
        <p:nvSpPr>
          <p:cNvPr id="6" name="TextBox 5"/>
          <p:cNvSpPr txBox="1"/>
          <p:nvPr/>
        </p:nvSpPr>
        <p:spPr>
          <a:xfrm>
            <a:off x="1676400" y="0"/>
            <a:ext cx="8610600" cy="923330"/>
          </a:xfrm>
          <a:prstGeom prst="rect">
            <a:avLst/>
          </a:prstGeom>
          <a:noFill/>
        </p:spPr>
        <p:txBody>
          <a:bodyPr wrap="square" rtlCol="0">
            <a:spAutoFit/>
          </a:bodyPr>
          <a:lstStyle/>
          <a:p>
            <a:pPr algn="ctr"/>
            <a:r>
              <a:rPr lang="en-US" sz="5400" dirty="0">
                <a:latin typeface="Abadi" panose="020B0604020104020204" pitchFamily="34" charset="0"/>
                <a:cs typeface="David" pitchFamily="34" charset="-79"/>
              </a:rPr>
              <a:t>Requirements For Baptism</a:t>
            </a:r>
          </a:p>
        </p:txBody>
      </p:sp>
      <p:sp>
        <p:nvSpPr>
          <p:cNvPr id="8" name="TextBox 7"/>
          <p:cNvSpPr txBox="1"/>
          <p:nvPr/>
        </p:nvSpPr>
        <p:spPr>
          <a:xfrm>
            <a:off x="2415989" y="1169894"/>
            <a:ext cx="3962400" cy="1754326"/>
          </a:xfrm>
          <a:prstGeom prst="rect">
            <a:avLst/>
          </a:prstGeom>
          <a:noFill/>
        </p:spPr>
        <p:txBody>
          <a:bodyPr wrap="square" rtlCol="0">
            <a:spAutoFit/>
          </a:bodyPr>
          <a:lstStyle/>
          <a:p>
            <a:r>
              <a:rPr lang="en-US" dirty="0"/>
              <a:t>A broken heart and a contrite spirit</a:t>
            </a:r>
          </a:p>
          <a:p>
            <a:endParaRPr lang="en-US" dirty="0"/>
          </a:p>
          <a:p>
            <a:r>
              <a:rPr lang="en-US" dirty="0"/>
              <a:t>A witness that they have truly repented</a:t>
            </a:r>
          </a:p>
          <a:p>
            <a:endParaRPr lang="en-US" dirty="0"/>
          </a:p>
          <a:p>
            <a:r>
              <a:rPr lang="en-US" dirty="0"/>
              <a:t>Taking upon His name and willing to serve Him to the end</a:t>
            </a:r>
          </a:p>
        </p:txBody>
      </p:sp>
      <p:sp>
        <p:nvSpPr>
          <p:cNvPr id="9" name="Rectangle 8"/>
          <p:cNvSpPr/>
          <p:nvPr/>
        </p:nvSpPr>
        <p:spPr>
          <a:xfrm>
            <a:off x="3971365" y="3393142"/>
            <a:ext cx="4572000" cy="2431435"/>
          </a:xfrm>
          <a:prstGeom prst="rect">
            <a:avLst/>
          </a:prstGeom>
        </p:spPr>
        <p:txBody>
          <a:bodyPr>
            <a:spAutoFit/>
          </a:bodyPr>
          <a:lstStyle/>
          <a:p>
            <a:pPr algn="ctr"/>
            <a:r>
              <a:rPr lang="en-US" sz="4000" dirty="0">
                <a:latin typeface="Abadi" panose="020B0604020104020204" pitchFamily="34" charset="0"/>
                <a:cs typeface="David" pitchFamily="34" charset="-79"/>
              </a:rPr>
              <a:t>Worthiness to be baptized:</a:t>
            </a:r>
          </a:p>
          <a:p>
            <a:endParaRPr lang="en-US" dirty="0"/>
          </a:p>
          <a:p>
            <a:r>
              <a:rPr lang="en-US" dirty="0"/>
              <a:t> They are to live in obedience to God’s commandments, showing that they are ready to make and keep the baptismal covenant</a:t>
            </a:r>
          </a:p>
        </p:txBody>
      </p:sp>
      <p:grpSp>
        <p:nvGrpSpPr>
          <p:cNvPr id="18" name="Group 17">
            <a:extLst>
              <a:ext uri="{FF2B5EF4-FFF2-40B4-BE49-F238E27FC236}">
                <a16:creationId xmlns:a16="http://schemas.microsoft.com/office/drawing/2014/main" id="{E64AE7F0-91DE-400D-B765-C8494BE9ED92}"/>
              </a:ext>
            </a:extLst>
          </p:cNvPr>
          <p:cNvGrpSpPr/>
          <p:nvPr/>
        </p:nvGrpSpPr>
        <p:grpSpPr>
          <a:xfrm>
            <a:off x="8503025" y="3688977"/>
            <a:ext cx="3048000" cy="2102069"/>
            <a:chOff x="228600" y="533400"/>
            <a:chExt cx="4114800" cy="3048000"/>
          </a:xfrm>
        </p:grpSpPr>
        <p:grpSp>
          <p:nvGrpSpPr>
            <p:cNvPr id="19" name="Group 7">
              <a:extLst>
                <a:ext uri="{FF2B5EF4-FFF2-40B4-BE49-F238E27FC236}">
                  <a16:creationId xmlns:a16="http://schemas.microsoft.com/office/drawing/2014/main" id="{C50BE8E0-4CF1-433C-AE10-CD6DBF9665BD}"/>
                </a:ext>
              </a:extLst>
            </p:cNvPr>
            <p:cNvGrpSpPr/>
            <p:nvPr/>
          </p:nvGrpSpPr>
          <p:grpSpPr>
            <a:xfrm>
              <a:off x="228600" y="533400"/>
              <a:ext cx="4114800" cy="3048000"/>
              <a:chOff x="609600" y="914400"/>
              <a:chExt cx="4114800" cy="3505200"/>
            </a:xfrm>
          </p:grpSpPr>
          <p:sp>
            <p:nvSpPr>
              <p:cNvPr id="21" name="Rounded Rectangle 8">
                <a:extLst>
                  <a:ext uri="{FF2B5EF4-FFF2-40B4-BE49-F238E27FC236}">
                    <a16:creationId xmlns:a16="http://schemas.microsoft.com/office/drawing/2014/main" id="{9385AFA6-BFEC-433D-82EB-9F894B728BB8}"/>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2D06E6CD-2891-4A0A-8B2C-A8CC80C9F809}"/>
                  </a:ext>
                </a:extLst>
              </p:cNvPr>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73">
                <a:extLst>
                  <a:ext uri="{FF2B5EF4-FFF2-40B4-BE49-F238E27FC236}">
                    <a16:creationId xmlns:a16="http://schemas.microsoft.com/office/drawing/2014/main" id="{3F437DDD-F6B4-4691-8E69-4E60C5547348}"/>
                  </a:ext>
                </a:extLst>
              </p:cNvPr>
              <p:cNvGrpSpPr/>
              <p:nvPr/>
            </p:nvGrpSpPr>
            <p:grpSpPr>
              <a:xfrm>
                <a:off x="1447800" y="3200400"/>
                <a:ext cx="2590800" cy="1143000"/>
                <a:chOff x="1447800" y="4724400"/>
                <a:chExt cx="2590800" cy="1143000"/>
              </a:xfrm>
            </p:grpSpPr>
            <p:sp>
              <p:nvSpPr>
                <p:cNvPr id="24" name="Rounded Rectangle 11">
                  <a:extLst>
                    <a:ext uri="{FF2B5EF4-FFF2-40B4-BE49-F238E27FC236}">
                      <a16:creationId xmlns:a16="http://schemas.microsoft.com/office/drawing/2014/main" id="{D406D7AD-8E1D-4C56-8355-6840FCFB2024}"/>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Keyboard.png">
                  <a:extLst>
                    <a:ext uri="{FF2B5EF4-FFF2-40B4-BE49-F238E27FC236}">
                      <a16:creationId xmlns:a16="http://schemas.microsoft.com/office/drawing/2014/main" id="{DD339F3D-3C53-4A16-8DDF-4A4999CC86E6}"/>
                    </a:ext>
                  </a:extLst>
                </p:cNvPr>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20" name="TextBox 19">
              <a:extLst>
                <a:ext uri="{FF2B5EF4-FFF2-40B4-BE49-F238E27FC236}">
                  <a16:creationId xmlns:a16="http://schemas.microsoft.com/office/drawing/2014/main" id="{EE68835E-C1BE-4D3A-B26D-D1677CF052E2}"/>
                </a:ext>
              </a:extLst>
            </p:cNvPr>
            <p:cNvSpPr txBox="1"/>
            <p:nvPr/>
          </p:nvSpPr>
          <p:spPr>
            <a:xfrm>
              <a:off x="283060" y="812874"/>
              <a:ext cx="3870666" cy="1561966"/>
            </a:xfrm>
            <a:prstGeom prst="rect">
              <a:avLst/>
            </a:prstGeom>
            <a:noFill/>
          </p:spPr>
          <p:txBody>
            <a:bodyPr wrap="square" rtlCol="0">
              <a:spAutoFit/>
            </a:bodyPr>
            <a:lstStyle/>
            <a:p>
              <a:pPr algn="ctr" fontAlgn="base"/>
              <a:r>
                <a:rPr lang="en-US" sz="1600" dirty="0"/>
                <a:t> Through baptism, we covenant to take upon ourselves the name of Jesus Christ and serve Him to the end</a:t>
              </a:r>
            </a:p>
          </p:txBody>
        </p:sp>
      </p:grpSp>
      <p:pic>
        <p:nvPicPr>
          <p:cNvPr id="4" name="Picture 3">
            <a:extLst>
              <a:ext uri="{FF2B5EF4-FFF2-40B4-BE49-F238E27FC236}">
                <a16:creationId xmlns:a16="http://schemas.microsoft.com/office/drawing/2014/main" id="{6CF52D1D-FF80-4949-907B-BC925D539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923330"/>
            <a:ext cx="3048000" cy="2290164"/>
          </a:xfrm>
          <a:prstGeom prst="rect">
            <a:avLst/>
          </a:prstGeom>
        </p:spPr>
      </p:pic>
      <p:pic>
        <p:nvPicPr>
          <p:cNvPr id="3" name="Picture 2" descr="A person and a child posing for a picture&#10;&#10;Description automatically generated">
            <a:extLst>
              <a:ext uri="{FF2B5EF4-FFF2-40B4-BE49-F238E27FC236}">
                <a16:creationId xmlns:a16="http://schemas.microsoft.com/office/drawing/2014/main" id="{7C2D2142-6BD0-E17F-061A-06443496A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30" y="3429000"/>
            <a:ext cx="3521385" cy="2641039"/>
          </a:xfrm>
          <a:prstGeom prst="rect">
            <a:avLst/>
          </a:prstGeom>
        </p:spPr>
      </p:pic>
    </p:spTree>
    <p:extLst>
      <p:ext uri="{BB962C8B-B14F-4D97-AF65-F5344CB8AC3E}">
        <p14:creationId xmlns:p14="http://schemas.microsoft.com/office/powerpoint/2010/main" val="31359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D224B4-2473-4EA7-AAD6-39620FDB988D}"/>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p:cNvSpPr/>
          <p:nvPr/>
        </p:nvSpPr>
        <p:spPr>
          <a:xfrm>
            <a:off x="3443133" y="749112"/>
            <a:ext cx="5498176" cy="6001643"/>
          </a:xfrm>
          <a:prstGeom prst="rect">
            <a:avLst/>
          </a:prstGeom>
        </p:spPr>
        <p:txBody>
          <a:bodyPr wrap="square">
            <a:spAutoFit/>
          </a:bodyPr>
          <a:lstStyle/>
          <a:p>
            <a:pPr fontAlgn="base"/>
            <a:r>
              <a:rPr lang="en-US" sz="2400" dirty="0"/>
              <a:t>“Sins are remitted not in the waters of baptism, as we say in speaking figuratively, but when we receive the Holy Ghost. </a:t>
            </a:r>
          </a:p>
          <a:p>
            <a:pPr fontAlgn="base"/>
            <a:endParaRPr lang="en-US" sz="2400" dirty="0"/>
          </a:p>
          <a:p>
            <a:pPr fontAlgn="base"/>
            <a:r>
              <a:rPr lang="en-US" sz="2400" dirty="0"/>
              <a:t>It is the Holy Spirit of God that erases carnality and brings us into a state of righteousness. We become clean when we actually receive the fellowship and companionship of the Holy Ghost.</a:t>
            </a:r>
          </a:p>
          <a:p>
            <a:pPr fontAlgn="base"/>
            <a:endParaRPr lang="en-US" sz="2400" dirty="0"/>
          </a:p>
          <a:p>
            <a:pPr fontAlgn="base"/>
            <a:r>
              <a:rPr lang="en-US" sz="2400" dirty="0"/>
              <a:t> It is then that sin and dross and evil are burned out of our souls as though by fire. The baptism of the Holy Ghost is the baptism of fire.” </a:t>
            </a:r>
          </a:p>
          <a:p>
            <a:pPr fontAlgn="base"/>
            <a:r>
              <a:rPr lang="en-US" dirty="0"/>
              <a:t>Elder Bruce R. McConkie</a:t>
            </a:r>
            <a:endParaRPr lang="en-US" sz="2400" dirty="0"/>
          </a:p>
        </p:txBody>
      </p:sp>
      <p:sp>
        <p:nvSpPr>
          <p:cNvPr id="32" name="TextBox 31"/>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Waters of Baptism</a:t>
            </a:r>
          </a:p>
        </p:txBody>
      </p:sp>
      <p:pic>
        <p:nvPicPr>
          <p:cNvPr id="3" name="Picture 2">
            <a:extLst>
              <a:ext uri="{FF2B5EF4-FFF2-40B4-BE49-F238E27FC236}">
                <a16:creationId xmlns:a16="http://schemas.microsoft.com/office/drawing/2014/main" id="{90717470-B213-4DCA-BC1F-23706EFD3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7904" y="1969956"/>
            <a:ext cx="2542203" cy="3400066"/>
          </a:xfrm>
          <a:prstGeom prst="rect">
            <a:avLst/>
          </a:prstGeom>
        </p:spPr>
      </p:pic>
      <p:pic>
        <p:nvPicPr>
          <p:cNvPr id="11" name="Picture 10">
            <a:extLst>
              <a:ext uri="{FF2B5EF4-FFF2-40B4-BE49-F238E27FC236}">
                <a16:creationId xmlns:a16="http://schemas.microsoft.com/office/drawing/2014/main" id="{168790B8-7CBE-4B22-BD7C-9D99F50D9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038" y="1969956"/>
            <a:ext cx="2857500" cy="3571875"/>
          </a:xfrm>
          <a:prstGeom prst="rect">
            <a:avLst/>
          </a:prstGeom>
        </p:spPr>
      </p:pic>
      <p:pic>
        <p:nvPicPr>
          <p:cNvPr id="9" name="Picture 8">
            <a:extLst>
              <a:ext uri="{FF2B5EF4-FFF2-40B4-BE49-F238E27FC236}">
                <a16:creationId xmlns:a16="http://schemas.microsoft.com/office/drawing/2014/main" id="{0BB853B5-BFA7-4B46-BCCA-E02BB7339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91" y="153520"/>
            <a:ext cx="853386" cy="1191185"/>
          </a:xfrm>
          <a:prstGeom prst="rect">
            <a:avLst/>
          </a:prstGeom>
        </p:spPr>
      </p:pic>
    </p:spTree>
    <p:extLst>
      <p:ext uri="{BB962C8B-B14F-4D97-AF65-F5344CB8AC3E}">
        <p14:creationId xmlns:p14="http://schemas.microsoft.com/office/powerpoint/2010/main" val="16004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F59A4E-4CA0-4324-B586-C0DD8132002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624237" y="6488668"/>
            <a:ext cx="2362200" cy="369332"/>
          </a:xfrm>
          <a:prstGeom prst="rect">
            <a:avLst/>
          </a:prstGeom>
          <a:noFill/>
        </p:spPr>
        <p:txBody>
          <a:bodyPr wrap="square" rtlCol="0">
            <a:spAutoFit/>
          </a:bodyPr>
          <a:lstStyle/>
          <a:p>
            <a:pPr algn="r"/>
            <a:r>
              <a:rPr lang="en-US" dirty="0"/>
              <a:t>Moroni 6:4</a:t>
            </a:r>
          </a:p>
        </p:txBody>
      </p:sp>
      <p:sp>
        <p:nvSpPr>
          <p:cNvPr id="6" name="TextBox 5"/>
          <p:cNvSpPr txBox="1"/>
          <p:nvPr/>
        </p:nvSpPr>
        <p:spPr>
          <a:xfrm>
            <a:off x="134471" y="0"/>
            <a:ext cx="11985811"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Responsibility</a:t>
            </a:r>
          </a:p>
        </p:txBody>
      </p:sp>
      <p:grpSp>
        <p:nvGrpSpPr>
          <p:cNvPr id="45" name="Group 44">
            <a:extLst>
              <a:ext uri="{FF2B5EF4-FFF2-40B4-BE49-F238E27FC236}">
                <a16:creationId xmlns:a16="http://schemas.microsoft.com/office/drawing/2014/main" id="{33F0E704-C254-4D48-B307-F892EA14AA28}"/>
              </a:ext>
            </a:extLst>
          </p:cNvPr>
          <p:cNvGrpSpPr/>
          <p:nvPr/>
        </p:nvGrpSpPr>
        <p:grpSpPr>
          <a:xfrm>
            <a:off x="762840" y="954742"/>
            <a:ext cx="3177000" cy="4433046"/>
            <a:chOff x="762840" y="954742"/>
            <a:chExt cx="3177000" cy="4433046"/>
          </a:xfrm>
        </p:grpSpPr>
        <p:grpSp>
          <p:nvGrpSpPr>
            <p:cNvPr id="17" name="Group 16">
              <a:extLst>
                <a:ext uri="{FF2B5EF4-FFF2-40B4-BE49-F238E27FC236}">
                  <a16:creationId xmlns:a16="http://schemas.microsoft.com/office/drawing/2014/main" id="{2DB322BD-B3D2-46AC-8703-C13682D864D0}"/>
                </a:ext>
              </a:extLst>
            </p:cNvPr>
            <p:cNvGrpSpPr/>
            <p:nvPr/>
          </p:nvGrpSpPr>
          <p:grpSpPr>
            <a:xfrm>
              <a:off x="820271" y="954742"/>
              <a:ext cx="3048000" cy="2102069"/>
              <a:chOff x="228600" y="533400"/>
              <a:chExt cx="4114800" cy="3048000"/>
            </a:xfrm>
          </p:grpSpPr>
          <p:grpSp>
            <p:nvGrpSpPr>
              <p:cNvPr id="18" name="Group 7">
                <a:extLst>
                  <a:ext uri="{FF2B5EF4-FFF2-40B4-BE49-F238E27FC236}">
                    <a16:creationId xmlns:a16="http://schemas.microsoft.com/office/drawing/2014/main" id="{FE6CF90E-28B0-472F-814A-CD291D949949}"/>
                  </a:ext>
                </a:extLst>
              </p:cNvPr>
              <p:cNvGrpSpPr/>
              <p:nvPr/>
            </p:nvGrpSpPr>
            <p:grpSpPr>
              <a:xfrm>
                <a:off x="228600" y="533400"/>
                <a:ext cx="4114800" cy="3048000"/>
                <a:chOff x="609600" y="914400"/>
                <a:chExt cx="4114800" cy="3505200"/>
              </a:xfrm>
            </p:grpSpPr>
            <p:sp>
              <p:nvSpPr>
                <p:cNvPr id="20" name="Rounded Rectangle 8">
                  <a:extLst>
                    <a:ext uri="{FF2B5EF4-FFF2-40B4-BE49-F238E27FC236}">
                      <a16:creationId xmlns:a16="http://schemas.microsoft.com/office/drawing/2014/main" id="{1B2D463C-7E68-4746-A38D-4414FEB3257F}"/>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9920C175-46CD-4862-8061-3D681E820AC0}"/>
                    </a:ext>
                  </a:extLst>
                </p:cNvPr>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73">
                  <a:extLst>
                    <a:ext uri="{FF2B5EF4-FFF2-40B4-BE49-F238E27FC236}">
                      <a16:creationId xmlns:a16="http://schemas.microsoft.com/office/drawing/2014/main" id="{3F10DD34-5E33-4008-B627-E4C0D794D122}"/>
                    </a:ext>
                  </a:extLst>
                </p:cNvPr>
                <p:cNvGrpSpPr/>
                <p:nvPr/>
              </p:nvGrpSpPr>
              <p:grpSpPr>
                <a:xfrm>
                  <a:off x="1447800" y="3200400"/>
                  <a:ext cx="2590800" cy="1143000"/>
                  <a:chOff x="1447800" y="4724400"/>
                  <a:chExt cx="2590800" cy="1143000"/>
                </a:xfrm>
              </p:grpSpPr>
              <p:sp>
                <p:nvSpPr>
                  <p:cNvPr id="23" name="Rounded Rectangle 11">
                    <a:extLst>
                      <a:ext uri="{FF2B5EF4-FFF2-40B4-BE49-F238E27FC236}">
                        <a16:creationId xmlns:a16="http://schemas.microsoft.com/office/drawing/2014/main" id="{242B737D-BAD7-4B07-8258-F5FD44ED31AA}"/>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Keyboard.png">
                    <a:extLst>
                      <a:ext uri="{FF2B5EF4-FFF2-40B4-BE49-F238E27FC236}">
                        <a16:creationId xmlns:a16="http://schemas.microsoft.com/office/drawing/2014/main" id="{E7F14134-3A53-4109-9BE3-8558854A9F3E}"/>
                      </a:ext>
                    </a:extLst>
                  </p:cNvPr>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19" name="TextBox 18">
                <a:extLst>
                  <a:ext uri="{FF2B5EF4-FFF2-40B4-BE49-F238E27FC236}">
                    <a16:creationId xmlns:a16="http://schemas.microsoft.com/office/drawing/2014/main" id="{570F6043-0619-465B-8502-8F411136F4A8}"/>
                  </a:ext>
                </a:extLst>
              </p:cNvPr>
              <p:cNvSpPr txBox="1"/>
              <p:nvPr/>
            </p:nvSpPr>
            <p:spPr>
              <a:xfrm>
                <a:off x="270958" y="630891"/>
                <a:ext cx="3870666" cy="1918987"/>
              </a:xfrm>
              <a:prstGeom prst="rect">
                <a:avLst/>
              </a:prstGeom>
              <a:noFill/>
            </p:spPr>
            <p:txBody>
              <a:bodyPr wrap="square" rtlCol="0">
                <a:spAutoFit/>
              </a:bodyPr>
              <a:lstStyle/>
              <a:p>
                <a:pPr algn="ctr" fontAlgn="base"/>
                <a:r>
                  <a:rPr lang="en-US" sz="1600" b="1" dirty="0"/>
                  <a:t>  We have a responsibility to remember other members of the Church and to nourish them spiritually by the good word of God</a:t>
                </a:r>
              </a:p>
            </p:txBody>
          </p:sp>
        </p:grpSp>
        <p:pic>
          <p:nvPicPr>
            <p:cNvPr id="16" name="Picture 15">
              <a:extLst>
                <a:ext uri="{FF2B5EF4-FFF2-40B4-BE49-F238E27FC236}">
                  <a16:creationId xmlns:a16="http://schemas.microsoft.com/office/drawing/2014/main" id="{FA2D9033-6FCD-435E-8A8F-4BCBC33FB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840" y="3592606"/>
              <a:ext cx="3177000" cy="1795182"/>
            </a:xfrm>
            <a:prstGeom prst="rect">
              <a:avLst/>
            </a:prstGeom>
          </p:spPr>
        </p:pic>
      </p:grpSp>
      <p:grpSp>
        <p:nvGrpSpPr>
          <p:cNvPr id="46" name="Group 45">
            <a:extLst>
              <a:ext uri="{FF2B5EF4-FFF2-40B4-BE49-F238E27FC236}">
                <a16:creationId xmlns:a16="http://schemas.microsoft.com/office/drawing/2014/main" id="{A68E9D54-015D-452B-AA4C-6C169E6077D7}"/>
              </a:ext>
            </a:extLst>
          </p:cNvPr>
          <p:cNvGrpSpPr/>
          <p:nvPr/>
        </p:nvGrpSpPr>
        <p:grpSpPr>
          <a:xfrm>
            <a:off x="4701152" y="1616944"/>
            <a:ext cx="3154615" cy="4393552"/>
            <a:chOff x="4514691" y="1209236"/>
            <a:chExt cx="3154615" cy="4393552"/>
          </a:xfrm>
        </p:grpSpPr>
        <p:grpSp>
          <p:nvGrpSpPr>
            <p:cNvPr id="25" name="Group 24">
              <a:extLst>
                <a:ext uri="{FF2B5EF4-FFF2-40B4-BE49-F238E27FC236}">
                  <a16:creationId xmlns:a16="http://schemas.microsoft.com/office/drawing/2014/main" id="{FEFA52E3-CC8C-4153-AC4F-8066141D1D28}"/>
                </a:ext>
              </a:extLst>
            </p:cNvPr>
            <p:cNvGrpSpPr/>
            <p:nvPr/>
          </p:nvGrpSpPr>
          <p:grpSpPr>
            <a:xfrm>
              <a:off x="4621306" y="3500719"/>
              <a:ext cx="3048000" cy="2102069"/>
              <a:chOff x="228600" y="533400"/>
              <a:chExt cx="4114800" cy="3048000"/>
            </a:xfrm>
          </p:grpSpPr>
          <p:grpSp>
            <p:nvGrpSpPr>
              <p:cNvPr id="26" name="Group 7">
                <a:extLst>
                  <a:ext uri="{FF2B5EF4-FFF2-40B4-BE49-F238E27FC236}">
                    <a16:creationId xmlns:a16="http://schemas.microsoft.com/office/drawing/2014/main" id="{BCB3A92C-91BE-49B5-9C0F-D256C1941C4A}"/>
                  </a:ext>
                </a:extLst>
              </p:cNvPr>
              <p:cNvGrpSpPr/>
              <p:nvPr/>
            </p:nvGrpSpPr>
            <p:grpSpPr>
              <a:xfrm>
                <a:off x="228600" y="533400"/>
                <a:ext cx="4114800" cy="3048000"/>
                <a:chOff x="609600" y="914400"/>
                <a:chExt cx="4114800" cy="3505200"/>
              </a:xfrm>
            </p:grpSpPr>
            <p:sp>
              <p:nvSpPr>
                <p:cNvPr id="28" name="Rounded Rectangle 8">
                  <a:extLst>
                    <a:ext uri="{FF2B5EF4-FFF2-40B4-BE49-F238E27FC236}">
                      <a16:creationId xmlns:a16="http://schemas.microsoft.com/office/drawing/2014/main" id="{02F0F41F-EDCC-49CB-8F0D-65D00297A0B7}"/>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63D47CF5-D57B-4F5C-A2A5-424B50307D68}"/>
                    </a:ext>
                  </a:extLst>
                </p:cNvPr>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3">
                  <a:extLst>
                    <a:ext uri="{FF2B5EF4-FFF2-40B4-BE49-F238E27FC236}">
                      <a16:creationId xmlns:a16="http://schemas.microsoft.com/office/drawing/2014/main" id="{33E26951-F003-49E4-8C48-7CA55C41A391}"/>
                    </a:ext>
                  </a:extLst>
                </p:cNvPr>
                <p:cNvGrpSpPr/>
                <p:nvPr/>
              </p:nvGrpSpPr>
              <p:grpSpPr>
                <a:xfrm>
                  <a:off x="1447800" y="3200400"/>
                  <a:ext cx="2590800" cy="1143000"/>
                  <a:chOff x="1447800" y="4724400"/>
                  <a:chExt cx="2590800" cy="1143000"/>
                </a:xfrm>
              </p:grpSpPr>
              <p:sp>
                <p:nvSpPr>
                  <p:cNvPr id="31" name="Rounded Rectangle 11">
                    <a:extLst>
                      <a:ext uri="{FF2B5EF4-FFF2-40B4-BE49-F238E27FC236}">
                        <a16:creationId xmlns:a16="http://schemas.microsoft.com/office/drawing/2014/main" id="{3F059DD0-470E-4958-9378-C1EBDEB5A20B}"/>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Keyboard.png">
                    <a:extLst>
                      <a:ext uri="{FF2B5EF4-FFF2-40B4-BE49-F238E27FC236}">
                        <a16:creationId xmlns:a16="http://schemas.microsoft.com/office/drawing/2014/main" id="{9FF3D571-3B85-4615-8683-31C4FB877BE8}"/>
                      </a:ext>
                    </a:extLst>
                  </p:cNvPr>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27" name="TextBox 26">
                <a:extLst>
                  <a:ext uri="{FF2B5EF4-FFF2-40B4-BE49-F238E27FC236}">
                    <a16:creationId xmlns:a16="http://schemas.microsoft.com/office/drawing/2014/main" id="{2618454D-B5A3-402C-8000-84ECA72A30F9}"/>
                  </a:ext>
                </a:extLst>
              </p:cNvPr>
              <p:cNvSpPr txBox="1"/>
              <p:nvPr/>
            </p:nvSpPr>
            <p:spPr>
              <a:xfrm>
                <a:off x="295162" y="903866"/>
                <a:ext cx="3870666" cy="1338828"/>
              </a:xfrm>
              <a:prstGeom prst="rect">
                <a:avLst/>
              </a:prstGeom>
              <a:noFill/>
            </p:spPr>
            <p:txBody>
              <a:bodyPr wrap="square" rtlCol="0">
                <a:spAutoFit/>
              </a:bodyPr>
              <a:lstStyle/>
              <a:p>
                <a:pPr algn="ctr" fontAlgn="base"/>
                <a:r>
                  <a:rPr lang="en-US" b="1" dirty="0"/>
                  <a:t>We have a responsibility to help each other rely on the Savior and His Atonement</a:t>
                </a:r>
                <a:endParaRPr lang="en-US" sz="1600" dirty="0"/>
              </a:p>
            </p:txBody>
          </p:sp>
        </p:grpSp>
        <p:pic>
          <p:nvPicPr>
            <p:cNvPr id="42" name="Picture 41">
              <a:extLst>
                <a:ext uri="{FF2B5EF4-FFF2-40B4-BE49-F238E27FC236}">
                  <a16:creationId xmlns:a16="http://schemas.microsoft.com/office/drawing/2014/main" id="{3696D40E-C5CD-4A82-9F8E-0A0D322680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691" y="1209236"/>
              <a:ext cx="3086100" cy="1781175"/>
            </a:xfrm>
            <a:prstGeom prst="rect">
              <a:avLst/>
            </a:prstGeom>
          </p:spPr>
        </p:pic>
      </p:grpSp>
      <p:grpSp>
        <p:nvGrpSpPr>
          <p:cNvPr id="47" name="Group 46">
            <a:extLst>
              <a:ext uri="{FF2B5EF4-FFF2-40B4-BE49-F238E27FC236}">
                <a16:creationId xmlns:a16="http://schemas.microsoft.com/office/drawing/2014/main" id="{B546D330-BD05-4FFC-9F0D-1C2CEC789CCF}"/>
              </a:ext>
            </a:extLst>
          </p:cNvPr>
          <p:cNvGrpSpPr/>
          <p:nvPr/>
        </p:nvGrpSpPr>
        <p:grpSpPr>
          <a:xfrm>
            <a:off x="8561146" y="889261"/>
            <a:ext cx="3048000" cy="4522977"/>
            <a:chOff x="8198224" y="847166"/>
            <a:chExt cx="3048000" cy="4522977"/>
          </a:xfrm>
        </p:grpSpPr>
        <p:grpSp>
          <p:nvGrpSpPr>
            <p:cNvPr id="33" name="Group 32">
              <a:extLst>
                <a:ext uri="{FF2B5EF4-FFF2-40B4-BE49-F238E27FC236}">
                  <a16:creationId xmlns:a16="http://schemas.microsoft.com/office/drawing/2014/main" id="{9D6FAC2B-42F5-4A64-87F3-15B4A54EF6E3}"/>
                </a:ext>
              </a:extLst>
            </p:cNvPr>
            <p:cNvGrpSpPr/>
            <p:nvPr/>
          </p:nvGrpSpPr>
          <p:grpSpPr>
            <a:xfrm>
              <a:off x="8198224" y="847166"/>
              <a:ext cx="3048000" cy="2102069"/>
              <a:chOff x="228600" y="533400"/>
              <a:chExt cx="4114800" cy="3048000"/>
            </a:xfrm>
          </p:grpSpPr>
          <p:grpSp>
            <p:nvGrpSpPr>
              <p:cNvPr id="34" name="Group 7">
                <a:extLst>
                  <a:ext uri="{FF2B5EF4-FFF2-40B4-BE49-F238E27FC236}">
                    <a16:creationId xmlns:a16="http://schemas.microsoft.com/office/drawing/2014/main" id="{61B8B88E-AA2A-4C46-B1A3-6863FB4C7989}"/>
                  </a:ext>
                </a:extLst>
              </p:cNvPr>
              <p:cNvGrpSpPr/>
              <p:nvPr/>
            </p:nvGrpSpPr>
            <p:grpSpPr>
              <a:xfrm>
                <a:off x="228600" y="533400"/>
                <a:ext cx="4114800" cy="3048000"/>
                <a:chOff x="609600" y="914400"/>
                <a:chExt cx="4114800" cy="3505200"/>
              </a:xfrm>
            </p:grpSpPr>
            <p:sp>
              <p:nvSpPr>
                <p:cNvPr id="36" name="Rounded Rectangle 8">
                  <a:extLst>
                    <a:ext uri="{FF2B5EF4-FFF2-40B4-BE49-F238E27FC236}">
                      <a16:creationId xmlns:a16="http://schemas.microsoft.com/office/drawing/2014/main" id="{62B1FADB-EC89-4210-8733-85E2509DCF2C}"/>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300ABB60-DF3B-468A-9D71-EBB5FCC7F2D2}"/>
                    </a:ext>
                  </a:extLst>
                </p:cNvPr>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3">
                  <a:extLst>
                    <a:ext uri="{FF2B5EF4-FFF2-40B4-BE49-F238E27FC236}">
                      <a16:creationId xmlns:a16="http://schemas.microsoft.com/office/drawing/2014/main" id="{1D409E29-F426-4972-B37E-C734BA558F2F}"/>
                    </a:ext>
                  </a:extLst>
                </p:cNvPr>
                <p:cNvGrpSpPr/>
                <p:nvPr/>
              </p:nvGrpSpPr>
              <p:grpSpPr>
                <a:xfrm>
                  <a:off x="1447800" y="3200400"/>
                  <a:ext cx="2590800" cy="1143000"/>
                  <a:chOff x="1447800" y="4724400"/>
                  <a:chExt cx="2590800" cy="1143000"/>
                </a:xfrm>
              </p:grpSpPr>
              <p:sp>
                <p:nvSpPr>
                  <p:cNvPr id="39" name="Rounded Rectangle 11">
                    <a:extLst>
                      <a:ext uri="{FF2B5EF4-FFF2-40B4-BE49-F238E27FC236}">
                        <a16:creationId xmlns:a16="http://schemas.microsoft.com/office/drawing/2014/main" id="{F310BBE9-967D-4FAD-977D-6031DAD9FAA3}"/>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Keyboard.png">
                    <a:extLst>
                      <a:ext uri="{FF2B5EF4-FFF2-40B4-BE49-F238E27FC236}">
                        <a16:creationId xmlns:a16="http://schemas.microsoft.com/office/drawing/2014/main" id="{BB17829E-BEF4-4B16-AF66-CDCD0B6F2724}"/>
                      </a:ext>
                    </a:extLst>
                  </p:cNvPr>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35" name="TextBox 34">
                <a:extLst>
                  <a:ext uri="{FF2B5EF4-FFF2-40B4-BE49-F238E27FC236}">
                    <a16:creationId xmlns:a16="http://schemas.microsoft.com/office/drawing/2014/main" id="{8AAC60CA-03D5-4795-99D9-4D8B068ECABD}"/>
                  </a:ext>
                </a:extLst>
              </p:cNvPr>
              <p:cNvSpPr txBox="1"/>
              <p:nvPr/>
            </p:nvSpPr>
            <p:spPr>
              <a:xfrm>
                <a:off x="283060" y="812874"/>
                <a:ext cx="3870666" cy="1740477"/>
              </a:xfrm>
              <a:prstGeom prst="rect">
                <a:avLst/>
              </a:prstGeom>
              <a:noFill/>
            </p:spPr>
            <p:txBody>
              <a:bodyPr wrap="square" rtlCol="0">
                <a:spAutoFit/>
              </a:bodyPr>
              <a:lstStyle/>
              <a:p>
                <a:pPr algn="ctr" fontAlgn="base"/>
                <a:r>
                  <a:rPr lang="en-US" b="1" dirty="0"/>
                  <a:t>We have a responsibility to help each other be continually watchful unto prayer</a:t>
                </a:r>
                <a:endParaRPr lang="en-US" sz="1600" dirty="0"/>
              </a:p>
            </p:txBody>
          </p:sp>
        </p:grpSp>
        <p:pic>
          <p:nvPicPr>
            <p:cNvPr id="44" name="Picture 43">
              <a:extLst>
                <a:ext uri="{FF2B5EF4-FFF2-40B4-BE49-F238E27FC236}">
                  <a16:creationId xmlns:a16="http://schemas.microsoft.com/office/drawing/2014/main" id="{F17D30E0-35BD-4F87-A720-869E52E1D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0379" y="3206530"/>
              <a:ext cx="2116578" cy="2163613"/>
            </a:xfrm>
            <a:prstGeom prst="rect">
              <a:avLst/>
            </a:prstGeom>
          </p:spPr>
        </p:pic>
      </p:grpSp>
    </p:spTree>
    <p:extLst>
      <p:ext uri="{BB962C8B-B14F-4D97-AF65-F5344CB8AC3E}">
        <p14:creationId xmlns:p14="http://schemas.microsoft.com/office/powerpoint/2010/main" val="159620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A2E0EC-DE54-4A5C-AFB1-0E50E7DF79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1,400 Years Later</a:t>
            </a:r>
          </a:p>
        </p:txBody>
      </p:sp>
      <p:sp>
        <p:nvSpPr>
          <p:cNvPr id="8" name="TextBox 7"/>
          <p:cNvSpPr txBox="1"/>
          <p:nvPr/>
        </p:nvSpPr>
        <p:spPr>
          <a:xfrm>
            <a:off x="723014" y="1219201"/>
            <a:ext cx="5372986" cy="1661993"/>
          </a:xfrm>
          <a:prstGeom prst="rect">
            <a:avLst/>
          </a:prstGeom>
          <a:noFill/>
        </p:spPr>
        <p:txBody>
          <a:bodyPr wrap="square" rtlCol="0">
            <a:spAutoFit/>
          </a:bodyPr>
          <a:lstStyle/>
          <a:p>
            <a:r>
              <a:rPr lang="en-US" dirty="0">
                <a:solidFill>
                  <a:schemeClr val="bg1"/>
                </a:solidFill>
              </a:rPr>
              <a:t>In 1823, approximately 1,400 years after completing the record of the Book of Mormon, Moroni appeared to the Prophet Joseph Smith as a resurrected being and informed Joseph that the record was deposited in a hill near his home</a:t>
            </a:r>
          </a:p>
          <a:p>
            <a:r>
              <a:rPr lang="en-US" sz="1200" dirty="0">
                <a:solidFill>
                  <a:schemeClr val="bg1"/>
                </a:solidFill>
              </a:rPr>
              <a:t> (Joseph Smith—History 1:29–35). </a:t>
            </a:r>
            <a:endParaRPr lang="en-US" dirty="0">
              <a:solidFill>
                <a:schemeClr val="bg1"/>
              </a:solidFill>
            </a:endParaRPr>
          </a:p>
        </p:txBody>
      </p:sp>
      <p:sp>
        <p:nvSpPr>
          <p:cNvPr id="7" name="TextBox 6"/>
          <p:cNvSpPr txBox="1"/>
          <p:nvPr/>
        </p:nvSpPr>
        <p:spPr>
          <a:xfrm>
            <a:off x="5257799" y="4724400"/>
            <a:ext cx="5957047" cy="1477328"/>
          </a:xfrm>
          <a:prstGeom prst="rect">
            <a:avLst/>
          </a:prstGeom>
          <a:noFill/>
        </p:spPr>
        <p:txBody>
          <a:bodyPr wrap="square" rtlCol="0">
            <a:spAutoFit/>
          </a:bodyPr>
          <a:lstStyle/>
          <a:p>
            <a:r>
              <a:rPr lang="en-US" dirty="0">
                <a:solidFill>
                  <a:schemeClr val="bg1"/>
                </a:solidFill>
              </a:rPr>
              <a:t>At that time and periodically during the next four years, Moroni instructed Joseph Smith “respecting what the Lord was going to do, and how and in what manner his kingdom was to be conducted in the last days”</a:t>
            </a:r>
          </a:p>
          <a:p>
            <a:r>
              <a:rPr lang="en-US" dirty="0">
                <a:solidFill>
                  <a:schemeClr val="bg1"/>
                </a:solidFill>
              </a:rPr>
              <a:t> </a:t>
            </a:r>
            <a:r>
              <a:rPr lang="en-US" sz="1200" dirty="0">
                <a:solidFill>
                  <a:schemeClr val="bg1"/>
                </a:solidFill>
              </a:rPr>
              <a:t>(Joseph Smith—History 1:54).</a:t>
            </a:r>
          </a:p>
        </p:txBody>
      </p:sp>
      <p:pic>
        <p:nvPicPr>
          <p:cNvPr id="10" name="Picture 9">
            <a:extLst>
              <a:ext uri="{FF2B5EF4-FFF2-40B4-BE49-F238E27FC236}">
                <a16:creationId xmlns:a16="http://schemas.microsoft.com/office/drawing/2014/main" id="{9F55C627-9BC2-4952-8B94-B08B8B011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595" y="965947"/>
            <a:ext cx="2680002" cy="3713629"/>
          </a:xfrm>
          <a:prstGeom prst="rect">
            <a:avLst/>
          </a:prstGeom>
        </p:spPr>
      </p:pic>
      <p:pic>
        <p:nvPicPr>
          <p:cNvPr id="3" name="Picture 2">
            <a:extLst>
              <a:ext uri="{FF2B5EF4-FFF2-40B4-BE49-F238E27FC236}">
                <a16:creationId xmlns:a16="http://schemas.microsoft.com/office/drawing/2014/main" id="{C16D0B6F-E95C-4139-A5DF-FEA0E64E2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4847" y="140634"/>
            <a:ext cx="800100" cy="1073980"/>
          </a:xfrm>
          <a:prstGeom prst="rect">
            <a:avLst/>
          </a:prstGeom>
        </p:spPr>
      </p:pic>
      <p:pic>
        <p:nvPicPr>
          <p:cNvPr id="4" name="Picture 3">
            <a:extLst>
              <a:ext uri="{FF2B5EF4-FFF2-40B4-BE49-F238E27FC236}">
                <a16:creationId xmlns:a16="http://schemas.microsoft.com/office/drawing/2014/main" id="{03F88448-48AC-6DDA-A246-EA25B5B4E3E4}"/>
              </a:ext>
            </a:extLst>
          </p:cNvPr>
          <p:cNvPicPr>
            <a:picLocks noChangeAspect="1"/>
          </p:cNvPicPr>
          <p:nvPr/>
        </p:nvPicPr>
        <p:blipFill>
          <a:blip r:embed="rId6"/>
          <a:stretch>
            <a:fillRect/>
          </a:stretch>
        </p:blipFill>
        <p:spPr>
          <a:xfrm>
            <a:off x="1947215" y="2923287"/>
            <a:ext cx="2924583" cy="3810532"/>
          </a:xfrm>
          <a:prstGeom prst="rect">
            <a:avLst/>
          </a:prstGeom>
        </p:spPr>
      </p:pic>
    </p:spTree>
    <p:extLst>
      <p:ext uri="{BB962C8B-B14F-4D97-AF65-F5344CB8AC3E}">
        <p14:creationId xmlns:p14="http://schemas.microsoft.com/office/powerpoint/2010/main" val="106582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F59A4E-4CA0-4324-B586-C0DD8132002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638459" y="6415736"/>
            <a:ext cx="2362200" cy="369332"/>
          </a:xfrm>
          <a:prstGeom prst="rect">
            <a:avLst/>
          </a:prstGeom>
          <a:noFill/>
        </p:spPr>
        <p:txBody>
          <a:bodyPr wrap="square" rtlCol="0">
            <a:spAutoFit/>
          </a:bodyPr>
          <a:lstStyle/>
          <a:p>
            <a:pPr algn="r"/>
            <a:r>
              <a:rPr lang="en-US" dirty="0"/>
              <a:t>Moroni 6:4</a:t>
            </a:r>
          </a:p>
        </p:txBody>
      </p:sp>
      <p:sp>
        <p:nvSpPr>
          <p:cNvPr id="6" name="TextBox 5"/>
          <p:cNvSpPr txBox="1"/>
          <p:nvPr/>
        </p:nvSpPr>
        <p:spPr>
          <a:xfrm>
            <a:off x="134471" y="0"/>
            <a:ext cx="11985811"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Care and Nourishment For Others</a:t>
            </a:r>
          </a:p>
        </p:txBody>
      </p:sp>
      <p:sp>
        <p:nvSpPr>
          <p:cNvPr id="8" name="TextBox 7"/>
          <p:cNvSpPr txBox="1"/>
          <p:nvPr/>
        </p:nvSpPr>
        <p:spPr>
          <a:xfrm>
            <a:off x="5030651" y="645250"/>
            <a:ext cx="3962400" cy="523220"/>
          </a:xfrm>
          <a:prstGeom prst="rect">
            <a:avLst/>
          </a:prstGeom>
          <a:noFill/>
        </p:spPr>
        <p:txBody>
          <a:bodyPr wrap="square" rtlCol="0">
            <a:spAutoFit/>
          </a:bodyPr>
          <a:lstStyle/>
          <a:p>
            <a:pPr fontAlgn="base"/>
            <a:r>
              <a:rPr lang="en-US" sz="2800" b="1" dirty="0"/>
              <a:t>Spiritually Nourish</a:t>
            </a:r>
          </a:p>
        </p:txBody>
      </p:sp>
      <p:sp>
        <p:nvSpPr>
          <p:cNvPr id="9" name="Rectangle 8"/>
          <p:cNvSpPr/>
          <p:nvPr/>
        </p:nvSpPr>
        <p:spPr>
          <a:xfrm>
            <a:off x="4804756" y="1219200"/>
            <a:ext cx="5406044" cy="2031325"/>
          </a:xfrm>
          <a:prstGeom prst="rect">
            <a:avLst/>
          </a:prstGeom>
        </p:spPr>
        <p:txBody>
          <a:bodyPr wrap="square">
            <a:spAutoFit/>
          </a:bodyPr>
          <a:lstStyle/>
          <a:p>
            <a:r>
              <a:rPr lang="en-US" dirty="0"/>
              <a:t>“…they were numbered among the people of the church of Christ; and their names were taken, that they might be remembered and nourished by the good word of God, to keep them in the right way, to keep them continually watchful unto prayer, relying alone upon the merits of Christ, who was the author and the finisher of their faith.”</a:t>
            </a:r>
          </a:p>
        </p:txBody>
      </p:sp>
      <p:sp>
        <p:nvSpPr>
          <p:cNvPr id="10" name="Rectangle 9"/>
          <p:cNvSpPr/>
          <p:nvPr/>
        </p:nvSpPr>
        <p:spPr>
          <a:xfrm>
            <a:off x="744071" y="3704344"/>
            <a:ext cx="6087035" cy="2769989"/>
          </a:xfrm>
          <a:prstGeom prst="rect">
            <a:avLst/>
          </a:prstGeom>
        </p:spPr>
        <p:txBody>
          <a:bodyPr wrap="square">
            <a:spAutoFit/>
          </a:bodyPr>
          <a:lstStyle/>
          <a:p>
            <a:r>
              <a:rPr lang="en-US" dirty="0"/>
              <a:t>Numbered—Might mean a record of the people baptized.</a:t>
            </a:r>
          </a:p>
          <a:p>
            <a:endParaRPr lang="en-US" dirty="0"/>
          </a:p>
          <a:p>
            <a:r>
              <a:rPr lang="en-US" dirty="0"/>
              <a:t>“Keeping a record of the members of the Church was not done for sake of reporting statistics or “boasting” in numbers but rather so that each member could be identified and remembered. ..Members are remembered in that priesthood leaders are kept aware of all those in their units in order that they can be spiritually Ministered to and encouraged to live the gospel…”</a:t>
            </a:r>
          </a:p>
          <a:p>
            <a:r>
              <a:rPr lang="en-US" sz="1200" dirty="0"/>
              <a:t>JFM and RLM</a:t>
            </a:r>
          </a:p>
        </p:txBody>
      </p:sp>
      <p:pic>
        <p:nvPicPr>
          <p:cNvPr id="3" name="Picture 2">
            <a:extLst>
              <a:ext uri="{FF2B5EF4-FFF2-40B4-BE49-F238E27FC236}">
                <a16:creationId xmlns:a16="http://schemas.microsoft.com/office/drawing/2014/main" id="{7273AC65-7D9F-4D53-9FFB-74920164C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861" y="1376596"/>
            <a:ext cx="2893079" cy="1928719"/>
          </a:xfrm>
          <a:prstGeom prst="rect">
            <a:avLst/>
          </a:prstGeom>
        </p:spPr>
      </p:pic>
      <p:pic>
        <p:nvPicPr>
          <p:cNvPr id="7" name="Picture 6">
            <a:extLst>
              <a:ext uri="{FF2B5EF4-FFF2-40B4-BE49-F238E27FC236}">
                <a16:creationId xmlns:a16="http://schemas.microsoft.com/office/drawing/2014/main" id="{CB306AB9-784B-4B61-AC1E-EF9CCE0C3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232" y="3687697"/>
            <a:ext cx="4054656" cy="2291762"/>
          </a:xfrm>
          <a:prstGeom prst="rect">
            <a:avLst/>
          </a:prstGeom>
        </p:spPr>
      </p:pic>
      <p:pic>
        <p:nvPicPr>
          <p:cNvPr id="14" name="Picture 13">
            <a:extLst>
              <a:ext uri="{FF2B5EF4-FFF2-40B4-BE49-F238E27FC236}">
                <a16:creationId xmlns:a16="http://schemas.microsoft.com/office/drawing/2014/main" id="{5947C73A-57BE-4475-B121-AD7D4EA6D5D5}"/>
              </a:ext>
            </a:extLst>
          </p:cNvPr>
          <p:cNvPicPr>
            <a:picLocks noChangeAspect="1"/>
          </p:cNvPicPr>
          <p:nvPr/>
        </p:nvPicPr>
        <p:blipFill rotWithShape="1">
          <a:blip r:embed="rId6">
            <a:extLst>
              <a:ext uri="{28A0092B-C50C-407E-A947-70E740481C1C}">
                <a14:useLocalDpi xmlns:a14="http://schemas.microsoft.com/office/drawing/2010/main" val="0"/>
              </a:ext>
            </a:extLst>
          </a:blip>
          <a:srcRect t="2721" b="5361"/>
          <a:stretch/>
        </p:blipFill>
        <p:spPr>
          <a:xfrm>
            <a:off x="10676965" y="125506"/>
            <a:ext cx="1323694" cy="888664"/>
          </a:xfrm>
          <a:prstGeom prst="rect">
            <a:avLst/>
          </a:prstGeom>
        </p:spPr>
      </p:pic>
    </p:spTree>
    <p:extLst>
      <p:ext uri="{BB962C8B-B14F-4D97-AF65-F5344CB8AC3E}">
        <p14:creationId xmlns:p14="http://schemas.microsoft.com/office/powerpoint/2010/main" val="159343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CFE739-D48F-4BD0-A7AA-DA7C77035224}"/>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52600" y="152400"/>
            <a:ext cx="4114800" cy="2246769"/>
          </a:xfrm>
          <a:prstGeom prst="rect">
            <a:avLst/>
          </a:prstGeom>
          <a:noFill/>
        </p:spPr>
        <p:txBody>
          <a:bodyPr wrap="square" rtlCol="0">
            <a:spAutoFit/>
          </a:bodyPr>
          <a:lstStyle/>
          <a:p>
            <a:pPr fontAlgn="base"/>
            <a:r>
              <a:rPr lang="en-US" sz="2000" dirty="0"/>
              <a:t>“It is not an easy thing to become a member of this Church. In most cases it involves setting aside old habits, leaving old friends and associations, and stepping into a new society which is different and somewhat demanding.</a:t>
            </a:r>
          </a:p>
        </p:txBody>
      </p:sp>
      <p:sp>
        <p:nvSpPr>
          <p:cNvPr id="8" name="TextBox 7"/>
          <p:cNvSpPr txBox="1"/>
          <p:nvPr/>
        </p:nvSpPr>
        <p:spPr>
          <a:xfrm>
            <a:off x="7315200" y="4365811"/>
            <a:ext cx="4495800" cy="2246769"/>
          </a:xfrm>
          <a:prstGeom prst="rect">
            <a:avLst/>
          </a:prstGeom>
          <a:noFill/>
        </p:spPr>
        <p:txBody>
          <a:bodyPr wrap="square" rtlCol="0">
            <a:spAutoFit/>
          </a:bodyPr>
          <a:lstStyle/>
          <a:p>
            <a:pPr fontAlgn="base"/>
            <a:r>
              <a:rPr lang="en-US" sz="2000" dirty="0"/>
              <a:t>“With the ever-increasing number of converts, we must make an increasingly substantial effort to assist them as they find their way. Every one of them needs three things: a friend, a responsibility, and nurturing with ‘the good word of God’ (Moro. 6:4).</a:t>
            </a:r>
          </a:p>
        </p:txBody>
      </p:sp>
      <p:pic>
        <p:nvPicPr>
          <p:cNvPr id="3" name="Picture 2">
            <a:extLst>
              <a:ext uri="{FF2B5EF4-FFF2-40B4-BE49-F238E27FC236}">
                <a16:creationId xmlns:a16="http://schemas.microsoft.com/office/drawing/2014/main" id="{A4D5A807-2D45-4BFD-8A77-B077DC985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290" y="481573"/>
            <a:ext cx="2663038" cy="2663038"/>
          </a:xfrm>
          <a:prstGeom prst="rect">
            <a:avLst/>
          </a:prstGeom>
        </p:spPr>
      </p:pic>
      <p:pic>
        <p:nvPicPr>
          <p:cNvPr id="5" name="Picture 4">
            <a:extLst>
              <a:ext uri="{FF2B5EF4-FFF2-40B4-BE49-F238E27FC236}">
                <a16:creationId xmlns:a16="http://schemas.microsoft.com/office/drawing/2014/main" id="{81D9B6EA-0FBC-4D11-A62E-33665FD15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575" y="2059126"/>
            <a:ext cx="3095625" cy="3019425"/>
          </a:xfrm>
          <a:prstGeom prst="rect">
            <a:avLst/>
          </a:prstGeom>
        </p:spPr>
      </p:pic>
      <p:pic>
        <p:nvPicPr>
          <p:cNvPr id="10" name="Picture 9">
            <a:extLst>
              <a:ext uri="{FF2B5EF4-FFF2-40B4-BE49-F238E27FC236}">
                <a16:creationId xmlns:a16="http://schemas.microsoft.com/office/drawing/2014/main" id="{615D149D-6832-42FC-B9E2-71F09254C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960" y="3429000"/>
            <a:ext cx="2188191" cy="2732517"/>
          </a:xfrm>
          <a:prstGeom prst="rect">
            <a:avLst/>
          </a:prstGeom>
        </p:spPr>
      </p:pic>
    </p:spTree>
    <p:extLst>
      <p:ext uri="{BB962C8B-B14F-4D97-AF65-F5344CB8AC3E}">
        <p14:creationId xmlns:p14="http://schemas.microsoft.com/office/powerpoint/2010/main" val="402514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9AC022-10BC-4FAC-819A-6404F54F8A87}"/>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255058" y="286871"/>
            <a:ext cx="5862918" cy="1477328"/>
          </a:xfrm>
          <a:prstGeom prst="rect">
            <a:avLst/>
          </a:prstGeom>
          <a:noFill/>
        </p:spPr>
        <p:txBody>
          <a:bodyPr wrap="square" rtlCol="0">
            <a:spAutoFit/>
          </a:bodyPr>
          <a:lstStyle/>
          <a:p>
            <a:pPr fontAlgn="base"/>
            <a:r>
              <a:rPr lang="en-US" dirty="0"/>
              <a:t>It is our duty and opportunity to provide these things. …</a:t>
            </a:r>
          </a:p>
          <a:p>
            <a:pPr fontAlgn="base"/>
            <a:r>
              <a:rPr lang="en-US" dirty="0"/>
              <a:t>“This is a work for everyone. It is a work for home teachers and visiting teachers. It is a work for the bishopric, for the priesthood quorums, for the Relief Society, the young men and young women, even the Primary.</a:t>
            </a:r>
          </a:p>
        </p:txBody>
      </p:sp>
      <p:sp>
        <p:nvSpPr>
          <p:cNvPr id="5" name="TextBox 4"/>
          <p:cNvSpPr txBox="1"/>
          <p:nvPr/>
        </p:nvSpPr>
        <p:spPr>
          <a:xfrm>
            <a:off x="3962400" y="3657600"/>
            <a:ext cx="6324600" cy="3046988"/>
          </a:xfrm>
          <a:prstGeom prst="rect">
            <a:avLst/>
          </a:prstGeom>
          <a:noFill/>
        </p:spPr>
        <p:txBody>
          <a:bodyPr wrap="square" rtlCol="0">
            <a:spAutoFit/>
          </a:bodyPr>
          <a:lstStyle/>
          <a:p>
            <a:pPr fontAlgn="base"/>
            <a:r>
              <a:rPr lang="en-US" dirty="0"/>
              <a:t>“I was in a fast and testimony meeting only last Sunday. A 15- or 16-year-old boy stood before the congregation and said that he had decided to be baptized.</a:t>
            </a:r>
          </a:p>
          <a:p>
            <a:pPr fontAlgn="base"/>
            <a:endParaRPr lang="en-US" dirty="0"/>
          </a:p>
          <a:p>
            <a:pPr fontAlgn="base"/>
            <a:r>
              <a:rPr lang="en-US" dirty="0"/>
              <a:t>“Then one by one boys of the teachers quorum stepped to the microphone to express their love for him, to tell him that he was doing the right thing, and to assure him that they would stand with him and help him. It was a wonderful experience to hear those young men speak words of appreciation and encouragement to their friend” </a:t>
            </a:r>
          </a:p>
          <a:p>
            <a:pPr fontAlgn="base"/>
            <a:r>
              <a:rPr lang="en-US" sz="1200" dirty="0"/>
              <a:t>President Gordon B. Hinckley </a:t>
            </a:r>
          </a:p>
        </p:txBody>
      </p:sp>
      <p:pic>
        <p:nvPicPr>
          <p:cNvPr id="3" name="Picture 2">
            <a:extLst>
              <a:ext uri="{FF2B5EF4-FFF2-40B4-BE49-F238E27FC236}">
                <a16:creationId xmlns:a16="http://schemas.microsoft.com/office/drawing/2014/main" id="{3AEBB62B-7A72-4FBA-A7E0-075BA3374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130" y="1527931"/>
            <a:ext cx="2717353" cy="1976257"/>
          </a:xfrm>
          <a:prstGeom prst="rect">
            <a:avLst/>
          </a:prstGeom>
        </p:spPr>
      </p:pic>
      <p:pic>
        <p:nvPicPr>
          <p:cNvPr id="9" name="Picture 8">
            <a:extLst>
              <a:ext uri="{FF2B5EF4-FFF2-40B4-BE49-F238E27FC236}">
                <a16:creationId xmlns:a16="http://schemas.microsoft.com/office/drawing/2014/main" id="{FE1BF8F8-9820-4F76-9D48-788A278C5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00" y="2667548"/>
            <a:ext cx="2359399" cy="3532508"/>
          </a:xfrm>
          <a:prstGeom prst="rect">
            <a:avLst/>
          </a:prstGeom>
        </p:spPr>
      </p:pic>
      <p:pic>
        <p:nvPicPr>
          <p:cNvPr id="11" name="Picture 10">
            <a:extLst>
              <a:ext uri="{FF2B5EF4-FFF2-40B4-BE49-F238E27FC236}">
                <a16:creationId xmlns:a16="http://schemas.microsoft.com/office/drawing/2014/main" id="{809C67E4-D136-41AF-9222-5AF39B03E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9064" y="285991"/>
            <a:ext cx="2635009" cy="1976257"/>
          </a:xfrm>
          <a:prstGeom prst="rect">
            <a:avLst/>
          </a:prstGeom>
        </p:spPr>
      </p:pic>
      <p:pic>
        <p:nvPicPr>
          <p:cNvPr id="13" name="Picture 12">
            <a:extLst>
              <a:ext uri="{FF2B5EF4-FFF2-40B4-BE49-F238E27FC236}">
                <a16:creationId xmlns:a16="http://schemas.microsoft.com/office/drawing/2014/main" id="{11F2B1F0-D8DF-4279-868F-3DAD5BA5B8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505" y="136151"/>
            <a:ext cx="879101" cy="1096163"/>
          </a:xfrm>
          <a:prstGeom prst="rect">
            <a:avLst/>
          </a:prstGeom>
        </p:spPr>
      </p:pic>
    </p:spTree>
    <p:extLst>
      <p:ext uri="{BB962C8B-B14F-4D97-AF65-F5344CB8AC3E}">
        <p14:creationId xmlns:p14="http://schemas.microsoft.com/office/powerpoint/2010/main" val="13756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153E1F-4FAD-4402-AF6C-8A1BCCED7ED5}"/>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Our Responsibility</a:t>
            </a:r>
          </a:p>
        </p:txBody>
      </p:sp>
      <p:sp>
        <p:nvSpPr>
          <p:cNvPr id="5" name="TextBox 4"/>
          <p:cNvSpPr txBox="1"/>
          <p:nvPr/>
        </p:nvSpPr>
        <p:spPr>
          <a:xfrm>
            <a:off x="6539753" y="1258793"/>
            <a:ext cx="4038600" cy="4585871"/>
          </a:xfrm>
          <a:prstGeom prst="rect">
            <a:avLst/>
          </a:prstGeom>
          <a:noFill/>
        </p:spPr>
        <p:txBody>
          <a:bodyPr wrap="square" rtlCol="0">
            <a:spAutoFit/>
          </a:bodyPr>
          <a:lstStyle/>
          <a:p>
            <a:pPr fontAlgn="base"/>
            <a:r>
              <a:rPr lang="en-US" sz="2000" dirty="0"/>
              <a:t>“Most people don’t come to church looking merely for a few new gospel facts or to see old friends, though all of that is important. They come seeking a spiritual experience. They want peace. They want their faith fortified and their hope renewed. They want, in short, to be nourished by the good word of God, to be strengthened by the powers of heaven. Those of us who are called upon to speak or teach or lead have an obligation to help provide that, as best we possibly can” </a:t>
            </a:r>
          </a:p>
          <a:p>
            <a:pPr fontAlgn="base"/>
            <a:r>
              <a:rPr lang="en-US" sz="1200" dirty="0"/>
              <a:t>Elder Jeffrey R. Holland</a:t>
            </a:r>
          </a:p>
        </p:txBody>
      </p:sp>
      <p:grpSp>
        <p:nvGrpSpPr>
          <p:cNvPr id="14" name="Group 13"/>
          <p:cNvGrpSpPr/>
          <p:nvPr/>
        </p:nvGrpSpPr>
        <p:grpSpPr>
          <a:xfrm>
            <a:off x="484094" y="883023"/>
            <a:ext cx="4419600" cy="3048000"/>
            <a:chOff x="228600" y="533400"/>
            <a:chExt cx="4114800" cy="3048000"/>
          </a:xfrm>
        </p:grpSpPr>
        <p:grpSp>
          <p:nvGrpSpPr>
            <p:cNvPr id="8" name="Group 7"/>
            <p:cNvGrpSpPr/>
            <p:nvPr/>
          </p:nvGrpSpPr>
          <p:grpSpPr>
            <a:xfrm>
              <a:off x="228600" y="533400"/>
              <a:ext cx="4114800" cy="3048000"/>
              <a:chOff x="609600" y="914400"/>
              <a:chExt cx="4114800" cy="3505200"/>
            </a:xfrm>
          </p:grpSpPr>
          <p:sp>
            <p:nvSpPr>
              <p:cNvPr id="9" name="Rounded Rectangle 8"/>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3"/>
              <p:cNvGrpSpPr/>
              <p:nvPr/>
            </p:nvGrpSpPr>
            <p:grpSpPr>
              <a:xfrm>
                <a:off x="1447800" y="3200400"/>
                <a:ext cx="2590800" cy="1143000"/>
                <a:chOff x="1447800" y="4724400"/>
                <a:chExt cx="2590800" cy="1143000"/>
              </a:xfrm>
            </p:grpSpPr>
            <p:sp>
              <p:nvSpPr>
                <p:cNvPr id="12" name="Rounded Rectangle 11"/>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Keyboard.png"/>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4" name="TextBox 3"/>
            <p:cNvSpPr txBox="1"/>
            <p:nvPr/>
          </p:nvSpPr>
          <p:spPr>
            <a:xfrm>
              <a:off x="441434" y="762000"/>
              <a:ext cx="3689131" cy="1815882"/>
            </a:xfrm>
            <a:prstGeom prst="rect">
              <a:avLst/>
            </a:prstGeom>
            <a:noFill/>
          </p:spPr>
          <p:txBody>
            <a:bodyPr wrap="square" rtlCol="0">
              <a:spAutoFit/>
            </a:bodyPr>
            <a:lstStyle/>
            <a:p>
              <a:pPr fontAlgn="base"/>
              <a:r>
                <a:rPr lang="en-US" sz="1600" dirty="0"/>
                <a:t>We have a responsibility to remember other members of the Church and to nourish them spiritually by the word of God. They may also say that we should help each other be continually watchful unto prayer and that we should help each other rely on the Savior and His Atonement.</a:t>
              </a:r>
            </a:p>
          </p:txBody>
        </p:sp>
      </p:grpSp>
      <p:sp>
        <p:nvSpPr>
          <p:cNvPr id="15" name="TextBox 14"/>
          <p:cNvSpPr txBox="1"/>
          <p:nvPr/>
        </p:nvSpPr>
        <p:spPr>
          <a:xfrm>
            <a:off x="9685752" y="6488669"/>
            <a:ext cx="2362200" cy="369332"/>
          </a:xfrm>
          <a:prstGeom prst="rect">
            <a:avLst/>
          </a:prstGeom>
          <a:noFill/>
        </p:spPr>
        <p:txBody>
          <a:bodyPr wrap="square" rtlCol="0">
            <a:spAutoFit/>
          </a:bodyPr>
          <a:lstStyle/>
          <a:p>
            <a:pPr algn="r"/>
            <a:r>
              <a:rPr lang="en-US" dirty="0"/>
              <a:t>Moroni 6:4</a:t>
            </a:r>
          </a:p>
        </p:txBody>
      </p:sp>
      <p:pic>
        <p:nvPicPr>
          <p:cNvPr id="18" name="Picture 17">
            <a:extLst>
              <a:ext uri="{FF2B5EF4-FFF2-40B4-BE49-F238E27FC236}">
                <a16:creationId xmlns:a16="http://schemas.microsoft.com/office/drawing/2014/main" id="{3A61E23A-1B7E-4612-8FBB-2483D3E28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5229" y="95759"/>
            <a:ext cx="992723" cy="1239982"/>
          </a:xfrm>
          <a:prstGeom prst="rect">
            <a:avLst/>
          </a:prstGeom>
        </p:spPr>
      </p:pic>
      <p:pic>
        <p:nvPicPr>
          <p:cNvPr id="6" name="Picture 5">
            <a:extLst>
              <a:ext uri="{FF2B5EF4-FFF2-40B4-BE49-F238E27FC236}">
                <a16:creationId xmlns:a16="http://schemas.microsoft.com/office/drawing/2014/main" id="{64B91634-A93C-9D57-17D9-9EC3318EA79E}"/>
              </a:ext>
            </a:extLst>
          </p:cNvPr>
          <p:cNvPicPr>
            <a:picLocks noChangeAspect="1"/>
          </p:cNvPicPr>
          <p:nvPr/>
        </p:nvPicPr>
        <p:blipFill>
          <a:blip r:embed="rId6"/>
          <a:stretch>
            <a:fillRect/>
          </a:stretch>
        </p:blipFill>
        <p:spPr>
          <a:xfrm>
            <a:off x="1466227" y="4269034"/>
            <a:ext cx="4639322" cy="2219635"/>
          </a:xfrm>
          <a:prstGeom prst="rect">
            <a:avLst/>
          </a:prstGeom>
        </p:spPr>
      </p:pic>
    </p:spTree>
    <p:extLst>
      <p:ext uri="{BB962C8B-B14F-4D97-AF65-F5344CB8AC3E}">
        <p14:creationId xmlns:p14="http://schemas.microsoft.com/office/powerpoint/2010/main" val="7048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3DE11-5561-1920-4C63-F9A69BD5EEBE}"/>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ACCB9D48-012D-2AEE-4EFD-2AB0792A3D62}"/>
              </a:ext>
            </a:extLst>
          </p:cNvPr>
          <p:cNvGrpSpPr/>
          <p:nvPr/>
        </p:nvGrpSpPr>
        <p:grpSpPr>
          <a:xfrm>
            <a:off x="4266211" y="356247"/>
            <a:ext cx="1820707" cy="1820707"/>
            <a:chOff x="4266211" y="356247"/>
            <a:chExt cx="1820707" cy="1820707"/>
          </a:xfrm>
        </p:grpSpPr>
        <p:pic>
          <p:nvPicPr>
            <p:cNvPr id="6" name="Picture 2" descr="http://www.clipartbest.com/cliparts/yco/Ae5/ycoAe59cE.png">
              <a:extLst>
                <a:ext uri="{FF2B5EF4-FFF2-40B4-BE49-F238E27FC236}">
                  <a16:creationId xmlns:a16="http://schemas.microsoft.com/office/drawing/2014/main" id="{3FA60808-216D-B5B2-2280-B2946B4F3436}"/>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266211" y="356247"/>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08714C6-5302-75AC-19FA-733F561F9A84}"/>
                </a:ext>
              </a:extLst>
            </p:cNvPr>
            <p:cNvSpPr txBox="1"/>
            <p:nvPr/>
          </p:nvSpPr>
          <p:spPr>
            <a:xfrm>
              <a:off x="4451002" y="588751"/>
              <a:ext cx="1451123" cy="1477328"/>
            </a:xfrm>
            <a:prstGeom prst="rect">
              <a:avLst/>
            </a:prstGeom>
            <a:noFill/>
          </p:spPr>
          <p:txBody>
            <a:bodyPr wrap="square" rtlCol="0">
              <a:spAutoFit/>
            </a:bodyPr>
            <a:lstStyle/>
            <a:p>
              <a:pPr algn="ctr"/>
              <a:r>
                <a:rPr lang="en-US" dirty="0"/>
                <a:t>Remember other members of the church</a:t>
              </a:r>
            </a:p>
            <a:p>
              <a:pPr algn="ctr"/>
              <a:r>
                <a:rPr lang="en-US" dirty="0"/>
                <a:t>V. 4</a:t>
              </a:r>
            </a:p>
          </p:txBody>
        </p:sp>
      </p:grpSp>
      <p:grpSp>
        <p:nvGrpSpPr>
          <p:cNvPr id="29" name="Group 28">
            <a:extLst>
              <a:ext uri="{FF2B5EF4-FFF2-40B4-BE49-F238E27FC236}">
                <a16:creationId xmlns:a16="http://schemas.microsoft.com/office/drawing/2014/main" id="{50EAEEFD-03A9-5D3B-067F-332DE715F4D8}"/>
              </a:ext>
            </a:extLst>
          </p:cNvPr>
          <p:cNvGrpSpPr/>
          <p:nvPr/>
        </p:nvGrpSpPr>
        <p:grpSpPr>
          <a:xfrm>
            <a:off x="6063662" y="356247"/>
            <a:ext cx="1820707" cy="1879275"/>
            <a:chOff x="6063662" y="356247"/>
            <a:chExt cx="1820707" cy="1879275"/>
          </a:xfrm>
        </p:grpSpPr>
        <p:pic>
          <p:nvPicPr>
            <p:cNvPr id="7" name="Picture 2" descr="http://www.clipartbest.com/cliparts/yco/Ae5/ycoAe59cE.png">
              <a:extLst>
                <a:ext uri="{FF2B5EF4-FFF2-40B4-BE49-F238E27FC236}">
                  <a16:creationId xmlns:a16="http://schemas.microsoft.com/office/drawing/2014/main" id="{43B20B78-F91C-99EE-A46F-A0153FC9142E}"/>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63662" y="356247"/>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71C9BE0-A7C5-0426-9CE9-48487F1F438F}"/>
                </a:ext>
              </a:extLst>
            </p:cNvPr>
            <p:cNvSpPr txBox="1"/>
            <p:nvPr/>
          </p:nvSpPr>
          <p:spPr>
            <a:xfrm>
              <a:off x="6274511" y="481196"/>
              <a:ext cx="1451123" cy="1754326"/>
            </a:xfrm>
            <a:prstGeom prst="rect">
              <a:avLst/>
            </a:prstGeom>
            <a:noFill/>
          </p:spPr>
          <p:txBody>
            <a:bodyPr wrap="square" rtlCol="0">
              <a:spAutoFit/>
            </a:bodyPr>
            <a:lstStyle/>
            <a:p>
              <a:pPr algn="ctr"/>
              <a:r>
                <a:rPr lang="en-US" dirty="0"/>
                <a:t>Nourish one another spiritually by the good word of God</a:t>
              </a:r>
            </a:p>
            <a:p>
              <a:pPr algn="ctr"/>
              <a:r>
                <a:rPr lang="en-US" dirty="0"/>
                <a:t>V. 4</a:t>
              </a:r>
            </a:p>
          </p:txBody>
        </p:sp>
      </p:grpSp>
      <p:grpSp>
        <p:nvGrpSpPr>
          <p:cNvPr id="30" name="Group 29">
            <a:extLst>
              <a:ext uri="{FF2B5EF4-FFF2-40B4-BE49-F238E27FC236}">
                <a16:creationId xmlns:a16="http://schemas.microsoft.com/office/drawing/2014/main" id="{01266836-1710-75BE-7CF6-F928A9F0438C}"/>
              </a:ext>
            </a:extLst>
          </p:cNvPr>
          <p:cNvGrpSpPr/>
          <p:nvPr/>
        </p:nvGrpSpPr>
        <p:grpSpPr>
          <a:xfrm>
            <a:off x="7325889" y="1637989"/>
            <a:ext cx="1820707" cy="1820707"/>
            <a:chOff x="7325889" y="1637989"/>
            <a:chExt cx="1820707" cy="1820707"/>
          </a:xfrm>
        </p:grpSpPr>
        <p:pic>
          <p:nvPicPr>
            <p:cNvPr id="5" name="Picture 2" descr="http://www.clipartbest.com/cliparts/yco/Ae5/ycoAe59cE.png">
              <a:extLst>
                <a:ext uri="{FF2B5EF4-FFF2-40B4-BE49-F238E27FC236}">
                  <a16:creationId xmlns:a16="http://schemas.microsoft.com/office/drawing/2014/main" id="{9F40446E-E408-E47F-B925-B93EB6F844D3}"/>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325889" y="1637989"/>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1D3C8D0-3AF0-748C-F38F-7952BEC47032}"/>
                </a:ext>
              </a:extLst>
            </p:cNvPr>
            <p:cNvSpPr txBox="1"/>
            <p:nvPr/>
          </p:nvSpPr>
          <p:spPr>
            <a:xfrm>
              <a:off x="7484624" y="1929035"/>
              <a:ext cx="1451123" cy="1200329"/>
            </a:xfrm>
            <a:prstGeom prst="rect">
              <a:avLst/>
            </a:prstGeom>
            <a:noFill/>
          </p:spPr>
          <p:txBody>
            <a:bodyPr wrap="square" rtlCol="0">
              <a:spAutoFit/>
            </a:bodyPr>
            <a:lstStyle/>
            <a:p>
              <a:pPr algn="ctr"/>
              <a:r>
                <a:rPr lang="en-US" dirty="0"/>
                <a:t>Watch over and pray for each other</a:t>
              </a:r>
            </a:p>
            <a:p>
              <a:pPr algn="ctr"/>
              <a:r>
                <a:rPr lang="en-US" dirty="0"/>
                <a:t>V. 4</a:t>
              </a:r>
            </a:p>
          </p:txBody>
        </p:sp>
      </p:grpSp>
      <p:grpSp>
        <p:nvGrpSpPr>
          <p:cNvPr id="31" name="Group 30">
            <a:extLst>
              <a:ext uri="{FF2B5EF4-FFF2-40B4-BE49-F238E27FC236}">
                <a16:creationId xmlns:a16="http://schemas.microsoft.com/office/drawing/2014/main" id="{1BE3C513-BF1B-03A4-81C9-034ACE4F3D73}"/>
              </a:ext>
            </a:extLst>
          </p:cNvPr>
          <p:cNvGrpSpPr/>
          <p:nvPr/>
        </p:nvGrpSpPr>
        <p:grpSpPr>
          <a:xfrm>
            <a:off x="7344051" y="3426837"/>
            <a:ext cx="1820707" cy="1820707"/>
            <a:chOff x="7344051" y="3426837"/>
            <a:chExt cx="1820707" cy="1820707"/>
          </a:xfrm>
        </p:grpSpPr>
        <p:pic>
          <p:nvPicPr>
            <p:cNvPr id="8" name="Picture 2" descr="http://www.clipartbest.com/cliparts/yco/Ae5/ycoAe59cE.png">
              <a:extLst>
                <a:ext uri="{FF2B5EF4-FFF2-40B4-BE49-F238E27FC236}">
                  <a16:creationId xmlns:a16="http://schemas.microsoft.com/office/drawing/2014/main" id="{83308ADA-1D8E-04D6-5F3A-97514262F8E5}"/>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344051" y="3426837"/>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BF3792A-43C7-556C-1B7A-82859BE1C5A5}"/>
                </a:ext>
              </a:extLst>
            </p:cNvPr>
            <p:cNvSpPr txBox="1"/>
            <p:nvPr/>
          </p:nvSpPr>
          <p:spPr>
            <a:xfrm>
              <a:off x="7413870" y="3619357"/>
              <a:ext cx="1677267" cy="1477328"/>
            </a:xfrm>
            <a:prstGeom prst="rect">
              <a:avLst/>
            </a:prstGeom>
            <a:noFill/>
          </p:spPr>
          <p:txBody>
            <a:bodyPr wrap="square" rtlCol="0">
              <a:spAutoFit/>
            </a:bodyPr>
            <a:lstStyle/>
            <a:p>
              <a:pPr algn="ctr"/>
              <a:r>
                <a:rPr lang="en-US" dirty="0"/>
                <a:t>Help one another rely on the Savior and His Atonement</a:t>
              </a:r>
            </a:p>
            <a:p>
              <a:pPr algn="ctr"/>
              <a:r>
                <a:rPr lang="en-US" dirty="0"/>
                <a:t>V. 4</a:t>
              </a:r>
            </a:p>
          </p:txBody>
        </p:sp>
      </p:grpSp>
      <p:grpSp>
        <p:nvGrpSpPr>
          <p:cNvPr id="32" name="Group 31">
            <a:extLst>
              <a:ext uri="{FF2B5EF4-FFF2-40B4-BE49-F238E27FC236}">
                <a16:creationId xmlns:a16="http://schemas.microsoft.com/office/drawing/2014/main" id="{C81E02EE-11AE-1D7A-89ED-811826046031}"/>
              </a:ext>
            </a:extLst>
          </p:cNvPr>
          <p:cNvGrpSpPr/>
          <p:nvPr/>
        </p:nvGrpSpPr>
        <p:grpSpPr>
          <a:xfrm>
            <a:off x="6063662" y="4672259"/>
            <a:ext cx="1820707" cy="1820707"/>
            <a:chOff x="6063662" y="4672259"/>
            <a:chExt cx="1820707" cy="1820707"/>
          </a:xfrm>
        </p:grpSpPr>
        <p:pic>
          <p:nvPicPr>
            <p:cNvPr id="16" name="Picture 2" descr="http://www.clipartbest.com/cliparts/yco/Ae5/ycoAe59cE.png">
              <a:extLst>
                <a:ext uri="{FF2B5EF4-FFF2-40B4-BE49-F238E27FC236}">
                  <a16:creationId xmlns:a16="http://schemas.microsoft.com/office/drawing/2014/main" id="{2929AD3B-006A-A433-6441-F09ABC6BBA06}"/>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63662" y="4672259"/>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C723782-3559-59A4-0CC8-CC0D76110506}"/>
                </a:ext>
              </a:extLst>
            </p:cNvPr>
            <p:cNvSpPr txBox="1"/>
            <p:nvPr/>
          </p:nvSpPr>
          <p:spPr>
            <a:xfrm>
              <a:off x="6274510" y="4738640"/>
              <a:ext cx="1451123" cy="1754326"/>
            </a:xfrm>
            <a:prstGeom prst="rect">
              <a:avLst/>
            </a:prstGeom>
            <a:noFill/>
          </p:spPr>
          <p:txBody>
            <a:bodyPr wrap="square" rtlCol="0">
              <a:spAutoFit/>
            </a:bodyPr>
            <a:lstStyle/>
            <a:p>
              <a:pPr algn="ctr"/>
              <a:r>
                <a:rPr lang="en-US" dirty="0"/>
                <a:t>Meet together often to fast and pray together</a:t>
              </a:r>
            </a:p>
            <a:p>
              <a:pPr algn="ctr"/>
              <a:r>
                <a:rPr lang="en-US" dirty="0"/>
                <a:t>V. 5</a:t>
              </a:r>
            </a:p>
          </p:txBody>
        </p:sp>
      </p:grpSp>
      <p:grpSp>
        <p:nvGrpSpPr>
          <p:cNvPr id="33" name="Group 32">
            <a:extLst>
              <a:ext uri="{FF2B5EF4-FFF2-40B4-BE49-F238E27FC236}">
                <a16:creationId xmlns:a16="http://schemas.microsoft.com/office/drawing/2014/main" id="{9D1FFBA3-0F70-EB5B-02CD-FEB8FB6E25D2}"/>
              </a:ext>
            </a:extLst>
          </p:cNvPr>
          <p:cNvGrpSpPr/>
          <p:nvPr/>
        </p:nvGrpSpPr>
        <p:grpSpPr>
          <a:xfrm>
            <a:off x="4300024" y="4681046"/>
            <a:ext cx="1820707" cy="1820707"/>
            <a:chOff x="4300024" y="4681046"/>
            <a:chExt cx="1820707" cy="1820707"/>
          </a:xfrm>
        </p:grpSpPr>
        <p:pic>
          <p:nvPicPr>
            <p:cNvPr id="15" name="Picture 2" descr="http://www.clipartbest.com/cliparts/yco/Ae5/ycoAe59cE.png">
              <a:extLst>
                <a:ext uri="{FF2B5EF4-FFF2-40B4-BE49-F238E27FC236}">
                  <a16:creationId xmlns:a16="http://schemas.microsoft.com/office/drawing/2014/main" id="{945587D3-11B7-236B-3D36-C1CBCB707F7D}"/>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300024" y="4681046"/>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C89EAB-791B-D18B-40E1-B97D68BAA83A}"/>
                </a:ext>
              </a:extLst>
            </p:cNvPr>
            <p:cNvSpPr txBox="1"/>
            <p:nvPr/>
          </p:nvSpPr>
          <p:spPr>
            <a:xfrm>
              <a:off x="4466284" y="4982447"/>
              <a:ext cx="1451123" cy="1200329"/>
            </a:xfrm>
            <a:prstGeom prst="rect">
              <a:avLst/>
            </a:prstGeom>
            <a:noFill/>
          </p:spPr>
          <p:txBody>
            <a:bodyPr wrap="square" rtlCol="0">
              <a:spAutoFit/>
            </a:bodyPr>
            <a:lstStyle/>
            <a:p>
              <a:pPr algn="ctr"/>
              <a:r>
                <a:rPr lang="en-US" dirty="0"/>
                <a:t>Strengthen one another spiritually</a:t>
              </a:r>
            </a:p>
            <a:p>
              <a:pPr algn="ctr"/>
              <a:r>
                <a:rPr lang="en-US" dirty="0"/>
                <a:t>V. 5</a:t>
              </a:r>
            </a:p>
          </p:txBody>
        </p:sp>
      </p:grpSp>
      <p:grpSp>
        <p:nvGrpSpPr>
          <p:cNvPr id="34" name="Group 33">
            <a:extLst>
              <a:ext uri="{FF2B5EF4-FFF2-40B4-BE49-F238E27FC236}">
                <a16:creationId xmlns:a16="http://schemas.microsoft.com/office/drawing/2014/main" id="{6CF0169E-390F-2221-3FEC-48F126F72CBC}"/>
              </a:ext>
            </a:extLst>
          </p:cNvPr>
          <p:cNvGrpSpPr/>
          <p:nvPr/>
        </p:nvGrpSpPr>
        <p:grpSpPr>
          <a:xfrm>
            <a:off x="3035243" y="3432532"/>
            <a:ext cx="1820707" cy="1820707"/>
            <a:chOff x="3035243" y="3432532"/>
            <a:chExt cx="1820707" cy="1820707"/>
          </a:xfrm>
        </p:grpSpPr>
        <p:pic>
          <p:nvPicPr>
            <p:cNvPr id="9" name="Picture 2" descr="http://www.clipartbest.com/cliparts/yco/Ae5/ycoAe59cE.png">
              <a:extLst>
                <a:ext uri="{FF2B5EF4-FFF2-40B4-BE49-F238E27FC236}">
                  <a16:creationId xmlns:a16="http://schemas.microsoft.com/office/drawing/2014/main" id="{CAC4E13E-5D24-EC46-766A-75F1633F447E}"/>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035243" y="3432532"/>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36FC40-7B93-71E7-F099-E0E72EC9C635}"/>
                </a:ext>
              </a:extLst>
            </p:cNvPr>
            <p:cNvSpPr txBox="1"/>
            <p:nvPr/>
          </p:nvSpPr>
          <p:spPr>
            <a:xfrm>
              <a:off x="3099386" y="3661504"/>
              <a:ext cx="1726887" cy="1477328"/>
            </a:xfrm>
            <a:prstGeom prst="rect">
              <a:avLst/>
            </a:prstGeom>
            <a:noFill/>
          </p:spPr>
          <p:txBody>
            <a:bodyPr wrap="square" rtlCol="0">
              <a:spAutoFit/>
            </a:bodyPr>
            <a:lstStyle/>
            <a:p>
              <a:pPr algn="ctr"/>
              <a:r>
                <a:rPr lang="en-US" dirty="0"/>
                <a:t>Partake of the sacrament in remembrance of Jesus Christ </a:t>
              </a:r>
            </a:p>
            <a:p>
              <a:pPr algn="ctr"/>
              <a:r>
                <a:rPr lang="en-US" dirty="0"/>
                <a:t>V. 6</a:t>
              </a:r>
            </a:p>
          </p:txBody>
        </p:sp>
      </p:grpSp>
      <p:grpSp>
        <p:nvGrpSpPr>
          <p:cNvPr id="35" name="Group 34">
            <a:extLst>
              <a:ext uri="{FF2B5EF4-FFF2-40B4-BE49-F238E27FC236}">
                <a16:creationId xmlns:a16="http://schemas.microsoft.com/office/drawing/2014/main" id="{C699D120-4542-E73E-8E84-7C15F8C69CE0}"/>
              </a:ext>
            </a:extLst>
          </p:cNvPr>
          <p:cNvGrpSpPr/>
          <p:nvPr/>
        </p:nvGrpSpPr>
        <p:grpSpPr>
          <a:xfrm>
            <a:off x="3027241" y="1637989"/>
            <a:ext cx="1820707" cy="1820707"/>
            <a:chOff x="3027241" y="1637989"/>
            <a:chExt cx="1820707" cy="1820707"/>
          </a:xfrm>
        </p:grpSpPr>
        <p:pic>
          <p:nvPicPr>
            <p:cNvPr id="10" name="Picture 2" descr="http://www.clipartbest.com/cliparts/yco/Ae5/ycoAe59cE.png">
              <a:extLst>
                <a:ext uri="{FF2B5EF4-FFF2-40B4-BE49-F238E27FC236}">
                  <a16:creationId xmlns:a16="http://schemas.microsoft.com/office/drawing/2014/main" id="{9E245A91-E656-66E6-E5C1-97B0F644AC0B}"/>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027241" y="1637989"/>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D1D274-B8A6-5E34-2A94-4BC3FBDC4E9C}"/>
                </a:ext>
              </a:extLst>
            </p:cNvPr>
            <p:cNvSpPr txBox="1"/>
            <p:nvPr/>
          </p:nvSpPr>
          <p:spPr>
            <a:xfrm>
              <a:off x="3199752" y="1936250"/>
              <a:ext cx="1451123" cy="1200329"/>
            </a:xfrm>
            <a:prstGeom prst="rect">
              <a:avLst/>
            </a:prstGeom>
            <a:noFill/>
          </p:spPr>
          <p:txBody>
            <a:bodyPr wrap="square" rtlCol="0">
              <a:spAutoFit/>
            </a:bodyPr>
            <a:lstStyle/>
            <a:p>
              <a:pPr algn="ctr"/>
              <a:r>
                <a:rPr lang="en-US" dirty="0"/>
                <a:t>Forgive others when they repent</a:t>
              </a:r>
            </a:p>
            <a:p>
              <a:pPr algn="ctr"/>
              <a:r>
                <a:rPr lang="en-US" dirty="0"/>
                <a:t>Vs. 7-8</a:t>
              </a:r>
            </a:p>
          </p:txBody>
        </p:sp>
      </p:grpSp>
      <p:grpSp>
        <p:nvGrpSpPr>
          <p:cNvPr id="36" name="Group 35">
            <a:extLst>
              <a:ext uri="{FF2B5EF4-FFF2-40B4-BE49-F238E27FC236}">
                <a16:creationId xmlns:a16="http://schemas.microsoft.com/office/drawing/2014/main" id="{6183AA31-1682-E34B-CCB5-8772EF7CFA8B}"/>
              </a:ext>
            </a:extLst>
          </p:cNvPr>
          <p:cNvGrpSpPr/>
          <p:nvPr/>
        </p:nvGrpSpPr>
        <p:grpSpPr>
          <a:xfrm>
            <a:off x="5100500" y="2509860"/>
            <a:ext cx="2071677" cy="1820707"/>
            <a:chOff x="5100500" y="2468026"/>
            <a:chExt cx="2071677" cy="1820707"/>
          </a:xfrm>
        </p:grpSpPr>
        <p:pic>
          <p:nvPicPr>
            <p:cNvPr id="27" name="Picture 2" descr="http://www.clipartbest.com/cliparts/yco/Ae5/ycoAe59cE.png">
              <a:extLst>
                <a:ext uri="{FF2B5EF4-FFF2-40B4-BE49-F238E27FC236}">
                  <a16:creationId xmlns:a16="http://schemas.microsoft.com/office/drawing/2014/main" id="{4D0EFE5B-705C-1248-E52F-64C0ED4501D5}"/>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96308" y="2468026"/>
              <a:ext cx="1820707" cy="18207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0D300E9-D5B2-95FA-2500-6E73084EAABB}"/>
                </a:ext>
              </a:extLst>
            </p:cNvPr>
            <p:cNvSpPr txBox="1"/>
            <p:nvPr/>
          </p:nvSpPr>
          <p:spPr>
            <a:xfrm>
              <a:off x="5100500" y="2690336"/>
              <a:ext cx="2071677" cy="1477328"/>
            </a:xfrm>
            <a:prstGeom prst="rect">
              <a:avLst/>
            </a:prstGeom>
            <a:noFill/>
          </p:spPr>
          <p:txBody>
            <a:bodyPr wrap="square" rtlCol="0">
              <a:spAutoFit/>
            </a:bodyPr>
            <a:lstStyle/>
            <a:p>
              <a:pPr algn="ctr"/>
              <a:r>
                <a:rPr lang="en-US" dirty="0"/>
                <a:t>Teach and pray according to the power of the Holy Ghost</a:t>
              </a:r>
            </a:p>
            <a:p>
              <a:pPr algn="ctr"/>
              <a:r>
                <a:rPr lang="en-US" dirty="0"/>
                <a:t>V. 9</a:t>
              </a:r>
            </a:p>
          </p:txBody>
        </p:sp>
      </p:grpSp>
      <p:sp>
        <p:nvSpPr>
          <p:cNvPr id="38" name="TextBox 37">
            <a:extLst>
              <a:ext uri="{FF2B5EF4-FFF2-40B4-BE49-F238E27FC236}">
                <a16:creationId xmlns:a16="http://schemas.microsoft.com/office/drawing/2014/main" id="{E0E4E0EC-F271-8DCF-8142-F91493D89367}"/>
              </a:ext>
            </a:extLst>
          </p:cNvPr>
          <p:cNvSpPr txBox="1"/>
          <p:nvPr/>
        </p:nvSpPr>
        <p:spPr>
          <a:xfrm>
            <a:off x="307747" y="96475"/>
            <a:ext cx="3661923" cy="769441"/>
          </a:xfrm>
          <a:prstGeom prst="rect">
            <a:avLst/>
          </a:prstGeom>
          <a:noFill/>
        </p:spPr>
        <p:txBody>
          <a:bodyPr wrap="square">
            <a:spAutoFit/>
          </a:bodyPr>
          <a:lstStyle/>
          <a:p>
            <a:pPr algn="ctr"/>
            <a:r>
              <a:rPr lang="en-US" sz="4400" dirty="0">
                <a:latin typeface="Abadi" panose="020B0604020104020204" pitchFamily="34" charset="0"/>
                <a:cs typeface="David" pitchFamily="34" charset="-79"/>
              </a:rPr>
              <a:t>Moroni 6:4-9</a:t>
            </a:r>
          </a:p>
        </p:txBody>
      </p:sp>
    </p:spTree>
    <p:extLst>
      <p:ext uri="{BB962C8B-B14F-4D97-AF65-F5344CB8AC3E}">
        <p14:creationId xmlns:p14="http://schemas.microsoft.com/office/powerpoint/2010/main" val="17538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0C27F6-2D9F-4DAF-9333-57C691809894}"/>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The Purpose of Church Meetings</a:t>
            </a:r>
          </a:p>
        </p:txBody>
      </p:sp>
      <p:grpSp>
        <p:nvGrpSpPr>
          <p:cNvPr id="2" name="Group 13"/>
          <p:cNvGrpSpPr/>
          <p:nvPr/>
        </p:nvGrpSpPr>
        <p:grpSpPr>
          <a:xfrm>
            <a:off x="2057400" y="990601"/>
            <a:ext cx="3048000" cy="2102069"/>
            <a:chOff x="228600" y="533400"/>
            <a:chExt cx="4114800" cy="3048000"/>
          </a:xfrm>
        </p:grpSpPr>
        <p:grpSp>
          <p:nvGrpSpPr>
            <p:cNvPr id="3" name="Group 7"/>
            <p:cNvGrpSpPr/>
            <p:nvPr/>
          </p:nvGrpSpPr>
          <p:grpSpPr>
            <a:xfrm>
              <a:off x="228600" y="533400"/>
              <a:ext cx="4114800" cy="3048000"/>
              <a:chOff x="609600" y="914400"/>
              <a:chExt cx="4114800" cy="3505200"/>
            </a:xfrm>
          </p:grpSpPr>
          <p:sp>
            <p:nvSpPr>
              <p:cNvPr id="9" name="Rounded Rectangle 8"/>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3"/>
              <p:cNvGrpSpPr/>
              <p:nvPr/>
            </p:nvGrpSpPr>
            <p:grpSpPr>
              <a:xfrm>
                <a:off x="1447800" y="3200400"/>
                <a:ext cx="2590800" cy="1143000"/>
                <a:chOff x="1447800" y="4724400"/>
                <a:chExt cx="2590800" cy="1143000"/>
              </a:xfrm>
            </p:grpSpPr>
            <p:sp>
              <p:nvSpPr>
                <p:cNvPr id="12" name="Rounded Rectangle 11"/>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Keyboard.png"/>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4" name="TextBox 3"/>
            <p:cNvSpPr txBox="1"/>
            <p:nvPr/>
          </p:nvSpPr>
          <p:spPr>
            <a:xfrm>
              <a:off x="331470" y="864870"/>
              <a:ext cx="3689132" cy="1561966"/>
            </a:xfrm>
            <a:prstGeom prst="rect">
              <a:avLst/>
            </a:prstGeom>
            <a:noFill/>
          </p:spPr>
          <p:txBody>
            <a:bodyPr wrap="square" rtlCol="0">
              <a:spAutoFit/>
            </a:bodyPr>
            <a:lstStyle/>
            <a:p>
              <a:pPr algn="ctr" fontAlgn="base"/>
              <a:r>
                <a:rPr lang="en-US" sz="1600" dirty="0"/>
                <a:t>As Church members, we are to meet together often to fast and to pray</a:t>
              </a:r>
            </a:p>
            <a:p>
              <a:pPr fontAlgn="base"/>
              <a:endParaRPr lang="en-US" sz="1600" dirty="0"/>
            </a:p>
          </p:txBody>
        </p:sp>
      </p:grpSp>
      <p:sp>
        <p:nvSpPr>
          <p:cNvPr id="14" name="TextBox 13"/>
          <p:cNvSpPr txBox="1"/>
          <p:nvPr/>
        </p:nvSpPr>
        <p:spPr>
          <a:xfrm>
            <a:off x="9677400" y="6452682"/>
            <a:ext cx="2362200" cy="369332"/>
          </a:xfrm>
          <a:prstGeom prst="rect">
            <a:avLst/>
          </a:prstGeom>
          <a:noFill/>
        </p:spPr>
        <p:txBody>
          <a:bodyPr wrap="square" rtlCol="0">
            <a:spAutoFit/>
          </a:bodyPr>
          <a:lstStyle/>
          <a:p>
            <a:pPr algn="r"/>
            <a:r>
              <a:rPr lang="en-US" dirty="0"/>
              <a:t>Moroni 6:5-6</a:t>
            </a:r>
          </a:p>
        </p:txBody>
      </p:sp>
      <p:grpSp>
        <p:nvGrpSpPr>
          <p:cNvPr id="15" name="Group 13"/>
          <p:cNvGrpSpPr/>
          <p:nvPr/>
        </p:nvGrpSpPr>
        <p:grpSpPr>
          <a:xfrm>
            <a:off x="6629400" y="1066801"/>
            <a:ext cx="3048000" cy="2102069"/>
            <a:chOff x="228600" y="533400"/>
            <a:chExt cx="4114800" cy="3048000"/>
          </a:xfrm>
        </p:grpSpPr>
        <p:grpSp>
          <p:nvGrpSpPr>
            <p:cNvPr id="16" name="Group 7"/>
            <p:cNvGrpSpPr/>
            <p:nvPr/>
          </p:nvGrpSpPr>
          <p:grpSpPr>
            <a:xfrm>
              <a:off x="228600" y="533400"/>
              <a:ext cx="4114800" cy="3048000"/>
              <a:chOff x="609600" y="914400"/>
              <a:chExt cx="4114800" cy="3505200"/>
            </a:xfrm>
          </p:grpSpPr>
          <p:sp>
            <p:nvSpPr>
              <p:cNvPr id="18" name="Rounded Rectangle 17"/>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73"/>
              <p:cNvGrpSpPr/>
              <p:nvPr/>
            </p:nvGrpSpPr>
            <p:grpSpPr>
              <a:xfrm>
                <a:off x="1447800" y="3200400"/>
                <a:ext cx="2590800" cy="1143000"/>
                <a:chOff x="1447800" y="4724400"/>
                <a:chExt cx="2590800" cy="1143000"/>
              </a:xfrm>
            </p:grpSpPr>
            <p:sp>
              <p:nvSpPr>
                <p:cNvPr id="21" name="Rounded Rectangle 20"/>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Keyboard.png"/>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17" name="TextBox 16"/>
            <p:cNvSpPr txBox="1"/>
            <p:nvPr/>
          </p:nvSpPr>
          <p:spPr>
            <a:xfrm>
              <a:off x="331470" y="864870"/>
              <a:ext cx="3689132" cy="1918987"/>
            </a:xfrm>
            <a:prstGeom prst="rect">
              <a:avLst/>
            </a:prstGeom>
            <a:noFill/>
          </p:spPr>
          <p:txBody>
            <a:bodyPr wrap="square" rtlCol="0">
              <a:spAutoFit/>
            </a:bodyPr>
            <a:lstStyle/>
            <a:p>
              <a:pPr algn="ctr" fontAlgn="base"/>
              <a:r>
                <a:rPr lang="en-US" sz="1600" dirty="0"/>
                <a:t>As Church  member, we are to meet together often to strengthen each other spiritually</a:t>
              </a:r>
            </a:p>
            <a:p>
              <a:pPr fontAlgn="base"/>
              <a:endParaRPr lang="en-US" sz="1600" dirty="0"/>
            </a:p>
          </p:txBody>
        </p:sp>
      </p:grpSp>
      <p:grpSp>
        <p:nvGrpSpPr>
          <p:cNvPr id="23" name="Group 13"/>
          <p:cNvGrpSpPr/>
          <p:nvPr/>
        </p:nvGrpSpPr>
        <p:grpSpPr>
          <a:xfrm>
            <a:off x="4419600" y="3962401"/>
            <a:ext cx="3048000" cy="2102069"/>
            <a:chOff x="228600" y="533400"/>
            <a:chExt cx="4114800" cy="3048000"/>
          </a:xfrm>
        </p:grpSpPr>
        <p:grpSp>
          <p:nvGrpSpPr>
            <p:cNvPr id="24" name="Group 7"/>
            <p:cNvGrpSpPr/>
            <p:nvPr/>
          </p:nvGrpSpPr>
          <p:grpSpPr>
            <a:xfrm>
              <a:off x="228600" y="533400"/>
              <a:ext cx="4114800" cy="3048000"/>
              <a:chOff x="609600" y="914400"/>
              <a:chExt cx="4114800" cy="3505200"/>
            </a:xfrm>
          </p:grpSpPr>
          <p:sp>
            <p:nvSpPr>
              <p:cNvPr id="26" name="Rounded Rectangle 25"/>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3"/>
              <p:cNvGrpSpPr/>
              <p:nvPr/>
            </p:nvGrpSpPr>
            <p:grpSpPr>
              <a:xfrm>
                <a:off x="1447800" y="3200400"/>
                <a:ext cx="2590800" cy="1143000"/>
                <a:chOff x="1447800" y="4724400"/>
                <a:chExt cx="2590800" cy="1143000"/>
              </a:xfrm>
            </p:grpSpPr>
            <p:sp>
              <p:nvSpPr>
                <p:cNvPr id="29" name="Rounded Rectangle 28"/>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Keyboard.png"/>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25" name="TextBox 24"/>
            <p:cNvSpPr txBox="1"/>
            <p:nvPr/>
          </p:nvSpPr>
          <p:spPr>
            <a:xfrm>
              <a:off x="331470" y="864870"/>
              <a:ext cx="3689132" cy="1918987"/>
            </a:xfrm>
            <a:prstGeom prst="rect">
              <a:avLst/>
            </a:prstGeom>
            <a:noFill/>
          </p:spPr>
          <p:txBody>
            <a:bodyPr wrap="square" rtlCol="0">
              <a:spAutoFit/>
            </a:bodyPr>
            <a:lstStyle/>
            <a:p>
              <a:pPr algn="ctr" fontAlgn="base"/>
              <a:r>
                <a:rPr lang="en-US" sz="1600" dirty="0"/>
                <a:t>As Church members, we are to meet together often to partake of the sacrament in remembrance of Jesus Christ</a:t>
              </a:r>
            </a:p>
            <a:p>
              <a:pPr fontAlgn="base"/>
              <a:endParaRPr lang="en-US" sz="1600" dirty="0"/>
            </a:p>
          </p:txBody>
        </p:sp>
      </p:grpSp>
    </p:spTree>
    <p:extLst>
      <p:ext uri="{BB962C8B-B14F-4D97-AF65-F5344CB8AC3E}">
        <p14:creationId xmlns:p14="http://schemas.microsoft.com/office/powerpoint/2010/main" val="28916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A029AA-429A-4826-9526-85DA5FFEA51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p:cNvSpPr/>
          <p:nvPr/>
        </p:nvSpPr>
        <p:spPr>
          <a:xfrm>
            <a:off x="2057400" y="990600"/>
            <a:ext cx="4572000" cy="1754326"/>
          </a:xfrm>
          <a:prstGeom prst="rect">
            <a:avLst/>
          </a:prstGeom>
        </p:spPr>
        <p:txBody>
          <a:bodyPr>
            <a:spAutoFit/>
          </a:bodyPr>
          <a:lstStyle/>
          <a:p>
            <a:pPr fontAlgn="base"/>
            <a:r>
              <a:rPr lang="en-US" dirty="0"/>
              <a:t>“Years ago, I changed my attitude about going to church. No longer do I go to church for my sake, but to think of others. I make a point of saying hello to people who sit alone, to welcome visitors, … to volunteer for an assignment. …</a:t>
            </a:r>
          </a:p>
        </p:txBody>
      </p:sp>
      <p:sp>
        <p:nvSpPr>
          <p:cNvPr id="32" name="TextBox 31"/>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Joy in Attending Church</a:t>
            </a:r>
          </a:p>
        </p:txBody>
      </p:sp>
      <p:pic>
        <p:nvPicPr>
          <p:cNvPr id="9" name="Picture 8">
            <a:extLst>
              <a:ext uri="{FF2B5EF4-FFF2-40B4-BE49-F238E27FC236}">
                <a16:creationId xmlns:a16="http://schemas.microsoft.com/office/drawing/2014/main" id="{B19BBA3D-C144-4F0A-B1C3-7ED01577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19" y="126346"/>
            <a:ext cx="1178982" cy="1469372"/>
          </a:xfrm>
          <a:prstGeom prst="rect">
            <a:avLst/>
          </a:prstGeom>
        </p:spPr>
      </p:pic>
      <p:pic>
        <p:nvPicPr>
          <p:cNvPr id="4" name="Picture 3">
            <a:extLst>
              <a:ext uri="{FF2B5EF4-FFF2-40B4-BE49-F238E27FC236}">
                <a16:creationId xmlns:a16="http://schemas.microsoft.com/office/drawing/2014/main" id="{BFCA8C9F-0315-493B-87A1-42599AD64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921" y="954676"/>
            <a:ext cx="3275757" cy="2456818"/>
          </a:xfrm>
          <a:prstGeom prst="rect">
            <a:avLst/>
          </a:prstGeom>
        </p:spPr>
      </p:pic>
      <p:pic>
        <p:nvPicPr>
          <p:cNvPr id="8" name="Picture 7">
            <a:extLst>
              <a:ext uri="{FF2B5EF4-FFF2-40B4-BE49-F238E27FC236}">
                <a16:creationId xmlns:a16="http://schemas.microsoft.com/office/drawing/2014/main" id="{521FB688-094E-47FB-A8AF-341F7CBF2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501" y="3564448"/>
            <a:ext cx="4233086" cy="2388670"/>
          </a:xfrm>
          <a:prstGeom prst="rect">
            <a:avLst/>
          </a:prstGeom>
        </p:spPr>
      </p:pic>
      <p:sp>
        <p:nvSpPr>
          <p:cNvPr id="10" name="Rectangle 9">
            <a:extLst>
              <a:ext uri="{FF2B5EF4-FFF2-40B4-BE49-F238E27FC236}">
                <a16:creationId xmlns:a16="http://schemas.microsoft.com/office/drawing/2014/main" id="{23F8F400-D8DE-4BC3-8006-05B89254C6B2}"/>
              </a:ext>
            </a:extLst>
          </p:cNvPr>
          <p:cNvSpPr/>
          <p:nvPr/>
        </p:nvSpPr>
        <p:spPr>
          <a:xfrm>
            <a:off x="6484299" y="4042129"/>
            <a:ext cx="4076700" cy="1938992"/>
          </a:xfrm>
          <a:prstGeom prst="rect">
            <a:avLst/>
          </a:prstGeom>
        </p:spPr>
        <p:txBody>
          <a:bodyPr wrap="square">
            <a:spAutoFit/>
          </a:bodyPr>
          <a:lstStyle/>
          <a:p>
            <a:pPr fontAlgn="base"/>
            <a:r>
              <a:rPr lang="en-US" dirty="0"/>
              <a:t>“In short, I go to church each week with the intent of being active, not passive, and making a positive difference in people’s lives. Consequently, my attendance at Church meetings is so much more enjoyable and fulfilling” </a:t>
            </a:r>
          </a:p>
          <a:p>
            <a:pPr fontAlgn="base"/>
            <a:r>
              <a:rPr lang="en-US" sz="1200" dirty="0"/>
              <a:t>Elder Dallin H. Oaks</a:t>
            </a:r>
          </a:p>
        </p:txBody>
      </p:sp>
    </p:spTree>
    <p:extLst>
      <p:ext uri="{BB962C8B-B14F-4D97-AF65-F5344CB8AC3E}">
        <p14:creationId xmlns:p14="http://schemas.microsoft.com/office/powerpoint/2010/main" val="46152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86EE96D-3FD9-4EB2-B977-46FCEAB6C7EA}"/>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Do You or Could You?</a:t>
            </a:r>
          </a:p>
        </p:txBody>
      </p:sp>
      <p:pic>
        <p:nvPicPr>
          <p:cNvPr id="3" name="Picture 2">
            <a:extLst>
              <a:ext uri="{FF2B5EF4-FFF2-40B4-BE49-F238E27FC236}">
                <a16:creationId xmlns:a16="http://schemas.microsoft.com/office/drawing/2014/main" id="{08FDAC26-7E8C-4C88-BD6A-1E75D0EC6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247" y="888903"/>
            <a:ext cx="3101788" cy="2632195"/>
          </a:xfrm>
          <a:prstGeom prst="rect">
            <a:avLst/>
          </a:prstGeom>
        </p:spPr>
      </p:pic>
      <p:pic>
        <p:nvPicPr>
          <p:cNvPr id="5" name="Picture 4">
            <a:extLst>
              <a:ext uri="{FF2B5EF4-FFF2-40B4-BE49-F238E27FC236}">
                <a16:creationId xmlns:a16="http://schemas.microsoft.com/office/drawing/2014/main" id="{DC3048BD-A7BE-43E9-A95E-A7175C7EC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954" y="887314"/>
            <a:ext cx="3411018" cy="2755728"/>
          </a:xfrm>
          <a:prstGeom prst="rect">
            <a:avLst/>
          </a:prstGeom>
        </p:spPr>
      </p:pic>
      <p:pic>
        <p:nvPicPr>
          <p:cNvPr id="9" name="Picture 8">
            <a:extLst>
              <a:ext uri="{FF2B5EF4-FFF2-40B4-BE49-F238E27FC236}">
                <a16:creationId xmlns:a16="http://schemas.microsoft.com/office/drawing/2014/main" id="{24983EB3-828B-4ECC-A06F-03165968A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30" y="3567982"/>
            <a:ext cx="3395999" cy="3290018"/>
          </a:xfrm>
          <a:prstGeom prst="rect">
            <a:avLst/>
          </a:prstGeom>
        </p:spPr>
      </p:pic>
      <p:pic>
        <p:nvPicPr>
          <p:cNvPr id="11" name="Picture 10">
            <a:extLst>
              <a:ext uri="{FF2B5EF4-FFF2-40B4-BE49-F238E27FC236}">
                <a16:creationId xmlns:a16="http://schemas.microsoft.com/office/drawing/2014/main" id="{0F1120EC-32DE-40A7-B6FE-B09232588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681" y="3703472"/>
            <a:ext cx="3281523" cy="2909454"/>
          </a:xfrm>
          <a:prstGeom prst="rect">
            <a:avLst/>
          </a:prstGeom>
        </p:spPr>
      </p:pic>
    </p:spTree>
    <p:extLst>
      <p:ext uri="{BB962C8B-B14F-4D97-AF65-F5344CB8AC3E}">
        <p14:creationId xmlns:p14="http://schemas.microsoft.com/office/powerpoint/2010/main" val="16555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A4D543-43D4-8F29-95F5-6A0C09452883}"/>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1F60784-0E61-A8CC-7805-B98433205338}"/>
              </a:ext>
            </a:extLst>
          </p:cNvPr>
          <p:cNvSpPr txBox="1"/>
          <p:nvPr/>
        </p:nvSpPr>
        <p:spPr>
          <a:xfrm>
            <a:off x="582133" y="753830"/>
            <a:ext cx="6097772" cy="5632311"/>
          </a:xfrm>
          <a:prstGeom prst="rect">
            <a:avLst/>
          </a:prstGeom>
          <a:noFill/>
        </p:spPr>
        <p:txBody>
          <a:bodyPr wrap="square">
            <a:spAutoFit/>
          </a:bodyPr>
          <a:lstStyle/>
          <a:p>
            <a:pPr algn="l" fontAlgn="base"/>
            <a:r>
              <a:rPr lang="en-US" sz="2400" b="1" i="0" dirty="0">
                <a:solidFill>
                  <a:srgbClr val="53575B"/>
                </a:solidFill>
                <a:effectLst/>
                <a:latin typeface="Abadi" panose="020B0604020104020204" pitchFamily="34" charset="0"/>
              </a:rPr>
              <a:t>What role could the Holy Ghost have in helping you meet other members’ needs? </a:t>
            </a:r>
            <a:endParaRPr lang="en-US" sz="2400" b="1" dirty="0">
              <a:solidFill>
                <a:srgbClr val="53575B"/>
              </a:solidFill>
              <a:latin typeface="Abadi" panose="020B0604020104020204" pitchFamily="34" charset="0"/>
            </a:endParaRPr>
          </a:p>
          <a:p>
            <a:pPr algn="l" fontAlgn="base"/>
            <a:endParaRPr lang="en-US" sz="2400" b="1" i="0" dirty="0">
              <a:solidFill>
                <a:srgbClr val="53575B"/>
              </a:solidFill>
              <a:effectLst/>
              <a:latin typeface="Abadi" panose="020B0604020104020204" pitchFamily="34" charset="0"/>
            </a:endParaRPr>
          </a:p>
          <a:p>
            <a:pPr algn="l" fontAlgn="base"/>
            <a:r>
              <a:rPr lang="en-US" sz="2400" b="1" i="0" dirty="0">
                <a:solidFill>
                  <a:srgbClr val="53575B"/>
                </a:solidFill>
                <a:effectLst/>
                <a:latin typeface="Abadi" panose="020B0604020104020204" pitchFamily="34" charset="0"/>
              </a:rPr>
              <a:t>What do you think it means that the Holy Ghost could “lead” you in serving others?</a:t>
            </a:r>
          </a:p>
          <a:p>
            <a:pPr algn="l" fontAlgn="base"/>
            <a:endParaRPr lang="en-US" sz="2400" b="1" dirty="0">
              <a:solidFill>
                <a:srgbClr val="53575B"/>
              </a:solidFill>
              <a:latin typeface="Abadi" panose="020B0604020104020204" pitchFamily="34" charset="0"/>
            </a:endParaRPr>
          </a:p>
          <a:p>
            <a:pPr algn="l" fontAlgn="base"/>
            <a:r>
              <a:rPr lang="en-US" sz="2400" b="1" i="0" dirty="0">
                <a:solidFill>
                  <a:srgbClr val="53575B"/>
                </a:solidFill>
                <a:effectLst/>
                <a:latin typeface="Abadi" panose="020B0604020104020204" pitchFamily="34" charset="0"/>
              </a:rPr>
              <a:t>What could that look like in your quorum or class?</a:t>
            </a:r>
          </a:p>
          <a:p>
            <a:pPr algn="l" fontAlgn="base"/>
            <a:endParaRPr lang="en-US" sz="2400" b="1" i="0" dirty="0">
              <a:solidFill>
                <a:srgbClr val="53575B"/>
              </a:solidFill>
              <a:effectLst/>
              <a:latin typeface="Abadi" panose="020B0604020104020204" pitchFamily="34" charset="0"/>
            </a:endParaRPr>
          </a:p>
          <a:p>
            <a:pPr algn="l" fontAlgn="base"/>
            <a:r>
              <a:rPr lang="en-US" sz="2400" b="1" i="0" dirty="0">
                <a:solidFill>
                  <a:srgbClr val="53575B"/>
                </a:solidFill>
                <a:effectLst/>
                <a:latin typeface="Abadi" panose="020B0604020104020204" pitchFamily="34" charset="0"/>
              </a:rPr>
              <a:t>How do you think following the Spirit could help you do what the Savior would do?</a:t>
            </a:r>
          </a:p>
          <a:p>
            <a:pPr algn="l" fontAlgn="base"/>
            <a:endParaRPr lang="en-US" sz="2400" b="1" i="0" dirty="0">
              <a:solidFill>
                <a:srgbClr val="53575B"/>
              </a:solidFill>
              <a:effectLst/>
              <a:latin typeface="Abadi" panose="020B0604020104020204" pitchFamily="34" charset="0"/>
            </a:endParaRPr>
          </a:p>
          <a:p>
            <a:pPr algn="l" fontAlgn="base"/>
            <a:r>
              <a:rPr lang="en-US" sz="2400" b="1" i="0" dirty="0">
                <a:solidFill>
                  <a:srgbClr val="53575B"/>
                </a:solidFill>
                <a:effectLst/>
                <a:latin typeface="Abadi" panose="020B0604020104020204" pitchFamily="34" charset="0"/>
              </a:rPr>
              <a:t>What obstacles might hinder how you feel the Spirit in Church meetings and activities? How could you help overcome these obstacles?</a:t>
            </a:r>
          </a:p>
        </p:txBody>
      </p:sp>
      <p:pic>
        <p:nvPicPr>
          <p:cNvPr id="6" name="Picture 2" descr="http://www.uni.edu/becker/anImated%20question%20mark%20.gif">
            <a:extLst>
              <a:ext uri="{FF2B5EF4-FFF2-40B4-BE49-F238E27FC236}">
                <a16:creationId xmlns:a16="http://schemas.microsoft.com/office/drawing/2014/main" id="{DAF5B8A5-EDD2-7370-3B2F-997FE9733223}"/>
              </a:ext>
            </a:extLst>
          </p:cNvPr>
          <p:cNvPicPr>
            <a:picLocks noChangeAspect="1" noChangeArrowheads="1" noCrop="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0745" y="630282"/>
            <a:ext cx="3104604" cy="526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6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88794A-45AA-4ED3-BAE4-DE0A8A436215}"/>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p:cNvSpPr/>
          <p:nvPr/>
        </p:nvSpPr>
        <p:spPr>
          <a:xfrm>
            <a:off x="1905000" y="914400"/>
            <a:ext cx="4572000" cy="2308324"/>
          </a:xfrm>
          <a:prstGeom prst="rect">
            <a:avLst/>
          </a:prstGeom>
        </p:spPr>
        <p:txBody>
          <a:bodyPr>
            <a:spAutoFit/>
          </a:bodyPr>
          <a:lstStyle/>
          <a:p>
            <a:pPr fontAlgn="base"/>
            <a:r>
              <a:rPr lang="en-US" dirty="0"/>
              <a:t>“And they were strict to observe that there should be no iniquity among them; and whoso was found to commit iniquity, and three witnesses of the church did condemn them before the elders, and if they repented not, and confessed not, their names were blotted out, and they were not numbered among the people of Christ.”</a:t>
            </a:r>
          </a:p>
        </p:txBody>
      </p:sp>
      <p:sp>
        <p:nvSpPr>
          <p:cNvPr id="32" name="TextBox 31"/>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If Sin Occurs--Disobedience</a:t>
            </a:r>
          </a:p>
        </p:txBody>
      </p:sp>
      <p:sp>
        <p:nvSpPr>
          <p:cNvPr id="5" name="TextBox 4"/>
          <p:cNvSpPr txBox="1"/>
          <p:nvPr/>
        </p:nvSpPr>
        <p:spPr>
          <a:xfrm>
            <a:off x="9633417" y="6425251"/>
            <a:ext cx="2362200" cy="369332"/>
          </a:xfrm>
          <a:prstGeom prst="rect">
            <a:avLst/>
          </a:prstGeom>
          <a:noFill/>
        </p:spPr>
        <p:txBody>
          <a:bodyPr wrap="square" rtlCol="0">
            <a:spAutoFit/>
          </a:bodyPr>
          <a:lstStyle/>
          <a:p>
            <a:pPr algn="r"/>
            <a:r>
              <a:rPr lang="en-US" dirty="0"/>
              <a:t>Moroni 6:7</a:t>
            </a:r>
          </a:p>
        </p:txBody>
      </p:sp>
      <p:sp>
        <p:nvSpPr>
          <p:cNvPr id="7" name="Rectangle 6"/>
          <p:cNvSpPr/>
          <p:nvPr/>
        </p:nvSpPr>
        <p:spPr>
          <a:xfrm>
            <a:off x="3630705" y="4267201"/>
            <a:ext cx="4572000" cy="1384995"/>
          </a:xfrm>
          <a:prstGeom prst="rect">
            <a:avLst/>
          </a:prstGeom>
        </p:spPr>
        <p:txBody>
          <a:bodyPr>
            <a:spAutoFit/>
          </a:bodyPr>
          <a:lstStyle/>
          <a:p>
            <a:pPr fontAlgn="base"/>
            <a:r>
              <a:rPr lang="en-US" sz="2400" dirty="0"/>
              <a:t>“Church disciple…is not for the purpose of punishment only, but is intended to heal and renew.”</a:t>
            </a:r>
          </a:p>
          <a:p>
            <a:pPr fontAlgn="base"/>
            <a:r>
              <a:rPr lang="en-US" sz="1200" dirty="0"/>
              <a:t>Richard E. </a:t>
            </a:r>
            <a:r>
              <a:rPr lang="en-US" sz="1200" dirty="0" err="1"/>
              <a:t>Poelman</a:t>
            </a:r>
            <a:endParaRPr lang="en-US" sz="1200" dirty="0"/>
          </a:p>
        </p:txBody>
      </p:sp>
      <p:pic>
        <p:nvPicPr>
          <p:cNvPr id="3" name="Picture 2">
            <a:extLst>
              <a:ext uri="{FF2B5EF4-FFF2-40B4-BE49-F238E27FC236}">
                <a16:creationId xmlns:a16="http://schemas.microsoft.com/office/drawing/2014/main" id="{D2B004FE-5B7B-4F8A-A9AD-DF69D2A87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642" y="939893"/>
            <a:ext cx="2771775" cy="2790825"/>
          </a:xfrm>
          <a:prstGeom prst="rect">
            <a:avLst/>
          </a:prstGeom>
        </p:spPr>
      </p:pic>
      <p:pic>
        <p:nvPicPr>
          <p:cNvPr id="8" name="Picture 7">
            <a:extLst>
              <a:ext uri="{FF2B5EF4-FFF2-40B4-BE49-F238E27FC236}">
                <a16:creationId xmlns:a16="http://schemas.microsoft.com/office/drawing/2014/main" id="{D6D044CE-6306-4CD3-A2EE-48A783AFC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461" y="3619341"/>
            <a:ext cx="2095500" cy="2590800"/>
          </a:xfrm>
          <a:prstGeom prst="rect">
            <a:avLst/>
          </a:prstGeom>
        </p:spPr>
      </p:pic>
      <p:pic>
        <p:nvPicPr>
          <p:cNvPr id="1026" name="Picture 2" descr="Image result for Richard E Poelman lds">
            <a:extLst>
              <a:ext uri="{FF2B5EF4-FFF2-40B4-BE49-F238E27FC236}">
                <a16:creationId xmlns:a16="http://schemas.microsoft.com/office/drawing/2014/main" id="{C60C2248-B74A-4160-9464-991DA462AE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54" y="184057"/>
            <a:ext cx="1148635" cy="16178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408A7AC-7965-4D65-91B0-993EF5E2A8E6}"/>
              </a:ext>
            </a:extLst>
          </p:cNvPr>
          <p:cNvGrpSpPr/>
          <p:nvPr/>
        </p:nvGrpSpPr>
        <p:grpSpPr>
          <a:xfrm>
            <a:off x="8395447" y="4119283"/>
            <a:ext cx="3048000" cy="2102069"/>
            <a:chOff x="228600" y="533400"/>
            <a:chExt cx="4114800" cy="3048000"/>
          </a:xfrm>
        </p:grpSpPr>
        <p:grpSp>
          <p:nvGrpSpPr>
            <p:cNvPr id="16" name="Group 7">
              <a:extLst>
                <a:ext uri="{FF2B5EF4-FFF2-40B4-BE49-F238E27FC236}">
                  <a16:creationId xmlns:a16="http://schemas.microsoft.com/office/drawing/2014/main" id="{9F603562-F0BC-4EAD-9764-49A85A5B1002}"/>
                </a:ext>
              </a:extLst>
            </p:cNvPr>
            <p:cNvGrpSpPr/>
            <p:nvPr/>
          </p:nvGrpSpPr>
          <p:grpSpPr>
            <a:xfrm>
              <a:off x="228600" y="533400"/>
              <a:ext cx="4114800" cy="3048000"/>
              <a:chOff x="609600" y="914400"/>
              <a:chExt cx="4114800" cy="3505200"/>
            </a:xfrm>
          </p:grpSpPr>
          <p:sp>
            <p:nvSpPr>
              <p:cNvPr id="18" name="Rounded Rectangle 8">
                <a:extLst>
                  <a:ext uri="{FF2B5EF4-FFF2-40B4-BE49-F238E27FC236}">
                    <a16:creationId xmlns:a16="http://schemas.microsoft.com/office/drawing/2014/main" id="{CA3811D7-273E-438E-9519-72FC69002173}"/>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447B65B0-A524-4F31-89DC-6EBE76DCDE30}"/>
                  </a:ext>
                </a:extLst>
              </p:cNvPr>
              <p:cNvSpPr/>
              <p:nvPr/>
            </p:nvSpPr>
            <p:spPr>
              <a:xfrm>
                <a:off x="751490" y="1066800"/>
                <a:ext cx="3744311"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73">
                <a:extLst>
                  <a:ext uri="{FF2B5EF4-FFF2-40B4-BE49-F238E27FC236}">
                    <a16:creationId xmlns:a16="http://schemas.microsoft.com/office/drawing/2014/main" id="{BAC764EA-B18A-428B-9635-2BDB5CDE2181}"/>
                  </a:ext>
                </a:extLst>
              </p:cNvPr>
              <p:cNvGrpSpPr/>
              <p:nvPr/>
            </p:nvGrpSpPr>
            <p:grpSpPr>
              <a:xfrm>
                <a:off x="1447800" y="3200400"/>
                <a:ext cx="2590800" cy="1143000"/>
                <a:chOff x="1447800" y="4724400"/>
                <a:chExt cx="2590800" cy="1143000"/>
              </a:xfrm>
            </p:grpSpPr>
            <p:sp>
              <p:nvSpPr>
                <p:cNvPr id="21" name="Rounded Rectangle 11">
                  <a:extLst>
                    <a:ext uri="{FF2B5EF4-FFF2-40B4-BE49-F238E27FC236}">
                      <a16:creationId xmlns:a16="http://schemas.microsoft.com/office/drawing/2014/main" id="{272A7464-C970-4E56-9CA2-8552AB8A607D}"/>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Keyboard.png">
                  <a:extLst>
                    <a:ext uri="{FF2B5EF4-FFF2-40B4-BE49-F238E27FC236}">
                      <a16:creationId xmlns:a16="http://schemas.microsoft.com/office/drawing/2014/main" id="{92F415E4-CFCC-4BA7-84E2-41D2409AA990}"/>
                    </a:ext>
                  </a:extLst>
                </p:cNvPr>
                <p:cNvPicPr>
                  <a:picLocks noChangeAspect="1"/>
                </p:cNvPicPr>
                <p:nvPr/>
              </p:nvPicPr>
              <p:blipFill>
                <a:blip r:embed="rId7" cstate="print"/>
                <a:stretch>
                  <a:fillRect/>
                </a:stretch>
              </p:blipFill>
              <p:spPr>
                <a:xfrm>
                  <a:off x="1524000" y="4800600"/>
                  <a:ext cx="2438400" cy="946150"/>
                </a:xfrm>
                <a:prstGeom prst="rect">
                  <a:avLst/>
                </a:prstGeom>
              </p:spPr>
            </p:pic>
          </p:grpSp>
        </p:grpSp>
        <p:sp>
          <p:nvSpPr>
            <p:cNvPr id="17" name="TextBox 16">
              <a:extLst>
                <a:ext uri="{FF2B5EF4-FFF2-40B4-BE49-F238E27FC236}">
                  <a16:creationId xmlns:a16="http://schemas.microsoft.com/office/drawing/2014/main" id="{520BD584-7F67-4658-B434-9C28135E7280}"/>
                </a:ext>
              </a:extLst>
            </p:cNvPr>
            <p:cNvSpPr txBox="1"/>
            <p:nvPr/>
          </p:nvSpPr>
          <p:spPr>
            <a:xfrm>
              <a:off x="283060" y="812874"/>
              <a:ext cx="3870666" cy="1338828"/>
            </a:xfrm>
            <a:prstGeom prst="rect">
              <a:avLst/>
            </a:prstGeom>
            <a:noFill/>
          </p:spPr>
          <p:txBody>
            <a:bodyPr wrap="square" rtlCol="0">
              <a:spAutoFit/>
            </a:bodyPr>
            <a:lstStyle/>
            <a:p>
              <a:pPr algn="ctr" fontAlgn="base"/>
              <a:r>
                <a:rPr lang="en-US" b="1" dirty="0"/>
                <a:t>As often as we repent and seek forgiveness with real intent, we will be forgiven</a:t>
              </a:r>
              <a:endParaRPr lang="en-US" sz="1600" dirty="0"/>
            </a:p>
          </p:txBody>
        </p:sp>
      </p:grpSp>
    </p:spTree>
    <p:extLst>
      <p:ext uri="{BB962C8B-B14F-4D97-AF65-F5344CB8AC3E}">
        <p14:creationId xmlns:p14="http://schemas.microsoft.com/office/powerpoint/2010/main" val="40381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E1B976-B3B0-4084-A542-87BDA7338EA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rPr>
              <a:t>To Whom is the Book For?</a:t>
            </a:r>
          </a:p>
        </p:txBody>
      </p:sp>
      <p:sp>
        <p:nvSpPr>
          <p:cNvPr id="8" name="TextBox 7"/>
          <p:cNvSpPr txBox="1"/>
          <p:nvPr/>
        </p:nvSpPr>
        <p:spPr>
          <a:xfrm>
            <a:off x="1021976" y="1165412"/>
            <a:ext cx="5853953" cy="2862322"/>
          </a:xfrm>
          <a:prstGeom prst="rect">
            <a:avLst/>
          </a:prstGeom>
          <a:noFill/>
        </p:spPr>
        <p:txBody>
          <a:bodyPr wrap="square" rtlCol="0">
            <a:spAutoFit/>
          </a:bodyPr>
          <a:lstStyle/>
          <a:p>
            <a:r>
              <a:rPr lang="en-US" dirty="0">
                <a:solidFill>
                  <a:schemeClr val="bg1"/>
                </a:solidFill>
              </a:rPr>
              <a:t>Moroni stated, “I write a few more things, that perhaps they may be of worth unto my brethren, the Lamanites, in some future day.”</a:t>
            </a:r>
          </a:p>
          <a:p>
            <a:endParaRPr lang="en-US" dirty="0">
              <a:solidFill>
                <a:schemeClr val="bg1"/>
              </a:solidFill>
            </a:endParaRPr>
          </a:p>
          <a:p>
            <a:r>
              <a:rPr lang="en-US" dirty="0">
                <a:solidFill>
                  <a:schemeClr val="bg1"/>
                </a:solidFill>
              </a:rPr>
              <a:t>He also declared that he spoke “unto all the ends of the earth,” warning that at the judgment bar of God, all would be held accountable for the words he had written.</a:t>
            </a:r>
          </a:p>
          <a:p>
            <a:endParaRPr lang="en-US" dirty="0">
              <a:solidFill>
                <a:schemeClr val="bg1"/>
              </a:solidFill>
            </a:endParaRPr>
          </a:p>
          <a:p>
            <a:r>
              <a:rPr lang="en-US" dirty="0">
                <a:solidFill>
                  <a:schemeClr val="bg1"/>
                </a:solidFill>
              </a:rPr>
              <a:t>In preparation for this event, Moroni invited all to “Come unto Christ.”</a:t>
            </a:r>
          </a:p>
        </p:txBody>
      </p:sp>
      <p:pic>
        <p:nvPicPr>
          <p:cNvPr id="9" name="Picture 8">
            <a:extLst>
              <a:ext uri="{FF2B5EF4-FFF2-40B4-BE49-F238E27FC236}">
                <a16:creationId xmlns:a16="http://schemas.microsoft.com/office/drawing/2014/main" id="{4ABBF5DD-3801-4CD7-AE82-0A5614EF2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824" y="3991883"/>
            <a:ext cx="3865590" cy="2598417"/>
          </a:xfrm>
          <a:prstGeom prst="rect">
            <a:avLst/>
          </a:prstGeom>
        </p:spPr>
      </p:pic>
      <p:pic>
        <p:nvPicPr>
          <p:cNvPr id="11" name="Picture 10">
            <a:extLst>
              <a:ext uri="{FF2B5EF4-FFF2-40B4-BE49-F238E27FC236}">
                <a16:creationId xmlns:a16="http://schemas.microsoft.com/office/drawing/2014/main" id="{EDC66AA5-38DD-4E65-9124-5724E94F8AE9}"/>
              </a:ext>
            </a:extLst>
          </p:cNvPr>
          <p:cNvPicPr>
            <a:picLocks noChangeAspect="1"/>
          </p:cNvPicPr>
          <p:nvPr/>
        </p:nvPicPr>
        <p:blipFill rotWithShape="1">
          <a:blip r:embed="rId5">
            <a:extLst>
              <a:ext uri="{28A0092B-C50C-407E-A947-70E740481C1C}">
                <a14:useLocalDpi xmlns:a14="http://schemas.microsoft.com/office/drawing/2010/main" val="0"/>
              </a:ext>
            </a:extLst>
          </a:blip>
          <a:srcRect l="2941" t="5136" b="27963"/>
          <a:stretch/>
        </p:blipFill>
        <p:spPr>
          <a:xfrm>
            <a:off x="7449670" y="1138418"/>
            <a:ext cx="3872754" cy="3577017"/>
          </a:xfrm>
          <a:prstGeom prst="rect">
            <a:avLst/>
          </a:prstGeom>
        </p:spPr>
      </p:pic>
    </p:spTree>
    <p:extLst>
      <p:ext uri="{BB962C8B-B14F-4D97-AF65-F5344CB8AC3E}">
        <p14:creationId xmlns:p14="http://schemas.microsoft.com/office/powerpoint/2010/main" val="342777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1E67EF-5615-45F5-A472-8BBA13A1B334}"/>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p:cNvSpPr/>
          <p:nvPr/>
        </p:nvSpPr>
        <p:spPr>
          <a:xfrm>
            <a:off x="880880" y="1298049"/>
            <a:ext cx="5329844" cy="1384995"/>
          </a:xfrm>
          <a:prstGeom prst="rect">
            <a:avLst/>
          </a:prstGeom>
        </p:spPr>
        <p:txBody>
          <a:bodyPr wrap="square">
            <a:spAutoFit/>
          </a:bodyPr>
          <a:lstStyle/>
          <a:p>
            <a:pPr fontAlgn="base"/>
            <a:r>
              <a:rPr lang="en-US" sz="2800" dirty="0"/>
              <a:t>“But as oft as they repented and sought forgiveness, with real intent, they were forgiven.”</a:t>
            </a:r>
          </a:p>
        </p:txBody>
      </p:sp>
      <p:sp>
        <p:nvSpPr>
          <p:cNvPr id="32" name="TextBox 31"/>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Forgiveness Can Be Obtained</a:t>
            </a:r>
          </a:p>
        </p:txBody>
      </p:sp>
      <p:sp>
        <p:nvSpPr>
          <p:cNvPr id="5" name="TextBox 4"/>
          <p:cNvSpPr txBox="1"/>
          <p:nvPr/>
        </p:nvSpPr>
        <p:spPr>
          <a:xfrm>
            <a:off x="9666768" y="6504137"/>
            <a:ext cx="2362200" cy="369332"/>
          </a:xfrm>
          <a:prstGeom prst="rect">
            <a:avLst/>
          </a:prstGeom>
          <a:noFill/>
        </p:spPr>
        <p:txBody>
          <a:bodyPr wrap="square" rtlCol="0">
            <a:spAutoFit/>
          </a:bodyPr>
          <a:lstStyle/>
          <a:p>
            <a:pPr algn="r"/>
            <a:r>
              <a:rPr lang="en-US" dirty="0"/>
              <a:t>Moroni 6:8</a:t>
            </a:r>
          </a:p>
        </p:txBody>
      </p:sp>
      <p:sp>
        <p:nvSpPr>
          <p:cNvPr id="7" name="Rectangle 6"/>
          <p:cNvSpPr/>
          <p:nvPr/>
        </p:nvSpPr>
        <p:spPr>
          <a:xfrm>
            <a:off x="5607424" y="3773776"/>
            <a:ext cx="5746376" cy="2492990"/>
          </a:xfrm>
          <a:prstGeom prst="rect">
            <a:avLst/>
          </a:prstGeom>
        </p:spPr>
        <p:txBody>
          <a:bodyPr wrap="square">
            <a:spAutoFit/>
          </a:bodyPr>
          <a:lstStyle/>
          <a:p>
            <a:pPr fontAlgn="base"/>
            <a:r>
              <a:rPr lang="en-US" dirty="0"/>
              <a:t>“And him that </a:t>
            </a:r>
            <a:r>
              <a:rPr lang="en-US" dirty="0" err="1"/>
              <a:t>repenteth</a:t>
            </a:r>
            <a:r>
              <a:rPr lang="en-US" dirty="0"/>
              <a:t> not of his sins, and </a:t>
            </a:r>
            <a:r>
              <a:rPr lang="en-US" dirty="0" err="1"/>
              <a:t>confesseth</a:t>
            </a:r>
            <a:r>
              <a:rPr lang="en-US" dirty="0"/>
              <a:t> them not, ye shall bring before the church, and do with him as the scripture </a:t>
            </a:r>
            <a:r>
              <a:rPr lang="en-US" dirty="0" err="1"/>
              <a:t>saith</a:t>
            </a:r>
            <a:r>
              <a:rPr lang="en-US" dirty="0"/>
              <a:t> unto you, either by commandment or by revelation.</a:t>
            </a:r>
          </a:p>
          <a:p>
            <a:pPr fontAlgn="base"/>
            <a:r>
              <a:rPr lang="en-US" dirty="0"/>
              <a:t>And this ye shall do that God may be glorified—not because ye forgive not, having not compassion, but that ye may be justified in the eyes of the law, that ye may not offend him who is your lawgiver—”</a:t>
            </a:r>
          </a:p>
          <a:p>
            <a:pPr fontAlgn="base"/>
            <a:r>
              <a:rPr lang="en-US" sz="1200" dirty="0"/>
              <a:t>D&amp;C 64:12-13</a:t>
            </a:r>
          </a:p>
        </p:txBody>
      </p:sp>
      <p:pic>
        <p:nvPicPr>
          <p:cNvPr id="3" name="Picture 2">
            <a:extLst>
              <a:ext uri="{FF2B5EF4-FFF2-40B4-BE49-F238E27FC236}">
                <a16:creationId xmlns:a16="http://schemas.microsoft.com/office/drawing/2014/main" id="{90201666-0CA2-4B21-A8D3-11DCB81FC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902" y="800380"/>
            <a:ext cx="3697443" cy="2462773"/>
          </a:xfrm>
          <a:prstGeom prst="rect">
            <a:avLst/>
          </a:prstGeom>
        </p:spPr>
      </p:pic>
      <p:pic>
        <p:nvPicPr>
          <p:cNvPr id="8" name="Picture 7">
            <a:extLst>
              <a:ext uri="{FF2B5EF4-FFF2-40B4-BE49-F238E27FC236}">
                <a16:creationId xmlns:a16="http://schemas.microsoft.com/office/drawing/2014/main" id="{A79F0594-3BC7-40B0-A9F3-3BAB29DA2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77" y="3492713"/>
            <a:ext cx="4309547" cy="2873031"/>
          </a:xfrm>
          <a:prstGeom prst="rect">
            <a:avLst/>
          </a:prstGeom>
        </p:spPr>
      </p:pic>
    </p:spTree>
    <p:extLst>
      <p:ext uri="{BB962C8B-B14F-4D97-AF65-F5344CB8AC3E}">
        <p14:creationId xmlns:p14="http://schemas.microsoft.com/office/powerpoint/2010/main" val="31395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942754-0A84-45A6-8478-A7CBBDD2256E}"/>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p:cNvSpPr/>
          <p:nvPr/>
        </p:nvSpPr>
        <p:spPr>
          <a:xfrm>
            <a:off x="1752600" y="762000"/>
            <a:ext cx="5562600" cy="1477328"/>
          </a:xfrm>
          <a:prstGeom prst="rect">
            <a:avLst/>
          </a:prstGeom>
        </p:spPr>
        <p:txBody>
          <a:bodyPr wrap="square">
            <a:spAutoFit/>
          </a:bodyPr>
          <a:lstStyle/>
          <a:p>
            <a:pPr fontAlgn="base"/>
            <a:r>
              <a:rPr lang="en-US" dirty="0"/>
              <a:t>“And their meetings were conducted by the church after the manner of the workings of the Spirit, and by the power of the Holy Ghost; for as the power of the Holy Ghost led them whether to preach, or to exhort, or to pray, or to supplicate, or to sing, even so it was done.”</a:t>
            </a:r>
          </a:p>
        </p:txBody>
      </p:sp>
      <p:sp>
        <p:nvSpPr>
          <p:cNvPr id="32" name="TextBox 31"/>
          <p:cNvSpPr txBox="1"/>
          <p:nvPr/>
        </p:nvSpPr>
        <p:spPr>
          <a:xfrm>
            <a:off x="1676400" y="1"/>
            <a:ext cx="8610600" cy="769441"/>
          </a:xfrm>
          <a:prstGeom prst="rect">
            <a:avLst/>
          </a:prstGeom>
          <a:noFill/>
        </p:spPr>
        <p:txBody>
          <a:bodyPr wrap="square" rtlCol="0">
            <a:spAutoFit/>
          </a:bodyPr>
          <a:lstStyle/>
          <a:p>
            <a:pPr algn="ctr"/>
            <a:r>
              <a:rPr lang="en-US" sz="4400" dirty="0">
                <a:latin typeface="Abadi" panose="020B0604020104020204" pitchFamily="34" charset="0"/>
                <a:cs typeface="David" pitchFamily="34" charset="-79"/>
              </a:rPr>
              <a:t>Meetings Led by the Spirit</a:t>
            </a:r>
          </a:p>
        </p:txBody>
      </p:sp>
      <p:sp>
        <p:nvSpPr>
          <p:cNvPr id="5" name="TextBox 4"/>
          <p:cNvSpPr txBox="1"/>
          <p:nvPr/>
        </p:nvSpPr>
        <p:spPr>
          <a:xfrm>
            <a:off x="9502588" y="6488667"/>
            <a:ext cx="2362200" cy="369332"/>
          </a:xfrm>
          <a:prstGeom prst="rect">
            <a:avLst/>
          </a:prstGeom>
          <a:noFill/>
        </p:spPr>
        <p:txBody>
          <a:bodyPr wrap="square" rtlCol="0">
            <a:spAutoFit/>
          </a:bodyPr>
          <a:lstStyle/>
          <a:p>
            <a:pPr algn="r"/>
            <a:r>
              <a:rPr lang="en-US" dirty="0"/>
              <a:t>Moroni 6:9</a:t>
            </a:r>
          </a:p>
        </p:txBody>
      </p:sp>
      <p:sp>
        <p:nvSpPr>
          <p:cNvPr id="7" name="Rectangle 6"/>
          <p:cNvSpPr/>
          <p:nvPr/>
        </p:nvSpPr>
        <p:spPr>
          <a:xfrm>
            <a:off x="7162800" y="2209800"/>
            <a:ext cx="4679576" cy="1661993"/>
          </a:xfrm>
          <a:prstGeom prst="rect">
            <a:avLst/>
          </a:prstGeom>
        </p:spPr>
        <p:txBody>
          <a:bodyPr wrap="square">
            <a:spAutoFit/>
          </a:bodyPr>
          <a:lstStyle/>
          <a:p>
            <a:r>
              <a:rPr lang="en-US" dirty="0"/>
              <a:t>“But notwithstanding those things which are written, it always has been given to the elders of my church from the beginning, and ever shall be, to conduct all meetings as they are directed and guided by the Holy Spirit.”</a:t>
            </a:r>
          </a:p>
          <a:p>
            <a:r>
              <a:rPr lang="en-US" sz="1200" dirty="0"/>
              <a:t>D&amp;C 46:2</a:t>
            </a:r>
          </a:p>
        </p:txBody>
      </p:sp>
      <p:sp>
        <p:nvSpPr>
          <p:cNvPr id="8" name="Rectangle 7"/>
          <p:cNvSpPr/>
          <p:nvPr/>
        </p:nvSpPr>
        <p:spPr>
          <a:xfrm>
            <a:off x="600634" y="4576483"/>
            <a:ext cx="6454589" cy="2215991"/>
          </a:xfrm>
          <a:prstGeom prst="rect">
            <a:avLst/>
          </a:prstGeom>
        </p:spPr>
        <p:txBody>
          <a:bodyPr wrap="square">
            <a:spAutoFit/>
          </a:bodyPr>
          <a:lstStyle/>
          <a:p>
            <a:r>
              <a:rPr lang="en-US" dirty="0"/>
              <a:t>“Meetings should be conducted in a reverential manner that will be conducive to the spirit of true worship. </a:t>
            </a:r>
          </a:p>
          <a:p>
            <a:r>
              <a:rPr lang="en-US" dirty="0"/>
              <a:t>Speakers and teachers should like wise prayerfully seek inspiration that their part will be “led by the Spirit.” Congregation members, too, have a sacred obligation to spiritually prepare for meetings and attend them in the proper frame of mind so as to be touched by the power of the Holy Ghost.”</a:t>
            </a:r>
          </a:p>
          <a:p>
            <a:r>
              <a:rPr lang="en-US" sz="1200" dirty="0"/>
              <a:t>JFM and RLM</a:t>
            </a:r>
          </a:p>
        </p:txBody>
      </p:sp>
      <p:pic>
        <p:nvPicPr>
          <p:cNvPr id="11" name="Picture 10">
            <a:extLst>
              <a:ext uri="{FF2B5EF4-FFF2-40B4-BE49-F238E27FC236}">
                <a16:creationId xmlns:a16="http://schemas.microsoft.com/office/drawing/2014/main" id="{4A0C7BED-7215-469E-8A77-06672F0A022B}"/>
              </a:ext>
            </a:extLst>
          </p:cNvPr>
          <p:cNvPicPr>
            <a:picLocks noChangeAspect="1"/>
          </p:cNvPicPr>
          <p:nvPr/>
        </p:nvPicPr>
        <p:blipFill rotWithShape="1">
          <a:blip r:embed="rId4">
            <a:extLst>
              <a:ext uri="{28A0092B-C50C-407E-A947-70E740481C1C}">
                <a14:useLocalDpi xmlns:a14="http://schemas.microsoft.com/office/drawing/2010/main" val="0"/>
              </a:ext>
            </a:extLst>
          </a:blip>
          <a:srcRect t="2721" b="5361"/>
          <a:stretch/>
        </p:blipFill>
        <p:spPr>
          <a:xfrm>
            <a:off x="10676965" y="125506"/>
            <a:ext cx="1323694" cy="888664"/>
          </a:xfrm>
          <a:prstGeom prst="rect">
            <a:avLst/>
          </a:prstGeom>
        </p:spPr>
      </p:pic>
      <p:pic>
        <p:nvPicPr>
          <p:cNvPr id="3" name="Picture 2">
            <a:extLst>
              <a:ext uri="{FF2B5EF4-FFF2-40B4-BE49-F238E27FC236}">
                <a16:creationId xmlns:a16="http://schemas.microsoft.com/office/drawing/2014/main" id="{3D8B1C56-4DA2-446B-B129-80E946EE6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2515" y="2444003"/>
            <a:ext cx="3802394" cy="1957668"/>
          </a:xfrm>
          <a:prstGeom prst="rect">
            <a:avLst/>
          </a:prstGeom>
        </p:spPr>
      </p:pic>
      <p:pic>
        <p:nvPicPr>
          <p:cNvPr id="9" name="Picture 8">
            <a:extLst>
              <a:ext uri="{FF2B5EF4-FFF2-40B4-BE49-F238E27FC236}">
                <a16:creationId xmlns:a16="http://schemas.microsoft.com/office/drawing/2014/main" id="{F00C4883-EC15-4B76-B6AE-1BF49EC8F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330" y="4009023"/>
            <a:ext cx="4079419" cy="2104905"/>
          </a:xfrm>
          <a:prstGeom prst="rect">
            <a:avLst/>
          </a:prstGeom>
        </p:spPr>
      </p:pic>
    </p:spTree>
    <p:extLst>
      <p:ext uri="{BB962C8B-B14F-4D97-AF65-F5344CB8AC3E}">
        <p14:creationId xmlns:p14="http://schemas.microsoft.com/office/powerpoint/2010/main" val="18429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A2BA7-6533-4873-B24E-BAD936A553E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2741" y="179295"/>
            <a:ext cx="8686800" cy="4801314"/>
          </a:xfrm>
          <a:prstGeom prst="rect">
            <a:avLst/>
          </a:prstGeom>
          <a:noFill/>
        </p:spPr>
        <p:txBody>
          <a:bodyPr wrap="square" rtlCol="0">
            <a:spAutoFit/>
          </a:bodyPr>
          <a:lstStyle/>
          <a:p>
            <a:r>
              <a:rPr lang="en-US" b="1" dirty="0"/>
              <a:t>Sources:</a:t>
            </a:r>
          </a:p>
          <a:p>
            <a:endParaRPr lang="en-US" b="1" dirty="0"/>
          </a:p>
          <a:p>
            <a:endParaRPr lang="en-US" b="1" dirty="0"/>
          </a:p>
          <a:p>
            <a:pPr fontAlgn="base"/>
            <a:r>
              <a:rPr lang="en-US" b="1" dirty="0"/>
              <a:t>Elder Bruce R. McConkie </a:t>
            </a:r>
          </a:p>
          <a:p>
            <a:pPr fontAlgn="base"/>
            <a:r>
              <a:rPr lang="en-US" b="1" dirty="0"/>
              <a:t> (</a:t>
            </a:r>
            <a:r>
              <a:rPr lang="en-US" b="1" i="1" dirty="0"/>
              <a:t>A New Witness for the Articles of Faith</a:t>
            </a:r>
            <a:r>
              <a:rPr lang="en-US" b="1" dirty="0"/>
              <a:t> [1985], 290; see also page 239).</a:t>
            </a:r>
          </a:p>
          <a:p>
            <a:endParaRPr lang="en-US" b="1" dirty="0"/>
          </a:p>
          <a:p>
            <a:r>
              <a:rPr lang="en-US" b="1" dirty="0"/>
              <a:t>President Gordon B. Hinckley (“Converts and Young Men,” </a:t>
            </a:r>
            <a:r>
              <a:rPr lang="en-US" b="1" i="1" dirty="0"/>
              <a:t>Ensign,</a:t>
            </a:r>
            <a:r>
              <a:rPr lang="en-US" b="1" dirty="0"/>
              <a:t> May 1997, 47–48).</a:t>
            </a:r>
          </a:p>
          <a:p>
            <a:endParaRPr lang="en-US" b="1" dirty="0"/>
          </a:p>
          <a:p>
            <a:r>
              <a:rPr lang="en-US" b="1" dirty="0"/>
              <a:t>Joseph Fielding McConkie and Robert L. Millet </a:t>
            </a:r>
            <a:r>
              <a:rPr lang="en-US" b="1" i="1" dirty="0"/>
              <a:t>Doctrinal Commentary on the Book of Mormon </a:t>
            </a:r>
            <a:r>
              <a:rPr lang="en-US" b="1" dirty="0"/>
              <a:t>Vol. 4 pgs. 329, 332</a:t>
            </a:r>
          </a:p>
          <a:p>
            <a:endParaRPr lang="en-US" b="1" dirty="0"/>
          </a:p>
          <a:p>
            <a:r>
              <a:rPr lang="en-US" b="1" dirty="0"/>
              <a:t>Elder Jeffrey R. Holland (“A Teacher Come from God,” </a:t>
            </a:r>
            <a:r>
              <a:rPr lang="en-US" b="1" i="1" dirty="0"/>
              <a:t>Ensign,</a:t>
            </a:r>
            <a:r>
              <a:rPr lang="en-US" b="1" dirty="0"/>
              <a:t> May 1998, 26).</a:t>
            </a:r>
          </a:p>
          <a:p>
            <a:endParaRPr lang="en-US" b="1" dirty="0"/>
          </a:p>
          <a:p>
            <a:r>
              <a:rPr lang="en-US" b="1" dirty="0"/>
              <a:t>Elder </a:t>
            </a:r>
            <a:r>
              <a:rPr lang="en-US" b="1" dirty="0" err="1"/>
              <a:t>Dallin</a:t>
            </a:r>
            <a:r>
              <a:rPr lang="en-US" b="1" dirty="0"/>
              <a:t> H. Oaks (quoted in “Unselfish Service,” </a:t>
            </a:r>
            <a:r>
              <a:rPr lang="en-US" b="1" i="1" dirty="0"/>
              <a:t>Ensign</a:t>
            </a:r>
            <a:r>
              <a:rPr lang="en-US" b="1" dirty="0"/>
              <a:t> or </a:t>
            </a:r>
            <a:r>
              <a:rPr lang="en-US" b="1" i="1" dirty="0"/>
              <a:t>Liahona,</a:t>
            </a:r>
            <a:r>
              <a:rPr lang="en-US" b="1" dirty="0"/>
              <a:t> May 2009, 96).</a:t>
            </a:r>
          </a:p>
          <a:p>
            <a:endParaRPr lang="en-US" b="1" dirty="0"/>
          </a:p>
          <a:p>
            <a:r>
              <a:rPr lang="en-US" b="1" dirty="0"/>
              <a:t>Richard E. </a:t>
            </a:r>
            <a:r>
              <a:rPr lang="en-US" b="1" dirty="0" err="1"/>
              <a:t>Poelman</a:t>
            </a:r>
            <a:r>
              <a:rPr lang="en-US" b="1" dirty="0"/>
              <a:t> Ensign Nov 1993</a:t>
            </a:r>
          </a:p>
          <a:p>
            <a:endParaRPr lang="en-US" b="1" dirty="0"/>
          </a:p>
        </p:txBody>
      </p:sp>
    </p:spTree>
    <p:extLst>
      <p:ext uri="{BB962C8B-B14F-4D97-AF65-F5344CB8AC3E}">
        <p14:creationId xmlns:p14="http://schemas.microsoft.com/office/powerpoint/2010/main" val="1773406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22" y="139996"/>
            <a:ext cx="3581400" cy="4339650"/>
          </a:xfrm>
          <a:prstGeom prst="rect">
            <a:avLst/>
          </a:prstGeom>
          <a:ln>
            <a:solidFill>
              <a:schemeClr val="tx1"/>
            </a:solidFill>
          </a:ln>
        </p:spPr>
        <p:txBody>
          <a:bodyPr wrap="square">
            <a:spAutoFit/>
          </a:bodyPr>
          <a:lstStyle/>
          <a:p>
            <a:r>
              <a:rPr lang="en-US" sz="1200" dirty="0"/>
              <a:t>Elder James E. Faust:</a:t>
            </a:r>
          </a:p>
          <a:p>
            <a:r>
              <a:rPr lang="en-US" sz="1200" b="1" dirty="0"/>
              <a:t>Church discipline </a:t>
            </a:r>
            <a:r>
              <a:rPr lang="en-US" sz="1200" dirty="0"/>
              <a:t>is not limited to sexual sins but includes other acts such as murder, abortions, burglary, theft, fraud, and other dishonesty, deliberate disobedience to the rules and regulations of the Church, advocating or practicing polygamy, apostasy, or any other </a:t>
            </a:r>
            <a:r>
              <a:rPr lang="en-US" sz="1200" dirty="0" err="1"/>
              <a:t>unchristianlike</a:t>
            </a:r>
            <a:r>
              <a:rPr lang="en-US" sz="1200" dirty="0"/>
              <a:t> conduct, including defiance or ridicule of the Lord’s anointed, contrary to the law of the Lord and the order of the Church…</a:t>
            </a:r>
          </a:p>
          <a:p>
            <a:r>
              <a:rPr lang="en-US" sz="1200" dirty="0"/>
              <a:t>Among the activities considered apostate to the Church include when members “(1) repeatedly act in clear, open, and deliberate public opposition to the Church or its leaders; (2) persist in teaching as Church doctrine information that is not Church doctrine after being corrected by their bishops or higher authority; or (3) continue to follow the teachings of apostate cults (such as those that advocate plural marriage) after being corrected by their bishops or higher authority” </a:t>
            </a:r>
          </a:p>
          <a:p>
            <a:r>
              <a:rPr lang="en-US" sz="1200" dirty="0"/>
              <a:t>(</a:t>
            </a:r>
            <a:r>
              <a:rPr lang="en-US" sz="1200" i="1" dirty="0"/>
              <a:t>General Handbook of Instructions,</a:t>
            </a:r>
            <a:r>
              <a:rPr lang="en-US" sz="1200" dirty="0"/>
              <a:t> 1989, p. 10-3).</a:t>
            </a:r>
          </a:p>
          <a:p>
            <a:r>
              <a:rPr lang="en-US" sz="1200" dirty="0"/>
              <a:t>Nov. 1993 Ensign </a:t>
            </a:r>
            <a:r>
              <a:rPr lang="en-US" sz="1200" i="1" dirty="0"/>
              <a:t>Keeping Covenants and Honoring the Priesthood</a:t>
            </a:r>
          </a:p>
          <a:p>
            <a:endParaRPr lang="en-US" sz="1200" dirty="0"/>
          </a:p>
        </p:txBody>
      </p:sp>
      <p:sp>
        <p:nvSpPr>
          <p:cNvPr id="3" name="Rectangle 2"/>
          <p:cNvSpPr/>
          <p:nvPr/>
        </p:nvSpPr>
        <p:spPr>
          <a:xfrm>
            <a:off x="3687622" y="139996"/>
            <a:ext cx="4419600" cy="4524315"/>
          </a:xfrm>
          <a:prstGeom prst="rect">
            <a:avLst/>
          </a:prstGeom>
          <a:ln>
            <a:solidFill>
              <a:schemeClr val="tx1"/>
            </a:solidFill>
          </a:ln>
        </p:spPr>
        <p:txBody>
          <a:bodyPr wrap="square">
            <a:spAutoFit/>
          </a:bodyPr>
          <a:lstStyle/>
          <a:p>
            <a:r>
              <a:rPr lang="en-US" sz="1200" b="1" dirty="0"/>
              <a:t>Disciplinary:</a:t>
            </a:r>
          </a:p>
          <a:p>
            <a:r>
              <a:rPr lang="en-US" sz="1200" dirty="0"/>
              <a:t>“Those who misunderstand the mission of the church and the indispensable role of discipline in fulfilling that mission may view excommunication, </a:t>
            </a:r>
            <a:r>
              <a:rPr lang="en-US" sz="1200" dirty="0" err="1"/>
              <a:t>disfellowshipment</a:t>
            </a:r>
            <a:r>
              <a:rPr lang="en-US" sz="1200" dirty="0"/>
              <a:t>, or other formal disciplinary measures as unfairly punitive and humiliating. </a:t>
            </a:r>
          </a:p>
          <a:p>
            <a:r>
              <a:rPr lang="en-US" sz="1200" i="1" dirty="0"/>
              <a:t>On the contrary, Elder Theodore m. Burton noted that “The most loving action the church can take at times is to </a:t>
            </a:r>
            <a:r>
              <a:rPr lang="en-US" sz="1200" i="1" dirty="0" err="1"/>
              <a:t>disfellowship</a:t>
            </a:r>
            <a:r>
              <a:rPr lang="en-US" sz="1200" i="1" dirty="0"/>
              <a:t> or excommunicate a person: (to Forgive is Divine., Ensign May 1983 pg. 70)</a:t>
            </a:r>
          </a:p>
          <a:p>
            <a:endParaRPr lang="en-US" sz="1200" i="1" dirty="0"/>
          </a:p>
          <a:p>
            <a:r>
              <a:rPr lang="en-US" sz="1200" dirty="0"/>
              <a:t>When deemed necessary through inspiration, these repentance remedies can help the sinner fully realize the seriousness of his transgression. If a serious offense is treated too lightly it is more likely to be repeated. Such Church actions can ensure that the necessary price for repentance is paid. </a:t>
            </a:r>
          </a:p>
          <a:p>
            <a:endParaRPr lang="en-US" sz="1200" dirty="0"/>
          </a:p>
          <a:p>
            <a:r>
              <a:rPr lang="en-US" sz="1200" dirty="0"/>
              <a:t>Through Church discipline a wrongdoer can demonstrate to the Lord, to the church, and to others a sincere desire to repent and be forgiven, whatever the cost. This period of discipline is an opportunity to be retained as a disciple of him who made our repentance possible. Joseph Fielding McConkie and Robert L. Millet Doctrinal Commentary </a:t>
            </a:r>
            <a:r>
              <a:rPr lang="en-US" sz="1200" dirty="0" err="1"/>
              <a:t>Vol</a:t>
            </a:r>
            <a:r>
              <a:rPr lang="en-US" sz="1200" dirty="0"/>
              <a:t> 4 pg. 331</a:t>
            </a:r>
          </a:p>
          <a:p>
            <a:endParaRPr lang="en-US" sz="1200" i="1" dirty="0"/>
          </a:p>
          <a:p>
            <a:endParaRPr lang="en-US" sz="1200" dirty="0"/>
          </a:p>
        </p:txBody>
      </p:sp>
      <p:sp>
        <p:nvSpPr>
          <p:cNvPr id="4" name="Rectangle 3"/>
          <p:cNvSpPr/>
          <p:nvPr/>
        </p:nvSpPr>
        <p:spPr>
          <a:xfrm>
            <a:off x="103980" y="4469952"/>
            <a:ext cx="3585884" cy="1938992"/>
          </a:xfrm>
          <a:prstGeom prst="rect">
            <a:avLst/>
          </a:prstGeom>
          <a:ln>
            <a:solidFill>
              <a:schemeClr val="tx1"/>
            </a:solidFill>
          </a:ln>
        </p:spPr>
        <p:txBody>
          <a:bodyPr wrap="square">
            <a:spAutoFit/>
          </a:bodyPr>
          <a:lstStyle/>
          <a:p>
            <a:pPr fontAlgn="base"/>
            <a:r>
              <a:rPr lang="en-US" sz="1200" b="1" dirty="0"/>
              <a:t>Broken Heart and contrite spirit:</a:t>
            </a:r>
          </a:p>
          <a:p>
            <a:pPr fontAlgn="base"/>
            <a:r>
              <a:rPr lang="en-US" sz="1200" dirty="0"/>
              <a:t>Elder D. Todd </a:t>
            </a:r>
            <a:r>
              <a:rPr lang="en-US" sz="1200" dirty="0" err="1"/>
              <a:t>Christofferson</a:t>
            </a:r>
            <a:r>
              <a:rPr lang="en-US" sz="1200" dirty="0"/>
              <a:t> of the Quorum of the Twelve Apostles explained what it means to offer a broken heart and a contrite spirit unto the Lord:</a:t>
            </a:r>
          </a:p>
          <a:p>
            <a:pPr fontAlgn="base"/>
            <a:r>
              <a:rPr lang="en-US" sz="1200" dirty="0"/>
              <a:t>“As you seek the blessing of conversion, you can offer the Lord the gift of your broken, or repentant, heart and your contrite, or obedient, spirit. In reality, it is the gift of yourself—what you are and what you are becoming” (“When Thou Art Converted,” </a:t>
            </a:r>
            <a:r>
              <a:rPr lang="en-US" sz="1200" i="1" dirty="0"/>
              <a:t>Ensign</a:t>
            </a:r>
            <a:r>
              <a:rPr lang="en-US" sz="1200" dirty="0"/>
              <a:t> or </a:t>
            </a:r>
            <a:r>
              <a:rPr lang="en-US" sz="1200" i="1" dirty="0"/>
              <a:t>Liahona,</a:t>
            </a:r>
            <a:r>
              <a:rPr lang="en-US" sz="1200" dirty="0"/>
              <a:t> May 2004, 12).</a:t>
            </a:r>
          </a:p>
        </p:txBody>
      </p:sp>
      <p:sp>
        <p:nvSpPr>
          <p:cNvPr id="12" name="TextBox 11">
            <a:extLst>
              <a:ext uri="{FF2B5EF4-FFF2-40B4-BE49-F238E27FC236}">
                <a16:creationId xmlns:a16="http://schemas.microsoft.com/office/drawing/2014/main" id="{66AE27A0-4CDD-7D4A-39F0-C3F93B6458E5}"/>
              </a:ext>
            </a:extLst>
          </p:cNvPr>
          <p:cNvSpPr txBox="1"/>
          <p:nvPr/>
        </p:nvSpPr>
        <p:spPr>
          <a:xfrm>
            <a:off x="8107222" y="139996"/>
            <a:ext cx="3663020" cy="4401205"/>
          </a:xfrm>
          <a:prstGeom prst="rect">
            <a:avLst/>
          </a:prstGeom>
          <a:noFill/>
          <a:ln>
            <a:solidFill>
              <a:schemeClr val="tx1"/>
            </a:solidFill>
          </a:ln>
        </p:spPr>
        <p:txBody>
          <a:bodyPr wrap="square">
            <a:spAutoFit/>
          </a:bodyPr>
          <a:lstStyle/>
          <a:p>
            <a:pPr algn="l" fontAlgn="base"/>
            <a:r>
              <a:rPr lang="en-US" sz="1400" b="1" i="0" dirty="0">
                <a:solidFill>
                  <a:srgbClr val="53575B"/>
                </a:solidFill>
                <a:effectLst/>
                <a:latin typeface="Calibri" panose="020F0502020204030204" pitchFamily="34" charset="0"/>
              </a:rPr>
              <a:t>What can I do if I feel like church is not for me?</a:t>
            </a:r>
          </a:p>
          <a:p>
            <a:pPr algn="l" fontAlgn="base"/>
            <a:r>
              <a:rPr lang="en-US" sz="1400" b="0" i="0" dirty="0">
                <a:solidFill>
                  <a:srgbClr val="212225"/>
                </a:solidFill>
                <a:effectLst/>
              </a:rPr>
              <a:t>Some say that attending church meetings is not helping them. Some say, “I didn’t learn anything today” or “No one was friendly to me” or “I was offended.” Personal disappointments should never keep us from the doctrine of Christ, who taught us to serve, not to be served. With this in mind, another member described the focus of his Church attendance:</a:t>
            </a:r>
          </a:p>
          <a:p>
            <a:pPr algn="l" fontAlgn="base"/>
            <a:r>
              <a:rPr lang="en-US" sz="1400" b="0" i="0" dirty="0">
                <a:solidFill>
                  <a:srgbClr val="212225"/>
                </a:solidFill>
                <a:effectLst/>
              </a:rPr>
              <a:t>“Years ago, I changed my attitude about going to church. No longer do I go to church for my sake, but to think of others. I make a point of saying hello to people who sit alone, to welcome visitors, … to volunteer for an assignment. …</a:t>
            </a:r>
          </a:p>
          <a:p>
            <a:pPr algn="l" fontAlgn="base"/>
            <a:r>
              <a:rPr lang="en-US" sz="1400" b="0" i="0" dirty="0">
                <a:solidFill>
                  <a:srgbClr val="212225"/>
                </a:solidFill>
                <a:effectLst/>
              </a:rPr>
              <a:t>“In short, I go to church each week with the intent of being active, not passive, and making a positive difference in people’s lives.” (Dallin H. Oaks, “</a:t>
            </a:r>
            <a:r>
              <a:rPr lang="en-US" sz="1400" b="0" i="0" u="none" strike="noStrike" dirty="0">
                <a:solidFill>
                  <a:srgbClr val="212225"/>
                </a:solidFill>
                <a:effectLst/>
              </a:rPr>
              <a:t>The Need for a Church</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24–25)</a:t>
            </a:r>
          </a:p>
        </p:txBody>
      </p:sp>
    </p:spTree>
    <p:extLst>
      <p:ext uri="{BB962C8B-B14F-4D97-AF65-F5344CB8AC3E}">
        <p14:creationId xmlns:p14="http://schemas.microsoft.com/office/powerpoint/2010/main" val="114642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AB6A3-F584-4474-9CB6-C13DA5A83A2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Moroni’s Teachings Include:</a:t>
            </a:r>
          </a:p>
        </p:txBody>
      </p:sp>
      <p:sp>
        <p:nvSpPr>
          <p:cNvPr id="8" name="TextBox 7"/>
          <p:cNvSpPr txBox="1"/>
          <p:nvPr/>
        </p:nvSpPr>
        <p:spPr>
          <a:xfrm>
            <a:off x="448236" y="1210236"/>
            <a:ext cx="5602941" cy="4524315"/>
          </a:xfrm>
          <a:prstGeom prst="rect">
            <a:avLst/>
          </a:prstGeom>
          <a:noFill/>
        </p:spPr>
        <p:txBody>
          <a:bodyPr wrap="square" rtlCol="0">
            <a:spAutoFit/>
          </a:bodyPr>
          <a:lstStyle/>
          <a:p>
            <a:r>
              <a:rPr lang="en-US" dirty="0">
                <a:solidFill>
                  <a:schemeClr val="bg1"/>
                </a:solidFill>
              </a:rPr>
              <a:t>Details concerning Jesus Christ’s instructions to His twelve Nephite disciples as He gave them power to confer the gift of the Holy Ghost. </a:t>
            </a:r>
          </a:p>
          <a:p>
            <a:endParaRPr lang="en-US" dirty="0">
              <a:solidFill>
                <a:schemeClr val="bg1"/>
              </a:solidFill>
            </a:endParaRPr>
          </a:p>
          <a:p>
            <a:r>
              <a:rPr lang="en-US" dirty="0">
                <a:solidFill>
                  <a:schemeClr val="bg1"/>
                </a:solidFill>
              </a:rPr>
              <a:t>The only instructions in the Book of Mormon regarding the performance of priesthood ordinations and the prayers used in the ordinance of the sacrament. </a:t>
            </a:r>
          </a:p>
          <a:p>
            <a:endParaRPr lang="en-US" dirty="0">
              <a:solidFill>
                <a:schemeClr val="bg1"/>
              </a:solidFill>
            </a:endParaRPr>
          </a:p>
          <a:p>
            <a:r>
              <a:rPr lang="en-US" dirty="0">
                <a:solidFill>
                  <a:schemeClr val="bg1"/>
                </a:solidFill>
              </a:rPr>
              <a:t>Mormon’s teachings on discerning good from evil, the ministering of angels, charity as the pure love of Christ, and the salvation of little children. </a:t>
            </a:r>
          </a:p>
          <a:p>
            <a:endParaRPr lang="en-US" dirty="0">
              <a:solidFill>
                <a:schemeClr val="bg1"/>
              </a:solidFill>
            </a:endParaRPr>
          </a:p>
          <a:p>
            <a:r>
              <a:rPr lang="en-US" dirty="0">
                <a:solidFill>
                  <a:schemeClr val="bg1"/>
                </a:solidFill>
              </a:rPr>
              <a:t>Mormon’s description of the depravity of the Nephites and Lamanites before their final battle at Cumorah. </a:t>
            </a:r>
          </a:p>
          <a:p>
            <a:endParaRPr lang="en-US" dirty="0">
              <a:solidFill>
                <a:schemeClr val="bg1"/>
              </a:solidFill>
            </a:endParaRPr>
          </a:p>
          <a:p>
            <a:r>
              <a:rPr lang="en-US" dirty="0">
                <a:solidFill>
                  <a:schemeClr val="bg1"/>
                </a:solidFill>
              </a:rPr>
              <a:t>Moroni’s own teachings on gifts of the Spirit. </a:t>
            </a:r>
          </a:p>
        </p:txBody>
      </p:sp>
      <p:pic>
        <p:nvPicPr>
          <p:cNvPr id="3" name="Picture 2">
            <a:extLst>
              <a:ext uri="{FF2B5EF4-FFF2-40B4-BE49-F238E27FC236}">
                <a16:creationId xmlns:a16="http://schemas.microsoft.com/office/drawing/2014/main" id="{304B6322-3087-4257-AC96-F6E7BF5D5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911" y="1670795"/>
            <a:ext cx="4979054" cy="3983243"/>
          </a:xfrm>
          <a:prstGeom prst="rect">
            <a:avLst/>
          </a:prstGeom>
        </p:spPr>
      </p:pic>
    </p:spTree>
    <p:extLst>
      <p:ext uri="{BB962C8B-B14F-4D97-AF65-F5344CB8AC3E}">
        <p14:creationId xmlns:p14="http://schemas.microsoft.com/office/powerpoint/2010/main" val="30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0245B7-C79F-4686-9019-2AEC385BF5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6" name="TextBox 5"/>
          <p:cNvSpPr txBox="1"/>
          <p:nvPr/>
        </p:nvSpPr>
        <p:spPr>
          <a:xfrm>
            <a:off x="1752600" y="0"/>
            <a:ext cx="86868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Key Contribution</a:t>
            </a:r>
          </a:p>
        </p:txBody>
      </p:sp>
      <p:sp>
        <p:nvSpPr>
          <p:cNvPr id="8" name="TextBox 7"/>
          <p:cNvSpPr txBox="1"/>
          <p:nvPr/>
        </p:nvSpPr>
        <p:spPr>
          <a:xfrm>
            <a:off x="3160059" y="968190"/>
            <a:ext cx="6477000" cy="584775"/>
          </a:xfrm>
          <a:prstGeom prst="rect">
            <a:avLst/>
          </a:prstGeom>
          <a:noFill/>
        </p:spPr>
        <p:txBody>
          <a:bodyPr wrap="square" rtlCol="0">
            <a:spAutoFit/>
          </a:bodyPr>
          <a:lstStyle/>
          <a:p>
            <a:r>
              <a:rPr lang="en-US" sz="3200" dirty="0">
                <a:solidFill>
                  <a:srgbClr val="FFFF00"/>
                </a:solidFill>
              </a:rPr>
              <a:t>An invitation to “Come Unto Christ”</a:t>
            </a:r>
          </a:p>
        </p:txBody>
      </p:sp>
      <p:sp>
        <p:nvSpPr>
          <p:cNvPr id="5" name="TextBox 4"/>
          <p:cNvSpPr txBox="1"/>
          <p:nvPr/>
        </p:nvSpPr>
        <p:spPr>
          <a:xfrm>
            <a:off x="5878032" y="2641431"/>
            <a:ext cx="4267200" cy="2862322"/>
          </a:xfrm>
          <a:prstGeom prst="rect">
            <a:avLst/>
          </a:prstGeom>
          <a:noFill/>
        </p:spPr>
        <p:txBody>
          <a:bodyPr wrap="square" rtlCol="0">
            <a:spAutoFit/>
          </a:bodyPr>
          <a:lstStyle/>
          <a:p>
            <a:r>
              <a:rPr lang="en-US" sz="2800" dirty="0">
                <a:solidFill>
                  <a:schemeClr val="bg1"/>
                </a:solidFill>
              </a:rPr>
              <a:t>“The Book of Mormon is the only book that contains within its covers a promise that by divine power the reader may know with certainty of its truth” </a:t>
            </a:r>
          </a:p>
          <a:p>
            <a:r>
              <a:rPr lang="en-US" sz="1200" dirty="0">
                <a:solidFill>
                  <a:schemeClr val="bg1"/>
                </a:solidFill>
              </a:rPr>
              <a:t>President Gordon B. Hinckley</a:t>
            </a:r>
          </a:p>
        </p:txBody>
      </p:sp>
      <p:pic>
        <p:nvPicPr>
          <p:cNvPr id="3" name="Picture 2">
            <a:extLst>
              <a:ext uri="{FF2B5EF4-FFF2-40B4-BE49-F238E27FC236}">
                <a16:creationId xmlns:a16="http://schemas.microsoft.com/office/drawing/2014/main" id="{DCEC4D73-8512-4942-BC80-A1C03B078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59" y="2184271"/>
            <a:ext cx="3899230" cy="4348788"/>
          </a:xfrm>
          <a:prstGeom prst="rect">
            <a:avLst/>
          </a:prstGeom>
        </p:spPr>
      </p:pic>
      <p:pic>
        <p:nvPicPr>
          <p:cNvPr id="12" name="Picture 11">
            <a:extLst>
              <a:ext uri="{FF2B5EF4-FFF2-40B4-BE49-F238E27FC236}">
                <a16:creationId xmlns:a16="http://schemas.microsoft.com/office/drawing/2014/main" id="{7A2DF31B-2D2B-41DF-8323-D8D841EDA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905" y="136152"/>
            <a:ext cx="1005184" cy="1253378"/>
          </a:xfrm>
          <a:prstGeom prst="rect">
            <a:avLst/>
          </a:prstGeom>
        </p:spPr>
      </p:pic>
    </p:spTree>
    <p:extLst>
      <p:ext uri="{BB962C8B-B14F-4D97-AF65-F5344CB8AC3E}">
        <p14:creationId xmlns:p14="http://schemas.microsoft.com/office/powerpoint/2010/main" val="38681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E8CD81-253E-DB25-093D-D1D11A710A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63630"/>
          </a:xfrm>
          <a:prstGeom prst="rect">
            <a:avLst/>
          </a:prstGeom>
        </p:spPr>
      </p:pic>
      <p:sp>
        <p:nvSpPr>
          <p:cNvPr id="3" name="TextBox 2">
            <a:extLst>
              <a:ext uri="{FF2B5EF4-FFF2-40B4-BE49-F238E27FC236}">
                <a16:creationId xmlns:a16="http://schemas.microsoft.com/office/drawing/2014/main" id="{E02914A4-09AC-111C-233D-306FED8C7723}"/>
              </a:ext>
            </a:extLst>
          </p:cNvPr>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Poor Richard" panose="02080502050505020702" pitchFamily="18" charset="0"/>
              </a:rPr>
              <a:t>Opposition</a:t>
            </a:r>
          </a:p>
        </p:txBody>
      </p:sp>
      <p:sp>
        <p:nvSpPr>
          <p:cNvPr id="4" name="Rectangle 3">
            <a:extLst>
              <a:ext uri="{FF2B5EF4-FFF2-40B4-BE49-F238E27FC236}">
                <a16:creationId xmlns:a16="http://schemas.microsoft.com/office/drawing/2014/main" id="{2C19FC96-8EC0-2447-03D1-8871A4F10271}"/>
              </a:ext>
            </a:extLst>
          </p:cNvPr>
          <p:cNvSpPr/>
          <p:nvPr/>
        </p:nvSpPr>
        <p:spPr>
          <a:xfrm>
            <a:off x="318977" y="2410223"/>
            <a:ext cx="2711302" cy="271130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589B0B-A96D-854E-37BD-705B16B1F602}"/>
              </a:ext>
            </a:extLst>
          </p:cNvPr>
          <p:cNvSpPr/>
          <p:nvPr/>
        </p:nvSpPr>
        <p:spPr>
          <a:xfrm>
            <a:off x="3225210" y="2410223"/>
            <a:ext cx="2711302" cy="271130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D58271-71F4-8ADB-1732-BE0ECE28F9A7}"/>
              </a:ext>
            </a:extLst>
          </p:cNvPr>
          <p:cNvSpPr/>
          <p:nvPr/>
        </p:nvSpPr>
        <p:spPr>
          <a:xfrm>
            <a:off x="6131443" y="2410223"/>
            <a:ext cx="2711302" cy="27113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ABA2A-80B2-1ECB-89B6-63482FD5CE8B}"/>
              </a:ext>
            </a:extLst>
          </p:cNvPr>
          <p:cNvSpPr/>
          <p:nvPr/>
        </p:nvSpPr>
        <p:spPr>
          <a:xfrm>
            <a:off x="9037676" y="2410223"/>
            <a:ext cx="2711302" cy="271130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22C595-082D-9A6C-F600-2825D6FA9C2E}"/>
              </a:ext>
            </a:extLst>
          </p:cNvPr>
          <p:cNvSpPr txBox="1"/>
          <p:nvPr/>
        </p:nvSpPr>
        <p:spPr>
          <a:xfrm>
            <a:off x="3586717" y="899015"/>
            <a:ext cx="6103088" cy="1477328"/>
          </a:xfrm>
          <a:prstGeom prst="rect">
            <a:avLst/>
          </a:prstGeom>
          <a:noFill/>
        </p:spPr>
        <p:txBody>
          <a:bodyPr wrap="square">
            <a:spAutoFit/>
          </a:bodyPr>
          <a:lstStyle/>
          <a:p>
            <a:r>
              <a:rPr lang="en-US" b="0" i="0" dirty="0">
                <a:solidFill>
                  <a:schemeClr val="bg1"/>
                </a:solidFill>
                <a:effectLst/>
                <a:latin typeface="Abadi" panose="020B0604020104020204" pitchFamily="34" charset="0"/>
              </a:rPr>
              <a:t>The colors in this diagram </a:t>
            </a:r>
            <a:r>
              <a:rPr lang="en-US" dirty="0">
                <a:solidFill>
                  <a:schemeClr val="bg1"/>
                </a:solidFill>
                <a:latin typeface="Abadi" panose="020B0604020104020204" pitchFamily="34" charset="0"/>
              </a:rPr>
              <a:t>will</a:t>
            </a:r>
            <a:r>
              <a:rPr lang="en-US" b="0" i="0" dirty="0">
                <a:solidFill>
                  <a:schemeClr val="bg1"/>
                </a:solidFill>
                <a:effectLst/>
                <a:latin typeface="Abadi" panose="020B0604020104020204" pitchFamily="34" charset="0"/>
              </a:rPr>
              <a:t> help you imagine different levels of opposition that a disciple of Jesus Christ might face. Green represents no opposition. Yellow and orange suggests increasing levels of opposition, while red symbolizes the most difficult opposition.</a:t>
            </a:r>
            <a:endParaRPr lang="en-US"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1EA8EBE4-56CF-0399-5F62-9C26F98F0B0A}"/>
              </a:ext>
            </a:extLst>
          </p:cNvPr>
          <p:cNvSpPr txBox="1"/>
          <p:nvPr/>
        </p:nvSpPr>
        <p:spPr>
          <a:xfrm>
            <a:off x="3079899" y="5204932"/>
            <a:ext cx="6103088" cy="523220"/>
          </a:xfrm>
          <a:prstGeom prst="rect">
            <a:avLst/>
          </a:prstGeom>
          <a:noFill/>
        </p:spPr>
        <p:txBody>
          <a:bodyPr wrap="square">
            <a:spAutoFit/>
          </a:bodyPr>
          <a:lstStyle/>
          <a:p>
            <a:pPr algn="ctr"/>
            <a:r>
              <a:rPr lang="en-US" sz="2800" b="0" i="0" dirty="0">
                <a:solidFill>
                  <a:schemeClr val="bg1"/>
                </a:solidFill>
                <a:effectLst/>
                <a:latin typeface="Abadi" panose="020B0604020104020204" pitchFamily="34" charset="0"/>
              </a:rPr>
              <a:t>What Color Do You Represent?</a:t>
            </a:r>
            <a:endParaRPr lang="en-US" sz="2800" dirty="0">
              <a:solidFill>
                <a:schemeClr val="bg1"/>
              </a:solidFill>
              <a:latin typeface="Abadi" panose="020B0604020104020204" pitchFamily="34" charset="0"/>
            </a:endParaRPr>
          </a:p>
        </p:txBody>
      </p:sp>
    </p:spTree>
    <p:extLst>
      <p:ext uri="{BB962C8B-B14F-4D97-AF65-F5344CB8AC3E}">
        <p14:creationId xmlns:p14="http://schemas.microsoft.com/office/powerpoint/2010/main" val="4042764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8395</Words>
  <Application>Microsoft Office PowerPoint</Application>
  <PresentationFormat>Widescreen</PresentationFormat>
  <Paragraphs>586</Paragraphs>
  <Slides>63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Comic Sans MS</vt:lpstr>
      <vt:lpstr>Calibri Light</vt:lpstr>
      <vt:lpstr>Arial</vt:lpstr>
      <vt:lpstr>French Script MT</vt:lpstr>
      <vt:lpstr>Poor Richard</vt:lpstr>
      <vt:lpstr>Tempus Sans ITC</vt:lpstr>
      <vt:lpstr>Abadi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5</cp:revision>
  <dcterms:created xsi:type="dcterms:W3CDTF">2024-01-09T14:23:48Z</dcterms:created>
  <dcterms:modified xsi:type="dcterms:W3CDTF">2024-01-30T16:48:00Z</dcterms:modified>
</cp:coreProperties>
</file>