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92" r:id="rId3"/>
    <p:sldId id="258" r:id="rId4"/>
    <p:sldId id="274" r:id="rId5"/>
    <p:sldId id="293" r:id="rId6"/>
    <p:sldId id="261" r:id="rId7"/>
    <p:sldId id="262" r:id="rId8"/>
    <p:sldId id="263" r:id="rId9"/>
    <p:sldId id="272" r:id="rId10"/>
    <p:sldId id="273" r:id="rId11"/>
    <p:sldId id="264" r:id="rId12"/>
    <p:sldId id="270" r:id="rId13"/>
    <p:sldId id="265" r:id="rId14"/>
    <p:sldId id="271" r:id="rId15"/>
    <p:sldId id="268" r:id="rId16"/>
    <p:sldId id="269" r:id="rId17"/>
    <p:sldId id="275" r:id="rId18"/>
    <p:sldId id="276" r:id="rId19"/>
    <p:sldId id="259" r:id="rId20"/>
    <p:sldId id="260" r:id="rId21"/>
    <p:sldId id="277" r:id="rId22"/>
    <p:sldId id="278" r:id="rId23"/>
    <p:sldId id="279" r:id="rId24"/>
    <p:sldId id="280" r:id="rId25"/>
    <p:sldId id="281" r:id="rId26"/>
    <p:sldId id="282" r:id="rId27"/>
    <p:sldId id="266" r:id="rId28"/>
    <p:sldId id="267" r:id="rId29"/>
    <p:sldId id="283" r:id="rId30"/>
    <p:sldId id="284" r:id="rId31"/>
    <p:sldId id="285" r:id="rId32"/>
    <p:sldId id="286" r:id="rId33"/>
    <p:sldId id="287" r:id="rId34"/>
    <p:sldId id="288" r:id="rId35"/>
    <p:sldId id="289" r:id="rId36"/>
    <p:sldId id="290" r:id="rId37"/>
    <p:sldId id="291" r:id="rId38"/>
  </p:sldIdLst>
  <p:sldSz cx="12192000" cy="6858000"/>
  <p:notesSz cx="6858000" cy="9144000"/>
  <p:embeddedFontLst>
    <p:embeddedFont>
      <p:font typeface="Abadi" panose="020B0604020104020204" pitchFamily="34" charset="0"/>
      <p:regular r:id="rId39"/>
    </p:embeddedFont>
    <p:embeddedFont>
      <p:font typeface="Agency FB" panose="020B0503020202020204" pitchFamily="34" charset="0"/>
      <p:regular r:id="rId40"/>
      <p:bold r:id="rId41"/>
    </p:embeddedFont>
    <p:embeddedFont>
      <p:font typeface="Algerian" panose="04020705040A02060702" pitchFamily="82" charset="0"/>
      <p:regular r:id="rId42"/>
    </p:embeddedFont>
    <p:embeddedFont>
      <p:font typeface="Californian FB" panose="0207040306080B030204" pitchFamily="18" charset="0"/>
      <p:regular r:id="rId43"/>
      <p:bold r:id="rId44"/>
      <p:italic r:id="rId45"/>
    </p:embeddedFont>
    <p:embeddedFont>
      <p:font typeface="Comic Sans MS" panose="030F0702030302020204" pitchFamily="66"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30" autoAdjust="0"/>
    <p:restoredTop sz="94660"/>
  </p:normalViewPr>
  <p:slideViewPr>
    <p:cSldViewPr snapToGrid="0">
      <p:cViewPr varScale="1">
        <p:scale>
          <a:sx n="82" d="100"/>
          <a:sy n="82" d="100"/>
        </p:scale>
        <p:origin x="61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86003-16D6-1BCE-A82E-6D9F218D39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EEFF5C-7533-BE4D-112C-8B702CC029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1868B5-7C34-5B4A-964A-620DE09B5E45}"/>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5" name="Footer Placeholder 4">
            <a:extLst>
              <a:ext uri="{FF2B5EF4-FFF2-40B4-BE49-F238E27FC236}">
                <a16:creationId xmlns:a16="http://schemas.microsoft.com/office/drawing/2014/main" id="{D7888904-3013-BD61-B661-D4F1AFC6B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DD557E-A148-F8AF-73DF-CC682D526702}"/>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1415499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DECF3-03CE-2FDC-EB94-BEF6204D48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83CC33-5D87-6EF2-A61B-CD94A7D617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1342DA-1B76-7819-5FA2-A384B80FED93}"/>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5" name="Footer Placeholder 4">
            <a:extLst>
              <a:ext uri="{FF2B5EF4-FFF2-40B4-BE49-F238E27FC236}">
                <a16:creationId xmlns:a16="http://schemas.microsoft.com/office/drawing/2014/main" id="{31B0F87D-CA11-2503-EBBE-97C434698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8793C-2990-7CD4-6E42-6C5E7E66B29B}"/>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810542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4BAA20-7EFB-416D-EF2A-0D725E3DAF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9C8115-9158-A2BA-80AB-F8D20B581C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BD587-4748-63C2-0A09-16A3A8C19C44}"/>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5" name="Footer Placeholder 4">
            <a:extLst>
              <a:ext uri="{FF2B5EF4-FFF2-40B4-BE49-F238E27FC236}">
                <a16:creationId xmlns:a16="http://schemas.microsoft.com/office/drawing/2014/main" id="{F1365295-C676-1A3E-567F-52C81E876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DC9420-122B-6E43-7C13-478FEF08BB77}"/>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779630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AD29-4460-500C-EB1E-5D2AFC7A4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E152C2-9B43-82CF-73D2-F4F07AF781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79FE8-E4A1-86C1-9603-822D5B7B3DFC}"/>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5" name="Footer Placeholder 4">
            <a:extLst>
              <a:ext uri="{FF2B5EF4-FFF2-40B4-BE49-F238E27FC236}">
                <a16:creationId xmlns:a16="http://schemas.microsoft.com/office/drawing/2014/main" id="{441E056B-0FC9-8687-6E05-0BA91C1B7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BE08D2-6690-AF10-5EEB-710ED0FD577F}"/>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599650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67898-32D4-A138-A5E4-F3EEDBF3DE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B2120A-684A-66F3-D365-30C39EC4CE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8FE04D-4EF5-0EE8-E72A-85E02F95C2C4}"/>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5" name="Footer Placeholder 4">
            <a:extLst>
              <a:ext uri="{FF2B5EF4-FFF2-40B4-BE49-F238E27FC236}">
                <a16:creationId xmlns:a16="http://schemas.microsoft.com/office/drawing/2014/main" id="{7FAA8052-6B4C-BE89-1145-E4158D0A6E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3BBB6-D7A4-D3AD-3528-0F57F51DABD1}"/>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1816453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FA43B-7FD0-3681-B0A5-15E27E1692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63F61-F8A6-E996-2328-C470494306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9C97E9-8488-4212-7AF2-0BC982F71B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D5836A-F183-4FC1-EDC1-F52C2ACB876D}"/>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6" name="Footer Placeholder 5">
            <a:extLst>
              <a:ext uri="{FF2B5EF4-FFF2-40B4-BE49-F238E27FC236}">
                <a16:creationId xmlns:a16="http://schemas.microsoft.com/office/drawing/2014/main" id="{20250AFE-7B0B-AB12-4CEA-F04A6F4DFB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E80D4C-AC46-0E00-73CA-B7C22CD851C9}"/>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348148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B1096-716E-A017-939A-C4493E335A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B6A023-2FD9-33DA-5307-C9D239E9DE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3EA5F-87B1-DBE0-8E2B-0E23F3346F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FD19D1-99E2-E0A0-79CF-D40D78F26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DA7E35-E75B-98C0-8014-8122B3EB69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FD7543-455E-8607-0A22-4BE864FC0B40}"/>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8" name="Footer Placeholder 7">
            <a:extLst>
              <a:ext uri="{FF2B5EF4-FFF2-40B4-BE49-F238E27FC236}">
                <a16:creationId xmlns:a16="http://schemas.microsoft.com/office/drawing/2014/main" id="{92F3EC77-B268-E70B-BFDA-44B815E338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7E26C5-2307-1568-F5F3-5DEDAED1BAB2}"/>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34247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05FB-5BD8-FB99-551D-15DED75B33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A43B9C-CF86-D44B-E6A7-5757FCD61F67}"/>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4" name="Footer Placeholder 3">
            <a:extLst>
              <a:ext uri="{FF2B5EF4-FFF2-40B4-BE49-F238E27FC236}">
                <a16:creationId xmlns:a16="http://schemas.microsoft.com/office/drawing/2014/main" id="{719C6770-3798-C470-17C0-DBDD678356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E73D31-81A3-90DF-25C7-F59312157BB6}"/>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18419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FB4BB-76BC-3854-EB67-E354233417A5}"/>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3" name="Footer Placeholder 2">
            <a:extLst>
              <a:ext uri="{FF2B5EF4-FFF2-40B4-BE49-F238E27FC236}">
                <a16:creationId xmlns:a16="http://schemas.microsoft.com/office/drawing/2014/main" id="{6C777896-4696-182E-2441-A70D7E24C0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F439D1-20DD-D341-68B0-EDFA9EB2A5FA}"/>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3644518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C09A-1630-026A-61F8-4BFE4FD26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C3BE6C-6713-C674-8331-D65ED5118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DC27BC-F622-CA82-FD6F-1DC1516AB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8F14C-0562-F37E-9F08-EC43D8E3A266}"/>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6" name="Footer Placeholder 5">
            <a:extLst>
              <a:ext uri="{FF2B5EF4-FFF2-40B4-BE49-F238E27FC236}">
                <a16:creationId xmlns:a16="http://schemas.microsoft.com/office/drawing/2014/main" id="{601D141C-5E7A-7025-AB50-057D676A57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D6EC8-AEB7-DEA6-C073-4A1C6E7D80F4}"/>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4158617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AA30-5FE9-5ACF-A9BF-8EEB180EEE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401A3-ACA0-B953-69DA-4C73CEE0B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A92BC4-C6C9-B5E5-DF31-C9B4214FD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87FA16-B9FE-4AAD-800D-B848FC2B6EDB}"/>
              </a:ext>
            </a:extLst>
          </p:cNvPr>
          <p:cNvSpPr>
            <a:spLocks noGrp="1"/>
          </p:cNvSpPr>
          <p:nvPr>
            <p:ph type="dt" sz="half" idx="10"/>
          </p:nvPr>
        </p:nvSpPr>
        <p:spPr/>
        <p:txBody>
          <a:bodyPr/>
          <a:lstStyle/>
          <a:p>
            <a:fld id="{A62680B5-829A-422E-95D3-DB02B14E32E2}" type="datetimeFigureOut">
              <a:rPr lang="en-US" smtClean="0"/>
              <a:t>1/30/2024</a:t>
            </a:fld>
            <a:endParaRPr lang="en-US"/>
          </a:p>
        </p:txBody>
      </p:sp>
      <p:sp>
        <p:nvSpPr>
          <p:cNvPr id="6" name="Footer Placeholder 5">
            <a:extLst>
              <a:ext uri="{FF2B5EF4-FFF2-40B4-BE49-F238E27FC236}">
                <a16:creationId xmlns:a16="http://schemas.microsoft.com/office/drawing/2014/main" id="{9A6CC477-B4DC-DEBD-ED67-97D9B34232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2EEBFC-94CE-879E-17EC-B63DE3FB865C}"/>
              </a:ext>
            </a:extLst>
          </p:cNvPr>
          <p:cNvSpPr>
            <a:spLocks noGrp="1"/>
          </p:cNvSpPr>
          <p:nvPr>
            <p:ph type="sldNum" sz="quarter" idx="12"/>
          </p:nvPr>
        </p:nvSpPr>
        <p:spPr/>
        <p:txBody>
          <a:bodyPr/>
          <a:lstStyle/>
          <a:p>
            <a:fld id="{3F8D1EAC-7056-427D-88CE-FC2B9FF9AC24}" type="slidenum">
              <a:rPr lang="en-US" smtClean="0"/>
              <a:t>‹#›</a:t>
            </a:fld>
            <a:endParaRPr lang="en-US"/>
          </a:p>
        </p:txBody>
      </p:sp>
    </p:spTree>
    <p:extLst>
      <p:ext uri="{BB962C8B-B14F-4D97-AF65-F5344CB8AC3E}">
        <p14:creationId xmlns:p14="http://schemas.microsoft.com/office/powerpoint/2010/main" val="319240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F5C619-AFB4-BC52-9255-17E3F3C650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8AD5D8-8006-FDC1-55A5-5B717EF18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E01DC9-7605-00E1-AD3F-C0501588F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62680B5-829A-422E-95D3-DB02B14E32E2}" type="datetimeFigureOut">
              <a:rPr lang="en-US" smtClean="0"/>
              <a:t>1/30/2024</a:t>
            </a:fld>
            <a:endParaRPr lang="en-US"/>
          </a:p>
        </p:txBody>
      </p:sp>
      <p:sp>
        <p:nvSpPr>
          <p:cNvPr id="5" name="Footer Placeholder 4">
            <a:extLst>
              <a:ext uri="{FF2B5EF4-FFF2-40B4-BE49-F238E27FC236}">
                <a16:creationId xmlns:a16="http://schemas.microsoft.com/office/drawing/2014/main" id="{13FD7A2C-C00F-0A0E-B9FD-DC8CF3C63D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C7D6C40-06DA-60DA-46C1-7A95C08BAC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8D1EAC-7056-427D-88CE-FC2B9FF9AC24}" type="slidenum">
              <a:rPr lang="en-US" smtClean="0"/>
              <a:t>‹#›</a:t>
            </a:fld>
            <a:endParaRPr lang="en-US"/>
          </a:p>
        </p:txBody>
      </p:sp>
    </p:spTree>
    <p:extLst>
      <p:ext uri="{BB962C8B-B14F-4D97-AF65-F5344CB8AC3E}">
        <p14:creationId xmlns:p14="http://schemas.microsoft.com/office/powerpoint/2010/main" val="2628681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51.jpg"/><Relationship Id="rId4" Type="http://schemas.openxmlformats.org/officeDocument/2006/relationships/image" Target="../media/image50.jp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6.jpg"/><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52251-B187-74EF-71B7-AEDEBA800026}"/>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E96EBF-B2C7-F768-C66F-3FE8C0B539CB}"/>
              </a:ext>
            </a:extLst>
          </p:cNvPr>
          <p:cNvSpPr txBox="1"/>
          <p:nvPr/>
        </p:nvSpPr>
        <p:spPr>
          <a:xfrm>
            <a:off x="1752600" y="671120"/>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Moroni 10</a:t>
            </a:r>
          </a:p>
        </p:txBody>
      </p:sp>
      <p:grpSp>
        <p:nvGrpSpPr>
          <p:cNvPr id="87" name="Group 86">
            <a:extLst>
              <a:ext uri="{FF2B5EF4-FFF2-40B4-BE49-F238E27FC236}">
                <a16:creationId xmlns:a16="http://schemas.microsoft.com/office/drawing/2014/main" id="{AAE0874F-CBE2-1077-65BE-77594F492D8A}"/>
              </a:ext>
            </a:extLst>
          </p:cNvPr>
          <p:cNvGrpSpPr/>
          <p:nvPr/>
        </p:nvGrpSpPr>
        <p:grpSpPr>
          <a:xfrm>
            <a:off x="5270738" y="2178227"/>
            <a:ext cx="1650524" cy="3872381"/>
            <a:chOff x="1600200" y="4114800"/>
            <a:chExt cx="1981200" cy="4648200"/>
          </a:xfrm>
        </p:grpSpPr>
        <p:grpSp>
          <p:nvGrpSpPr>
            <p:cNvPr id="88" name="Group 285">
              <a:extLst>
                <a:ext uri="{FF2B5EF4-FFF2-40B4-BE49-F238E27FC236}">
                  <a16:creationId xmlns:a16="http://schemas.microsoft.com/office/drawing/2014/main" id="{77636119-CD25-99EC-343F-0BFD028E0D49}"/>
                </a:ext>
              </a:extLst>
            </p:cNvPr>
            <p:cNvGrpSpPr/>
            <p:nvPr/>
          </p:nvGrpSpPr>
          <p:grpSpPr>
            <a:xfrm rot="17194410">
              <a:off x="2602773" y="8085383"/>
              <a:ext cx="509454" cy="722914"/>
              <a:chOff x="4934260" y="5008578"/>
              <a:chExt cx="373811" cy="553131"/>
            </a:xfrm>
          </p:grpSpPr>
          <p:sp>
            <p:nvSpPr>
              <p:cNvPr id="111" name="Oval 110">
                <a:extLst>
                  <a:ext uri="{FF2B5EF4-FFF2-40B4-BE49-F238E27FC236}">
                    <a16:creationId xmlns:a16="http://schemas.microsoft.com/office/drawing/2014/main" id="{65EEAE1A-A0E1-8E0A-B2A7-44F33FA5428C}"/>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A0D451C1-680C-1A9D-863B-16AD3F4E137E}"/>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284">
              <a:extLst>
                <a:ext uri="{FF2B5EF4-FFF2-40B4-BE49-F238E27FC236}">
                  <a16:creationId xmlns:a16="http://schemas.microsoft.com/office/drawing/2014/main" id="{97B2FD8C-17B2-3C15-0220-EAAC9A939D8D}"/>
                </a:ext>
              </a:extLst>
            </p:cNvPr>
            <p:cNvGrpSpPr/>
            <p:nvPr/>
          </p:nvGrpSpPr>
          <p:grpSpPr>
            <a:xfrm>
              <a:off x="2057400" y="8077200"/>
              <a:ext cx="533400" cy="685800"/>
              <a:chOff x="4934260" y="5008578"/>
              <a:chExt cx="373811" cy="553131"/>
            </a:xfrm>
          </p:grpSpPr>
          <p:sp>
            <p:nvSpPr>
              <p:cNvPr id="109" name="Oval 108">
                <a:extLst>
                  <a:ext uri="{FF2B5EF4-FFF2-40B4-BE49-F238E27FC236}">
                    <a16:creationId xmlns:a16="http://schemas.microsoft.com/office/drawing/2014/main" id="{B0360EB0-E9A9-089E-9018-385D6807F297}"/>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68347F7E-C796-1E4F-C29D-7F7B0E4AEE84}"/>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11">
              <a:extLst>
                <a:ext uri="{FF2B5EF4-FFF2-40B4-BE49-F238E27FC236}">
                  <a16:creationId xmlns:a16="http://schemas.microsoft.com/office/drawing/2014/main" id="{8CC4492F-31E1-BAA1-B5FD-AFBC1115DDDB}"/>
                </a:ext>
              </a:extLst>
            </p:cNvPr>
            <p:cNvGrpSpPr/>
            <p:nvPr/>
          </p:nvGrpSpPr>
          <p:grpSpPr>
            <a:xfrm>
              <a:off x="1600200" y="5638800"/>
              <a:ext cx="1981200" cy="2743200"/>
              <a:chOff x="4419600" y="2060454"/>
              <a:chExt cx="3045502" cy="4187946"/>
            </a:xfrm>
          </p:grpSpPr>
          <p:sp>
            <p:nvSpPr>
              <p:cNvPr id="100" name="Oval 99">
                <a:extLst>
                  <a:ext uri="{FF2B5EF4-FFF2-40B4-BE49-F238E27FC236}">
                    <a16:creationId xmlns:a16="http://schemas.microsoft.com/office/drawing/2014/main" id="{F8DF82F9-7877-565D-23CA-74B8D6812A08}"/>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65DBDD35-BF66-CA3D-A147-AD2BD8EEAD12}"/>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a:extLst>
                  <a:ext uri="{FF2B5EF4-FFF2-40B4-BE49-F238E27FC236}">
                    <a16:creationId xmlns:a16="http://schemas.microsoft.com/office/drawing/2014/main" id="{75074F03-83CA-A154-72ED-5062429F0568}"/>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18FFA55D-1853-9832-457D-ECF2B45E4D61}"/>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rapezoid 103">
                <a:extLst>
                  <a:ext uri="{FF2B5EF4-FFF2-40B4-BE49-F238E27FC236}">
                    <a16:creationId xmlns:a16="http://schemas.microsoft.com/office/drawing/2014/main" id="{253EDF72-44F7-E82A-7588-F1CF2E38EB6B}"/>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a:extLst>
                  <a:ext uri="{FF2B5EF4-FFF2-40B4-BE49-F238E27FC236}">
                    <a16:creationId xmlns:a16="http://schemas.microsoft.com/office/drawing/2014/main" id="{3EA4C942-EDD6-31CF-6DB0-0170475B3EBE}"/>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2D8D889-31D5-16D2-1622-F773409098ED}"/>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182A98B4-5C24-074E-ACF1-CCF5E64B3278}"/>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155EC9D8-7260-410A-F28D-1135CE3F4DFE}"/>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Rounded Rectangle 6">
              <a:extLst>
                <a:ext uri="{FF2B5EF4-FFF2-40B4-BE49-F238E27FC236}">
                  <a16:creationId xmlns:a16="http://schemas.microsoft.com/office/drawing/2014/main" id="{9728AA12-2C57-21FB-72CF-FBBA76EED9BF}"/>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7">
              <a:extLst>
                <a:ext uri="{FF2B5EF4-FFF2-40B4-BE49-F238E27FC236}">
                  <a16:creationId xmlns:a16="http://schemas.microsoft.com/office/drawing/2014/main" id="{52CC778F-E4A7-060F-8D53-4FB0325599B2}"/>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 Diagonal Corner Rectangle 8">
              <a:extLst>
                <a:ext uri="{FF2B5EF4-FFF2-40B4-BE49-F238E27FC236}">
                  <a16:creationId xmlns:a16="http://schemas.microsoft.com/office/drawing/2014/main" id="{CB1E6CC7-1A9A-10F2-5F8E-66D7616B3FED}"/>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 Diagonal Corner Rectangle 9">
              <a:extLst>
                <a:ext uri="{FF2B5EF4-FFF2-40B4-BE49-F238E27FC236}">
                  <a16:creationId xmlns:a16="http://schemas.microsoft.com/office/drawing/2014/main" id="{9E8AE86D-326E-3352-32D9-BE2762775905}"/>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0DF609E1-8A32-D986-D7E7-0CEED61B7483}"/>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B591334-AAA2-BA9E-F9BD-CE330FF06E06}"/>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 Diagonal Corner Rectangle 12">
              <a:extLst>
                <a:ext uri="{FF2B5EF4-FFF2-40B4-BE49-F238E27FC236}">
                  <a16:creationId xmlns:a16="http://schemas.microsoft.com/office/drawing/2014/main" id="{E7B54B72-DFB7-0119-E3C5-614199C57B1B}"/>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Diagonal Corner Rectangle 13">
              <a:extLst>
                <a:ext uri="{FF2B5EF4-FFF2-40B4-BE49-F238E27FC236}">
                  <a16:creationId xmlns:a16="http://schemas.microsoft.com/office/drawing/2014/main" id="{F0CE2A1C-2992-3041-916D-B5E4640AED71}"/>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14">
              <a:extLst>
                <a:ext uri="{FF2B5EF4-FFF2-40B4-BE49-F238E27FC236}">
                  <a16:creationId xmlns:a16="http://schemas.microsoft.com/office/drawing/2014/main" id="{B37A9FD4-07D7-5F72-286E-92560ED9EB41}"/>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4206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94435B-D085-475D-92C5-A6741669B2A0}"/>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7264" y="6508872"/>
            <a:ext cx="2667000" cy="369332"/>
          </a:xfrm>
          <a:prstGeom prst="rect">
            <a:avLst/>
          </a:prstGeom>
          <a:noFill/>
        </p:spPr>
        <p:txBody>
          <a:bodyPr wrap="square" rtlCol="0">
            <a:spAutoFit/>
          </a:bodyPr>
          <a:lstStyle/>
          <a:p>
            <a:r>
              <a:rPr lang="en-US" dirty="0">
                <a:solidFill>
                  <a:schemeClr val="bg1"/>
                </a:solidFill>
              </a:rPr>
              <a:t>Moroni 10:4</a:t>
            </a:r>
          </a:p>
        </p:txBody>
      </p:sp>
      <p:sp>
        <p:nvSpPr>
          <p:cNvPr id="8" name="TextBox 7"/>
          <p:cNvSpPr txBox="1"/>
          <p:nvPr/>
        </p:nvSpPr>
        <p:spPr>
          <a:xfrm>
            <a:off x="407764" y="345948"/>
            <a:ext cx="6187823" cy="3046988"/>
          </a:xfrm>
          <a:prstGeom prst="rect">
            <a:avLst/>
          </a:prstGeom>
          <a:noFill/>
        </p:spPr>
        <p:txBody>
          <a:bodyPr wrap="square" rtlCol="0">
            <a:spAutoFit/>
          </a:bodyPr>
          <a:lstStyle/>
          <a:p>
            <a:pPr fontAlgn="base"/>
            <a:r>
              <a:rPr lang="en-US" sz="2400" b="0" i="0" dirty="0">
                <a:solidFill>
                  <a:schemeClr val="bg1"/>
                </a:solidFill>
                <a:effectLst/>
                <a:latin typeface="Abadi" panose="020B0604020104020204" pitchFamily="34" charset="0"/>
              </a:rPr>
              <a:t>“I had no spectacular manifestation, but I felt at peace and went to bed. Several hours later I awoke with a distinct thought: ‘Joseph Smith is a true prophet, and the Book of Mormon is true.’ The thought was accompanied by indescribable peace. I fell asleep again, only to awake later with the exact same thought and feeling.</a:t>
            </a:r>
            <a:endParaRPr lang="en-US" sz="2400" dirty="0">
              <a:solidFill>
                <a:schemeClr val="bg1"/>
              </a:solidFill>
            </a:endParaRPr>
          </a:p>
        </p:txBody>
      </p:sp>
      <p:sp>
        <p:nvSpPr>
          <p:cNvPr id="2" name="Rectangle 1">
            <a:extLst>
              <a:ext uri="{FF2B5EF4-FFF2-40B4-BE49-F238E27FC236}">
                <a16:creationId xmlns:a16="http://schemas.microsoft.com/office/drawing/2014/main" id="{73C6F93E-E9FE-4716-9217-4B8DD6445808}"/>
              </a:ext>
            </a:extLst>
          </p:cNvPr>
          <p:cNvSpPr/>
          <p:nvPr/>
        </p:nvSpPr>
        <p:spPr>
          <a:xfrm>
            <a:off x="5893117" y="4497428"/>
            <a:ext cx="6096000" cy="1785104"/>
          </a:xfrm>
          <a:prstGeom prst="rect">
            <a:avLst/>
          </a:prstGeom>
        </p:spPr>
        <p:txBody>
          <a:bodyPr>
            <a:spAutoFit/>
          </a:bodyPr>
          <a:lstStyle/>
          <a:p>
            <a:r>
              <a:rPr lang="en-US" sz="2400" b="0" i="0" dirty="0">
                <a:solidFill>
                  <a:schemeClr val="bg1"/>
                </a:solidFill>
                <a:effectLst/>
                <a:latin typeface="Abadi" panose="020B0604020104020204" pitchFamily="34" charset="0"/>
              </a:rPr>
              <a:t>“Since that time, I have never doubted that Joseph Smith is a true prophet. I know that this is the Savior’s work and that Heavenly Father will answer our sincere petitions.”</a:t>
            </a:r>
          </a:p>
          <a:p>
            <a:r>
              <a:rPr lang="en-US" sz="1400" b="0" i="0" dirty="0">
                <a:solidFill>
                  <a:schemeClr val="bg1"/>
                </a:solidFill>
                <a:effectLst/>
                <a:latin typeface="Abadi" panose="020B0604020104020204" pitchFamily="34" charset="0"/>
              </a:rPr>
              <a:t>Rodolfo Armando Pérez Bonilla</a:t>
            </a:r>
            <a:endParaRPr lang="en-US" sz="1400" dirty="0">
              <a:solidFill>
                <a:schemeClr val="bg1"/>
              </a:solidFill>
            </a:endParaRPr>
          </a:p>
        </p:txBody>
      </p:sp>
      <p:pic>
        <p:nvPicPr>
          <p:cNvPr id="4" name="Picture 3">
            <a:extLst>
              <a:ext uri="{FF2B5EF4-FFF2-40B4-BE49-F238E27FC236}">
                <a16:creationId xmlns:a16="http://schemas.microsoft.com/office/drawing/2014/main" id="{380CE0CC-44F8-4B0D-BD88-89269EA4CC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4762" y="421580"/>
            <a:ext cx="2628900" cy="3571875"/>
          </a:xfrm>
          <a:prstGeom prst="rect">
            <a:avLst/>
          </a:prstGeom>
        </p:spPr>
      </p:pic>
      <p:pic>
        <p:nvPicPr>
          <p:cNvPr id="7" name="Picture 6">
            <a:extLst>
              <a:ext uri="{FF2B5EF4-FFF2-40B4-BE49-F238E27FC236}">
                <a16:creationId xmlns:a16="http://schemas.microsoft.com/office/drawing/2014/main" id="{5D0FC742-EE2D-4933-9251-49567FA30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889" y="3236832"/>
            <a:ext cx="2724150" cy="3314700"/>
          </a:xfrm>
          <a:prstGeom prst="rect">
            <a:avLst/>
          </a:prstGeom>
        </p:spPr>
      </p:pic>
    </p:spTree>
    <p:extLst>
      <p:ext uri="{BB962C8B-B14F-4D97-AF65-F5344CB8AC3E}">
        <p14:creationId xmlns:p14="http://schemas.microsoft.com/office/powerpoint/2010/main" val="571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11640CE-F746-4F4E-9F41-B7C31B9E6441}"/>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2600" y="1"/>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Doctrinal Mastery</a:t>
            </a:r>
          </a:p>
        </p:txBody>
      </p:sp>
      <p:sp>
        <p:nvSpPr>
          <p:cNvPr id="17" name="Rectangle 16"/>
          <p:cNvSpPr/>
          <p:nvPr/>
        </p:nvSpPr>
        <p:spPr>
          <a:xfrm>
            <a:off x="5487924" y="1447801"/>
            <a:ext cx="6473952" cy="4832092"/>
          </a:xfrm>
          <a:prstGeom prst="rect">
            <a:avLst/>
          </a:prstGeom>
        </p:spPr>
        <p:txBody>
          <a:bodyPr wrap="square">
            <a:spAutoFit/>
          </a:bodyPr>
          <a:lstStyle/>
          <a:p>
            <a:pPr fontAlgn="base"/>
            <a:r>
              <a:rPr lang="en-US" sz="2800" dirty="0">
                <a:solidFill>
                  <a:schemeClr val="bg1"/>
                </a:solidFill>
              </a:rPr>
              <a:t>And when ye shall receive these things, I would exhort you that ye would ask God, the Eternal Father, in the name of Christ, if these things are not true; and if ye shall ask with a sincere heart, with real intent, having faith in Christ, he will manifest the truth of it unto you, by the power of the Holy Ghost.</a:t>
            </a:r>
          </a:p>
          <a:p>
            <a:pPr fontAlgn="base"/>
            <a:r>
              <a:rPr lang="en-US" sz="2800" dirty="0">
                <a:solidFill>
                  <a:schemeClr val="bg1"/>
                </a:solidFill>
              </a:rPr>
              <a:t> </a:t>
            </a:r>
          </a:p>
          <a:p>
            <a:pPr fontAlgn="base"/>
            <a:r>
              <a:rPr lang="en-US" sz="2800" dirty="0">
                <a:solidFill>
                  <a:schemeClr val="bg1"/>
                </a:solidFill>
              </a:rPr>
              <a:t>And by the power of the Holy Ghost ye may know the truth of all things.</a:t>
            </a:r>
          </a:p>
        </p:txBody>
      </p:sp>
      <p:grpSp>
        <p:nvGrpSpPr>
          <p:cNvPr id="18" name="Group 17"/>
          <p:cNvGrpSpPr/>
          <p:nvPr/>
        </p:nvGrpSpPr>
        <p:grpSpPr>
          <a:xfrm>
            <a:off x="481805" y="1512793"/>
            <a:ext cx="3480595" cy="3908613"/>
            <a:chOff x="2927538" y="2667000"/>
            <a:chExt cx="3240443" cy="3931920"/>
          </a:xfrm>
        </p:grpSpPr>
        <p:grpSp>
          <p:nvGrpSpPr>
            <p:cNvPr id="19" name="Group 13"/>
            <p:cNvGrpSpPr/>
            <p:nvPr/>
          </p:nvGrpSpPr>
          <p:grpSpPr>
            <a:xfrm>
              <a:off x="3048000" y="2667000"/>
              <a:ext cx="2971800" cy="3931920"/>
              <a:chOff x="152400" y="152400"/>
              <a:chExt cx="4953000" cy="6553200"/>
            </a:xfrm>
          </p:grpSpPr>
          <p:sp>
            <p:nvSpPr>
              <p:cNvPr id="23" name="Rounded Rectangle 22"/>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2927538" y="3879398"/>
              <a:ext cx="3240443" cy="650185"/>
            </a:xfrm>
            <a:prstGeom prst="rect">
              <a:avLst/>
            </a:prstGeom>
            <a:noFill/>
          </p:spPr>
          <p:txBody>
            <a:bodyPr wrap="square" rtlCol="0">
              <a:spAutoFit/>
            </a:bodyPr>
            <a:lstStyle/>
            <a:p>
              <a:pPr algn="ctr"/>
              <a:r>
                <a:rPr lang="en-US" sz="3600" dirty="0">
                  <a:solidFill>
                    <a:srgbClr val="FFC000"/>
                  </a:solidFill>
                  <a:latin typeface="Californian FB" pitchFamily="18" charset="0"/>
                </a:rPr>
                <a:t>Moroni 10:4-5</a:t>
              </a:r>
            </a:p>
          </p:txBody>
        </p:sp>
        <p:sp>
          <p:nvSpPr>
            <p:cNvPr id="21" name="TextBox 20"/>
            <p:cNvSpPr txBox="1"/>
            <p:nvPr/>
          </p:nvSpPr>
          <p:spPr>
            <a:xfrm>
              <a:off x="3124200" y="5257800"/>
              <a:ext cx="2667001" cy="671899"/>
            </a:xfrm>
            <a:prstGeom prst="rect">
              <a:avLst/>
            </a:prstGeom>
            <a:noFill/>
          </p:spPr>
          <p:txBody>
            <a:bodyPr wrap="square" rtlCol="0">
              <a:spAutoFit/>
            </a:bodyPr>
            <a:lstStyle/>
            <a:p>
              <a:pPr algn="ctr"/>
              <a:endParaRPr lang="en-US" sz="1600" dirty="0">
                <a:solidFill>
                  <a:srgbClr val="FFC000"/>
                </a:solidFill>
                <a:latin typeface="Californian FB" pitchFamily="18" charset="0"/>
              </a:endParaRPr>
            </a:p>
          </p:txBody>
        </p:sp>
        <p:cxnSp>
          <p:nvCxnSpPr>
            <p:cNvPr id="22" name="Straight Connector 21"/>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Right Arrow 25"/>
          <p:cNvSpPr/>
          <p:nvPr/>
        </p:nvSpPr>
        <p:spPr>
          <a:xfrm>
            <a:off x="3962400" y="3200400"/>
            <a:ext cx="1295400" cy="5334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90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000" fill="hold"/>
                                        <p:tgtEl>
                                          <p:spTgt spid="26"/>
                                        </p:tgtEl>
                                        <p:attrNameLst>
                                          <p:attrName>ppt_x</p:attrName>
                                        </p:attrNameLst>
                                      </p:cBhvr>
                                      <p:tavLst>
                                        <p:tav tm="0">
                                          <p:val>
                                            <p:strVal val="0-#ppt_w/2"/>
                                          </p:val>
                                        </p:tav>
                                        <p:tav tm="100000">
                                          <p:val>
                                            <p:strVal val="#ppt_x"/>
                                          </p:val>
                                        </p:tav>
                                      </p:tavLst>
                                    </p:anim>
                                    <p:anim calcmode="lin" valueType="num">
                                      <p:cBhvr additive="base">
                                        <p:cTn id="12" dur="2000" fill="hold"/>
                                        <p:tgtEl>
                                          <p:spTgt spid="26"/>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94435B-D085-475D-92C5-A6741669B2A0}"/>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7264" y="6508872"/>
            <a:ext cx="2667000" cy="369332"/>
          </a:xfrm>
          <a:prstGeom prst="rect">
            <a:avLst/>
          </a:prstGeom>
          <a:noFill/>
        </p:spPr>
        <p:txBody>
          <a:bodyPr wrap="square" rtlCol="0">
            <a:spAutoFit/>
          </a:bodyPr>
          <a:lstStyle/>
          <a:p>
            <a:r>
              <a:rPr lang="en-US" dirty="0">
                <a:solidFill>
                  <a:schemeClr val="bg1"/>
                </a:solidFill>
              </a:rPr>
              <a:t>Moroni 10:4</a:t>
            </a:r>
          </a:p>
        </p:txBody>
      </p:sp>
      <p:pic>
        <p:nvPicPr>
          <p:cNvPr id="7" name="Picture 6">
            <a:extLst>
              <a:ext uri="{FF2B5EF4-FFF2-40B4-BE49-F238E27FC236}">
                <a16:creationId xmlns:a16="http://schemas.microsoft.com/office/drawing/2014/main" id="{1BF42552-9DF8-433E-8DA4-D45D12B68C17}"/>
              </a:ext>
            </a:extLst>
          </p:cNvPr>
          <p:cNvPicPr>
            <a:picLocks noChangeAspect="1"/>
          </p:cNvPicPr>
          <p:nvPr/>
        </p:nvPicPr>
        <p:blipFill rotWithShape="1">
          <a:blip r:embed="rId2">
            <a:extLst>
              <a:ext uri="{28A0092B-C50C-407E-A947-70E740481C1C}">
                <a14:useLocalDpi xmlns:a14="http://schemas.microsoft.com/office/drawing/2010/main" val="0"/>
              </a:ext>
            </a:extLst>
          </a:blip>
          <a:srcRect l="19050" t="4898" r="22713"/>
          <a:stretch/>
        </p:blipFill>
        <p:spPr>
          <a:xfrm>
            <a:off x="6708170" y="2395728"/>
            <a:ext cx="5105878" cy="4297810"/>
          </a:xfrm>
          <a:prstGeom prst="rect">
            <a:avLst/>
          </a:prstGeom>
        </p:spPr>
      </p:pic>
      <p:sp>
        <p:nvSpPr>
          <p:cNvPr id="2" name="Rectangle 1">
            <a:extLst>
              <a:ext uri="{FF2B5EF4-FFF2-40B4-BE49-F238E27FC236}">
                <a16:creationId xmlns:a16="http://schemas.microsoft.com/office/drawing/2014/main" id="{0CF270AF-068E-410B-936F-20991F239E60}"/>
              </a:ext>
            </a:extLst>
          </p:cNvPr>
          <p:cNvSpPr/>
          <p:nvPr/>
        </p:nvSpPr>
        <p:spPr>
          <a:xfrm>
            <a:off x="377952" y="424029"/>
            <a:ext cx="6452138" cy="2677656"/>
          </a:xfrm>
          <a:prstGeom prst="rect">
            <a:avLst/>
          </a:prstGeom>
        </p:spPr>
        <p:txBody>
          <a:bodyPr wrap="square">
            <a:spAutoFit/>
          </a:bodyPr>
          <a:lstStyle/>
          <a:p>
            <a:r>
              <a:rPr lang="en-US" sz="2800" b="1" i="0" dirty="0">
                <a:solidFill>
                  <a:schemeClr val="bg1"/>
                </a:solidFill>
                <a:effectLst/>
                <a:latin typeface="Abadi" panose="020B0604020104020204" pitchFamily="34" charset="0"/>
              </a:rPr>
              <a:t>If we </a:t>
            </a:r>
            <a:r>
              <a:rPr lang="en-US" sz="2800" b="1" dirty="0">
                <a:solidFill>
                  <a:schemeClr val="bg1"/>
                </a:solidFill>
                <a:latin typeface="Abadi" panose="020B0604020104020204" pitchFamily="34" charset="0"/>
              </a:rPr>
              <a:t>read the Book of Mormon</a:t>
            </a:r>
            <a:r>
              <a:rPr lang="en-US" sz="2800" b="1" i="0" dirty="0">
                <a:solidFill>
                  <a:schemeClr val="bg1"/>
                </a:solidFill>
                <a:effectLst/>
                <a:latin typeface="Abadi" panose="020B0604020104020204" pitchFamily="34" charset="0"/>
              </a:rPr>
              <a:t>, remember and ponder the Lord’s mercy, and ask God sincerely with faith in Jesus Christ, then we will receive a testimony of the Book of Mormon by the power of the Holy Ghost.</a:t>
            </a:r>
            <a:endParaRPr lang="en-US" sz="2800" dirty="0">
              <a:solidFill>
                <a:schemeClr val="bg1"/>
              </a:solidFill>
              <a:latin typeface="Abadi" panose="020B0604020104020204" pitchFamily="34" charset="0"/>
            </a:endParaRPr>
          </a:p>
        </p:txBody>
      </p:sp>
    </p:spTree>
    <p:extLst>
      <p:ext uri="{BB962C8B-B14F-4D97-AF65-F5344CB8AC3E}">
        <p14:creationId xmlns:p14="http://schemas.microsoft.com/office/powerpoint/2010/main" val="1002852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8A2C0A-4D7D-400B-8BEE-C4270CCEA3AF}"/>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2600" y="1"/>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Receive</a:t>
            </a:r>
          </a:p>
        </p:txBody>
      </p:sp>
      <p:sp>
        <p:nvSpPr>
          <p:cNvPr id="14" name="TextBox 13"/>
          <p:cNvSpPr txBox="1"/>
          <p:nvPr/>
        </p:nvSpPr>
        <p:spPr>
          <a:xfrm>
            <a:off x="243840" y="6488668"/>
            <a:ext cx="3962400" cy="369332"/>
          </a:xfrm>
          <a:prstGeom prst="rect">
            <a:avLst/>
          </a:prstGeom>
          <a:noFill/>
        </p:spPr>
        <p:txBody>
          <a:bodyPr wrap="square" rtlCol="0">
            <a:spAutoFit/>
          </a:bodyPr>
          <a:lstStyle/>
          <a:p>
            <a:r>
              <a:rPr lang="en-US" dirty="0">
                <a:solidFill>
                  <a:schemeClr val="bg1"/>
                </a:solidFill>
              </a:rPr>
              <a:t>Moroni 10:27-29   Ezra Taft Benson</a:t>
            </a:r>
          </a:p>
        </p:txBody>
      </p:sp>
      <p:grpSp>
        <p:nvGrpSpPr>
          <p:cNvPr id="16" name="Group 15"/>
          <p:cNvGrpSpPr/>
          <p:nvPr/>
        </p:nvGrpSpPr>
        <p:grpSpPr>
          <a:xfrm>
            <a:off x="566928" y="568012"/>
            <a:ext cx="3962400" cy="1828800"/>
            <a:chOff x="965200" y="2286000"/>
            <a:chExt cx="7264400" cy="2743200"/>
          </a:xfrm>
        </p:grpSpPr>
        <p:grpSp>
          <p:nvGrpSpPr>
            <p:cNvPr id="18" name="Group 18"/>
            <p:cNvGrpSpPr/>
            <p:nvPr/>
          </p:nvGrpSpPr>
          <p:grpSpPr>
            <a:xfrm>
              <a:off x="965200" y="2286000"/>
              <a:ext cx="7264400" cy="2743200"/>
              <a:chOff x="965200" y="2286000"/>
              <a:chExt cx="7327900" cy="2743200"/>
            </a:xfrm>
          </p:grpSpPr>
          <p:sp>
            <p:nvSpPr>
              <p:cNvPr id="27" name="Rectangle 26"/>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8" idx="1"/>
                <a:endCxn id="28"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104900" y="2400300"/>
              <a:ext cx="7010401" cy="2354490"/>
            </a:xfrm>
            <a:prstGeom prst="rect">
              <a:avLst/>
            </a:prstGeom>
            <a:noFill/>
          </p:spPr>
          <p:txBody>
            <a:bodyPr wrap="square" rtlCol="0">
              <a:spAutoFit/>
            </a:bodyPr>
            <a:lstStyle/>
            <a:p>
              <a:pPr algn="ctr"/>
              <a:r>
                <a:rPr lang="en-US" sz="2400" dirty="0">
                  <a:solidFill>
                    <a:schemeClr val="bg1"/>
                  </a:solidFill>
                </a:rPr>
                <a:t>Those who have received the Book of Mormon will be accountable to God for how they respond to it</a:t>
              </a:r>
            </a:p>
          </p:txBody>
        </p:sp>
      </p:grpSp>
      <p:sp>
        <p:nvSpPr>
          <p:cNvPr id="34" name="Rectangle 33"/>
          <p:cNvSpPr/>
          <p:nvPr/>
        </p:nvSpPr>
        <p:spPr>
          <a:xfrm>
            <a:off x="243840" y="2719762"/>
            <a:ext cx="4398264" cy="2862322"/>
          </a:xfrm>
          <a:prstGeom prst="rect">
            <a:avLst/>
          </a:prstGeom>
        </p:spPr>
        <p:txBody>
          <a:bodyPr wrap="square">
            <a:spAutoFit/>
          </a:bodyPr>
          <a:lstStyle/>
          <a:p>
            <a:r>
              <a:rPr lang="en-US" sz="2000" dirty="0">
                <a:solidFill>
                  <a:schemeClr val="bg1"/>
                </a:solidFill>
              </a:rPr>
              <a:t>“After indicating that those who receive the Book of Mormon with faith, working righteousness, will receive a crown of eternal glory (see D&amp;C 20:14), </a:t>
            </a:r>
          </a:p>
          <a:p>
            <a:endParaRPr lang="en-US" sz="2000" dirty="0">
              <a:solidFill>
                <a:schemeClr val="bg1"/>
              </a:solidFill>
            </a:endParaRPr>
          </a:p>
          <a:p>
            <a:r>
              <a:rPr lang="en-US" sz="2000" dirty="0">
                <a:solidFill>
                  <a:schemeClr val="bg1"/>
                </a:solidFill>
              </a:rPr>
              <a:t>the Lord follows with this warning: “But those who harden their hearts in unbelief, and reject it, it shall turn to their own condemnation.” (D&amp;C 20:15.)</a:t>
            </a:r>
          </a:p>
        </p:txBody>
      </p:sp>
      <p:sp>
        <p:nvSpPr>
          <p:cNvPr id="35" name="Rectangle 34"/>
          <p:cNvSpPr/>
          <p:nvPr/>
        </p:nvSpPr>
        <p:spPr>
          <a:xfrm>
            <a:off x="5226341" y="2903377"/>
            <a:ext cx="6721819" cy="2862322"/>
          </a:xfrm>
          <a:prstGeom prst="rect">
            <a:avLst/>
          </a:prstGeom>
        </p:spPr>
        <p:txBody>
          <a:bodyPr wrap="square">
            <a:spAutoFit/>
          </a:bodyPr>
          <a:lstStyle/>
          <a:p>
            <a:r>
              <a:rPr lang="en-US" sz="2000" dirty="0">
                <a:solidFill>
                  <a:schemeClr val="bg1"/>
                </a:solidFill>
              </a:rPr>
              <a:t>“The word </a:t>
            </a:r>
            <a:r>
              <a:rPr lang="en-US" sz="2000" i="1" dirty="0">
                <a:solidFill>
                  <a:schemeClr val="bg1"/>
                </a:solidFill>
              </a:rPr>
              <a:t>testament</a:t>
            </a:r>
            <a:r>
              <a:rPr lang="en-US" sz="2000" dirty="0">
                <a:solidFill>
                  <a:schemeClr val="bg1"/>
                </a:solidFill>
              </a:rPr>
              <a:t> is the English rendering of a Greek word that can also be translated as </a:t>
            </a:r>
            <a:r>
              <a:rPr lang="en-US" sz="2000" i="1" dirty="0">
                <a:solidFill>
                  <a:schemeClr val="bg1"/>
                </a:solidFill>
              </a:rPr>
              <a:t>covenant.</a:t>
            </a:r>
            <a:r>
              <a:rPr lang="en-US" sz="2000" dirty="0">
                <a:solidFill>
                  <a:schemeClr val="bg1"/>
                </a:solidFill>
              </a:rPr>
              <a:t> Is this what the Lord meant when He called the Book of Mormon the “new covenant”? </a:t>
            </a:r>
          </a:p>
          <a:p>
            <a:endParaRPr lang="en-US" sz="2000" dirty="0">
              <a:solidFill>
                <a:schemeClr val="bg1"/>
              </a:solidFill>
            </a:endParaRPr>
          </a:p>
          <a:p>
            <a:r>
              <a:rPr lang="en-US" sz="2000" dirty="0">
                <a:solidFill>
                  <a:schemeClr val="bg1"/>
                </a:solidFill>
              </a:rPr>
              <a:t>It is indeed another testament or witness of Jesus. This is one of the reasons why we have recently added the words </a:t>
            </a:r>
            <a:r>
              <a:rPr lang="en-US" sz="2000" i="1" dirty="0">
                <a:solidFill>
                  <a:schemeClr val="bg1"/>
                </a:solidFill>
              </a:rPr>
              <a:t>Another Testament of Jesus Christ</a:t>
            </a:r>
            <a:r>
              <a:rPr lang="en-US" sz="2000" dirty="0">
                <a:solidFill>
                  <a:schemeClr val="bg1"/>
                </a:solidFill>
              </a:rPr>
              <a:t> to the title of the Book of Mormon.”</a:t>
            </a:r>
          </a:p>
        </p:txBody>
      </p:sp>
      <p:pic>
        <p:nvPicPr>
          <p:cNvPr id="3" name="Picture 2">
            <a:extLst>
              <a:ext uri="{FF2B5EF4-FFF2-40B4-BE49-F238E27FC236}">
                <a16:creationId xmlns:a16="http://schemas.microsoft.com/office/drawing/2014/main" id="{C07849D1-E26D-4933-96EB-F00DBA397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250" y="436684"/>
            <a:ext cx="3219450" cy="2209800"/>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17A18EAA-1F89-1B7A-9344-4FAF1AC3E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2227" y="5392471"/>
            <a:ext cx="947928" cy="1341120"/>
          </a:xfrm>
          <a:prstGeom prst="rect">
            <a:avLst/>
          </a:prstGeom>
        </p:spPr>
      </p:pic>
    </p:spTree>
    <p:extLst>
      <p:ext uri="{BB962C8B-B14F-4D97-AF65-F5344CB8AC3E}">
        <p14:creationId xmlns:p14="http://schemas.microsoft.com/office/powerpoint/2010/main" val="241288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94435B-D085-475D-92C5-A6741669B2A0}"/>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09DABA-EA9F-4AB0-A45C-74FE9A513CB4}"/>
              </a:ext>
            </a:extLst>
          </p:cNvPr>
          <p:cNvSpPr/>
          <p:nvPr/>
        </p:nvSpPr>
        <p:spPr>
          <a:xfrm>
            <a:off x="248412" y="286499"/>
            <a:ext cx="5279136" cy="4401205"/>
          </a:xfrm>
          <a:prstGeom prst="rect">
            <a:avLst/>
          </a:prstGeom>
        </p:spPr>
        <p:txBody>
          <a:bodyPr wrap="square">
            <a:spAutoFit/>
          </a:bodyPr>
          <a:lstStyle/>
          <a:p>
            <a:pPr fontAlgn="base"/>
            <a:r>
              <a:rPr lang="en-US" sz="2800" b="0" i="0" dirty="0">
                <a:solidFill>
                  <a:schemeClr val="bg1"/>
                </a:solidFill>
                <a:effectLst/>
                <a:latin typeface="Abadi" panose="020B0604020104020204" pitchFamily="34" charset="0"/>
              </a:rPr>
              <a:t>“If you are not reading the Book of Mormon each day, please do so. If you will read it prayerfully and with a sincere desire to know the truth, the Holy Ghost will manifest its truth to you. If it is true—and I solemnly testify that it </a:t>
            </a:r>
            <a:r>
              <a:rPr lang="en-US" sz="2800" b="0" i="1" dirty="0">
                <a:solidFill>
                  <a:schemeClr val="bg1"/>
                </a:solidFill>
                <a:effectLst/>
                <a:latin typeface="Abadi" panose="020B0604020104020204" pitchFamily="34" charset="0"/>
              </a:rPr>
              <a:t>is</a:t>
            </a:r>
            <a:r>
              <a:rPr lang="en-US" sz="2800" b="0" i="0" dirty="0">
                <a:solidFill>
                  <a:schemeClr val="bg1"/>
                </a:solidFill>
                <a:effectLst/>
                <a:latin typeface="Abadi" panose="020B0604020104020204" pitchFamily="34" charset="0"/>
              </a:rPr>
              <a:t>—then Joseph Smith was a prophet who saw </a:t>
            </a:r>
            <a:r>
              <a:rPr lang="en-US" sz="2800" dirty="0">
                <a:solidFill>
                  <a:schemeClr val="bg1"/>
                </a:solidFill>
                <a:latin typeface="Abadi" panose="020B0604020104020204" pitchFamily="34" charset="0"/>
              </a:rPr>
              <a:t>God the Father</a:t>
            </a:r>
            <a:r>
              <a:rPr lang="en-US" sz="2800" b="0" i="0" dirty="0">
                <a:solidFill>
                  <a:schemeClr val="bg1"/>
                </a:solidFill>
                <a:effectLst/>
                <a:latin typeface="Abadi" panose="020B0604020104020204" pitchFamily="34" charset="0"/>
              </a:rPr>
              <a:t> and His Son, Jesus Christ.</a:t>
            </a:r>
          </a:p>
        </p:txBody>
      </p:sp>
      <p:sp>
        <p:nvSpPr>
          <p:cNvPr id="4" name="Rectangle 3">
            <a:extLst>
              <a:ext uri="{FF2B5EF4-FFF2-40B4-BE49-F238E27FC236}">
                <a16:creationId xmlns:a16="http://schemas.microsoft.com/office/drawing/2014/main" id="{C2158B73-F525-4053-B886-35009E1515DF}"/>
              </a:ext>
            </a:extLst>
          </p:cNvPr>
          <p:cNvSpPr/>
          <p:nvPr/>
        </p:nvSpPr>
        <p:spPr>
          <a:xfrm>
            <a:off x="5645888" y="3539275"/>
            <a:ext cx="6338848" cy="2954655"/>
          </a:xfrm>
          <a:prstGeom prst="rect">
            <a:avLst/>
          </a:prstGeom>
        </p:spPr>
        <p:txBody>
          <a:bodyPr wrap="square">
            <a:spAutoFit/>
          </a:bodyPr>
          <a:lstStyle/>
          <a:p>
            <a:pPr fontAlgn="base"/>
            <a:r>
              <a:rPr lang="en-US" sz="2800" dirty="0">
                <a:solidFill>
                  <a:schemeClr val="bg1"/>
                </a:solidFill>
                <a:latin typeface="Abadi" panose="020B0604020104020204" pitchFamily="34" charset="0"/>
              </a:rPr>
              <a:t>“Because the Book of Mormon is true, The Church of Jesus Christ of Latter-day Saints is the Lord’s Church on the earth, and the holy priesthood of God has been restored for the benefit and blessing of His children.” </a:t>
            </a:r>
          </a:p>
          <a:p>
            <a:pPr fontAlgn="base"/>
            <a:r>
              <a:rPr lang="en-US" dirty="0">
                <a:solidFill>
                  <a:schemeClr val="bg1"/>
                </a:solidFill>
                <a:latin typeface="Abadi" panose="020B0604020104020204" pitchFamily="34" charset="0"/>
              </a:rPr>
              <a:t>Thomas S. Monson</a:t>
            </a:r>
          </a:p>
        </p:txBody>
      </p:sp>
      <p:pic>
        <p:nvPicPr>
          <p:cNvPr id="9" name="Picture 8">
            <a:extLst>
              <a:ext uri="{FF2B5EF4-FFF2-40B4-BE49-F238E27FC236}">
                <a16:creationId xmlns:a16="http://schemas.microsoft.com/office/drawing/2014/main" id="{3A48CC83-BDCB-4502-A87D-284920288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422" y="210182"/>
            <a:ext cx="2615756" cy="3324541"/>
          </a:xfrm>
          <a:prstGeom prst="rect">
            <a:avLst/>
          </a:prstGeom>
        </p:spPr>
      </p:pic>
    </p:spTree>
    <p:extLst>
      <p:ext uri="{BB962C8B-B14F-4D97-AF65-F5344CB8AC3E}">
        <p14:creationId xmlns:p14="http://schemas.microsoft.com/office/powerpoint/2010/main" val="17668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D8ECB1-CED1-4337-AEE2-74A8A405D615}"/>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7952" y="92075"/>
            <a:ext cx="9903732"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Elder Tad R. </a:t>
            </a:r>
            <a:r>
              <a:rPr lang="en-US" dirty="0" err="1">
                <a:solidFill>
                  <a:schemeClr val="bg1"/>
                </a:solidFill>
              </a:rPr>
              <a:t>Callister</a:t>
            </a:r>
            <a:r>
              <a:rPr lang="en-US" dirty="0">
                <a:solidFill>
                  <a:schemeClr val="bg1"/>
                </a:solidFill>
              </a:rPr>
              <a:t> (“The Book of Mormon—a Book from God,”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Nov. 2011, 76).</a:t>
            </a:r>
          </a:p>
          <a:p>
            <a:endParaRPr lang="en-US" dirty="0">
              <a:solidFill>
                <a:schemeClr val="bg1"/>
              </a:solidFill>
            </a:endParaRPr>
          </a:p>
          <a:p>
            <a:r>
              <a:rPr lang="en-US" sz="1800" b="0" i="0" dirty="0">
                <a:solidFill>
                  <a:schemeClr val="bg1"/>
                </a:solidFill>
                <a:effectLst/>
                <a:latin typeface="Abadi" panose="020B0604020104020204" pitchFamily="34" charset="0"/>
              </a:rPr>
              <a:t>Russell M. Nelson, “</a:t>
            </a:r>
            <a:r>
              <a:rPr lang="en-US" sz="1800" b="0" i="0" u="none" strike="noStrike" dirty="0">
                <a:solidFill>
                  <a:schemeClr val="bg1"/>
                </a:solidFill>
                <a:effectLst/>
                <a:latin typeface="Abadi" panose="020B0604020104020204" pitchFamily="34" charset="0"/>
              </a:rPr>
              <a:t>The Book of Mormon: What Would Your Life Be Like without It?</a:t>
            </a:r>
            <a:r>
              <a:rPr lang="en-US" sz="1800" b="0" i="0" dirty="0">
                <a:solidFill>
                  <a:schemeClr val="bg1"/>
                </a:solidFill>
                <a:effectLst/>
                <a:latin typeface="Abadi" panose="020B0604020104020204" pitchFamily="34" charset="0"/>
              </a:rPr>
              <a:t>,” </a:t>
            </a:r>
            <a:r>
              <a:rPr lang="en-US" sz="1800" b="0" i="1" dirty="0">
                <a:solidFill>
                  <a:schemeClr val="bg1"/>
                </a:solidFill>
                <a:effectLst/>
                <a:latin typeface="Abadi" panose="020B0604020104020204" pitchFamily="34" charset="0"/>
              </a:rPr>
              <a:t>Ensign</a:t>
            </a:r>
            <a:r>
              <a:rPr lang="en-US" sz="1800" b="0" i="0" dirty="0">
                <a:solidFill>
                  <a:schemeClr val="bg1"/>
                </a:solidFill>
                <a:effectLst/>
                <a:latin typeface="Abadi" panose="020B0604020104020204" pitchFamily="34" charset="0"/>
              </a:rPr>
              <a:t> or </a:t>
            </a:r>
            <a:r>
              <a:rPr lang="en-US" sz="1800" b="0" i="1" dirty="0">
                <a:solidFill>
                  <a:schemeClr val="bg1"/>
                </a:solidFill>
                <a:effectLst/>
                <a:latin typeface="Abadi" panose="020B0604020104020204" pitchFamily="34" charset="0"/>
              </a:rPr>
              <a:t>Liahona</a:t>
            </a:r>
            <a:r>
              <a:rPr lang="en-US" sz="1800" b="0" i="0" dirty="0">
                <a:solidFill>
                  <a:schemeClr val="bg1"/>
                </a:solidFill>
                <a:effectLst/>
                <a:latin typeface="Abadi" panose="020B0604020104020204" pitchFamily="34" charset="0"/>
              </a:rPr>
              <a:t>, Nov. 2017, 62–63</a:t>
            </a:r>
          </a:p>
          <a:p>
            <a:endParaRPr lang="en-US" dirty="0">
              <a:solidFill>
                <a:schemeClr val="bg1"/>
              </a:solidFill>
            </a:endParaRPr>
          </a:p>
          <a:p>
            <a:r>
              <a:rPr lang="en-US" dirty="0">
                <a:solidFill>
                  <a:schemeClr val="bg1"/>
                </a:solidFill>
              </a:rPr>
              <a:t>Elder Marvin J. Ashton (“There Are Many Gifts,” </a:t>
            </a:r>
            <a:r>
              <a:rPr lang="en-US" i="1" dirty="0">
                <a:solidFill>
                  <a:schemeClr val="bg1"/>
                </a:solidFill>
              </a:rPr>
              <a:t>Ensign,</a:t>
            </a:r>
            <a:r>
              <a:rPr lang="en-US" dirty="0">
                <a:solidFill>
                  <a:schemeClr val="bg1"/>
                </a:solidFill>
              </a:rPr>
              <a:t> Nov. 1987, 20).</a:t>
            </a:r>
          </a:p>
          <a:p>
            <a:endParaRPr lang="en-US" dirty="0">
              <a:solidFill>
                <a:schemeClr val="bg1"/>
              </a:solidFill>
            </a:endParaRPr>
          </a:p>
          <a:p>
            <a:r>
              <a:rPr lang="en-US" dirty="0">
                <a:solidFill>
                  <a:schemeClr val="bg1"/>
                </a:solidFill>
              </a:rPr>
              <a:t>President Ezra Taft Benson </a:t>
            </a:r>
            <a:r>
              <a:rPr lang="en-US" i="1" dirty="0">
                <a:solidFill>
                  <a:schemeClr val="bg1"/>
                </a:solidFill>
              </a:rPr>
              <a:t>The Keystone of Our Religion </a:t>
            </a:r>
            <a:r>
              <a:rPr lang="en-US" dirty="0">
                <a:solidFill>
                  <a:schemeClr val="bg1"/>
                </a:solidFill>
              </a:rPr>
              <a:t>Jan. 1992 Ensign</a:t>
            </a:r>
          </a:p>
          <a:p>
            <a:endParaRPr lang="en-US" dirty="0">
              <a:solidFill>
                <a:schemeClr val="bg1"/>
              </a:solidFill>
            </a:endParaRPr>
          </a:p>
          <a:p>
            <a:r>
              <a:rPr lang="en-US" dirty="0">
                <a:solidFill>
                  <a:schemeClr val="bg1"/>
                </a:solidFill>
                <a:latin typeface="Abadi" panose="020B0604020104020204" pitchFamily="34" charset="0"/>
              </a:rPr>
              <a:t>Rodolfo Armando Pérez Bonilla, “How I Know,”</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Oct. 2011, 64).</a:t>
            </a:r>
            <a:endParaRPr lang="en-US" dirty="0">
              <a:solidFill>
                <a:schemeClr val="bg1"/>
              </a:solidFill>
            </a:endParaRPr>
          </a:p>
          <a:p>
            <a:endParaRPr lang="en-US" dirty="0">
              <a:solidFill>
                <a:schemeClr val="bg1"/>
              </a:solidFill>
            </a:endParaRPr>
          </a:p>
          <a:p>
            <a:r>
              <a:rPr lang="en-US" dirty="0">
                <a:solidFill>
                  <a:schemeClr val="bg1"/>
                </a:solidFill>
                <a:latin typeface="Abadi" panose="020B0604020104020204" pitchFamily="34" charset="0"/>
              </a:rPr>
              <a:t>Thomas S. Monson, “The Power of the Book of Mormon,”</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or </a:t>
            </a:r>
            <a:r>
              <a:rPr lang="en-US" i="1" dirty="0">
                <a:solidFill>
                  <a:schemeClr val="bg1"/>
                </a:solidFill>
                <a:latin typeface="Abadi" panose="020B0604020104020204" pitchFamily="34" charset="0"/>
              </a:rPr>
              <a:t>Liahona,</a:t>
            </a:r>
            <a:r>
              <a:rPr lang="en-US" dirty="0">
                <a:solidFill>
                  <a:schemeClr val="bg1"/>
                </a:solidFill>
                <a:latin typeface="Abadi" panose="020B0604020104020204" pitchFamily="34" charset="0"/>
              </a:rPr>
              <a:t> May 2017, 86–87).</a:t>
            </a:r>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7" name="Footer Placeholder 14">
            <a:extLst>
              <a:ext uri="{FF2B5EF4-FFF2-40B4-BE49-F238E27FC236}">
                <a16:creationId xmlns:a16="http://schemas.microsoft.com/office/drawing/2014/main" id="{181ED09F-A1CF-4C26-8DD3-C6C582204C91}"/>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031356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81000"/>
            <a:ext cx="3200400" cy="4339650"/>
          </a:xfrm>
          <a:prstGeom prst="rect">
            <a:avLst/>
          </a:prstGeom>
        </p:spPr>
        <p:txBody>
          <a:bodyPr wrap="square">
            <a:spAutoFit/>
          </a:bodyPr>
          <a:lstStyle/>
          <a:p>
            <a:pPr fontAlgn="base"/>
            <a:r>
              <a:rPr lang="en-US" sz="1200" dirty="0"/>
              <a:t>Ponder in Your hearts:</a:t>
            </a:r>
          </a:p>
          <a:p>
            <a:pPr fontAlgn="base"/>
            <a:r>
              <a:rPr lang="en-US" sz="1200" dirty="0"/>
              <a:t>“The last five words of the verse offer an important admonition—‘ponder it in your hearts.’ What is the antecedent of ‘it’—the thing that we are to ponder? It is ‘how merciful the Lord hath been unto the children of men, from the creation of Adam even down until the time that ye shall receive these things.’ We are to remember how loving, how provident, how good, how forgiving our Heavenly Father has been toward us” (“Moroni’s Promise,” </a:t>
            </a:r>
            <a:r>
              <a:rPr lang="en-US" sz="1200" i="1" dirty="0"/>
              <a:t>Ensign, </a:t>
            </a:r>
            <a:r>
              <a:rPr lang="en-US" sz="1200" dirty="0"/>
              <a:t>Apr. 1994, 12).</a:t>
            </a:r>
          </a:p>
          <a:p>
            <a:pPr fontAlgn="base"/>
            <a:r>
              <a:rPr lang="en-US" sz="1200" dirty="0"/>
              <a:t>This admonition near the end of the Book of Mormon to remember and ponder the Lord’s mercy is a fitting bookend to Nephi’s declaration that “I, Nephi, will show unto you that the tender mercies of the Lord are over all those whom he hath chosen” (1 Nephi 1:20).</a:t>
            </a:r>
          </a:p>
          <a:p>
            <a:pPr fontAlgn="base"/>
            <a:r>
              <a:rPr lang="en-US" sz="1200" dirty="0"/>
              <a:t>In addition to pondering the merciful nature of the Lord, those who read the Book of Mormon should ponder the eternal truths they discover within its pages (see the introduction to the Book of Mormon).</a:t>
            </a:r>
          </a:p>
        </p:txBody>
      </p:sp>
      <p:sp>
        <p:nvSpPr>
          <p:cNvPr id="3" name="Rectangle 2"/>
          <p:cNvSpPr/>
          <p:nvPr/>
        </p:nvSpPr>
        <p:spPr>
          <a:xfrm>
            <a:off x="4724400" y="381000"/>
            <a:ext cx="2362200" cy="3970318"/>
          </a:xfrm>
          <a:prstGeom prst="rect">
            <a:avLst/>
          </a:prstGeom>
        </p:spPr>
        <p:txBody>
          <a:bodyPr wrap="square">
            <a:spAutoFit/>
          </a:bodyPr>
          <a:lstStyle/>
          <a:p>
            <a:pPr fontAlgn="base"/>
            <a:r>
              <a:rPr lang="en-US" sz="1200" dirty="0"/>
              <a:t>Real Intent:</a:t>
            </a:r>
          </a:p>
          <a:p>
            <a:pPr fontAlgn="base"/>
            <a:r>
              <a:rPr lang="en-US" sz="1200" dirty="0"/>
              <a:t>Elder </a:t>
            </a:r>
            <a:r>
              <a:rPr lang="en-US" sz="1200" dirty="0" err="1"/>
              <a:t>Dallin</a:t>
            </a:r>
            <a:r>
              <a:rPr lang="en-US" sz="1200" dirty="0"/>
              <a:t> H. Oaks of the Quorum of the Twelve Apostles commented on Moroni’s exhortation that we ask God with “real intent” regarding the truth of the Book of Mormon:</a:t>
            </a:r>
          </a:p>
          <a:p>
            <a:pPr fontAlgn="base"/>
            <a:r>
              <a:rPr lang="en-US" sz="1200" dirty="0"/>
              <a:t>“Moroni did not promise a manifestation of the Holy Ghost to those who seek to know the truth of the Book of Mormon for hypothetical or academic reasons, even if they ‘ask with a sincere heart.’ The promise of Moroni is for those who are committed in their hearts to act upon the manifestation if it is received. Prayers based on any other reason have no promise because they are not made ‘with real intent’” (</a:t>
            </a:r>
            <a:r>
              <a:rPr lang="en-US" sz="1200" i="1" dirty="0"/>
              <a:t>Pure in Heart</a:t>
            </a:r>
            <a:r>
              <a:rPr lang="en-US" sz="1200" dirty="0"/>
              <a:t> [1988], 19–20).</a:t>
            </a:r>
          </a:p>
        </p:txBody>
      </p:sp>
      <p:sp>
        <p:nvSpPr>
          <p:cNvPr id="4" name="Rectangle 3"/>
          <p:cNvSpPr/>
          <p:nvPr/>
        </p:nvSpPr>
        <p:spPr>
          <a:xfrm>
            <a:off x="7239000" y="457201"/>
            <a:ext cx="3124200" cy="5447645"/>
          </a:xfrm>
          <a:prstGeom prst="rect">
            <a:avLst/>
          </a:prstGeom>
        </p:spPr>
        <p:txBody>
          <a:bodyPr wrap="square">
            <a:spAutoFit/>
          </a:bodyPr>
          <a:lstStyle/>
          <a:p>
            <a:pPr fontAlgn="base"/>
            <a:r>
              <a:rPr lang="en-US" sz="1200" dirty="0"/>
              <a:t>Our salvation depends on how we receive the Book of Mormon</a:t>
            </a:r>
          </a:p>
          <a:p>
            <a:pPr fontAlgn="base"/>
            <a:r>
              <a:rPr lang="en-US" sz="1200" dirty="0"/>
              <a:t>President Ezra Taft Benson emphasized the importance of the Book of Mormon when he extended the following exhortation to all members of the Church:</a:t>
            </a:r>
          </a:p>
          <a:p>
            <a:pPr fontAlgn="base"/>
            <a:r>
              <a:rPr lang="en-US" sz="1200" dirty="0"/>
              <a:t>“Brethren and sisters, I implore you with all my heart that you consider with great solemnity the importance of the Book of Mormon to you personally and to the Church collectively.</a:t>
            </a:r>
          </a:p>
          <a:p>
            <a:pPr fontAlgn="base"/>
            <a:r>
              <a:rPr lang="en-US" sz="1200" dirty="0"/>
              <a:t>“Over ten years ago I made the following statement regarding the Book of Mormon. …</a:t>
            </a:r>
          </a:p>
          <a:p>
            <a:pPr fontAlgn="base"/>
            <a:r>
              <a:rPr lang="en-US" sz="1200" dirty="0"/>
              <a:t>“‘Every Latter-day Saint should make the study of this book a lifetime pursuit. Otherwise he is placing his soul in jeopardy and neglecting that which could give spiritual and intellectual unity to his whole life. There is a difference between a convert who is built on the rock of Christ through the Book of Mormon and stays hold of that iron rod, and one who is not’ (</a:t>
            </a:r>
            <a:r>
              <a:rPr lang="en-US" sz="1200" i="1" dirty="0"/>
              <a:t>Ensign</a:t>
            </a:r>
            <a:r>
              <a:rPr lang="en-US" sz="1200" dirty="0"/>
              <a:t>, May 1975, p. 65).</a:t>
            </a:r>
          </a:p>
          <a:p>
            <a:pPr fontAlgn="base"/>
            <a:r>
              <a:rPr lang="en-US" sz="1200" dirty="0"/>
              <a:t>“I reaffirm those words to you this day. Let us not remain under condemnation, with its scourge and judgment, by treating lightly this great and marvelous gift the Lord has given to us. [See D&amp;C 84:54–58.] Rather, let us win the promises associated with treasuring it up in our hearts” (“The Book of Mormon—Keystone of Our Religion,” </a:t>
            </a:r>
            <a:r>
              <a:rPr lang="en-US" sz="1200" i="1" dirty="0"/>
              <a:t>Ensign, </a:t>
            </a:r>
            <a:r>
              <a:rPr lang="en-US" sz="1200" dirty="0"/>
              <a:t>Nov. 1986, 7).</a:t>
            </a:r>
          </a:p>
        </p:txBody>
      </p:sp>
      <p:sp>
        <p:nvSpPr>
          <p:cNvPr id="5" name="Rectangle 4"/>
          <p:cNvSpPr/>
          <p:nvPr/>
        </p:nvSpPr>
        <p:spPr>
          <a:xfrm>
            <a:off x="1524000" y="381000"/>
            <a:ext cx="3200400" cy="441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24400" y="381000"/>
            <a:ext cx="2438400" cy="441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162800" y="381000"/>
            <a:ext cx="3200400" cy="6248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351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C8D1B9-673F-E651-464F-3FDAC2034349}"/>
              </a:ext>
            </a:extLst>
          </p:cNvPr>
          <p:cNvGrpSpPr/>
          <p:nvPr/>
        </p:nvGrpSpPr>
        <p:grpSpPr>
          <a:xfrm>
            <a:off x="-186267" y="0"/>
            <a:ext cx="12590703" cy="6858000"/>
            <a:chOff x="-186267" y="0"/>
            <a:chExt cx="12530667" cy="6858000"/>
          </a:xfrm>
        </p:grpSpPr>
        <p:pic>
          <p:nvPicPr>
            <p:cNvPr id="4" name="Picture 3">
              <a:extLst>
                <a:ext uri="{FF2B5EF4-FFF2-40B4-BE49-F238E27FC236}">
                  <a16:creationId xmlns:a16="http://schemas.microsoft.com/office/drawing/2014/main" id="{45DAC0D2-E594-4CAA-B853-9DC762B3F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7" y="0"/>
              <a:ext cx="12530667" cy="6858000"/>
            </a:xfrm>
            <a:prstGeom prst="rect">
              <a:avLst/>
            </a:prstGeom>
          </p:spPr>
        </p:pic>
        <p:pic>
          <p:nvPicPr>
            <p:cNvPr id="2" name="Picture 1">
              <a:extLst>
                <a:ext uri="{FF2B5EF4-FFF2-40B4-BE49-F238E27FC236}">
                  <a16:creationId xmlns:a16="http://schemas.microsoft.com/office/drawing/2014/main" id="{C0E09813-6170-8B45-0061-07C61D0D74AE}"/>
                </a:ext>
              </a:extLst>
            </p:cNvPr>
            <p:cNvPicPr>
              <a:picLocks noChangeAspect="1"/>
            </p:cNvPicPr>
            <p:nvPr/>
          </p:nvPicPr>
          <p:blipFill rotWithShape="1">
            <a:blip r:embed="rId3">
              <a:extLst>
                <a:ext uri="{28A0092B-C50C-407E-A947-70E740481C1C}">
                  <a14:useLocalDpi xmlns:a14="http://schemas.microsoft.com/office/drawing/2010/main" val="0"/>
                </a:ext>
              </a:extLst>
            </a:blip>
            <a:srcRect r="78018" b="59057"/>
            <a:stretch/>
          </p:blipFill>
          <p:spPr>
            <a:xfrm>
              <a:off x="-186267" y="0"/>
              <a:ext cx="2680085" cy="2807855"/>
            </a:xfrm>
            <a:prstGeom prst="rect">
              <a:avLst/>
            </a:prstGeom>
          </p:spPr>
        </p:pic>
      </p:grpSp>
    </p:spTree>
    <p:extLst>
      <p:ext uri="{BB962C8B-B14F-4D97-AF65-F5344CB8AC3E}">
        <p14:creationId xmlns:p14="http://schemas.microsoft.com/office/powerpoint/2010/main" val="3559514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75120BA-CB50-4742-85B5-3F1A6095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46529" y="6467704"/>
            <a:ext cx="5307604" cy="369332"/>
          </a:xfrm>
          <a:prstGeom prst="rect">
            <a:avLst/>
          </a:prstGeom>
          <a:noFill/>
        </p:spPr>
        <p:txBody>
          <a:bodyPr wrap="square" rtlCol="0">
            <a:spAutoFit/>
          </a:bodyPr>
          <a:lstStyle/>
          <a:p>
            <a:r>
              <a:rPr lang="en-US" dirty="0">
                <a:solidFill>
                  <a:schemeClr val="bg1"/>
                </a:solidFill>
              </a:rPr>
              <a:t>Moroni 10:9-17; D&amp;C 46; 1 Corinthians 12-14</a:t>
            </a:r>
          </a:p>
        </p:txBody>
      </p:sp>
      <p:sp>
        <p:nvSpPr>
          <p:cNvPr id="6" name="TextBox 5"/>
          <p:cNvSpPr txBox="1"/>
          <p:nvPr/>
        </p:nvSpPr>
        <p:spPr>
          <a:xfrm>
            <a:off x="1752600" y="1"/>
            <a:ext cx="8686800" cy="769441"/>
          </a:xfrm>
          <a:prstGeom prst="rect">
            <a:avLst/>
          </a:prstGeom>
          <a:noFill/>
        </p:spPr>
        <p:txBody>
          <a:bodyPr wrap="square" rtlCol="0">
            <a:spAutoFit/>
          </a:bodyPr>
          <a:lstStyle/>
          <a:p>
            <a:pPr algn="ctr"/>
            <a:r>
              <a:rPr lang="en-US" sz="4400" dirty="0">
                <a:solidFill>
                  <a:schemeClr val="bg1"/>
                </a:solidFill>
                <a:latin typeface="Algerian" pitchFamily="82" charset="0"/>
              </a:rPr>
              <a:t>Given By the Spirit</a:t>
            </a:r>
          </a:p>
        </p:txBody>
      </p:sp>
      <p:sp>
        <p:nvSpPr>
          <p:cNvPr id="8" name="TextBox 7"/>
          <p:cNvSpPr txBox="1"/>
          <p:nvPr/>
        </p:nvSpPr>
        <p:spPr>
          <a:xfrm>
            <a:off x="711415" y="889843"/>
            <a:ext cx="3962400" cy="5078313"/>
          </a:xfrm>
          <a:prstGeom prst="rect">
            <a:avLst/>
          </a:prstGeom>
          <a:noFill/>
        </p:spPr>
        <p:txBody>
          <a:bodyPr wrap="square" rtlCol="0">
            <a:spAutoFit/>
          </a:bodyPr>
          <a:lstStyle/>
          <a:p>
            <a:pPr fontAlgn="base"/>
            <a:r>
              <a:rPr lang="en-US" dirty="0">
                <a:solidFill>
                  <a:schemeClr val="bg1"/>
                </a:solidFill>
              </a:rPr>
              <a:t>To teach the word of wisdom</a:t>
            </a:r>
          </a:p>
          <a:p>
            <a:pPr fontAlgn="base"/>
            <a:endParaRPr lang="en-US" dirty="0">
              <a:solidFill>
                <a:schemeClr val="bg1"/>
              </a:solidFill>
            </a:endParaRPr>
          </a:p>
          <a:p>
            <a:pPr fontAlgn="base"/>
            <a:r>
              <a:rPr lang="en-US" dirty="0">
                <a:solidFill>
                  <a:schemeClr val="bg1"/>
                </a:solidFill>
              </a:rPr>
              <a:t>To teach the word in knowledge</a:t>
            </a:r>
          </a:p>
          <a:p>
            <a:pPr fontAlgn="base"/>
            <a:endParaRPr lang="en-US" dirty="0">
              <a:solidFill>
                <a:schemeClr val="bg1"/>
              </a:solidFill>
            </a:endParaRPr>
          </a:p>
          <a:p>
            <a:pPr fontAlgn="base"/>
            <a:r>
              <a:rPr lang="en-US" dirty="0">
                <a:solidFill>
                  <a:schemeClr val="bg1"/>
                </a:solidFill>
              </a:rPr>
              <a:t>To have great faith</a:t>
            </a:r>
          </a:p>
          <a:p>
            <a:pPr fontAlgn="base"/>
            <a:endParaRPr lang="en-US" dirty="0">
              <a:solidFill>
                <a:schemeClr val="bg1"/>
              </a:solidFill>
            </a:endParaRPr>
          </a:p>
          <a:p>
            <a:pPr fontAlgn="base"/>
            <a:r>
              <a:rPr lang="en-US" dirty="0">
                <a:solidFill>
                  <a:schemeClr val="bg1"/>
                </a:solidFill>
              </a:rPr>
              <a:t>To have the gift of healing</a:t>
            </a:r>
          </a:p>
          <a:p>
            <a:pPr fontAlgn="base"/>
            <a:endParaRPr lang="en-US" dirty="0">
              <a:solidFill>
                <a:schemeClr val="bg1"/>
              </a:solidFill>
            </a:endParaRPr>
          </a:p>
          <a:p>
            <a:pPr fontAlgn="base"/>
            <a:r>
              <a:rPr lang="en-US" dirty="0">
                <a:solidFill>
                  <a:schemeClr val="bg1"/>
                </a:solidFill>
              </a:rPr>
              <a:t>To work mighty miracles</a:t>
            </a:r>
          </a:p>
          <a:p>
            <a:pPr fontAlgn="base"/>
            <a:endParaRPr lang="en-US" dirty="0">
              <a:solidFill>
                <a:schemeClr val="bg1"/>
              </a:solidFill>
            </a:endParaRPr>
          </a:p>
          <a:p>
            <a:pPr fontAlgn="base"/>
            <a:r>
              <a:rPr lang="en-US" dirty="0">
                <a:solidFill>
                  <a:schemeClr val="bg1"/>
                </a:solidFill>
              </a:rPr>
              <a:t>To prophesy</a:t>
            </a:r>
          </a:p>
          <a:p>
            <a:pPr fontAlgn="base"/>
            <a:endParaRPr lang="en-US" dirty="0">
              <a:solidFill>
                <a:schemeClr val="bg1"/>
              </a:solidFill>
            </a:endParaRPr>
          </a:p>
          <a:p>
            <a:pPr fontAlgn="base"/>
            <a:r>
              <a:rPr lang="en-US" dirty="0">
                <a:solidFill>
                  <a:schemeClr val="bg1"/>
                </a:solidFill>
              </a:rPr>
              <a:t>To behold angels and ministering spirits</a:t>
            </a:r>
          </a:p>
          <a:p>
            <a:pPr fontAlgn="base"/>
            <a:endParaRPr lang="en-US" dirty="0">
              <a:solidFill>
                <a:schemeClr val="bg1"/>
              </a:solidFill>
            </a:endParaRPr>
          </a:p>
          <a:p>
            <a:pPr fontAlgn="base"/>
            <a:r>
              <a:rPr lang="en-US" dirty="0">
                <a:solidFill>
                  <a:schemeClr val="bg1"/>
                </a:solidFill>
              </a:rPr>
              <a:t>Speaking in tongues</a:t>
            </a:r>
          </a:p>
          <a:p>
            <a:pPr fontAlgn="base"/>
            <a:endParaRPr lang="en-US" dirty="0">
              <a:solidFill>
                <a:schemeClr val="bg1"/>
              </a:solidFill>
            </a:endParaRPr>
          </a:p>
          <a:p>
            <a:pPr fontAlgn="base"/>
            <a:r>
              <a:rPr lang="en-US" dirty="0">
                <a:solidFill>
                  <a:schemeClr val="bg1"/>
                </a:solidFill>
              </a:rPr>
              <a:t>Interpretation of languages and divers kinds of tongues</a:t>
            </a:r>
          </a:p>
        </p:txBody>
      </p:sp>
      <p:pic>
        <p:nvPicPr>
          <p:cNvPr id="3" name="Picture 2">
            <a:extLst>
              <a:ext uri="{FF2B5EF4-FFF2-40B4-BE49-F238E27FC236}">
                <a16:creationId xmlns:a16="http://schemas.microsoft.com/office/drawing/2014/main" id="{EFCDD18D-E35E-4022-8D46-DFA0408C0C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296" y="735021"/>
            <a:ext cx="1314450" cy="1143000"/>
          </a:xfrm>
          <a:prstGeom prst="rect">
            <a:avLst/>
          </a:prstGeom>
        </p:spPr>
      </p:pic>
      <p:pic>
        <p:nvPicPr>
          <p:cNvPr id="7" name="Picture 6">
            <a:extLst>
              <a:ext uri="{FF2B5EF4-FFF2-40B4-BE49-F238E27FC236}">
                <a16:creationId xmlns:a16="http://schemas.microsoft.com/office/drawing/2014/main" id="{1A07AB59-8021-4ADE-9B8C-430F6918D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572" y="2167798"/>
            <a:ext cx="1411124" cy="1830468"/>
          </a:xfrm>
          <a:prstGeom prst="rect">
            <a:avLst/>
          </a:prstGeom>
        </p:spPr>
      </p:pic>
      <p:pic>
        <p:nvPicPr>
          <p:cNvPr id="12" name="Picture 11">
            <a:extLst>
              <a:ext uri="{FF2B5EF4-FFF2-40B4-BE49-F238E27FC236}">
                <a16:creationId xmlns:a16="http://schemas.microsoft.com/office/drawing/2014/main" id="{DC66A6C3-7522-4E7B-807C-9DC2E4DE6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0998" y="1177198"/>
            <a:ext cx="1524000" cy="1981200"/>
          </a:xfrm>
          <a:prstGeom prst="rect">
            <a:avLst/>
          </a:prstGeom>
        </p:spPr>
      </p:pic>
      <p:pic>
        <p:nvPicPr>
          <p:cNvPr id="15" name="Picture 14">
            <a:extLst>
              <a:ext uri="{FF2B5EF4-FFF2-40B4-BE49-F238E27FC236}">
                <a16:creationId xmlns:a16="http://schemas.microsoft.com/office/drawing/2014/main" id="{4C4863E6-E973-40A7-88F8-94D2BDC641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112" y="3321121"/>
            <a:ext cx="1411124" cy="1506793"/>
          </a:xfrm>
          <a:prstGeom prst="rect">
            <a:avLst/>
          </a:prstGeom>
        </p:spPr>
      </p:pic>
      <p:pic>
        <p:nvPicPr>
          <p:cNvPr id="17" name="Picture 16">
            <a:extLst>
              <a:ext uri="{FF2B5EF4-FFF2-40B4-BE49-F238E27FC236}">
                <a16:creationId xmlns:a16="http://schemas.microsoft.com/office/drawing/2014/main" id="{D7135A34-E16B-4480-B3CF-7819FD90EA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92" y="4990638"/>
            <a:ext cx="2600325" cy="1057275"/>
          </a:xfrm>
          <a:prstGeom prst="rect">
            <a:avLst/>
          </a:prstGeom>
        </p:spPr>
      </p:pic>
      <p:pic>
        <p:nvPicPr>
          <p:cNvPr id="19" name="Picture 18">
            <a:extLst>
              <a:ext uri="{FF2B5EF4-FFF2-40B4-BE49-F238E27FC236}">
                <a16:creationId xmlns:a16="http://schemas.microsoft.com/office/drawing/2014/main" id="{5A21D806-1F17-49DA-B14D-47826A9062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7776" y="869258"/>
            <a:ext cx="1809750" cy="3705225"/>
          </a:xfrm>
          <a:prstGeom prst="rect">
            <a:avLst/>
          </a:prstGeom>
        </p:spPr>
      </p:pic>
      <p:grpSp>
        <p:nvGrpSpPr>
          <p:cNvPr id="21" name="Group 20">
            <a:extLst>
              <a:ext uri="{FF2B5EF4-FFF2-40B4-BE49-F238E27FC236}">
                <a16:creationId xmlns:a16="http://schemas.microsoft.com/office/drawing/2014/main" id="{0BAAAC62-FF46-4A73-81A0-EF14AC024856}"/>
              </a:ext>
            </a:extLst>
          </p:cNvPr>
          <p:cNvGrpSpPr/>
          <p:nvPr/>
        </p:nvGrpSpPr>
        <p:grpSpPr>
          <a:xfrm>
            <a:off x="7764933" y="4810144"/>
            <a:ext cx="3962400" cy="1812195"/>
            <a:chOff x="7764933" y="4810144"/>
            <a:chExt cx="3962400" cy="1812195"/>
          </a:xfrm>
        </p:grpSpPr>
        <p:grpSp>
          <p:nvGrpSpPr>
            <p:cNvPr id="26" name="Group 18">
              <a:extLst>
                <a:ext uri="{FF2B5EF4-FFF2-40B4-BE49-F238E27FC236}">
                  <a16:creationId xmlns:a16="http://schemas.microsoft.com/office/drawing/2014/main" id="{94B2462D-0EE9-4C2E-85AE-69BBF85C3A63}"/>
                </a:ext>
              </a:extLst>
            </p:cNvPr>
            <p:cNvGrpSpPr/>
            <p:nvPr/>
          </p:nvGrpSpPr>
          <p:grpSpPr>
            <a:xfrm>
              <a:off x="7764933" y="4810144"/>
              <a:ext cx="3962400" cy="1812195"/>
              <a:chOff x="965200" y="2286000"/>
              <a:chExt cx="7302500" cy="2743200"/>
            </a:xfrm>
          </p:grpSpPr>
          <p:sp>
            <p:nvSpPr>
              <p:cNvPr id="27" name="Rectangle 26">
                <a:extLst>
                  <a:ext uri="{FF2B5EF4-FFF2-40B4-BE49-F238E27FC236}">
                    <a16:creationId xmlns:a16="http://schemas.microsoft.com/office/drawing/2014/main" id="{224594CA-856D-47E9-924F-EEBBB5A1DBDA}"/>
                  </a:ext>
                </a:extLst>
              </p:cNvPr>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8D6283B-CFC9-49FC-82F5-B44C2B52234E}"/>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BB1921E6-C231-49FF-A8F6-77391F9CC54B}"/>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354BE7F-6EA9-4E22-B38C-4B4BD337E22D}"/>
                  </a:ext>
                </a:extLst>
              </p:cNvPr>
              <p:cNvCxnSpPr>
                <a:stCxn id="28" idx="1"/>
                <a:endCxn id="28"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E1862B3-3A10-4B7D-ADA2-554F8089CDBF}"/>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399EAB43-5E7A-4FB3-B7A1-0B3560B4DCCC}"/>
                </a:ext>
              </a:extLst>
            </p:cNvPr>
            <p:cNvSpPr/>
            <p:nvPr/>
          </p:nvSpPr>
          <p:spPr>
            <a:xfrm>
              <a:off x="8064998" y="5120575"/>
              <a:ext cx="3129346" cy="1200329"/>
            </a:xfrm>
            <a:prstGeom prst="rect">
              <a:avLst/>
            </a:prstGeom>
          </p:spPr>
          <p:txBody>
            <a:bodyPr wrap="square">
              <a:spAutoFit/>
            </a:bodyPr>
            <a:lstStyle/>
            <a:p>
              <a:pPr algn="ctr"/>
              <a:r>
                <a:rPr lang="en-US" sz="2400" b="1" dirty="0">
                  <a:solidFill>
                    <a:schemeClr val="bg1"/>
                  </a:solidFill>
                  <a:latin typeface="Abadi" panose="020B0604020104020204" pitchFamily="34" charset="0"/>
                </a:rPr>
                <a:t>God grants gifts of the Spirit to profit His children</a:t>
              </a:r>
              <a:endParaRPr lang="en-US" sz="2400" dirty="0">
                <a:solidFill>
                  <a:schemeClr val="bg1"/>
                </a:solidFill>
              </a:endParaRPr>
            </a:p>
          </p:txBody>
        </p:sp>
      </p:grpSp>
    </p:spTree>
    <p:extLst>
      <p:ext uri="{BB962C8B-B14F-4D97-AF65-F5344CB8AC3E}">
        <p14:creationId xmlns:p14="http://schemas.microsoft.com/office/powerpoint/2010/main" val="25803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8" end="8"/>
                                            </p:txEl>
                                          </p:spTgt>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8">
                                            <p:txEl>
                                              <p:pRg st="12" end="12"/>
                                            </p:txEl>
                                          </p:spTgt>
                                        </p:tgtEl>
                                        <p:attrNameLst>
                                          <p:attrName>style.visibility</p:attrName>
                                        </p:attrNameLst>
                                      </p:cBhvr>
                                      <p:to>
                                        <p:strVal val="visible"/>
                                      </p:to>
                                    </p:se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16" end="1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D795619-6A49-418A-A15F-AC9E0A5A95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6188" y="6486299"/>
            <a:ext cx="4914452" cy="369332"/>
          </a:xfrm>
          <a:prstGeom prst="rect">
            <a:avLst/>
          </a:prstGeom>
          <a:noFill/>
        </p:spPr>
        <p:txBody>
          <a:bodyPr wrap="square" rtlCol="0">
            <a:spAutoFit/>
          </a:bodyPr>
          <a:lstStyle/>
          <a:p>
            <a:r>
              <a:rPr lang="en-US" dirty="0">
                <a:solidFill>
                  <a:schemeClr val="bg1"/>
                </a:solidFill>
              </a:rPr>
              <a:t>Moroni 10:8-17; 1 Corinthians 12:4-7, 11-17</a:t>
            </a:r>
          </a:p>
        </p:txBody>
      </p:sp>
      <p:sp>
        <p:nvSpPr>
          <p:cNvPr id="6" name="TextBox 5"/>
          <p:cNvSpPr txBox="1"/>
          <p:nvPr/>
        </p:nvSpPr>
        <p:spPr>
          <a:xfrm>
            <a:off x="1752600" y="1"/>
            <a:ext cx="8686800" cy="769441"/>
          </a:xfrm>
          <a:prstGeom prst="rect">
            <a:avLst/>
          </a:prstGeom>
          <a:noFill/>
        </p:spPr>
        <p:txBody>
          <a:bodyPr wrap="square" rtlCol="0">
            <a:spAutoFit/>
          </a:bodyPr>
          <a:lstStyle/>
          <a:p>
            <a:pPr algn="ctr"/>
            <a:r>
              <a:rPr lang="en-US" sz="4400" dirty="0">
                <a:solidFill>
                  <a:schemeClr val="bg1"/>
                </a:solidFill>
                <a:latin typeface="Algerian" pitchFamily="82" charset="0"/>
              </a:rPr>
              <a:t>Gifts come in Different Ways</a:t>
            </a:r>
          </a:p>
        </p:txBody>
      </p:sp>
      <p:sp>
        <p:nvSpPr>
          <p:cNvPr id="8" name="TextBox 7"/>
          <p:cNvSpPr txBox="1"/>
          <p:nvPr/>
        </p:nvSpPr>
        <p:spPr>
          <a:xfrm>
            <a:off x="5952044" y="1039204"/>
            <a:ext cx="3962400" cy="1938992"/>
          </a:xfrm>
          <a:prstGeom prst="rect">
            <a:avLst/>
          </a:prstGeom>
          <a:noFill/>
        </p:spPr>
        <p:txBody>
          <a:bodyPr wrap="square" rtlCol="0">
            <a:spAutoFit/>
          </a:bodyPr>
          <a:lstStyle/>
          <a:p>
            <a:pPr fontAlgn="base"/>
            <a:r>
              <a:rPr lang="en-US" sz="2000" dirty="0">
                <a:solidFill>
                  <a:schemeClr val="bg1"/>
                </a:solidFill>
              </a:rPr>
              <a:t>“…there are diversities of gifts, but the same Spirit. And there are differences of administration, but the same given to every man to profit withal…</a:t>
            </a:r>
          </a:p>
          <a:p>
            <a:pPr fontAlgn="base"/>
            <a:endParaRPr lang="en-US" sz="2000" dirty="0">
              <a:solidFill>
                <a:schemeClr val="bg1"/>
              </a:solidFill>
            </a:endParaRPr>
          </a:p>
        </p:txBody>
      </p:sp>
      <p:pic>
        <p:nvPicPr>
          <p:cNvPr id="3" name="Picture 2">
            <a:extLst>
              <a:ext uri="{FF2B5EF4-FFF2-40B4-BE49-F238E27FC236}">
                <a16:creationId xmlns:a16="http://schemas.microsoft.com/office/drawing/2014/main" id="{DB5B4272-0279-426C-9E71-770C65EC1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490" y="1009898"/>
            <a:ext cx="3121063" cy="2074326"/>
          </a:xfrm>
          <a:prstGeom prst="rect">
            <a:avLst/>
          </a:prstGeom>
        </p:spPr>
      </p:pic>
      <p:pic>
        <p:nvPicPr>
          <p:cNvPr id="7" name="Picture 6">
            <a:extLst>
              <a:ext uri="{FF2B5EF4-FFF2-40B4-BE49-F238E27FC236}">
                <a16:creationId xmlns:a16="http://schemas.microsoft.com/office/drawing/2014/main" id="{373C5A72-5448-4A81-9E8B-AFC717544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026" y="2457449"/>
            <a:ext cx="2108999" cy="2639483"/>
          </a:xfrm>
          <a:prstGeom prst="rect">
            <a:avLst/>
          </a:prstGeom>
        </p:spPr>
      </p:pic>
      <p:pic>
        <p:nvPicPr>
          <p:cNvPr id="11" name="Picture 10">
            <a:extLst>
              <a:ext uri="{FF2B5EF4-FFF2-40B4-BE49-F238E27FC236}">
                <a16:creationId xmlns:a16="http://schemas.microsoft.com/office/drawing/2014/main" id="{128CF827-4E70-4DD2-B62C-F9AD5875D1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6344" y="3527961"/>
            <a:ext cx="1676400" cy="2514600"/>
          </a:xfrm>
          <a:prstGeom prst="rect">
            <a:avLst/>
          </a:prstGeom>
        </p:spPr>
      </p:pic>
      <p:sp>
        <p:nvSpPr>
          <p:cNvPr id="12" name="Rectangle 11">
            <a:extLst>
              <a:ext uri="{FF2B5EF4-FFF2-40B4-BE49-F238E27FC236}">
                <a16:creationId xmlns:a16="http://schemas.microsoft.com/office/drawing/2014/main" id="{5B9924E8-CB8C-43A4-B0FD-4D2F3652E0F3}"/>
              </a:ext>
            </a:extLst>
          </p:cNvPr>
          <p:cNvSpPr/>
          <p:nvPr/>
        </p:nvSpPr>
        <p:spPr>
          <a:xfrm>
            <a:off x="4214982" y="3310002"/>
            <a:ext cx="3718262" cy="1200329"/>
          </a:xfrm>
          <a:prstGeom prst="rect">
            <a:avLst/>
          </a:prstGeom>
        </p:spPr>
        <p:txBody>
          <a:bodyPr wrap="square">
            <a:spAutoFit/>
          </a:bodyPr>
          <a:lstStyle/>
          <a:p>
            <a:pPr fontAlgn="base"/>
            <a:r>
              <a:rPr lang="en-US" dirty="0">
                <a:solidFill>
                  <a:schemeClr val="bg1"/>
                </a:solidFill>
              </a:rPr>
              <a:t>All these [gifts] worketh that one and the selfsame Spirit, dividing to every man severally as he will. </a:t>
            </a:r>
          </a:p>
          <a:p>
            <a:pPr fontAlgn="base"/>
            <a:endParaRPr lang="en-US" dirty="0">
              <a:solidFill>
                <a:schemeClr val="bg1"/>
              </a:solidFill>
            </a:endParaRPr>
          </a:p>
        </p:txBody>
      </p:sp>
      <p:sp>
        <p:nvSpPr>
          <p:cNvPr id="13" name="Rectangle 12">
            <a:extLst>
              <a:ext uri="{FF2B5EF4-FFF2-40B4-BE49-F238E27FC236}">
                <a16:creationId xmlns:a16="http://schemas.microsoft.com/office/drawing/2014/main" id="{60CCAFA6-601D-4FAF-A291-8DE72BCCF48E}"/>
              </a:ext>
            </a:extLst>
          </p:cNvPr>
          <p:cNvSpPr/>
          <p:nvPr/>
        </p:nvSpPr>
        <p:spPr>
          <a:xfrm>
            <a:off x="4588933" y="5037849"/>
            <a:ext cx="4555067" cy="923330"/>
          </a:xfrm>
          <a:prstGeom prst="rect">
            <a:avLst/>
          </a:prstGeom>
        </p:spPr>
        <p:txBody>
          <a:bodyPr wrap="square">
            <a:spAutoFit/>
          </a:bodyPr>
          <a:lstStyle/>
          <a:p>
            <a:pPr fontAlgn="base"/>
            <a:r>
              <a:rPr lang="en-US" dirty="0">
                <a:solidFill>
                  <a:schemeClr val="bg1"/>
                </a:solidFill>
              </a:rPr>
              <a:t>For as the body is one, and hath many member, and all the member of that one body, being many, are one body; so also is Christ.” </a:t>
            </a:r>
          </a:p>
        </p:txBody>
      </p:sp>
    </p:spTree>
    <p:extLst>
      <p:ext uri="{BB962C8B-B14F-4D97-AF65-F5344CB8AC3E}">
        <p14:creationId xmlns:p14="http://schemas.microsoft.com/office/powerpoint/2010/main" val="199634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52251-B187-74EF-71B7-AEDEBA800026}"/>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7E96EBF-B2C7-F768-C66F-3FE8C0B539CB}"/>
              </a:ext>
            </a:extLst>
          </p:cNvPr>
          <p:cNvSpPr txBox="1"/>
          <p:nvPr/>
        </p:nvSpPr>
        <p:spPr>
          <a:xfrm>
            <a:off x="4806891" y="838900"/>
            <a:ext cx="5657675" cy="2800767"/>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Obtaining a Testimony of the Book of Mormon and of Jesus Christ</a:t>
            </a:r>
          </a:p>
        </p:txBody>
      </p:sp>
      <p:pic>
        <p:nvPicPr>
          <p:cNvPr id="3" name="Picture 2">
            <a:extLst>
              <a:ext uri="{FF2B5EF4-FFF2-40B4-BE49-F238E27FC236}">
                <a16:creationId xmlns:a16="http://schemas.microsoft.com/office/drawing/2014/main" id="{D3687C72-59B6-2B86-2F9A-88F731D2EA8C}"/>
              </a:ext>
            </a:extLst>
          </p:cNvPr>
          <p:cNvPicPr>
            <a:picLocks noChangeAspect="1"/>
          </p:cNvPicPr>
          <p:nvPr/>
        </p:nvPicPr>
        <p:blipFill>
          <a:blip r:embed="rId2"/>
          <a:stretch>
            <a:fillRect/>
          </a:stretch>
        </p:blipFill>
        <p:spPr>
          <a:xfrm>
            <a:off x="608421" y="838900"/>
            <a:ext cx="3743847" cy="5439534"/>
          </a:xfrm>
          <a:prstGeom prst="rect">
            <a:avLst/>
          </a:prstGeom>
        </p:spPr>
      </p:pic>
      <p:sp>
        <p:nvSpPr>
          <p:cNvPr id="6" name="TextBox 5">
            <a:extLst>
              <a:ext uri="{FF2B5EF4-FFF2-40B4-BE49-F238E27FC236}">
                <a16:creationId xmlns:a16="http://schemas.microsoft.com/office/drawing/2014/main" id="{E19EEDAC-C8CD-E956-93BE-310D5E34DB5A}"/>
              </a:ext>
            </a:extLst>
          </p:cNvPr>
          <p:cNvSpPr txBox="1"/>
          <p:nvPr/>
        </p:nvSpPr>
        <p:spPr>
          <a:xfrm>
            <a:off x="4806891" y="4688291"/>
            <a:ext cx="5657675" cy="1446550"/>
          </a:xfrm>
          <a:prstGeom prst="rect">
            <a:avLst/>
          </a:prstGeom>
          <a:noFill/>
        </p:spPr>
        <p:txBody>
          <a:bodyPr wrap="square" rtlCol="0">
            <a:spAutoFit/>
          </a:bodyPr>
          <a:lstStyle/>
          <a:p>
            <a:pPr algn="ctr"/>
            <a:r>
              <a:rPr lang="en-US" sz="4400" dirty="0">
                <a:solidFill>
                  <a:schemeClr val="bg1"/>
                </a:solidFill>
                <a:latin typeface="Agency FB" panose="020B0503020202020204" pitchFamily="34" charset="0"/>
              </a:rPr>
              <a:t>If you haven’t read it, how do you know it is not true?</a:t>
            </a:r>
          </a:p>
        </p:txBody>
      </p:sp>
    </p:spTree>
    <p:extLst>
      <p:ext uri="{BB962C8B-B14F-4D97-AF65-F5344CB8AC3E}">
        <p14:creationId xmlns:p14="http://schemas.microsoft.com/office/powerpoint/2010/main" val="410030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78997AD-87CD-4408-8DCF-433C4EE3A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2400" y="6488667"/>
            <a:ext cx="2667000" cy="369332"/>
          </a:xfrm>
          <a:prstGeom prst="rect">
            <a:avLst/>
          </a:prstGeom>
          <a:noFill/>
        </p:spPr>
        <p:txBody>
          <a:bodyPr wrap="square" rtlCol="0">
            <a:spAutoFit/>
          </a:bodyPr>
          <a:lstStyle/>
          <a:p>
            <a:r>
              <a:rPr lang="en-US" dirty="0">
                <a:solidFill>
                  <a:schemeClr val="bg1"/>
                </a:solidFill>
              </a:rPr>
              <a:t>Moroni 10:8-17</a:t>
            </a:r>
          </a:p>
        </p:txBody>
      </p:sp>
      <p:sp>
        <p:nvSpPr>
          <p:cNvPr id="6" name="TextBox 5"/>
          <p:cNvSpPr txBox="1"/>
          <p:nvPr/>
        </p:nvSpPr>
        <p:spPr>
          <a:xfrm>
            <a:off x="1752600" y="1"/>
            <a:ext cx="8686800" cy="1015663"/>
          </a:xfrm>
          <a:prstGeom prst="rect">
            <a:avLst/>
          </a:prstGeom>
          <a:noFill/>
        </p:spPr>
        <p:txBody>
          <a:bodyPr wrap="square" rtlCol="0">
            <a:spAutoFit/>
          </a:bodyPr>
          <a:lstStyle/>
          <a:p>
            <a:pPr algn="ctr"/>
            <a:r>
              <a:rPr lang="en-US" sz="6000" dirty="0">
                <a:solidFill>
                  <a:schemeClr val="bg1"/>
                </a:solidFill>
                <a:latin typeface="Algerian" pitchFamily="82" charset="0"/>
              </a:rPr>
              <a:t>Being Deceived</a:t>
            </a:r>
          </a:p>
        </p:txBody>
      </p:sp>
      <p:sp>
        <p:nvSpPr>
          <p:cNvPr id="8" name="TextBox 7"/>
          <p:cNvSpPr txBox="1"/>
          <p:nvPr/>
        </p:nvSpPr>
        <p:spPr>
          <a:xfrm>
            <a:off x="685799" y="1049195"/>
            <a:ext cx="5410200" cy="5016758"/>
          </a:xfrm>
          <a:prstGeom prst="rect">
            <a:avLst/>
          </a:prstGeom>
          <a:noFill/>
        </p:spPr>
        <p:txBody>
          <a:bodyPr wrap="square" rtlCol="0">
            <a:spAutoFit/>
          </a:bodyPr>
          <a:lstStyle/>
          <a:p>
            <a:pPr fontAlgn="base"/>
            <a:r>
              <a:rPr lang="en-US" sz="1600" dirty="0">
                <a:solidFill>
                  <a:schemeClr val="bg1"/>
                </a:solidFill>
              </a:rPr>
              <a:t>Wherefore, beware lest ye are deceived; and that ye may not be deceived seek ye earnestly the best gifts, always remembering for what they are given;</a:t>
            </a:r>
          </a:p>
          <a:p>
            <a:pPr fontAlgn="base"/>
            <a:endParaRPr lang="en-US" sz="1600" dirty="0">
              <a:solidFill>
                <a:schemeClr val="bg1"/>
              </a:solidFill>
            </a:endParaRPr>
          </a:p>
          <a:p>
            <a:pPr fontAlgn="base"/>
            <a:r>
              <a:rPr lang="en-US" sz="1600" dirty="0">
                <a:solidFill>
                  <a:schemeClr val="bg1"/>
                </a:solidFill>
              </a:rPr>
              <a:t>For verily I say unto you, they are given for the benefit of those who love me and keep all my commandments, and him that </a:t>
            </a:r>
            <a:r>
              <a:rPr lang="en-US" sz="1600" dirty="0" err="1">
                <a:solidFill>
                  <a:schemeClr val="bg1"/>
                </a:solidFill>
              </a:rPr>
              <a:t>seeketh</a:t>
            </a:r>
            <a:r>
              <a:rPr lang="en-US" sz="1600" dirty="0">
                <a:solidFill>
                  <a:schemeClr val="bg1"/>
                </a:solidFill>
              </a:rPr>
              <a:t> so to do; that all may be benefited that seek or that ask of me, that ask and not for a sign that they may consume it upon their lusts.</a:t>
            </a:r>
          </a:p>
          <a:p>
            <a:pPr fontAlgn="base"/>
            <a:endParaRPr lang="en-US" sz="1600" dirty="0">
              <a:solidFill>
                <a:schemeClr val="bg1"/>
              </a:solidFill>
            </a:endParaRPr>
          </a:p>
          <a:p>
            <a:pPr fontAlgn="base"/>
            <a:r>
              <a:rPr lang="en-US" sz="1600" dirty="0">
                <a:solidFill>
                  <a:schemeClr val="bg1"/>
                </a:solidFill>
              </a:rPr>
              <a:t> And again, verily I say unto you, I would that ye should always remember, and always retain in your minds what those gifts are, that are given unto the church.</a:t>
            </a:r>
          </a:p>
          <a:p>
            <a:pPr fontAlgn="base"/>
            <a:endParaRPr lang="en-US" sz="1600" dirty="0">
              <a:solidFill>
                <a:schemeClr val="bg1"/>
              </a:solidFill>
            </a:endParaRPr>
          </a:p>
          <a:p>
            <a:pPr fontAlgn="base"/>
            <a:r>
              <a:rPr lang="en-US" sz="1600" dirty="0">
                <a:solidFill>
                  <a:schemeClr val="bg1"/>
                </a:solidFill>
              </a:rPr>
              <a:t> For all have not every gift given unto them; for there are many gifts, and to every man is given a gift by the Spirit of God.</a:t>
            </a:r>
          </a:p>
          <a:p>
            <a:pPr fontAlgn="base"/>
            <a:endParaRPr lang="en-US" sz="1600" dirty="0">
              <a:solidFill>
                <a:schemeClr val="bg1"/>
              </a:solidFill>
            </a:endParaRPr>
          </a:p>
          <a:p>
            <a:pPr fontAlgn="base"/>
            <a:r>
              <a:rPr lang="en-US" sz="1600" dirty="0">
                <a:solidFill>
                  <a:schemeClr val="bg1"/>
                </a:solidFill>
              </a:rPr>
              <a:t> To some is given one, and to some is given another, that all may be profited thereby.</a:t>
            </a:r>
          </a:p>
          <a:p>
            <a:pPr fontAlgn="base"/>
            <a:r>
              <a:rPr lang="en-US" sz="1200" dirty="0">
                <a:solidFill>
                  <a:schemeClr val="bg1"/>
                </a:solidFill>
              </a:rPr>
              <a:t>D&amp;C 46:8-12</a:t>
            </a:r>
          </a:p>
        </p:txBody>
      </p:sp>
      <p:pic>
        <p:nvPicPr>
          <p:cNvPr id="3" name="Picture 2">
            <a:extLst>
              <a:ext uri="{FF2B5EF4-FFF2-40B4-BE49-F238E27FC236}">
                <a16:creationId xmlns:a16="http://schemas.microsoft.com/office/drawing/2014/main" id="{F673D8EB-9B0A-4608-B6D3-A29FF930C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442" y="1004609"/>
            <a:ext cx="1828800" cy="1028700"/>
          </a:xfrm>
          <a:prstGeom prst="rect">
            <a:avLst/>
          </a:prstGeom>
        </p:spPr>
      </p:pic>
      <p:pic>
        <p:nvPicPr>
          <p:cNvPr id="7" name="Picture 6">
            <a:extLst>
              <a:ext uri="{FF2B5EF4-FFF2-40B4-BE49-F238E27FC236}">
                <a16:creationId xmlns:a16="http://schemas.microsoft.com/office/drawing/2014/main" id="{254692A5-A3B5-48D3-829B-CFD8C76097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127" y="2468451"/>
            <a:ext cx="1524630" cy="2038963"/>
          </a:xfrm>
          <a:prstGeom prst="rect">
            <a:avLst/>
          </a:prstGeom>
        </p:spPr>
      </p:pic>
      <p:pic>
        <p:nvPicPr>
          <p:cNvPr id="11" name="Picture 10">
            <a:extLst>
              <a:ext uri="{FF2B5EF4-FFF2-40B4-BE49-F238E27FC236}">
                <a16:creationId xmlns:a16="http://schemas.microsoft.com/office/drawing/2014/main" id="{8561B80C-D924-4BC0-8D0D-8D2D843F9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9541" y="2524111"/>
            <a:ext cx="3095625" cy="2066925"/>
          </a:xfrm>
          <a:prstGeom prst="rect">
            <a:avLst/>
          </a:prstGeom>
        </p:spPr>
      </p:pic>
      <p:pic>
        <p:nvPicPr>
          <p:cNvPr id="13" name="Picture 12">
            <a:extLst>
              <a:ext uri="{FF2B5EF4-FFF2-40B4-BE49-F238E27FC236}">
                <a16:creationId xmlns:a16="http://schemas.microsoft.com/office/drawing/2014/main" id="{5FC976C7-89A1-4BB2-A617-FF45CC4DA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4911" y="4942556"/>
            <a:ext cx="5041287" cy="1739244"/>
          </a:xfrm>
          <a:prstGeom prst="rect">
            <a:avLst/>
          </a:prstGeom>
        </p:spPr>
      </p:pic>
    </p:spTree>
    <p:extLst>
      <p:ext uri="{BB962C8B-B14F-4D97-AF65-F5344CB8AC3E}">
        <p14:creationId xmlns:p14="http://schemas.microsoft.com/office/powerpoint/2010/main" val="282807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 presetClass="entr" presetSubtype="0" fill="hold" nodeType="withEffect">
                                  <p:stCondLst>
                                    <p:cond delay="0"/>
                                  </p:stCondLst>
                                  <p:childTnLst>
                                    <p:set>
                                      <p:cBhvr>
                                        <p:cTn id="25" dur="1" fill="hold">
                                          <p:stCondLst>
                                            <p:cond delay="0"/>
                                          </p:stCondLst>
                                        </p:cTn>
                                        <p:tgtEl>
                                          <p:spTgt spid="8">
                                            <p:txEl>
                                              <p:pRg st="8" end="8"/>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3D8536B-F195-4E09-AC18-0A5E71B28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76667" cy="6858000"/>
          </a:xfrm>
          <a:prstGeom prst="rect">
            <a:avLst/>
          </a:prstGeom>
        </p:spPr>
      </p:pic>
      <p:sp>
        <p:nvSpPr>
          <p:cNvPr id="5" name="TextBox 4"/>
          <p:cNvSpPr txBox="1"/>
          <p:nvPr/>
        </p:nvSpPr>
        <p:spPr>
          <a:xfrm>
            <a:off x="165847" y="6488667"/>
            <a:ext cx="2667000" cy="369332"/>
          </a:xfrm>
          <a:prstGeom prst="rect">
            <a:avLst/>
          </a:prstGeom>
          <a:noFill/>
        </p:spPr>
        <p:txBody>
          <a:bodyPr wrap="square" rtlCol="0">
            <a:spAutoFit/>
          </a:bodyPr>
          <a:lstStyle/>
          <a:p>
            <a:r>
              <a:rPr lang="en-US" dirty="0">
                <a:solidFill>
                  <a:schemeClr val="bg1"/>
                </a:solidFill>
              </a:rPr>
              <a:t>Moroni 10:18</a:t>
            </a:r>
          </a:p>
        </p:txBody>
      </p:sp>
      <p:sp>
        <p:nvSpPr>
          <p:cNvPr id="8" name="TextBox 7"/>
          <p:cNvSpPr txBox="1"/>
          <p:nvPr/>
        </p:nvSpPr>
        <p:spPr>
          <a:xfrm>
            <a:off x="3572934" y="1767006"/>
            <a:ext cx="7366000" cy="3816429"/>
          </a:xfrm>
          <a:prstGeom prst="rect">
            <a:avLst/>
          </a:prstGeom>
          <a:noFill/>
        </p:spPr>
        <p:txBody>
          <a:bodyPr wrap="square" rtlCol="0">
            <a:spAutoFit/>
          </a:bodyPr>
          <a:lstStyle/>
          <a:p>
            <a:pPr fontAlgn="base"/>
            <a:r>
              <a:rPr lang="en-US" sz="2800" dirty="0">
                <a:solidFill>
                  <a:schemeClr val="bg1"/>
                </a:solidFill>
              </a:rPr>
              <a:t>“The light of Christ is neither the Holy Ghost nor the gift of the Holy Ghost; but that member of the Godhead, because he alone with the Father and the Son is God, uses the light of Christ for his purposes. Thus spiritual gifts, the gifts of God…come from God by the power of the Holy Ghost. …meaning the Holy Ghost uses the light of Christ to transmit his gifts.”</a:t>
            </a:r>
          </a:p>
          <a:p>
            <a:pPr fontAlgn="base"/>
            <a:r>
              <a:rPr lang="en-US" dirty="0">
                <a:solidFill>
                  <a:schemeClr val="bg1"/>
                </a:solidFill>
              </a:rPr>
              <a:t>Bruce R. McConkie</a:t>
            </a:r>
          </a:p>
        </p:txBody>
      </p:sp>
      <p:pic>
        <p:nvPicPr>
          <p:cNvPr id="9" name="Picture 8" descr="bruce R. McConkie.jpg"/>
          <p:cNvPicPr>
            <a:picLocks noChangeAspect="1"/>
          </p:cNvPicPr>
          <p:nvPr/>
        </p:nvPicPr>
        <p:blipFill>
          <a:blip r:embed="rId3" cstate="print"/>
          <a:stretch>
            <a:fillRect/>
          </a:stretch>
        </p:blipFill>
        <p:spPr>
          <a:xfrm>
            <a:off x="1131047" y="2418581"/>
            <a:ext cx="1701800" cy="2375429"/>
          </a:xfrm>
          <a:prstGeom prst="rect">
            <a:avLst/>
          </a:prstGeom>
        </p:spPr>
      </p:pic>
    </p:spTree>
    <p:extLst>
      <p:ext uri="{BB962C8B-B14F-4D97-AF65-F5344CB8AC3E}">
        <p14:creationId xmlns:p14="http://schemas.microsoft.com/office/powerpoint/2010/main" val="3446130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E0A0FB-5861-4AC4-8AA5-1E84A2739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28600" y="6488668"/>
            <a:ext cx="8229600" cy="369332"/>
          </a:xfrm>
          <a:prstGeom prst="rect">
            <a:avLst/>
          </a:prstGeom>
          <a:noFill/>
        </p:spPr>
        <p:txBody>
          <a:bodyPr wrap="square" rtlCol="0">
            <a:spAutoFit/>
          </a:bodyPr>
          <a:lstStyle/>
          <a:p>
            <a:r>
              <a:rPr lang="en-US" dirty="0">
                <a:solidFill>
                  <a:schemeClr val="bg1"/>
                </a:solidFill>
              </a:rPr>
              <a:t>Moroni 10:18—excerpts from President George Q. Cannon</a:t>
            </a:r>
          </a:p>
        </p:txBody>
      </p:sp>
      <p:sp>
        <p:nvSpPr>
          <p:cNvPr id="6" name="TextBox 5"/>
          <p:cNvSpPr txBox="1"/>
          <p:nvPr/>
        </p:nvSpPr>
        <p:spPr>
          <a:xfrm>
            <a:off x="1752600" y="1"/>
            <a:ext cx="8686800" cy="1015663"/>
          </a:xfrm>
          <a:prstGeom prst="rect">
            <a:avLst/>
          </a:prstGeom>
          <a:noFill/>
        </p:spPr>
        <p:txBody>
          <a:bodyPr wrap="square" rtlCol="0">
            <a:spAutoFit/>
          </a:bodyPr>
          <a:lstStyle/>
          <a:p>
            <a:pPr algn="ctr"/>
            <a:r>
              <a:rPr lang="en-US" sz="6000" dirty="0">
                <a:solidFill>
                  <a:schemeClr val="bg1"/>
                </a:solidFill>
                <a:latin typeface="Algerian" pitchFamily="82" charset="0"/>
              </a:rPr>
              <a:t>Gifts of God</a:t>
            </a:r>
          </a:p>
        </p:txBody>
      </p:sp>
      <p:sp>
        <p:nvSpPr>
          <p:cNvPr id="8" name="TextBox 7"/>
          <p:cNvSpPr txBox="1"/>
          <p:nvPr/>
        </p:nvSpPr>
        <p:spPr>
          <a:xfrm>
            <a:off x="723205" y="1015664"/>
            <a:ext cx="6743262" cy="3416320"/>
          </a:xfrm>
          <a:prstGeom prst="rect">
            <a:avLst/>
          </a:prstGeom>
          <a:noFill/>
        </p:spPr>
        <p:txBody>
          <a:bodyPr wrap="square" rtlCol="0">
            <a:spAutoFit/>
          </a:bodyPr>
          <a:lstStyle/>
          <a:p>
            <a:pPr fontAlgn="base"/>
            <a:r>
              <a:rPr lang="en-US" dirty="0">
                <a:solidFill>
                  <a:schemeClr val="bg1"/>
                </a:solidFill>
              </a:rPr>
              <a:t>Are you searching for the gifts that God has promised to bestow upon you?</a:t>
            </a:r>
          </a:p>
          <a:p>
            <a:pPr fontAlgn="base"/>
            <a:endParaRPr lang="en-US" dirty="0">
              <a:solidFill>
                <a:schemeClr val="bg1"/>
              </a:solidFill>
            </a:endParaRPr>
          </a:p>
          <a:p>
            <a:pPr fontAlgn="base"/>
            <a:r>
              <a:rPr lang="en-US" dirty="0">
                <a:solidFill>
                  <a:schemeClr val="bg1"/>
                </a:solidFill>
              </a:rPr>
              <a:t>Have you prayed (through Jesus Christ)for what these gifts might be or how to obtain them?</a:t>
            </a:r>
          </a:p>
          <a:p>
            <a:pPr fontAlgn="base"/>
            <a:endParaRPr lang="en-US" dirty="0">
              <a:solidFill>
                <a:schemeClr val="bg1"/>
              </a:solidFill>
            </a:endParaRPr>
          </a:p>
          <a:p>
            <a:pPr fontAlgn="base"/>
            <a:r>
              <a:rPr lang="en-US" dirty="0">
                <a:solidFill>
                  <a:schemeClr val="bg1"/>
                </a:solidFill>
              </a:rPr>
              <a:t>If I am an angry man…it is my duty to pray for charity</a:t>
            </a:r>
          </a:p>
          <a:p>
            <a:pPr fontAlgn="base"/>
            <a:endParaRPr lang="en-US" dirty="0">
              <a:solidFill>
                <a:schemeClr val="bg1"/>
              </a:solidFill>
            </a:endParaRPr>
          </a:p>
          <a:p>
            <a:pPr fontAlgn="base"/>
            <a:r>
              <a:rPr lang="en-US" dirty="0">
                <a:solidFill>
                  <a:schemeClr val="bg1"/>
                </a:solidFill>
              </a:rPr>
              <a:t>If I am an envious man…it is my duty to search for charity</a:t>
            </a:r>
          </a:p>
          <a:p>
            <a:pPr fontAlgn="base"/>
            <a:endParaRPr lang="en-US" dirty="0">
              <a:solidFill>
                <a:schemeClr val="bg1"/>
              </a:solidFill>
            </a:endParaRPr>
          </a:p>
          <a:p>
            <a:pPr fontAlgn="base"/>
            <a:r>
              <a:rPr lang="en-US" dirty="0">
                <a:solidFill>
                  <a:schemeClr val="bg1"/>
                </a:solidFill>
              </a:rPr>
              <a:t>If I am weak in my testimony…it is my duty to ask of God for strength, for wisdom, for knowledge of the truth</a:t>
            </a:r>
          </a:p>
        </p:txBody>
      </p:sp>
      <p:sp>
        <p:nvSpPr>
          <p:cNvPr id="9" name="TextBox 8"/>
          <p:cNvSpPr txBox="1"/>
          <p:nvPr/>
        </p:nvSpPr>
        <p:spPr>
          <a:xfrm>
            <a:off x="5172590" y="4971200"/>
            <a:ext cx="3657600" cy="1477328"/>
          </a:xfrm>
          <a:prstGeom prst="rect">
            <a:avLst/>
          </a:prstGeom>
          <a:noFill/>
        </p:spPr>
        <p:txBody>
          <a:bodyPr wrap="square" rtlCol="0">
            <a:spAutoFit/>
          </a:bodyPr>
          <a:lstStyle/>
          <a:p>
            <a:pPr fontAlgn="base"/>
            <a:r>
              <a:rPr lang="en-US" dirty="0">
                <a:solidFill>
                  <a:schemeClr val="bg1"/>
                </a:solidFill>
              </a:rPr>
              <a:t>He gives us these gifts, and bestows them upon those who seek after them…because God has promised to give the gifts that are necessary for our perfection</a:t>
            </a:r>
          </a:p>
        </p:txBody>
      </p:sp>
      <p:pic>
        <p:nvPicPr>
          <p:cNvPr id="3" name="Picture 2">
            <a:extLst>
              <a:ext uri="{FF2B5EF4-FFF2-40B4-BE49-F238E27FC236}">
                <a16:creationId xmlns:a16="http://schemas.microsoft.com/office/drawing/2014/main" id="{EF1C6A9A-FDCB-43E7-8558-D0D4220B3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180" y="5073134"/>
            <a:ext cx="1200150" cy="1600200"/>
          </a:xfrm>
          <a:prstGeom prst="rect">
            <a:avLst/>
          </a:prstGeom>
        </p:spPr>
      </p:pic>
      <p:pic>
        <p:nvPicPr>
          <p:cNvPr id="7" name="Picture 6">
            <a:extLst>
              <a:ext uri="{FF2B5EF4-FFF2-40B4-BE49-F238E27FC236}">
                <a16:creationId xmlns:a16="http://schemas.microsoft.com/office/drawing/2014/main" id="{7BE3AABD-18BE-4056-9EE2-04AB13FCA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8108" y="965899"/>
            <a:ext cx="1666875" cy="1085850"/>
          </a:xfrm>
          <a:prstGeom prst="rect">
            <a:avLst/>
          </a:prstGeom>
        </p:spPr>
      </p:pic>
      <p:pic>
        <p:nvPicPr>
          <p:cNvPr id="12" name="Picture 11">
            <a:extLst>
              <a:ext uri="{FF2B5EF4-FFF2-40B4-BE49-F238E27FC236}">
                <a16:creationId xmlns:a16="http://schemas.microsoft.com/office/drawing/2014/main" id="{754187AA-6510-43B4-8A36-95B90DB15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1546" y="2186553"/>
            <a:ext cx="2018055" cy="2515039"/>
          </a:xfrm>
          <a:prstGeom prst="rect">
            <a:avLst/>
          </a:prstGeom>
        </p:spPr>
      </p:pic>
      <p:pic>
        <p:nvPicPr>
          <p:cNvPr id="14" name="Picture 13">
            <a:extLst>
              <a:ext uri="{FF2B5EF4-FFF2-40B4-BE49-F238E27FC236}">
                <a16:creationId xmlns:a16="http://schemas.microsoft.com/office/drawing/2014/main" id="{781DF0C8-29B3-4AF1-A302-5A6F2529CE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1990" y="4603838"/>
            <a:ext cx="1828800" cy="1828800"/>
          </a:xfrm>
          <a:prstGeom prst="rect">
            <a:avLst/>
          </a:prstGeom>
        </p:spPr>
      </p:pic>
    </p:spTree>
    <p:extLst>
      <p:ext uri="{BB962C8B-B14F-4D97-AF65-F5344CB8AC3E}">
        <p14:creationId xmlns:p14="http://schemas.microsoft.com/office/powerpoint/2010/main" val="134089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51112E-0138-4438-9A53-51101B951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886" y="6457666"/>
            <a:ext cx="8229600" cy="369332"/>
          </a:xfrm>
          <a:prstGeom prst="rect">
            <a:avLst/>
          </a:prstGeom>
          <a:noFill/>
        </p:spPr>
        <p:txBody>
          <a:bodyPr wrap="square" rtlCol="0">
            <a:spAutoFit/>
          </a:bodyPr>
          <a:lstStyle/>
          <a:p>
            <a:r>
              <a:rPr lang="en-US" dirty="0">
                <a:solidFill>
                  <a:schemeClr val="bg1"/>
                </a:solidFill>
              </a:rPr>
              <a:t>Moroni 10:19, 24</a:t>
            </a:r>
          </a:p>
        </p:txBody>
      </p:sp>
      <p:sp>
        <p:nvSpPr>
          <p:cNvPr id="6" name="TextBox 5"/>
          <p:cNvSpPr txBox="1"/>
          <p:nvPr/>
        </p:nvSpPr>
        <p:spPr>
          <a:xfrm>
            <a:off x="1752600" y="0"/>
            <a:ext cx="8686800" cy="707886"/>
          </a:xfrm>
          <a:prstGeom prst="rect">
            <a:avLst/>
          </a:prstGeom>
          <a:noFill/>
        </p:spPr>
        <p:txBody>
          <a:bodyPr wrap="square" rtlCol="0">
            <a:spAutoFit/>
          </a:bodyPr>
          <a:lstStyle/>
          <a:p>
            <a:pPr algn="ctr"/>
            <a:r>
              <a:rPr lang="en-US" sz="4000" dirty="0">
                <a:solidFill>
                  <a:schemeClr val="bg1"/>
                </a:solidFill>
                <a:latin typeface="Algerian" pitchFamily="82" charset="0"/>
              </a:rPr>
              <a:t>Yesterday, Today, and Forever</a:t>
            </a:r>
          </a:p>
        </p:txBody>
      </p:sp>
      <p:sp>
        <p:nvSpPr>
          <p:cNvPr id="8" name="TextBox 7"/>
          <p:cNvSpPr txBox="1"/>
          <p:nvPr/>
        </p:nvSpPr>
        <p:spPr>
          <a:xfrm>
            <a:off x="1322992" y="1143000"/>
            <a:ext cx="4773008" cy="1938992"/>
          </a:xfrm>
          <a:prstGeom prst="rect">
            <a:avLst/>
          </a:prstGeom>
          <a:noFill/>
        </p:spPr>
        <p:txBody>
          <a:bodyPr wrap="square" rtlCol="0">
            <a:spAutoFit/>
          </a:bodyPr>
          <a:lstStyle/>
          <a:p>
            <a:pPr fontAlgn="base"/>
            <a:r>
              <a:rPr lang="en-US" sz="2400" dirty="0">
                <a:solidFill>
                  <a:schemeClr val="bg1"/>
                </a:solidFill>
              </a:rPr>
              <a:t>The gifts you have received or will acquire during your mortal probation on earth can never be taken away except if you choose to lose your faith in Christ</a:t>
            </a:r>
          </a:p>
        </p:txBody>
      </p:sp>
      <p:sp>
        <p:nvSpPr>
          <p:cNvPr id="9" name="TextBox 8"/>
          <p:cNvSpPr txBox="1"/>
          <p:nvPr/>
        </p:nvSpPr>
        <p:spPr>
          <a:xfrm>
            <a:off x="5541386" y="4167069"/>
            <a:ext cx="5410200" cy="1938992"/>
          </a:xfrm>
          <a:prstGeom prst="rect">
            <a:avLst/>
          </a:prstGeom>
          <a:noFill/>
        </p:spPr>
        <p:txBody>
          <a:bodyPr wrap="square" rtlCol="0">
            <a:spAutoFit/>
          </a:bodyPr>
          <a:lstStyle/>
          <a:p>
            <a:pPr fontAlgn="base"/>
            <a:r>
              <a:rPr lang="en-US" sz="2400" dirty="0">
                <a:solidFill>
                  <a:schemeClr val="bg1"/>
                </a:solidFill>
              </a:rPr>
              <a:t>“And now I speak unto all the ends of the earth—that if the day cometh that the power and gifts of God shall be done away among you, it shall be because of unbelief.”</a:t>
            </a:r>
          </a:p>
        </p:txBody>
      </p:sp>
      <p:pic>
        <p:nvPicPr>
          <p:cNvPr id="3" name="Picture 2">
            <a:extLst>
              <a:ext uri="{FF2B5EF4-FFF2-40B4-BE49-F238E27FC236}">
                <a16:creationId xmlns:a16="http://schemas.microsoft.com/office/drawing/2014/main" id="{2CE5101D-8550-488F-A21C-4FCA5D911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133" y="909597"/>
            <a:ext cx="4773008" cy="2686846"/>
          </a:xfrm>
          <a:prstGeom prst="rect">
            <a:avLst/>
          </a:prstGeom>
        </p:spPr>
      </p:pic>
      <p:pic>
        <p:nvPicPr>
          <p:cNvPr id="7" name="Picture 6">
            <a:extLst>
              <a:ext uri="{FF2B5EF4-FFF2-40B4-BE49-F238E27FC236}">
                <a16:creationId xmlns:a16="http://schemas.microsoft.com/office/drawing/2014/main" id="{40F1CB66-D906-415C-BEA4-3F5A794186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2471" y="3344840"/>
            <a:ext cx="2962397" cy="3066664"/>
          </a:xfrm>
          <a:prstGeom prst="rect">
            <a:avLst/>
          </a:prstGeom>
        </p:spPr>
      </p:pic>
    </p:spTree>
    <p:extLst>
      <p:ext uri="{BB962C8B-B14F-4D97-AF65-F5344CB8AC3E}">
        <p14:creationId xmlns:p14="http://schemas.microsoft.com/office/powerpoint/2010/main" val="299981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51112E-0138-4438-9A53-51101B951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793019" y="6318037"/>
            <a:ext cx="8229600" cy="369332"/>
          </a:xfrm>
          <a:prstGeom prst="rect">
            <a:avLst/>
          </a:prstGeom>
          <a:noFill/>
        </p:spPr>
        <p:txBody>
          <a:bodyPr wrap="square" rtlCol="0">
            <a:spAutoFit/>
          </a:bodyPr>
          <a:lstStyle/>
          <a:p>
            <a:pPr algn="r"/>
            <a:r>
              <a:rPr lang="en-US" dirty="0">
                <a:solidFill>
                  <a:schemeClr val="bg1"/>
                </a:solidFill>
              </a:rPr>
              <a:t>Moroni 10:19, 24</a:t>
            </a:r>
          </a:p>
        </p:txBody>
      </p:sp>
      <p:sp>
        <p:nvSpPr>
          <p:cNvPr id="6" name="TextBox 5"/>
          <p:cNvSpPr txBox="1"/>
          <p:nvPr/>
        </p:nvSpPr>
        <p:spPr>
          <a:xfrm>
            <a:off x="349250" y="0"/>
            <a:ext cx="11493500" cy="707886"/>
          </a:xfrm>
          <a:prstGeom prst="rect">
            <a:avLst/>
          </a:prstGeom>
          <a:noFill/>
        </p:spPr>
        <p:txBody>
          <a:bodyPr wrap="square" rtlCol="0">
            <a:spAutoFit/>
          </a:bodyPr>
          <a:lstStyle/>
          <a:p>
            <a:pPr algn="ctr"/>
            <a:r>
              <a:rPr lang="en-US" sz="4000" dirty="0">
                <a:solidFill>
                  <a:schemeClr val="bg1"/>
                </a:solidFill>
                <a:latin typeface="Algerian" pitchFamily="82" charset="0"/>
              </a:rPr>
              <a:t>Lateral Frontal Pole—The Brain</a:t>
            </a:r>
          </a:p>
        </p:txBody>
      </p:sp>
      <p:pic>
        <p:nvPicPr>
          <p:cNvPr id="11" name="Picture 2" descr="The lateral frontal pole prefrontal cortex is found at the very front of the brain (shaded in dark pink) with one just above each eyebrow">
            <a:extLst>
              <a:ext uri="{FF2B5EF4-FFF2-40B4-BE49-F238E27FC236}">
                <a16:creationId xmlns:a16="http://schemas.microsoft.com/office/drawing/2014/main" id="{4985814A-2B3A-46A4-8E30-BF98743920AB}"/>
              </a:ext>
            </a:extLst>
          </p:cNvPr>
          <p:cNvPicPr>
            <a:picLocks noChangeAspect="1" noChangeArrowheads="1"/>
          </p:cNvPicPr>
          <p:nvPr/>
        </p:nvPicPr>
        <p:blipFill>
          <a:blip r:embed="rId3" cstate="print"/>
          <a:srcRect/>
          <a:stretch>
            <a:fillRect/>
          </a:stretch>
        </p:blipFill>
        <p:spPr bwMode="auto">
          <a:xfrm>
            <a:off x="5760484" y="1357312"/>
            <a:ext cx="6038850" cy="4143376"/>
          </a:xfrm>
          <a:prstGeom prst="rect">
            <a:avLst/>
          </a:prstGeom>
          <a:noFill/>
        </p:spPr>
      </p:pic>
      <p:sp>
        <p:nvSpPr>
          <p:cNvPr id="13" name="Rectangle 12">
            <a:extLst>
              <a:ext uri="{FF2B5EF4-FFF2-40B4-BE49-F238E27FC236}">
                <a16:creationId xmlns:a16="http://schemas.microsoft.com/office/drawing/2014/main" id="{01D05528-26F6-449D-B8EC-F55940422F6B}"/>
              </a:ext>
            </a:extLst>
          </p:cNvPr>
          <p:cNvSpPr/>
          <p:nvPr/>
        </p:nvSpPr>
        <p:spPr>
          <a:xfrm>
            <a:off x="285240" y="1357312"/>
            <a:ext cx="5411236" cy="4278094"/>
          </a:xfrm>
          <a:prstGeom prst="rect">
            <a:avLst/>
          </a:prstGeom>
        </p:spPr>
        <p:txBody>
          <a:bodyPr wrap="square">
            <a:spAutoFit/>
          </a:bodyPr>
          <a:lstStyle/>
          <a:p>
            <a:pPr algn="ctr"/>
            <a:r>
              <a:rPr lang="en-US" sz="2800" dirty="0">
                <a:solidFill>
                  <a:srgbClr val="FFFF00"/>
                </a:solidFill>
              </a:rPr>
              <a:t>What happens when we change our minds? </a:t>
            </a:r>
          </a:p>
          <a:p>
            <a:endParaRPr lang="en-US" sz="2000" dirty="0">
              <a:solidFill>
                <a:schemeClr val="bg1"/>
              </a:solidFill>
            </a:endParaRPr>
          </a:p>
          <a:p>
            <a:r>
              <a:rPr lang="en-US" sz="2000" dirty="0">
                <a:solidFill>
                  <a:schemeClr val="bg1"/>
                </a:solidFill>
                <a:latin typeface="Abadi" panose="020B0604020104020204" pitchFamily="34" charset="0"/>
              </a:rPr>
              <a:t>Scientists have found that when a decision goes wrong and things turn out differently than expected, the orbitofrontal cortex, located at the front of the brain behind the eyes, responds to the mistake and helps us alter our behavior. </a:t>
            </a:r>
          </a:p>
          <a:p>
            <a:r>
              <a:rPr lang="en-US" sz="2000" dirty="0">
                <a:solidFill>
                  <a:schemeClr val="bg1"/>
                </a:solidFill>
                <a:latin typeface="Abadi" panose="020B0604020104020204" pitchFamily="34" charset="0"/>
              </a:rPr>
              <a:t>Interestingly, researchers have found that cocaine addicts, who are often unable to weigh the rewards of drug use against its costs, show impairments of the orbitofrontal cortex. </a:t>
            </a:r>
          </a:p>
          <a:p>
            <a:r>
              <a:rPr lang="en-US" sz="1600" dirty="0">
                <a:solidFill>
                  <a:schemeClr val="bg1"/>
                </a:solidFill>
                <a:latin typeface="Abadi" panose="020B0604020104020204" pitchFamily="34" charset="0"/>
              </a:rPr>
              <a:t>Brain Facts</a:t>
            </a:r>
          </a:p>
        </p:txBody>
      </p:sp>
    </p:spTree>
    <p:extLst>
      <p:ext uri="{BB962C8B-B14F-4D97-AF65-F5344CB8AC3E}">
        <p14:creationId xmlns:p14="http://schemas.microsoft.com/office/powerpoint/2010/main" val="3231890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E43D787-EF21-41B1-B56B-0915A55D2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9733" cy="6858000"/>
          </a:xfrm>
          <a:prstGeom prst="rect">
            <a:avLst/>
          </a:prstGeom>
        </p:spPr>
      </p:pic>
      <p:sp>
        <p:nvSpPr>
          <p:cNvPr id="5" name="TextBox 4"/>
          <p:cNvSpPr txBox="1"/>
          <p:nvPr/>
        </p:nvSpPr>
        <p:spPr>
          <a:xfrm>
            <a:off x="235516" y="6472832"/>
            <a:ext cx="8229600" cy="369332"/>
          </a:xfrm>
          <a:prstGeom prst="rect">
            <a:avLst/>
          </a:prstGeom>
          <a:noFill/>
        </p:spPr>
        <p:txBody>
          <a:bodyPr wrap="square" rtlCol="0">
            <a:spAutoFit/>
          </a:bodyPr>
          <a:lstStyle/>
          <a:p>
            <a:r>
              <a:rPr lang="en-US" dirty="0">
                <a:solidFill>
                  <a:schemeClr val="bg1"/>
                </a:solidFill>
              </a:rPr>
              <a:t>Moroni 10:22-24</a:t>
            </a:r>
          </a:p>
        </p:txBody>
      </p:sp>
      <p:sp>
        <p:nvSpPr>
          <p:cNvPr id="6" name="TextBox 5"/>
          <p:cNvSpPr txBox="1"/>
          <p:nvPr/>
        </p:nvSpPr>
        <p:spPr>
          <a:xfrm>
            <a:off x="1752600" y="0"/>
            <a:ext cx="8686800" cy="707886"/>
          </a:xfrm>
          <a:prstGeom prst="rect">
            <a:avLst/>
          </a:prstGeom>
          <a:noFill/>
        </p:spPr>
        <p:txBody>
          <a:bodyPr wrap="square" rtlCol="0">
            <a:spAutoFit/>
          </a:bodyPr>
          <a:lstStyle/>
          <a:p>
            <a:pPr algn="ctr"/>
            <a:r>
              <a:rPr lang="en-US" sz="4000" dirty="0">
                <a:solidFill>
                  <a:schemeClr val="bg1"/>
                </a:solidFill>
                <a:latin typeface="Algerian" pitchFamily="82" charset="0"/>
              </a:rPr>
              <a:t>Those who Deny Their Faith</a:t>
            </a:r>
          </a:p>
        </p:txBody>
      </p:sp>
      <p:sp>
        <p:nvSpPr>
          <p:cNvPr id="8" name="TextBox 7"/>
          <p:cNvSpPr txBox="1"/>
          <p:nvPr/>
        </p:nvSpPr>
        <p:spPr>
          <a:xfrm>
            <a:off x="699048" y="1778850"/>
            <a:ext cx="5854151" cy="2554545"/>
          </a:xfrm>
          <a:prstGeom prst="rect">
            <a:avLst/>
          </a:prstGeom>
          <a:noFill/>
        </p:spPr>
        <p:txBody>
          <a:bodyPr wrap="square" rtlCol="0">
            <a:spAutoFit/>
          </a:bodyPr>
          <a:lstStyle/>
          <a:p>
            <a:pPr fontAlgn="base"/>
            <a:r>
              <a:rPr lang="en-US" sz="4000" dirty="0">
                <a:solidFill>
                  <a:schemeClr val="bg1"/>
                </a:solidFill>
              </a:rPr>
              <a:t>“And if ye have no hope ye must needs be in despair; and despair cometh because of iniquity.”</a:t>
            </a:r>
          </a:p>
        </p:txBody>
      </p:sp>
      <p:pic>
        <p:nvPicPr>
          <p:cNvPr id="7" name="Picture 6">
            <a:extLst>
              <a:ext uri="{FF2B5EF4-FFF2-40B4-BE49-F238E27FC236}">
                <a16:creationId xmlns:a16="http://schemas.microsoft.com/office/drawing/2014/main" id="{F08A498D-2A48-4275-9EF7-FF5F2B76E43B}"/>
              </a:ext>
            </a:extLst>
          </p:cNvPr>
          <p:cNvPicPr>
            <a:picLocks noChangeAspect="1"/>
          </p:cNvPicPr>
          <p:nvPr/>
        </p:nvPicPr>
        <p:blipFill rotWithShape="1">
          <a:blip r:embed="rId3">
            <a:extLst>
              <a:ext uri="{28A0092B-C50C-407E-A947-70E740481C1C}">
                <a14:useLocalDpi xmlns:a14="http://schemas.microsoft.com/office/drawing/2010/main" val="0"/>
              </a:ext>
            </a:extLst>
          </a:blip>
          <a:srcRect b="1986"/>
          <a:stretch/>
        </p:blipFill>
        <p:spPr>
          <a:xfrm>
            <a:off x="7177708" y="1117255"/>
            <a:ext cx="3395837" cy="5012612"/>
          </a:xfrm>
          <a:prstGeom prst="rect">
            <a:avLst/>
          </a:prstGeom>
        </p:spPr>
      </p:pic>
    </p:spTree>
    <p:extLst>
      <p:ext uri="{BB962C8B-B14F-4D97-AF65-F5344CB8AC3E}">
        <p14:creationId xmlns:p14="http://schemas.microsoft.com/office/powerpoint/2010/main" val="3310148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D745E9-4EF2-4F13-A27F-FE9F8B3DB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895488" y="606737"/>
            <a:ext cx="5322636" cy="5909310"/>
          </a:xfrm>
          <a:prstGeom prst="rect">
            <a:avLst/>
          </a:prstGeom>
        </p:spPr>
        <p:txBody>
          <a:bodyPr wrap="square">
            <a:spAutoFit/>
          </a:bodyPr>
          <a:lstStyle/>
          <a:p>
            <a:pPr fontAlgn="base"/>
            <a:r>
              <a:rPr lang="en-US" dirty="0">
                <a:solidFill>
                  <a:schemeClr val="bg1"/>
                </a:solidFill>
              </a:rPr>
              <a:t>“In the Book of Mormon we read that ‘despair cometh because of iniquity.’</a:t>
            </a:r>
          </a:p>
          <a:p>
            <a:pPr fontAlgn="base"/>
            <a:endParaRPr lang="en-US" dirty="0">
              <a:solidFill>
                <a:schemeClr val="bg1"/>
              </a:solidFill>
            </a:endParaRPr>
          </a:p>
          <a:p>
            <a:pPr fontAlgn="base"/>
            <a:r>
              <a:rPr lang="en-US" dirty="0">
                <a:solidFill>
                  <a:schemeClr val="bg1"/>
                </a:solidFill>
              </a:rPr>
              <a:t> (Moro. 10:22.) ‘When I do good I feel good,’ said Abraham Lincoln, ‘and when I do bad I feel bad.’ </a:t>
            </a:r>
          </a:p>
          <a:p>
            <a:pPr fontAlgn="base"/>
            <a:endParaRPr lang="en-US" dirty="0">
              <a:solidFill>
                <a:schemeClr val="bg1"/>
              </a:solidFill>
            </a:endParaRPr>
          </a:p>
          <a:p>
            <a:pPr fontAlgn="base"/>
            <a:r>
              <a:rPr lang="en-US" dirty="0">
                <a:solidFill>
                  <a:schemeClr val="bg1"/>
                </a:solidFill>
              </a:rPr>
              <a:t>Sin pulls a man down into despondency and despair. While a man may take some temporary pleasure in sin, the end result is unhappiness. ‘Wickedness never was happiness.’ (Alma 41:10.)</a:t>
            </a:r>
          </a:p>
          <a:p>
            <a:pPr fontAlgn="base"/>
            <a:endParaRPr lang="en-US" dirty="0">
              <a:solidFill>
                <a:schemeClr val="bg1"/>
              </a:solidFill>
            </a:endParaRPr>
          </a:p>
          <a:p>
            <a:pPr fontAlgn="base"/>
            <a:r>
              <a:rPr lang="en-US" dirty="0">
                <a:solidFill>
                  <a:schemeClr val="bg1"/>
                </a:solidFill>
              </a:rPr>
              <a:t>Sin creates disharmony with God and is depressing to the spirit. Therefore, a man would do well to examine himself to see that he is in harmony with all of God’s laws.</a:t>
            </a:r>
          </a:p>
          <a:p>
            <a:pPr fontAlgn="base"/>
            <a:endParaRPr lang="en-US" dirty="0">
              <a:solidFill>
                <a:schemeClr val="bg1"/>
              </a:solidFill>
            </a:endParaRPr>
          </a:p>
          <a:p>
            <a:pPr fontAlgn="base"/>
            <a:r>
              <a:rPr lang="en-US" dirty="0">
                <a:solidFill>
                  <a:schemeClr val="bg1"/>
                </a:solidFill>
              </a:rPr>
              <a:t>Every law kept brings a particular blessing. Every law broken brings a particular blight. Those who are heavy-laden with despair should come unto the Lord, for his yoke is easy and his burden is light.”</a:t>
            </a:r>
          </a:p>
          <a:p>
            <a:pPr fontAlgn="base"/>
            <a:r>
              <a:rPr lang="en-US" dirty="0">
                <a:solidFill>
                  <a:schemeClr val="bg1"/>
                </a:solidFill>
              </a:rPr>
              <a:t> </a:t>
            </a:r>
            <a:r>
              <a:rPr lang="en-US" sz="1200" dirty="0">
                <a:solidFill>
                  <a:schemeClr val="bg1"/>
                </a:solidFill>
              </a:rPr>
              <a:t>President Ezra Taft Benson</a:t>
            </a:r>
          </a:p>
        </p:txBody>
      </p:sp>
      <p:sp>
        <p:nvSpPr>
          <p:cNvPr id="4" name="TextBox 3"/>
          <p:cNvSpPr txBox="1"/>
          <p:nvPr/>
        </p:nvSpPr>
        <p:spPr>
          <a:xfrm>
            <a:off x="1752600" y="0"/>
            <a:ext cx="8686800" cy="707886"/>
          </a:xfrm>
          <a:prstGeom prst="rect">
            <a:avLst/>
          </a:prstGeom>
          <a:noFill/>
        </p:spPr>
        <p:txBody>
          <a:bodyPr wrap="square" rtlCol="0">
            <a:spAutoFit/>
          </a:bodyPr>
          <a:lstStyle/>
          <a:p>
            <a:pPr algn="ctr"/>
            <a:r>
              <a:rPr lang="en-US" sz="4000" dirty="0">
                <a:solidFill>
                  <a:schemeClr val="bg1"/>
                </a:solidFill>
                <a:latin typeface="Algerian" pitchFamily="82" charset="0"/>
              </a:rPr>
              <a:t>To Avoid Despair</a:t>
            </a:r>
          </a:p>
        </p:txBody>
      </p:sp>
      <p:pic>
        <p:nvPicPr>
          <p:cNvPr id="5" name="Picture 4">
            <a:extLst>
              <a:ext uri="{FF2B5EF4-FFF2-40B4-BE49-F238E27FC236}">
                <a16:creationId xmlns:a16="http://schemas.microsoft.com/office/drawing/2014/main" id="{E78E5A9F-3B86-43D4-AD6D-EDBED76BB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707886"/>
            <a:ext cx="2229909" cy="2754593"/>
          </a:xfrm>
          <a:prstGeom prst="ellipse">
            <a:avLst/>
          </a:prstGeom>
          <a:ln>
            <a:noFill/>
          </a:ln>
          <a:effectLst>
            <a:softEdge rad="112500"/>
          </a:effectLst>
        </p:spPr>
      </p:pic>
      <p:pic>
        <p:nvPicPr>
          <p:cNvPr id="10" name="Picture 9">
            <a:extLst>
              <a:ext uri="{FF2B5EF4-FFF2-40B4-BE49-F238E27FC236}">
                <a16:creationId xmlns:a16="http://schemas.microsoft.com/office/drawing/2014/main" id="{0FCBFE7C-59D3-4FFD-811B-EA79DE0382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744" y="2085182"/>
            <a:ext cx="2568943" cy="2116897"/>
          </a:xfrm>
          <a:prstGeom prst="ellipse">
            <a:avLst/>
          </a:prstGeom>
          <a:ln>
            <a:noFill/>
          </a:ln>
          <a:effectLst>
            <a:softEdge rad="112500"/>
          </a:effectLst>
        </p:spPr>
      </p:pic>
      <p:pic>
        <p:nvPicPr>
          <p:cNvPr id="12" name="Picture 11">
            <a:extLst>
              <a:ext uri="{FF2B5EF4-FFF2-40B4-BE49-F238E27FC236}">
                <a16:creationId xmlns:a16="http://schemas.microsoft.com/office/drawing/2014/main" id="{01EF70C8-A600-4920-AD53-80A841EBB0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189" y="3695221"/>
            <a:ext cx="4038600" cy="3028950"/>
          </a:xfrm>
          <a:prstGeom prst="ellipse">
            <a:avLst/>
          </a:prstGeom>
          <a:ln>
            <a:noFill/>
          </a:ln>
          <a:effectLst>
            <a:softEdge rad="112500"/>
          </a:effectLst>
        </p:spPr>
      </p:pic>
      <p:pic>
        <p:nvPicPr>
          <p:cNvPr id="6" name="Picture 5" descr="A person in a suit and tie&#10;&#10;Description automatically generated">
            <a:extLst>
              <a:ext uri="{FF2B5EF4-FFF2-40B4-BE49-F238E27FC236}">
                <a16:creationId xmlns:a16="http://schemas.microsoft.com/office/drawing/2014/main" id="{2A2215F2-DF9E-5CB8-D8E0-D4860374E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82" y="169102"/>
            <a:ext cx="759758" cy="1074899"/>
          </a:xfrm>
          <a:prstGeom prst="rect">
            <a:avLst/>
          </a:prstGeom>
        </p:spPr>
      </p:pic>
    </p:spTree>
    <p:extLst>
      <p:ext uri="{BB962C8B-B14F-4D97-AF65-F5344CB8AC3E}">
        <p14:creationId xmlns:p14="http://schemas.microsoft.com/office/powerpoint/2010/main" val="240137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304084-7431-467B-ADB5-938FB66A4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19635" y="6488668"/>
            <a:ext cx="8229600" cy="369332"/>
          </a:xfrm>
          <a:prstGeom prst="rect">
            <a:avLst/>
          </a:prstGeom>
          <a:noFill/>
        </p:spPr>
        <p:txBody>
          <a:bodyPr wrap="square" rtlCol="0">
            <a:spAutoFit/>
          </a:bodyPr>
          <a:lstStyle/>
          <a:p>
            <a:r>
              <a:rPr lang="en-US" dirty="0">
                <a:solidFill>
                  <a:schemeClr val="bg1"/>
                </a:solidFill>
              </a:rPr>
              <a:t>Moroni 10:25</a:t>
            </a:r>
          </a:p>
        </p:txBody>
      </p:sp>
      <p:sp>
        <p:nvSpPr>
          <p:cNvPr id="6" name="TextBox 5"/>
          <p:cNvSpPr txBox="1"/>
          <p:nvPr/>
        </p:nvSpPr>
        <p:spPr>
          <a:xfrm>
            <a:off x="1752600" y="0"/>
            <a:ext cx="8686800" cy="707886"/>
          </a:xfrm>
          <a:prstGeom prst="rect">
            <a:avLst/>
          </a:prstGeom>
          <a:noFill/>
        </p:spPr>
        <p:txBody>
          <a:bodyPr wrap="square" rtlCol="0">
            <a:spAutoFit/>
          </a:bodyPr>
          <a:lstStyle/>
          <a:p>
            <a:pPr algn="ctr"/>
            <a:r>
              <a:rPr lang="en-US" sz="4000" dirty="0">
                <a:solidFill>
                  <a:schemeClr val="bg1"/>
                </a:solidFill>
                <a:latin typeface="Algerian" pitchFamily="82" charset="0"/>
              </a:rPr>
              <a:t>Those Who do Good</a:t>
            </a:r>
          </a:p>
        </p:txBody>
      </p:sp>
      <p:sp>
        <p:nvSpPr>
          <p:cNvPr id="8" name="TextBox 7"/>
          <p:cNvSpPr txBox="1"/>
          <p:nvPr/>
        </p:nvSpPr>
        <p:spPr>
          <a:xfrm>
            <a:off x="423333" y="914400"/>
            <a:ext cx="5901267" cy="2246769"/>
          </a:xfrm>
          <a:prstGeom prst="rect">
            <a:avLst/>
          </a:prstGeom>
          <a:noFill/>
        </p:spPr>
        <p:txBody>
          <a:bodyPr wrap="square" rtlCol="0">
            <a:spAutoFit/>
          </a:bodyPr>
          <a:lstStyle/>
          <a:p>
            <a:pPr fontAlgn="base"/>
            <a:r>
              <a:rPr lang="en-US" sz="2000" dirty="0">
                <a:solidFill>
                  <a:schemeClr val="bg1"/>
                </a:solidFill>
              </a:rPr>
              <a:t>“Men and women do good, in the eyes of the Lord, only as they come unto him, as they receive the testimony of the servants of God, partake of the covenants and ordinances of his holy gospel, and become identified with the true Church of Jesus Christ by membership.”</a:t>
            </a:r>
          </a:p>
          <a:p>
            <a:pPr fontAlgn="base"/>
            <a:r>
              <a:rPr lang="en-US" sz="2000" dirty="0">
                <a:solidFill>
                  <a:schemeClr val="bg1"/>
                </a:solidFill>
              </a:rPr>
              <a:t>JFM and RLM</a:t>
            </a:r>
          </a:p>
        </p:txBody>
      </p:sp>
      <p:sp>
        <p:nvSpPr>
          <p:cNvPr id="30" name="Rectangle 29"/>
          <p:cNvSpPr/>
          <p:nvPr/>
        </p:nvSpPr>
        <p:spPr>
          <a:xfrm>
            <a:off x="5867400" y="4572000"/>
            <a:ext cx="4572000" cy="2123658"/>
          </a:xfrm>
          <a:prstGeom prst="rect">
            <a:avLst/>
          </a:prstGeom>
        </p:spPr>
        <p:txBody>
          <a:bodyPr>
            <a:spAutoFit/>
          </a:bodyPr>
          <a:lstStyle/>
          <a:p>
            <a:r>
              <a:rPr lang="en-US" sz="2400" dirty="0">
                <a:solidFill>
                  <a:schemeClr val="bg1"/>
                </a:solidFill>
              </a:rPr>
              <a:t>“And there are none that doeth good except those who are ready to receive the fulness of my gospel, which I have sent forth unto this generation.”</a:t>
            </a:r>
          </a:p>
          <a:p>
            <a:r>
              <a:rPr lang="en-US" sz="1200" dirty="0">
                <a:solidFill>
                  <a:schemeClr val="bg1"/>
                </a:solidFill>
              </a:rPr>
              <a:t>D&amp;C 35:12</a:t>
            </a:r>
          </a:p>
        </p:txBody>
      </p:sp>
      <p:pic>
        <p:nvPicPr>
          <p:cNvPr id="3" name="Picture 2">
            <a:extLst>
              <a:ext uri="{FF2B5EF4-FFF2-40B4-BE49-F238E27FC236}">
                <a16:creationId xmlns:a16="http://schemas.microsoft.com/office/drawing/2014/main" id="{09E1CFBB-E691-4080-B0D6-FCD150C9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672" y="1076087"/>
            <a:ext cx="2905125" cy="1828800"/>
          </a:xfrm>
          <a:prstGeom prst="rect">
            <a:avLst/>
          </a:prstGeom>
        </p:spPr>
      </p:pic>
      <p:pic>
        <p:nvPicPr>
          <p:cNvPr id="7" name="Picture 6">
            <a:extLst>
              <a:ext uri="{FF2B5EF4-FFF2-40B4-BE49-F238E27FC236}">
                <a16:creationId xmlns:a16="http://schemas.microsoft.com/office/drawing/2014/main" id="{647BCC3D-B852-4B80-8F03-0F2E13832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3900" y="2771162"/>
            <a:ext cx="2462772" cy="1650581"/>
          </a:xfrm>
          <a:prstGeom prst="rect">
            <a:avLst/>
          </a:prstGeom>
        </p:spPr>
      </p:pic>
      <p:pic>
        <p:nvPicPr>
          <p:cNvPr id="11" name="Picture 10">
            <a:extLst>
              <a:ext uri="{FF2B5EF4-FFF2-40B4-BE49-F238E27FC236}">
                <a16:creationId xmlns:a16="http://schemas.microsoft.com/office/drawing/2014/main" id="{8C143C13-8819-40B8-B912-3A1131EA6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3025" y="4572000"/>
            <a:ext cx="3190875" cy="1666875"/>
          </a:xfrm>
          <a:prstGeom prst="rect">
            <a:avLst/>
          </a:prstGeom>
        </p:spPr>
      </p:pic>
    </p:spTree>
    <p:extLst>
      <p:ext uri="{BB962C8B-B14F-4D97-AF65-F5344CB8AC3E}">
        <p14:creationId xmlns:p14="http://schemas.microsoft.com/office/powerpoint/2010/main" val="63358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5A304FD-F75C-4C5B-AE7C-883E8740F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5" name="TextBox 4"/>
          <p:cNvSpPr txBox="1"/>
          <p:nvPr/>
        </p:nvSpPr>
        <p:spPr>
          <a:xfrm>
            <a:off x="57206" y="6460458"/>
            <a:ext cx="8229600" cy="369332"/>
          </a:xfrm>
          <a:prstGeom prst="rect">
            <a:avLst/>
          </a:prstGeom>
          <a:noFill/>
        </p:spPr>
        <p:txBody>
          <a:bodyPr wrap="square" rtlCol="0">
            <a:spAutoFit/>
          </a:bodyPr>
          <a:lstStyle/>
          <a:p>
            <a:r>
              <a:rPr lang="en-US" dirty="0">
                <a:solidFill>
                  <a:schemeClr val="bg1"/>
                </a:solidFill>
              </a:rPr>
              <a:t>Moroni 10:32</a:t>
            </a:r>
          </a:p>
        </p:txBody>
      </p:sp>
      <p:sp>
        <p:nvSpPr>
          <p:cNvPr id="6" name="TextBox 5"/>
          <p:cNvSpPr txBox="1"/>
          <p:nvPr/>
        </p:nvSpPr>
        <p:spPr>
          <a:xfrm>
            <a:off x="1752600" y="0"/>
            <a:ext cx="8686800" cy="707886"/>
          </a:xfrm>
          <a:prstGeom prst="rect">
            <a:avLst/>
          </a:prstGeom>
          <a:noFill/>
        </p:spPr>
        <p:txBody>
          <a:bodyPr wrap="square" rtlCol="0">
            <a:spAutoFit/>
          </a:bodyPr>
          <a:lstStyle/>
          <a:p>
            <a:pPr algn="ctr"/>
            <a:r>
              <a:rPr lang="en-US" sz="4000" dirty="0">
                <a:solidFill>
                  <a:schemeClr val="bg1"/>
                </a:solidFill>
                <a:latin typeface="Algerian" pitchFamily="82" charset="0"/>
              </a:rPr>
              <a:t>Come Unto Christ</a:t>
            </a:r>
          </a:p>
        </p:txBody>
      </p:sp>
      <p:sp>
        <p:nvSpPr>
          <p:cNvPr id="25" name="Rectangle 24"/>
          <p:cNvSpPr/>
          <p:nvPr/>
        </p:nvSpPr>
        <p:spPr>
          <a:xfrm>
            <a:off x="6938469" y="4205030"/>
            <a:ext cx="5003776" cy="2308324"/>
          </a:xfrm>
          <a:prstGeom prst="rect">
            <a:avLst/>
          </a:prstGeom>
        </p:spPr>
        <p:txBody>
          <a:bodyPr wrap="square">
            <a:spAutoFit/>
          </a:bodyPr>
          <a:lstStyle/>
          <a:p>
            <a:r>
              <a:rPr lang="en-US" dirty="0">
                <a:solidFill>
                  <a:schemeClr val="bg1"/>
                </a:solidFill>
              </a:rPr>
              <a:t>“Yea, come unto Christ, and be perfected in him, and deny yourselves of all ungodliness; and if ye shall deny yourselves of all ungodliness, and love God with all your might, mind and strength, then is his grace sufficient for you, that by his grace ye may be perfect in Christ; and if by the grace of God ye are perfect in Christ, ye can in nowise deny the power of God.”</a:t>
            </a:r>
          </a:p>
        </p:txBody>
      </p:sp>
      <p:pic>
        <p:nvPicPr>
          <p:cNvPr id="3" name="Picture 2">
            <a:extLst>
              <a:ext uri="{FF2B5EF4-FFF2-40B4-BE49-F238E27FC236}">
                <a16:creationId xmlns:a16="http://schemas.microsoft.com/office/drawing/2014/main" id="{7334708E-5072-4291-BA21-9AC6E5E82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98" y="707886"/>
            <a:ext cx="3739045" cy="2898943"/>
          </a:xfrm>
          <a:prstGeom prst="rect">
            <a:avLst/>
          </a:prstGeom>
        </p:spPr>
      </p:pic>
      <p:pic>
        <p:nvPicPr>
          <p:cNvPr id="7" name="Picture 6">
            <a:extLst>
              <a:ext uri="{FF2B5EF4-FFF2-40B4-BE49-F238E27FC236}">
                <a16:creationId xmlns:a16="http://schemas.microsoft.com/office/drawing/2014/main" id="{2E1E617E-5D62-49DC-9BF1-9BCE624ED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250" y="931172"/>
            <a:ext cx="2272150" cy="3050572"/>
          </a:xfrm>
          <a:prstGeom prst="rect">
            <a:avLst/>
          </a:prstGeom>
        </p:spPr>
      </p:pic>
      <p:pic>
        <p:nvPicPr>
          <p:cNvPr id="28" name="Picture 27">
            <a:extLst>
              <a:ext uri="{FF2B5EF4-FFF2-40B4-BE49-F238E27FC236}">
                <a16:creationId xmlns:a16="http://schemas.microsoft.com/office/drawing/2014/main" id="{E4358217-C11C-4306-9456-441501928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3933" y="3733772"/>
            <a:ext cx="4221668" cy="2955984"/>
          </a:xfrm>
          <a:prstGeom prst="rect">
            <a:avLst/>
          </a:prstGeom>
        </p:spPr>
      </p:pic>
    </p:spTree>
    <p:extLst>
      <p:ext uri="{BB962C8B-B14F-4D97-AF65-F5344CB8AC3E}">
        <p14:creationId xmlns:p14="http://schemas.microsoft.com/office/powerpoint/2010/main" val="251179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304084-7431-467B-ADB5-938FB66A4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19635" y="6488668"/>
            <a:ext cx="8229600" cy="369332"/>
          </a:xfrm>
          <a:prstGeom prst="rect">
            <a:avLst/>
          </a:prstGeom>
          <a:noFill/>
        </p:spPr>
        <p:txBody>
          <a:bodyPr wrap="square" rtlCol="0">
            <a:spAutoFit/>
          </a:bodyPr>
          <a:lstStyle/>
          <a:p>
            <a:r>
              <a:rPr lang="en-US" dirty="0">
                <a:solidFill>
                  <a:schemeClr val="bg1"/>
                </a:solidFill>
              </a:rPr>
              <a:t>Moroni 10:30</a:t>
            </a:r>
          </a:p>
        </p:txBody>
      </p:sp>
      <p:grpSp>
        <p:nvGrpSpPr>
          <p:cNvPr id="4" name="Group 3">
            <a:extLst>
              <a:ext uri="{FF2B5EF4-FFF2-40B4-BE49-F238E27FC236}">
                <a16:creationId xmlns:a16="http://schemas.microsoft.com/office/drawing/2014/main" id="{605A57E2-9C36-4DBE-8EF9-6A53A958A094}"/>
              </a:ext>
            </a:extLst>
          </p:cNvPr>
          <p:cNvGrpSpPr/>
          <p:nvPr/>
        </p:nvGrpSpPr>
        <p:grpSpPr>
          <a:xfrm>
            <a:off x="4043081" y="203200"/>
            <a:ext cx="4105835" cy="2133600"/>
            <a:chOff x="228600" y="457200"/>
            <a:chExt cx="4105835" cy="2133600"/>
          </a:xfrm>
        </p:grpSpPr>
        <p:grpSp>
          <p:nvGrpSpPr>
            <p:cNvPr id="12" name="Group 18">
              <a:extLst>
                <a:ext uri="{FF2B5EF4-FFF2-40B4-BE49-F238E27FC236}">
                  <a16:creationId xmlns:a16="http://schemas.microsoft.com/office/drawing/2014/main" id="{D7D768EE-FA40-41E2-9144-2A2E9A28CD0B}"/>
                </a:ext>
              </a:extLst>
            </p:cNvPr>
            <p:cNvGrpSpPr/>
            <p:nvPr/>
          </p:nvGrpSpPr>
          <p:grpSpPr>
            <a:xfrm>
              <a:off x="228600" y="457200"/>
              <a:ext cx="4105835" cy="2133600"/>
              <a:chOff x="965200" y="2286000"/>
              <a:chExt cx="7302500" cy="2743200"/>
            </a:xfrm>
          </p:grpSpPr>
          <p:sp>
            <p:nvSpPr>
              <p:cNvPr id="13" name="Rectangle 12">
                <a:extLst>
                  <a:ext uri="{FF2B5EF4-FFF2-40B4-BE49-F238E27FC236}">
                    <a16:creationId xmlns:a16="http://schemas.microsoft.com/office/drawing/2014/main" id="{93E99A35-8A5B-400F-A820-7E2796F6D92A}"/>
                  </a:ext>
                </a:extLst>
              </p:cNvPr>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F2524D-47B2-413C-9C5F-A9691A556229}"/>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917D107-3970-4AC9-BD11-0BA0C537A0D7}"/>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4EA6BE-B734-4239-9033-E37B49C4118F}"/>
                  </a:ext>
                </a:extLst>
              </p:cNvPr>
              <p:cNvCxnSpPr>
                <a:stCxn id="14" idx="1"/>
                <a:endCxn id="1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27B6FB-5558-4FF3-8C0D-DCA18B440621}"/>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8F4B3539-915A-4335-9457-4E4B485D1929}"/>
                </a:ext>
              </a:extLst>
            </p:cNvPr>
            <p:cNvSpPr/>
            <p:nvPr/>
          </p:nvSpPr>
          <p:spPr>
            <a:xfrm>
              <a:off x="483150" y="878965"/>
              <a:ext cx="3589867" cy="1015663"/>
            </a:xfrm>
            <a:prstGeom prst="rect">
              <a:avLst/>
            </a:prstGeom>
          </p:spPr>
          <p:txBody>
            <a:bodyPr wrap="square">
              <a:spAutoFit/>
            </a:bodyPr>
            <a:lstStyle/>
            <a:p>
              <a:pPr algn="ctr"/>
              <a:r>
                <a:rPr lang="en-US" sz="2000" dirty="0">
                  <a:solidFill>
                    <a:schemeClr val="bg1"/>
                  </a:solidFill>
                  <a:latin typeface="Abadi" panose="020B0604020104020204" pitchFamily="34" charset="0"/>
                </a:rPr>
                <a:t> </a:t>
              </a:r>
              <a:r>
                <a:rPr lang="en-US" sz="2000" b="1" dirty="0">
                  <a:solidFill>
                    <a:schemeClr val="bg1"/>
                  </a:solidFill>
                  <a:latin typeface="Abadi" panose="020B0604020104020204" pitchFamily="34" charset="0"/>
                </a:rPr>
                <a:t>As we come unto Jesus Christ, we can be purified and perfected in Him</a:t>
              </a:r>
              <a:endParaRPr lang="en-US" sz="2000" dirty="0">
                <a:solidFill>
                  <a:schemeClr val="bg1"/>
                </a:solidFill>
              </a:endParaRPr>
            </a:p>
          </p:txBody>
        </p:sp>
      </p:grpSp>
      <p:sp>
        <p:nvSpPr>
          <p:cNvPr id="9" name="Rectangle 8">
            <a:extLst>
              <a:ext uri="{FF2B5EF4-FFF2-40B4-BE49-F238E27FC236}">
                <a16:creationId xmlns:a16="http://schemas.microsoft.com/office/drawing/2014/main" id="{F678F081-60C7-4734-9FF6-DE3D7333BBB9}"/>
              </a:ext>
            </a:extLst>
          </p:cNvPr>
          <p:cNvSpPr/>
          <p:nvPr/>
        </p:nvSpPr>
        <p:spPr>
          <a:xfrm>
            <a:off x="711200" y="2721237"/>
            <a:ext cx="6096000" cy="3046988"/>
          </a:xfrm>
          <a:prstGeom prst="rect">
            <a:avLst/>
          </a:prstGeom>
        </p:spPr>
        <p:txBody>
          <a:bodyPr>
            <a:spAutoFit/>
          </a:bodyPr>
          <a:lstStyle/>
          <a:p>
            <a:r>
              <a:rPr lang="en-US" sz="2400" dirty="0">
                <a:solidFill>
                  <a:schemeClr val="bg1"/>
                </a:solidFill>
                <a:latin typeface="Abadi" panose="020B0604020104020204" pitchFamily="34" charset="0"/>
              </a:rPr>
              <a:t>“We need not be dismayed if our earnest efforts toward perfection now seem so arduous [or difficult] and endless. Perfection is pending. It can come in full only after the Resurrection and only through the Lord. It awaits all who love him and keep his commandments.”</a:t>
            </a:r>
          </a:p>
          <a:p>
            <a:r>
              <a:rPr lang="en-US" sz="2400" dirty="0">
                <a:solidFill>
                  <a:schemeClr val="bg1"/>
                </a:solidFill>
                <a:latin typeface="Abadi" panose="020B0604020104020204" pitchFamily="34" charset="0"/>
              </a:rPr>
              <a:t> </a:t>
            </a:r>
            <a:r>
              <a:rPr lang="en-US" sz="1600" dirty="0">
                <a:solidFill>
                  <a:schemeClr val="bg1"/>
                </a:solidFill>
                <a:latin typeface="Abadi" panose="020B0604020104020204" pitchFamily="34" charset="0"/>
              </a:rPr>
              <a:t>Russell M. Nelson</a:t>
            </a:r>
            <a:endParaRPr lang="en-US" sz="1600" dirty="0">
              <a:solidFill>
                <a:schemeClr val="bg1"/>
              </a:solidFill>
            </a:endParaRPr>
          </a:p>
        </p:txBody>
      </p:sp>
      <p:pic>
        <p:nvPicPr>
          <p:cNvPr id="19" name="Picture 18">
            <a:extLst>
              <a:ext uri="{FF2B5EF4-FFF2-40B4-BE49-F238E27FC236}">
                <a16:creationId xmlns:a16="http://schemas.microsoft.com/office/drawing/2014/main" id="{0C1410E1-89D3-4001-819F-1168CF21A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403" y="2722637"/>
            <a:ext cx="2267748" cy="3016105"/>
          </a:xfrm>
          <a:prstGeom prst="rect">
            <a:avLst/>
          </a:prstGeom>
        </p:spPr>
      </p:pic>
    </p:spTree>
    <p:extLst>
      <p:ext uri="{BB962C8B-B14F-4D97-AF65-F5344CB8AC3E}">
        <p14:creationId xmlns:p14="http://schemas.microsoft.com/office/powerpoint/2010/main" val="92593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BB3794-AFCB-48EE-87F0-6E22D9A69701}"/>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7264" y="6488667"/>
            <a:ext cx="2667000" cy="369332"/>
          </a:xfrm>
          <a:prstGeom prst="rect">
            <a:avLst/>
          </a:prstGeom>
          <a:noFill/>
        </p:spPr>
        <p:txBody>
          <a:bodyPr wrap="square" rtlCol="0">
            <a:spAutoFit/>
          </a:bodyPr>
          <a:lstStyle/>
          <a:p>
            <a:r>
              <a:rPr lang="en-US" dirty="0">
                <a:solidFill>
                  <a:schemeClr val="bg1"/>
                </a:solidFill>
              </a:rPr>
              <a:t>Moroni 10:1-7</a:t>
            </a:r>
          </a:p>
        </p:txBody>
      </p:sp>
      <p:sp>
        <p:nvSpPr>
          <p:cNvPr id="6" name="TextBox 5"/>
          <p:cNvSpPr txBox="1"/>
          <p:nvPr/>
        </p:nvSpPr>
        <p:spPr>
          <a:xfrm>
            <a:off x="1752600" y="1"/>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Sealed Up The Records</a:t>
            </a:r>
          </a:p>
        </p:txBody>
      </p:sp>
      <p:sp>
        <p:nvSpPr>
          <p:cNvPr id="7" name="TextBox 6"/>
          <p:cNvSpPr txBox="1"/>
          <p:nvPr/>
        </p:nvSpPr>
        <p:spPr>
          <a:xfrm>
            <a:off x="4044639" y="876271"/>
            <a:ext cx="3886200" cy="646331"/>
          </a:xfrm>
          <a:prstGeom prst="rect">
            <a:avLst/>
          </a:prstGeom>
          <a:noFill/>
        </p:spPr>
        <p:txBody>
          <a:bodyPr wrap="square" rtlCol="0">
            <a:spAutoFit/>
          </a:bodyPr>
          <a:lstStyle/>
          <a:p>
            <a:pPr algn="ctr"/>
            <a:r>
              <a:rPr lang="en-US" dirty="0">
                <a:solidFill>
                  <a:srgbClr val="FFFF00"/>
                </a:solidFill>
              </a:rPr>
              <a:t>More than 420 years have passed since the coming of the Savior </a:t>
            </a:r>
          </a:p>
        </p:txBody>
      </p:sp>
      <p:sp>
        <p:nvSpPr>
          <p:cNvPr id="8" name="TextBox 7"/>
          <p:cNvSpPr txBox="1"/>
          <p:nvPr/>
        </p:nvSpPr>
        <p:spPr>
          <a:xfrm>
            <a:off x="413062" y="1771472"/>
            <a:ext cx="3886199" cy="3785652"/>
          </a:xfrm>
          <a:prstGeom prst="rect">
            <a:avLst/>
          </a:prstGeom>
          <a:noFill/>
        </p:spPr>
        <p:txBody>
          <a:bodyPr wrap="square" rtlCol="0">
            <a:spAutoFit/>
          </a:bodyPr>
          <a:lstStyle/>
          <a:p>
            <a:r>
              <a:rPr lang="en-US" sz="2000" dirty="0">
                <a:solidFill>
                  <a:schemeClr val="bg1"/>
                </a:solidFill>
              </a:rPr>
              <a:t>Read and Remember</a:t>
            </a:r>
          </a:p>
          <a:p>
            <a:endParaRPr lang="en-US" sz="2000" dirty="0">
              <a:solidFill>
                <a:schemeClr val="bg1"/>
              </a:solidFill>
            </a:endParaRPr>
          </a:p>
          <a:p>
            <a:r>
              <a:rPr lang="en-US" sz="2000" dirty="0">
                <a:solidFill>
                  <a:schemeClr val="bg1"/>
                </a:solidFill>
              </a:rPr>
              <a:t>Search, Ponder, and Pray</a:t>
            </a:r>
          </a:p>
          <a:p>
            <a:endParaRPr lang="en-US" sz="2000" dirty="0">
              <a:solidFill>
                <a:schemeClr val="bg1"/>
              </a:solidFill>
            </a:endParaRPr>
          </a:p>
          <a:p>
            <a:r>
              <a:rPr lang="en-US" sz="2000" dirty="0">
                <a:solidFill>
                  <a:schemeClr val="bg1"/>
                </a:solidFill>
              </a:rPr>
              <a:t>Ask and you will know</a:t>
            </a:r>
          </a:p>
          <a:p>
            <a:endParaRPr lang="en-US" sz="2000" dirty="0">
              <a:solidFill>
                <a:schemeClr val="bg1"/>
              </a:solidFill>
            </a:endParaRPr>
          </a:p>
          <a:p>
            <a:r>
              <a:rPr lang="en-US" sz="2000" dirty="0">
                <a:solidFill>
                  <a:schemeClr val="bg1"/>
                </a:solidFill>
              </a:rPr>
              <a:t>Ask with sincerity and real intent</a:t>
            </a:r>
          </a:p>
          <a:p>
            <a:endParaRPr lang="en-US" sz="2000" dirty="0">
              <a:solidFill>
                <a:schemeClr val="bg1"/>
              </a:solidFill>
            </a:endParaRPr>
          </a:p>
          <a:p>
            <a:r>
              <a:rPr lang="en-US" sz="2000" dirty="0">
                <a:solidFill>
                  <a:schemeClr val="bg1"/>
                </a:solidFill>
              </a:rPr>
              <a:t>Ask if the words are true</a:t>
            </a:r>
          </a:p>
          <a:p>
            <a:endParaRPr lang="en-US" sz="2000" dirty="0">
              <a:solidFill>
                <a:schemeClr val="bg1"/>
              </a:solidFill>
            </a:endParaRPr>
          </a:p>
          <a:p>
            <a:r>
              <a:rPr lang="en-US" sz="2000" dirty="0">
                <a:solidFill>
                  <a:schemeClr val="bg1"/>
                </a:solidFill>
              </a:rPr>
              <a:t>By the power of the Holy Ghost, you shall know of the truth</a:t>
            </a:r>
          </a:p>
        </p:txBody>
      </p:sp>
      <p:sp>
        <p:nvSpPr>
          <p:cNvPr id="9" name="TextBox 8"/>
          <p:cNvSpPr txBox="1"/>
          <p:nvPr/>
        </p:nvSpPr>
        <p:spPr>
          <a:xfrm>
            <a:off x="8305801" y="2324791"/>
            <a:ext cx="3886199" cy="1938992"/>
          </a:xfrm>
          <a:prstGeom prst="rect">
            <a:avLst/>
          </a:prstGeom>
          <a:noFill/>
        </p:spPr>
        <p:txBody>
          <a:bodyPr wrap="square" rtlCol="0">
            <a:spAutoFit/>
          </a:bodyPr>
          <a:lstStyle/>
          <a:p>
            <a:r>
              <a:rPr lang="en-US" sz="2000" dirty="0">
                <a:solidFill>
                  <a:schemeClr val="bg1"/>
                </a:solidFill>
              </a:rPr>
              <a:t>What is good is just and true</a:t>
            </a:r>
          </a:p>
          <a:p>
            <a:endParaRPr lang="en-US" sz="2000" dirty="0">
              <a:solidFill>
                <a:schemeClr val="bg1"/>
              </a:solidFill>
            </a:endParaRPr>
          </a:p>
          <a:p>
            <a:r>
              <a:rPr lang="en-US" sz="2000" dirty="0">
                <a:solidFill>
                  <a:schemeClr val="bg1"/>
                </a:solidFill>
              </a:rPr>
              <a:t>Nothing is good that denies Christ</a:t>
            </a:r>
          </a:p>
          <a:p>
            <a:endParaRPr lang="en-US" sz="2000" dirty="0">
              <a:solidFill>
                <a:schemeClr val="bg1"/>
              </a:solidFill>
            </a:endParaRPr>
          </a:p>
          <a:p>
            <a:r>
              <a:rPr lang="en-US" sz="2000" dirty="0">
                <a:solidFill>
                  <a:schemeClr val="bg1"/>
                </a:solidFill>
              </a:rPr>
              <a:t>God is the power of all things yesterday, today, and forever</a:t>
            </a:r>
          </a:p>
        </p:txBody>
      </p:sp>
      <p:pic>
        <p:nvPicPr>
          <p:cNvPr id="3" name="Picture 2">
            <a:extLst>
              <a:ext uri="{FF2B5EF4-FFF2-40B4-BE49-F238E27FC236}">
                <a16:creationId xmlns:a16="http://schemas.microsoft.com/office/drawing/2014/main" id="{06DA4E88-4628-4DAD-A243-4322AFB448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255" y="1665207"/>
            <a:ext cx="3593478" cy="4823460"/>
          </a:xfrm>
          <a:prstGeom prst="rect">
            <a:avLst/>
          </a:prstGeom>
        </p:spPr>
      </p:pic>
    </p:spTree>
    <p:extLst>
      <p:ext uri="{BB962C8B-B14F-4D97-AF65-F5344CB8AC3E}">
        <p14:creationId xmlns:p14="http://schemas.microsoft.com/office/powerpoint/2010/main" val="294773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A432976-F82B-4F85-8C17-7EED7A82A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66750" y="6423938"/>
            <a:ext cx="8229600" cy="369332"/>
          </a:xfrm>
          <a:prstGeom prst="rect">
            <a:avLst/>
          </a:prstGeom>
          <a:noFill/>
        </p:spPr>
        <p:txBody>
          <a:bodyPr wrap="square" rtlCol="0">
            <a:spAutoFit/>
          </a:bodyPr>
          <a:lstStyle/>
          <a:p>
            <a:r>
              <a:rPr lang="en-US" dirty="0">
                <a:solidFill>
                  <a:schemeClr val="bg1"/>
                </a:solidFill>
              </a:rPr>
              <a:t>Moroni 10:32-33  </a:t>
            </a:r>
            <a:r>
              <a:rPr lang="en-US" sz="1200" dirty="0">
                <a:solidFill>
                  <a:schemeClr val="bg1"/>
                </a:solidFill>
              </a:rPr>
              <a:t>JFM and RLM</a:t>
            </a:r>
          </a:p>
        </p:txBody>
      </p:sp>
      <p:sp>
        <p:nvSpPr>
          <p:cNvPr id="6" name="TextBox 5"/>
          <p:cNvSpPr txBox="1"/>
          <p:nvPr/>
        </p:nvSpPr>
        <p:spPr>
          <a:xfrm>
            <a:off x="1752600" y="0"/>
            <a:ext cx="8686800" cy="707886"/>
          </a:xfrm>
          <a:prstGeom prst="rect">
            <a:avLst/>
          </a:prstGeom>
          <a:noFill/>
        </p:spPr>
        <p:txBody>
          <a:bodyPr wrap="square" rtlCol="0">
            <a:spAutoFit/>
          </a:bodyPr>
          <a:lstStyle/>
          <a:p>
            <a:pPr algn="ctr"/>
            <a:r>
              <a:rPr lang="en-US" sz="4000" dirty="0">
                <a:solidFill>
                  <a:schemeClr val="bg1"/>
                </a:solidFill>
                <a:latin typeface="Algerian" pitchFamily="82" charset="0"/>
              </a:rPr>
              <a:t>Deny Him Not</a:t>
            </a:r>
          </a:p>
        </p:txBody>
      </p:sp>
      <p:grpSp>
        <p:nvGrpSpPr>
          <p:cNvPr id="3" name="Group 46"/>
          <p:cNvGrpSpPr/>
          <p:nvPr/>
        </p:nvGrpSpPr>
        <p:grpSpPr>
          <a:xfrm>
            <a:off x="660400" y="879438"/>
            <a:ext cx="4898430" cy="2971801"/>
            <a:chOff x="802558" y="4166401"/>
            <a:chExt cx="1981641" cy="1586581"/>
          </a:xfrm>
        </p:grpSpPr>
        <p:grpSp>
          <p:nvGrpSpPr>
            <p:cNvPr id="4" name="Group 16"/>
            <p:cNvGrpSpPr/>
            <p:nvPr/>
          </p:nvGrpSpPr>
          <p:grpSpPr>
            <a:xfrm>
              <a:off x="802558" y="4166401"/>
              <a:ext cx="1981641" cy="1586581"/>
              <a:chOff x="-2011680" y="1349418"/>
              <a:chExt cx="7269480" cy="6346781"/>
            </a:xfrm>
          </p:grpSpPr>
          <p:grpSp>
            <p:nvGrpSpPr>
              <p:cNvPr id="8" name="Group 1"/>
              <p:cNvGrpSpPr/>
              <p:nvPr/>
            </p:nvGrpSpPr>
            <p:grpSpPr>
              <a:xfrm>
                <a:off x="-2011680" y="1349418"/>
                <a:ext cx="7269480" cy="6346781"/>
                <a:chOff x="-137160" y="1426805"/>
                <a:chExt cx="2423160" cy="1697395"/>
              </a:xfrm>
            </p:grpSpPr>
            <p:sp>
              <p:nvSpPr>
                <p:cNvPr id="19"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4"/>
                <p:cNvSpPr/>
                <p:nvPr/>
              </p:nvSpPr>
              <p:spPr>
                <a:xfrm>
                  <a:off x="-137160" y="1426805"/>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ame 16"/>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988662" y="4309435"/>
              <a:ext cx="695994" cy="279336"/>
            </a:xfrm>
            <a:prstGeom prst="rect">
              <a:avLst/>
            </a:prstGeom>
            <a:noFill/>
          </p:spPr>
          <p:txBody>
            <a:bodyPr wrap="square" rtlCol="0">
              <a:spAutoFit/>
            </a:bodyPr>
            <a:lstStyle/>
            <a:p>
              <a:pPr algn="ctr"/>
              <a:endParaRPr lang="en-US" sz="2800" dirty="0">
                <a:latin typeface="Comic Sans MS" pitchFamily="66" charset="0"/>
              </a:endParaRPr>
            </a:p>
          </p:txBody>
        </p:sp>
      </p:grpSp>
      <p:sp>
        <p:nvSpPr>
          <p:cNvPr id="11" name="TextBox 10"/>
          <p:cNvSpPr txBox="1"/>
          <p:nvPr/>
        </p:nvSpPr>
        <p:spPr>
          <a:xfrm>
            <a:off x="3683164" y="1091068"/>
            <a:ext cx="1748829" cy="2308324"/>
          </a:xfrm>
          <a:prstGeom prst="rect">
            <a:avLst/>
          </a:prstGeom>
          <a:noFill/>
        </p:spPr>
        <p:txBody>
          <a:bodyPr wrap="square" rtlCol="0">
            <a:spAutoFit/>
          </a:bodyPr>
          <a:lstStyle/>
          <a:p>
            <a:r>
              <a:rPr lang="en-US" dirty="0">
                <a:latin typeface="Abadi" panose="020B0604020104020204" pitchFamily="34" charset="0"/>
              </a:rPr>
              <a:t>then your witness of Jesus Christ as a God of miracles and power is certain, you are a personal witness</a:t>
            </a:r>
          </a:p>
        </p:txBody>
      </p:sp>
      <p:sp>
        <p:nvSpPr>
          <p:cNvPr id="25" name="Rectangle 24"/>
          <p:cNvSpPr/>
          <p:nvPr/>
        </p:nvSpPr>
        <p:spPr>
          <a:xfrm>
            <a:off x="3851318" y="4461289"/>
            <a:ext cx="4572000" cy="2031325"/>
          </a:xfrm>
          <a:prstGeom prst="rect">
            <a:avLst/>
          </a:prstGeom>
        </p:spPr>
        <p:txBody>
          <a:bodyPr>
            <a:spAutoFit/>
          </a:bodyPr>
          <a:lstStyle/>
          <a:p>
            <a:r>
              <a:rPr lang="en-US" dirty="0">
                <a:solidFill>
                  <a:schemeClr val="bg1"/>
                </a:solidFill>
              </a:rPr>
              <a:t>“And again, if ye by the grace of God are perfect in Christ, and deny not his power, then are ye sanctified in Christ by the grace of God, through the shedding of the blood of Christ, which is in the covenant of the Father unto the remission of your sins, that ye become holy, without spot.”</a:t>
            </a:r>
          </a:p>
        </p:txBody>
      </p:sp>
      <p:sp>
        <p:nvSpPr>
          <p:cNvPr id="26" name="TextBox 25"/>
          <p:cNvSpPr txBox="1"/>
          <p:nvPr/>
        </p:nvSpPr>
        <p:spPr>
          <a:xfrm>
            <a:off x="772222" y="1295382"/>
            <a:ext cx="1911219" cy="2031325"/>
          </a:xfrm>
          <a:prstGeom prst="rect">
            <a:avLst/>
          </a:prstGeom>
          <a:noFill/>
        </p:spPr>
        <p:txBody>
          <a:bodyPr wrap="square" rtlCol="0">
            <a:spAutoFit/>
          </a:bodyPr>
          <a:lstStyle/>
          <a:p>
            <a:r>
              <a:rPr lang="en-US" dirty="0">
                <a:latin typeface="Abadi" panose="020B0604020104020204" pitchFamily="34" charset="0"/>
              </a:rPr>
              <a:t>Once you have partaken of the Lord’s grace and mercy, have come to know his healing and lifting powers,</a:t>
            </a:r>
          </a:p>
        </p:txBody>
      </p:sp>
      <p:pic>
        <p:nvPicPr>
          <p:cNvPr id="7" name="Picture 6">
            <a:extLst>
              <a:ext uri="{FF2B5EF4-FFF2-40B4-BE49-F238E27FC236}">
                <a16:creationId xmlns:a16="http://schemas.microsoft.com/office/drawing/2014/main" id="{FDD1A4D9-E6A1-4547-B681-78F818023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171" y="724080"/>
            <a:ext cx="2782026" cy="3562350"/>
          </a:xfrm>
          <a:prstGeom prst="rect">
            <a:avLst/>
          </a:prstGeom>
        </p:spPr>
      </p:pic>
      <p:pic>
        <p:nvPicPr>
          <p:cNvPr id="10" name="Picture 9">
            <a:extLst>
              <a:ext uri="{FF2B5EF4-FFF2-40B4-BE49-F238E27FC236}">
                <a16:creationId xmlns:a16="http://schemas.microsoft.com/office/drawing/2014/main" id="{929604F3-4E0E-4F44-9455-2AB56DFF5E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328" y="2869347"/>
            <a:ext cx="2447925" cy="3562350"/>
          </a:xfrm>
          <a:prstGeom prst="rect">
            <a:avLst/>
          </a:prstGeom>
        </p:spPr>
      </p:pic>
    </p:spTree>
    <p:extLst>
      <p:ext uri="{BB962C8B-B14F-4D97-AF65-F5344CB8AC3E}">
        <p14:creationId xmlns:p14="http://schemas.microsoft.com/office/powerpoint/2010/main" val="66306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725B48-57A5-48EF-AE52-0AA19EBFF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6188" y="6488668"/>
            <a:ext cx="8229600" cy="369332"/>
          </a:xfrm>
          <a:prstGeom prst="rect">
            <a:avLst/>
          </a:prstGeom>
          <a:noFill/>
        </p:spPr>
        <p:txBody>
          <a:bodyPr wrap="square" rtlCol="0">
            <a:spAutoFit/>
          </a:bodyPr>
          <a:lstStyle/>
          <a:p>
            <a:r>
              <a:rPr lang="en-US" dirty="0">
                <a:solidFill>
                  <a:schemeClr val="bg1"/>
                </a:solidFill>
              </a:rPr>
              <a:t>Moroni 10:34</a:t>
            </a:r>
          </a:p>
        </p:txBody>
      </p:sp>
      <p:sp>
        <p:nvSpPr>
          <p:cNvPr id="6" name="TextBox 5"/>
          <p:cNvSpPr txBox="1"/>
          <p:nvPr/>
        </p:nvSpPr>
        <p:spPr>
          <a:xfrm>
            <a:off x="1752600" y="0"/>
            <a:ext cx="8686800" cy="707886"/>
          </a:xfrm>
          <a:prstGeom prst="rect">
            <a:avLst/>
          </a:prstGeom>
          <a:noFill/>
        </p:spPr>
        <p:txBody>
          <a:bodyPr wrap="square" rtlCol="0">
            <a:spAutoFit/>
          </a:bodyPr>
          <a:lstStyle/>
          <a:p>
            <a:pPr algn="ctr"/>
            <a:r>
              <a:rPr lang="en-US" sz="4000" dirty="0">
                <a:solidFill>
                  <a:schemeClr val="bg1"/>
                </a:solidFill>
                <a:latin typeface="Algerian" pitchFamily="82" charset="0"/>
              </a:rPr>
              <a:t>Moroni’s Farewell</a:t>
            </a:r>
          </a:p>
        </p:txBody>
      </p:sp>
      <p:sp>
        <p:nvSpPr>
          <p:cNvPr id="25" name="Rectangle 24"/>
          <p:cNvSpPr/>
          <p:nvPr/>
        </p:nvSpPr>
        <p:spPr>
          <a:xfrm>
            <a:off x="6521134" y="4329768"/>
            <a:ext cx="4800600" cy="1754326"/>
          </a:xfrm>
          <a:prstGeom prst="rect">
            <a:avLst/>
          </a:prstGeom>
        </p:spPr>
        <p:txBody>
          <a:bodyPr wrap="square">
            <a:spAutoFit/>
          </a:bodyPr>
          <a:lstStyle/>
          <a:p>
            <a:r>
              <a:rPr lang="en-US" dirty="0">
                <a:solidFill>
                  <a:schemeClr val="bg1"/>
                </a:solidFill>
              </a:rPr>
              <a:t>“And now I bid unto all, farewell. I soon go to rest in the paradise of God, until my spirit and body shall again reunite, and I am brought forth triumphant through the air, to meet you before the pleasing bar of the great Jehovah, the Eternal Judge of both quick and dead. Amen.”</a:t>
            </a:r>
          </a:p>
        </p:txBody>
      </p:sp>
      <p:sp>
        <p:nvSpPr>
          <p:cNvPr id="27" name="Rectangle 26"/>
          <p:cNvSpPr/>
          <p:nvPr/>
        </p:nvSpPr>
        <p:spPr>
          <a:xfrm>
            <a:off x="1168399" y="970657"/>
            <a:ext cx="5984559" cy="3046988"/>
          </a:xfrm>
          <a:prstGeom prst="rect">
            <a:avLst/>
          </a:prstGeom>
        </p:spPr>
        <p:txBody>
          <a:bodyPr wrap="square">
            <a:spAutoFit/>
          </a:bodyPr>
          <a:lstStyle/>
          <a:p>
            <a:pPr fontAlgn="base"/>
            <a:r>
              <a:rPr lang="en-US" dirty="0">
                <a:solidFill>
                  <a:schemeClr val="bg1"/>
                </a:solidFill>
              </a:rPr>
              <a:t>“That final, last, lonely appeal of the keystone of our religion and the most correct book ever written is to touch not the unclean thing; it is to be holy and without spot; it is to be pure. And that purity can come only through the blood of that Lamb who bore our </a:t>
            </a:r>
            <a:r>
              <a:rPr lang="en-US" dirty="0" err="1">
                <a:solidFill>
                  <a:schemeClr val="bg1"/>
                </a:solidFill>
              </a:rPr>
              <a:t>griefs</a:t>
            </a:r>
            <a:r>
              <a:rPr lang="en-US" dirty="0">
                <a:solidFill>
                  <a:schemeClr val="bg1"/>
                </a:solidFill>
              </a:rPr>
              <a:t> and carried our sorrows, the Lamb who was wounded for our transgressions and bruised for our iniquities, the Lamb who was despised and afflicted, but whom we esteemed not  …</a:t>
            </a:r>
          </a:p>
          <a:p>
            <a:pPr fontAlgn="base"/>
            <a:r>
              <a:rPr lang="en-US" dirty="0">
                <a:solidFill>
                  <a:schemeClr val="bg1"/>
                </a:solidFill>
              </a:rPr>
              <a:t>“Purity—through the blood of the Lamb. That is what this book pleads for” </a:t>
            </a:r>
          </a:p>
          <a:p>
            <a:pPr fontAlgn="base"/>
            <a:r>
              <a:rPr lang="en-US" sz="1200" dirty="0">
                <a:solidFill>
                  <a:schemeClr val="bg1"/>
                </a:solidFill>
              </a:rPr>
              <a:t>Jeffrey R. Holland</a:t>
            </a:r>
          </a:p>
        </p:txBody>
      </p:sp>
      <p:pic>
        <p:nvPicPr>
          <p:cNvPr id="4" name="Picture 3">
            <a:extLst>
              <a:ext uri="{FF2B5EF4-FFF2-40B4-BE49-F238E27FC236}">
                <a16:creationId xmlns:a16="http://schemas.microsoft.com/office/drawing/2014/main" id="{BD1F66B3-F006-4FED-83DB-4E11809D4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559" y="816239"/>
            <a:ext cx="2532908" cy="3386860"/>
          </a:xfrm>
          <a:prstGeom prst="rect">
            <a:avLst/>
          </a:prstGeom>
        </p:spPr>
      </p:pic>
      <p:pic>
        <p:nvPicPr>
          <p:cNvPr id="8" name="Picture 7">
            <a:extLst>
              <a:ext uri="{FF2B5EF4-FFF2-40B4-BE49-F238E27FC236}">
                <a16:creationId xmlns:a16="http://schemas.microsoft.com/office/drawing/2014/main" id="{765438C9-8A57-432A-AB9E-6C080666D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029" y="4181083"/>
            <a:ext cx="4048869" cy="2366783"/>
          </a:xfrm>
          <a:prstGeom prst="rect">
            <a:avLst/>
          </a:prstGeom>
        </p:spPr>
      </p:pic>
      <p:pic>
        <p:nvPicPr>
          <p:cNvPr id="3" name="Picture 2" descr="A person in a suit and tie&#10;&#10;Description automatically generated">
            <a:extLst>
              <a:ext uri="{FF2B5EF4-FFF2-40B4-BE49-F238E27FC236}">
                <a16:creationId xmlns:a16="http://schemas.microsoft.com/office/drawing/2014/main" id="{371B65BC-92E0-F793-7D31-9D0F5D8F9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88" y="110192"/>
            <a:ext cx="957262" cy="1195387"/>
          </a:xfrm>
          <a:prstGeom prst="rect">
            <a:avLst/>
          </a:prstGeom>
        </p:spPr>
      </p:pic>
    </p:spTree>
    <p:extLst>
      <p:ext uri="{BB962C8B-B14F-4D97-AF65-F5344CB8AC3E}">
        <p14:creationId xmlns:p14="http://schemas.microsoft.com/office/powerpoint/2010/main" val="16712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 name="Picture 513">
            <a:extLst>
              <a:ext uri="{FF2B5EF4-FFF2-40B4-BE49-F238E27FC236}">
                <a16:creationId xmlns:a16="http://schemas.microsoft.com/office/drawing/2014/main" id="{B0C7E0E4-FDB4-4DCF-84A2-B741193612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10533" cy="6858000"/>
          </a:xfrm>
          <a:prstGeom prst="rect">
            <a:avLst/>
          </a:prstGeom>
        </p:spPr>
      </p:pic>
      <p:sp>
        <p:nvSpPr>
          <p:cNvPr id="6" name="TextBox 5"/>
          <p:cNvSpPr txBox="1"/>
          <p:nvPr/>
        </p:nvSpPr>
        <p:spPr>
          <a:xfrm>
            <a:off x="1524000" y="0"/>
            <a:ext cx="9144000" cy="523220"/>
          </a:xfrm>
          <a:prstGeom prst="rect">
            <a:avLst/>
          </a:prstGeom>
          <a:noFill/>
        </p:spPr>
        <p:txBody>
          <a:bodyPr wrap="square" rtlCol="0">
            <a:spAutoFit/>
          </a:bodyPr>
          <a:lstStyle/>
          <a:p>
            <a:pPr algn="ctr"/>
            <a:r>
              <a:rPr lang="en-US" sz="2800" dirty="0">
                <a:solidFill>
                  <a:schemeClr val="bg1"/>
                </a:solidFill>
              </a:rPr>
              <a:t>The Book of Mormon From Beginning to End</a:t>
            </a:r>
          </a:p>
        </p:txBody>
      </p:sp>
      <p:sp>
        <p:nvSpPr>
          <p:cNvPr id="7" name="TextBox 6"/>
          <p:cNvSpPr txBox="1"/>
          <p:nvPr/>
        </p:nvSpPr>
        <p:spPr>
          <a:xfrm>
            <a:off x="237572" y="521566"/>
            <a:ext cx="8031480" cy="2800767"/>
          </a:xfrm>
          <a:prstGeom prst="rect">
            <a:avLst/>
          </a:prstGeom>
          <a:noFill/>
        </p:spPr>
        <p:txBody>
          <a:bodyPr wrap="square" rtlCol="0">
            <a:spAutoFit/>
          </a:bodyPr>
          <a:lstStyle/>
          <a:p>
            <a:r>
              <a:rPr lang="en-US" sz="1600" dirty="0">
                <a:solidFill>
                  <a:schemeClr val="bg1"/>
                </a:solidFill>
              </a:rPr>
              <a:t>Your study of the Book of Mormon began and now ends with Moroni. You have studied about the witnesses of Jesus Christ and his teachings through His prophets.</a:t>
            </a:r>
          </a:p>
          <a:p>
            <a:endParaRPr lang="en-US" sz="1600" dirty="0">
              <a:solidFill>
                <a:schemeClr val="bg1"/>
              </a:solidFill>
            </a:endParaRPr>
          </a:p>
          <a:p>
            <a:r>
              <a:rPr lang="en-US" sz="1600" dirty="0">
                <a:solidFill>
                  <a:schemeClr val="bg1"/>
                </a:solidFill>
              </a:rPr>
              <a:t>You have studied about a society that if they were righteous they prospered and grew, and if they were unrighteous they were destroyed, by each other. </a:t>
            </a:r>
          </a:p>
          <a:p>
            <a:endParaRPr lang="en-US" sz="1600" dirty="0">
              <a:solidFill>
                <a:schemeClr val="bg1"/>
              </a:solidFill>
            </a:endParaRPr>
          </a:p>
          <a:p>
            <a:r>
              <a:rPr lang="en-US" sz="1600" dirty="0">
                <a:solidFill>
                  <a:schemeClr val="bg1"/>
                </a:solidFill>
              </a:rPr>
              <a:t>You have studied about the principles of the true gospel of Jesus Christ.</a:t>
            </a:r>
          </a:p>
          <a:p>
            <a:endParaRPr lang="en-US" sz="1600" dirty="0">
              <a:solidFill>
                <a:schemeClr val="bg1"/>
              </a:solidFill>
            </a:endParaRPr>
          </a:p>
          <a:p>
            <a:r>
              <a:rPr lang="en-US" sz="1600" dirty="0">
                <a:solidFill>
                  <a:schemeClr val="bg1"/>
                </a:solidFill>
              </a:rPr>
              <a:t>You have read what the current day prophets and leaders have testified of.</a:t>
            </a:r>
          </a:p>
          <a:p>
            <a:endParaRPr lang="en-US" sz="1600" dirty="0">
              <a:solidFill>
                <a:schemeClr val="bg1"/>
              </a:solidFill>
            </a:endParaRPr>
          </a:p>
          <a:p>
            <a:r>
              <a:rPr lang="en-US" sz="1600" dirty="0">
                <a:solidFill>
                  <a:schemeClr val="bg1"/>
                </a:solidFill>
              </a:rPr>
              <a:t>You have been given this unique opportunity to examine another testament of Jesus Christ </a:t>
            </a:r>
          </a:p>
        </p:txBody>
      </p:sp>
      <p:grpSp>
        <p:nvGrpSpPr>
          <p:cNvPr id="346" name="Group 345"/>
          <p:cNvGrpSpPr/>
          <p:nvPr/>
        </p:nvGrpSpPr>
        <p:grpSpPr>
          <a:xfrm>
            <a:off x="8686800" y="533400"/>
            <a:ext cx="1752600" cy="1905000"/>
            <a:chOff x="2590800" y="2667000"/>
            <a:chExt cx="3886200" cy="3931920"/>
          </a:xfrm>
        </p:grpSpPr>
        <p:grpSp>
          <p:nvGrpSpPr>
            <p:cNvPr id="347" name="Group 13"/>
            <p:cNvGrpSpPr/>
            <p:nvPr/>
          </p:nvGrpSpPr>
          <p:grpSpPr>
            <a:xfrm>
              <a:off x="3048000" y="2667000"/>
              <a:ext cx="2971800" cy="3931920"/>
              <a:chOff x="152400" y="152400"/>
              <a:chExt cx="4953000" cy="6553200"/>
            </a:xfrm>
          </p:grpSpPr>
          <p:sp>
            <p:nvSpPr>
              <p:cNvPr id="353" name="Rounded Rectangle 352"/>
              <p:cNvSpPr/>
              <p:nvPr/>
            </p:nvSpPr>
            <p:spPr>
              <a:xfrm>
                <a:off x="4572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ounded Rectangle 353"/>
              <p:cNvSpPr/>
              <p:nvPr/>
            </p:nvSpPr>
            <p:spPr>
              <a:xfrm>
                <a:off x="304800" y="152400"/>
                <a:ext cx="4648200" cy="6553200"/>
              </a:xfrm>
              <a:prstGeom prst="roundRect">
                <a:avLst>
                  <a:gd name="adj" fmla="val 29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ounded Rectangle 354"/>
              <p:cNvSpPr/>
              <p:nvPr/>
            </p:nvSpPr>
            <p:spPr>
              <a:xfrm>
                <a:off x="152400" y="152400"/>
                <a:ext cx="4648200" cy="6553200"/>
              </a:xfrm>
              <a:prstGeom prst="roundRect">
                <a:avLst>
                  <a:gd name="adj" fmla="val 2911"/>
                </a:avLst>
              </a:prstGeom>
              <a:solidFill>
                <a:schemeClr val="tx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8" name="TextBox 347"/>
            <p:cNvSpPr txBox="1"/>
            <p:nvPr/>
          </p:nvSpPr>
          <p:spPr>
            <a:xfrm>
              <a:off x="2590800" y="3200400"/>
              <a:ext cx="3886200" cy="1969277"/>
            </a:xfrm>
            <a:prstGeom prst="rect">
              <a:avLst/>
            </a:prstGeom>
            <a:noFill/>
          </p:spPr>
          <p:txBody>
            <a:bodyPr wrap="square" rtlCol="0">
              <a:spAutoFit/>
            </a:bodyPr>
            <a:lstStyle/>
            <a:p>
              <a:pPr algn="ctr"/>
              <a:r>
                <a:rPr lang="en-US" sz="1400" dirty="0">
                  <a:solidFill>
                    <a:srgbClr val="FFC000"/>
                  </a:solidFill>
                  <a:latin typeface="Californian FB" pitchFamily="18" charset="0"/>
                </a:rPr>
                <a:t>The </a:t>
              </a:r>
            </a:p>
            <a:p>
              <a:pPr algn="ctr"/>
              <a:r>
                <a:rPr lang="en-US" sz="1400" dirty="0">
                  <a:solidFill>
                    <a:srgbClr val="FFC000"/>
                  </a:solidFill>
                  <a:latin typeface="Californian FB" pitchFamily="18" charset="0"/>
                </a:rPr>
                <a:t>Book</a:t>
              </a:r>
            </a:p>
            <a:p>
              <a:pPr algn="ctr"/>
              <a:r>
                <a:rPr lang="en-US" sz="1400" dirty="0">
                  <a:solidFill>
                    <a:srgbClr val="FFC000"/>
                  </a:solidFill>
                  <a:latin typeface="Californian FB" pitchFamily="18" charset="0"/>
                </a:rPr>
                <a:t> of </a:t>
              </a:r>
            </a:p>
            <a:p>
              <a:pPr algn="ctr"/>
              <a:r>
                <a:rPr lang="en-US" sz="1400" dirty="0">
                  <a:solidFill>
                    <a:srgbClr val="FFC000"/>
                  </a:solidFill>
                  <a:latin typeface="Californian FB" pitchFamily="18" charset="0"/>
                </a:rPr>
                <a:t>Mormon</a:t>
              </a:r>
            </a:p>
          </p:txBody>
        </p:sp>
        <p:sp>
          <p:nvSpPr>
            <p:cNvPr id="349" name="TextBox 348"/>
            <p:cNvSpPr txBox="1"/>
            <p:nvPr/>
          </p:nvSpPr>
          <p:spPr>
            <a:xfrm>
              <a:off x="3124200" y="5257801"/>
              <a:ext cx="2667001" cy="952877"/>
            </a:xfrm>
            <a:prstGeom prst="rect">
              <a:avLst/>
            </a:prstGeom>
            <a:noFill/>
          </p:spPr>
          <p:txBody>
            <a:bodyPr wrap="square" rtlCol="0">
              <a:spAutoFit/>
            </a:bodyPr>
            <a:lstStyle/>
            <a:p>
              <a:pPr algn="ctr"/>
              <a:r>
                <a:rPr lang="en-US" sz="800" dirty="0">
                  <a:solidFill>
                    <a:srgbClr val="FFC000"/>
                  </a:solidFill>
                  <a:latin typeface="Californian FB" pitchFamily="18" charset="0"/>
                </a:rPr>
                <a:t>ANOTHER TESTAMENT </a:t>
              </a:r>
            </a:p>
            <a:p>
              <a:pPr algn="ctr"/>
              <a:r>
                <a:rPr lang="en-US" sz="800" dirty="0">
                  <a:solidFill>
                    <a:srgbClr val="FFC000"/>
                  </a:solidFill>
                  <a:latin typeface="Californian FB" pitchFamily="18" charset="0"/>
                </a:rPr>
                <a:t>OF JESUS CHRIST</a:t>
              </a:r>
            </a:p>
          </p:txBody>
        </p:sp>
        <p:cxnSp>
          <p:nvCxnSpPr>
            <p:cNvPr id="350" name="Straight Connector 349"/>
            <p:cNvCxnSpPr/>
            <p:nvPr/>
          </p:nvCxnSpPr>
          <p:spPr>
            <a:xfrm>
              <a:off x="3429000" y="3200400"/>
              <a:ext cx="2133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3465428" y="5130892"/>
              <a:ext cx="213360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200400" y="2667000"/>
              <a:ext cx="0" cy="3886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4" name="Group 523">
            <a:extLst>
              <a:ext uri="{FF2B5EF4-FFF2-40B4-BE49-F238E27FC236}">
                <a16:creationId xmlns:a16="http://schemas.microsoft.com/office/drawing/2014/main" id="{C4649D57-D11F-4459-A9AE-FCAA3088F60D}"/>
              </a:ext>
            </a:extLst>
          </p:cNvPr>
          <p:cNvGrpSpPr/>
          <p:nvPr/>
        </p:nvGrpSpPr>
        <p:grpSpPr>
          <a:xfrm>
            <a:off x="305169" y="4094113"/>
            <a:ext cx="1211264" cy="2460109"/>
            <a:chOff x="4847870" y="1415932"/>
            <a:chExt cx="2215815" cy="4500383"/>
          </a:xfrm>
        </p:grpSpPr>
        <p:sp>
          <p:nvSpPr>
            <p:cNvPr id="525" name="Oval 524">
              <a:extLst>
                <a:ext uri="{FF2B5EF4-FFF2-40B4-BE49-F238E27FC236}">
                  <a16:creationId xmlns:a16="http://schemas.microsoft.com/office/drawing/2014/main" id="{7DC7F383-6D9D-3DC3-6F88-85FC6F8C147B}"/>
                </a:ext>
              </a:extLst>
            </p:cNvPr>
            <p:cNvSpPr/>
            <p:nvPr/>
          </p:nvSpPr>
          <p:spPr>
            <a:xfrm rot="19744272">
              <a:off x="4847870" y="4230969"/>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Trapezoid 525">
              <a:extLst>
                <a:ext uri="{FF2B5EF4-FFF2-40B4-BE49-F238E27FC236}">
                  <a16:creationId xmlns:a16="http://schemas.microsoft.com/office/drawing/2014/main" id="{93622FD0-B6DE-FF38-CA9C-AD0BF55B53F7}"/>
                </a:ext>
              </a:extLst>
            </p:cNvPr>
            <p:cNvSpPr/>
            <p:nvPr/>
          </p:nvSpPr>
          <p:spPr>
            <a:xfrm rot="1233741">
              <a:off x="5084353" y="2975994"/>
              <a:ext cx="709449"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Oval 526">
              <a:extLst>
                <a:ext uri="{FF2B5EF4-FFF2-40B4-BE49-F238E27FC236}">
                  <a16:creationId xmlns:a16="http://schemas.microsoft.com/office/drawing/2014/main" id="{AC069563-2FE8-10EE-339B-A7C8D0DE3AE0}"/>
                </a:ext>
              </a:extLst>
            </p:cNvPr>
            <p:cNvSpPr/>
            <p:nvPr/>
          </p:nvSpPr>
          <p:spPr>
            <a:xfrm rot="2202347">
              <a:off x="6433064" y="4252944"/>
              <a:ext cx="630621" cy="3346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8" name="Trapezoid 527">
              <a:extLst>
                <a:ext uri="{FF2B5EF4-FFF2-40B4-BE49-F238E27FC236}">
                  <a16:creationId xmlns:a16="http://schemas.microsoft.com/office/drawing/2014/main" id="{39C04C09-CD0E-ECE0-951C-0B37739A8518}"/>
                </a:ext>
              </a:extLst>
            </p:cNvPr>
            <p:cNvSpPr/>
            <p:nvPr/>
          </p:nvSpPr>
          <p:spPr>
            <a:xfrm>
              <a:off x="5320835" y="3059660"/>
              <a:ext cx="1261242" cy="234261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Trapezoid 528">
              <a:extLst>
                <a:ext uri="{FF2B5EF4-FFF2-40B4-BE49-F238E27FC236}">
                  <a16:creationId xmlns:a16="http://schemas.microsoft.com/office/drawing/2014/main" id="{C3F1383A-9722-D758-E9FD-2C37A9A5F0E0}"/>
                </a:ext>
              </a:extLst>
            </p:cNvPr>
            <p:cNvSpPr/>
            <p:nvPr/>
          </p:nvSpPr>
          <p:spPr>
            <a:xfrm rot="20366259" flipH="1">
              <a:off x="6179920" y="2987634"/>
              <a:ext cx="650202" cy="1505969"/>
            </a:xfrm>
            <a:prstGeom prst="trapezoid">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a:extLst>
                <a:ext uri="{FF2B5EF4-FFF2-40B4-BE49-F238E27FC236}">
                  <a16:creationId xmlns:a16="http://schemas.microsoft.com/office/drawing/2014/main" id="{934ADABE-3E84-5C9A-7B21-241A808F36EA}"/>
                </a:ext>
              </a:extLst>
            </p:cNvPr>
            <p:cNvSpPr/>
            <p:nvPr/>
          </p:nvSpPr>
          <p:spPr>
            <a:xfrm>
              <a:off x="5399663" y="1637355"/>
              <a:ext cx="1103586" cy="16733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1" name="Trapezoid 530">
              <a:extLst>
                <a:ext uri="{FF2B5EF4-FFF2-40B4-BE49-F238E27FC236}">
                  <a16:creationId xmlns:a16="http://schemas.microsoft.com/office/drawing/2014/main" id="{278BC51C-9754-2F4A-22B3-4B0ABB211832}"/>
                </a:ext>
              </a:extLst>
            </p:cNvPr>
            <p:cNvSpPr/>
            <p:nvPr/>
          </p:nvSpPr>
          <p:spPr>
            <a:xfrm>
              <a:off x="5242009" y="5151284"/>
              <a:ext cx="1418897" cy="501990"/>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a:extLst>
                <a:ext uri="{FF2B5EF4-FFF2-40B4-BE49-F238E27FC236}">
                  <a16:creationId xmlns:a16="http://schemas.microsoft.com/office/drawing/2014/main" id="{70E351EA-4925-606F-721C-B2B2B64F7662}"/>
                </a:ext>
              </a:extLst>
            </p:cNvPr>
            <p:cNvSpPr/>
            <p:nvPr/>
          </p:nvSpPr>
          <p:spPr>
            <a:xfrm>
              <a:off x="5320835" y="5581654"/>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a:extLst>
                <a:ext uri="{FF2B5EF4-FFF2-40B4-BE49-F238E27FC236}">
                  <a16:creationId xmlns:a16="http://schemas.microsoft.com/office/drawing/2014/main" id="{FC553A3A-9DD5-6D70-80BC-281A179C4EE6}"/>
                </a:ext>
              </a:extLst>
            </p:cNvPr>
            <p:cNvSpPr/>
            <p:nvPr/>
          </p:nvSpPr>
          <p:spPr>
            <a:xfrm>
              <a:off x="5959534" y="5573793"/>
              <a:ext cx="630621" cy="334661"/>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Freeform: Shape 533">
              <a:extLst>
                <a:ext uri="{FF2B5EF4-FFF2-40B4-BE49-F238E27FC236}">
                  <a16:creationId xmlns:a16="http://schemas.microsoft.com/office/drawing/2014/main" id="{08262520-EB10-2D49-77D7-1032CEFA622E}"/>
                </a:ext>
              </a:extLst>
            </p:cNvPr>
            <p:cNvSpPr/>
            <p:nvPr/>
          </p:nvSpPr>
          <p:spPr>
            <a:xfrm>
              <a:off x="5529254" y="2885821"/>
              <a:ext cx="922919" cy="1056930"/>
            </a:xfrm>
            <a:custGeom>
              <a:avLst/>
              <a:gdLst>
                <a:gd name="connsiteX0" fmla="*/ 105396 w 922919"/>
                <a:gd name="connsiteY0" fmla="*/ 1094 h 1056930"/>
                <a:gd name="connsiteX1" fmla="*/ 421582 w 922919"/>
                <a:gd name="connsiteY1" fmla="*/ 42506 h 1056930"/>
                <a:gd name="connsiteX2" fmla="*/ 843164 w 922919"/>
                <a:gd name="connsiteY2" fmla="*/ 42506 h 1056930"/>
                <a:gd name="connsiteX3" fmla="*/ 843164 w 922919"/>
                <a:gd name="connsiteY3" fmla="*/ 255949 h 1056930"/>
                <a:gd name="connsiteX4" fmla="*/ 851927 w 922919"/>
                <a:gd name="connsiteY4" fmla="*/ 252961 h 1056930"/>
                <a:gd name="connsiteX5" fmla="*/ 894523 w 922919"/>
                <a:gd name="connsiteY5" fmla="*/ 200696 h 1056930"/>
                <a:gd name="connsiteX6" fmla="*/ 899357 w 922919"/>
                <a:gd name="connsiteY6" fmla="*/ 189109 h 1056930"/>
                <a:gd name="connsiteX7" fmla="*/ 922919 w 922919"/>
                <a:gd name="connsiteY7" fmla="*/ 180967 h 1056930"/>
                <a:gd name="connsiteX8" fmla="*/ 922919 w 922919"/>
                <a:gd name="connsiteY8" fmla="*/ 929183 h 1056930"/>
                <a:gd name="connsiteX9" fmla="*/ 468562 w 922919"/>
                <a:gd name="connsiteY9" fmla="*/ 929183 h 1056930"/>
                <a:gd name="connsiteX10" fmla="*/ 14204 w 922919"/>
                <a:gd name="connsiteY10" fmla="*/ 929183 h 1056930"/>
                <a:gd name="connsiteX11" fmla="*/ 14204 w 922919"/>
                <a:gd name="connsiteY11" fmla="*/ 289701 h 1056930"/>
                <a:gd name="connsiteX12" fmla="*/ 0 w 922919"/>
                <a:gd name="connsiteY12" fmla="*/ 291461 h 1056930"/>
                <a:gd name="connsiteX13" fmla="*/ 0 w 922919"/>
                <a:gd name="connsiteY13" fmla="*/ 42506 h 1056930"/>
                <a:gd name="connsiteX14" fmla="*/ 105396 w 922919"/>
                <a:gd name="connsiteY14" fmla="*/ 1094 h 1056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2919" h="1056930">
                  <a:moveTo>
                    <a:pt x="105396" y="1094"/>
                  </a:moveTo>
                  <a:cubicBezTo>
                    <a:pt x="210791" y="14898"/>
                    <a:pt x="316187" y="152938"/>
                    <a:pt x="421582" y="42506"/>
                  </a:cubicBezTo>
                  <a:cubicBezTo>
                    <a:pt x="562110" y="-104738"/>
                    <a:pt x="702637" y="189749"/>
                    <a:pt x="843164" y="42506"/>
                  </a:cubicBezTo>
                  <a:lnTo>
                    <a:pt x="843164" y="255949"/>
                  </a:lnTo>
                  <a:lnTo>
                    <a:pt x="851927" y="252961"/>
                  </a:lnTo>
                  <a:cubicBezTo>
                    <a:pt x="866126" y="244290"/>
                    <a:pt x="880325" y="227598"/>
                    <a:pt x="894523" y="200696"/>
                  </a:cubicBezTo>
                  <a:lnTo>
                    <a:pt x="899357" y="189109"/>
                  </a:lnTo>
                  <a:lnTo>
                    <a:pt x="922919" y="180967"/>
                  </a:lnTo>
                  <a:lnTo>
                    <a:pt x="922919" y="929183"/>
                  </a:lnTo>
                  <a:cubicBezTo>
                    <a:pt x="771467" y="1371712"/>
                    <a:pt x="620014" y="486655"/>
                    <a:pt x="468562" y="929183"/>
                  </a:cubicBezTo>
                  <a:cubicBezTo>
                    <a:pt x="317109" y="1371712"/>
                    <a:pt x="165657" y="486655"/>
                    <a:pt x="14204" y="929183"/>
                  </a:cubicBezTo>
                  <a:lnTo>
                    <a:pt x="14204" y="289701"/>
                  </a:lnTo>
                  <a:lnTo>
                    <a:pt x="0" y="291461"/>
                  </a:lnTo>
                  <a:lnTo>
                    <a:pt x="0" y="42506"/>
                  </a:lnTo>
                  <a:cubicBezTo>
                    <a:pt x="35132" y="5695"/>
                    <a:pt x="70264" y="-3508"/>
                    <a:pt x="105396" y="109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5" name="Double Wave 534">
              <a:extLst>
                <a:ext uri="{FF2B5EF4-FFF2-40B4-BE49-F238E27FC236}">
                  <a16:creationId xmlns:a16="http://schemas.microsoft.com/office/drawing/2014/main" id="{D893E361-4842-553C-554A-FD869D8D3CF5}"/>
                </a:ext>
              </a:extLst>
            </p:cNvPr>
            <p:cNvSpPr/>
            <p:nvPr/>
          </p:nvSpPr>
          <p:spPr>
            <a:xfrm rot="21185090">
              <a:off x="6290989" y="1654373"/>
              <a:ext cx="371139" cy="1840629"/>
            </a:xfrm>
            <a:prstGeom prst="doubleWav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Double Wave 535">
              <a:extLst>
                <a:ext uri="{FF2B5EF4-FFF2-40B4-BE49-F238E27FC236}">
                  <a16:creationId xmlns:a16="http://schemas.microsoft.com/office/drawing/2014/main" id="{2E7F9287-49FE-840B-80CB-D5DEEE7BBBD7}"/>
                </a:ext>
              </a:extLst>
            </p:cNvPr>
            <p:cNvSpPr/>
            <p:nvPr/>
          </p:nvSpPr>
          <p:spPr>
            <a:xfrm rot="366356">
              <a:off x="5260199" y="1821504"/>
              <a:ext cx="384564" cy="1723326"/>
            </a:xfrm>
            <a:prstGeom prst="doubleWave">
              <a:avLst>
                <a:gd name="adj1" fmla="val 5066"/>
                <a:gd name="adj2" fmla="val 26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Flowchart: Delay 536">
              <a:extLst>
                <a:ext uri="{FF2B5EF4-FFF2-40B4-BE49-F238E27FC236}">
                  <a16:creationId xmlns:a16="http://schemas.microsoft.com/office/drawing/2014/main" id="{A603B9BD-64CF-D99A-FB0F-83243D3E1A76}"/>
                </a:ext>
              </a:extLst>
            </p:cNvPr>
            <p:cNvSpPr/>
            <p:nvPr/>
          </p:nvSpPr>
          <p:spPr>
            <a:xfrm rot="16357899">
              <a:off x="5662352" y="1088261"/>
              <a:ext cx="672456" cy="1327797"/>
            </a:xfrm>
            <a:prstGeom prst="flowChartDelay">
              <a:avLst/>
            </a:prstGeom>
            <a:solidFill>
              <a:srgbClr val="E6D97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98F5C3C4-C15C-0E97-2F43-A4230BD7B743}"/>
                </a:ext>
              </a:extLst>
            </p:cNvPr>
            <p:cNvSpPr/>
            <p:nvPr/>
          </p:nvSpPr>
          <p:spPr>
            <a:xfrm rot="5400000">
              <a:off x="5913198" y="2970260"/>
              <a:ext cx="203476" cy="30851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0" name="Group 589">
            <a:extLst>
              <a:ext uri="{FF2B5EF4-FFF2-40B4-BE49-F238E27FC236}">
                <a16:creationId xmlns:a16="http://schemas.microsoft.com/office/drawing/2014/main" id="{1D42B9C3-99C2-17CA-DC54-0AAD9EC24577}"/>
              </a:ext>
            </a:extLst>
          </p:cNvPr>
          <p:cNvGrpSpPr/>
          <p:nvPr/>
        </p:nvGrpSpPr>
        <p:grpSpPr>
          <a:xfrm>
            <a:off x="6835014" y="3464163"/>
            <a:ext cx="721709" cy="2356389"/>
            <a:chOff x="544699" y="1966364"/>
            <a:chExt cx="1349002" cy="3540469"/>
          </a:xfrm>
        </p:grpSpPr>
        <p:sp>
          <p:nvSpPr>
            <p:cNvPr id="591" name="Cloud 590">
              <a:extLst>
                <a:ext uri="{FF2B5EF4-FFF2-40B4-BE49-F238E27FC236}">
                  <a16:creationId xmlns:a16="http://schemas.microsoft.com/office/drawing/2014/main" id="{07D68BBA-E028-1E4E-FE87-7F7F68537053}"/>
                </a:ext>
              </a:extLst>
            </p:cNvPr>
            <p:cNvSpPr/>
            <p:nvPr/>
          </p:nvSpPr>
          <p:spPr>
            <a:xfrm rot="20820648" flipH="1">
              <a:off x="1064006" y="1966364"/>
              <a:ext cx="752838" cy="139633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a:extLst>
                <a:ext uri="{FF2B5EF4-FFF2-40B4-BE49-F238E27FC236}">
                  <a16:creationId xmlns:a16="http://schemas.microsoft.com/office/drawing/2014/main" id="{F0CFD425-8136-C248-C3BA-78E7BEAFF0C8}"/>
                </a:ext>
              </a:extLst>
            </p:cNvPr>
            <p:cNvSpPr/>
            <p:nvPr/>
          </p:nvSpPr>
          <p:spPr>
            <a:xfrm rot="13669358">
              <a:off x="1319074" y="5097978"/>
              <a:ext cx="522261" cy="2954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A380B43C-E941-6898-CCA3-A4090E6151BF}"/>
                </a:ext>
              </a:extLst>
            </p:cNvPr>
            <p:cNvSpPr/>
            <p:nvPr/>
          </p:nvSpPr>
          <p:spPr>
            <a:xfrm rot="20024321">
              <a:off x="581153" y="5061080"/>
              <a:ext cx="507320" cy="294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Flowchart: Manual Operation 593">
              <a:extLst>
                <a:ext uri="{FF2B5EF4-FFF2-40B4-BE49-F238E27FC236}">
                  <a16:creationId xmlns:a16="http://schemas.microsoft.com/office/drawing/2014/main" id="{117DC309-91FF-1894-0D0E-4F03EF893C4D}"/>
                </a:ext>
              </a:extLst>
            </p:cNvPr>
            <p:cNvSpPr/>
            <p:nvPr/>
          </p:nvSpPr>
          <p:spPr>
            <a:xfrm rot="10414038">
              <a:off x="1152362" y="4468054"/>
              <a:ext cx="681892"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Flowchart: Manual Operation 594">
              <a:extLst>
                <a:ext uri="{FF2B5EF4-FFF2-40B4-BE49-F238E27FC236}">
                  <a16:creationId xmlns:a16="http://schemas.microsoft.com/office/drawing/2014/main" id="{26138829-B1E4-5BCE-A7BC-C592526779FD}"/>
                </a:ext>
              </a:extLst>
            </p:cNvPr>
            <p:cNvSpPr/>
            <p:nvPr/>
          </p:nvSpPr>
          <p:spPr>
            <a:xfrm rot="11285734">
              <a:off x="606201" y="4477196"/>
              <a:ext cx="811726" cy="714580"/>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Flowchart: Merge 595">
              <a:extLst>
                <a:ext uri="{FF2B5EF4-FFF2-40B4-BE49-F238E27FC236}">
                  <a16:creationId xmlns:a16="http://schemas.microsoft.com/office/drawing/2014/main" id="{4AD31F51-4E3B-4778-E6F0-0B04AA2F15BD}"/>
                </a:ext>
              </a:extLst>
            </p:cNvPr>
            <p:cNvSpPr/>
            <p:nvPr/>
          </p:nvSpPr>
          <p:spPr>
            <a:xfrm rot="10800000">
              <a:off x="675038" y="2109939"/>
              <a:ext cx="1091027" cy="2429573"/>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Cloud 596">
              <a:extLst>
                <a:ext uri="{FF2B5EF4-FFF2-40B4-BE49-F238E27FC236}">
                  <a16:creationId xmlns:a16="http://schemas.microsoft.com/office/drawing/2014/main" id="{C03DC86C-ECF1-D9C4-E07F-D31D4024C446}"/>
                </a:ext>
              </a:extLst>
            </p:cNvPr>
            <p:cNvSpPr/>
            <p:nvPr/>
          </p:nvSpPr>
          <p:spPr>
            <a:xfrm rot="779352">
              <a:off x="586671" y="2028927"/>
              <a:ext cx="628652" cy="1311957"/>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Freeform: Shape 597">
              <a:extLst>
                <a:ext uri="{FF2B5EF4-FFF2-40B4-BE49-F238E27FC236}">
                  <a16:creationId xmlns:a16="http://schemas.microsoft.com/office/drawing/2014/main" id="{2558DE86-2D48-D705-A6C6-A96E23FA76F2}"/>
                </a:ext>
              </a:extLst>
            </p:cNvPr>
            <p:cNvSpPr/>
            <p:nvPr/>
          </p:nvSpPr>
          <p:spPr>
            <a:xfrm>
              <a:off x="544699" y="3344002"/>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9" name="Flowchart: Merge 598">
              <a:extLst>
                <a:ext uri="{FF2B5EF4-FFF2-40B4-BE49-F238E27FC236}">
                  <a16:creationId xmlns:a16="http://schemas.microsoft.com/office/drawing/2014/main" id="{D568632E-DE91-2379-8D7B-F0DAF17FDC48}"/>
                </a:ext>
              </a:extLst>
            </p:cNvPr>
            <p:cNvSpPr/>
            <p:nvPr/>
          </p:nvSpPr>
          <p:spPr>
            <a:xfrm>
              <a:off x="1060269" y="2824520"/>
              <a:ext cx="314084" cy="507510"/>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Freeform: Shape 599">
              <a:extLst>
                <a:ext uri="{FF2B5EF4-FFF2-40B4-BE49-F238E27FC236}">
                  <a16:creationId xmlns:a16="http://schemas.microsoft.com/office/drawing/2014/main" id="{2EB72B4C-8700-C3C8-7949-C8E47BE2CA09}"/>
                </a:ext>
              </a:extLst>
            </p:cNvPr>
            <p:cNvSpPr/>
            <p:nvPr/>
          </p:nvSpPr>
          <p:spPr>
            <a:xfrm flipH="1">
              <a:off x="1219200" y="3429000"/>
              <a:ext cx="674501" cy="960852"/>
            </a:xfrm>
            <a:custGeom>
              <a:avLst/>
              <a:gdLst>
                <a:gd name="connsiteX0" fmla="*/ 187557 w 674501"/>
                <a:gd name="connsiteY0" fmla="*/ 824 h 960852"/>
                <a:gd name="connsiteX1" fmla="*/ 213847 w 674501"/>
                <a:gd name="connsiteY1" fmla="*/ 18507 h 960852"/>
                <a:gd name="connsiteX2" fmla="*/ 602764 w 674501"/>
                <a:gd name="connsiteY2" fmla="*/ 604422 h 960852"/>
                <a:gd name="connsiteX3" fmla="*/ 608850 w 674501"/>
                <a:gd name="connsiteY3" fmla="*/ 635516 h 960852"/>
                <a:gd name="connsiteX4" fmla="*/ 605353 w 674501"/>
                <a:gd name="connsiteY4" fmla="*/ 640715 h 960852"/>
                <a:gd name="connsiteX5" fmla="*/ 636574 w 674501"/>
                <a:gd name="connsiteY5" fmla="*/ 668549 h 960852"/>
                <a:gd name="connsiteX6" fmla="*/ 674501 w 674501"/>
                <a:gd name="connsiteY6" fmla="*/ 789625 h 960852"/>
                <a:gd name="connsiteX7" fmla="*/ 545011 w 674501"/>
                <a:gd name="connsiteY7" fmla="*/ 960852 h 960852"/>
                <a:gd name="connsiteX8" fmla="*/ 415521 w 674501"/>
                <a:gd name="connsiteY8" fmla="*/ 789625 h 960852"/>
                <a:gd name="connsiteX9" fmla="*/ 420312 w 674501"/>
                <a:gd name="connsiteY9" fmla="*/ 758249 h 960852"/>
                <a:gd name="connsiteX10" fmla="*/ 395827 w 674501"/>
                <a:gd name="connsiteY10" fmla="*/ 741781 h 960852"/>
                <a:gd name="connsiteX11" fmla="*/ 6911 w 674501"/>
                <a:gd name="connsiteY11" fmla="*/ 155866 h 960852"/>
                <a:gd name="connsiteX12" fmla="*/ 18508 w 674501"/>
                <a:gd name="connsiteY12" fmla="*/ 98482 h 960852"/>
                <a:gd name="connsiteX13" fmla="*/ 156463 w 674501"/>
                <a:gd name="connsiteY13" fmla="*/ 6910 h 960852"/>
                <a:gd name="connsiteX14" fmla="*/ 187557 w 674501"/>
                <a:gd name="connsiteY14" fmla="*/ 824 h 96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74501" h="960852">
                  <a:moveTo>
                    <a:pt x="187557" y="824"/>
                  </a:moveTo>
                  <a:cubicBezTo>
                    <a:pt x="197942" y="2922"/>
                    <a:pt x="207525" y="8983"/>
                    <a:pt x="213847" y="18507"/>
                  </a:cubicBezTo>
                  <a:lnTo>
                    <a:pt x="602764" y="604422"/>
                  </a:lnTo>
                  <a:cubicBezTo>
                    <a:pt x="609086" y="613946"/>
                    <a:pt x="610949" y="625131"/>
                    <a:pt x="608850" y="635516"/>
                  </a:cubicBezTo>
                  <a:lnTo>
                    <a:pt x="605353" y="640715"/>
                  </a:lnTo>
                  <a:lnTo>
                    <a:pt x="636574" y="668549"/>
                  </a:lnTo>
                  <a:cubicBezTo>
                    <a:pt x="660007" y="699535"/>
                    <a:pt x="674501" y="742342"/>
                    <a:pt x="674501" y="789625"/>
                  </a:cubicBezTo>
                  <a:cubicBezTo>
                    <a:pt x="674501" y="884191"/>
                    <a:pt x="616526" y="960852"/>
                    <a:pt x="545011" y="960852"/>
                  </a:cubicBezTo>
                  <a:cubicBezTo>
                    <a:pt x="473496" y="960852"/>
                    <a:pt x="415521" y="884191"/>
                    <a:pt x="415521" y="789625"/>
                  </a:cubicBezTo>
                  <a:lnTo>
                    <a:pt x="420312" y="758249"/>
                  </a:lnTo>
                  <a:lnTo>
                    <a:pt x="395827" y="741781"/>
                  </a:lnTo>
                  <a:lnTo>
                    <a:pt x="6911" y="155866"/>
                  </a:lnTo>
                  <a:cubicBezTo>
                    <a:pt x="-5733" y="136817"/>
                    <a:pt x="-541" y="111126"/>
                    <a:pt x="18508" y="98482"/>
                  </a:cubicBezTo>
                  <a:lnTo>
                    <a:pt x="156463" y="6910"/>
                  </a:lnTo>
                  <a:cubicBezTo>
                    <a:pt x="165988" y="588"/>
                    <a:pt x="177173" y="-1275"/>
                    <a:pt x="187557" y="824"/>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1" name="Flowchart: Merge 600">
              <a:extLst>
                <a:ext uri="{FF2B5EF4-FFF2-40B4-BE49-F238E27FC236}">
                  <a16:creationId xmlns:a16="http://schemas.microsoft.com/office/drawing/2014/main" id="{8CD112DC-A9EE-9C78-8DFB-62F11A10F4DE}"/>
                </a:ext>
              </a:extLst>
            </p:cNvPr>
            <p:cNvSpPr/>
            <p:nvPr/>
          </p:nvSpPr>
          <p:spPr>
            <a:xfrm rot="9322467">
              <a:off x="1194577" y="2847848"/>
              <a:ext cx="681892" cy="936258"/>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Flowchart: Merge 601">
              <a:extLst>
                <a:ext uri="{FF2B5EF4-FFF2-40B4-BE49-F238E27FC236}">
                  <a16:creationId xmlns:a16="http://schemas.microsoft.com/office/drawing/2014/main" id="{245DD2C3-F0BD-B264-7255-2897F21E87C2}"/>
                </a:ext>
              </a:extLst>
            </p:cNvPr>
            <p:cNvSpPr/>
            <p:nvPr/>
          </p:nvSpPr>
          <p:spPr>
            <a:xfrm rot="12149459">
              <a:off x="582945" y="2844474"/>
              <a:ext cx="681892" cy="857496"/>
            </a:xfrm>
            <a:prstGeom prst="flowChartMerg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a:extLst>
                <a:ext uri="{FF2B5EF4-FFF2-40B4-BE49-F238E27FC236}">
                  <a16:creationId xmlns:a16="http://schemas.microsoft.com/office/drawing/2014/main" id="{7EB09F5C-A187-F012-132B-2B6C6D066054}"/>
                </a:ext>
              </a:extLst>
            </p:cNvPr>
            <p:cNvSpPr/>
            <p:nvPr/>
          </p:nvSpPr>
          <p:spPr>
            <a:xfrm>
              <a:off x="811416" y="1967023"/>
              <a:ext cx="818270" cy="1000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8" name="Group 807">
            <a:extLst>
              <a:ext uri="{FF2B5EF4-FFF2-40B4-BE49-F238E27FC236}">
                <a16:creationId xmlns:a16="http://schemas.microsoft.com/office/drawing/2014/main" id="{FA75209D-EC52-1F1A-6624-3EEF6B0B0F31}"/>
              </a:ext>
            </a:extLst>
          </p:cNvPr>
          <p:cNvGrpSpPr/>
          <p:nvPr/>
        </p:nvGrpSpPr>
        <p:grpSpPr>
          <a:xfrm>
            <a:off x="8419557" y="2502774"/>
            <a:ext cx="1832155" cy="3181064"/>
            <a:chOff x="-457200" y="1600200"/>
            <a:chExt cx="2667000" cy="4114800"/>
          </a:xfrm>
        </p:grpSpPr>
        <p:sp>
          <p:nvSpPr>
            <p:cNvPr id="809" name="Cloud 808">
              <a:extLst>
                <a:ext uri="{FF2B5EF4-FFF2-40B4-BE49-F238E27FC236}">
                  <a16:creationId xmlns:a16="http://schemas.microsoft.com/office/drawing/2014/main" id="{0F675D9E-0C8E-262A-D25F-78BDE688B680}"/>
                </a:ext>
              </a:extLst>
            </p:cNvPr>
            <p:cNvSpPr/>
            <p:nvPr/>
          </p:nvSpPr>
          <p:spPr>
            <a:xfrm>
              <a:off x="685800" y="2971800"/>
              <a:ext cx="1219200" cy="990600"/>
            </a:xfrm>
            <a:prstGeom prst="cloud">
              <a:avLst/>
            </a:prstGeom>
            <a:solidFill>
              <a:srgbClr val="9368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Oval 809">
              <a:extLst>
                <a:ext uri="{FF2B5EF4-FFF2-40B4-BE49-F238E27FC236}">
                  <a16:creationId xmlns:a16="http://schemas.microsoft.com/office/drawing/2014/main" id="{17D6C7C2-C461-A26E-B7EF-E3D2EAAD58AC}"/>
                </a:ext>
              </a:extLst>
            </p:cNvPr>
            <p:cNvSpPr/>
            <p:nvPr/>
          </p:nvSpPr>
          <p:spPr>
            <a:xfrm rot="19437994">
              <a:off x="1344184" y="5119606"/>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1" name="Oval 810">
              <a:extLst>
                <a:ext uri="{FF2B5EF4-FFF2-40B4-BE49-F238E27FC236}">
                  <a16:creationId xmlns:a16="http://schemas.microsoft.com/office/drawing/2014/main" id="{6D346C16-4656-EFB7-91D6-4DD3D91F61DE}"/>
                </a:ext>
              </a:extLst>
            </p:cNvPr>
            <p:cNvSpPr/>
            <p:nvPr/>
          </p:nvSpPr>
          <p:spPr>
            <a:xfrm rot="1955574">
              <a:off x="879257" y="5089678"/>
              <a:ext cx="376233" cy="59539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2" name="Pentagon 4">
              <a:extLst>
                <a:ext uri="{FF2B5EF4-FFF2-40B4-BE49-F238E27FC236}">
                  <a16:creationId xmlns:a16="http://schemas.microsoft.com/office/drawing/2014/main" id="{EFA64B47-BA30-A254-37A5-881F40EDFFB6}"/>
                </a:ext>
              </a:extLst>
            </p:cNvPr>
            <p:cNvSpPr/>
            <p:nvPr/>
          </p:nvSpPr>
          <p:spPr>
            <a:xfrm rot="4714608">
              <a:off x="1112250" y="5057191"/>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3" name="Pentagon 5">
              <a:extLst>
                <a:ext uri="{FF2B5EF4-FFF2-40B4-BE49-F238E27FC236}">
                  <a16:creationId xmlns:a16="http://schemas.microsoft.com/office/drawing/2014/main" id="{67C5F21E-AFE7-CD6B-29FA-F14C7527186E}"/>
                </a:ext>
              </a:extLst>
            </p:cNvPr>
            <p:cNvSpPr/>
            <p:nvPr/>
          </p:nvSpPr>
          <p:spPr>
            <a:xfrm rot="6079541">
              <a:off x="743954" y="4997815"/>
              <a:ext cx="740061" cy="27589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4" name="Oval 813">
              <a:extLst>
                <a:ext uri="{FF2B5EF4-FFF2-40B4-BE49-F238E27FC236}">
                  <a16:creationId xmlns:a16="http://schemas.microsoft.com/office/drawing/2014/main" id="{9B79EDAE-F453-C221-FC07-407D2E297F0E}"/>
                </a:ext>
              </a:extLst>
            </p:cNvPr>
            <p:cNvSpPr/>
            <p:nvPr/>
          </p:nvSpPr>
          <p:spPr>
            <a:xfrm>
              <a:off x="1954115" y="4264418"/>
              <a:ext cx="255685"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5" name="Oval 814">
              <a:extLst>
                <a:ext uri="{FF2B5EF4-FFF2-40B4-BE49-F238E27FC236}">
                  <a16:creationId xmlns:a16="http://schemas.microsoft.com/office/drawing/2014/main" id="{FCE1AAD1-C760-BFAE-488A-29346CAEAA52}"/>
                </a:ext>
              </a:extLst>
            </p:cNvPr>
            <p:cNvSpPr/>
            <p:nvPr/>
          </p:nvSpPr>
          <p:spPr>
            <a:xfrm>
              <a:off x="416472" y="4264418"/>
              <a:ext cx="321879"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6" name="Flowchart: Manual Operation 815">
              <a:extLst>
                <a:ext uri="{FF2B5EF4-FFF2-40B4-BE49-F238E27FC236}">
                  <a16:creationId xmlns:a16="http://schemas.microsoft.com/office/drawing/2014/main" id="{6887B1D9-5162-C6C1-885A-45E43694C9D8}"/>
                </a:ext>
              </a:extLst>
            </p:cNvPr>
            <p:cNvSpPr/>
            <p:nvPr/>
          </p:nvSpPr>
          <p:spPr>
            <a:xfrm rot="8846634">
              <a:off x="1685412" y="35950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7" name="Flowchart: Manual Operation 816">
              <a:extLst>
                <a:ext uri="{FF2B5EF4-FFF2-40B4-BE49-F238E27FC236}">
                  <a16:creationId xmlns:a16="http://schemas.microsoft.com/office/drawing/2014/main" id="{DFECCAE3-059B-B479-774D-FD18B328EEFD}"/>
                </a:ext>
              </a:extLst>
            </p:cNvPr>
            <p:cNvSpPr/>
            <p:nvPr/>
          </p:nvSpPr>
          <p:spPr>
            <a:xfrm rot="12773101">
              <a:off x="629017" y="3596954"/>
              <a:ext cx="325858" cy="913780"/>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8" name="Flowchart: Manual Operation 817">
              <a:extLst>
                <a:ext uri="{FF2B5EF4-FFF2-40B4-BE49-F238E27FC236}">
                  <a16:creationId xmlns:a16="http://schemas.microsoft.com/office/drawing/2014/main" id="{4643E331-484E-F128-F2EE-0F403E7F2E5C}"/>
                </a:ext>
              </a:extLst>
            </p:cNvPr>
            <p:cNvSpPr/>
            <p:nvPr/>
          </p:nvSpPr>
          <p:spPr>
            <a:xfrm rot="10800000">
              <a:off x="784334" y="3553960"/>
              <a:ext cx="1057603" cy="1716941"/>
            </a:xfrm>
            <a:prstGeom prst="flowChartManualOperation">
              <a:avLst/>
            </a:prstGeom>
            <a:solidFill>
              <a:srgbClr val="D6A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19" name="Pentagon 11">
              <a:extLst>
                <a:ext uri="{FF2B5EF4-FFF2-40B4-BE49-F238E27FC236}">
                  <a16:creationId xmlns:a16="http://schemas.microsoft.com/office/drawing/2014/main" id="{65A8E795-2DAD-4AAD-A934-96F7A5EBF5D8}"/>
                </a:ext>
              </a:extLst>
            </p:cNvPr>
            <p:cNvSpPr/>
            <p:nvPr/>
          </p:nvSpPr>
          <p:spPr>
            <a:xfrm rot="5400000">
              <a:off x="69020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0" name="Pentagon 12">
              <a:extLst>
                <a:ext uri="{FF2B5EF4-FFF2-40B4-BE49-F238E27FC236}">
                  <a16:creationId xmlns:a16="http://schemas.microsoft.com/office/drawing/2014/main" id="{76FF2CA9-0D6A-77D0-CF8C-6AC182F2965A}"/>
                </a:ext>
              </a:extLst>
            </p:cNvPr>
            <p:cNvSpPr/>
            <p:nvPr/>
          </p:nvSpPr>
          <p:spPr>
            <a:xfrm rot="5400000">
              <a:off x="874132"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1" name="Pentagon 13">
              <a:extLst>
                <a:ext uri="{FF2B5EF4-FFF2-40B4-BE49-F238E27FC236}">
                  <a16:creationId xmlns:a16="http://schemas.microsoft.com/office/drawing/2014/main" id="{5DF0A54E-1F4F-8B8D-FFB2-90899C8F6849}"/>
                </a:ext>
              </a:extLst>
            </p:cNvPr>
            <p:cNvSpPr/>
            <p:nvPr/>
          </p:nvSpPr>
          <p:spPr>
            <a:xfrm rot="5400000">
              <a:off x="1012080"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2" name="Pentagon 14">
              <a:extLst>
                <a:ext uri="{FF2B5EF4-FFF2-40B4-BE49-F238E27FC236}">
                  <a16:creationId xmlns:a16="http://schemas.microsoft.com/office/drawing/2014/main" id="{C9BBD3BD-6380-6E5E-1F59-4026F761DFEB}"/>
                </a:ext>
              </a:extLst>
            </p:cNvPr>
            <p:cNvSpPr/>
            <p:nvPr/>
          </p:nvSpPr>
          <p:spPr>
            <a:xfrm rot="5400000">
              <a:off x="1196011" y="4720098"/>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3" name="Pentagon 15">
              <a:extLst>
                <a:ext uri="{FF2B5EF4-FFF2-40B4-BE49-F238E27FC236}">
                  <a16:creationId xmlns:a16="http://schemas.microsoft.com/office/drawing/2014/main" id="{D969D686-3666-6F0B-E171-DE2E12EB00BA}"/>
                </a:ext>
              </a:extLst>
            </p:cNvPr>
            <p:cNvSpPr/>
            <p:nvPr/>
          </p:nvSpPr>
          <p:spPr>
            <a:xfrm rot="5400000">
              <a:off x="598235"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4" name="Pentagon 16">
              <a:extLst>
                <a:ext uri="{FF2B5EF4-FFF2-40B4-BE49-F238E27FC236}">
                  <a16:creationId xmlns:a16="http://schemas.microsoft.com/office/drawing/2014/main" id="{D3CCD53A-47F5-C8C9-62E1-4EA133B353F3}"/>
                </a:ext>
              </a:extLst>
            </p:cNvPr>
            <p:cNvSpPr/>
            <p:nvPr/>
          </p:nvSpPr>
          <p:spPr>
            <a:xfrm rot="5400000">
              <a:off x="1287976" y="47793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5" name="Pentagon 17">
              <a:extLst>
                <a:ext uri="{FF2B5EF4-FFF2-40B4-BE49-F238E27FC236}">
                  <a16:creationId xmlns:a16="http://schemas.microsoft.com/office/drawing/2014/main" id="{4276233E-46CD-5F08-2019-2B2D92A60CA4}"/>
                </a:ext>
              </a:extLst>
            </p:cNvPr>
            <p:cNvSpPr/>
            <p:nvPr/>
          </p:nvSpPr>
          <p:spPr>
            <a:xfrm rot="6342749">
              <a:off x="518996" y="4731703"/>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6" name="Pentagon 18">
              <a:extLst>
                <a:ext uri="{FF2B5EF4-FFF2-40B4-BE49-F238E27FC236}">
                  <a16:creationId xmlns:a16="http://schemas.microsoft.com/office/drawing/2014/main" id="{DCF513B0-2A4C-5815-FF51-A240AC15C83B}"/>
                </a:ext>
              </a:extLst>
            </p:cNvPr>
            <p:cNvSpPr/>
            <p:nvPr/>
          </p:nvSpPr>
          <p:spPr>
            <a:xfrm rot="4529732">
              <a:off x="1357024" y="4737961"/>
              <a:ext cx="740061" cy="183931"/>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7" name="Oval 826">
              <a:extLst>
                <a:ext uri="{FF2B5EF4-FFF2-40B4-BE49-F238E27FC236}">
                  <a16:creationId xmlns:a16="http://schemas.microsoft.com/office/drawing/2014/main" id="{843C1FE0-CCE7-04BC-4270-60CBE9E62DD1}"/>
                </a:ext>
              </a:extLst>
            </p:cNvPr>
            <p:cNvSpPr/>
            <p:nvPr/>
          </p:nvSpPr>
          <p:spPr>
            <a:xfrm>
              <a:off x="1219200" y="3435550"/>
              <a:ext cx="228600" cy="2960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8" name="Pentagon 20">
              <a:extLst>
                <a:ext uri="{FF2B5EF4-FFF2-40B4-BE49-F238E27FC236}">
                  <a16:creationId xmlns:a16="http://schemas.microsoft.com/office/drawing/2014/main" id="{5D453E6E-EBB5-A8C7-6F51-C076C5FB4A8A}"/>
                </a:ext>
              </a:extLst>
            </p:cNvPr>
            <p:cNvSpPr/>
            <p:nvPr/>
          </p:nvSpPr>
          <p:spPr>
            <a:xfrm rot="7201658">
              <a:off x="395258" y="3716723"/>
              <a:ext cx="984266" cy="248837"/>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29" name="Pentagon 22">
              <a:extLst>
                <a:ext uri="{FF2B5EF4-FFF2-40B4-BE49-F238E27FC236}">
                  <a16:creationId xmlns:a16="http://schemas.microsoft.com/office/drawing/2014/main" id="{EF358052-91FA-C2F2-DF08-77F762FC9845}"/>
                </a:ext>
              </a:extLst>
            </p:cNvPr>
            <p:cNvSpPr/>
            <p:nvPr/>
          </p:nvSpPr>
          <p:spPr>
            <a:xfrm rot="14398342" flipH="1">
              <a:off x="1322851" y="3815029"/>
              <a:ext cx="984266" cy="258234"/>
            </a:xfrm>
            <a:prstGeom prst="homePlat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30" name="Rectangle 829">
              <a:extLst>
                <a:ext uri="{FF2B5EF4-FFF2-40B4-BE49-F238E27FC236}">
                  <a16:creationId xmlns:a16="http://schemas.microsoft.com/office/drawing/2014/main" id="{413016A5-B1C1-F629-219C-B18D53AA7ACE}"/>
                </a:ext>
              </a:extLst>
            </p:cNvPr>
            <p:cNvSpPr/>
            <p:nvPr/>
          </p:nvSpPr>
          <p:spPr>
            <a:xfrm>
              <a:off x="1014248" y="3790779"/>
              <a:ext cx="597776" cy="47363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31" name="Group 830">
              <a:extLst>
                <a:ext uri="{FF2B5EF4-FFF2-40B4-BE49-F238E27FC236}">
                  <a16:creationId xmlns:a16="http://schemas.microsoft.com/office/drawing/2014/main" id="{B4E1D3C3-FD1F-72B9-A407-9AB7E3C02374}"/>
                </a:ext>
              </a:extLst>
            </p:cNvPr>
            <p:cNvGrpSpPr/>
            <p:nvPr/>
          </p:nvGrpSpPr>
          <p:grpSpPr>
            <a:xfrm>
              <a:off x="609600" y="2209800"/>
              <a:ext cx="1253772" cy="1331342"/>
              <a:chOff x="803628" y="2281822"/>
              <a:chExt cx="952377" cy="1331342"/>
            </a:xfrm>
          </p:grpSpPr>
          <p:sp>
            <p:nvSpPr>
              <p:cNvPr id="844" name="Oval 843">
                <a:extLst>
                  <a:ext uri="{FF2B5EF4-FFF2-40B4-BE49-F238E27FC236}">
                    <a16:creationId xmlns:a16="http://schemas.microsoft.com/office/drawing/2014/main" id="{47024609-5F8E-685A-5960-D2338968B77A}"/>
                  </a:ext>
                </a:extLst>
              </p:cNvPr>
              <p:cNvSpPr/>
              <p:nvPr/>
            </p:nvSpPr>
            <p:spPr>
              <a:xfrm>
                <a:off x="1014248" y="2429067"/>
                <a:ext cx="643759" cy="11840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45" name="Freeform: Shape 844">
                <a:extLst>
                  <a:ext uri="{FF2B5EF4-FFF2-40B4-BE49-F238E27FC236}">
                    <a16:creationId xmlns:a16="http://schemas.microsoft.com/office/drawing/2014/main" id="{789236AE-D213-8E0E-4EDF-121202C4BAF8}"/>
                  </a:ext>
                </a:extLst>
              </p:cNvPr>
              <p:cNvSpPr/>
              <p:nvPr/>
            </p:nvSpPr>
            <p:spPr>
              <a:xfrm rot="4788466">
                <a:off x="620215" y="2465235"/>
                <a:ext cx="1319204" cy="952377"/>
              </a:xfrm>
              <a:custGeom>
                <a:avLst/>
                <a:gdLst>
                  <a:gd name="connsiteX0" fmla="*/ 25386 w 1120128"/>
                  <a:gd name="connsiteY0" fmla="*/ 117964 h 952377"/>
                  <a:gd name="connsiteX1" fmla="*/ 36344 w 1120128"/>
                  <a:gd name="connsiteY1" fmla="*/ 97025 h 952377"/>
                  <a:gd name="connsiteX2" fmla="*/ 109778 w 1120128"/>
                  <a:gd name="connsiteY2" fmla="*/ 67001 h 952377"/>
                  <a:gd name="connsiteX3" fmla="*/ 109983 w 1120128"/>
                  <a:gd name="connsiteY3" fmla="*/ 66799 h 952377"/>
                  <a:gd name="connsiteX4" fmla="*/ 139258 w 1120128"/>
                  <a:gd name="connsiteY4" fmla="*/ 37931 h 952377"/>
                  <a:gd name="connsiteX5" fmla="*/ 183403 w 1120128"/>
                  <a:gd name="connsiteY5" fmla="*/ 24762 h 952377"/>
                  <a:gd name="connsiteX6" fmla="*/ 252328 w 1120128"/>
                  <a:gd name="connsiteY6" fmla="*/ 39637 h 952377"/>
                  <a:gd name="connsiteX7" fmla="*/ 361534 w 1120128"/>
                  <a:gd name="connsiteY7" fmla="*/ 41133 h 952377"/>
                  <a:gd name="connsiteX8" fmla="*/ 377538 w 1120128"/>
                  <a:gd name="connsiteY8" fmla="*/ 49868 h 952377"/>
                  <a:gd name="connsiteX9" fmla="*/ 398763 w 1120128"/>
                  <a:gd name="connsiteY9" fmla="*/ 36010 h 952377"/>
                  <a:gd name="connsiteX10" fmla="*/ 559587 w 1120128"/>
                  <a:gd name="connsiteY10" fmla="*/ 26935 h 952377"/>
                  <a:gd name="connsiteX11" fmla="*/ 559622 w 1120128"/>
                  <a:gd name="connsiteY11" fmla="*/ 26920 h 952377"/>
                  <a:gd name="connsiteX12" fmla="*/ 591605 w 1120128"/>
                  <a:gd name="connsiteY12" fmla="*/ 13273 h 952377"/>
                  <a:gd name="connsiteX13" fmla="*/ 721734 w 1120128"/>
                  <a:gd name="connsiteY13" fmla="*/ 17515 h 952377"/>
                  <a:gd name="connsiteX14" fmla="*/ 722188 w 1120128"/>
                  <a:gd name="connsiteY14" fmla="*/ 17392 h 952377"/>
                  <a:gd name="connsiteX15" fmla="*/ 784916 w 1120128"/>
                  <a:gd name="connsiteY15" fmla="*/ 314 h 952377"/>
                  <a:gd name="connsiteX16" fmla="*/ 828455 w 1120128"/>
                  <a:gd name="connsiteY16" fmla="*/ 2367 h 952377"/>
                  <a:gd name="connsiteX17" fmla="*/ 862265 w 1120128"/>
                  <a:gd name="connsiteY17" fmla="*/ 12162 h 952377"/>
                  <a:gd name="connsiteX18" fmla="*/ 863274 w 1120128"/>
                  <a:gd name="connsiteY18" fmla="*/ 12454 h 952377"/>
                  <a:gd name="connsiteX19" fmla="*/ 971296 w 1120128"/>
                  <a:gd name="connsiteY19" fmla="*/ 2922 h 952377"/>
                  <a:gd name="connsiteX20" fmla="*/ 1026074 w 1120128"/>
                  <a:gd name="connsiteY20" fmla="*/ 28926 h 952377"/>
                  <a:gd name="connsiteX21" fmla="*/ 1026376 w 1120128"/>
                  <a:gd name="connsiteY21" fmla="*/ 28990 h 952377"/>
                  <a:gd name="connsiteX22" fmla="*/ 1069628 w 1120128"/>
                  <a:gd name="connsiteY22" fmla="*/ 38195 h 952377"/>
                  <a:gd name="connsiteX23" fmla="*/ 1096374 w 1120128"/>
                  <a:gd name="connsiteY23" fmla="*/ 54163 h 952377"/>
                  <a:gd name="connsiteX24" fmla="*/ 1093228 w 1120128"/>
                  <a:gd name="connsiteY24" fmla="*/ 81529 h 952377"/>
                  <a:gd name="connsiteX25" fmla="*/ 1116214 w 1120128"/>
                  <a:gd name="connsiteY25" fmla="*/ 123371 h 952377"/>
                  <a:gd name="connsiteX26" fmla="*/ 1008538 w 1120128"/>
                  <a:gd name="connsiteY26" fmla="*/ 159997 h 952377"/>
                  <a:gd name="connsiteX27" fmla="*/ 969991 w 1120128"/>
                  <a:gd name="connsiteY27" fmla="*/ 191382 h 952377"/>
                  <a:gd name="connsiteX28" fmla="*/ 838754 w 1120128"/>
                  <a:gd name="connsiteY28" fmla="*/ 195182 h 952377"/>
                  <a:gd name="connsiteX29" fmla="*/ 744969 w 1120128"/>
                  <a:gd name="connsiteY29" fmla="*/ 228663 h 952377"/>
                  <a:gd name="connsiteX30" fmla="*/ 607074 w 1120128"/>
                  <a:gd name="connsiteY30" fmla="*/ 208226 h 952377"/>
                  <a:gd name="connsiteX31" fmla="*/ 550860 w 1120128"/>
                  <a:gd name="connsiteY31" fmla="*/ 215743 h 952377"/>
                  <a:gd name="connsiteX32" fmla="*/ 527973 w 1120128"/>
                  <a:gd name="connsiteY32" fmla="*/ 215222 h 952377"/>
                  <a:gd name="connsiteX33" fmla="*/ 530436 w 1120128"/>
                  <a:gd name="connsiteY33" fmla="*/ 237362 h 952377"/>
                  <a:gd name="connsiteX34" fmla="*/ 505404 w 1120128"/>
                  <a:gd name="connsiteY34" fmla="*/ 285949 h 952377"/>
                  <a:gd name="connsiteX35" fmla="*/ 577371 w 1120128"/>
                  <a:gd name="connsiteY35" fmla="*/ 372896 h 952377"/>
                  <a:gd name="connsiteX36" fmla="*/ 506623 w 1120128"/>
                  <a:gd name="connsiteY36" fmla="*/ 468993 h 952377"/>
                  <a:gd name="connsiteX37" fmla="*/ 475659 w 1120128"/>
                  <a:gd name="connsiteY37" fmla="*/ 593961 h 952377"/>
                  <a:gd name="connsiteX38" fmla="*/ 457527 w 1120128"/>
                  <a:gd name="connsiteY38" fmla="*/ 602364 h 952377"/>
                  <a:gd name="connsiteX39" fmla="*/ 483911 w 1120128"/>
                  <a:gd name="connsiteY39" fmla="*/ 604568 h 952377"/>
                  <a:gd name="connsiteX40" fmla="*/ 596949 w 1120128"/>
                  <a:gd name="connsiteY40" fmla="*/ 669172 h 952377"/>
                  <a:gd name="connsiteX41" fmla="*/ 597407 w 1120128"/>
                  <a:gd name="connsiteY41" fmla="*/ 669276 h 952377"/>
                  <a:gd name="connsiteX42" fmla="*/ 660840 w 1120128"/>
                  <a:gd name="connsiteY42" fmla="*/ 683516 h 952377"/>
                  <a:gd name="connsiteX43" fmla="*/ 698365 w 1120128"/>
                  <a:gd name="connsiteY43" fmla="*/ 705691 h 952377"/>
                  <a:gd name="connsiteX44" fmla="*/ 723669 w 1120128"/>
                  <a:gd name="connsiteY44" fmla="*/ 730160 h 952377"/>
                  <a:gd name="connsiteX45" fmla="*/ 724425 w 1120128"/>
                  <a:gd name="connsiteY45" fmla="*/ 730891 h 952377"/>
                  <a:gd name="connsiteX46" fmla="*/ 824364 w 1120128"/>
                  <a:gd name="connsiteY46" fmla="*/ 772983 h 952377"/>
                  <a:gd name="connsiteX47" fmla="*/ 860622 w 1120128"/>
                  <a:gd name="connsiteY47" fmla="*/ 821585 h 952377"/>
                  <a:gd name="connsiteX48" fmla="*/ 860860 w 1120128"/>
                  <a:gd name="connsiteY48" fmla="*/ 821783 h 952377"/>
                  <a:gd name="connsiteX49" fmla="*/ 894785 w 1120128"/>
                  <a:gd name="connsiteY49" fmla="*/ 850147 h 952377"/>
                  <a:gd name="connsiteX50" fmla="*/ 910959 w 1120128"/>
                  <a:gd name="connsiteY50" fmla="*/ 876768 h 952377"/>
                  <a:gd name="connsiteX51" fmla="*/ 895380 w 1120128"/>
                  <a:gd name="connsiteY51" fmla="*/ 899486 h 952377"/>
                  <a:gd name="connsiteX52" fmla="*/ 896130 w 1120128"/>
                  <a:gd name="connsiteY52" fmla="*/ 947220 h 952377"/>
                  <a:gd name="connsiteX53" fmla="*/ 783825 w 1120128"/>
                  <a:gd name="connsiteY53" fmla="*/ 929239 h 952377"/>
                  <a:gd name="connsiteX54" fmla="*/ 735077 w 1120128"/>
                  <a:gd name="connsiteY54" fmla="*/ 938954 h 952377"/>
                  <a:gd name="connsiteX55" fmla="*/ 617297 w 1120128"/>
                  <a:gd name="connsiteY55" fmla="*/ 880939 h 952377"/>
                  <a:gd name="connsiteX56" fmla="*/ 518742 w 1120128"/>
                  <a:gd name="connsiteY56" fmla="*/ 866674 h 952377"/>
                  <a:gd name="connsiteX57" fmla="*/ 406412 w 1120128"/>
                  <a:gd name="connsiteY57" fmla="*/ 784123 h 952377"/>
                  <a:gd name="connsiteX58" fmla="*/ 234797 w 1120128"/>
                  <a:gd name="connsiteY58" fmla="*/ 670482 h 952377"/>
                  <a:gd name="connsiteX59" fmla="*/ 225509 w 1120128"/>
                  <a:gd name="connsiteY59" fmla="*/ 664447 h 952377"/>
                  <a:gd name="connsiteX60" fmla="*/ 199290 w 1120128"/>
                  <a:gd name="connsiteY60" fmla="*/ 663334 h 952377"/>
                  <a:gd name="connsiteX61" fmla="*/ 139390 w 1120128"/>
                  <a:gd name="connsiteY61" fmla="*/ 594000 h 952377"/>
                  <a:gd name="connsiteX62" fmla="*/ 137640 w 1120128"/>
                  <a:gd name="connsiteY62" fmla="*/ 593125 h 952377"/>
                  <a:gd name="connsiteX63" fmla="*/ 41518 w 1120128"/>
                  <a:gd name="connsiteY63" fmla="*/ 549756 h 952377"/>
                  <a:gd name="connsiteX64" fmla="*/ 40623 w 1120128"/>
                  <a:gd name="connsiteY64" fmla="*/ 422685 h 952377"/>
                  <a:gd name="connsiteX65" fmla="*/ 40588 w 1120128"/>
                  <a:gd name="connsiteY65" fmla="*/ 422650 h 952377"/>
                  <a:gd name="connsiteX66" fmla="*/ 10395 w 1120128"/>
                  <a:gd name="connsiteY66" fmla="*/ 391984 h 952377"/>
                  <a:gd name="connsiteX67" fmla="*/ 39032 w 1120128"/>
                  <a:gd name="connsiteY67" fmla="*/ 294444 h 952377"/>
                  <a:gd name="connsiteX68" fmla="*/ 38461 w 1120128"/>
                  <a:gd name="connsiteY68" fmla="*/ 293886 h 952377"/>
                  <a:gd name="connsiteX69" fmla="*/ 13345 w 1120128"/>
                  <a:gd name="connsiteY69" fmla="*/ 269325 h 952377"/>
                  <a:gd name="connsiteX70" fmla="*/ 4120 w 1120128"/>
                  <a:gd name="connsiteY70" fmla="*/ 238309 h 952377"/>
                  <a:gd name="connsiteX71" fmla="*/ 15306 w 1120128"/>
                  <a:gd name="connsiteY71" fmla="*/ 205962 h 952377"/>
                  <a:gd name="connsiteX72" fmla="*/ 44777 w 1120128"/>
                  <a:gd name="connsiteY72" fmla="*/ 184581 h 952377"/>
                  <a:gd name="connsiteX73" fmla="*/ 45657 w 1120128"/>
                  <a:gd name="connsiteY73" fmla="*/ 183942 h 952377"/>
                  <a:gd name="connsiteX74" fmla="*/ 25386 w 1120128"/>
                  <a:gd name="connsiteY74" fmla="*/ 117964 h 95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120128" h="952377">
                    <a:moveTo>
                      <a:pt x="25386" y="117964"/>
                    </a:moveTo>
                    <a:cubicBezTo>
                      <a:pt x="27531" y="110601"/>
                      <a:pt x="31173" y="103522"/>
                      <a:pt x="36344" y="97025"/>
                    </a:cubicBezTo>
                    <a:cubicBezTo>
                      <a:pt x="52103" y="77223"/>
                      <a:pt x="79668" y="65948"/>
                      <a:pt x="109778" y="67001"/>
                    </a:cubicBezTo>
                    <a:lnTo>
                      <a:pt x="109983" y="66799"/>
                    </a:lnTo>
                    <a:lnTo>
                      <a:pt x="139258" y="37931"/>
                    </a:lnTo>
                    <a:cubicBezTo>
                      <a:pt x="151916" y="30668"/>
                      <a:pt x="167017" y="26056"/>
                      <a:pt x="183403" y="24762"/>
                    </a:cubicBezTo>
                    <a:cubicBezTo>
                      <a:pt x="207191" y="22876"/>
                      <a:pt x="231708" y="28163"/>
                      <a:pt x="252328" y="39637"/>
                    </a:cubicBezTo>
                    <a:cubicBezTo>
                      <a:pt x="285787" y="26560"/>
                      <a:pt x="326013" y="27115"/>
                      <a:pt x="361534" y="41133"/>
                    </a:cubicBezTo>
                    <a:lnTo>
                      <a:pt x="377538" y="49868"/>
                    </a:lnTo>
                    <a:lnTo>
                      <a:pt x="398763" y="36010"/>
                    </a:lnTo>
                    <a:cubicBezTo>
                      <a:pt x="440053" y="19080"/>
                      <a:pt x="506996" y="15307"/>
                      <a:pt x="559587" y="26935"/>
                    </a:cubicBezTo>
                    <a:lnTo>
                      <a:pt x="559622" y="26920"/>
                    </a:lnTo>
                    <a:lnTo>
                      <a:pt x="591605" y="13273"/>
                    </a:lnTo>
                    <a:cubicBezTo>
                      <a:pt x="630292" y="3157"/>
                      <a:pt x="685154" y="3904"/>
                      <a:pt x="721734" y="17515"/>
                    </a:cubicBezTo>
                    <a:lnTo>
                      <a:pt x="722188" y="17392"/>
                    </a:lnTo>
                    <a:lnTo>
                      <a:pt x="784916" y="314"/>
                    </a:lnTo>
                    <a:cubicBezTo>
                      <a:pt x="799920" y="-489"/>
                      <a:pt x="814914" y="269"/>
                      <a:pt x="828455" y="2367"/>
                    </a:cubicBezTo>
                    <a:lnTo>
                      <a:pt x="862265" y="12162"/>
                    </a:lnTo>
                    <a:lnTo>
                      <a:pt x="863274" y="12454"/>
                    </a:lnTo>
                    <a:cubicBezTo>
                      <a:pt x="889791" y="671"/>
                      <a:pt x="933652" y="-3198"/>
                      <a:pt x="971296" y="2922"/>
                    </a:cubicBezTo>
                    <a:cubicBezTo>
                      <a:pt x="999980" y="7584"/>
                      <a:pt x="1020548" y="17345"/>
                      <a:pt x="1026074" y="28926"/>
                    </a:cubicBezTo>
                    <a:lnTo>
                      <a:pt x="1026376" y="28990"/>
                    </a:lnTo>
                    <a:lnTo>
                      <a:pt x="1069628" y="38195"/>
                    </a:lnTo>
                    <a:cubicBezTo>
                      <a:pt x="1081716" y="42534"/>
                      <a:pt x="1091002" y="47989"/>
                      <a:pt x="1096374" y="54163"/>
                    </a:cubicBezTo>
                    <a:cubicBezTo>
                      <a:pt x="1104184" y="63125"/>
                      <a:pt x="1103071" y="72859"/>
                      <a:pt x="1093228" y="81529"/>
                    </a:cubicBezTo>
                    <a:cubicBezTo>
                      <a:pt x="1117422" y="93419"/>
                      <a:pt x="1125884" y="108831"/>
                      <a:pt x="1116214" y="123371"/>
                    </a:cubicBezTo>
                    <a:cubicBezTo>
                      <a:pt x="1103358" y="142701"/>
                      <a:pt x="1060802" y="157177"/>
                      <a:pt x="1008538" y="159997"/>
                    </a:cubicBezTo>
                    <a:cubicBezTo>
                      <a:pt x="1008288" y="172063"/>
                      <a:pt x="994224" y="183505"/>
                      <a:pt x="969991" y="191382"/>
                    </a:cubicBezTo>
                    <a:cubicBezTo>
                      <a:pt x="933172" y="203351"/>
                      <a:pt x="879986" y="204889"/>
                      <a:pt x="838754" y="195182"/>
                    </a:cubicBezTo>
                    <a:cubicBezTo>
                      <a:pt x="825419" y="211856"/>
                      <a:pt x="789713" y="224602"/>
                      <a:pt x="744969" y="228663"/>
                    </a:cubicBezTo>
                    <a:cubicBezTo>
                      <a:pt x="692244" y="233447"/>
                      <a:pt x="637216" y="225294"/>
                      <a:pt x="607074" y="208226"/>
                    </a:cubicBezTo>
                    <a:cubicBezTo>
                      <a:pt x="589288" y="212276"/>
                      <a:pt x="570173" y="214744"/>
                      <a:pt x="550860" y="215743"/>
                    </a:cubicBezTo>
                    <a:lnTo>
                      <a:pt x="527973" y="215222"/>
                    </a:lnTo>
                    <a:lnTo>
                      <a:pt x="530436" y="237362"/>
                    </a:lnTo>
                    <a:cubicBezTo>
                      <a:pt x="528959" y="255288"/>
                      <a:pt x="520538" y="272401"/>
                      <a:pt x="505404" y="285949"/>
                    </a:cubicBezTo>
                    <a:cubicBezTo>
                      <a:pt x="545831" y="303740"/>
                      <a:pt x="573228" y="336843"/>
                      <a:pt x="577371" y="372896"/>
                    </a:cubicBezTo>
                    <a:cubicBezTo>
                      <a:pt x="582251" y="415381"/>
                      <a:pt x="554024" y="453729"/>
                      <a:pt x="506623" y="468993"/>
                    </a:cubicBezTo>
                    <a:cubicBezTo>
                      <a:pt x="530084" y="515318"/>
                      <a:pt x="515824" y="564296"/>
                      <a:pt x="475659" y="593961"/>
                    </a:cubicBezTo>
                    <a:lnTo>
                      <a:pt x="457527" y="602364"/>
                    </a:lnTo>
                    <a:lnTo>
                      <a:pt x="483911" y="604568"/>
                    </a:lnTo>
                    <a:cubicBezTo>
                      <a:pt x="522837" y="613718"/>
                      <a:pt x="570981" y="640036"/>
                      <a:pt x="596949" y="669172"/>
                    </a:cubicBezTo>
                    <a:lnTo>
                      <a:pt x="597407" y="669276"/>
                    </a:lnTo>
                    <a:lnTo>
                      <a:pt x="660840" y="683516"/>
                    </a:lnTo>
                    <a:cubicBezTo>
                      <a:pt x="674478" y="689822"/>
                      <a:pt x="687377" y="697505"/>
                      <a:pt x="698365" y="705691"/>
                    </a:cubicBezTo>
                    <a:lnTo>
                      <a:pt x="723669" y="730160"/>
                    </a:lnTo>
                    <a:lnTo>
                      <a:pt x="724425" y="730891"/>
                    </a:lnTo>
                    <a:cubicBezTo>
                      <a:pt x="753374" y="732876"/>
                      <a:pt x="793951" y="749968"/>
                      <a:pt x="824364" y="772983"/>
                    </a:cubicBezTo>
                    <a:cubicBezTo>
                      <a:pt x="847538" y="790517"/>
                      <a:pt x="861154" y="808764"/>
                      <a:pt x="860622" y="821585"/>
                    </a:cubicBezTo>
                    <a:lnTo>
                      <a:pt x="860860" y="821783"/>
                    </a:lnTo>
                    <a:lnTo>
                      <a:pt x="894785" y="850147"/>
                    </a:lnTo>
                    <a:cubicBezTo>
                      <a:pt x="903441" y="859634"/>
                      <a:pt x="909097" y="868799"/>
                      <a:pt x="910959" y="876768"/>
                    </a:cubicBezTo>
                    <a:cubicBezTo>
                      <a:pt x="913670" y="888342"/>
                      <a:pt x="908134" y="896426"/>
                      <a:pt x="895380" y="899486"/>
                    </a:cubicBezTo>
                    <a:cubicBezTo>
                      <a:pt x="911206" y="921309"/>
                      <a:pt x="911477" y="938890"/>
                      <a:pt x="896130" y="947220"/>
                    </a:cubicBezTo>
                    <a:cubicBezTo>
                      <a:pt x="875727" y="958294"/>
                      <a:pt x="831341" y="951188"/>
                      <a:pt x="783825" y="929239"/>
                    </a:cubicBezTo>
                    <a:cubicBezTo>
                      <a:pt x="777962" y="939787"/>
                      <a:pt x="760180" y="943325"/>
                      <a:pt x="735077" y="938954"/>
                    </a:cubicBezTo>
                    <a:cubicBezTo>
                      <a:pt x="696934" y="932315"/>
                      <a:pt x="649203" y="908802"/>
                      <a:pt x="617297" y="880939"/>
                    </a:cubicBezTo>
                    <a:cubicBezTo>
                      <a:pt x="597713" y="889442"/>
                      <a:pt x="560191" y="884009"/>
                      <a:pt x="518742" y="866674"/>
                    </a:cubicBezTo>
                    <a:cubicBezTo>
                      <a:pt x="469900" y="846246"/>
                      <a:pt x="425074" y="813305"/>
                      <a:pt x="406412" y="784123"/>
                    </a:cubicBezTo>
                    <a:cubicBezTo>
                      <a:pt x="335951" y="765171"/>
                      <a:pt x="258533" y="713910"/>
                      <a:pt x="234797" y="670482"/>
                    </a:cubicBezTo>
                    <a:lnTo>
                      <a:pt x="225509" y="664447"/>
                    </a:lnTo>
                    <a:lnTo>
                      <a:pt x="199290" y="663334"/>
                    </a:lnTo>
                    <a:cubicBezTo>
                      <a:pt x="162773" y="653073"/>
                      <a:pt x="137899" y="624286"/>
                      <a:pt x="139390" y="594000"/>
                    </a:cubicBezTo>
                    <a:cubicBezTo>
                      <a:pt x="138802" y="593712"/>
                      <a:pt x="138229" y="593413"/>
                      <a:pt x="137640" y="593125"/>
                    </a:cubicBezTo>
                    <a:cubicBezTo>
                      <a:pt x="100330" y="590520"/>
                      <a:pt x="65093" y="574616"/>
                      <a:pt x="41518" y="549756"/>
                    </a:cubicBezTo>
                    <a:cubicBezTo>
                      <a:pt x="4285" y="510479"/>
                      <a:pt x="3923" y="457588"/>
                      <a:pt x="40623" y="422685"/>
                    </a:cubicBezTo>
                    <a:lnTo>
                      <a:pt x="40588" y="422650"/>
                    </a:lnTo>
                    <a:lnTo>
                      <a:pt x="10395" y="391984"/>
                    </a:lnTo>
                    <a:cubicBezTo>
                      <a:pt x="-9927" y="357801"/>
                      <a:pt x="-492" y="316204"/>
                      <a:pt x="39032" y="294444"/>
                    </a:cubicBezTo>
                    <a:lnTo>
                      <a:pt x="38461" y="293886"/>
                    </a:lnTo>
                    <a:lnTo>
                      <a:pt x="13345" y="269325"/>
                    </a:lnTo>
                    <a:cubicBezTo>
                      <a:pt x="7348" y="259685"/>
                      <a:pt x="4095" y="249062"/>
                      <a:pt x="4120" y="238309"/>
                    </a:cubicBezTo>
                    <a:cubicBezTo>
                      <a:pt x="4146" y="226474"/>
                      <a:pt x="8129" y="215358"/>
                      <a:pt x="15306" y="205962"/>
                    </a:cubicBezTo>
                    <a:lnTo>
                      <a:pt x="44777" y="184581"/>
                    </a:lnTo>
                    <a:lnTo>
                      <a:pt x="45657" y="183942"/>
                    </a:lnTo>
                    <a:cubicBezTo>
                      <a:pt x="25992" y="164713"/>
                      <a:pt x="18951" y="140055"/>
                      <a:pt x="25386" y="117964"/>
                    </a:cubicBezTo>
                    <a:close/>
                  </a:path>
                </a:pathLst>
              </a:cu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832" name="Rounded Rectangle 29">
              <a:extLst>
                <a:ext uri="{FF2B5EF4-FFF2-40B4-BE49-F238E27FC236}">
                  <a16:creationId xmlns:a16="http://schemas.microsoft.com/office/drawing/2014/main" id="{A78FF30D-7316-B0E6-4421-38BBFFD14B9D}"/>
                </a:ext>
              </a:extLst>
            </p:cNvPr>
            <p:cNvSpPr/>
            <p:nvPr/>
          </p:nvSpPr>
          <p:spPr>
            <a:xfrm>
              <a:off x="838200" y="2514601"/>
              <a:ext cx="9906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3" name="Cross 832">
              <a:extLst>
                <a:ext uri="{FF2B5EF4-FFF2-40B4-BE49-F238E27FC236}">
                  <a16:creationId xmlns:a16="http://schemas.microsoft.com/office/drawing/2014/main" id="{1B5DD5EA-106C-D739-D898-AD4A250F23D7}"/>
                </a:ext>
              </a:extLst>
            </p:cNvPr>
            <p:cNvSpPr/>
            <p:nvPr/>
          </p:nvSpPr>
          <p:spPr>
            <a:xfrm rot="2093903">
              <a:off x="1453639" y="3951710"/>
              <a:ext cx="363759" cy="358701"/>
            </a:xfrm>
            <a:prstGeom prst="plus">
              <a:avLst>
                <a:gd name="adj" fmla="val 39769"/>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4" name="Pentagon 31">
              <a:extLst>
                <a:ext uri="{FF2B5EF4-FFF2-40B4-BE49-F238E27FC236}">
                  <a16:creationId xmlns:a16="http://schemas.microsoft.com/office/drawing/2014/main" id="{BCB532DC-83AF-6742-DBAE-016E5DE1B61C}"/>
                </a:ext>
              </a:extLst>
            </p:cNvPr>
            <p:cNvSpPr/>
            <p:nvPr/>
          </p:nvSpPr>
          <p:spPr>
            <a:xfrm rot="7482643">
              <a:off x="993021" y="4553274"/>
              <a:ext cx="740061" cy="114848"/>
            </a:xfrm>
            <a:prstGeom prst="homePlat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35" name="Rectangle 834">
              <a:extLst>
                <a:ext uri="{FF2B5EF4-FFF2-40B4-BE49-F238E27FC236}">
                  <a16:creationId xmlns:a16="http://schemas.microsoft.com/office/drawing/2014/main" id="{D4F5399F-42D8-12D8-BFEC-BDFC3646BBCB}"/>
                </a:ext>
              </a:extLst>
            </p:cNvPr>
            <p:cNvSpPr/>
            <p:nvPr/>
          </p:nvSpPr>
          <p:spPr>
            <a:xfrm>
              <a:off x="876300" y="4264418"/>
              <a:ext cx="873672" cy="236819"/>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36" name="Pentagon 33">
              <a:extLst>
                <a:ext uri="{FF2B5EF4-FFF2-40B4-BE49-F238E27FC236}">
                  <a16:creationId xmlns:a16="http://schemas.microsoft.com/office/drawing/2014/main" id="{34773986-2B99-ED25-31BA-6FCDC2D176B2}"/>
                </a:ext>
              </a:extLst>
            </p:cNvPr>
            <p:cNvSpPr/>
            <p:nvPr/>
          </p:nvSpPr>
          <p:spPr>
            <a:xfrm rot="16200000">
              <a:off x="-1368159" y="3522779"/>
              <a:ext cx="3937124" cy="91966"/>
            </a:xfrm>
            <a:prstGeom prst="homePlate">
              <a:avLst>
                <a:gd name="adj" fmla="val 9091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837" name="Oval 836">
              <a:extLst>
                <a:ext uri="{FF2B5EF4-FFF2-40B4-BE49-F238E27FC236}">
                  <a16:creationId xmlns:a16="http://schemas.microsoft.com/office/drawing/2014/main" id="{CF2EF06E-5BF6-0C9F-E8FD-1B76C76E67DC}"/>
                </a:ext>
              </a:extLst>
            </p:cNvPr>
            <p:cNvSpPr/>
            <p:nvPr/>
          </p:nvSpPr>
          <p:spPr>
            <a:xfrm>
              <a:off x="586409" y="4323623"/>
              <a:ext cx="137948" cy="2368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38" name="Flowchart: Punched Tape 837">
              <a:extLst>
                <a:ext uri="{FF2B5EF4-FFF2-40B4-BE49-F238E27FC236}">
                  <a16:creationId xmlns:a16="http://schemas.microsoft.com/office/drawing/2014/main" id="{B6DE67C5-5B8C-1669-BF79-A7407D48F8E5}"/>
                </a:ext>
              </a:extLst>
            </p:cNvPr>
            <p:cNvSpPr/>
            <p:nvPr/>
          </p:nvSpPr>
          <p:spPr>
            <a:xfrm>
              <a:off x="-457200" y="1659404"/>
              <a:ext cx="1011621" cy="1243302"/>
            </a:xfrm>
            <a:prstGeom prst="flowChartPunchedTape">
              <a:avLst/>
            </a:prstGeom>
            <a:solidFill>
              <a:srgbClr val="ECF2A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9" name="Chevron 36">
              <a:extLst>
                <a:ext uri="{FF2B5EF4-FFF2-40B4-BE49-F238E27FC236}">
                  <a16:creationId xmlns:a16="http://schemas.microsoft.com/office/drawing/2014/main" id="{89BC2075-A6FA-48E3-4C71-8F30933D0288}"/>
                </a:ext>
              </a:extLst>
            </p:cNvPr>
            <p:cNvSpPr/>
            <p:nvPr/>
          </p:nvSpPr>
          <p:spPr>
            <a:xfrm rot="5400000">
              <a:off x="1103920" y="3559480"/>
              <a:ext cx="414434" cy="521804"/>
            </a:xfrm>
            <a:prstGeom prst="chevron">
              <a:avLst>
                <a:gd name="adj" fmla="val 74817"/>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840" name="Regular Pentagon 21">
              <a:extLst>
                <a:ext uri="{FF2B5EF4-FFF2-40B4-BE49-F238E27FC236}">
                  <a16:creationId xmlns:a16="http://schemas.microsoft.com/office/drawing/2014/main" id="{30DA7547-06F0-645C-DDD6-05F32562BC20}"/>
                </a:ext>
              </a:extLst>
            </p:cNvPr>
            <p:cNvSpPr/>
            <p:nvPr/>
          </p:nvSpPr>
          <p:spPr>
            <a:xfrm rot="12688232">
              <a:off x="761941" y="3436032"/>
              <a:ext cx="43562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41" name="Regular Pentagon 23">
              <a:extLst>
                <a:ext uri="{FF2B5EF4-FFF2-40B4-BE49-F238E27FC236}">
                  <a16:creationId xmlns:a16="http://schemas.microsoft.com/office/drawing/2014/main" id="{E8439B08-780B-158F-98EF-DCD0BA9C4B61}"/>
                </a:ext>
              </a:extLst>
            </p:cNvPr>
            <p:cNvSpPr/>
            <p:nvPr/>
          </p:nvSpPr>
          <p:spPr>
            <a:xfrm rot="8844381" flipH="1">
              <a:off x="1450893" y="3409100"/>
              <a:ext cx="410578" cy="414434"/>
            </a:xfrm>
            <a:prstGeom prst="pentag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u="sng"/>
            </a:p>
          </p:txBody>
        </p:sp>
        <p:sp>
          <p:nvSpPr>
            <p:cNvPr id="842" name="Oval 841">
              <a:extLst>
                <a:ext uri="{FF2B5EF4-FFF2-40B4-BE49-F238E27FC236}">
                  <a16:creationId xmlns:a16="http://schemas.microsoft.com/office/drawing/2014/main" id="{42F3A129-1E89-8A32-CBC1-C3283098D34F}"/>
                </a:ext>
              </a:extLst>
            </p:cNvPr>
            <p:cNvSpPr/>
            <p:nvPr/>
          </p:nvSpPr>
          <p:spPr>
            <a:xfrm>
              <a:off x="16764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Oval 842">
              <a:extLst>
                <a:ext uri="{FF2B5EF4-FFF2-40B4-BE49-F238E27FC236}">
                  <a16:creationId xmlns:a16="http://schemas.microsoft.com/office/drawing/2014/main" id="{FAFFB4EE-4311-D0B0-BADA-19BCCBE56E68}"/>
                </a:ext>
              </a:extLst>
            </p:cNvPr>
            <p:cNvSpPr/>
            <p:nvPr/>
          </p:nvSpPr>
          <p:spPr>
            <a:xfrm>
              <a:off x="685800" y="3200400"/>
              <a:ext cx="228600" cy="228600"/>
            </a:xfrm>
            <a:prstGeom prst="ellipse">
              <a:avLst/>
            </a:prstGeom>
            <a:solidFill>
              <a:srgbClr val="93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4" name="Group 1003">
            <a:extLst>
              <a:ext uri="{FF2B5EF4-FFF2-40B4-BE49-F238E27FC236}">
                <a16:creationId xmlns:a16="http://schemas.microsoft.com/office/drawing/2014/main" id="{0D98AB08-DEA7-5196-1049-71FDFD74E0FE}"/>
              </a:ext>
            </a:extLst>
          </p:cNvPr>
          <p:cNvGrpSpPr/>
          <p:nvPr/>
        </p:nvGrpSpPr>
        <p:grpSpPr>
          <a:xfrm>
            <a:off x="2154254" y="3449224"/>
            <a:ext cx="3687694" cy="2038376"/>
            <a:chOff x="1148684" y="522179"/>
            <a:chExt cx="4067828" cy="2248496"/>
          </a:xfrm>
        </p:grpSpPr>
        <p:grpSp>
          <p:nvGrpSpPr>
            <p:cNvPr id="847" name="Group 846">
              <a:extLst>
                <a:ext uri="{FF2B5EF4-FFF2-40B4-BE49-F238E27FC236}">
                  <a16:creationId xmlns:a16="http://schemas.microsoft.com/office/drawing/2014/main" id="{D58932B8-1635-491B-E8E0-0F01E69F7253}"/>
                </a:ext>
              </a:extLst>
            </p:cNvPr>
            <p:cNvGrpSpPr/>
            <p:nvPr/>
          </p:nvGrpSpPr>
          <p:grpSpPr>
            <a:xfrm>
              <a:off x="2094090" y="522179"/>
              <a:ext cx="998707" cy="2082672"/>
              <a:chOff x="2971800" y="685800"/>
              <a:chExt cx="1323830" cy="2971800"/>
            </a:xfrm>
          </p:grpSpPr>
          <p:sp>
            <p:nvSpPr>
              <p:cNvPr id="849" name="Oval 848">
                <a:extLst>
                  <a:ext uri="{FF2B5EF4-FFF2-40B4-BE49-F238E27FC236}">
                    <a16:creationId xmlns:a16="http://schemas.microsoft.com/office/drawing/2014/main" id="{8B31E0E5-C5E1-01AD-5DD3-7659CA20E8D8}"/>
                  </a:ext>
                </a:extLst>
              </p:cNvPr>
              <p:cNvSpPr/>
              <p:nvPr/>
            </p:nvSpPr>
            <p:spPr>
              <a:xfrm>
                <a:off x="2971800" y="2514600"/>
                <a:ext cx="181486" cy="347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Flowchart: Manual Operation 849">
                <a:extLst>
                  <a:ext uri="{FF2B5EF4-FFF2-40B4-BE49-F238E27FC236}">
                    <a16:creationId xmlns:a16="http://schemas.microsoft.com/office/drawing/2014/main" id="{F428009B-54A5-7CE2-045F-E83C0B89D9C5}"/>
                  </a:ext>
                </a:extLst>
              </p:cNvPr>
              <p:cNvSpPr/>
              <p:nvPr/>
            </p:nvSpPr>
            <p:spPr>
              <a:xfrm rot="12279233">
                <a:off x="3118206" y="1600084"/>
                <a:ext cx="318990" cy="1150137"/>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1" name="Oval 850">
                <a:extLst>
                  <a:ext uri="{FF2B5EF4-FFF2-40B4-BE49-F238E27FC236}">
                    <a16:creationId xmlns:a16="http://schemas.microsoft.com/office/drawing/2014/main" id="{B9593543-4315-BCB5-8690-A68F2F44BF83}"/>
                  </a:ext>
                </a:extLst>
              </p:cNvPr>
              <p:cNvSpPr/>
              <p:nvPr/>
            </p:nvSpPr>
            <p:spPr>
              <a:xfrm rot="18242526">
                <a:off x="4075142" y="2468175"/>
                <a:ext cx="183075" cy="2579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2" name="Flowchart: Manual Operation 851">
                <a:extLst>
                  <a:ext uri="{FF2B5EF4-FFF2-40B4-BE49-F238E27FC236}">
                    <a16:creationId xmlns:a16="http://schemas.microsoft.com/office/drawing/2014/main" id="{3B02B9F1-56A1-29D4-FEA3-25FA5DE0BED7}"/>
                  </a:ext>
                </a:extLst>
              </p:cNvPr>
              <p:cNvSpPr/>
              <p:nvPr/>
            </p:nvSpPr>
            <p:spPr>
              <a:xfrm rot="8993220" flipH="1">
                <a:off x="3735213" y="1557859"/>
                <a:ext cx="318990" cy="110582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3" name="Trapezoid 852">
                <a:extLst>
                  <a:ext uri="{FF2B5EF4-FFF2-40B4-BE49-F238E27FC236}">
                    <a16:creationId xmlns:a16="http://schemas.microsoft.com/office/drawing/2014/main" id="{89E2DC5C-189D-B30D-BAF6-A11D2EBC1F90}"/>
                  </a:ext>
                </a:extLst>
              </p:cNvPr>
              <p:cNvSpPr/>
              <p:nvPr/>
            </p:nvSpPr>
            <p:spPr>
              <a:xfrm>
                <a:off x="3124200" y="1676400"/>
                <a:ext cx="914400" cy="1676400"/>
              </a:xfrm>
              <a:prstGeom prst="trapezoid">
                <a:avLst>
                  <a:gd name="adj" fmla="val 338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Oval 853">
                <a:extLst>
                  <a:ext uri="{FF2B5EF4-FFF2-40B4-BE49-F238E27FC236}">
                    <a16:creationId xmlns:a16="http://schemas.microsoft.com/office/drawing/2014/main" id="{7091F33E-5C35-6F5E-9D85-32CFFFB7AE0E}"/>
                  </a:ext>
                </a:extLst>
              </p:cNvPr>
              <p:cNvSpPr/>
              <p:nvPr/>
            </p:nvSpPr>
            <p:spPr>
              <a:xfrm>
                <a:off x="3198657"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Oval 854">
                <a:extLst>
                  <a:ext uri="{FF2B5EF4-FFF2-40B4-BE49-F238E27FC236}">
                    <a16:creationId xmlns:a16="http://schemas.microsoft.com/office/drawing/2014/main" id="{F7CB8B90-6CE0-3A51-6C47-A1ABED58FA66}"/>
                  </a:ext>
                </a:extLst>
              </p:cNvPr>
              <p:cNvSpPr/>
              <p:nvPr/>
            </p:nvSpPr>
            <p:spPr>
              <a:xfrm>
                <a:off x="3561629"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6" name="Cloud 855">
                <a:extLst>
                  <a:ext uri="{FF2B5EF4-FFF2-40B4-BE49-F238E27FC236}">
                    <a16:creationId xmlns:a16="http://schemas.microsoft.com/office/drawing/2014/main" id="{18D28A7A-67DC-39B1-A5CB-915ECB8F4B7B}"/>
                  </a:ext>
                </a:extLst>
              </p:cNvPr>
              <p:cNvSpPr/>
              <p:nvPr/>
            </p:nvSpPr>
            <p:spPr>
              <a:xfrm rot="20835976" flipH="1">
                <a:off x="3634582" y="865894"/>
                <a:ext cx="569631" cy="1041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7" name="Rectangle 856">
                <a:extLst>
                  <a:ext uri="{FF2B5EF4-FFF2-40B4-BE49-F238E27FC236}">
                    <a16:creationId xmlns:a16="http://schemas.microsoft.com/office/drawing/2014/main" id="{7A117736-3660-05CB-20D8-6F6D99EA8230}"/>
                  </a:ext>
                </a:extLst>
              </p:cNvPr>
              <p:cNvSpPr/>
              <p:nvPr/>
            </p:nvSpPr>
            <p:spPr>
              <a:xfrm>
                <a:off x="3153286" y="3310467"/>
                <a:ext cx="862057" cy="198362"/>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8" name="Flowchart: Extract 857">
                <a:extLst>
                  <a:ext uri="{FF2B5EF4-FFF2-40B4-BE49-F238E27FC236}">
                    <a16:creationId xmlns:a16="http://schemas.microsoft.com/office/drawing/2014/main" id="{A48EDB00-9CBC-45FD-57DD-6C483B959720}"/>
                  </a:ext>
                </a:extLst>
              </p:cNvPr>
              <p:cNvSpPr/>
              <p:nvPr/>
            </p:nvSpPr>
            <p:spPr>
              <a:xfrm rot="10800000">
                <a:off x="3425514" y="1624390"/>
                <a:ext cx="317600" cy="446314"/>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Rounded Rectangle 75">
                <a:extLst>
                  <a:ext uri="{FF2B5EF4-FFF2-40B4-BE49-F238E27FC236}">
                    <a16:creationId xmlns:a16="http://schemas.microsoft.com/office/drawing/2014/main" id="{3CF7D74F-8DE4-08E3-0C32-55AACAA089BD}"/>
                  </a:ext>
                </a:extLst>
              </p:cNvPr>
              <p:cNvSpPr/>
              <p:nvPr/>
            </p:nvSpPr>
            <p:spPr>
              <a:xfrm rot="2203033">
                <a:off x="3454847" y="1679760"/>
                <a:ext cx="135657" cy="114304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Rounded Rectangle 76">
                <a:extLst>
                  <a:ext uri="{FF2B5EF4-FFF2-40B4-BE49-F238E27FC236}">
                    <a16:creationId xmlns:a16="http://schemas.microsoft.com/office/drawing/2014/main" id="{6EFDC850-3BE5-1CAE-4C36-B061131CBA8F}"/>
                  </a:ext>
                </a:extLst>
              </p:cNvPr>
              <p:cNvSpPr/>
              <p:nvPr/>
            </p:nvSpPr>
            <p:spPr>
              <a:xfrm>
                <a:off x="3226261" y="2219476"/>
                <a:ext cx="136114" cy="59508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Rounded Rectangle 77">
                <a:extLst>
                  <a:ext uri="{FF2B5EF4-FFF2-40B4-BE49-F238E27FC236}">
                    <a16:creationId xmlns:a16="http://schemas.microsoft.com/office/drawing/2014/main" id="{B18A85C2-2DF8-1846-C971-7A738EE9F1C5}"/>
                  </a:ext>
                </a:extLst>
              </p:cNvPr>
              <p:cNvSpPr/>
              <p:nvPr/>
            </p:nvSpPr>
            <p:spPr>
              <a:xfrm rot="5400000">
                <a:off x="3269522" y="2230024"/>
                <a:ext cx="49590" cy="22685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Pentagon 78">
                <a:extLst>
                  <a:ext uri="{FF2B5EF4-FFF2-40B4-BE49-F238E27FC236}">
                    <a16:creationId xmlns:a16="http://schemas.microsoft.com/office/drawing/2014/main" id="{8A85E6C7-D130-F5B5-0E8B-9E5D6D80D89B}"/>
                  </a:ext>
                </a:extLst>
              </p:cNvPr>
              <p:cNvSpPr/>
              <p:nvPr/>
            </p:nvSpPr>
            <p:spPr>
              <a:xfrm rot="5400000">
                <a:off x="3073270" y="2628857"/>
                <a:ext cx="396724" cy="272229"/>
              </a:xfrm>
              <a:prstGeom prst="homePlat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3" name="Rectangle 862">
                <a:extLst>
                  <a:ext uri="{FF2B5EF4-FFF2-40B4-BE49-F238E27FC236}">
                    <a16:creationId xmlns:a16="http://schemas.microsoft.com/office/drawing/2014/main" id="{ECCA553E-7FD1-DD03-29BB-38CD6E39661A}"/>
                  </a:ext>
                </a:extLst>
              </p:cNvPr>
              <p:cNvSpPr/>
              <p:nvPr/>
            </p:nvSpPr>
            <p:spPr>
              <a:xfrm>
                <a:off x="3135518" y="2566610"/>
                <a:ext cx="272229" cy="99181"/>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4" name="Cloud 863">
                <a:extLst>
                  <a:ext uri="{FF2B5EF4-FFF2-40B4-BE49-F238E27FC236}">
                    <a16:creationId xmlns:a16="http://schemas.microsoft.com/office/drawing/2014/main" id="{E408EAA8-DFB8-1F5F-4BEE-A8CADF6774E8}"/>
                  </a:ext>
                </a:extLst>
              </p:cNvPr>
              <p:cNvSpPr/>
              <p:nvPr/>
            </p:nvSpPr>
            <p:spPr>
              <a:xfrm rot="308159">
                <a:off x="3018336" y="857248"/>
                <a:ext cx="471419" cy="106082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5" name="Oval 864">
                <a:extLst>
                  <a:ext uri="{FF2B5EF4-FFF2-40B4-BE49-F238E27FC236}">
                    <a16:creationId xmlns:a16="http://schemas.microsoft.com/office/drawing/2014/main" id="{BC0B5ECF-FC3D-23B8-DA8F-A0356A1D73A6}"/>
                  </a:ext>
                </a:extLst>
              </p:cNvPr>
              <p:cNvSpPr/>
              <p:nvPr/>
            </p:nvSpPr>
            <p:spPr>
              <a:xfrm>
                <a:off x="3289400" y="830943"/>
                <a:ext cx="589829" cy="9422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Cloud 865">
                <a:extLst>
                  <a:ext uri="{FF2B5EF4-FFF2-40B4-BE49-F238E27FC236}">
                    <a16:creationId xmlns:a16="http://schemas.microsoft.com/office/drawing/2014/main" id="{DE6A2133-937B-1085-9A04-6F8EB0A51485}"/>
                  </a:ext>
                </a:extLst>
              </p:cNvPr>
              <p:cNvSpPr/>
              <p:nvPr/>
            </p:nvSpPr>
            <p:spPr>
              <a:xfrm rot="16200000" flipH="1">
                <a:off x="3435248" y="403838"/>
                <a:ext cx="343505" cy="90742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Rounded Rectangle 83">
                <a:extLst>
                  <a:ext uri="{FF2B5EF4-FFF2-40B4-BE49-F238E27FC236}">
                    <a16:creationId xmlns:a16="http://schemas.microsoft.com/office/drawing/2014/main" id="{F32C2686-0D28-A1AD-3957-161A938638FD}"/>
                  </a:ext>
                </a:extLst>
              </p:cNvPr>
              <p:cNvSpPr/>
              <p:nvPr/>
            </p:nvSpPr>
            <p:spPr>
              <a:xfrm>
                <a:off x="3124200" y="838200"/>
                <a:ext cx="952800" cy="1487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8" name="Pentagon 84">
                <a:extLst>
                  <a:ext uri="{FF2B5EF4-FFF2-40B4-BE49-F238E27FC236}">
                    <a16:creationId xmlns:a16="http://schemas.microsoft.com/office/drawing/2014/main" id="{CCDB3428-12B3-4600-0BA9-A2DCA8CCB2E7}"/>
                  </a:ext>
                </a:extLst>
              </p:cNvPr>
              <p:cNvSpPr/>
              <p:nvPr/>
            </p:nvSpPr>
            <p:spPr>
              <a:xfrm>
                <a:off x="3198657"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9" name="Pentagon 85">
                <a:extLst>
                  <a:ext uri="{FF2B5EF4-FFF2-40B4-BE49-F238E27FC236}">
                    <a16:creationId xmlns:a16="http://schemas.microsoft.com/office/drawing/2014/main" id="{712E8F09-0714-3C0E-39B2-DCAD80E6275C}"/>
                  </a:ext>
                </a:extLst>
              </p:cNvPr>
              <p:cNvSpPr/>
              <p:nvPr/>
            </p:nvSpPr>
            <p:spPr>
              <a:xfrm>
                <a:off x="3380143"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 name="Pentagon 86">
                <a:extLst>
                  <a:ext uri="{FF2B5EF4-FFF2-40B4-BE49-F238E27FC236}">
                    <a16:creationId xmlns:a16="http://schemas.microsoft.com/office/drawing/2014/main" id="{9667469A-B94C-2987-2952-69DE347CC5E9}"/>
                  </a:ext>
                </a:extLst>
              </p:cNvPr>
              <p:cNvSpPr/>
              <p:nvPr/>
            </p:nvSpPr>
            <p:spPr>
              <a:xfrm>
                <a:off x="3561629"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Pentagon 87">
                <a:extLst>
                  <a:ext uri="{FF2B5EF4-FFF2-40B4-BE49-F238E27FC236}">
                    <a16:creationId xmlns:a16="http://schemas.microsoft.com/office/drawing/2014/main" id="{E194CF98-5FBB-E21A-ED3B-3E0E4E7938CE}"/>
                  </a:ext>
                </a:extLst>
              </p:cNvPr>
              <p:cNvSpPr/>
              <p:nvPr/>
            </p:nvSpPr>
            <p:spPr>
              <a:xfrm>
                <a:off x="3743114"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Pentagon 88">
                <a:extLst>
                  <a:ext uri="{FF2B5EF4-FFF2-40B4-BE49-F238E27FC236}">
                    <a16:creationId xmlns:a16="http://schemas.microsoft.com/office/drawing/2014/main" id="{A2C4C355-5663-4E53-08F9-607C44953474}"/>
                  </a:ext>
                </a:extLst>
              </p:cNvPr>
              <p:cNvSpPr/>
              <p:nvPr/>
            </p:nvSpPr>
            <p:spPr>
              <a:xfrm>
                <a:off x="3924600" y="3310467"/>
                <a:ext cx="90743"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3" name="Group 131">
              <a:extLst>
                <a:ext uri="{FF2B5EF4-FFF2-40B4-BE49-F238E27FC236}">
                  <a16:creationId xmlns:a16="http://schemas.microsoft.com/office/drawing/2014/main" id="{5F8B1918-B2F1-F674-1EA3-4EB7EBC5514C}"/>
                </a:ext>
              </a:extLst>
            </p:cNvPr>
            <p:cNvGrpSpPr/>
            <p:nvPr/>
          </p:nvGrpSpPr>
          <p:grpSpPr>
            <a:xfrm>
              <a:off x="4278628" y="538651"/>
              <a:ext cx="937884" cy="2047307"/>
              <a:chOff x="5715000" y="1143000"/>
              <a:chExt cx="1978594" cy="4664894"/>
            </a:xfrm>
          </p:grpSpPr>
          <p:sp>
            <p:nvSpPr>
              <p:cNvPr id="874" name="Double Wave 8">
                <a:extLst>
                  <a:ext uri="{FF2B5EF4-FFF2-40B4-BE49-F238E27FC236}">
                    <a16:creationId xmlns:a16="http://schemas.microsoft.com/office/drawing/2014/main" id="{40065EEF-824B-302D-C11E-FF7F6AE5C045}"/>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5" name="Double Wave 8">
                <a:extLst>
                  <a:ext uri="{FF2B5EF4-FFF2-40B4-BE49-F238E27FC236}">
                    <a16:creationId xmlns:a16="http://schemas.microsoft.com/office/drawing/2014/main" id="{FFD7205C-3F22-5128-5720-F78992330E90}"/>
                  </a:ext>
                </a:extLst>
              </p:cNvPr>
              <p:cNvSpPr/>
              <p:nvPr/>
            </p:nvSpPr>
            <p:spPr>
              <a:xfrm rot="6254388">
                <a:off x="5735554" y="1735644"/>
                <a:ext cx="968254"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2">
                <a:extLst>
                  <a:ext uri="{FF2B5EF4-FFF2-40B4-BE49-F238E27FC236}">
                    <a16:creationId xmlns:a16="http://schemas.microsoft.com/office/drawing/2014/main" id="{3F9C5D0F-CE0A-3D81-75A4-3954655C689E}"/>
                  </a:ext>
                </a:extLst>
              </p:cNvPr>
              <p:cNvSpPr/>
              <p:nvPr/>
            </p:nvSpPr>
            <p:spPr>
              <a:xfrm rot="1267050">
                <a:off x="6215525" y="505432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7" name="Oval 876">
                <a:extLst>
                  <a:ext uri="{FF2B5EF4-FFF2-40B4-BE49-F238E27FC236}">
                    <a16:creationId xmlns:a16="http://schemas.microsoft.com/office/drawing/2014/main" id="{64AF9BF7-9B85-125D-C78F-47B5A80DDF6E}"/>
                  </a:ext>
                </a:extLst>
              </p:cNvPr>
              <p:cNvSpPr/>
              <p:nvPr/>
            </p:nvSpPr>
            <p:spPr>
              <a:xfrm rot="19394983">
                <a:off x="6731807" y="5059366"/>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2">
                <a:extLst>
                  <a:ext uri="{FF2B5EF4-FFF2-40B4-BE49-F238E27FC236}">
                    <a16:creationId xmlns:a16="http://schemas.microsoft.com/office/drawing/2014/main" id="{0E5155BF-366F-0699-439B-3FAF896D471A}"/>
                  </a:ext>
                </a:extLst>
              </p:cNvPr>
              <p:cNvSpPr/>
              <p:nvPr/>
            </p:nvSpPr>
            <p:spPr>
              <a:xfrm rot="20847300">
                <a:off x="7306829" y="327873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9" name="Oval 3">
                <a:extLst>
                  <a:ext uri="{FF2B5EF4-FFF2-40B4-BE49-F238E27FC236}">
                    <a16:creationId xmlns:a16="http://schemas.microsoft.com/office/drawing/2014/main" id="{75256500-BD12-3A16-BE62-E3241E8F5126}"/>
                  </a:ext>
                </a:extLst>
              </p:cNvPr>
              <p:cNvSpPr/>
              <p:nvPr/>
            </p:nvSpPr>
            <p:spPr>
              <a:xfrm>
                <a:off x="5715000" y="339709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 name="Trapezoid 4">
                <a:extLst>
                  <a:ext uri="{FF2B5EF4-FFF2-40B4-BE49-F238E27FC236}">
                    <a16:creationId xmlns:a16="http://schemas.microsoft.com/office/drawing/2014/main" id="{BAD074D3-A7EA-E65B-47A8-E0382D164E0E}"/>
                  </a:ext>
                </a:extLst>
              </p:cNvPr>
              <p:cNvSpPr/>
              <p:nvPr/>
            </p:nvSpPr>
            <p:spPr>
              <a:xfrm rot="20339459">
                <a:off x="6830592" y="2089476"/>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1" name="Trapezoid 5">
                <a:extLst>
                  <a:ext uri="{FF2B5EF4-FFF2-40B4-BE49-F238E27FC236}">
                    <a16:creationId xmlns:a16="http://schemas.microsoft.com/office/drawing/2014/main" id="{BFC278E3-6AEE-A0B9-C46F-ACE4CC3770DF}"/>
                  </a:ext>
                </a:extLst>
              </p:cNvPr>
              <p:cNvSpPr/>
              <p:nvPr/>
            </p:nvSpPr>
            <p:spPr>
              <a:xfrm rot="1327004">
                <a:off x="5928848" y="2241933"/>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Trapezoid 6">
                <a:extLst>
                  <a:ext uri="{FF2B5EF4-FFF2-40B4-BE49-F238E27FC236}">
                    <a16:creationId xmlns:a16="http://schemas.microsoft.com/office/drawing/2014/main" id="{9F47B27B-E81E-D54B-AF61-41D1DC6D76F2}"/>
                  </a:ext>
                </a:extLst>
              </p:cNvPr>
              <p:cNvSpPr/>
              <p:nvPr/>
            </p:nvSpPr>
            <p:spPr>
              <a:xfrm>
                <a:off x="6022731" y="2248545"/>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3" name="Isosceles Triangle 7">
                <a:extLst>
                  <a:ext uri="{FF2B5EF4-FFF2-40B4-BE49-F238E27FC236}">
                    <a16:creationId xmlns:a16="http://schemas.microsoft.com/office/drawing/2014/main" id="{71AA0707-60F7-02FC-2420-064A232F885C}"/>
                  </a:ext>
                </a:extLst>
              </p:cNvPr>
              <p:cNvSpPr/>
              <p:nvPr/>
            </p:nvSpPr>
            <p:spPr>
              <a:xfrm rot="10800000">
                <a:off x="6535615" y="2248545"/>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4" name="Oval 883">
                <a:extLst>
                  <a:ext uri="{FF2B5EF4-FFF2-40B4-BE49-F238E27FC236}">
                    <a16:creationId xmlns:a16="http://schemas.microsoft.com/office/drawing/2014/main" id="{7917FAFA-C3F1-E9BD-14A6-60693A5A127F}"/>
                  </a:ext>
                </a:extLst>
              </p:cNvPr>
              <p:cNvSpPr/>
              <p:nvPr/>
            </p:nvSpPr>
            <p:spPr>
              <a:xfrm>
                <a:off x="6172200" y="1143000"/>
                <a:ext cx="1143000" cy="13003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5" name="Group 64">
                <a:extLst>
                  <a:ext uri="{FF2B5EF4-FFF2-40B4-BE49-F238E27FC236}">
                    <a16:creationId xmlns:a16="http://schemas.microsoft.com/office/drawing/2014/main" id="{D87E1AF2-1324-7D66-1EB7-743C086EA4D4}"/>
                  </a:ext>
                </a:extLst>
              </p:cNvPr>
              <p:cNvGrpSpPr/>
              <p:nvPr/>
            </p:nvGrpSpPr>
            <p:grpSpPr>
              <a:xfrm flipH="1">
                <a:off x="6248400" y="3573101"/>
                <a:ext cx="1230923" cy="1384466"/>
                <a:chOff x="7543801" y="3581401"/>
                <a:chExt cx="1066799" cy="1066800"/>
              </a:xfrm>
            </p:grpSpPr>
            <p:sp>
              <p:nvSpPr>
                <p:cNvPr id="921" name="Rounded Rectangle 59">
                  <a:extLst>
                    <a:ext uri="{FF2B5EF4-FFF2-40B4-BE49-F238E27FC236}">
                      <a16:creationId xmlns:a16="http://schemas.microsoft.com/office/drawing/2014/main" id="{D9B4F129-B3A2-7E39-6556-C4A161CCBFEA}"/>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2" name="Group 162">
                  <a:extLst>
                    <a:ext uri="{FF2B5EF4-FFF2-40B4-BE49-F238E27FC236}">
                      <a16:creationId xmlns:a16="http://schemas.microsoft.com/office/drawing/2014/main" id="{E75CDCFF-5587-6A25-CCF6-C0C7335E34A0}"/>
                    </a:ext>
                  </a:extLst>
                </p:cNvPr>
                <p:cNvGrpSpPr/>
                <p:nvPr/>
              </p:nvGrpSpPr>
              <p:grpSpPr>
                <a:xfrm>
                  <a:off x="7543801" y="3581401"/>
                  <a:ext cx="457200" cy="1066800"/>
                  <a:chOff x="6827799" y="4800600"/>
                  <a:chExt cx="868401" cy="2043177"/>
                </a:xfrm>
                <a:solidFill>
                  <a:srgbClr val="D98A33"/>
                </a:solidFill>
              </p:grpSpPr>
              <p:sp>
                <p:nvSpPr>
                  <p:cNvPr id="923" name="Double Wave 922">
                    <a:extLst>
                      <a:ext uri="{FF2B5EF4-FFF2-40B4-BE49-F238E27FC236}">
                        <a16:creationId xmlns:a16="http://schemas.microsoft.com/office/drawing/2014/main" id="{60147909-61E8-E962-97D5-F1288AB4F03C}"/>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Double Wave 19">
                    <a:extLst>
                      <a:ext uri="{FF2B5EF4-FFF2-40B4-BE49-F238E27FC236}">
                        <a16:creationId xmlns:a16="http://schemas.microsoft.com/office/drawing/2014/main" id="{55841E03-110C-A301-E18A-13A212246903}"/>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5" name="Rounded Rectangle 63">
                    <a:extLst>
                      <a:ext uri="{FF2B5EF4-FFF2-40B4-BE49-F238E27FC236}">
                        <a16:creationId xmlns:a16="http://schemas.microsoft.com/office/drawing/2014/main" id="{FCC15532-0AC0-21FB-8F0A-2EA97DA649DC}"/>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6" name="Group 188">
                <a:extLst>
                  <a:ext uri="{FF2B5EF4-FFF2-40B4-BE49-F238E27FC236}">
                    <a16:creationId xmlns:a16="http://schemas.microsoft.com/office/drawing/2014/main" id="{52BAC068-C618-74BF-E833-499B47AB4595}"/>
                  </a:ext>
                </a:extLst>
              </p:cNvPr>
              <p:cNvGrpSpPr/>
              <p:nvPr/>
            </p:nvGrpSpPr>
            <p:grpSpPr>
              <a:xfrm>
                <a:off x="6019800" y="5173301"/>
                <a:ext cx="1447800" cy="289560"/>
                <a:chOff x="2286000" y="6019800"/>
                <a:chExt cx="3048000" cy="609600"/>
              </a:xfrm>
            </p:grpSpPr>
            <p:grpSp>
              <p:nvGrpSpPr>
                <p:cNvPr id="906" name="Group 175">
                  <a:extLst>
                    <a:ext uri="{FF2B5EF4-FFF2-40B4-BE49-F238E27FC236}">
                      <a16:creationId xmlns:a16="http://schemas.microsoft.com/office/drawing/2014/main" id="{4DE356A0-3A59-9075-3B40-010D36B56EAF}"/>
                    </a:ext>
                  </a:extLst>
                </p:cNvPr>
                <p:cNvGrpSpPr/>
                <p:nvPr/>
              </p:nvGrpSpPr>
              <p:grpSpPr>
                <a:xfrm>
                  <a:off x="2286000" y="6019800"/>
                  <a:ext cx="609600" cy="609600"/>
                  <a:chOff x="2286000" y="6019800"/>
                  <a:chExt cx="609600" cy="609600"/>
                </a:xfrm>
              </p:grpSpPr>
              <p:sp>
                <p:nvSpPr>
                  <p:cNvPr id="919" name="Quad Arrow Callout 57">
                    <a:extLst>
                      <a:ext uri="{FF2B5EF4-FFF2-40B4-BE49-F238E27FC236}">
                        <a16:creationId xmlns:a16="http://schemas.microsoft.com/office/drawing/2014/main" id="{00CC97D1-9811-187B-251D-BC2428E3699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0" name="Cross 919">
                    <a:extLst>
                      <a:ext uri="{FF2B5EF4-FFF2-40B4-BE49-F238E27FC236}">
                        <a16:creationId xmlns:a16="http://schemas.microsoft.com/office/drawing/2014/main" id="{96A695D7-DA2F-1D3A-59FB-07DED11BB27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7" name="Group 176">
                  <a:extLst>
                    <a:ext uri="{FF2B5EF4-FFF2-40B4-BE49-F238E27FC236}">
                      <a16:creationId xmlns:a16="http://schemas.microsoft.com/office/drawing/2014/main" id="{A5584FE1-F949-B9D1-D10F-048DDC660189}"/>
                    </a:ext>
                  </a:extLst>
                </p:cNvPr>
                <p:cNvGrpSpPr/>
                <p:nvPr/>
              </p:nvGrpSpPr>
              <p:grpSpPr>
                <a:xfrm>
                  <a:off x="2895600" y="6019800"/>
                  <a:ext cx="609600" cy="609600"/>
                  <a:chOff x="2286000" y="6019800"/>
                  <a:chExt cx="609600" cy="609600"/>
                </a:xfrm>
              </p:grpSpPr>
              <p:sp>
                <p:nvSpPr>
                  <p:cNvPr id="917" name="Quad Arrow Callout 55">
                    <a:extLst>
                      <a:ext uri="{FF2B5EF4-FFF2-40B4-BE49-F238E27FC236}">
                        <a16:creationId xmlns:a16="http://schemas.microsoft.com/office/drawing/2014/main" id="{8A5E2D23-0915-0F21-A650-CE0614F5B06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8" name="Cross 917">
                    <a:extLst>
                      <a:ext uri="{FF2B5EF4-FFF2-40B4-BE49-F238E27FC236}">
                        <a16:creationId xmlns:a16="http://schemas.microsoft.com/office/drawing/2014/main" id="{F9169AEF-E979-E1AB-22EC-E5F2329B8EE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8" name="Group 179">
                  <a:extLst>
                    <a:ext uri="{FF2B5EF4-FFF2-40B4-BE49-F238E27FC236}">
                      <a16:creationId xmlns:a16="http://schemas.microsoft.com/office/drawing/2014/main" id="{47170907-B013-DCBE-43F2-6F277B761275}"/>
                    </a:ext>
                  </a:extLst>
                </p:cNvPr>
                <p:cNvGrpSpPr/>
                <p:nvPr/>
              </p:nvGrpSpPr>
              <p:grpSpPr>
                <a:xfrm>
                  <a:off x="3505200" y="6019800"/>
                  <a:ext cx="609600" cy="609600"/>
                  <a:chOff x="2286000" y="6019800"/>
                  <a:chExt cx="609600" cy="609600"/>
                </a:xfrm>
              </p:grpSpPr>
              <p:sp>
                <p:nvSpPr>
                  <p:cNvPr id="915" name="Quad Arrow Callout 53">
                    <a:extLst>
                      <a:ext uri="{FF2B5EF4-FFF2-40B4-BE49-F238E27FC236}">
                        <a16:creationId xmlns:a16="http://schemas.microsoft.com/office/drawing/2014/main" id="{A523676F-D8E6-8603-C4FE-CE22B3CF39A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Cross 915">
                    <a:extLst>
                      <a:ext uri="{FF2B5EF4-FFF2-40B4-BE49-F238E27FC236}">
                        <a16:creationId xmlns:a16="http://schemas.microsoft.com/office/drawing/2014/main" id="{B4C96225-B985-8561-4B44-C0324E99966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9" name="Group 182">
                  <a:extLst>
                    <a:ext uri="{FF2B5EF4-FFF2-40B4-BE49-F238E27FC236}">
                      <a16:creationId xmlns:a16="http://schemas.microsoft.com/office/drawing/2014/main" id="{52FE9FEC-814E-4F06-9425-611E378B2C0D}"/>
                    </a:ext>
                  </a:extLst>
                </p:cNvPr>
                <p:cNvGrpSpPr/>
                <p:nvPr/>
              </p:nvGrpSpPr>
              <p:grpSpPr>
                <a:xfrm>
                  <a:off x="4114800" y="6019800"/>
                  <a:ext cx="609600" cy="609600"/>
                  <a:chOff x="2286000" y="6019800"/>
                  <a:chExt cx="609600" cy="609600"/>
                </a:xfrm>
              </p:grpSpPr>
              <p:sp>
                <p:nvSpPr>
                  <p:cNvPr id="913" name="Quad Arrow Callout 51">
                    <a:extLst>
                      <a:ext uri="{FF2B5EF4-FFF2-40B4-BE49-F238E27FC236}">
                        <a16:creationId xmlns:a16="http://schemas.microsoft.com/office/drawing/2014/main" id="{56536BAD-7B60-F0BC-585F-BB16121929C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Cross 913">
                    <a:extLst>
                      <a:ext uri="{FF2B5EF4-FFF2-40B4-BE49-F238E27FC236}">
                        <a16:creationId xmlns:a16="http://schemas.microsoft.com/office/drawing/2014/main" id="{BCBCCC56-0F6F-490A-C0B0-B3AD832951D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0" name="Group 185">
                  <a:extLst>
                    <a:ext uri="{FF2B5EF4-FFF2-40B4-BE49-F238E27FC236}">
                      <a16:creationId xmlns:a16="http://schemas.microsoft.com/office/drawing/2014/main" id="{2867503E-FE44-8726-4FC8-41B00DB910A0}"/>
                    </a:ext>
                  </a:extLst>
                </p:cNvPr>
                <p:cNvGrpSpPr/>
                <p:nvPr/>
              </p:nvGrpSpPr>
              <p:grpSpPr>
                <a:xfrm>
                  <a:off x="4724400" y="6019800"/>
                  <a:ext cx="609600" cy="609600"/>
                  <a:chOff x="2286000" y="6019800"/>
                  <a:chExt cx="609600" cy="609600"/>
                </a:xfrm>
              </p:grpSpPr>
              <p:sp>
                <p:nvSpPr>
                  <p:cNvPr id="911" name="Quad Arrow Callout 49">
                    <a:extLst>
                      <a:ext uri="{FF2B5EF4-FFF2-40B4-BE49-F238E27FC236}">
                        <a16:creationId xmlns:a16="http://schemas.microsoft.com/office/drawing/2014/main" id="{9AA87E5C-5A60-5F48-666F-EFF0DA5AC6E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Cross 911">
                    <a:extLst>
                      <a:ext uri="{FF2B5EF4-FFF2-40B4-BE49-F238E27FC236}">
                        <a16:creationId xmlns:a16="http://schemas.microsoft.com/office/drawing/2014/main" id="{C8C35689-4C80-6CBE-3E85-37C9AA69290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87" name="Double Wave 8">
                <a:extLst>
                  <a:ext uri="{FF2B5EF4-FFF2-40B4-BE49-F238E27FC236}">
                    <a16:creationId xmlns:a16="http://schemas.microsoft.com/office/drawing/2014/main" id="{89DC9CF6-583D-AEEE-63E5-05A79FE59FBA}"/>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Moon 887">
                <a:extLst>
                  <a:ext uri="{FF2B5EF4-FFF2-40B4-BE49-F238E27FC236}">
                    <a16:creationId xmlns:a16="http://schemas.microsoft.com/office/drawing/2014/main" id="{CA1621CC-FCC6-C686-59CD-FC81108F979E}"/>
                  </a:ext>
                </a:extLst>
              </p:cNvPr>
              <p:cNvSpPr/>
              <p:nvPr/>
            </p:nvSpPr>
            <p:spPr>
              <a:xfrm rot="5598382">
                <a:off x="6527289" y="806839"/>
                <a:ext cx="423981" cy="1096304"/>
              </a:xfrm>
              <a:prstGeom prst="moon">
                <a:avLst>
                  <a:gd name="adj" fmla="val 6108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Rounded Rectangle 27">
                <a:extLst>
                  <a:ext uri="{FF2B5EF4-FFF2-40B4-BE49-F238E27FC236}">
                    <a16:creationId xmlns:a16="http://schemas.microsoft.com/office/drawing/2014/main" id="{1F1F98EA-0282-9B0F-AF57-2F3DB446F0BB}"/>
                  </a:ext>
                </a:extLst>
              </p:cNvPr>
              <p:cNvSpPr/>
              <p:nvPr/>
            </p:nvSpPr>
            <p:spPr>
              <a:xfrm>
                <a:off x="6179812" y="1371982"/>
                <a:ext cx="1100074" cy="194131"/>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0" name="Group 189">
                <a:extLst>
                  <a:ext uri="{FF2B5EF4-FFF2-40B4-BE49-F238E27FC236}">
                    <a16:creationId xmlns:a16="http://schemas.microsoft.com/office/drawing/2014/main" id="{C7DD729A-001F-923B-B14E-1AA16E0C3EDF}"/>
                  </a:ext>
                </a:extLst>
              </p:cNvPr>
              <p:cNvGrpSpPr/>
              <p:nvPr/>
            </p:nvGrpSpPr>
            <p:grpSpPr>
              <a:xfrm>
                <a:off x="6172200" y="1357767"/>
                <a:ext cx="1054396" cy="210879"/>
                <a:chOff x="2286000" y="6019800"/>
                <a:chExt cx="3048000" cy="609600"/>
              </a:xfrm>
            </p:grpSpPr>
            <p:grpSp>
              <p:nvGrpSpPr>
                <p:cNvPr id="891" name="Group 175">
                  <a:extLst>
                    <a:ext uri="{FF2B5EF4-FFF2-40B4-BE49-F238E27FC236}">
                      <a16:creationId xmlns:a16="http://schemas.microsoft.com/office/drawing/2014/main" id="{4A603FE0-77AC-4B49-BAB0-130F7E845FC2}"/>
                    </a:ext>
                  </a:extLst>
                </p:cNvPr>
                <p:cNvGrpSpPr/>
                <p:nvPr/>
              </p:nvGrpSpPr>
              <p:grpSpPr>
                <a:xfrm>
                  <a:off x="2286000" y="6019800"/>
                  <a:ext cx="609600" cy="609600"/>
                  <a:chOff x="2286000" y="6019800"/>
                  <a:chExt cx="609600" cy="609600"/>
                </a:xfrm>
              </p:grpSpPr>
              <p:sp>
                <p:nvSpPr>
                  <p:cNvPr id="904" name="Quad Arrow Callout 42">
                    <a:extLst>
                      <a:ext uri="{FF2B5EF4-FFF2-40B4-BE49-F238E27FC236}">
                        <a16:creationId xmlns:a16="http://schemas.microsoft.com/office/drawing/2014/main" id="{CE0D3294-9B43-0BAD-A76D-52963B958A4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Cross 904">
                    <a:extLst>
                      <a:ext uri="{FF2B5EF4-FFF2-40B4-BE49-F238E27FC236}">
                        <a16:creationId xmlns:a16="http://schemas.microsoft.com/office/drawing/2014/main" id="{AADA7507-813F-D3B9-BB33-537F24B2863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2" name="Group 176">
                  <a:extLst>
                    <a:ext uri="{FF2B5EF4-FFF2-40B4-BE49-F238E27FC236}">
                      <a16:creationId xmlns:a16="http://schemas.microsoft.com/office/drawing/2014/main" id="{EAFA27DF-009F-D7FC-760A-74060867920D}"/>
                    </a:ext>
                  </a:extLst>
                </p:cNvPr>
                <p:cNvGrpSpPr/>
                <p:nvPr/>
              </p:nvGrpSpPr>
              <p:grpSpPr>
                <a:xfrm>
                  <a:off x="2895600" y="6019800"/>
                  <a:ext cx="609600" cy="609600"/>
                  <a:chOff x="2286000" y="6019800"/>
                  <a:chExt cx="609600" cy="609600"/>
                </a:xfrm>
              </p:grpSpPr>
              <p:sp>
                <p:nvSpPr>
                  <p:cNvPr id="902" name="Quad Arrow Callout 40">
                    <a:extLst>
                      <a:ext uri="{FF2B5EF4-FFF2-40B4-BE49-F238E27FC236}">
                        <a16:creationId xmlns:a16="http://schemas.microsoft.com/office/drawing/2014/main" id="{7661D584-46DD-4CB6-7EB2-20F76D1DF25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3" name="Cross 902">
                    <a:extLst>
                      <a:ext uri="{FF2B5EF4-FFF2-40B4-BE49-F238E27FC236}">
                        <a16:creationId xmlns:a16="http://schemas.microsoft.com/office/drawing/2014/main" id="{331B90BD-7389-E15D-C745-C9A7E777776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3" name="Group 179">
                  <a:extLst>
                    <a:ext uri="{FF2B5EF4-FFF2-40B4-BE49-F238E27FC236}">
                      <a16:creationId xmlns:a16="http://schemas.microsoft.com/office/drawing/2014/main" id="{0C3D7C6D-0444-FCF1-161F-F5F3A0BFD562}"/>
                    </a:ext>
                  </a:extLst>
                </p:cNvPr>
                <p:cNvGrpSpPr/>
                <p:nvPr/>
              </p:nvGrpSpPr>
              <p:grpSpPr>
                <a:xfrm>
                  <a:off x="3505200" y="6019800"/>
                  <a:ext cx="609600" cy="609600"/>
                  <a:chOff x="2286000" y="6019800"/>
                  <a:chExt cx="609600" cy="609600"/>
                </a:xfrm>
              </p:grpSpPr>
              <p:sp>
                <p:nvSpPr>
                  <p:cNvPr id="900" name="Quad Arrow Callout 38">
                    <a:extLst>
                      <a:ext uri="{FF2B5EF4-FFF2-40B4-BE49-F238E27FC236}">
                        <a16:creationId xmlns:a16="http://schemas.microsoft.com/office/drawing/2014/main" id="{7A453FC4-74F6-5E36-D8CE-55FC79DF179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Cross 900">
                    <a:extLst>
                      <a:ext uri="{FF2B5EF4-FFF2-40B4-BE49-F238E27FC236}">
                        <a16:creationId xmlns:a16="http://schemas.microsoft.com/office/drawing/2014/main" id="{90849040-4C01-8C54-21AF-DCB0B142001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4" name="Group 182">
                  <a:extLst>
                    <a:ext uri="{FF2B5EF4-FFF2-40B4-BE49-F238E27FC236}">
                      <a16:creationId xmlns:a16="http://schemas.microsoft.com/office/drawing/2014/main" id="{FBC15395-DC7B-CFEC-140A-5FAD0B8DB09F}"/>
                    </a:ext>
                  </a:extLst>
                </p:cNvPr>
                <p:cNvGrpSpPr/>
                <p:nvPr/>
              </p:nvGrpSpPr>
              <p:grpSpPr>
                <a:xfrm>
                  <a:off x="4114800" y="6019800"/>
                  <a:ext cx="609600" cy="609600"/>
                  <a:chOff x="2286000" y="6019800"/>
                  <a:chExt cx="609600" cy="609600"/>
                </a:xfrm>
              </p:grpSpPr>
              <p:sp>
                <p:nvSpPr>
                  <p:cNvPr id="898" name="Quad Arrow Callout 36">
                    <a:extLst>
                      <a:ext uri="{FF2B5EF4-FFF2-40B4-BE49-F238E27FC236}">
                        <a16:creationId xmlns:a16="http://schemas.microsoft.com/office/drawing/2014/main" id="{5E481692-E500-5534-AB0B-BB033E791C4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9" name="Cross 898">
                    <a:extLst>
                      <a:ext uri="{FF2B5EF4-FFF2-40B4-BE49-F238E27FC236}">
                        <a16:creationId xmlns:a16="http://schemas.microsoft.com/office/drawing/2014/main" id="{AD08E1D9-3D90-15B9-9740-93D0ED5701F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5" name="Group 185">
                  <a:extLst>
                    <a:ext uri="{FF2B5EF4-FFF2-40B4-BE49-F238E27FC236}">
                      <a16:creationId xmlns:a16="http://schemas.microsoft.com/office/drawing/2014/main" id="{EAC6516A-F746-86F7-915F-E4EA89AB3912}"/>
                    </a:ext>
                  </a:extLst>
                </p:cNvPr>
                <p:cNvGrpSpPr/>
                <p:nvPr/>
              </p:nvGrpSpPr>
              <p:grpSpPr>
                <a:xfrm>
                  <a:off x="4724400" y="6019800"/>
                  <a:ext cx="609600" cy="609600"/>
                  <a:chOff x="2286000" y="6019800"/>
                  <a:chExt cx="609600" cy="609600"/>
                </a:xfrm>
              </p:grpSpPr>
              <p:sp>
                <p:nvSpPr>
                  <p:cNvPr id="896" name="Quad Arrow Callout 34">
                    <a:extLst>
                      <a:ext uri="{FF2B5EF4-FFF2-40B4-BE49-F238E27FC236}">
                        <a16:creationId xmlns:a16="http://schemas.microsoft.com/office/drawing/2014/main" id="{67857672-0809-2DB9-4DEE-5687A81C773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7" name="Cross 896">
                    <a:extLst>
                      <a:ext uri="{FF2B5EF4-FFF2-40B4-BE49-F238E27FC236}">
                        <a16:creationId xmlns:a16="http://schemas.microsoft.com/office/drawing/2014/main" id="{6650C38E-6739-4424-E36A-3DE2A982E9B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26" name="Group 925">
              <a:extLst>
                <a:ext uri="{FF2B5EF4-FFF2-40B4-BE49-F238E27FC236}">
                  <a16:creationId xmlns:a16="http://schemas.microsoft.com/office/drawing/2014/main" id="{AD9475E0-84D1-F4B3-7688-2A830434BC37}"/>
                </a:ext>
              </a:extLst>
            </p:cNvPr>
            <p:cNvGrpSpPr/>
            <p:nvPr/>
          </p:nvGrpSpPr>
          <p:grpSpPr>
            <a:xfrm>
              <a:off x="3241623" y="597644"/>
              <a:ext cx="846522" cy="1987222"/>
              <a:chOff x="990600" y="1869556"/>
              <a:chExt cx="1625545" cy="3815989"/>
            </a:xfrm>
          </p:grpSpPr>
          <p:sp>
            <p:nvSpPr>
              <p:cNvPr id="927" name="Oval 926">
                <a:extLst>
                  <a:ext uri="{FF2B5EF4-FFF2-40B4-BE49-F238E27FC236}">
                    <a16:creationId xmlns:a16="http://schemas.microsoft.com/office/drawing/2014/main" id="{4800F3A0-9387-3C66-D9BD-D111FC38B4D1}"/>
                  </a:ext>
                </a:extLst>
              </p:cNvPr>
              <p:cNvSpPr/>
              <p:nvPr/>
            </p:nvSpPr>
            <p:spPr>
              <a:xfrm rot="6922285">
                <a:off x="1308408" y="5244859"/>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Oval 927">
                <a:extLst>
                  <a:ext uri="{FF2B5EF4-FFF2-40B4-BE49-F238E27FC236}">
                    <a16:creationId xmlns:a16="http://schemas.microsoft.com/office/drawing/2014/main" id="{668D4667-4213-E060-6B6A-7BBF99DCB6FD}"/>
                  </a:ext>
                </a:extLst>
              </p:cNvPr>
              <p:cNvSpPr/>
              <p:nvPr/>
            </p:nvSpPr>
            <p:spPr>
              <a:xfrm rot="3646842">
                <a:off x="1850980" y="5248313"/>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Trapezoid 928">
                <a:extLst>
                  <a:ext uri="{FF2B5EF4-FFF2-40B4-BE49-F238E27FC236}">
                    <a16:creationId xmlns:a16="http://schemas.microsoft.com/office/drawing/2014/main" id="{AF12420B-0A03-4CFA-1AC6-FFF8D9F6A544}"/>
                  </a:ext>
                </a:extLst>
              </p:cNvPr>
              <p:cNvSpPr/>
              <p:nvPr/>
            </p:nvSpPr>
            <p:spPr>
              <a:xfrm>
                <a:off x="1206228" y="4058865"/>
                <a:ext cx="1295400" cy="1295400"/>
              </a:xfrm>
              <a:prstGeom prst="trapezoid">
                <a:avLst>
                  <a:gd name="adj" fmla="val 21250"/>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Oval 929">
                <a:extLst>
                  <a:ext uri="{FF2B5EF4-FFF2-40B4-BE49-F238E27FC236}">
                    <a16:creationId xmlns:a16="http://schemas.microsoft.com/office/drawing/2014/main" id="{3009ECEB-D261-6120-96B5-8A5E523ABE56}"/>
                  </a:ext>
                </a:extLst>
              </p:cNvPr>
              <p:cNvSpPr/>
              <p:nvPr/>
            </p:nvSpPr>
            <p:spPr>
              <a:xfrm rot="4724043">
                <a:off x="2178914" y="3848972"/>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Oval 930">
                <a:extLst>
                  <a:ext uri="{FF2B5EF4-FFF2-40B4-BE49-F238E27FC236}">
                    <a16:creationId xmlns:a16="http://schemas.microsoft.com/office/drawing/2014/main" id="{3791B1F5-D55D-20B7-0A4C-C51E65492BF2}"/>
                  </a:ext>
                </a:extLst>
              </p:cNvPr>
              <p:cNvSpPr/>
              <p:nvPr/>
            </p:nvSpPr>
            <p:spPr>
              <a:xfrm rot="6922285">
                <a:off x="927408" y="3949460"/>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Trapezoid 931">
                <a:extLst>
                  <a:ext uri="{FF2B5EF4-FFF2-40B4-BE49-F238E27FC236}">
                    <a16:creationId xmlns:a16="http://schemas.microsoft.com/office/drawing/2014/main" id="{5A890751-A2CC-A28F-E20F-9876E3498FD1}"/>
                  </a:ext>
                </a:extLst>
              </p:cNvPr>
              <p:cNvSpPr/>
              <p:nvPr/>
            </p:nvSpPr>
            <p:spPr>
              <a:xfrm rot="19684206">
                <a:off x="2026032" y="3140170"/>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Trapezoid 932">
                <a:extLst>
                  <a:ext uri="{FF2B5EF4-FFF2-40B4-BE49-F238E27FC236}">
                    <a16:creationId xmlns:a16="http://schemas.microsoft.com/office/drawing/2014/main" id="{F36E20D8-FF2B-99D7-E4C3-295DDF225522}"/>
                  </a:ext>
                </a:extLst>
              </p:cNvPr>
              <p:cNvSpPr/>
              <p:nvPr/>
            </p:nvSpPr>
            <p:spPr>
              <a:xfrm rot="1711066">
                <a:off x="1095331" y="3216624"/>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Cloud 933">
                <a:extLst>
                  <a:ext uri="{FF2B5EF4-FFF2-40B4-BE49-F238E27FC236}">
                    <a16:creationId xmlns:a16="http://schemas.microsoft.com/office/drawing/2014/main" id="{4962B6E3-8BE1-5441-B41B-B8F2F151F80E}"/>
                  </a:ext>
                </a:extLst>
              </p:cNvPr>
              <p:cNvSpPr/>
              <p:nvPr/>
            </p:nvSpPr>
            <p:spPr>
              <a:xfrm rot="21304292">
                <a:off x="1922597" y="1996079"/>
                <a:ext cx="645572"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Cloud 934">
                <a:extLst>
                  <a:ext uri="{FF2B5EF4-FFF2-40B4-BE49-F238E27FC236}">
                    <a16:creationId xmlns:a16="http://schemas.microsoft.com/office/drawing/2014/main" id="{CD694592-0BFE-FF13-BCF5-BEDEE8027A2D}"/>
                  </a:ext>
                </a:extLst>
              </p:cNvPr>
              <p:cNvSpPr/>
              <p:nvPr/>
            </p:nvSpPr>
            <p:spPr>
              <a:xfrm>
                <a:off x="1062548" y="1978092"/>
                <a:ext cx="635729"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6" name="Hexagon 935">
                <a:extLst>
                  <a:ext uri="{FF2B5EF4-FFF2-40B4-BE49-F238E27FC236}">
                    <a16:creationId xmlns:a16="http://schemas.microsoft.com/office/drawing/2014/main" id="{F98BBB47-FAC8-433E-6A88-122E7F45C459}"/>
                  </a:ext>
                </a:extLst>
              </p:cNvPr>
              <p:cNvSpPr/>
              <p:nvPr/>
            </p:nvSpPr>
            <p:spPr>
              <a:xfrm>
                <a:off x="1676453" y="2093285"/>
                <a:ext cx="317770" cy="252030"/>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7" name="Trapezoid 936">
                <a:extLst>
                  <a:ext uri="{FF2B5EF4-FFF2-40B4-BE49-F238E27FC236}">
                    <a16:creationId xmlns:a16="http://schemas.microsoft.com/office/drawing/2014/main" id="{D79A6DCD-CE5E-A590-3F50-46C8DEB29D63}"/>
                  </a:ext>
                </a:extLst>
              </p:cNvPr>
              <p:cNvSpPr/>
              <p:nvPr/>
            </p:nvSpPr>
            <p:spPr>
              <a:xfrm>
                <a:off x="1282428" y="3220665"/>
                <a:ext cx="1143000" cy="152400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 name="Isosceles Triangle 937">
                <a:extLst>
                  <a:ext uri="{FF2B5EF4-FFF2-40B4-BE49-F238E27FC236}">
                    <a16:creationId xmlns:a16="http://schemas.microsoft.com/office/drawing/2014/main" id="{DB06E295-3D96-4B81-A065-25AFCFD10C45}"/>
                  </a:ext>
                </a:extLst>
              </p:cNvPr>
              <p:cNvSpPr/>
              <p:nvPr/>
            </p:nvSpPr>
            <p:spPr>
              <a:xfrm rot="10800000">
                <a:off x="1626852" y="2906721"/>
                <a:ext cx="3810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9" name="Group 74">
                <a:extLst>
                  <a:ext uri="{FF2B5EF4-FFF2-40B4-BE49-F238E27FC236}">
                    <a16:creationId xmlns:a16="http://schemas.microsoft.com/office/drawing/2014/main" id="{A1C5F536-10E5-1823-4845-7144F459CEA7}"/>
                  </a:ext>
                </a:extLst>
              </p:cNvPr>
              <p:cNvGrpSpPr/>
              <p:nvPr/>
            </p:nvGrpSpPr>
            <p:grpSpPr>
              <a:xfrm rot="5400000">
                <a:off x="1282428" y="3525465"/>
                <a:ext cx="762000" cy="152400"/>
                <a:chOff x="4038600" y="287312"/>
                <a:chExt cx="5102902" cy="474688"/>
              </a:xfrm>
            </p:grpSpPr>
            <p:sp>
              <p:nvSpPr>
                <p:cNvPr id="962" name="Quad Arrow Callout 100">
                  <a:extLst>
                    <a:ext uri="{FF2B5EF4-FFF2-40B4-BE49-F238E27FC236}">
                      <a16:creationId xmlns:a16="http://schemas.microsoft.com/office/drawing/2014/main" id="{30CCA4AE-8D36-BB88-2B0A-907FD2F4529F}"/>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Quad Arrow Callout 101">
                  <a:extLst>
                    <a:ext uri="{FF2B5EF4-FFF2-40B4-BE49-F238E27FC236}">
                      <a16:creationId xmlns:a16="http://schemas.microsoft.com/office/drawing/2014/main" id="{8C7FE08F-7C5D-C805-93FB-09EBE93B083B}"/>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Quad Arrow Callout 102">
                  <a:extLst>
                    <a:ext uri="{FF2B5EF4-FFF2-40B4-BE49-F238E27FC236}">
                      <a16:creationId xmlns:a16="http://schemas.microsoft.com/office/drawing/2014/main" id="{C21D86E1-AB2D-32C1-A071-2AE71939B6E9}"/>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Quad Arrow Callout 103">
                  <a:extLst>
                    <a:ext uri="{FF2B5EF4-FFF2-40B4-BE49-F238E27FC236}">
                      <a16:creationId xmlns:a16="http://schemas.microsoft.com/office/drawing/2014/main" id="{E06F0D46-E895-B3B9-4326-04A4C653115D}"/>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0" name="Group 79">
                <a:extLst>
                  <a:ext uri="{FF2B5EF4-FFF2-40B4-BE49-F238E27FC236}">
                    <a16:creationId xmlns:a16="http://schemas.microsoft.com/office/drawing/2014/main" id="{3B271DB4-69E3-4D44-DDCE-CD28D2E9BEC7}"/>
                  </a:ext>
                </a:extLst>
              </p:cNvPr>
              <p:cNvGrpSpPr/>
              <p:nvPr/>
            </p:nvGrpSpPr>
            <p:grpSpPr>
              <a:xfrm rot="5400000">
                <a:off x="1587228" y="3525465"/>
                <a:ext cx="762000" cy="152400"/>
                <a:chOff x="4038600" y="287312"/>
                <a:chExt cx="5102902" cy="474688"/>
              </a:xfrm>
            </p:grpSpPr>
            <p:sp>
              <p:nvSpPr>
                <p:cNvPr id="958" name="Quad Arrow Callout 96">
                  <a:extLst>
                    <a:ext uri="{FF2B5EF4-FFF2-40B4-BE49-F238E27FC236}">
                      <a16:creationId xmlns:a16="http://schemas.microsoft.com/office/drawing/2014/main" id="{C73BBF16-76BE-9BB7-4090-C6BFFDFDAA48}"/>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Quad Arrow Callout 97">
                  <a:extLst>
                    <a:ext uri="{FF2B5EF4-FFF2-40B4-BE49-F238E27FC236}">
                      <a16:creationId xmlns:a16="http://schemas.microsoft.com/office/drawing/2014/main" id="{C4AA3DC1-E4DE-08B0-C12C-89AAAD595918}"/>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0" name="Quad Arrow Callout 98">
                  <a:extLst>
                    <a:ext uri="{FF2B5EF4-FFF2-40B4-BE49-F238E27FC236}">
                      <a16:creationId xmlns:a16="http://schemas.microsoft.com/office/drawing/2014/main" id="{BF985DF8-E2B7-D98D-B25F-1C275CCB8F49}"/>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Quad Arrow Callout 99">
                  <a:extLst>
                    <a:ext uri="{FF2B5EF4-FFF2-40B4-BE49-F238E27FC236}">
                      <a16:creationId xmlns:a16="http://schemas.microsoft.com/office/drawing/2014/main" id="{2CBB6E07-3DFA-922C-34B6-7C7677768456}"/>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1" name="Group 84">
                <a:extLst>
                  <a:ext uri="{FF2B5EF4-FFF2-40B4-BE49-F238E27FC236}">
                    <a16:creationId xmlns:a16="http://schemas.microsoft.com/office/drawing/2014/main" id="{31E4F74C-5E24-D20D-4CB2-F25E31D48012}"/>
                  </a:ext>
                </a:extLst>
              </p:cNvPr>
              <p:cNvGrpSpPr/>
              <p:nvPr/>
            </p:nvGrpSpPr>
            <p:grpSpPr>
              <a:xfrm rot="5400000">
                <a:off x="1621079" y="3720214"/>
                <a:ext cx="386690" cy="149593"/>
                <a:chOff x="5257800" y="296056"/>
                <a:chExt cx="2589551" cy="465944"/>
              </a:xfrm>
            </p:grpSpPr>
            <p:sp>
              <p:nvSpPr>
                <p:cNvPr id="956" name="Quad Arrow Callout 94">
                  <a:extLst>
                    <a:ext uri="{FF2B5EF4-FFF2-40B4-BE49-F238E27FC236}">
                      <a16:creationId xmlns:a16="http://schemas.microsoft.com/office/drawing/2014/main" id="{96157B30-0107-FBFF-286A-AF77CCA7DADA}"/>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Quad Arrow Callout 95">
                  <a:extLst>
                    <a:ext uri="{FF2B5EF4-FFF2-40B4-BE49-F238E27FC236}">
                      <a16:creationId xmlns:a16="http://schemas.microsoft.com/office/drawing/2014/main" id="{52C91F6E-D89A-E860-1B8E-007F862EDB43}"/>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2" name="Oval 941">
                <a:extLst>
                  <a:ext uri="{FF2B5EF4-FFF2-40B4-BE49-F238E27FC236}">
                    <a16:creationId xmlns:a16="http://schemas.microsoft.com/office/drawing/2014/main" id="{564052C7-F421-6F8E-D624-9379B04108F7}"/>
                  </a:ext>
                </a:extLst>
              </p:cNvPr>
              <p:cNvSpPr/>
              <p:nvPr/>
            </p:nvSpPr>
            <p:spPr>
              <a:xfrm>
                <a:off x="1206228" y="2133599"/>
                <a:ext cx="1165157" cy="12354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3" name="Group 68">
                <a:extLst>
                  <a:ext uri="{FF2B5EF4-FFF2-40B4-BE49-F238E27FC236}">
                    <a16:creationId xmlns:a16="http://schemas.microsoft.com/office/drawing/2014/main" id="{B49D9135-D138-3898-B06D-FF291F45FD36}"/>
                  </a:ext>
                </a:extLst>
              </p:cNvPr>
              <p:cNvGrpSpPr/>
              <p:nvPr/>
            </p:nvGrpSpPr>
            <p:grpSpPr>
              <a:xfrm>
                <a:off x="1358628" y="4135065"/>
                <a:ext cx="990600" cy="838200"/>
                <a:chOff x="5715000" y="5771234"/>
                <a:chExt cx="1154507" cy="1086766"/>
              </a:xfrm>
            </p:grpSpPr>
            <p:sp>
              <p:nvSpPr>
                <p:cNvPr id="951" name="Wave 950">
                  <a:extLst>
                    <a:ext uri="{FF2B5EF4-FFF2-40B4-BE49-F238E27FC236}">
                      <a16:creationId xmlns:a16="http://schemas.microsoft.com/office/drawing/2014/main" id="{9C6FD7B7-2C1E-BE13-9C1B-5887A0AD3A14}"/>
                    </a:ext>
                  </a:extLst>
                </p:cNvPr>
                <p:cNvSpPr/>
                <p:nvPr/>
              </p:nvSpPr>
              <p:spPr>
                <a:xfrm rot="16200000">
                  <a:off x="6093773" y="6319799"/>
                  <a:ext cx="845228" cy="231174"/>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52" name="Group 67">
                  <a:extLst>
                    <a:ext uri="{FF2B5EF4-FFF2-40B4-BE49-F238E27FC236}">
                      <a16:creationId xmlns:a16="http://schemas.microsoft.com/office/drawing/2014/main" id="{271ACDDD-8A93-A7EE-3BBE-6A196C8BA06D}"/>
                    </a:ext>
                  </a:extLst>
                </p:cNvPr>
                <p:cNvGrpSpPr/>
                <p:nvPr/>
              </p:nvGrpSpPr>
              <p:grpSpPr>
                <a:xfrm>
                  <a:off x="5715000" y="5771234"/>
                  <a:ext cx="1154507" cy="1086766"/>
                  <a:chOff x="1205362" y="4212084"/>
                  <a:chExt cx="1154507" cy="1086766"/>
                </a:xfrm>
              </p:grpSpPr>
              <p:sp>
                <p:nvSpPr>
                  <p:cNvPr id="953" name="Rounded Rectangle 16">
                    <a:extLst>
                      <a:ext uri="{FF2B5EF4-FFF2-40B4-BE49-F238E27FC236}">
                        <a16:creationId xmlns:a16="http://schemas.microsoft.com/office/drawing/2014/main" id="{A410B1B5-0313-A5C6-A61F-C74032F3ECEC}"/>
                      </a:ext>
                    </a:extLst>
                  </p:cNvPr>
                  <p:cNvSpPr/>
                  <p:nvPr/>
                </p:nvSpPr>
                <p:spPr>
                  <a:xfrm>
                    <a:off x="1205362" y="4264912"/>
                    <a:ext cx="1154507" cy="211307"/>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4" name="Wave 953">
                    <a:extLst>
                      <a:ext uri="{FF2B5EF4-FFF2-40B4-BE49-F238E27FC236}">
                        <a16:creationId xmlns:a16="http://schemas.microsoft.com/office/drawing/2014/main" id="{F47303BB-C9B7-F8C6-5701-F6C125BD36F7}"/>
                      </a:ext>
                    </a:extLst>
                  </p:cNvPr>
                  <p:cNvSpPr/>
                  <p:nvPr/>
                </p:nvSpPr>
                <p:spPr>
                  <a:xfrm rot="15242885">
                    <a:off x="1667743" y="4683044"/>
                    <a:ext cx="917103" cy="31451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5" name="Rounded Rectangle 93">
                    <a:extLst>
                      <a:ext uri="{FF2B5EF4-FFF2-40B4-BE49-F238E27FC236}">
                        <a16:creationId xmlns:a16="http://schemas.microsoft.com/office/drawing/2014/main" id="{4EF7206C-0C3F-3589-DF81-484AC6629E2A}"/>
                      </a:ext>
                    </a:extLst>
                  </p:cNvPr>
                  <p:cNvSpPr/>
                  <p:nvPr/>
                </p:nvSpPr>
                <p:spPr>
                  <a:xfrm>
                    <a:off x="1866223" y="4212084"/>
                    <a:ext cx="314099" cy="2641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44" name="Cloud 943">
                <a:extLst>
                  <a:ext uri="{FF2B5EF4-FFF2-40B4-BE49-F238E27FC236}">
                    <a16:creationId xmlns:a16="http://schemas.microsoft.com/office/drawing/2014/main" id="{BE978A1D-1500-E180-711B-290B6580DAFE}"/>
                  </a:ext>
                </a:extLst>
              </p:cNvPr>
              <p:cNvSpPr/>
              <p:nvPr/>
            </p:nvSpPr>
            <p:spPr>
              <a:xfrm rot="214273">
                <a:off x="1158582" y="1869556"/>
                <a:ext cx="1325469" cy="541635"/>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Rounded Rectangle 83">
                <a:extLst>
                  <a:ext uri="{FF2B5EF4-FFF2-40B4-BE49-F238E27FC236}">
                    <a16:creationId xmlns:a16="http://schemas.microsoft.com/office/drawing/2014/main" id="{65F660E4-1BBA-AF6D-B53C-7D7658EC113A}"/>
                  </a:ext>
                </a:extLst>
              </p:cNvPr>
              <p:cNvSpPr/>
              <p:nvPr/>
            </p:nvSpPr>
            <p:spPr>
              <a:xfrm>
                <a:off x="1130028" y="2077665"/>
                <a:ext cx="1377003" cy="252030"/>
              </a:xfrm>
              <a:prstGeom prst="roundRect">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6" name="Group 91">
                <a:extLst>
                  <a:ext uri="{FF2B5EF4-FFF2-40B4-BE49-F238E27FC236}">
                    <a16:creationId xmlns:a16="http://schemas.microsoft.com/office/drawing/2014/main" id="{62D8CD32-8C77-D3E4-84A9-7752C9596DB1}"/>
                  </a:ext>
                </a:extLst>
              </p:cNvPr>
              <p:cNvGrpSpPr/>
              <p:nvPr/>
            </p:nvGrpSpPr>
            <p:grpSpPr>
              <a:xfrm>
                <a:off x="1413492" y="2129481"/>
                <a:ext cx="762000" cy="152400"/>
                <a:chOff x="4038600" y="287312"/>
                <a:chExt cx="5102902" cy="474688"/>
              </a:xfrm>
            </p:grpSpPr>
            <p:sp>
              <p:nvSpPr>
                <p:cNvPr id="947" name="Quad Arrow Callout 85">
                  <a:extLst>
                    <a:ext uri="{FF2B5EF4-FFF2-40B4-BE49-F238E27FC236}">
                      <a16:creationId xmlns:a16="http://schemas.microsoft.com/office/drawing/2014/main" id="{654E9BF9-A4A0-8152-6418-FEC3F85F918E}"/>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Quad Arrow Callout 86">
                  <a:extLst>
                    <a:ext uri="{FF2B5EF4-FFF2-40B4-BE49-F238E27FC236}">
                      <a16:creationId xmlns:a16="http://schemas.microsoft.com/office/drawing/2014/main" id="{D2002707-E241-F57F-2BA5-268EC8915B56}"/>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Quad Arrow Callout 87">
                  <a:extLst>
                    <a:ext uri="{FF2B5EF4-FFF2-40B4-BE49-F238E27FC236}">
                      <a16:creationId xmlns:a16="http://schemas.microsoft.com/office/drawing/2014/main" id="{6388F222-5EE6-23D1-427F-50C6CEE3E0CE}"/>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0" name="Quad Arrow Callout 88">
                  <a:extLst>
                    <a:ext uri="{FF2B5EF4-FFF2-40B4-BE49-F238E27FC236}">
                      <a16:creationId xmlns:a16="http://schemas.microsoft.com/office/drawing/2014/main" id="{519430FC-34CF-683E-E206-374B88BE33B7}"/>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6" name="Group 110">
              <a:extLst>
                <a:ext uri="{FF2B5EF4-FFF2-40B4-BE49-F238E27FC236}">
                  <a16:creationId xmlns:a16="http://schemas.microsoft.com/office/drawing/2014/main" id="{8095CA2D-C2DA-894F-7A46-4D4ECC614270}"/>
                </a:ext>
              </a:extLst>
            </p:cNvPr>
            <p:cNvGrpSpPr/>
            <p:nvPr/>
          </p:nvGrpSpPr>
          <p:grpSpPr>
            <a:xfrm>
              <a:off x="1148684" y="679091"/>
              <a:ext cx="919222" cy="2091584"/>
              <a:chOff x="4551349" y="660472"/>
              <a:chExt cx="2098185" cy="4774178"/>
            </a:xfrm>
          </p:grpSpPr>
          <p:sp>
            <p:nvSpPr>
              <p:cNvPr id="967" name="Oval 966">
                <a:extLst>
                  <a:ext uri="{FF2B5EF4-FFF2-40B4-BE49-F238E27FC236}">
                    <a16:creationId xmlns:a16="http://schemas.microsoft.com/office/drawing/2014/main" id="{D9B38B2B-E7E0-B37B-5946-B4EAECEBAE61}"/>
                  </a:ext>
                </a:extLst>
              </p:cNvPr>
              <p:cNvSpPr/>
              <p:nvPr/>
            </p:nvSpPr>
            <p:spPr>
              <a:xfrm>
                <a:off x="5887534" y="2962302"/>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8" name="Oval 967">
                <a:extLst>
                  <a:ext uri="{FF2B5EF4-FFF2-40B4-BE49-F238E27FC236}">
                    <a16:creationId xmlns:a16="http://schemas.microsoft.com/office/drawing/2014/main" id="{D9FF88E8-CC69-B928-566F-498D06E1ECD1}"/>
                  </a:ext>
                </a:extLst>
              </p:cNvPr>
              <p:cNvSpPr/>
              <p:nvPr/>
            </p:nvSpPr>
            <p:spPr>
              <a:xfrm>
                <a:off x="4567093" y="2931074"/>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9" name="Group 87">
                <a:extLst>
                  <a:ext uri="{FF2B5EF4-FFF2-40B4-BE49-F238E27FC236}">
                    <a16:creationId xmlns:a16="http://schemas.microsoft.com/office/drawing/2014/main" id="{28FAF1F8-14FA-240B-5240-E5BB58758660}"/>
                  </a:ext>
                </a:extLst>
              </p:cNvPr>
              <p:cNvGrpSpPr/>
              <p:nvPr/>
            </p:nvGrpSpPr>
            <p:grpSpPr>
              <a:xfrm rot="1905584" flipH="1">
                <a:off x="5104960" y="4411402"/>
                <a:ext cx="549476" cy="1023248"/>
                <a:chOff x="6213924" y="4956136"/>
                <a:chExt cx="549476" cy="1023248"/>
              </a:xfrm>
            </p:grpSpPr>
            <p:sp>
              <p:nvSpPr>
                <p:cNvPr id="1002" name="Oval 1001">
                  <a:extLst>
                    <a:ext uri="{FF2B5EF4-FFF2-40B4-BE49-F238E27FC236}">
                      <a16:creationId xmlns:a16="http://schemas.microsoft.com/office/drawing/2014/main" id="{CB813690-96FB-9E30-79B4-D66A922A89DE}"/>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 name="Oval 1002">
                  <a:extLst>
                    <a:ext uri="{FF2B5EF4-FFF2-40B4-BE49-F238E27FC236}">
                      <a16:creationId xmlns:a16="http://schemas.microsoft.com/office/drawing/2014/main" id="{7F17324D-8C8B-D5E8-26AB-8A488D7333F8}"/>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0" name="Group 86">
                <a:extLst>
                  <a:ext uri="{FF2B5EF4-FFF2-40B4-BE49-F238E27FC236}">
                    <a16:creationId xmlns:a16="http://schemas.microsoft.com/office/drawing/2014/main" id="{85AA70D0-25BB-304D-87A0-DC9361628AE6}"/>
                  </a:ext>
                </a:extLst>
              </p:cNvPr>
              <p:cNvGrpSpPr/>
              <p:nvPr/>
            </p:nvGrpSpPr>
            <p:grpSpPr>
              <a:xfrm rot="19694416">
                <a:off x="5715000" y="4343400"/>
                <a:ext cx="549476" cy="1023248"/>
                <a:chOff x="6213924" y="4956136"/>
                <a:chExt cx="549476" cy="1023248"/>
              </a:xfrm>
            </p:grpSpPr>
            <p:sp>
              <p:nvSpPr>
                <p:cNvPr id="1000" name="Oval 999">
                  <a:extLst>
                    <a:ext uri="{FF2B5EF4-FFF2-40B4-BE49-F238E27FC236}">
                      <a16:creationId xmlns:a16="http://schemas.microsoft.com/office/drawing/2014/main" id="{24FFDE24-9950-7355-2439-8598539F1827}"/>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1" name="Oval 1000">
                  <a:extLst>
                    <a:ext uri="{FF2B5EF4-FFF2-40B4-BE49-F238E27FC236}">
                      <a16:creationId xmlns:a16="http://schemas.microsoft.com/office/drawing/2014/main" id="{74A99377-79CC-D17B-8123-A4A71E277BD2}"/>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1" name="Trapezoid 970">
                <a:extLst>
                  <a:ext uri="{FF2B5EF4-FFF2-40B4-BE49-F238E27FC236}">
                    <a16:creationId xmlns:a16="http://schemas.microsoft.com/office/drawing/2014/main" id="{0F4EC1BF-CECB-A9EA-DC5E-DF7C3F33E540}"/>
                  </a:ext>
                </a:extLst>
              </p:cNvPr>
              <p:cNvSpPr/>
              <p:nvPr/>
            </p:nvSpPr>
            <p:spPr>
              <a:xfrm rot="19892058">
                <a:off x="5938555" y="2099223"/>
                <a:ext cx="619485" cy="1479138"/>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Trapezoid 971">
                <a:extLst>
                  <a:ext uri="{FF2B5EF4-FFF2-40B4-BE49-F238E27FC236}">
                    <a16:creationId xmlns:a16="http://schemas.microsoft.com/office/drawing/2014/main" id="{664ACFF7-85C2-3399-907C-AA261D54A836}"/>
                  </a:ext>
                </a:extLst>
              </p:cNvPr>
              <p:cNvSpPr/>
              <p:nvPr/>
            </p:nvSpPr>
            <p:spPr>
              <a:xfrm rot="1180462">
                <a:off x="4551349" y="2168864"/>
                <a:ext cx="619485" cy="1371600"/>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Trapezoid 972">
                <a:extLst>
                  <a:ext uri="{FF2B5EF4-FFF2-40B4-BE49-F238E27FC236}">
                    <a16:creationId xmlns:a16="http://schemas.microsoft.com/office/drawing/2014/main" id="{DD80CAF5-812D-1A54-2611-A9DB28F2E5D3}"/>
                  </a:ext>
                </a:extLst>
              </p:cNvPr>
              <p:cNvSpPr/>
              <p:nvPr/>
            </p:nvSpPr>
            <p:spPr>
              <a:xfrm>
                <a:off x="4648200" y="2209800"/>
                <a:ext cx="1828800" cy="2667000"/>
              </a:xfrm>
              <a:prstGeom prst="trapezoid">
                <a:avLst>
                  <a:gd name="adj" fmla="val 26844"/>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4" name="Group 79">
                <a:extLst>
                  <a:ext uri="{FF2B5EF4-FFF2-40B4-BE49-F238E27FC236}">
                    <a16:creationId xmlns:a16="http://schemas.microsoft.com/office/drawing/2014/main" id="{26E05D5E-732A-8CC1-58CC-6EAE5DE582D5}"/>
                  </a:ext>
                </a:extLst>
              </p:cNvPr>
              <p:cNvGrpSpPr/>
              <p:nvPr/>
            </p:nvGrpSpPr>
            <p:grpSpPr>
              <a:xfrm>
                <a:off x="4835373" y="3108238"/>
                <a:ext cx="1665512" cy="1768562"/>
                <a:chOff x="4909631" y="1889038"/>
                <a:chExt cx="1743656" cy="1768562"/>
              </a:xfrm>
            </p:grpSpPr>
            <p:sp>
              <p:nvSpPr>
                <p:cNvPr id="995" name="Moon 994">
                  <a:extLst>
                    <a:ext uri="{FF2B5EF4-FFF2-40B4-BE49-F238E27FC236}">
                      <a16:creationId xmlns:a16="http://schemas.microsoft.com/office/drawing/2014/main" id="{1825E765-34CE-C50B-E48F-E6B248A1B088}"/>
                    </a:ext>
                  </a:extLst>
                </p:cNvPr>
                <p:cNvSpPr/>
                <p:nvPr/>
              </p:nvSpPr>
              <p:spPr>
                <a:xfrm rot="16200000">
                  <a:off x="5334000" y="1600200"/>
                  <a:ext cx="685800" cy="14478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6" name="Moon 995">
                  <a:extLst>
                    <a:ext uri="{FF2B5EF4-FFF2-40B4-BE49-F238E27FC236}">
                      <a16:creationId xmlns:a16="http://schemas.microsoft.com/office/drawing/2014/main" id="{A6D2CB25-F97C-FB88-67D0-4BFFB0BF0617}"/>
                    </a:ext>
                  </a:extLst>
                </p:cNvPr>
                <p:cNvSpPr/>
                <p:nvPr/>
              </p:nvSpPr>
              <p:spPr>
                <a:xfrm rot="16764772">
                  <a:off x="5330518" y="1816535"/>
                  <a:ext cx="533400" cy="1375173"/>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7" name="Oval 996">
                  <a:extLst>
                    <a:ext uri="{FF2B5EF4-FFF2-40B4-BE49-F238E27FC236}">
                      <a16:creationId xmlns:a16="http://schemas.microsoft.com/office/drawing/2014/main" id="{571340E0-B9C7-56F0-F810-BDDCA93BF674}"/>
                    </a:ext>
                  </a:extLst>
                </p:cNvPr>
                <p:cNvSpPr/>
                <p:nvPr/>
              </p:nvSpPr>
              <p:spPr>
                <a:xfrm>
                  <a:off x="6019800" y="2286000"/>
                  <a:ext cx="3048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8" name="Oval 997">
                  <a:extLst>
                    <a:ext uri="{FF2B5EF4-FFF2-40B4-BE49-F238E27FC236}">
                      <a16:creationId xmlns:a16="http://schemas.microsoft.com/office/drawing/2014/main" id="{22FEE7B0-6F16-CDC6-1989-06ABA6AB511C}"/>
                    </a:ext>
                  </a:extLst>
                </p:cNvPr>
                <p:cNvSpPr/>
                <p:nvPr/>
              </p:nvSpPr>
              <p:spPr>
                <a:xfrm rot="20771879">
                  <a:off x="6272287" y="2080845"/>
                  <a:ext cx="3810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9" name="Oval 998">
                  <a:extLst>
                    <a:ext uri="{FF2B5EF4-FFF2-40B4-BE49-F238E27FC236}">
                      <a16:creationId xmlns:a16="http://schemas.microsoft.com/office/drawing/2014/main" id="{8B191EDA-3918-A2D1-752F-5083FA499EF3}"/>
                    </a:ext>
                  </a:extLst>
                </p:cNvPr>
                <p:cNvSpPr/>
                <p:nvPr/>
              </p:nvSpPr>
              <p:spPr>
                <a:xfrm>
                  <a:off x="5870475" y="1889038"/>
                  <a:ext cx="609600" cy="533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75" name="Isosceles Triangle 974">
                <a:extLst>
                  <a:ext uri="{FF2B5EF4-FFF2-40B4-BE49-F238E27FC236}">
                    <a16:creationId xmlns:a16="http://schemas.microsoft.com/office/drawing/2014/main" id="{3F764163-B013-7D53-6446-D5CBA837776D}"/>
                  </a:ext>
                </a:extLst>
              </p:cNvPr>
              <p:cNvSpPr/>
              <p:nvPr/>
            </p:nvSpPr>
            <p:spPr>
              <a:xfrm rot="10800000">
                <a:off x="5253972" y="1895661"/>
                <a:ext cx="533400" cy="88500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Oval 975">
                <a:extLst>
                  <a:ext uri="{FF2B5EF4-FFF2-40B4-BE49-F238E27FC236}">
                    <a16:creationId xmlns:a16="http://schemas.microsoft.com/office/drawing/2014/main" id="{366CA8FE-EED2-B597-F4C0-AAD1D795EC91}"/>
                  </a:ext>
                </a:extLst>
              </p:cNvPr>
              <p:cNvSpPr/>
              <p:nvPr/>
            </p:nvSpPr>
            <p:spPr>
              <a:xfrm>
                <a:off x="4724400" y="1143000"/>
                <a:ext cx="1600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Round Diagonal Corner Rectangle 14">
                <a:extLst>
                  <a:ext uri="{FF2B5EF4-FFF2-40B4-BE49-F238E27FC236}">
                    <a16:creationId xmlns:a16="http://schemas.microsoft.com/office/drawing/2014/main" id="{A64C7B93-228B-FE8B-1166-B2A8C6A6D912}"/>
                  </a:ext>
                </a:extLst>
              </p:cNvPr>
              <p:cNvSpPr/>
              <p:nvPr/>
            </p:nvSpPr>
            <p:spPr>
              <a:xfrm rot="17735882">
                <a:off x="4775818" y="836918"/>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Round Diagonal Corner Rectangle 15">
                <a:extLst>
                  <a:ext uri="{FF2B5EF4-FFF2-40B4-BE49-F238E27FC236}">
                    <a16:creationId xmlns:a16="http://schemas.microsoft.com/office/drawing/2014/main" id="{B46020DF-FD6B-10AC-E217-F8DBCEA25147}"/>
                  </a:ext>
                </a:extLst>
              </p:cNvPr>
              <p:cNvSpPr/>
              <p:nvPr/>
            </p:nvSpPr>
            <p:spPr>
              <a:xfrm rot="20565624">
                <a:off x="5499044" y="935165"/>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Round Diagonal Corner Rectangle 16">
                <a:extLst>
                  <a:ext uri="{FF2B5EF4-FFF2-40B4-BE49-F238E27FC236}">
                    <a16:creationId xmlns:a16="http://schemas.microsoft.com/office/drawing/2014/main" id="{54588060-305D-E747-A33D-D79CAEA484AE}"/>
                  </a:ext>
                </a:extLst>
              </p:cNvPr>
              <p:cNvSpPr/>
              <p:nvPr/>
            </p:nvSpPr>
            <p:spPr>
              <a:xfrm rot="19014106">
                <a:off x="5079797" y="660472"/>
                <a:ext cx="871151"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0" name="Group 109">
                <a:extLst>
                  <a:ext uri="{FF2B5EF4-FFF2-40B4-BE49-F238E27FC236}">
                    <a16:creationId xmlns:a16="http://schemas.microsoft.com/office/drawing/2014/main" id="{99A82C5A-2B70-7E14-A2E9-C89E4BCDD21D}"/>
                  </a:ext>
                </a:extLst>
              </p:cNvPr>
              <p:cNvGrpSpPr/>
              <p:nvPr/>
            </p:nvGrpSpPr>
            <p:grpSpPr>
              <a:xfrm>
                <a:off x="4708161" y="1045564"/>
                <a:ext cx="1600200" cy="381000"/>
                <a:chOff x="6858000" y="914400"/>
                <a:chExt cx="1752600" cy="533400"/>
              </a:xfrm>
            </p:grpSpPr>
            <p:sp>
              <p:nvSpPr>
                <p:cNvPr id="981" name="Rounded Rectangle 18">
                  <a:extLst>
                    <a:ext uri="{FF2B5EF4-FFF2-40B4-BE49-F238E27FC236}">
                      <a16:creationId xmlns:a16="http://schemas.microsoft.com/office/drawing/2014/main" id="{76ED32B0-05D8-CE6F-6866-7E054A123999}"/>
                    </a:ext>
                  </a:extLst>
                </p:cNvPr>
                <p:cNvSpPr/>
                <p:nvPr/>
              </p:nvSpPr>
              <p:spPr>
                <a:xfrm>
                  <a:off x="6858000" y="914400"/>
                  <a:ext cx="1752600" cy="533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2" name="Group 108">
                  <a:extLst>
                    <a:ext uri="{FF2B5EF4-FFF2-40B4-BE49-F238E27FC236}">
                      <a16:creationId xmlns:a16="http://schemas.microsoft.com/office/drawing/2014/main" id="{EF45861B-411B-6BA5-56AD-A5114B994336}"/>
                    </a:ext>
                  </a:extLst>
                </p:cNvPr>
                <p:cNvGrpSpPr/>
                <p:nvPr/>
              </p:nvGrpSpPr>
              <p:grpSpPr>
                <a:xfrm>
                  <a:off x="6880485" y="973111"/>
                  <a:ext cx="1676400" cy="457200"/>
                  <a:chOff x="5791200" y="5562600"/>
                  <a:chExt cx="5025452" cy="1182974"/>
                </a:xfrm>
              </p:grpSpPr>
              <p:grpSp>
                <p:nvGrpSpPr>
                  <p:cNvPr id="983" name="Group 99">
                    <a:extLst>
                      <a:ext uri="{FF2B5EF4-FFF2-40B4-BE49-F238E27FC236}">
                        <a16:creationId xmlns:a16="http://schemas.microsoft.com/office/drawing/2014/main" id="{833FA3D9-4C5C-F9FE-C2DC-AC5026BA8D7F}"/>
                      </a:ext>
                    </a:extLst>
                  </p:cNvPr>
                  <p:cNvGrpSpPr/>
                  <p:nvPr/>
                </p:nvGrpSpPr>
                <p:grpSpPr>
                  <a:xfrm>
                    <a:off x="5791200" y="5562600"/>
                    <a:ext cx="1524000" cy="1156741"/>
                    <a:chOff x="5791200" y="5562600"/>
                    <a:chExt cx="1524000" cy="1156741"/>
                  </a:xfrm>
                </p:grpSpPr>
                <p:sp>
                  <p:nvSpPr>
                    <p:cNvPr id="992" name="L-Shape 991">
                      <a:extLst>
                        <a:ext uri="{FF2B5EF4-FFF2-40B4-BE49-F238E27FC236}">
                          <a16:creationId xmlns:a16="http://schemas.microsoft.com/office/drawing/2014/main" id="{BB84CE9C-6A74-0FB2-09D5-BF1CBDB89C6C}"/>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 name="L-Shape 992">
                      <a:extLst>
                        <a:ext uri="{FF2B5EF4-FFF2-40B4-BE49-F238E27FC236}">
                          <a16:creationId xmlns:a16="http://schemas.microsoft.com/office/drawing/2014/main" id="{AAF3163C-ACFF-A712-DAC5-ACBADAE60775}"/>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4" name="Oval 993">
                      <a:extLst>
                        <a:ext uri="{FF2B5EF4-FFF2-40B4-BE49-F238E27FC236}">
                          <a16:creationId xmlns:a16="http://schemas.microsoft.com/office/drawing/2014/main" id="{5A880199-5A86-6E41-070E-7500733B89A1}"/>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4" name="Group 100">
                    <a:extLst>
                      <a:ext uri="{FF2B5EF4-FFF2-40B4-BE49-F238E27FC236}">
                        <a16:creationId xmlns:a16="http://schemas.microsoft.com/office/drawing/2014/main" id="{968D02A3-8BAD-0F3D-09D8-2133C83FEB42}"/>
                      </a:ext>
                    </a:extLst>
                  </p:cNvPr>
                  <p:cNvGrpSpPr/>
                  <p:nvPr/>
                </p:nvGrpSpPr>
                <p:grpSpPr>
                  <a:xfrm>
                    <a:off x="7522564" y="5581338"/>
                    <a:ext cx="1524000" cy="1156741"/>
                    <a:chOff x="5791200" y="5562600"/>
                    <a:chExt cx="1524000" cy="1156741"/>
                  </a:xfrm>
                </p:grpSpPr>
                <p:sp>
                  <p:nvSpPr>
                    <p:cNvPr id="989" name="L-Shape 988">
                      <a:extLst>
                        <a:ext uri="{FF2B5EF4-FFF2-40B4-BE49-F238E27FC236}">
                          <a16:creationId xmlns:a16="http://schemas.microsoft.com/office/drawing/2014/main" id="{73D7B1B6-BFB1-B4B4-0363-275AD598D1E2}"/>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L-Shape 989">
                      <a:extLst>
                        <a:ext uri="{FF2B5EF4-FFF2-40B4-BE49-F238E27FC236}">
                          <a16:creationId xmlns:a16="http://schemas.microsoft.com/office/drawing/2014/main" id="{CC46AFE6-20AF-92E4-5BBF-44FEE2FE1F76}"/>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Oval 990">
                      <a:extLst>
                        <a:ext uri="{FF2B5EF4-FFF2-40B4-BE49-F238E27FC236}">
                          <a16:creationId xmlns:a16="http://schemas.microsoft.com/office/drawing/2014/main" id="{2B376A5E-2C1E-E0EC-9C7C-562F8D8FFD84}"/>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5" name="Group 104">
                    <a:extLst>
                      <a:ext uri="{FF2B5EF4-FFF2-40B4-BE49-F238E27FC236}">
                        <a16:creationId xmlns:a16="http://schemas.microsoft.com/office/drawing/2014/main" id="{E67E6720-0E2B-DBD7-19A6-77871916F67F}"/>
                      </a:ext>
                    </a:extLst>
                  </p:cNvPr>
                  <p:cNvGrpSpPr/>
                  <p:nvPr/>
                </p:nvGrpSpPr>
                <p:grpSpPr>
                  <a:xfrm>
                    <a:off x="9292652" y="5588833"/>
                    <a:ext cx="1524000" cy="1156741"/>
                    <a:chOff x="5791200" y="5562600"/>
                    <a:chExt cx="1524000" cy="1156741"/>
                  </a:xfrm>
                </p:grpSpPr>
                <p:sp>
                  <p:nvSpPr>
                    <p:cNvPr id="986" name="L-Shape 985">
                      <a:extLst>
                        <a:ext uri="{FF2B5EF4-FFF2-40B4-BE49-F238E27FC236}">
                          <a16:creationId xmlns:a16="http://schemas.microsoft.com/office/drawing/2014/main" id="{E6D1E1F7-35D6-E768-D252-34D7898E7538}"/>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L-Shape 986">
                      <a:extLst>
                        <a:ext uri="{FF2B5EF4-FFF2-40B4-BE49-F238E27FC236}">
                          <a16:creationId xmlns:a16="http://schemas.microsoft.com/office/drawing/2014/main" id="{233ED0C1-F406-E031-A4B9-2F4E275B4104}"/>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Oval 987">
                      <a:extLst>
                        <a:ext uri="{FF2B5EF4-FFF2-40B4-BE49-F238E27FC236}">
                          <a16:creationId xmlns:a16="http://schemas.microsoft.com/office/drawing/2014/main" id="{B3B340BD-7C95-91FB-F2E0-F56671D96521}"/>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2" name="Group 1">
            <a:extLst>
              <a:ext uri="{FF2B5EF4-FFF2-40B4-BE49-F238E27FC236}">
                <a16:creationId xmlns:a16="http://schemas.microsoft.com/office/drawing/2014/main" id="{7F2F1C9B-269F-7AAE-A684-AE908E59097C}"/>
              </a:ext>
            </a:extLst>
          </p:cNvPr>
          <p:cNvGrpSpPr/>
          <p:nvPr/>
        </p:nvGrpSpPr>
        <p:grpSpPr>
          <a:xfrm>
            <a:off x="1731939" y="4340835"/>
            <a:ext cx="808002" cy="2202161"/>
            <a:chOff x="397451" y="228208"/>
            <a:chExt cx="1468018" cy="3502792"/>
          </a:xfrm>
        </p:grpSpPr>
        <p:sp>
          <p:nvSpPr>
            <p:cNvPr id="3" name="Oval 2">
              <a:extLst>
                <a:ext uri="{FF2B5EF4-FFF2-40B4-BE49-F238E27FC236}">
                  <a16:creationId xmlns:a16="http://schemas.microsoft.com/office/drawing/2014/main" id="{B54A56AB-0E35-1081-38DA-9048471ABCE5}"/>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E1E07E6-B067-3145-35C9-993084B601A3}"/>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apezoid 4">
              <a:extLst>
                <a:ext uri="{FF2B5EF4-FFF2-40B4-BE49-F238E27FC236}">
                  <a16:creationId xmlns:a16="http://schemas.microsoft.com/office/drawing/2014/main" id="{E8BC90E5-AD28-233E-9F39-C52927647181}"/>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Oval 514">
              <a:extLst>
                <a:ext uri="{FF2B5EF4-FFF2-40B4-BE49-F238E27FC236}">
                  <a16:creationId xmlns:a16="http://schemas.microsoft.com/office/drawing/2014/main" id="{5140BFDC-C73D-6ECF-3EF0-E2B1F3D8B19F}"/>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Trapezoid 515">
              <a:extLst>
                <a:ext uri="{FF2B5EF4-FFF2-40B4-BE49-F238E27FC236}">
                  <a16:creationId xmlns:a16="http://schemas.microsoft.com/office/drawing/2014/main" id="{B7CB6D55-E0C4-8B65-9DF1-44562717CDD6}"/>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516">
              <a:extLst>
                <a:ext uri="{FF2B5EF4-FFF2-40B4-BE49-F238E27FC236}">
                  <a16:creationId xmlns:a16="http://schemas.microsoft.com/office/drawing/2014/main" id="{7BB8DD36-EB3B-9308-1399-3D7AD7F22130}"/>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Trapezoid 517">
              <a:extLst>
                <a:ext uri="{FF2B5EF4-FFF2-40B4-BE49-F238E27FC236}">
                  <a16:creationId xmlns:a16="http://schemas.microsoft.com/office/drawing/2014/main" id="{9B8CC044-F9FE-CC84-1513-B7DE9A2FBB02}"/>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518">
              <a:extLst>
                <a:ext uri="{FF2B5EF4-FFF2-40B4-BE49-F238E27FC236}">
                  <a16:creationId xmlns:a16="http://schemas.microsoft.com/office/drawing/2014/main" id="{512886F8-6B44-345C-8198-0E0B31330677}"/>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Freeform: Shape 519">
              <a:extLst>
                <a:ext uri="{FF2B5EF4-FFF2-40B4-BE49-F238E27FC236}">
                  <a16:creationId xmlns:a16="http://schemas.microsoft.com/office/drawing/2014/main" id="{8AD24006-D16E-72C8-B638-6762751EE4D3}"/>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1" name="Rounded Rectangle 152">
              <a:extLst>
                <a:ext uri="{FF2B5EF4-FFF2-40B4-BE49-F238E27FC236}">
                  <a16:creationId xmlns:a16="http://schemas.microsoft.com/office/drawing/2014/main" id="{41646F6E-F703-A065-9813-D47662C3C5F6}"/>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Rectangle 521">
              <a:extLst>
                <a:ext uri="{FF2B5EF4-FFF2-40B4-BE49-F238E27FC236}">
                  <a16:creationId xmlns:a16="http://schemas.microsoft.com/office/drawing/2014/main" id="{F82519B2-D261-2740-10C7-0FB79F2ED014}"/>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Rounded Rectangle 154">
              <a:extLst>
                <a:ext uri="{FF2B5EF4-FFF2-40B4-BE49-F238E27FC236}">
                  <a16:creationId xmlns:a16="http://schemas.microsoft.com/office/drawing/2014/main" id="{65726585-1F91-72A3-12ED-59B36CE7E11E}"/>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9" name="Group 538">
            <a:extLst>
              <a:ext uri="{FF2B5EF4-FFF2-40B4-BE49-F238E27FC236}">
                <a16:creationId xmlns:a16="http://schemas.microsoft.com/office/drawing/2014/main" id="{9B19FC3D-A805-764A-F61B-32D71B3FB9AB}"/>
              </a:ext>
            </a:extLst>
          </p:cNvPr>
          <p:cNvGrpSpPr/>
          <p:nvPr/>
        </p:nvGrpSpPr>
        <p:grpSpPr>
          <a:xfrm>
            <a:off x="3257153" y="4070046"/>
            <a:ext cx="1168798" cy="2332533"/>
            <a:chOff x="4795899" y="198408"/>
            <a:chExt cx="2932227" cy="5851754"/>
          </a:xfrm>
        </p:grpSpPr>
        <p:sp>
          <p:nvSpPr>
            <p:cNvPr id="540" name="Oval 539">
              <a:extLst>
                <a:ext uri="{FF2B5EF4-FFF2-40B4-BE49-F238E27FC236}">
                  <a16:creationId xmlns:a16="http://schemas.microsoft.com/office/drawing/2014/main" id="{6E917756-FC0C-A8A2-21C8-AFDC6C33DF21}"/>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a:extLst>
                <a:ext uri="{FF2B5EF4-FFF2-40B4-BE49-F238E27FC236}">
                  <a16:creationId xmlns:a16="http://schemas.microsoft.com/office/drawing/2014/main" id="{75A81F5A-439F-4CA0-182A-CE3C3FD5E76E}"/>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1D0AB21D-E6FA-935D-1FE8-1CBA90174D99}"/>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Flowchart: Manual Operation 542">
              <a:extLst>
                <a:ext uri="{FF2B5EF4-FFF2-40B4-BE49-F238E27FC236}">
                  <a16:creationId xmlns:a16="http://schemas.microsoft.com/office/drawing/2014/main" id="{123FDFE1-A230-D3A4-8768-0FDECB3F8B5A}"/>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Trapezoid 543">
              <a:extLst>
                <a:ext uri="{FF2B5EF4-FFF2-40B4-BE49-F238E27FC236}">
                  <a16:creationId xmlns:a16="http://schemas.microsoft.com/office/drawing/2014/main" id="{7C2FDFDA-9EB7-EF69-8437-B88BFE226430}"/>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5" name="Oval 544">
              <a:extLst>
                <a:ext uri="{FF2B5EF4-FFF2-40B4-BE49-F238E27FC236}">
                  <a16:creationId xmlns:a16="http://schemas.microsoft.com/office/drawing/2014/main" id="{96E1CBF9-223E-7845-2153-842788EF21BC}"/>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Cloud 545">
              <a:extLst>
                <a:ext uri="{FF2B5EF4-FFF2-40B4-BE49-F238E27FC236}">
                  <a16:creationId xmlns:a16="http://schemas.microsoft.com/office/drawing/2014/main" id="{E6EF18B3-9E7D-1CB7-6C1B-2022AD03A1DA}"/>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Cloud 546">
              <a:extLst>
                <a:ext uri="{FF2B5EF4-FFF2-40B4-BE49-F238E27FC236}">
                  <a16:creationId xmlns:a16="http://schemas.microsoft.com/office/drawing/2014/main" id="{5013EFD5-B6C0-7B0D-6B18-62FB4577FFDF}"/>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Flowchart: Manual Operation 547">
              <a:extLst>
                <a:ext uri="{FF2B5EF4-FFF2-40B4-BE49-F238E27FC236}">
                  <a16:creationId xmlns:a16="http://schemas.microsoft.com/office/drawing/2014/main" id="{A3BB425F-1D02-CB43-68AF-3CE9CD8BB001}"/>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Trapezoid 548">
              <a:extLst>
                <a:ext uri="{FF2B5EF4-FFF2-40B4-BE49-F238E27FC236}">
                  <a16:creationId xmlns:a16="http://schemas.microsoft.com/office/drawing/2014/main" id="{B8A7DD42-E12C-7F09-E3E2-581B11E7CF56}"/>
                </a:ext>
              </a:extLst>
            </p:cNvPr>
            <p:cNvSpPr/>
            <p:nvPr/>
          </p:nvSpPr>
          <p:spPr>
            <a:xfrm rot="397969">
              <a:off x="5116254" y="2122194"/>
              <a:ext cx="1290043" cy="2901508"/>
            </a:xfrm>
            <a:prstGeom prst="trapezoid">
              <a:avLst>
                <a:gd name="adj" fmla="val 45372"/>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Trapezoid 549">
              <a:extLst>
                <a:ext uri="{FF2B5EF4-FFF2-40B4-BE49-F238E27FC236}">
                  <a16:creationId xmlns:a16="http://schemas.microsoft.com/office/drawing/2014/main" id="{8B4DE72E-C95E-C5C3-D637-C16A07455D6E}"/>
                </a:ext>
              </a:extLst>
            </p:cNvPr>
            <p:cNvSpPr/>
            <p:nvPr/>
          </p:nvSpPr>
          <p:spPr>
            <a:xfrm rot="21153879">
              <a:off x="6049625" y="2127632"/>
              <a:ext cx="1273805" cy="2899065"/>
            </a:xfrm>
            <a:prstGeom prst="trapezoid">
              <a:avLst>
                <a:gd name="adj" fmla="val 44423"/>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1" name="Isosceles Triangle 550">
              <a:extLst>
                <a:ext uri="{FF2B5EF4-FFF2-40B4-BE49-F238E27FC236}">
                  <a16:creationId xmlns:a16="http://schemas.microsoft.com/office/drawing/2014/main" id="{448664D9-2426-7639-6D59-3FA2E66737FA}"/>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2" name="Group 88">
              <a:extLst>
                <a:ext uri="{FF2B5EF4-FFF2-40B4-BE49-F238E27FC236}">
                  <a16:creationId xmlns:a16="http://schemas.microsoft.com/office/drawing/2014/main" id="{D20C5880-AB92-9265-48E2-32576231FD8D}"/>
                </a:ext>
              </a:extLst>
            </p:cNvPr>
            <p:cNvGrpSpPr/>
            <p:nvPr/>
          </p:nvGrpSpPr>
          <p:grpSpPr>
            <a:xfrm>
              <a:off x="5334000" y="5257800"/>
              <a:ext cx="1817298" cy="314739"/>
              <a:chOff x="5334000" y="5257800"/>
              <a:chExt cx="1752600" cy="381000"/>
            </a:xfrm>
          </p:grpSpPr>
          <p:sp>
            <p:nvSpPr>
              <p:cNvPr id="567" name="Quad Arrow Callout 63">
                <a:extLst>
                  <a:ext uri="{FF2B5EF4-FFF2-40B4-BE49-F238E27FC236}">
                    <a16:creationId xmlns:a16="http://schemas.microsoft.com/office/drawing/2014/main" id="{F2A6EC37-80E2-8513-582A-6A935EA3F1EF}"/>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Quad Arrow Callout 64">
                <a:extLst>
                  <a:ext uri="{FF2B5EF4-FFF2-40B4-BE49-F238E27FC236}">
                    <a16:creationId xmlns:a16="http://schemas.microsoft.com/office/drawing/2014/main" id="{DCCF4FB8-EAF3-603C-4B45-1BEA99757865}"/>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Quad Arrow Callout 65">
                <a:extLst>
                  <a:ext uri="{FF2B5EF4-FFF2-40B4-BE49-F238E27FC236}">
                    <a16:creationId xmlns:a16="http://schemas.microsoft.com/office/drawing/2014/main" id="{D685AE25-03EE-49B3-6E78-449F27917525}"/>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Quad Arrow Callout 66">
                <a:extLst>
                  <a:ext uri="{FF2B5EF4-FFF2-40B4-BE49-F238E27FC236}">
                    <a16:creationId xmlns:a16="http://schemas.microsoft.com/office/drawing/2014/main" id="{9ADDE3E4-2832-8BB2-6C91-5D57A65B05B0}"/>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3" name="Oval 552">
              <a:extLst>
                <a:ext uri="{FF2B5EF4-FFF2-40B4-BE49-F238E27FC236}">
                  <a16:creationId xmlns:a16="http://schemas.microsoft.com/office/drawing/2014/main" id="{A4DAFAE7-3B7A-F628-D4BF-BB6B6B515103}"/>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Flowchart: Stored Data 553">
              <a:extLst>
                <a:ext uri="{FF2B5EF4-FFF2-40B4-BE49-F238E27FC236}">
                  <a16:creationId xmlns:a16="http://schemas.microsoft.com/office/drawing/2014/main" id="{C7CE2A74-7631-A9DA-5644-4779EDD1EE4E}"/>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Isosceles Triangle 554">
              <a:extLst>
                <a:ext uri="{FF2B5EF4-FFF2-40B4-BE49-F238E27FC236}">
                  <a16:creationId xmlns:a16="http://schemas.microsoft.com/office/drawing/2014/main" id="{D3286F07-D951-5F23-B620-A5E89896E8CB}"/>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Isosceles Triangle 555">
              <a:extLst>
                <a:ext uri="{FF2B5EF4-FFF2-40B4-BE49-F238E27FC236}">
                  <a16:creationId xmlns:a16="http://schemas.microsoft.com/office/drawing/2014/main" id="{3D1FCC66-CC41-EBD5-2A49-64E5813540C8}"/>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Isosceles Triangle 556">
              <a:extLst>
                <a:ext uri="{FF2B5EF4-FFF2-40B4-BE49-F238E27FC236}">
                  <a16:creationId xmlns:a16="http://schemas.microsoft.com/office/drawing/2014/main" id="{67428247-7BA1-59F7-9A6B-D8BD37E3AA2B}"/>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Isosceles Triangle 557">
              <a:extLst>
                <a:ext uri="{FF2B5EF4-FFF2-40B4-BE49-F238E27FC236}">
                  <a16:creationId xmlns:a16="http://schemas.microsoft.com/office/drawing/2014/main" id="{CDDC1624-DAA2-E07D-6297-184F27BD31BE}"/>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Left-Right Arrow 55">
              <a:extLst>
                <a:ext uri="{FF2B5EF4-FFF2-40B4-BE49-F238E27FC236}">
                  <a16:creationId xmlns:a16="http://schemas.microsoft.com/office/drawing/2014/main" id="{92E19299-F7E4-9CE1-E9F1-C31AF75A0D6D}"/>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Left-Right Arrow 56">
              <a:extLst>
                <a:ext uri="{FF2B5EF4-FFF2-40B4-BE49-F238E27FC236}">
                  <a16:creationId xmlns:a16="http://schemas.microsoft.com/office/drawing/2014/main" id="{47E3DF45-CA46-56C7-1FD1-4C42A8A5D79C}"/>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Donut 57">
              <a:extLst>
                <a:ext uri="{FF2B5EF4-FFF2-40B4-BE49-F238E27FC236}">
                  <a16:creationId xmlns:a16="http://schemas.microsoft.com/office/drawing/2014/main" id="{674F21EB-7308-454D-AC89-EE1B78E1EF8C}"/>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62" name="Group 119">
              <a:extLst>
                <a:ext uri="{FF2B5EF4-FFF2-40B4-BE49-F238E27FC236}">
                  <a16:creationId xmlns:a16="http://schemas.microsoft.com/office/drawing/2014/main" id="{88EE80E7-4AD3-2B5F-63D3-AC23CC28E9E0}"/>
                </a:ext>
              </a:extLst>
            </p:cNvPr>
            <p:cNvGrpSpPr/>
            <p:nvPr/>
          </p:nvGrpSpPr>
          <p:grpSpPr>
            <a:xfrm>
              <a:off x="5638800" y="838201"/>
              <a:ext cx="1253706" cy="248728"/>
              <a:chOff x="5334000" y="5257800"/>
              <a:chExt cx="1752600" cy="381000"/>
            </a:xfrm>
          </p:grpSpPr>
          <p:sp>
            <p:nvSpPr>
              <p:cNvPr id="563" name="Quad Arrow Callout 59">
                <a:extLst>
                  <a:ext uri="{FF2B5EF4-FFF2-40B4-BE49-F238E27FC236}">
                    <a16:creationId xmlns:a16="http://schemas.microsoft.com/office/drawing/2014/main" id="{67F1F2EF-36CF-4D97-D208-2D5EA22A44D5}"/>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Quad Arrow Callout 60">
                <a:extLst>
                  <a:ext uri="{FF2B5EF4-FFF2-40B4-BE49-F238E27FC236}">
                    <a16:creationId xmlns:a16="http://schemas.microsoft.com/office/drawing/2014/main" id="{FD96A172-1D0D-155A-E2D8-96BD638FDF79}"/>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Quad Arrow Callout 61">
                <a:extLst>
                  <a:ext uri="{FF2B5EF4-FFF2-40B4-BE49-F238E27FC236}">
                    <a16:creationId xmlns:a16="http://schemas.microsoft.com/office/drawing/2014/main" id="{7C632638-7CEB-C1E1-8B8C-018D3268E832}"/>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Quad Arrow Callout 62">
                <a:extLst>
                  <a:ext uri="{FF2B5EF4-FFF2-40B4-BE49-F238E27FC236}">
                    <a16:creationId xmlns:a16="http://schemas.microsoft.com/office/drawing/2014/main" id="{6D9D1190-7D98-89E5-D8C1-1FECFF5B2AAF}"/>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4" name="Group 603">
            <a:extLst>
              <a:ext uri="{FF2B5EF4-FFF2-40B4-BE49-F238E27FC236}">
                <a16:creationId xmlns:a16="http://schemas.microsoft.com/office/drawing/2014/main" id="{8A34AAF1-DD2C-8557-AF3F-121793B8BD92}"/>
              </a:ext>
            </a:extLst>
          </p:cNvPr>
          <p:cNvGrpSpPr/>
          <p:nvPr/>
        </p:nvGrpSpPr>
        <p:grpSpPr>
          <a:xfrm>
            <a:off x="10837484" y="4175148"/>
            <a:ext cx="814097" cy="2255856"/>
            <a:chOff x="2133600" y="3124200"/>
            <a:chExt cx="1209964" cy="3352800"/>
          </a:xfrm>
        </p:grpSpPr>
        <p:grpSp>
          <p:nvGrpSpPr>
            <p:cNvPr id="605" name="Group 285">
              <a:extLst>
                <a:ext uri="{FF2B5EF4-FFF2-40B4-BE49-F238E27FC236}">
                  <a16:creationId xmlns:a16="http://schemas.microsoft.com/office/drawing/2014/main" id="{DEE299D5-A69A-ADFA-9738-E05FCAED44E7}"/>
                </a:ext>
              </a:extLst>
            </p:cNvPr>
            <p:cNvGrpSpPr/>
            <p:nvPr/>
          </p:nvGrpSpPr>
          <p:grpSpPr>
            <a:xfrm rot="17194410">
              <a:off x="2764132" y="5999335"/>
              <a:ext cx="359123" cy="509595"/>
              <a:chOff x="4934260" y="5008578"/>
              <a:chExt cx="373811" cy="553131"/>
            </a:xfrm>
          </p:grpSpPr>
          <p:sp>
            <p:nvSpPr>
              <p:cNvPr id="683" name="Oval 3">
                <a:extLst>
                  <a:ext uri="{FF2B5EF4-FFF2-40B4-BE49-F238E27FC236}">
                    <a16:creationId xmlns:a16="http://schemas.microsoft.com/office/drawing/2014/main" id="{3CAE91B2-28FE-A129-41D4-F7C35449DA72}"/>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Oval 4">
                <a:extLst>
                  <a:ext uri="{FF2B5EF4-FFF2-40B4-BE49-F238E27FC236}">
                    <a16:creationId xmlns:a16="http://schemas.microsoft.com/office/drawing/2014/main" id="{D41974DD-F8D9-5C70-6546-A13EDFF00D0D}"/>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6" name="Group 284">
              <a:extLst>
                <a:ext uri="{FF2B5EF4-FFF2-40B4-BE49-F238E27FC236}">
                  <a16:creationId xmlns:a16="http://schemas.microsoft.com/office/drawing/2014/main" id="{4F552F41-C223-35A9-313D-7812E5136FA4}"/>
                </a:ext>
              </a:extLst>
            </p:cNvPr>
            <p:cNvGrpSpPr/>
            <p:nvPr/>
          </p:nvGrpSpPr>
          <p:grpSpPr>
            <a:xfrm>
              <a:off x="2379689" y="5993567"/>
              <a:ext cx="376003" cy="483433"/>
              <a:chOff x="4934260" y="5008578"/>
              <a:chExt cx="373811" cy="553131"/>
            </a:xfrm>
          </p:grpSpPr>
          <p:sp>
            <p:nvSpPr>
              <p:cNvPr id="681" name="Oval 6">
                <a:extLst>
                  <a:ext uri="{FF2B5EF4-FFF2-40B4-BE49-F238E27FC236}">
                    <a16:creationId xmlns:a16="http://schemas.microsoft.com/office/drawing/2014/main" id="{C85F3A68-84E3-EAD3-8B0C-6432EE80AC8F}"/>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Oval 7">
                <a:extLst>
                  <a:ext uri="{FF2B5EF4-FFF2-40B4-BE49-F238E27FC236}">
                    <a16:creationId xmlns:a16="http://schemas.microsoft.com/office/drawing/2014/main" id="{665B9D42-17A6-53FF-C33D-B090E5939EF7}"/>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7" name="Oval 606">
              <a:extLst>
                <a:ext uri="{FF2B5EF4-FFF2-40B4-BE49-F238E27FC236}">
                  <a16:creationId xmlns:a16="http://schemas.microsoft.com/office/drawing/2014/main" id="{B5A0DB35-1F7F-CB97-653C-F3B923C9AAAF}"/>
                </a:ext>
              </a:extLst>
            </p:cNvPr>
            <p:cNvSpPr/>
            <p:nvPr/>
          </p:nvSpPr>
          <p:spPr>
            <a:xfrm>
              <a:off x="3048000" y="4648200"/>
              <a:ext cx="263506"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a:extLst>
                <a:ext uri="{FF2B5EF4-FFF2-40B4-BE49-F238E27FC236}">
                  <a16:creationId xmlns:a16="http://schemas.microsoft.com/office/drawing/2014/main" id="{E70DF2AD-E303-A09F-C868-9356467DFF46}"/>
                </a:ext>
              </a:extLst>
            </p:cNvPr>
            <p:cNvSpPr/>
            <p:nvPr/>
          </p:nvSpPr>
          <p:spPr>
            <a:xfrm>
              <a:off x="2209800" y="4724400"/>
              <a:ext cx="263506"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Trapezoid 608">
              <a:extLst>
                <a:ext uri="{FF2B5EF4-FFF2-40B4-BE49-F238E27FC236}">
                  <a16:creationId xmlns:a16="http://schemas.microsoft.com/office/drawing/2014/main" id="{17C30617-DDFE-0771-8177-63C75BC45EE0}"/>
                </a:ext>
              </a:extLst>
            </p:cNvPr>
            <p:cNvSpPr/>
            <p:nvPr/>
          </p:nvSpPr>
          <p:spPr>
            <a:xfrm rot="20102191">
              <a:off x="2826865" y="4306248"/>
              <a:ext cx="454262" cy="607411"/>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Trapezoid 609">
              <a:extLst>
                <a:ext uri="{FF2B5EF4-FFF2-40B4-BE49-F238E27FC236}">
                  <a16:creationId xmlns:a16="http://schemas.microsoft.com/office/drawing/2014/main" id="{5BEFF495-D145-2248-B27D-68A930ADDEDA}"/>
                </a:ext>
              </a:extLst>
            </p:cNvPr>
            <p:cNvSpPr/>
            <p:nvPr/>
          </p:nvSpPr>
          <p:spPr>
            <a:xfrm rot="1327004">
              <a:off x="2226974" y="4287357"/>
              <a:ext cx="454262" cy="632639"/>
            </a:xfrm>
            <a:prstGeom prst="trapezoid">
              <a:avLst>
                <a:gd name="adj" fmla="val 34133"/>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Trapezoid 610">
              <a:extLst>
                <a:ext uri="{FF2B5EF4-FFF2-40B4-BE49-F238E27FC236}">
                  <a16:creationId xmlns:a16="http://schemas.microsoft.com/office/drawing/2014/main" id="{5B0647F5-0E24-772D-71C0-0B8DC4471319}"/>
                </a:ext>
              </a:extLst>
            </p:cNvPr>
            <p:cNvSpPr/>
            <p:nvPr/>
          </p:nvSpPr>
          <p:spPr>
            <a:xfrm>
              <a:off x="2286000" y="4285379"/>
              <a:ext cx="898237" cy="1124822"/>
            </a:xfrm>
            <a:prstGeom prst="trapezoid">
              <a:avLst/>
            </a:prstGeom>
            <a:solidFill>
              <a:srgbClr val="319DB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2" name="Group 25">
              <a:extLst>
                <a:ext uri="{FF2B5EF4-FFF2-40B4-BE49-F238E27FC236}">
                  <a16:creationId xmlns:a16="http://schemas.microsoft.com/office/drawing/2014/main" id="{D8B46403-6336-A359-507E-05FF41C368F7}"/>
                </a:ext>
              </a:extLst>
            </p:cNvPr>
            <p:cNvGrpSpPr/>
            <p:nvPr/>
          </p:nvGrpSpPr>
          <p:grpSpPr>
            <a:xfrm>
              <a:off x="2480714" y="4105564"/>
              <a:ext cx="546919" cy="609600"/>
              <a:chOff x="2321193" y="914400"/>
              <a:chExt cx="1962699" cy="2187638"/>
            </a:xfrm>
          </p:grpSpPr>
          <p:sp>
            <p:nvSpPr>
              <p:cNvPr id="675" name="Oval 17">
                <a:extLst>
                  <a:ext uri="{FF2B5EF4-FFF2-40B4-BE49-F238E27FC236}">
                    <a16:creationId xmlns:a16="http://schemas.microsoft.com/office/drawing/2014/main" id="{1B67023D-B100-E74B-9F9A-76FA80FF3117}"/>
                  </a:ext>
                </a:extLst>
              </p:cNvPr>
              <p:cNvSpPr/>
              <p:nvPr/>
            </p:nvSpPr>
            <p:spPr>
              <a:xfrm>
                <a:off x="2514599" y="914400"/>
                <a:ext cx="1449972" cy="129540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Pentagon 19">
                <a:extLst>
                  <a:ext uri="{FF2B5EF4-FFF2-40B4-BE49-F238E27FC236}">
                    <a16:creationId xmlns:a16="http://schemas.microsoft.com/office/drawing/2014/main" id="{C1021D22-6D98-927D-47BE-781427C03D79}"/>
                  </a:ext>
                </a:extLst>
              </p:cNvPr>
              <p:cNvSpPr/>
              <p:nvPr/>
            </p:nvSpPr>
            <p:spPr>
              <a:xfrm rot="7715010">
                <a:off x="1968160" y="2238635"/>
                <a:ext cx="990601" cy="284535"/>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Pentagon 20">
                <a:extLst>
                  <a:ext uri="{FF2B5EF4-FFF2-40B4-BE49-F238E27FC236}">
                    <a16:creationId xmlns:a16="http://schemas.microsoft.com/office/drawing/2014/main" id="{8227C75A-018D-E099-DE96-7D4ACC754960}"/>
                  </a:ext>
                </a:extLst>
              </p:cNvPr>
              <p:cNvSpPr/>
              <p:nvPr/>
            </p:nvSpPr>
            <p:spPr>
              <a:xfrm rot="6796692">
                <a:off x="2325189" y="2430609"/>
                <a:ext cx="990600" cy="270404"/>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Pentagon 21">
                <a:extLst>
                  <a:ext uri="{FF2B5EF4-FFF2-40B4-BE49-F238E27FC236}">
                    <a16:creationId xmlns:a16="http://schemas.microsoft.com/office/drawing/2014/main" id="{66AD4614-10B2-69A9-2952-5162548DAC66}"/>
                  </a:ext>
                </a:extLst>
              </p:cNvPr>
              <p:cNvSpPr/>
              <p:nvPr/>
            </p:nvSpPr>
            <p:spPr>
              <a:xfrm rot="5662573">
                <a:off x="2776493" y="2444492"/>
                <a:ext cx="990600" cy="324492"/>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Pentagon 22">
                <a:extLst>
                  <a:ext uri="{FF2B5EF4-FFF2-40B4-BE49-F238E27FC236}">
                    <a16:creationId xmlns:a16="http://schemas.microsoft.com/office/drawing/2014/main" id="{DF6EBD54-94FE-D844-2E33-BF790C4B3FF2}"/>
                  </a:ext>
                </a:extLst>
              </p:cNvPr>
              <p:cNvSpPr/>
              <p:nvPr/>
            </p:nvSpPr>
            <p:spPr>
              <a:xfrm rot="4595082">
                <a:off x="3242812" y="2434930"/>
                <a:ext cx="990600" cy="271500"/>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0" name="Pentagon 23">
                <a:extLst>
                  <a:ext uri="{FF2B5EF4-FFF2-40B4-BE49-F238E27FC236}">
                    <a16:creationId xmlns:a16="http://schemas.microsoft.com/office/drawing/2014/main" id="{714DBFF5-9DD6-5630-FC62-3B67D787799F}"/>
                  </a:ext>
                </a:extLst>
              </p:cNvPr>
              <p:cNvSpPr/>
              <p:nvPr/>
            </p:nvSpPr>
            <p:spPr>
              <a:xfrm rot="2870494">
                <a:off x="3655529" y="2228408"/>
                <a:ext cx="990600" cy="266127"/>
              </a:xfrm>
              <a:prstGeom prst="homePlate">
                <a:avLst>
                  <a:gd name="adj" fmla="val 22294"/>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3" name="Group 35">
              <a:extLst>
                <a:ext uri="{FF2B5EF4-FFF2-40B4-BE49-F238E27FC236}">
                  <a16:creationId xmlns:a16="http://schemas.microsoft.com/office/drawing/2014/main" id="{D4BDD658-E92A-DC9A-0361-D8595D6E386E}"/>
                </a:ext>
              </a:extLst>
            </p:cNvPr>
            <p:cNvGrpSpPr/>
            <p:nvPr/>
          </p:nvGrpSpPr>
          <p:grpSpPr>
            <a:xfrm rot="1699902">
              <a:off x="2147930" y="4740678"/>
              <a:ext cx="291183" cy="118991"/>
              <a:chOff x="2209800" y="1905000"/>
              <a:chExt cx="2286000" cy="1066800"/>
            </a:xfrm>
          </p:grpSpPr>
          <p:grpSp>
            <p:nvGrpSpPr>
              <p:cNvPr id="669" name="Group 29">
                <a:extLst>
                  <a:ext uri="{FF2B5EF4-FFF2-40B4-BE49-F238E27FC236}">
                    <a16:creationId xmlns:a16="http://schemas.microsoft.com/office/drawing/2014/main" id="{CA70ADA1-5EFD-45A2-5361-F3967E7CDBF3}"/>
                  </a:ext>
                </a:extLst>
              </p:cNvPr>
              <p:cNvGrpSpPr/>
              <p:nvPr/>
            </p:nvGrpSpPr>
            <p:grpSpPr>
              <a:xfrm>
                <a:off x="2209800" y="1905000"/>
                <a:ext cx="1066800" cy="1066800"/>
                <a:chOff x="990600" y="1905000"/>
                <a:chExt cx="1066800" cy="1066800"/>
              </a:xfrm>
            </p:grpSpPr>
            <p:sp>
              <p:nvSpPr>
                <p:cNvPr id="673" name="&quot;No&quot; Symbol 98">
                  <a:extLst>
                    <a:ext uri="{FF2B5EF4-FFF2-40B4-BE49-F238E27FC236}">
                      <a16:creationId xmlns:a16="http://schemas.microsoft.com/office/drawing/2014/main" id="{83FF01F6-874D-E09B-A27A-635FC413AC0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4" name="Oval 673">
                  <a:extLst>
                    <a:ext uri="{FF2B5EF4-FFF2-40B4-BE49-F238E27FC236}">
                      <a16:creationId xmlns:a16="http://schemas.microsoft.com/office/drawing/2014/main" id="{A33E50D9-50F8-1955-FAF5-F2206ABE6234}"/>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0" name="Group 32">
                <a:extLst>
                  <a:ext uri="{FF2B5EF4-FFF2-40B4-BE49-F238E27FC236}">
                    <a16:creationId xmlns:a16="http://schemas.microsoft.com/office/drawing/2014/main" id="{5BDF5D66-0851-5BB1-78CF-F62BBBD7AA4C}"/>
                  </a:ext>
                </a:extLst>
              </p:cNvPr>
              <p:cNvGrpSpPr/>
              <p:nvPr/>
            </p:nvGrpSpPr>
            <p:grpSpPr>
              <a:xfrm>
                <a:off x="3429000" y="1905000"/>
                <a:ext cx="1066800" cy="1066800"/>
                <a:chOff x="990600" y="1905000"/>
                <a:chExt cx="1066800" cy="1066800"/>
              </a:xfrm>
            </p:grpSpPr>
            <p:sp>
              <p:nvSpPr>
                <p:cNvPr id="671" name="&quot;No&quot; Symbol 96">
                  <a:extLst>
                    <a:ext uri="{FF2B5EF4-FFF2-40B4-BE49-F238E27FC236}">
                      <a16:creationId xmlns:a16="http://schemas.microsoft.com/office/drawing/2014/main" id="{39A23A46-0CCD-AEA0-F332-F52433B9CAD1}"/>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2" name="Oval 34">
                  <a:extLst>
                    <a:ext uri="{FF2B5EF4-FFF2-40B4-BE49-F238E27FC236}">
                      <a16:creationId xmlns:a16="http://schemas.microsoft.com/office/drawing/2014/main" id="{B8C4AA6E-2AB0-3F74-7531-EAB2A08FE371}"/>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4" name="Group 36">
              <a:extLst>
                <a:ext uri="{FF2B5EF4-FFF2-40B4-BE49-F238E27FC236}">
                  <a16:creationId xmlns:a16="http://schemas.microsoft.com/office/drawing/2014/main" id="{AB5456B8-9FE0-6ABF-A0FB-99DD40521790}"/>
                </a:ext>
              </a:extLst>
            </p:cNvPr>
            <p:cNvGrpSpPr/>
            <p:nvPr/>
          </p:nvGrpSpPr>
          <p:grpSpPr>
            <a:xfrm rot="20019181">
              <a:off x="3048475" y="4742987"/>
              <a:ext cx="291183" cy="118991"/>
              <a:chOff x="2209800" y="1905000"/>
              <a:chExt cx="2286000" cy="1066800"/>
            </a:xfrm>
          </p:grpSpPr>
          <p:grpSp>
            <p:nvGrpSpPr>
              <p:cNvPr id="663" name="Group 29">
                <a:extLst>
                  <a:ext uri="{FF2B5EF4-FFF2-40B4-BE49-F238E27FC236}">
                    <a16:creationId xmlns:a16="http://schemas.microsoft.com/office/drawing/2014/main" id="{362AF14D-4073-A7E0-ACB6-DFC442BBAF24}"/>
                  </a:ext>
                </a:extLst>
              </p:cNvPr>
              <p:cNvGrpSpPr/>
              <p:nvPr/>
            </p:nvGrpSpPr>
            <p:grpSpPr>
              <a:xfrm>
                <a:off x="2209800" y="1905000"/>
                <a:ext cx="1066800" cy="1066800"/>
                <a:chOff x="990600" y="1905000"/>
                <a:chExt cx="1066800" cy="1066800"/>
              </a:xfrm>
            </p:grpSpPr>
            <p:sp>
              <p:nvSpPr>
                <p:cNvPr id="667" name="&quot;No&quot; Symbol 92">
                  <a:extLst>
                    <a:ext uri="{FF2B5EF4-FFF2-40B4-BE49-F238E27FC236}">
                      <a16:creationId xmlns:a16="http://schemas.microsoft.com/office/drawing/2014/main" id="{D0013EF4-F953-1E65-6E5B-98056AB7FF08}"/>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8" name="Oval 667">
                  <a:extLst>
                    <a:ext uri="{FF2B5EF4-FFF2-40B4-BE49-F238E27FC236}">
                      <a16:creationId xmlns:a16="http://schemas.microsoft.com/office/drawing/2014/main" id="{1E436C8F-6D8A-51BF-01F4-0AD21A4F0FF0}"/>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4" name="Group 32">
                <a:extLst>
                  <a:ext uri="{FF2B5EF4-FFF2-40B4-BE49-F238E27FC236}">
                    <a16:creationId xmlns:a16="http://schemas.microsoft.com/office/drawing/2014/main" id="{03842ED6-593D-FC4A-7486-2753A934B1DE}"/>
                  </a:ext>
                </a:extLst>
              </p:cNvPr>
              <p:cNvGrpSpPr/>
              <p:nvPr/>
            </p:nvGrpSpPr>
            <p:grpSpPr>
              <a:xfrm>
                <a:off x="3429000" y="1905000"/>
                <a:ext cx="1066800" cy="1066800"/>
                <a:chOff x="990600" y="1905000"/>
                <a:chExt cx="1066800" cy="1066800"/>
              </a:xfrm>
            </p:grpSpPr>
            <p:sp>
              <p:nvSpPr>
                <p:cNvPr id="665" name="&quot;No&quot; Symbol 90">
                  <a:extLst>
                    <a:ext uri="{FF2B5EF4-FFF2-40B4-BE49-F238E27FC236}">
                      <a16:creationId xmlns:a16="http://schemas.microsoft.com/office/drawing/2014/main" id="{024D7D7A-5309-70CB-EF8F-116B404C920A}"/>
                    </a:ext>
                  </a:extLst>
                </p:cNvPr>
                <p:cNvSpPr/>
                <p:nvPr/>
              </p:nvSpPr>
              <p:spPr>
                <a:xfrm>
                  <a:off x="990600" y="1905000"/>
                  <a:ext cx="1066800" cy="1066800"/>
                </a:xfrm>
                <a:prstGeom prst="noSmoking">
                  <a:avLst>
                    <a:gd name="adj" fmla="val 10958"/>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6" name="Oval 665">
                  <a:extLst>
                    <a:ext uri="{FF2B5EF4-FFF2-40B4-BE49-F238E27FC236}">
                      <a16:creationId xmlns:a16="http://schemas.microsoft.com/office/drawing/2014/main" id="{A43FA604-5F43-68CE-881A-CC1A9E59648E}"/>
                    </a:ext>
                  </a:extLst>
                </p:cNvPr>
                <p:cNvSpPr/>
                <p:nvPr/>
              </p:nvSpPr>
              <p:spPr>
                <a:xfrm>
                  <a:off x="1219200" y="2209800"/>
                  <a:ext cx="609600" cy="533400"/>
                </a:xfrm>
                <a:prstGeom prst="ellipse">
                  <a:avLst/>
                </a:prstGeom>
                <a:solidFill>
                  <a:srgbClr val="E6A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5" name="Trapezoid 614">
              <a:extLst>
                <a:ext uri="{FF2B5EF4-FFF2-40B4-BE49-F238E27FC236}">
                  <a16:creationId xmlns:a16="http://schemas.microsoft.com/office/drawing/2014/main" id="{85BE72AD-287B-6BFC-141E-BA3B468CE9B1}"/>
                </a:ext>
              </a:extLst>
            </p:cNvPr>
            <p:cNvSpPr/>
            <p:nvPr/>
          </p:nvSpPr>
          <p:spPr>
            <a:xfrm>
              <a:off x="2133600" y="5334000"/>
              <a:ext cx="1209964" cy="914400"/>
            </a:xfrm>
            <a:prstGeom prst="trapezoid">
              <a:avLst>
                <a:gd name="adj" fmla="val 2500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6" name="Group 65">
              <a:extLst>
                <a:ext uri="{FF2B5EF4-FFF2-40B4-BE49-F238E27FC236}">
                  <a16:creationId xmlns:a16="http://schemas.microsoft.com/office/drawing/2014/main" id="{0AE470C6-6948-4C59-71B8-54C877D1EFC4}"/>
                </a:ext>
              </a:extLst>
            </p:cNvPr>
            <p:cNvGrpSpPr/>
            <p:nvPr/>
          </p:nvGrpSpPr>
          <p:grpSpPr>
            <a:xfrm rot="10800000" flipH="1" flipV="1">
              <a:off x="2235200" y="6029036"/>
              <a:ext cx="990600" cy="158496"/>
              <a:chOff x="1447800" y="2040716"/>
              <a:chExt cx="3102900" cy="387950"/>
            </a:xfrm>
          </p:grpSpPr>
          <p:sp>
            <p:nvSpPr>
              <p:cNvPr id="657" name="Diagonal Stripe 656">
                <a:extLst>
                  <a:ext uri="{FF2B5EF4-FFF2-40B4-BE49-F238E27FC236}">
                    <a16:creationId xmlns:a16="http://schemas.microsoft.com/office/drawing/2014/main" id="{3C48F2B3-740D-2E17-BA52-BA59E3E97C2F}"/>
                  </a:ext>
                </a:extLst>
              </p:cNvPr>
              <p:cNvSpPr/>
              <p:nvPr/>
            </p:nvSpPr>
            <p:spPr>
              <a:xfrm>
                <a:off x="1447800" y="2061571"/>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8" name="Diagonal Stripe 657">
                <a:extLst>
                  <a:ext uri="{FF2B5EF4-FFF2-40B4-BE49-F238E27FC236}">
                    <a16:creationId xmlns:a16="http://schemas.microsoft.com/office/drawing/2014/main" id="{57734DBA-C193-C8E9-6680-94EAA95A3A64}"/>
                  </a:ext>
                </a:extLst>
              </p:cNvPr>
              <p:cNvSpPr/>
              <p:nvPr/>
            </p:nvSpPr>
            <p:spPr>
              <a:xfrm>
                <a:off x="1981200" y="2057400"/>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9" name="Diagonal Stripe 658">
                <a:extLst>
                  <a:ext uri="{FF2B5EF4-FFF2-40B4-BE49-F238E27FC236}">
                    <a16:creationId xmlns:a16="http://schemas.microsoft.com/office/drawing/2014/main" id="{4C6BBB94-70E3-E363-0ACC-60BBC3E5E567}"/>
                  </a:ext>
                </a:extLst>
              </p:cNvPr>
              <p:cNvSpPr/>
              <p:nvPr/>
            </p:nvSpPr>
            <p:spPr>
              <a:xfrm>
                <a:off x="2514600" y="2053229"/>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0" name="Diagonal Stripe 659">
                <a:extLst>
                  <a:ext uri="{FF2B5EF4-FFF2-40B4-BE49-F238E27FC236}">
                    <a16:creationId xmlns:a16="http://schemas.microsoft.com/office/drawing/2014/main" id="{00E95EF9-EAC1-A79F-E39C-4F9162FCB55C}"/>
                  </a:ext>
                </a:extLst>
              </p:cNvPr>
              <p:cNvSpPr/>
              <p:nvPr/>
            </p:nvSpPr>
            <p:spPr>
              <a:xfrm>
                <a:off x="3048000" y="2049058"/>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1" name="Diagonal Stripe 660">
                <a:extLst>
                  <a:ext uri="{FF2B5EF4-FFF2-40B4-BE49-F238E27FC236}">
                    <a16:creationId xmlns:a16="http://schemas.microsoft.com/office/drawing/2014/main" id="{38DEDFEE-746E-B531-AE3F-14F8DB388669}"/>
                  </a:ext>
                </a:extLst>
              </p:cNvPr>
              <p:cNvSpPr/>
              <p:nvPr/>
            </p:nvSpPr>
            <p:spPr>
              <a:xfrm>
                <a:off x="3581400" y="2044887"/>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2" name="Diagonal Stripe 661">
                <a:extLst>
                  <a:ext uri="{FF2B5EF4-FFF2-40B4-BE49-F238E27FC236}">
                    <a16:creationId xmlns:a16="http://schemas.microsoft.com/office/drawing/2014/main" id="{6703D753-1674-39B4-EA93-C3FC71BC8159}"/>
                  </a:ext>
                </a:extLst>
              </p:cNvPr>
              <p:cNvSpPr/>
              <p:nvPr/>
            </p:nvSpPr>
            <p:spPr>
              <a:xfrm>
                <a:off x="4114800" y="2040716"/>
                <a:ext cx="435900" cy="367095"/>
              </a:xfrm>
              <a:prstGeom prst="diagStrip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7" name="Group 108">
              <a:extLst>
                <a:ext uri="{FF2B5EF4-FFF2-40B4-BE49-F238E27FC236}">
                  <a16:creationId xmlns:a16="http://schemas.microsoft.com/office/drawing/2014/main" id="{AC6C4587-BCDB-5FAC-C321-3D729B6946AD}"/>
                </a:ext>
              </a:extLst>
            </p:cNvPr>
            <p:cNvGrpSpPr/>
            <p:nvPr/>
          </p:nvGrpSpPr>
          <p:grpSpPr>
            <a:xfrm>
              <a:off x="2209800" y="6172199"/>
              <a:ext cx="1087582" cy="152401"/>
              <a:chOff x="1295400" y="2819400"/>
              <a:chExt cx="1327484" cy="304800"/>
            </a:xfrm>
          </p:grpSpPr>
          <p:grpSp>
            <p:nvGrpSpPr>
              <p:cNvPr id="628" name="Group 86">
                <a:extLst>
                  <a:ext uri="{FF2B5EF4-FFF2-40B4-BE49-F238E27FC236}">
                    <a16:creationId xmlns:a16="http://schemas.microsoft.com/office/drawing/2014/main" id="{9F8E3FF7-0435-3BDA-E5FF-BEB0497710E2}"/>
                  </a:ext>
                </a:extLst>
              </p:cNvPr>
              <p:cNvGrpSpPr/>
              <p:nvPr/>
            </p:nvGrpSpPr>
            <p:grpSpPr>
              <a:xfrm>
                <a:off x="1295400" y="2819400"/>
                <a:ext cx="914400" cy="304800"/>
                <a:chOff x="838200" y="2193636"/>
                <a:chExt cx="2895600" cy="946728"/>
              </a:xfrm>
            </p:grpSpPr>
            <p:grpSp>
              <p:nvGrpSpPr>
                <p:cNvPr id="637" name="Group 69">
                  <a:extLst>
                    <a:ext uri="{FF2B5EF4-FFF2-40B4-BE49-F238E27FC236}">
                      <a16:creationId xmlns:a16="http://schemas.microsoft.com/office/drawing/2014/main" id="{8ADC3D26-A59F-4D9B-B1CA-58F3E46DAE92}"/>
                    </a:ext>
                  </a:extLst>
                </p:cNvPr>
                <p:cNvGrpSpPr/>
                <p:nvPr/>
              </p:nvGrpSpPr>
              <p:grpSpPr>
                <a:xfrm>
                  <a:off x="838200" y="2193636"/>
                  <a:ext cx="381000" cy="930564"/>
                  <a:chOff x="838200" y="2193636"/>
                  <a:chExt cx="381000" cy="930564"/>
                </a:xfrm>
              </p:grpSpPr>
              <p:sp>
                <p:nvSpPr>
                  <p:cNvPr id="654" name="Isosceles Triangle 653">
                    <a:extLst>
                      <a:ext uri="{FF2B5EF4-FFF2-40B4-BE49-F238E27FC236}">
                        <a16:creationId xmlns:a16="http://schemas.microsoft.com/office/drawing/2014/main" id="{A615ACC8-A95B-2CE9-8403-53A0EEE3A5D4}"/>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5" name="Oval 654">
                    <a:extLst>
                      <a:ext uri="{FF2B5EF4-FFF2-40B4-BE49-F238E27FC236}">
                        <a16:creationId xmlns:a16="http://schemas.microsoft.com/office/drawing/2014/main" id="{A1160C79-23B0-FDD5-C016-ED8474DDF539}"/>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Diamond 655">
                    <a:extLst>
                      <a:ext uri="{FF2B5EF4-FFF2-40B4-BE49-F238E27FC236}">
                        <a16:creationId xmlns:a16="http://schemas.microsoft.com/office/drawing/2014/main" id="{88372110-EA38-9527-8951-CB9CB3140FC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8" name="Group 70">
                  <a:extLst>
                    <a:ext uri="{FF2B5EF4-FFF2-40B4-BE49-F238E27FC236}">
                      <a16:creationId xmlns:a16="http://schemas.microsoft.com/office/drawing/2014/main" id="{36C3ECC6-3345-344D-F47C-91611AD8A7AE}"/>
                    </a:ext>
                  </a:extLst>
                </p:cNvPr>
                <p:cNvGrpSpPr/>
                <p:nvPr/>
              </p:nvGrpSpPr>
              <p:grpSpPr>
                <a:xfrm>
                  <a:off x="2133600" y="2209800"/>
                  <a:ext cx="381000" cy="930564"/>
                  <a:chOff x="838200" y="2193636"/>
                  <a:chExt cx="381000" cy="930564"/>
                </a:xfrm>
              </p:grpSpPr>
              <p:sp>
                <p:nvSpPr>
                  <p:cNvPr id="651" name="Isosceles Triangle 650">
                    <a:extLst>
                      <a:ext uri="{FF2B5EF4-FFF2-40B4-BE49-F238E27FC236}">
                        <a16:creationId xmlns:a16="http://schemas.microsoft.com/office/drawing/2014/main" id="{8CAE3C2F-E2F9-F664-217A-83A4850BB1AD}"/>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a:extLst>
                      <a:ext uri="{FF2B5EF4-FFF2-40B4-BE49-F238E27FC236}">
                        <a16:creationId xmlns:a16="http://schemas.microsoft.com/office/drawing/2014/main" id="{DDA6A1A6-7195-96FF-C5EB-E7DB48332478}"/>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Diamond 652">
                    <a:extLst>
                      <a:ext uri="{FF2B5EF4-FFF2-40B4-BE49-F238E27FC236}">
                        <a16:creationId xmlns:a16="http://schemas.microsoft.com/office/drawing/2014/main" id="{88A35ED4-B53D-8649-3BC3-764D794ECDA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9" name="Group 74">
                  <a:extLst>
                    <a:ext uri="{FF2B5EF4-FFF2-40B4-BE49-F238E27FC236}">
                      <a16:creationId xmlns:a16="http://schemas.microsoft.com/office/drawing/2014/main" id="{9C9BEFAA-B6F6-4168-9982-44F871675413}"/>
                    </a:ext>
                  </a:extLst>
                </p:cNvPr>
                <p:cNvGrpSpPr/>
                <p:nvPr/>
              </p:nvGrpSpPr>
              <p:grpSpPr>
                <a:xfrm>
                  <a:off x="1524000" y="2209800"/>
                  <a:ext cx="381000" cy="930564"/>
                  <a:chOff x="838200" y="2193636"/>
                  <a:chExt cx="381000" cy="930564"/>
                </a:xfrm>
              </p:grpSpPr>
              <p:sp>
                <p:nvSpPr>
                  <p:cNvPr id="648" name="Isosceles Triangle 647">
                    <a:extLst>
                      <a:ext uri="{FF2B5EF4-FFF2-40B4-BE49-F238E27FC236}">
                        <a16:creationId xmlns:a16="http://schemas.microsoft.com/office/drawing/2014/main" id="{C185FD49-2DC2-C643-2B1A-DEC337363679}"/>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a:extLst>
                      <a:ext uri="{FF2B5EF4-FFF2-40B4-BE49-F238E27FC236}">
                        <a16:creationId xmlns:a16="http://schemas.microsoft.com/office/drawing/2014/main" id="{D6E05E4E-FCB2-C429-C00B-EEFF2E907642}"/>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Diamond 649">
                    <a:extLst>
                      <a:ext uri="{FF2B5EF4-FFF2-40B4-BE49-F238E27FC236}">
                        <a16:creationId xmlns:a16="http://schemas.microsoft.com/office/drawing/2014/main" id="{8C107E19-3074-754C-0A15-931C8320E601}"/>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0" name="Group 78">
                  <a:extLst>
                    <a:ext uri="{FF2B5EF4-FFF2-40B4-BE49-F238E27FC236}">
                      <a16:creationId xmlns:a16="http://schemas.microsoft.com/office/drawing/2014/main" id="{AD7A7C48-B60E-0F46-26EC-C662F7D9C6B2}"/>
                    </a:ext>
                  </a:extLst>
                </p:cNvPr>
                <p:cNvGrpSpPr/>
                <p:nvPr/>
              </p:nvGrpSpPr>
              <p:grpSpPr>
                <a:xfrm>
                  <a:off x="2667000" y="2209800"/>
                  <a:ext cx="381000" cy="930564"/>
                  <a:chOff x="838200" y="2193636"/>
                  <a:chExt cx="381000" cy="930564"/>
                </a:xfrm>
              </p:grpSpPr>
              <p:sp>
                <p:nvSpPr>
                  <p:cNvPr id="645" name="Isosceles Triangle 644">
                    <a:extLst>
                      <a:ext uri="{FF2B5EF4-FFF2-40B4-BE49-F238E27FC236}">
                        <a16:creationId xmlns:a16="http://schemas.microsoft.com/office/drawing/2014/main" id="{2AB737A0-E018-5E24-784C-6CD1E8662E10}"/>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a:extLst>
                      <a:ext uri="{FF2B5EF4-FFF2-40B4-BE49-F238E27FC236}">
                        <a16:creationId xmlns:a16="http://schemas.microsoft.com/office/drawing/2014/main" id="{1AEB7ACF-2678-CE69-70DF-03B836C09B10}"/>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Diamond 646">
                    <a:extLst>
                      <a:ext uri="{FF2B5EF4-FFF2-40B4-BE49-F238E27FC236}">
                        <a16:creationId xmlns:a16="http://schemas.microsoft.com/office/drawing/2014/main" id="{7B2F7610-62EE-91CF-C3B4-EE7656BFEB52}"/>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1" name="Group 82">
                  <a:extLst>
                    <a:ext uri="{FF2B5EF4-FFF2-40B4-BE49-F238E27FC236}">
                      <a16:creationId xmlns:a16="http://schemas.microsoft.com/office/drawing/2014/main" id="{C6457B33-12C3-8F66-229C-90CD425A1781}"/>
                    </a:ext>
                  </a:extLst>
                </p:cNvPr>
                <p:cNvGrpSpPr/>
                <p:nvPr/>
              </p:nvGrpSpPr>
              <p:grpSpPr>
                <a:xfrm>
                  <a:off x="3352800" y="2209800"/>
                  <a:ext cx="381000" cy="930564"/>
                  <a:chOff x="838200" y="2193636"/>
                  <a:chExt cx="381000" cy="930564"/>
                </a:xfrm>
              </p:grpSpPr>
              <p:sp>
                <p:nvSpPr>
                  <p:cNvPr id="642" name="Isosceles Triangle 641">
                    <a:extLst>
                      <a:ext uri="{FF2B5EF4-FFF2-40B4-BE49-F238E27FC236}">
                        <a16:creationId xmlns:a16="http://schemas.microsoft.com/office/drawing/2014/main" id="{E526931A-87A1-3AB4-C7B5-C940D6BC5108}"/>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a:extLst>
                      <a:ext uri="{FF2B5EF4-FFF2-40B4-BE49-F238E27FC236}">
                        <a16:creationId xmlns:a16="http://schemas.microsoft.com/office/drawing/2014/main" id="{ACFFCF35-65E5-605B-EE7E-5C55B25EED5F}"/>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Diamond 643">
                    <a:extLst>
                      <a:ext uri="{FF2B5EF4-FFF2-40B4-BE49-F238E27FC236}">
                        <a16:creationId xmlns:a16="http://schemas.microsoft.com/office/drawing/2014/main" id="{C247063F-79BC-7C78-F888-7BFDA3004EF7}"/>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9" name="Group 69">
                <a:extLst>
                  <a:ext uri="{FF2B5EF4-FFF2-40B4-BE49-F238E27FC236}">
                    <a16:creationId xmlns:a16="http://schemas.microsoft.com/office/drawing/2014/main" id="{D61731AA-6F2B-4837-28D0-2263A1B3CA52}"/>
                  </a:ext>
                </a:extLst>
              </p:cNvPr>
              <p:cNvGrpSpPr/>
              <p:nvPr/>
            </p:nvGrpSpPr>
            <p:grpSpPr>
              <a:xfrm>
                <a:off x="2286000" y="2819400"/>
                <a:ext cx="120316" cy="299596"/>
                <a:chOff x="838200" y="2193636"/>
                <a:chExt cx="381000" cy="930564"/>
              </a:xfrm>
            </p:grpSpPr>
            <p:sp>
              <p:nvSpPr>
                <p:cNvPr id="634" name="Isosceles Triangle 633">
                  <a:extLst>
                    <a:ext uri="{FF2B5EF4-FFF2-40B4-BE49-F238E27FC236}">
                      <a16:creationId xmlns:a16="http://schemas.microsoft.com/office/drawing/2014/main" id="{5CEAADD2-4ACB-724E-D2E7-390F78E20259}"/>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a:extLst>
                    <a:ext uri="{FF2B5EF4-FFF2-40B4-BE49-F238E27FC236}">
                      <a16:creationId xmlns:a16="http://schemas.microsoft.com/office/drawing/2014/main" id="{938E092F-BA04-5665-B2C5-56D4C62CD14C}"/>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Diamond 635">
                  <a:extLst>
                    <a:ext uri="{FF2B5EF4-FFF2-40B4-BE49-F238E27FC236}">
                      <a16:creationId xmlns:a16="http://schemas.microsoft.com/office/drawing/2014/main" id="{47BF9969-EEE1-3B3B-6E25-8B56271B619D}"/>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0" name="Group 74">
                <a:extLst>
                  <a:ext uri="{FF2B5EF4-FFF2-40B4-BE49-F238E27FC236}">
                    <a16:creationId xmlns:a16="http://schemas.microsoft.com/office/drawing/2014/main" id="{37313FF5-10B4-410D-A298-8E58E3CFEE25}"/>
                  </a:ext>
                </a:extLst>
              </p:cNvPr>
              <p:cNvGrpSpPr/>
              <p:nvPr/>
            </p:nvGrpSpPr>
            <p:grpSpPr>
              <a:xfrm>
                <a:off x="2502568" y="2824604"/>
                <a:ext cx="120316" cy="299596"/>
                <a:chOff x="838200" y="2193636"/>
                <a:chExt cx="381000" cy="930564"/>
              </a:xfrm>
            </p:grpSpPr>
            <p:sp>
              <p:nvSpPr>
                <p:cNvPr id="631" name="Isosceles Triangle 630">
                  <a:extLst>
                    <a:ext uri="{FF2B5EF4-FFF2-40B4-BE49-F238E27FC236}">
                      <a16:creationId xmlns:a16="http://schemas.microsoft.com/office/drawing/2014/main" id="{67BFE418-F047-7B50-C249-0B9C31CF50E3}"/>
                    </a:ext>
                  </a:extLst>
                </p:cNvPr>
                <p:cNvSpPr/>
                <p:nvPr/>
              </p:nvSpPr>
              <p:spPr>
                <a:xfrm>
                  <a:off x="838200" y="2438400"/>
                  <a:ext cx="381000" cy="685800"/>
                </a:xfrm>
                <a:prstGeom prst="triangl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a:extLst>
                    <a:ext uri="{FF2B5EF4-FFF2-40B4-BE49-F238E27FC236}">
                      <a16:creationId xmlns:a16="http://schemas.microsoft.com/office/drawing/2014/main" id="{6FD4764C-8B1B-D864-F875-A79FB5ADEC5D}"/>
                    </a:ext>
                  </a:extLst>
                </p:cNvPr>
                <p:cNvSpPr/>
                <p:nvPr/>
              </p:nvSpPr>
              <p:spPr>
                <a:xfrm>
                  <a:off x="872836" y="2193636"/>
                  <a:ext cx="327891" cy="397164"/>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Diamond 632">
                  <a:extLst>
                    <a:ext uri="{FF2B5EF4-FFF2-40B4-BE49-F238E27FC236}">
                      <a16:creationId xmlns:a16="http://schemas.microsoft.com/office/drawing/2014/main" id="{FBCB5779-C56D-06D3-D9E9-DA00436600DF}"/>
                    </a:ext>
                  </a:extLst>
                </p:cNvPr>
                <p:cNvSpPr/>
                <p:nvPr/>
              </p:nvSpPr>
              <p:spPr>
                <a:xfrm>
                  <a:off x="960582" y="2225964"/>
                  <a:ext cx="129309" cy="332509"/>
                </a:xfrm>
                <a:prstGeom prst="diamond">
                  <a:avLst/>
                </a:prstGeom>
                <a:solidFill>
                  <a:srgbClr val="FFC000"/>
                </a:solidFill>
                <a:ln>
                  <a:solidFill>
                    <a:srgbClr val="E6A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18" name="Oval 617">
              <a:extLst>
                <a:ext uri="{FF2B5EF4-FFF2-40B4-BE49-F238E27FC236}">
                  <a16:creationId xmlns:a16="http://schemas.microsoft.com/office/drawing/2014/main" id="{F36F2868-5223-2E2B-DDBF-E1D66E3866F3}"/>
                </a:ext>
              </a:extLst>
            </p:cNvPr>
            <p:cNvSpPr/>
            <p:nvPr/>
          </p:nvSpPr>
          <p:spPr>
            <a:xfrm>
              <a:off x="2362200" y="3276600"/>
              <a:ext cx="742263" cy="10924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9" name="Round Diagonal Corner Rectangle 15">
              <a:extLst>
                <a:ext uri="{FF2B5EF4-FFF2-40B4-BE49-F238E27FC236}">
                  <a16:creationId xmlns:a16="http://schemas.microsoft.com/office/drawing/2014/main" id="{41877537-FE75-615F-FA27-B6E9828918B9}"/>
                </a:ext>
              </a:extLst>
            </p:cNvPr>
            <p:cNvSpPr/>
            <p:nvPr/>
          </p:nvSpPr>
          <p:spPr>
            <a:xfrm rot="1115382">
              <a:off x="2559119" y="3208572"/>
              <a:ext cx="590862" cy="376003"/>
            </a:xfrm>
            <a:prstGeom prst="round2DiagRect">
              <a:avLst>
                <a:gd name="adj1" fmla="val 0"/>
                <a:gd name="adj2" fmla="val 31459"/>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Round Diagonal Corner Rectangle 14">
              <a:extLst>
                <a:ext uri="{FF2B5EF4-FFF2-40B4-BE49-F238E27FC236}">
                  <a16:creationId xmlns:a16="http://schemas.microsoft.com/office/drawing/2014/main" id="{9429CC6C-32E0-BC15-7612-5F8C11C741A2}"/>
                </a:ext>
              </a:extLst>
            </p:cNvPr>
            <p:cNvSpPr/>
            <p:nvPr/>
          </p:nvSpPr>
          <p:spPr>
            <a:xfrm rot="19484512">
              <a:off x="2300741" y="3224406"/>
              <a:ext cx="452992" cy="332988"/>
            </a:xfrm>
            <a:prstGeom prst="round2DiagRect">
              <a:avLst>
                <a:gd name="adj1" fmla="val 50000"/>
                <a:gd name="adj2" fmla="val 17120"/>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1" name="Group 110">
              <a:extLst>
                <a:ext uri="{FF2B5EF4-FFF2-40B4-BE49-F238E27FC236}">
                  <a16:creationId xmlns:a16="http://schemas.microsoft.com/office/drawing/2014/main" id="{83C0C3D0-17AC-5EFF-FA7B-6C67F7399B50}"/>
                </a:ext>
              </a:extLst>
            </p:cNvPr>
            <p:cNvGrpSpPr/>
            <p:nvPr/>
          </p:nvGrpSpPr>
          <p:grpSpPr>
            <a:xfrm>
              <a:off x="2362200" y="3505200"/>
              <a:ext cx="762000" cy="228600"/>
              <a:chOff x="1600200" y="1219200"/>
              <a:chExt cx="838200" cy="228600"/>
            </a:xfrm>
          </p:grpSpPr>
          <p:sp>
            <p:nvSpPr>
              <p:cNvPr id="626" name="Rectangle 16">
                <a:extLst>
                  <a:ext uri="{FF2B5EF4-FFF2-40B4-BE49-F238E27FC236}">
                    <a16:creationId xmlns:a16="http://schemas.microsoft.com/office/drawing/2014/main" id="{6B76CCD2-4BC1-F658-56D5-68C26192092D}"/>
                  </a:ext>
                </a:extLst>
              </p:cNvPr>
              <p:cNvSpPr/>
              <p:nvPr/>
            </p:nvSpPr>
            <p:spPr>
              <a:xfrm>
                <a:off x="1600200" y="1219200"/>
                <a:ext cx="838200" cy="152400"/>
              </a:xfrm>
              <a:prstGeom prst="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Double Wave 626">
                <a:extLst>
                  <a:ext uri="{FF2B5EF4-FFF2-40B4-BE49-F238E27FC236}">
                    <a16:creationId xmlns:a16="http://schemas.microsoft.com/office/drawing/2014/main" id="{9DCC2889-C0A1-076E-DD99-567D0F00AF8A}"/>
                  </a:ext>
                </a:extLst>
              </p:cNvPr>
              <p:cNvSpPr/>
              <p:nvPr/>
            </p:nvSpPr>
            <p:spPr>
              <a:xfrm>
                <a:off x="1600200" y="1295400"/>
                <a:ext cx="838200" cy="152400"/>
              </a:xfrm>
              <a:prstGeom prst="doubleWave">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2" name="Oval 621">
              <a:extLst>
                <a:ext uri="{FF2B5EF4-FFF2-40B4-BE49-F238E27FC236}">
                  <a16:creationId xmlns:a16="http://schemas.microsoft.com/office/drawing/2014/main" id="{F276C5E4-D09B-B382-10A7-41DF85A4FB7D}"/>
                </a:ext>
              </a:extLst>
            </p:cNvPr>
            <p:cNvSpPr/>
            <p:nvPr/>
          </p:nvSpPr>
          <p:spPr>
            <a:xfrm>
              <a:off x="2514600" y="3124200"/>
              <a:ext cx="304800" cy="304800"/>
            </a:xfrm>
            <a:prstGeom prst="ellipse">
              <a:avLst/>
            </a:prstGeom>
            <a:solidFill>
              <a:srgbClr val="3E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Rounded Rectangle 48">
              <a:extLst>
                <a:ext uri="{FF2B5EF4-FFF2-40B4-BE49-F238E27FC236}">
                  <a16:creationId xmlns:a16="http://schemas.microsoft.com/office/drawing/2014/main" id="{DF207CB4-8109-2CCB-0B26-04207036D4E2}"/>
                </a:ext>
              </a:extLst>
            </p:cNvPr>
            <p:cNvSpPr/>
            <p:nvPr/>
          </p:nvSpPr>
          <p:spPr>
            <a:xfrm>
              <a:off x="2286000" y="5334000"/>
              <a:ext cx="9144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Rounded Rectangle 49">
              <a:extLst>
                <a:ext uri="{FF2B5EF4-FFF2-40B4-BE49-F238E27FC236}">
                  <a16:creationId xmlns:a16="http://schemas.microsoft.com/office/drawing/2014/main" id="{DD6AB312-9E22-BBA9-B926-4FB81AE55AE1}"/>
                </a:ext>
              </a:extLst>
            </p:cNvPr>
            <p:cNvSpPr/>
            <p:nvPr/>
          </p:nvSpPr>
          <p:spPr>
            <a:xfrm rot="20780584">
              <a:off x="3091513" y="5417062"/>
              <a:ext cx="103747" cy="381000"/>
            </a:xfrm>
            <a:prstGeom prst="roundRect">
              <a:avLst>
                <a:gd name="adj" fmla="val 40910"/>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Rounded Rectangle 50">
              <a:extLst>
                <a:ext uri="{FF2B5EF4-FFF2-40B4-BE49-F238E27FC236}">
                  <a16:creationId xmlns:a16="http://schemas.microsoft.com/office/drawing/2014/main" id="{8F84F458-EC05-A9CE-B878-FEE7D616E37B}"/>
                </a:ext>
              </a:extLst>
            </p:cNvPr>
            <p:cNvSpPr/>
            <p:nvPr/>
          </p:nvSpPr>
          <p:spPr>
            <a:xfrm>
              <a:off x="2971800" y="5334000"/>
              <a:ext cx="228600" cy="152400"/>
            </a:xfrm>
            <a:prstGeom prst="roundRect">
              <a:avLst/>
            </a:prstGeom>
            <a:solidFill>
              <a:srgbClr val="E6A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5" name="Group 684">
            <a:extLst>
              <a:ext uri="{FF2B5EF4-FFF2-40B4-BE49-F238E27FC236}">
                <a16:creationId xmlns:a16="http://schemas.microsoft.com/office/drawing/2014/main" id="{8CDAF6BC-EF98-FD4F-8DEE-9C0484A35F58}"/>
              </a:ext>
            </a:extLst>
          </p:cNvPr>
          <p:cNvGrpSpPr/>
          <p:nvPr/>
        </p:nvGrpSpPr>
        <p:grpSpPr>
          <a:xfrm>
            <a:off x="9793891" y="4203205"/>
            <a:ext cx="971498" cy="2279282"/>
            <a:chOff x="1600200" y="4114800"/>
            <a:chExt cx="1981200" cy="4648200"/>
          </a:xfrm>
        </p:grpSpPr>
        <p:grpSp>
          <p:nvGrpSpPr>
            <p:cNvPr id="686" name="Group 285">
              <a:extLst>
                <a:ext uri="{FF2B5EF4-FFF2-40B4-BE49-F238E27FC236}">
                  <a16:creationId xmlns:a16="http://schemas.microsoft.com/office/drawing/2014/main" id="{A9E90306-668F-9722-0453-964F569C900A}"/>
                </a:ext>
              </a:extLst>
            </p:cNvPr>
            <p:cNvGrpSpPr/>
            <p:nvPr/>
          </p:nvGrpSpPr>
          <p:grpSpPr>
            <a:xfrm rot="17194410">
              <a:off x="2602773" y="8085383"/>
              <a:ext cx="509454" cy="722914"/>
              <a:chOff x="4934260" y="5008578"/>
              <a:chExt cx="373811" cy="553131"/>
            </a:xfrm>
          </p:grpSpPr>
          <p:sp>
            <p:nvSpPr>
              <p:cNvPr id="709" name="Oval 708">
                <a:extLst>
                  <a:ext uri="{FF2B5EF4-FFF2-40B4-BE49-F238E27FC236}">
                    <a16:creationId xmlns:a16="http://schemas.microsoft.com/office/drawing/2014/main" id="{7B45ED76-C544-65A0-7663-F48E33AF72E4}"/>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0" name="Oval 709">
                <a:extLst>
                  <a:ext uri="{FF2B5EF4-FFF2-40B4-BE49-F238E27FC236}">
                    <a16:creationId xmlns:a16="http://schemas.microsoft.com/office/drawing/2014/main" id="{73A652FE-B79D-A475-6A7D-B8E164DE08B5}"/>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7" name="Group 284">
              <a:extLst>
                <a:ext uri="{FF2B5EF4-FFF2-40B4-BE49-F238E27FC236}">
                  <a16:creationId xmlns:a16="http://schemas.microsoft.com/office/drawing/2014/main" id="{1F8F7CD5-6135-A160-1A9C-A2D1F30C51D3}"/>
                </a:ext>
              </a:extLst>
            </p:cNvPr>
            <p:cNvGrpSpPr/>
            <p:nvPr/>
          </p:nvGrpSpPr>
          <p:grpSpPr>
            <a:xfrm>
              <a:off x="2057400" y="8077200"/>
              <a:ext cx="533400" cy="685800"/>
              <a:chOff x="4934260" y="5008578"/>
              <a:chExt cx="373811" cy="553131"/>
            </a:xfrm>
          </p:grpSpPr>
          <p:sp>
            <p:nvSpPr>
              <p:cNvPr id="707" name="Oval 706">
                <a:extLst>
                  <a:ext uri="{FF2B5EF4-FFF2-40B4-BE49-F238E27FC236}">
                    <a16:creationId xmlns:a16="http://schemas.microsoft.com/office/drawing/2014/main" id="{E7F58B77-EB11-DAAC-0A5F-A89A742F205B}"/>
                  </a:ext>
                </a:extLst>
              </p:cNvPr>
              <p:cNvSpPr/>
              <p:nvPr/>
            </p:nvSpPr>
            <p:spPr>
              <a:xfrm rot="2385655">
                <a:off x="4934260" y="5008578"/>
                <a:ext cx="373811" cy="553131"/>
              </a:xfrm>
              <a:prstGeom prst="ellipse">
                <a:avLst/>
              </a:prstGeom>
              <a:solidFill>
                <a:srgbClr val="BD83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Oval 707">
                <a:extLst>
                  <a:ext uri="{FF2B5EF4-FFF2-40B4-BE49-F238E27FC236}">
                    <a16:creationId xmlns:a16="http://schemas.microsoft.com/office/drawing/2014/main" id="{E22A5C7B-8EC9-7AF8-F0E3-3A86167DCA8B}"/>
                  </a:ext>
                </a:extLst>
              </p:cNvPr>
              <p:cNvSpPr/>
              <p:nvPr/>
            </p:nvSpPr>
            <p:spPr>
              <a:xfrm rot="2385655">
                <a:off x="4958925" y="5096340"/>
                <a:ext cx="348365" cy="3827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8" name="Group 11">
              <a:extLst>
                <a:ext uri="{FF2B5EF4-FFF2-40B4-BE49-F238E27FC236}">
                  <a16:creationId xmlns:a16="http://schemas.microsoft.com/office/drawing/2014/main" id="{6E959253-BABD-1FE0-4C53-D9452B2AA894}"/>
                </a:ext>
              </a:extLst>
            </p:cNvPr>
            <p:cNvGrpSpPr/>
            <p:nvPr/>
          </p:nvGrpSpPr>
          <p:grpSpPr>
            <a:xfrm>
              <a:off x="1600200" y="5638800"/>
              <a:ext cx="1981200" cy="2743200"/>
              <a:chOff x="4419600" y="2060454"/>
              <a:chExt cx="3045502" cy="4187946"/>
            </a:xfrm>
          </p:grpSpPr>
          <p:sp>
            <p:nvSpPr>
              <p:cNvPr id="698" name="Oval 697">
                <a:extLst>
                  <a:ext uri="{FF2B5EF4-FFF2-40B4-BE49-F238E27FC236}">
                    <a16:creationId xmlns:a16="http://schemas.microsoft.com/office/drawing/2014/main" id="{20A9BA23-9364-35EE-2FD4-E68FD9D58A14}"/>
                  </a:ext>
                </a:extLst>
              </p:cNvPr>
              <p:cNvSpPr/>
              <p:nvPr/>
            </p:nvSpPr>
            <p:spPr>
              <a:xfrm>
                <a:off x="6890479" y="3785016"/>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Oval 698">
                <a:extLst>
                  <a:ext uri="{FF2B5EF4-FFF2-40B4-BE49-F238E27FC236}">
                    <a16:creationId xmlns:a16="http://schemas.microsoft.com/office/drawing/2014/main" id="{D1D94FC1-E682-5EAC-C496-0F2189FF786A}"/>
                  </a:ext>
                </a:extLst>
              </p:cNvPr>
              <p:cNvSpPr/>
              <p:nvPr/>
            </p:nvSpPr>
            <p:spPr>
              <a:xfrm>
                <a:off x="4419600" y="3810000"/>
                <a:ext cx="574623" cy="8444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Trapezoid 699">
                <a:extLst>
                  <a:ext uri="{FF2B5EF4-FFF2-40B4-BE49-F238E27FC236}">
                    <a16:creationId xmlns:a16="http://schemas.microsoft.com/office/drawing/2014/main" id="{974B1B99-7BAD-B885-8FF6-FB03477ABD0D}"/>
                  </a:ext>
                </a:extLst>
              </p:cNvPr>
              <p:cNvSpPr/>
              <p:nvPr/>
            </p:nvSpPr>
            <p:spPr>
              <a:xfrm rot="20102191">
                <a:off x="6267526" y="2091421"/>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Trapezoid 700">
                <a:extLst>
                  <a:ext uri="{FF2B5EF4-FFF2-40B4-BE49-F238E27FC236}">
                    <a16:creationId xmlns:a16="http://schemas.microsoft.com/office/drawing/2014/main" id="{15113704-7129-6957-5499-18865B68D758}"/>
                  </a:ext>
                </a:extLst>
              </p:cNvPr>
              <p:cNvSpPr/>
              <p:nvPr/>
            </p:nvSpPr>
            <p:spPr>
              <a:xfrm rot="1327004">
                <a:off x="4648115" y="2060454"/>
                <a:ext cx="990600" cy="2115430"/>
              </a:xfrm>
              <a:prstGeom prst="trapezoid">
                <a:avLst>
                  <a:gd name="adj" fmla="val 34133"/>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2" name="Trapezoid 701">
                <a:extLst>
                  <a:ext uri="{FF2B5EF4-FFF2-40B4-BE49-F238E27FC236}">
                    <a16:creationId xmlns:a16="http://schemas.microsoft.com/office/drawing/2014/main" id="{76857D56-4BF2-FC30-6A8A-4799795131D8}"/>
                  </a:ext>
                </a:extLst>
              </p:cNvPr>
              <p:cNvSpPr/>
              <p:nvPr/>
            </p:nvSpPr>
            <p:spPr>
              <a:xfrm>
                <a:off x="4876800" y="2133600"/>
                <a:ext cx="2133600" cy="4114800"/>
              </a:xfrm>
              <a:prstGeom prst="trapezoid">
                <a:avLst/>
              </a:prstGeom>
              <a:solidFill>
                <a:srgbClr val="C7AD9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Isosceles Triangle 702">
                <a:extLst>
                  <a:ext uri="{FF2B5EF4-FFF2-40B4-BE49-F238E27FC236}">
                    <a16:creationId xmlns:a16="http://schemas.microsoft.com/office/drawing/2014/main" id="{87EB4667-F914-EE4A-FBA6-D1678C87B498}"/>
                  </a:ext>
                </a:extLst>
              </p:cNvPr>
              <p:cNvSpPr/>
              <p:nvPr/>
            </p:nvSpPr>
            <p:spPr>
              <a:xfrm rot="10800000">
                <a:off x="5638800" y="2133600"/>
                <a:ext cx="6096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Rectangle 703">
                <a:extLst>
                  <a:ext uri="{FF2B5EF4-FFF2-40B4-BE49-F238E27FC236}">
                    <a16:creationId xmlns:a16="http://schemas.microsoft.com/office/drawing/2014/main" id="{327E2637-06DB-70BB-2645-66AC7EA0F9B4}"/>
                  </a:ext>
                </a:extLst>
              </p:cNvPr>
              <p:cNvSpPr/>
              <p:nvPr/>
            </p:nvSpPr>
            <p:spPr>
              <a:xfrm>
                <a:off x="5181600" y="4419600"/>
                <a:ext cx="15240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Trapezoid 704">
                <a:extLst>
                  <a:ext uri="{FF2B5EF4-FFF2-40B4-BE49-F238E27FC236}">
                    <a16:creationId xmlns:a16="http://schemas.microsoft.com/office/drawing/2014/main" id="{12BC3667-9DBC-DFB2-0668-0B5251ACEAD3}"/>
                  </a:ext>
                </a:extLst>
              </p:cNvPr>
              <p:cNvSpPr/>
              <p:nvPr/>
            </p:nvSpPr>
            <p:spPr>
              <a:xfrm rot="366654" flipH="1">
                <a:off x="4944218" y="2084003"/>
                <a:ext cx="706763" cy="3877254"/>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 name="Trapezoid 705">
                <a:extLst>
                  <a:ext uri="{FF2B5EF4-FFF2-40B4-BE49-F238E27FC236}">
                    <a16:creationId xmlns:a16="http://schemas.microsoft.com/office/drawing/2014/main" id="{9FD33CDE-4DE9-B5E1-0D98-2FB80ED03344}"/>
                  </a:ext>
                </a:extLst>
              </p:cNvPr>
              <p:cNvSpPr/>
              <p:nvPr/>
            </p:nvSpPr>
            <p:spPr>
              <a:xfrm rot="21233346">
                <a:off x="6224662" y="2067736"/>
                <a:ext cx="706763" cy="3886573"/>
              </a:xfrm>
              <a:prstGeom prst="trapezoid">
                <a:avLst>
                  <a:gd name="adj" fmla="val 34133"/>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9" name="Rounded Rectangle 6">
              <a:extLst>
                <a:ext uri="{FF2B5EF4-FFF2-40B4-BE49-F238E27FC236}">
                  <a16:creationId xmlns:a16="http://schemas.microsoft.com/office/drawing/2014/main" id="{DA4CA9FD-6509-28D9-8667-BEACEDAA6AD2}"/>
                </a:ext>
              </a:extLst>
            </p:cNvPr>
            <p:cNvSpPr/>
            <p:nvPr/>
          </p:nvSpPr>
          <p:spPr>
            <a:xfrm>
              <a:off x="19812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Rounded Rectangle 7">
              <a:extLst>
                <a:ext uri="{FF2B5EF4-FFF2-40B4-BE49-F238E27FC236}">
                  <a16:creationId xmlns:a16="http://schemas.microsoft.com/office/drawing/2014/main" id="{0865B943-8DCC-740E-220D-1503499AD241}"/>
                </a:ext>
              </a:extLst>
            </p:cNvPr>
            <p:cNvSpPr/>
            <p:nvPr/>
          </p:nvSpPr>
          <p:spPr>
            <a:xfrm>
              <a:off x="2895600" y="4572000"/>
              <a:ext cx="304800" cy="8382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Round Diagonal Corner Rectangle 8">
              <a:extLst>
                <a:ext uri="{FF2B5EF4-FFF2-40B4-BE49-F238E27FC236}">
                  <a16:creationId xmlns:a16="http://schemas.microsoft.com/office/drawing/2014/main" id="{B10B84A0-832C-DF06-514B-B4EECF5B6F4E}"/>
                </a:ext>
              </a:extLst>
            </p:cNvPr>
            <p:cNvSpPr/>
            <p:nvPr/>
          </p:nvSpPr>
          <p:spPr>
            <a:xfrm>
              <a:off x="1981200" y="4114800"/>
              <a:ext cx="838200" cy="533400"/>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Round Diagonal Corner Rectangle 9">
              <a:extLst>
                <a:ext uri="{FF2B5EF4-FFF2-40B4-BE49-F238E27FC236}">
                  <a16:creationId xmlns:a16="http://schemas.microsoft.com/office/drawing/2014/main" id="{8ABFF9F7-CACA-16B8-FCC7-23CC3B78F076}"/>
                </a:ext>
              </a:extLst>
            </p:cNvPr>
            <p:cNvSpPr/>
            <p:nvPr/>
          </p:nvSpPr>
          <p:spPr>
            <a:xfrm rot="1987108">
              <a:off x="2363632" y="4148057"/>
              <a:ext cx="838200" cy="533400"/>
            </a:xfrm>
            <a:prstGeom prst="round2DiagRect">
              <a:avLst>
                <a:gd name="adj1" fmla="val 50000"/>
                <a:gd name="adj2" fmla="val 31459"/>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Oval 692">
              <a:extLst>
                <a:ext uri="{FF2B5EF4-FFF2-40B4-BE49-F238E27FC236}">
                  <a16:creationId xmlns:a16="http://schemas.microsoft.com/office/drawing/2014/main" id="{54EB336E-F62E-26E7-2D4C-EB0C777136BE}"/>
                </a:ext>
              </a:extLst>
            </p:cNvPr>
            <p:cNvSpPr/>
            <p:nvPr/>
          </p:nvSpPr>
          <p:spPr>
            <a:xfrm>
              <a:off x="2057400" y="4267200"/>
              <a:ext cx="1052977" cy="15498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ectangle 693">
              <a:extLst>
                <a:ext uri="{FF2B5EF4-FFF2-40B4-BE49-F238E27FC236}">
                  <a16:creationId xmlns:a16="http://schemas.microsoft.com/office/drawing/2014/main" id="{3E75C18E-2051-9469-FC42-8ED78200950F}"/>
                </a:ext>
              </a:extLst>
            </p:cNvPr>
            <p:cNvSpPr/>
            <p:nvPr/>
          </p:nvSpPr>
          <p:spPr>
            <a:xfrm>
              <a:off x="1981200" y="4495800"/>
              <a:ext cx="1219200" cy="228600"/>
            </a:xfrm>
            <a:prstGeom prst="rect">
              <a:avLst/>
            </a:prstGeom>
            <a:solidFill>
              <a:srgbClr val="A16F3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ound Diagonal Corner Rectangle 12">
              <a:extLst>
                <a:ext uri="{FF2B5EF4-FFF2-40B4-BE49-F238E27FC236}">
                  <a16:creationId xmlns:a16="http://schemas.microsoft.com/office/drawing/2014/main" id="{D163F8D3-3A3C-DB68-2147-7BF6CECB35B9}"/>
                </a:ext>
              </a:extLst>
            </p:cNvPr>
            <p:cNvSpPr/>
            <p:nvPr/>
          </p:nvSpPr>
          <p:spPr>
            <a:xfrm rot="230463">
              <a:off x="2143588" y="4356673"/>
              <a:ext cx="406776" cy="311802"/>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ound Diagonal Corner Rectangle 13">
              <a:extLst>
                <a:ext uri="{FF2B5EF4-FFF2-40B4-BE49-F238E27FC236}">
                  <a16:creationId xmlns:a16="http://schemas.microsoft.com/office/drawing/2014/main" id="{C5977F94-0463-CAAE-68B5-A77389D59661}"/>
                </a:ext>
              </a:extLst>
            </p:cNvPr>
            <p:cNvSpPr/>
            <p:nvPr/>
          </p:nvSpPr>
          <p:spPr>
            <a:xfrm rot="4458807">
              <a:off x="2567941" y="4213145"/>
              <a:ext cx="356879" cy="410207"/>
            </a:xfrm>
            <a:prstGeom prst="round2DiagRect">
              <a:avLst>
                <a:gd name="adj1" fmla="val 50000"/>
                <a:gd name="adj2" fmla="val 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ounded Rectangle 14">
              <a:extLst>
                <a:ext uri="{FF2B5EF4-FFF2-40B4-BE49-F238E27FC236}">
                  <a16:creationId xmlns:a16="http://schemas.microsoft.com/office/drawing/2014/main" id="{A22A95A9-ED3A-A646-E2A2-65877D3854BB}"/>
                </a:ext>
              </a:extLst>
            </p:cNvPr>
            <p:cNvSpPr/>
            <p:nvPr/>
          </p:nvSpPr>
          <p:spPr>
            <a:xfrm rot="16200000">
              <a:off x="2324100" y="4000500"/>
              <a:ext cx="304800" cy="68580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1" name="Group 710">
            <a:extLst>
              <a:ext uri="{FF2B5EF4-FFF2-40B4-BE49-F238E27FC236}">
                <a16:creationId xmlns:a16="http://schemas.microsoft.com/office/drawing/2014/main" id="{5A7A8D14-C82D-F01F-3FE5-266B59FB6EA1}"/>
              </a:ext>
            </a:extLst>
          </p:cNvPr>
          <p:cNvGrpSpPr/>
          <p:nvPr/>
        </p:nvGrpSpPr>
        <p:grpSpPr>
          <a:xfrm>
            <a:off x="6071072" y="3990794"/>
            <a:ext cx="935585" cy="2574955"/>
            <a:chOff x="3464143" y="1066800"/>
            <a:chExt cx="1525391" cy="3766449"/>
          </a:xfrm>
        </p:grpSpPr>
        <p:grpSp>
          <p:nvGrpSpPr>
            <p:cNvPr id="712" name="Group 49">
              <a:extLst>
                <a:ext uri="{FF2B5EF4-FFF2-40B4-BE49-F238E27FC236}">
                  <a16:creationId xmlns:a16="http://schemas.microsoft.com/office/drawing/2014/main" id="{46942268-F0D9-5311-8575-BF829A7FA7B6}"/>
                </a:ext>
              </a:extLst>
            </p:cNvPr>
            <p:cNvGrpSpPr/>
            <p:nvPr/>
          </p:nvGrpSpPr>
          <p:grpSpPr>
            <a:xfrm rot="9550070">
              <a:off x="4213978" y="4219465"/>
              <a:ext cx="304800" cy="613784"/>
              <a:chOff x="1295400" y="4546730"/>
              <a:chExt cx="409568" cy="689984"/>
            </a:xfrm>
          </p:grpSpPr>
          <p:sp>
            <p:nvSpPr>
              <p:cNvPr id="760" name="Oval 759">
                <a:extLst>
                  <a:ext uri="{FF2B5EF4-FFF2-40B4-BE49-F238E27FC236}">
                    <a16:creationId xmlns:a16="http://schemas.microsoft.com/office/drawing/2014/main" id="{2F2A7704-D595-87FE-0EDD-62003B053641}"/>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Oval 760">
                <a:extLst>
                  <a:ext uri="{FF2B5EF4-FFF2-40B4-BE49-F238E27FC236}">
                    <a16:creationId xmlns:a16="http://schemas.microsoft.com/office/drawing/2014/main" id="{EF2D9C4B-B0F8-58FE-40C3-F340C55034DA}"/>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3" name="Group 42">
              <a:extLst>
                <a:ext uri="{FF2B5EF4-FFF2-40B4-BE49-F238E27FC236}">
                  <a16:creationId xmlns:a16="http://schemas.microsoft.com/office/drawing/2014/main" id="{8F2B7952-59F3-7782-04E4-E197619B7F1B}"/>
                </a:ext>
              </a:extLst>
            </p:cNvPr>
            <p:cNvGrpSpPr/>
            <p:nvPr/>
          </p:nvGrpSpPr>
          <p:grpSpPr>
            <a:xfrm rot="15885139">
              <a:off x="3977145" y="4210668"/>
              <a:ext cx="304800" cy="613784"/>
              <a:chOff x="1295400" y="4546730"/>
              <a:chExt cx="409568" cy="689984"/>
            </a:xfrm>
          </p:grpSpPr>
          <p:sp>
            <p:nvSpPr>
              <p:cNvPr id="758" name="Oval 5">
                <a:extLst>
                  <a:ext uri="{FF2B5EF4-FFF2-40B4-BE49-F238E27FC236}">
                    <a16:creationId xmlns:a16="http://schemas.microsoft.com/office/drawing/2014/main" id="{7A41396B-61F1-CDBF-2A1D-0C65C5E898BD}"/>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Oval 758">
                <a:extLst>
                  <a:ext uri="{FF2B5EF4-FFF2-40B4-BE49-F238E27FC236}">
                    <a16:creationId xmlns:a16="http://schemas.microsoft.com/office/drawing/2014/main" id="{17A14056-4308-E5BD-D7B8-BB866EB1B89D}"/>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4" name="Trapezoid 713">
              <a:extLst>
                <a:ext uri="{FF2B5EF4-FFF2-40B4-BE49-F238E27FC236}">
                  <a16:creationId xmlns:a16="http://schemas.microsoft.com/office/drawing/2014/main" id="{96233D62-34FB-60FC-A4EB-0F2FCA312D4B}"/>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5" name="Oval 714">
              <a:extLst>
                <a:ext uri="{FF2B5EF4-FFF2-40B4-BE49-F238E27FC236}">
                  <a16:creationId xmlns:a16="http://schemas.microsoft.com/office/drawing/2014/main" id="{0A31EF45-E32B-0546-7B2E-F5A198EA7B2C}"/>
                </a:ext>
              </a:extLst>
            </p:cNvPr>
            <p:cNvSpPr/>
            <p:nvPr/>
          </p:nvSpPr>
          <p:spPr>
            <a:xfrm rot="20545553">
              <a:off x="4760934" y="3031463"/>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6" name="Oval 715">
              <a:extLst>
                <a:ext uri="{FF2B5EF4-FFF2-40B4-BE49-F238E27FC236}">
                  <a16:creationId xmlns:a16="http://schemas.microsoft.com/office/drawing/2014/main" id="{400634A9-95A2-9686-FC61-0FEFE2FF9A2F}"/>
                </a:ext>
              </a:extLst>
            </p:cNvPr>
            <p:cNvSpPr/>
            <p:nvPr/>
          </p:nvSpPr>
          <p:spPr>
            <a:xfrm rot="951259">
              <a:off x="3464143" y="3013451"/>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 name="Trapezoid 716">
              <a:extLst>
                <a:ext uri="{FF2B5EF4-FFF2-40B4-BE49-F238E27FC236}">
                  <a16:creationId xmlns:a16="http://schemas.microsoft.com/office/drawing/2014/main" id="{4975C254-D172-A47B-06C2-6EC434EDDD01}"/>
                </a:ext>
              </a:extLst>
            </p:cNvPr>
            <p:cNvSpPr/>
            <p:nvPr/>
          </p:nvSpPr>
          <p:spPr>
            <a:xfrm>
              <a:off x="3657600" y="2051730"/>
              <a:ext cx="1143000" cy="2133600"/>
            </a:xfrm>
            <a:prstGeom prst="trapezoid">
              <a:avLst>
                <a:gd name="adj" fmla="val 33721"/>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Oval 717">
              <a:extLst>
                <a:ext uri="{FF2B5EF4-FFF2-40B4-BE49-F238E27FC236}">
                  <a16:creationId xmlns:a16="http://schemas.microsoft.com/office/drawing/2014/main" id="{0A89239D-71BD-8318-DED4-3E9EB42A6BD5}"/>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 name="Oval 718">
              <a:extLst>
                <a:ext uri="{FF2B5EF4-FFF2-40B4-BE49-F238E27FC236}">
                  <a16:creationId xmlns:a16="http://schemas.microsoft.com/office/drawing/2014/main" id="{94BE57F9-EFCC-A924-274F-285308F206DD}"/>
                </a:ext>
              </a:extLst>
            </p:cNvPr>
            <p:cNvSpPr/>
            <p:nvPr/>
          </p:nvSpPr>
          <p:spPr>
            <a:xfrm>
              <a:off x="3965462" y="1871625"/>
              <a:ext cx="536855"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 name="Trapezoid 719">
              <a:extLst>
                <a:ext uri="{FF2B5EF4-FFF2-40B4-BE49-F238E27FC236}">
                  <a16:creationId xmlns:a16="http://schemas.microsoft.com/office/drawing/2014/main" id="{817602C9-95FB-4659-5309-17F92EDB3C14}"/>
                </a:ext>
              </a:extLst>
            </p:cNvPr>
            <p:cNvSpPr/>
            <p:nvPr/>
          </p:nvSpPr>
          <p:spPr>
            <a:xfrm rot="20397331">
              <a:off x="4376761" y="2186791"/>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1" name="Trapezoid 720">
              <a:extLst>
                <a:ext uri="{FF2B5EF4-FFF2-40B4-BE49-F238E27FC236}">
                  <a16:creationId xmlns:a16="http://schemas.microsoft.com/office/drawing/2014/main" id="{3069D06E-957F-80F3-EBFD-66C1E5D09739}"/>
                </a:ext>
              </a:extLst>
            </p:cNvPr>
            <p:cNvSpPr/>
            <p:nvPr/>
          </p:nvSpPr>
          <p:spPr>
            <a:xfrm rot="1296214">
              <a:off x="3556298" y="2121670"/>
              <a:ext cx="511448" cy="1195428"/>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Trapezoid 721">
              <a:extLst>
                <a:ext uri="{FF2B5EF4-FFF2-40B4-BE49-F238E27FC236}">
                  <a16:creationId xmlns:a16="http://schemas.microsoft.com/office/drawing/2014/main" id="{CC3EE8BE-9363-C589-9D45-9E5CDF9E6E11}"/>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Trapezoid 722">
              <a:extLst>
                <a:ext uri="{FF2B5EF4-FFF2-40B4-BE49-F238E27FC236}">
                  <a16:creationId xmlns:a16="http://schemas.microsoft.com/office/drawing/2014/main" id="{DECBD8B0-F3F6-909D-1130-446C8D998518}"/>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4" name="Group 31">
              <a:extLst>
                <a:ext uri="{FF2B5EF4-FFF2-40B4-BE49-F238E27FC236}">
                  <a16:creationId xmlns:a16="http://schemas.microsoft.com/office/drawing/2014/main" id="{D3F4324B-1263-9AC7-D549-5ED6B217B320}"/>
                </a:ext>
              </a:extLst>
            </p:cNvPr>
            <p:cNvGrpSpPr/>
            <p:nvPr/>
          </p:nvGrpSpPr>
          <p:grpSpPr>
            <a:xfrm rot="21151532">
              <a:off x="4409671" y="1410436"/>
              <a:ext cx="343204" cy="757299"/>
              <a:chOff x="1434718" y="4935165"/>
              <a:chExt cx="343204" cy="757299"/>
            </a:xfrm>
          </p:grpSpPr>
          <p:sp>
            <p:nvSpPr>
              <p:cNvPr id="755" name="Moon 754">
                <a:extLst>
                  <a:ext uri="{FF2B5EF4-FFF2-40B4-BE49-F238E27FC236}">
                    <a16:creationId xmlns:a16="http://schemas.microsoft.com/office/drawing/2014/main" id="{7C27250C-62DF-FEDD-E176-E8E0E57C141F}"/>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6" name="Moon 755">
                <a:extLst>
                  <a:ext uri="{FF2B5EF4-FFF2-40B4-BE49-F238E27FC236}">
                    <a16:creationId xmlns:a16="http://schemas.microsoft.com/office/drawing/2014/main" id="{DBBAECFC-B4F6-394A-88E3-F1A8C064A46B}"/>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 name="Moon 756">
                <a:extLst>
                  <a:ext uri="{FF2B5EF4-FFF2-40B4-BE49-F238E27FC236}">
                    <a16:creationId xmlns:a16="http://schemas.microsoft.com/office/drawing/2014/main" id="{193FE7FA-567D-3204-7688-C97F8FC3FBB7}"/>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5" name="Group 29">
              <a:extLst>
                <a:ext uri="{FF2B5EF4-FFF2-40B4-BE49-F238E27FC236}">
                  <a16:creationId xmlns:a16="http://schemas.microsoft.com/office/drawing/2014/main" id="{FD3409D6-AB29-C34E-6AD3-546A57F558A8}"/>
                </a:ext>
              </a:extLst>
            </p:cNvPr>
            <p:cNvGrpSpPr/>
            <p:nvPr/>
          </p:nvGrpSpPr>
          <p:grpSpPr>
            <a:xfrm rot="1653802">
              <a:off x="3690953" y="1480868"/>
              <a:ext cx="343204" cy="757299"/>
              <a:chOff x="1434718" y="4935165"/>
              <a:chExt cx="343204" cy="757299"/>
            </a:xfrm>
          </p:grpSpPr>
          <p:sp>
            <p:nvSpPr>
              <p:cNvPr id="752" name="Moon 751">
                <a:extLst>
                  <a:ext uri="{FF2B5EF4-FFF2-40B4-BE49-F238E27FC236}">
                    <a16:creationId xmlns:a16="http://schemas.microsoft.com/office/drawing/2014/main" id="{6E9ED50E-4212-8FD7-965E-1D02659A1A8B}"/>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3" name="Moon 27">
                <a:extLst>
                  <a:ext uri="{FF2B5EF4-FFF2-40B4-BE49-F238E27FC236}">
                    <a16:creationId xmlns:a16="http://schemas.microsoft.com/office/drawing/2014/main" id="{247FA302-6D2F-2423-8AF4-C1CB25BC96D6}"/>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4" name="Moon 28">
                <a:extLst>
                  <a:ext uri="{FF2B5EF4-FFF2-40B4-BE49-F238E27FC236}">
                    <a16:creationId xmlns:a16="http://schemas.microsoft.com/office/drawing/2014/main" id="{BE912B47-5841-4853-CC9D-FDCE4BDF6A4B}"/>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6" name="Oval 14">
              <a:extLst>
                <a:ext uri="{FF2B5EF4-FFF2-40B4-BE49-F238E27FC236}">
                  <a16:creationId xmlns:a16="http://schemas.microsoft.com/office/drawing/2014/main" id="{EB634504-701E-E729-61DA-A5ECDD9008C7}"/>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7" name="Moon 726">
              <a:extLst>
                <a:ext uri="{FF2B5EF4-FFF2-40B4-BE49-F238E27FC236}">
                  <a16:creationId xmlns:a16="http://schemas.microsoft.com/office/drawing/2014/main" id="{A0BF3E6D-5BC1-0CC5-B8D8-F9111D68B8C8}"/>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8" name="Moon 727">
              <a:extLst>
                <a:ext uri="{FF2B5EF4-FFF2-40B4-BE49-F238E27FC236}">
                  <a16:creationId xmlns:a16="http://schemas.microsoft.com/office/drawing/2014/main" id="{2F28A29A-4B81-09EA-ACB6-3C7D993EEFFB}"/>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9" name="Moon 728">
              <a:extLst>
                <a:ext uri="{FF2B5EF4-FFF2-40B4-BE49-F238E27FC236}">
                  <a16:creationId xmlns:a16="http://schemas.microsoft.com/office/drawing/2014/main" id="{FB5F52CA-415D-E23E-B237-77554B14F4A0}"/>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0" name="Moon 729">
              <a:extLst>
                <a:ext uri="{FF2B5EF4-FFF2-40B4-BE49-F238E27FC236}">
                  <a16:creationId xmlns:a16="http://schemas.microsoft.com/office/drawing/2014/main" id="{BBDE6B96-0CC6-C8E3-880C-D443D5D2B2D9}"/>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1" name="Moon 730">
              <a:extLst>
                <a:ext uri="{FF2B5EF4-FFF2-40B4-BE49-F238E27FC236}">
                  <a16:creationId xmlns:a16="http://schemas.microsoft.com/office/drawing/2014/main" id="{67DEEB25-E63D-937B-BB45-6D0B92A72379}"/>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Moon 731">
              <a:extLst>
                <a:ext uri="{FF2B5EF4-FFF2-40B4-BE49-F238E27FC236}">
                  <a16:creationId xmlns:a16="http://schemas.microsoft.com/office/drawing/2014/main" id="{68B91CFD-6D74-15AB-9724-1437A6D12C0F}"/>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Moon 732">
              <a:extLst>
                <a:ext uri="{FF2B5EF4-FFF2-40B4-BE49-F238E27FC236}">
                  <a16:creationId xmlns:a16="http://schemas.microsoft.com/office/drawing/2014/main" id="{630BA240-3369-7345-AAEA-115A7DFDE69F}"/>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Moon 733">
              <a:extLst>
                <a:ext uri="{FF2B5EF4-FFF2-40B4-BE49-F238E27FC236}">
                  <a16:creationId xmlns:a16="http://schemas.microsoft.com/office/drawing/2014/main" id="{2A18EEF2-93AD-81A4-9DA3-019E850A7865}"/>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Moon 734">
              <a:extLst>
                <a:ext uri="{FF2B5EF4-FFF2-40B4-BE49-F238E27FC236}">
                  <a16:creationId xmlns:a16="http://schemas.microsoft.com/office/drawing/2014/main" id="{6C614AC6-0E27-5420-7AD7-61435C162D8B}"/>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Moon 735">
              <a:extLst>
                <a:ext uri="{FF2B5EF4-FFF2-40B4-BE49-F238E27FC236}">
                  <a16:creationId xmlns:a16="http://schemas.microsoft.com/office/drawing/2014/main" id="{BB0B65CD-8E5E-3B25-E0D9-03B960BDDC19}"/>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7" name="Group 48">
              <a:extLst>
                <a:ext uri="{FF2B5EF4-FFF2-40B4-BE49-F238E27FC236}">
                  <a16:creationId xmlns:a16="http://schemas.microsoft.com/office/drawing/2014/main" id="{4FFDAE91-DF28-F3FE-031A-15C8E804F8D4}"/>
                </a:ext>
              </a:extLst>
            </p:cNvPr>
            <p:cNvGrpSpPr/>
            <p:nvPr/>
          </p:nvGrpSpPr>
          <p:grpSpPr>
            <a:xfrm>
              <a:off x="3890818" y="3982130"/>
              <a:ext cx="609600" cy="164123"/>
              <a:chOff x="553453" y="4798401"/>
              <a:chExt cx="1858183" cy="519282"/>
            </a:xfrm>
          </p:grpSpPr>
          <p:sp>
            <p:nvSpPr>
              <p:cNvPr id="747" name="Frame 746">
                <a:extLst>
                  <a:ext uri="{FF2B5EF4-FFF2-40B4-BE49-F238E27FC236}">
                    <a16:creationId xmlns:a16="http://schemas.microsoft.com/office/drawing/2014/main" id="{9CF13CD1-97FA-E730-F08E-EB57DFD554E4}"/>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8" name="Frame 747">
                <a:extLst>
                  <a:ext uri="{FF2B5EF4-FFF2-40B4-BE49-F238E27FC236}">
                    <a16:creationId xmlns:a16="http://schemas.microsoft.com/office/drawing/2014/main" id="{81FBE4B5-B21A-743C-8EAB-B40450D6B3F1}"/>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9" name="Frame 748">
                <a:extLst>
                  <a:ext uri="{FF2B5EF4-FFF2-40B4-BE49-F238E27FC236}">
                    <a16:creationId xmlns:a16="http://schemas.microsoft.com/office/drawing/2014/main" id="{2203267A-324A-DE74-98E9-7CCFDA23ECB5}"/>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0" name="Frame 749">
                <a:extLst>
                  <a:ext uri="{FF2B5EF4-FFF2-40B4-BE49-F238E27FC236}">
                    <a16:creationId xmlns:a16="http://schemas.microsoft.com/office/drawing/2014/main" id="{947898CC-945B-2BD2-ACEA-26320AD2DE6E}"/>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1" name="Frame 750">
                <a:extLst>
                  <a:ext uri="{FF2B5EF4-FFF2-40B4-BE49-F238E27FC236}">
                    <a16:creationId xmlns:a16="http://schemas.microsoft.com/office/drawing/2014/main" id="{59291A94-70EF-22AB-A8F8-9BCE8EF30192}"/>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38" name="Group 53">
              <a:extLst>
                <a:ext uri="{FF2B5EF4-FFF2-40B4-BE49-F238E27FC236}">
                  <a16:creationId xmlns:a16="http://schemas.microsoft.com/office/drawing/2014/main" id="{B79D0591-F503-3434-E282-ADBF7B474F55}"/>
                </a:ext>
              </a:extLst>
            </p:cNvPr>
            <p:cNvGrpSpPr/>
            <p:nvPr/>
          </p:nvGrpSpPr>
          <p:grpSpPr>
            <a:xfrm rot="1653802">
              <a:off x="3691791" y="1315553"/>
              <a:ext cx="243277" cy="536804"/>
              <a:chOff x="1434718" y="4935165"/>
              <a:chExt cx="343204" cy="757299"/>
            </a:xfrm>
          </p:grpSpPr>
          <p:sp>
            <p:nvSpPr>
              <p:cNvPr id="744" name="Moon 743">
                <a:extLst>
                  <a:ext uri="{FF2B5EF4-FFF2-40B4-BE49-F238E27FC236}">
                    <a16:creationId xmlns:a16="http://schemas.microsoft.com/office/drawing/2014/main" id="{F74ED159-35F9-1F2D-6FA5-7BA3A5DB928B}"/>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Moon 744">
                <a:extLst>
                  <a:ext uri="{FF2B5EF4-FFF2-40B4-BE49-F238E27FC236}">
                    <a16:creationId xmlns:a16="http://schemas.microsoft.com/office/drawing/2014/main" id="{AEA034D8-8648-0325-CE14-EB736A02E401}"/>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Moon 745">
                <a:extLst>
                  <a:ext uri="{FF2B5EF4-FFF2-40B4-BE49-F238E27FC236}">
                    <a16:creationId xmlns:a16="http://schemas.microsoft.com/office/drawing/2014/main" id="{13A32370-BD9E-A009-D829-B5DAE4858E84}"/>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9" name="Group 57">
              <a:extLst>
                <a:ext uri="{FF2B5EF4-FFF2-40B4-BE49-F238E27FC236}">
                  <a16:creationId xmlns:a16="http://schemas.microsoft.com/office/drawing/2014/main" id="{FDB56090-C51E-71B8-DD07-0F3D2AB2F868}"/>
                </a:ext>
              </a:extLst>
            </p:cNvPr>
            <p:cNvGrpSpPr/>
            <p:nvPr/>
          </p:nvGrpSpPr>
          <p:grpSpPr>
            <a:xfrm rot="20849912">
              <a:off x="4551016" y="1309696"/>
              <a:ext cx="243277" cy="536804"/>
              <a:chOff x="1434718" y="4935165"/>
              <a:chExt cx="343204" cy="757299"/>
            </a:xfrm>
          </p:grpSpPr>
          <p:sp>
            <p:nvSpPr>
              <p:cNvPr id="741" name="Moon 740">
                <a:extLst>
                  <a:ext uri="{FF2B5EF4-FFF2-40B4-BE49-F238E27FC236}">
                    <a16:creationId xmlns:a16="http://schemas.microsoft.com/office/drawing/2014/main" id="{E1C3B8B4-E9D9-35BE-BE26-1C4C19C06ECB}"/>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2" name="Moon 741">
                <a:extLst>
                  <a:ext uri="{FF2B5EF4-FFF2-40B4-BE49-F238E27FC236}">
                    <a16:creationId xmlns:a16="http://schemas.microsoft.com/office/drawing/2014/main" id="{FF2C7270-C1CE-4C76-68AB-71E45CB430A4}"/>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3" name="Moon 742">
                <a:extLst>
                  <a:ext uri="{FF2B5EF4-FFF2-40B4-BE49-F238E27FC236}">
                    <a16:creationId xmlns:a16="http://schemas.microsoft.com/office/drawing/2014/main" id="{285DE298-A377-30C1-B8FA-55830BAE1DAC}"/>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0" name="Rounded Rectangle 30">
              <a:extLst>
                <a:ext uri="{FF2B5EF4-FFF2-40B4-BE49-F238E27FC236}">
                  <a16:creationId xmlns:a16="http://schemas.microsoft.com/office/drawing/2014/main" id="{B1A930F3-2394-2B3C-2C12-9CE31D79B338}"/>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2" name="Group 761">
            <a:extLst>
              <a:ext uri="{FF2B5EF4-FFF2-40B4-BE49-F238E27FC236}">
                <a16:creationId xmlns:a16="http://schemas.microsoft.com/office/drawing/2014/main" id="{F1922A63-0E37-D41A-E9C6-F41CA466961E}"/>
              </a:ext>
            </a:extLst>
          </p:cNvPr>
          <p:cNvGrpSpPr/>
          <p:nvPr/>
        </p:nvGrpSpPr>
        <p:grpSpPr>
          <a:xfrm>
            <a:off x="4685959" y="4058961"/>
            <a:ext cx="1071954" cy="2280498"/>
            <a:chOff x="4495800" y="457200"/>
            <a:chExt cx="1219200" cy="2642171"/>
          </a:xfrm>
        </p:grpSpPr>
        <p:grpSp>
          <p:nvGrpSpPr>
            <p:cNvPr id="763" name="Group 53">
              <a:extLst>
                <a:ext uri="{FF2B5EF4-FFF2-40B4-BE49-F238E27FC236}">
                  <a16:creationId xmlns:a16="http://schemas.microsoft.com/office/drawing/2014/main" id="{6104FD62-0D81-5298-DDAD-002A6EE826F5}"/>
                </a:ext>
              </a:extLst>
            </p:cNvPr>
            <p:cNvGrpSpPr/>
            <p:nvPr/>
          </p:nvGrpSpPr>
          <p:grpSpPr>
            <a:xfrm>
              <a:off x="4495800" y="609600"/>
              <a:ext cx="1219200" cy="2489771"/>
              <a:chOff x="3276600" y="786829"/>
              <a:chExt cx="1219200" cy="2489771"/>
            </a:xfrm>
          </p:grpSpPr>
          <p:sp>
            <p:nvSpPr>
              <p:cNvPr id="770" name="Cloud 2">
                <a:extLst>
                  <a:ext uri="{FF2B5EF4-FFF2-40B4-BE49-F238E27FC236}">
                    <a16:creationId xmlns:a16="http://schemas.microsoft.com/office/drawing/2014/main" id="{E96523FD-2FA4-8C52-4A05-320CCE16D6FA}"/>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Cloud 3">
                <a:extLst>
                  <a:ext uri="{FF2B5EF4-FFF2-40B4-BE49-F238E27FC236}">
                    <a16:creationId xmlns:a16="http://schemas.microsoft.com/office/drawing/2014/main" id="{1B093AE3-C807-4EB3-5A60-A523ADB4AF2D}"/>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Oval 4">
                <a:extLst>
                  <a:ext uri="{FF2B5EF4-FFF2-40B4-BE49-F238E27FC236}">
                    <a16:creationId xmlns:a16="http://schemas.microsoft.com/office/drawing/2014/main" id="{850B362A-ACA7-FD98-5467-79817FFB27AD}"/>
                  </a:ext>
                </a:extLst>
              </p:cNvPr>
              <p:cNvSpPr/>
              <p:nvPr/>
            </p:nvSpPr>
            <p:spPr>
              <a:xfrm>
                <a:off x="4245708" y="2166393"/>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Oval 5">
                <a:extLst>
                  <a:ext uri="{FF2B5EF4-FFF2-40B4-BE49-F238E27FC236}">
                    <a16:creationId xmlns:a16="http://schemas.microsoft.com/office/drawing/2014/main" id="{31AC7281-C966-BA5B-9EF1-BFA60761D0D8}"/>
                  </a:ext>
                </a:extLst>
              </p:cNvPr>
              <p:cNvSpPr/>
              <p:nvPr/>
            </p:nvSpPr>
            <p:spPr>
              <a:xfrm>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Oval 6">
                <a:extLst>
                  <a:ext uri="{FF2B5EF4-FFF2-40B4-BE49-F238E27FC236}">
                    <a16:creationId xmlns:a16="http://schemas.microsoft.com/office/drawing/2014/main" id="{32ED6A96-8A6D-2CEF-BFC4-1003F85C7215}"/>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Oval 7">
                <a:extLst>
                  <a:ext uri="{FF2B5EF4-FFF2-40B4-BE49-F238E27FC236}">
                    <a16:creationId xmlns:a16="http://schemas.microsoft.com/office/drawing/2014/main" id="{482CB43E-B7C0-7D12-46C6-970886E6D215}"/>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Trapezoid 8">
                <a:extLst>
                  <a:ext uri="{FF2B5EF4-FFF2-40B4-BE49-F238E27FC236}">
                    <a16:creationId xmlns:a16="http://schemas.microsoft.com/office/drawing/2014/main" id="{B2498ACF-1576-5111-EE59-69765F28E531}"/>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Trapezoid 9">
                <a:extLst>
                  <a:ext uri="{FF2B5EF4-FFF2-40B4-BE49-F238E27FC236}">
                    <a16:creationId xmlns:a16="http://schemas.microsoft.com/office/drawing/2014/main" id="{16624E05-855C-390E-3DA3-748C10D8B10D}"/>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Trapezoid 10">
                <a:extLst>
                  <a:ext uri="{FF2B5EF4-FFF2-40B4-BE49-F238E27FC236}">
                    <a16:creationId xmlns:a16="http://schemas.microsoft.com/office/drawing/2014/main" id="{2FD7A754-D7E2-8876-758D-410AF5D045A5}"/>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Trapezoid 11">
                <a:extLst>
                  <a:ext uri="{FF2B5EF4-FFF2-40B4-BE49-F238E27FC236}">
                    <a16:creationId xmlns:a16="http://schemas.microsoft.com/office/drawing/2014/main" id="{D823BD58-39E2-0AC0-0A58-FA160B798599}"/>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Trapezoid 12">
                <a:extLst>
                  <a:ext uri="{FF2B5EF4-FFF2-40B4-BE49-F238E27FC236}">
                    <a16:creationId xmlns:a16="http://schemas.microsoft.com/office/drawing/2014/main" id="{607B4BDD-6C66-F466-D19B-EA1CFBD687F5}"/>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1" name="Oval 13">
                <a:extLst>
                  <a:ext uri="{FF2B5EF4-FFF2-40B4-BE49-F238E27FC236}">
                    <a16:creationId xmlns:a16="http://schemas.microsoft.com/office/drawing/2014/main" id="{C6B361B1-A6CC-07BA-C721-E1CE54DD7DB4}"/>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Trapezoid 14">
                <a:extLst>
                  <a:ext uri="{FF2B5EF4-FFF2-40B4-BE49-F238E27FC236}">
                    <a16:creationId xmlns:a16="http://schemas.microsoft.com/office/drawing/2014/main" id="{D7F010F1-BB9C-18E8-D1C8-1B6486F8D18C}"/>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Trapezoid 15">
                <a:extLst>
                  <a:ext uri="{FF2B5EF4-FFF2-40B4-BE49-F238E27FC236}">
                    <a16:creationId xmlns:a16="http://schemas.microsoft.com/office/drawing/2014/main" id="{6C8CAFEB-10E2-5640-8AD2-68DC34297A79}"/>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Oval 16">
                <a:extLst>
                  <a:ext uri="{FF2B5EF4-FFF2-40B4-BE49-F238E27FC236}">
                    <a16:creationId xmlns:a16="http://schemas.microsoft.com/office/drawing/2014/main" id="{FDED0B12-7E36-D712-5952-B8A2F050255D}"/>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5" name="Group 62">
                <a:extLst>
                  <a:ext uri="{FF2B5EF4-FFF2-40B4-BE49-F238E27FC236}">
                    <a16:creationId xmlns:a16="http://schemas.microsoft.com/office/drawing/2014/main" id="{ABC27BEF-1B89-4741-FB9B-D54388FA25D9}"/>
                  </a:ext>
                </a:extLst>
              </p:cNvPr>
              <p:cNvGrpSpPr/>
              <p:nvPr/>
            </p:nvGrpSpPr>
            <p:grpSpPr>
              <a:xfrm rot="5201482">
                <a:off x="3803137" y="1994656"/>
                <a:ext cx="476901" cy="103518"/>
                <a:chOff x="3886200" y="6096000"/>
                <a:chExt cx="3124200" cy="533400"/>
              </a:xfrm>
            </p:grpSpPr>
            <p:sp>
              <p:nvSpPr>
                <p:cNvPr id="805" name="Left-Right Arrow 240">
                  <a:extLst>
                    <a:ext uri="{FF2B5EF4-FFF2-40B4-BE49-F238E27FC236}">
                      <a16:creationId xmlns:a16="http://schemas.microsoft.com/office/drawing/2014/main" id="{1DDC78E2-FBAF-6C6F-3CCF-6DB9B97E97EA}"/>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Left-Right Arrow 241">
                  <a:extLst>
                    <a:ext uri="{FF2B5EF4-FFF2-40B4-BE49-F238E27FC236}">
                      <a16:creationId xmlns:a16="http://schemas.microsoft.com/office/drawing/2014/main" id="{B61CC354-C490-AA41-1644-DA2240E52A70}"/>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Left-Right Arrow 242">
                  <a:extLst>
                    <a:ext uri="{FF2B5EF4-FFF2-40B4-BE49-F238E27FC236}">
                      <a16:creationId xmlns:a16="http://schemas.microsoft.com/office/drawing/2014/main" id="{B147F962-31EE-F675-0934-75DD6D5FB69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6" name="Group 63">
                <a:extLst>
                  <a:ext uri="{FF2B5EF4-FFF2-40B4-BE49-F238E27FC236}">
                    <a16:creationId xmlns:a16="http://schemas.microsoft.com/office/drawing/2014/main" id="{268DDD5D-E93C-80E5-A318-6AB140324B0C}"/>
                  </a:ext>
                </a:extLst>
              </p:cNvPr>
              <p:cNvGrpSpPr/>
              <p:nvPr/>
            </p:nvGrpSpPr>
            <p:grpSpPr>
              <a:xfrm rot="5201482">
                <a:off x="3819688" y="2594378"/>
                <a:ext cx="476901" cy="103518"/>
                <a:chOff x="3886200" y="6096000"/>
                <a:chExt cx="3124200" cy="533400"/>
              </a:xfrm>
            </p:grpSpPr>
            <p:sp>
              <p:nvSpPr>
                <p:cNvPr id="802" name="Left-Right Arrow 237">
                  <a:extLst>
                    <a:ext uri="{FF2B5EF4-FFF2-40B4-BE49-F238E27FC236}">
                      <a16:creationId xmlns:a16="http://schemas.microsoft.com/office/drawing/2014/main" id="{DABF2340-2EEB-7B14-D236-FD45BBF4692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3" name="Left-Right Arrow 238">
                  <a:extLst>
                    <a:ext uri="{FF2B5EF4-FFF2-40B4-BE49-F238E27FC236}">
                      <a16:creationId xmlns:a16="http://schemas.microsoft.com/office/drawing/2014/main" id="{CFB541A8-A38B-D6D7-84C6-7E4E883B87C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4" name="Left-Right Arrow 239">
                  <a:extLst>
                    <a:ext uri="{FF2B5EF4-FFF2-40B4-BE49-F238E27FC236}">
                      <a16:creationId xmlns:a16="http://schemas.microsoft.com/office/drawing/2014/main" id="{B65ABA82-A5F7-9B08-34D7-20041004344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7" name="Group 67">
                <a:extLst>
                  <a:ext uri="{FF2B5EF4-FFF2-40B4-BE49-F238E27FC236}">
                    <a16:creationId xmlns:a16="http://schemas.microsoft.com/office/drawing/2014/main" id="{88A28039-7C21-72E1-07AB-173EACDE27B1}"/>
                  </a:ext>
                </a:extLst>
              </p:cNvPr>
              <p:cNvGrpSpPr/>
              <p:nvPr/>
            </p:nvGrpSpPr>
            <p:grpSpPr>
              <a:xfrm rot="5400000">
                <a:off x="3578790" y="1999625"/>
                <a:ext cx="476901" cy="103518"/>
                <a:chOff x="3886200" y="6096000"/>
                <a:chExt cx="3124200" cy="533400"/>
              </a:xfrm>
            </p:grpSpPr>
            <p:sp>
              <p:nvSpPr>
                <p:cNvPr id="799" name="Left-Right Arrow 234">
                  <a:extLst>
                    <a:ext uri="{FF2B5EF4-FFF2-40B4-BE49-F238E27FC236}">
                      <a16:creationId xmlns:a16="http://schemas.microsoft.com/office/drawing/2014/main" id="{D21A6C74-C585-D095-1916-3A7503B5B2D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0" name="Left-Right Arrow 235">
                  <a:extLst>
                    <a:ext uri="{FF2B5EF4-FFF2-40B4-BE49-F238E27FC236}">
                      <a16:creationId xmlns:a16="http://schemas.microsoft.com/office/drawing/2014/main" id="{16CDB5B4-6108-B152-1BBD-C857BB405065}"/>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1" name="Left-Right Arrow 236">
                  <a:extLst>
                    <a:ext uri="{FF2B5EF4-FFF2-40B4-BE49-F238E27FC236}">
                      <a16:creationId xmlns:a16="http://schemas.microsoft.com/office/drawing/2014/main" id="{F2BE5B68-78C2-2837-02A3-1D297FBB3435}"/>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8" name="Group 71">
                <a:extLst>
                  <a:ext uri="{FF2B5EF4-FFF2-40B4-BE49-F238E27FC236}">
                    <a16:creationId xmlns:a16="http://schemas.microsoft.com/office/drawing/2014/main" id="{063D4D14-71E6-3DBF-041E-585201F7AF32}"/>
                  </a:ext>
                </a:extLst>
              </p:cNvPr>
              <p:cNvGrpSpPr/>
              <p:nvPr/>
            </p:nvGrpSpPr>
            <p:grpSpPr>
              <a:xfrm rot="5400000">
                <a:off x="3551568" y="2602446"/>
                <a:ext cx="476901" cy="103518"/>
                <a:chOff x="3886200" y="6096000"/>
                <a:chExt cx="3124200" cy="533400"/>
              </a:xfrm>
            </p:grpSpPr>
            <p:sp>
              <p:nvSpPr>
                <p:cNvPr id="796" name="Left-Right Arrow 26">
                  <a:extLst>
                    <a:ext uri="{FF2B5EF4-FFF2-40B4-BE49-F238E27FC236}">
                      <a16:creationId xmlns:a16="http://schemas.microsoft.com/office/drawing/2014/main" id="{6A56623B-78F4-7B60-1E4D-5082066D5FEA}"/>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7" name="Left-Right Arrow 27">
                  <a:extLst>
                    <a:ext uri="{FF2B5EF4-FFF2-40B4-BE49-F238E27FC236}">
                      <a16:creationId xmlns:a16="http://schemas.microsoft.com/office/drawing/2014/main" id="{A0082AF7-BFA4-82D2-A4D3-AC6E3C04B18F}"/>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 name="Left-Right Arrow 233">
                  <a:extLst>
                    <a:ext uri="{FF2B5EF4-FFF2-40B4-BE49-F238E27FC236}">
                      <a16:creationId xmlns:a16="http://schemas.microsoft.com/office/drawing/2014/main" id="{E5485FF8-9DB1-1F31-E79B-C9F55093979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9" name="Diamond 788">
                <a:extLst>
                  <a:ext uri="{FF2B5EF4-FFF2-40B4-BE49-F238E27FC236}">
                    <a16:creationId xmlns:a16="http://schemas.microsoft.com/office/drawing/2014/main" id="{23157D6B-8868-31EA-E48A-A0113349FCCD}"/>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0" name="Diamond 789">
                <a:extLst>
                  <a:ext uri="{FF2B5EF4-FFF2-40B4-BE49-F238E27FC236}">
                    <a16:creationId xmlns:a16="http://schemas.microsoft.com/office/drawing/2014/main" id="{9189017B-F5CC-EED7-0579-66E895C4D5C9}"/>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1" name="Diamond 790">
                <a:extLst>
                  <a:ext uri="{FF2B5EF4-FFF2-40B4-BE49-F238E27FC236}">
                    <a16:creationId xmlns:a16="http://schemas.microsoft.com/office/drawing/2014/main" id="{FB1A3545-738C-7CD8-043F-1A2A5568EC77}"/>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2" name="Diamond 791">
                <a:extLst>
                  <a:ext uri="{FF2B5EF4-FFF2-40B4-BE49-F238E27FC236}">
                    <a16:creationId xmlns:a16="http://schemas.microsoft.com/office/drawing/2014/main" id="{70AFF039-B541-BD92-A4B6-D69C0121F907}"/>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3" name="Rectangle 792">
                <a:extLst>
                  <a:ext uri="{FF2B5EF4-FFF2-40B4-BE49-F238E27FC236}">
                    <a16:creationId xmlns:a16="http://schemas.microsoft.com/office/drawing/2014/main" id="{014117EE-DA1E-A1E7-E452-B721414C7600}"/>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4" name="Rectangle 793">
                <a:extLst>
                  <a:ext uri="{FF2B5EF4-FFF2-40B4-BE49-F238E27FC236}">
                    <a16:creationId xmlns:a16="http://schemas.microsoft.com/office/drawing/2014/main" id="{2CCCDAB4-6AF3-C4AE-256C-DB58F1C049BE}"/>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5" name="Cloud 2">
                <a:extLst>
                  <a:ext uri="{FF2B5EF4-FFF2-40B4-BE49-F238E27FC236}">
                    <a16:creationId xmlns:a16="http://schemas.microsoft.com/office/drawing/2014/main" id="{85000CCA-F830-3949-E9C0-6DCF1D23AF8C}"/>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4" name="Group 50">
              <a:extLst>
                <a:ext uri="{FF2B5EF4-FFF2-40B4-BE49-F238E27FC236}">
                  <a16:creationId xmlns:a16="http://schemas.microsoft.com/office/drawing/2014/main" id="{DE55100F-4C1D-871E-4B19-5EF70D32544F}"/>
                </a:ext>
              </a:extLst>
            </p:cNvPr>
            <p:cNvGrpSpPr/>
            <p:nvPr/>
          </p:nvGrpSpPr>
          <p:grpSpPr>
            <a:xfrm>
              <a:off x="4800600" y="457200"/>
              <a:ext cx="730738" cy="436153"/>
              <a:chOff x="4953000" y="1219200"/>
              <a:chExt cx="1676400" cy="838200"/>
            </a:xfrm>
          </p:grpSpPr>
          <p:sp>
            <p:nvSpPr>
              <p:cNvPr id="765" name="Rounded Rectangle 200">
                <a:extLst>
                  <a:ext uri="{FF2B5EF4-FFF2-40B4-BE49-F238E27FC236}">
                    <a16:creationId xmlns:a16="http://schemas.microsoft.com/office/drawing/2014/main" id="{207ADA01-615E-0271-8CDB-5FD0FEF93BDF}"/>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Diamond 765">
                <a:extLst>
                  <a:ext uri="{FF2B5EF4-FFF2-40B4-BE49-F238E27FC236}">
                    <a16:creationId xmlns:a16="http://schemas.microsoft.com/office/drawing/2014/main" id="{141CBAFE-90A7-E2C7-FAD8-C3D5E47683BF}"/>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Oval 766">
                <a:extLst>
                  <a:ext uri="{FF2B5EF4-FFF2-40B4-BE49-F238E27FC236}">
                    <a16:creationId xmlns:a16="http://schemas.microsoft.com/office/drawing/2014/main" id="{EC8D68E6-8CD3-0DDC-1562-150202A9881B}"/>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Oval 767">
                <a:extLst>
                  <a:ext uri="{FF2B5EF4-FFF2-40B4-BE49-F238E27FC236}">
                    <a16:creationId xmlns:a16="http://schemas.microsoft.com/office/drawing/2014/main" id="{02EDACB7-965B-6405-7F73-6EA0FD62AA83}"/>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Diamond 768">
                <a:extLst>
                  <a:ext uri="{FF2B5EF4-FFF2-40B4-BE49-F238E27FC236}">
                    <a16:creationId xmlns:a16="http://schemas.microsoft.com/office/drawing/2014/main" id="{842CD235-14E5-05D9-252F-E83E34197E89}"/>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05" name="Group 1004">
            <a:extLst>
              <a:ext uri="{FF2B5EF4-FFF2-40B4-BE49-F238E27FC236}">
                <a16:creationId xmlns:a16="http://schemas.microsoft.com/office/drawing/2014/main" id="{AFB4CBDE-7756-7693-CAB8-1B993AC7FF27}"/>
              </a:ext>
            </a:extLst>
          </p:cNvPr>
          <p:cNvGrpSpPr/>
          <p:nvPr/>
        </p:nvGrpSpPr>
        <p:grpSpPr>
          <a:xfrm>
            <a:off x="8079128" y="3586672"/>
            <a:ext cx="997053" cy="2207315"/>
            <a:chOff x="4728617" y="556734"/>
            <a:chExt cx="2698842" cy="5879910"/>
          </a:xfrm>
        </p:grpSpPr>
        <p:sp>
          <p:nvSpPr>
            <p:cNvPr id="1006" name="Oval 1005">
              <a:extLst>
                <a:ext uri="{FF2B5EF4-FFF2-40B4-BE49-F238E27FC236}">
                  <a16:creationId xmlns:a16="http://schemas.microsoft.com/office/drawing/2014/main" id="{30FA72FD-959B-0835-D181-68711C6EA647}"/>
                </a:ext>
              </a:extLst>
            </p:cNvPr>
            <p:cNvSpPr/>
            <p:nvPr/>
          </p:nvSpPr>
          <p:spPr>
            <a:xfrm rot="19429142">
              <a:off x="7065431" y="4183843"/>
              <a:ext cx="362028" cy="5476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7" name="Oval 1006">
              <a:extLst>
                <a:ext uri="{FF2B5EF4-FFF2-40B4-BE49-F238E27FC236}">
                  <a16:creationId xmlns:a16="http://schemas.microsoft.com/office/drawing/2014/main" id="{48B480AF-F44B-3555-939E-BF7F16C537E3}"/>
                </a:ext>
              </a:extLst>
            </p:cNvPr>
            <p:cNvSpPr/>
            <p:nvPr/>
          </p:nvSpPr>
          <p:spPr>
            <a:xfrm rot="1398635">
              <a:off x="4728617" y="4128677"/>
              <a:ext cx="385391" cy="6579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8" name="Flowchart: Manual Operation 1007">
              <a:extLst>
                <a:ext uri="{FF2B5EF4-FFF2-40B4-BE49-F238E27FC236}">
                  <a16:creationId xmlns:a16="http://schemas.microsoft.com/office/drawing/2014/main" id="{ED89C47D-DAD4-757E-0D4F-08DD87F2AE41}"/>
                </a:ext>
              </a:extLst>
            </p:cNvPr>
            <p:cNvSpPr/>
            <p:nvPr/>
          </p:nvSpPr>
          <p:spPr>
            <a:xfrm rot="12217775">
              <a:off x="4947275" y="2513025"/>
              <a:ext cx="796721"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9" name="Flowchart: Manual Operation 1008">
              <a:extLst>
                <a:ext uri="{FF2B5EF4-FFF2-40B4-BE49-F238E27FC236}">
                  <a16:creationId xmlns:a16="http://schemas.microsoft.com/office/drawing/2014/main" id="{8DA0F6F4-BE3A-2136-4216-EE0F97CFB716}"/>
                </a:ext>
              </a:extLst>
            </p:cNvPr>
            <p:cNvSpPr/>
            <p:nvPr/>
          </p:nvSpPr>
          <p:spPr>
            <a:xfrm rot="9181948" flipH="1">
              <a:off x="6376128" y="2517184"/>
              <a:ext cx="801857" cy="1991486"/>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0" name="Oval 1009">
              <a:extLst>
                <a:ext uri="{FF2B5EF4-FFF2-40B4-BE49-F238E27FC236}">
                  <a16:creationId xmlns:a16="http://schemas.microsoft.com/office/drawing/2014/main" id="{437C2607-815B-FD26-8557-DEA896B3821C}"/>
                </a:ext>
              </a:extLst>
            </p:cNvPr>
            <p:cNvSpPr/>
            <p:nvPr/>
          </p:nvSpPr>
          <p:spPr>
            <a:xfrm>
              <a:off x="5288608"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1" name="Oval 1010">
              <a:extLst>
                <a:ext uri="{FF2B5EF4-FFF2-40B4-BE49-F238E27FC236}">
                  <a16:creationId xmlns:a16="http://schemas.microsoft.com/office/drawing/2014/main" id="{2407ECAE-788B-C82C-64CA-F520FA7E7F32}"/>
                </a:ext>
              </a:extLst>
            </p:cNvPr>
            <p:cNvSpPr/>
            <p:nvPr/>
          </p:nvSpPr>
          <p:spPr>
            <a:xfrm>
              <a:off x="5988597" y="5966652"/>
              <a:ext cx="770778" cy="46999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2" name="Cloud 1011">
              <a:extLst>
                <a:ext uri="{FF2B5EF4-FFF2-40B4-BE49-F238E27FC236}">
                  <a16:creationId xmlns:a16="http://schemas.microsoft.com/office/drawing/2014/main" id="{3ABA641C-2817-879C-306E-AE3F0CCB23EE}"/>
                </a:ext>
              </a:extLst>
            </p:cNvPr>
            <p:cNvSpPr/>
            <p:nvPr/>
          </p:nvSpPr>
          <p:spPr>
            <a:xfrm rot="20835976" flipH="1">
              <a:off x="6276361" y="1024313"/>
              <a:ext cx="1075823"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3" name="Flowchart: Manual Operation 1012">
              <a:extLst>
                <a:ext uri="{FF2B5EF4-FFF2-40B4-BE49-F238E27FC236}">
                  <a16:creationId xmlns:a16="http://schemas.microsoft.com/office/drawing/2014/main" id="{5DC617B5-8456-2C35-5F1A-9B24B835C460}"/>
                </a:ext>
              </a:extLst>
            </p:cNvPr>
            <p:cNvSpPr/>
            <p:nvPr/>
          </p:nvSpPr>
          <p:spPr>
            <a:xfrm rot="10800000">
              <a:off x="5275522" y="2482053"/>
              <a:ext cx="1538391" cy="3338597"/>
            </a:xfrm>
            <a:prstGeom prst="flowChartManualOperation">
              <a:avLst/>
            </a:prstGeom>
            <a:solidFill>
              <a:srgbClr val="33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4" name="Rectangle 1013">
              <a:extLst>
                <a:ext uri="{FF2B5EF4-FFF2-40B4-BE49-F238E27FC236}">
                  <a16:creationId xmlns:a16="http://schemas.microsoft.com/office/drawing/2014/main" id="{D4900001-FD06-DD89-DF1B-A02EBD9B87C4}"/>
                </a:ext>
              </a:extLst>
            </p:cNvPr>
            <p:cNvSpPr/>
            <p:nvPr/>
          </p:nvSpPr>
          <p:spPr>
            <a:xfrm>
              <a:off x="5275523" y="5768601"/>
              <a:ext cx="1528971" cy="316255"/>
            </a:xfrm>
            <a:prstGeom prst="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5" name="Flowchart: Extract 1014">
              <a:extLst>
                <a:ext uri="{FF2B5EF4-FFF2-40B4-BE49-F238E27FC236}">
                  <a16:creationId xmlns:a16="http://schemas.microsoft.com/office/drawing/2014/main" id="{985F8C5A-9C49-9D32-AE39-947519187CF8}"/>
                </a:ext>
              </a:extLst>
            </p:cNvPr>
            <p:cNvSpPr/>
            <p:nvPr/>
          </p:nvSpPr>
          <p:spPr>
            <a:xfrm rot="10800000">
              <a:off x="5692088" y="2624701"/>
              <a:ext cx="674432" cy="725356"/>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1016" name="Cloud 1015">
              <a:extLst>
                <a:ext uri="{FF2B5EF4-FFF2-40B4-BE49-F238E27FC236}">
                  <a16:creationId xmlns:a16="http://schemas.microsoft.com/office/drawing/2014/main" id="{94BA0F97-7C10-7EAB-9D60-C292F11C1130}"/>
                </a:ext>
              </a:extLst>
            </p:cNvPr>
            <p:cNvSpPr/>
            <p:nvPr/>
          </p:nvSpPr>
          <p:spPr>
            <a:xfrm rot="764024">
              <a:off x="4744580" y="1034403"/>
              <a:ext cx="1165310" cy="1973969"/>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7" name="Oval 1016">
              <a:extLst>
                <a:ext uri="{FF2B5EF4-FFF2-40B4-BE49-F238E27FC236}">
                  <a16:creationId xmlns:a16="http://schemas.microsoft.com/office/drawing/2014/main" id="{54BC9257-0F86-279F-68DC-69D90CB34075}"/>
                </a:ext>
              </a:extLst>
            </p:cNvPr>
            <p:cNvSpPr/>
            <p:nvPr/>
          </p:nvSpPr>
          <p:spPr>
            <a:xfrm>
              <a:off x="5403049" y="1026729"/>
              <a:ext cx="1252512" cy="18658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8" name="Cloud 1017">
              <a:extLst>
                <a:ext uri="{FF2B5EF4-FFF2-40B4-BE49-F238E27FC236}">
                  <a16:creationId xmlns:a16="http://schemas.microsoft.com/office/drawing/2014/main" id="{229DF356-D801-E3D1-15BE-B5B2D34CF7E4}"/>
                </a:ext>
              </a:extLst>
            </p:cNvPr>
            <p:cNvSpPr/>
            <p:nvPr/>
          </p:nvSpPr>
          <p:spPr>
            <a:xfrm rot="16200000" flipH="1">
              <a:off x="5607483" y="63253"/>
              <a:ext cx="939984" cy="1926945"/>
            </a:xfrm>
            <a:prstGeom prst="clou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9" name="Rounded Rectangle 146">
              <a:extLst>
                <a:ext uri="{FF2B5EF4-FFF2-40B4-BE49-F238E27FC236}">
                  <a16:creationId xmlns:a16="http://schemas.microsoft.com/office/drawing/2014/main" id="{A55D5E96-36DC-3EF4-9895-55945278F514}"/>
                </a:ext>
              </a:extLst>
            </p:cNvPr>
            <p:cNvSpPr/>
            <p:nvPr/>
          </p:nvSpPr>
          <p:spPr>
            <a:xfrm>
              <a:off x="5017658" y="1026726"/>
              <a:ext cx="2023292" cy="281994"/>
            </a:xfrm>
            <a:prstGeom prst="roundRect">
              <a:avLst/>
            </a:prstGeom>
            <a:solidFill>
              <a:srgbClr val="99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0" name="Rounded Rectangle 147">
              <a:extLst>
                <a:ext uri="{FF2B5EF4-FFF2-40B4-BE49-F238E27FC236}">
                  <a16:creationId xmlns:a16="http://schemas.microsoft.com/office/drawing/2014/main" id="{CAC58520-73BB-102A-C006-EB82F71F99C1}"/>
                </a:ext>
              </a:extLst>
            </p:cNvPr>
            <p:cNvSpPr/>
            <p:nvPr/>
          </p:nvSpPr>
          <p:spPr>
            <a:xfrm>
              <a:off x="5313581" y="4264976"/>
              <a:ext cx="1403917" cy="228729"/>
            </a:xfrm>
            <a:prstGeom prst="round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21" name="Group 1020">
              <a:extLst>
                <a:ext uri="{FF2B5EF4-FFF2-40B4-BE49-F238E27FC236}">
                  <a16:creationId xmlns:a16="http://schemas.microsoft.com/office/drawing/2014/main" id="{28A72CBF-2F9C-F093-E27F-B421330743DB}"/>
                </a:ext>
              </a:extLst>
            </p:cNvPr>
            <p:cNvGrpSpPr/>
            <p:nvPr/>
          </p:nvGrpSpPr>
          <p:grpSpPr>
            <a:xfrm>
              <a:off x="6366534" y="4150613"/>
              <a:ext cx="837628" cy="2001179"/>
              <a:chOff x="5029205" y="1676401"/>
              <a:chExt cx="982013" cy="1407436"/>
            </a:xfrm>
            <a:solidFill>
              <a:srgbClr val="996633"/>
            </a:solidFill>
          </p:grpSpPr>
          <p:sp>
            <p:nvSpPr>
              <p:cNvPr id="1022" name="Diagonal Stripe 1021">
                <a:extLst>
                  <a:ext uri="{FF2B5EF4-FFF2-40B4-BE49-F238E27FC236}">
                    <a16:creationId xmlns:a16="http://schemas.microsoft.com/office/drawing/2014/main" id="{EFAFD9A3-07AE-BC3E-B338-76EB90FC55F6}"/>
                  </a:ext>
                </a:extLst>
              </p:cNvPr>
              <p:cNvSpPr/>
              <p:nvPr/>
            </p:nvSpPr>
            <p:spPr>
              <a:xfrm rot="19468279">
                <a:off x="5401618" y="1834736"/>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23" name="Diagonal Stripe 1022">
                <a:extLst>
                  <a:ext uri="{FF2B5EF4-FFF2-40B4-BE49-F238E27FC236}">
                    <a16:creationId xmlns:a16="http://schemas.microsoft.com/office/drawing/2014/main" id="{DFBEE1FD-65A2-C9E1-DE24-3BB3EA2654B8}"/>
                  </a:ext>
                </a:extLst>
              </p:cNvPr>
              <p:cNvSpPr/>
              <p:nvPr/>
            </p:nvSpPr>
            <p:spPr>
              <a:xfrm rot="20963615">
                <a:off x="5066204" y="1940837"/>
                <a:ext cx="609600" cy="1143000"/>
              </a:xfrm>
              <a:prstGeom prst="diagStrip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24" name="Rounded Rectangle 151">
                <a:extLst>
                  <a:ext uri="{FF2B5EF4-FFF2-40B4-BE49-F238E27FC236}">
                    <a16:creationId xmlns:a16="http://schemas.microsoft.com/office/drawing/2014/main" id="{6087EC31-C567-8FA6-8347-E693163CBA62}"/>
                  </a:ext>
                </a:extLst>
              </p:cNvPr>
              <p:cNvSpPr/>
              <p:nvPr/>
            </p:nvSpPr>
            <p:spPr>
              <a:xfrm>
                <a:off x="5029205" y="1676401"/>
                <a:ext cx="548640" cy="33410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571" name="Group 570">
            <a:extLst>
              <a:ext uri="{FF2B5EF4-FFF2-40B4-BE49-F238E27FC236}">
                <a16:creationId xmlns:a16="http://schemas.microsoft.com/office/drawing/2014/main" id="{06BB0B97-EBC7-F17E-A852-67C121F6D221}"/>
              </a:ext>
            </a:extLst>
          </p:cNvPr>
          <p:cNvGrpSpPr/>
          <p:nvPr/>
        </p:nvGrpSpPr>
        <p:grpSpPr>
          <a:xfrm>
            <a:off x="7447348" y="4176606"/>
            <a:ext cx="1206182" cy="2295123"/>
            <a:chOff x="3796672" y="1143000"/>
            <a:chExt cx="1842128" cy="3505200"/>
          </a:xfrm>
        </p:grpSpPr>
        <p:sp>
          <p:nvSpPr>
            <p:cNvPr id="572" name="Donut 2">
              <a:extLst>
                <a:ext uri="{FF2B5EF4-FFF2-40B4-BE49-F238E27FC236}">
                  <a16:creationId xmlns:a16="http://schemas.microsoft.com/office/drawing/2014/main" id="{C9A80511-9331-9919-9BBC-7A0FC581F466}"/>
                </a:ext>
              </a:extLst>
            </p:cNvPr>
            <p:cNvSpPr/>
            <p:nvPr/>
          </p:nvSpPr>
          <p:spPr>
            <a:xfrm>
              <a:off x="5105400" y="3276600"/>
              <a:ext cx="457200" cy="838200"/>
            </a:xfrm>
            <a:prstGeom prst="donu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3" name="Oval 572">
              <a:extLst>
                <a:ext uri="{FF2B5EF4-FFF2-40B4-BE49-F238E27FC236}">
                  <a16:creationId xmlns:a16="http://schemas.microsoft.com/office/drawing/2014/main" id="{021849F0-6B9D-8727-C3FD-CFBF96FD0A1A}"/>
                </a:ext>
              </a:extLst>
            </p:cNvPr>
            <p:cNvSpPr/>
            <p:nvPr/>
          </p:nvSpPr>
          <p:spPr>
            <a:xfrm rot="2749164" flipH="1">
              <a:off x="4910963"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a:extLst>
                <a:ext uri="{FF2B5EF4-FFF2-40B4-BE49-F238E27FC236}">
                  <a16:creationId xmlns:a16="http://schemas.microsoft.com/office/drawing/2014/main" id="{F1BDF4DF-5DBB-0479-8D62-8AA8B65A9073}"/>
                </a:ext>
              </a:extLst>
            </p:cNvPr>
            <p:cNvSpPr/>
            <p:nvPr/>
          </p:nvSpPr>
          <p:spPr>
            <a:xfrm rot="18850836">
              <a:off x="3689305" y="3115503"/>
              <a:ext cx="536928" cy="3221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Cloud 574">
              <a:extLst>
                <a:ext uri="{FF2B5EF4-FFF2-40B4-BE49-F238E27FC236}">
                  <a16:creationId xmlns:a16="http://schemas.microsoft.com/office/drawing/2014/main" id="{858F2FA1-B7F4-7400-C44C-D155D852673F}"/>
                </a:ext>
              </a:extLst>
            </p:cNvPr>
            <p:cNvSpPr/>
            <p:nvPr/>
          </p:nvSpPr>
          <p:spPr>
            <a:xfrm rot="5016333">
              <a:off x="4562978" y="1605394"/>
              <a:ext cx="898205" cy="47830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Cloud 575">
              <a:extLst>
                <a:ext uri="{FF2B5EF4-FFF2-40B4-BE49-F238E27FC236}">
                  <a16:creationId xmlns:a16="http://schemas.microsoft.com/office/drawing/2014/main" id="{F1B5ECC9-A387-8428-DD1C-3179381BAF2D}"/>
                </a:ext>
              </a:extLst>
            </p:cNvPr>
            <p:cNvSpPr/>
            <p:nvPr/>
          </p:nvSpPr>
          <p:spPr>
            <a:xfrm rot="6017849">
              <a:off x="3630837" y="1689334"/>
              <a:ext cx="983422" cy="404404"/>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Trapezoid 576">
              <a:extLst>
                <a:ext uri="{FF2B5EF4-FFF2-40B4-BE49-F238E27FC236}">
                  <a16:creationId xmlns:a16="http://schemas.microsoft.com/office/drawing/2014/main" id="{6D28034D-99E5-C03A-E75E-666FD508973C}"/>
                </a:ext>
              </a:extLst>
            </p:cNvPr>
            <p:cNvSpPr/>
            <p:nvPr/>
          </p:nvSpPr>
          <p:spPr>
            <a:xfrm>
              <a:off x="4038600" y="2209800"/>
              <a:ext cx="1066800" cy="2133600"/>
            </a:xfrm>
            <a:prstGeom prst="trapezoid">
              <a:avLst>
                <a:gd name="adj" fmla="val 40126"/>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Trapezoid 577">
              <a:extLst>
                <a:ext uri="{FF2B5EF4-FFF2-40B4-BE49-F238E27FC236}">
                  <a16:creationId xmlns:a16="http://schemas.microsoft.com/office/drawing/2014/main" id="{C75C4397-F634-0DFB-FAB5-1FCAB69934D8}"/>
                </a:ext>
              </a:extLst>
            </p:cNvPr>
            <p:cNvSpPr/>
            <p:nvPr/>
          </p:nvSpPr>
          <p:spPr>
            <a:xfrm rot="10800000">
              <a:off x="4344838" y="2297502"/>
              <a:ext cx="457200" cy="457200"/>
            </a:xfrm>
            <a:prstGeom prst="trapezoid">
              <a:avLst>
                <a:gd name="adj" fmla="val 40126"/>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Trapezoid 578">
              <a:extLst>
                <a:ext uri="{FF2B5EF4-FFF2-40B4-BE49-F238E27FC236}">
                  <a16:creationId xmlns:a16="http://schemas.microsoft.com/office/drawing/2014/main" id="{7F504EAC-709F-0C44-C5C3-85871A69F13C}"/>
                </a:ext>
              </a:extLst>
            </p:cNvPr>
            <p:cNvSpPr/>
            <p:nvPr/>
          </p:nvSpPr>
          <p:spPr>
            <a:xfrm rot="1569358">
              <a:off x="3930530" y="2329692"/>
              <a:ext cx="4435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Trapezoid 579">
              <a:extLst>
                <a:ext uri="{FF2B5EF4-FFF2-40B4-BE49-F238E27FC236}">
                  <a16:creationId xmlns:a16="http://schemas.microsoft.com/office/drawing/2014/main" id="{690E146D-9C3F-7B87-4A54-713FDD499519}"/>
                </a:ext>
              </a:extLst>
            </p:cNvPr>
            <p:cNvSpPr/>
            <p:nvPr/>
          </p:nvSpPr>
          <p:spPr>
            <a:xfrm rot="20030642" flipH="1">
              <a:off x="4772358" y="2332976"/>
              <a:ext cx="458474" cy="1056133"/>
            </a:xfrm>
            <a:prstGeom prst="trapezoi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EA74D830-1F21-B90F-3AA7-69920FA15D65}"/>
                </a:ext>
              </a:extLst>
            </p:cNvPr>
            <p:cNvSpPr/>
            <p:nvPr/>
          </p:nvSpPr>
          <p:spPr>
            <a:xfrm>
              <a:off x="4114800" y="1219200"/>
              <a:ext cx="914400"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Cloud 581">
              <a:extLst>
                <a:ext uri="{FF2B5EF4-FFF2-40B4-BE49-F238E27FC236}">
                  <a16:creationId xmlns:a16="http://schemas.microsoft.com/office/drawing/2014/main" id="{0527F8B6-FDC9-50E3-F3AB-CA003A137181}"/>
                </a:ext>
              </a:extLst>
            </p:cNvPr>
            <p:cNvSpPr/>
            <p:nvPr/>
          </p:nvSpPr>
          <p:spPr>
            <a:xfrm>
              <a:off x="4038600" y="1143000"/>
              <a:ext cx="1066800" cy="7620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Rounded Rectangle 13">
              <a:extLst>
                <a:ext uri="{FF2B5EF4-FFF2-40B4-BE49-F238E27FC236}">
                  <a16:creationId xmlns:a16="http://schemas.microsoft.com/office/drawing/2014/main" id="{D2194FD4-7740-D752-8043-83871E5B425D}"/>
                </a:ext>
              </a:extLst>
            </p:cNvPr>
            <p:cNvSpPr/>
            <p:nvPr/>
          </p:nvSpPr>
          <p:spPr>
            <a:xfrm>
              <a:off x="3962400" y="1600200"/>
              <a:ext cx="1219200" cy="152400"/>
            </a:xfrm>
            <a:prstGeom prst="round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Trapezoid 583">
              <a:extLst>
                <a:ext uri="{FF2B5EF4-FFF2-40B4-BE49-F238E27FC236}">
                  <a16:creationId xmlns:a16="http://schemas.microsoft.com/office/drawing/2014/main" id="{81CCAEC3-CBCC-4610-6905-B105B6DB73E0}"/>
                </a:ext>
              </a:extLst>
            </p:cNvPr>
            <p:cNvSpPr/>
            <p:nvPr/>
          </p:nvSpPr>
          <p:spPr>
            <a:xfrm>
              <a:off x="4038600" y="3276600"/>
              <a:ext cx="1066800" cy="685800"/>
            </a:xfrm>
            <a:prstGeom prst="trapezoid">
              <a:avLst>
                <a:gd name="adj" fmla="val 33067"/>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Isosceles Triangle 584">
              <a:extLst>
                <a:ext uri="{FF2B5EF4-FFF2-40B4-BE49-F238E27FC236}">
                  <a16:creationId xmlns:a16="http://schemas.microsoft.com/office/drawing/2014/main" id="{271E85C4-165C-3F13-B526-1532E9F8B1E9}"/>
                </a:ext>
              </a:extLst>
            </p:cNvPr>
            <p:cNvSpPr/>
            <p:nvPr/>
          </p:nvSpPr>
          <p:spPr>
            <a:xfrm>
              <a:off x="41148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Isosceles Triangle 585">
              <a:extLst>
                <a:ext uri="{FF2B5EF4-FFF2-40B4-BE49-F238E27FC236}">
                  <a16:creationId xmlns:a16="http://schemas.microsoft.com/office/drawing/2014/main" id="{803A22AE-F95E-6255-0087-1E02C70FA271}"/>
                </a:ext>
              </a:extLst>
            </p:cNvPr>
            <p:cNvSpPr/>
            <p:nvPr/>
          </p:nvSpPr>
          <p:spPr>
            <a:xfrm>
              <a:off x="4572000" y="3962400"/>
              <a:ext cx="457200" cy="381000"/>
            </a:xfrm>
            <a:prstGeom prst="triangl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a:extLst>
                <a:ext uri="{FF2B5EF4-FFF2-40B4-BE49-F238E27FC236}">
                  <a16:creationId xmlns:a16="http://schemas.microsoft.com/office/drawing/2014/main" id="{62FA7C8A-649D-1731-2265-B9E4B8F6E359}"/>
                </a:ext>
              </a:extLst>
            </p:cNvPr>
            <p:cNvSpPr/>
            <p:nvPr/>
          </p:nvSpPr>
          <p:spPr>
            <a:xfrm>
              <a:off x="40386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a:extLst>
                <a:ext uri="{FF2B5EF4-FFF2-40B4-BE49-F238E27FC236}">
                  <a16:creationId xmlns:a16="http://schemas.microsoft.com/office/drawing/2014/main" id="{73A406A2-64A3-DEC7-4EF1-818E35F93381}"/>
                </a:ext>
              </a:extLst>
            </p:cNvPr>
            <p:cNvSpPr/>
            <p:nvPr/>
          </p:nvSpPr>
          <p:spPr>
            <a:xfrm>
              <a:off x="4572000" y="4267200"/>
              <a:ext cx="533400" cy="381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Rounded Rectangle 19">
              <a:extLst>
                <a:ext uri="{FF2B5EF4-FFF2-40B4-BE49-F238E27FC236}">
                  <a16:creationId xmlns:a16="http://schemas.microsoft.com/office/drawing/2014/main" id="{BF2628BE-F751-64C5-3E7B-B61B6DCEE7AE}"/>
                </a:ext>
              </a:extLst>
            </p:cNvPr>
            <p:cNvSpPr/>
            <p:nvPr/>
          </p:nvSpPr>
          <p:spPr>
            <a:xfrm>
              <a:off x="5029200" y="3810000"/>
              <a:ext cx="609600" cy="609600"/>
            </a:xfrm>
            <a:prstGeom prst="roundRect">
              <a:avLst/>
            </a:prstGeom>
            <a:solidFill>
              <a:srgbClr val="C6B99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3983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0DEC130-B10A-4150-8BAB-8228CAF6FCD4}"/>
              </a:ext>
            </a:extLst>
          </p:cNvPr>
          <p:cNvPicPr>
            <a:picLocks noChangeAspect="1"/>
          </p:cNvPicPr>
          <p:nvPr/>
        </p:nvPicPr>
        <p:blipFill rotWithShape="1">
          <a:blip r:embed="rId2">
            <a:extLst>
              <a:ext uri="{28A0092B-C50C-407E-A947-70E740481C1C}">
                <a14:useLocalDpi xmlns:a14="http://schemas.microsoft.com/office/drawing/2010/main" val="0"/>
              </a:ext>
            </a:extLst>
          </a:blip>
          <a:srcRect b="16334"/>
          <a:stretch/>
        </p:blipFill>
        <p:spPr>
          <a:xfrm>
            <a:off x="0" y="-69964"/>
            <a:ext cx="12192000" cy="6927964"/>
          </a:xfrm>
          <a:prstGeom prst="rect">
            <a:avLst/>
          </a:prstGeom>
        </p:spPr>
      </p:pic>
      <p:sp>
        <p:nvSpPr>
          <p:cNvPr id="4" name="TextBox 3">
            <a:extLst>
              <a:ext uri="{FF2B5EF4-FFF2-40B4-BE49-F238E27FC236}">
                <a16:creationId xmlns:a16="http://schemas.microsoft.com/office/drawing/2014/main" id="{F6D1C5BE-B986-4A2F-9A8B-8D22D92F1273}"/>
              </a:ext>
            </a:extLst>
          </p:cNvPr>
          <p:cNvSpPr txBox="1"/>
          <p:nvPr/>
        </p:nvSpPr>
        <p:spPr>
          <a:xfrm>
            <a:off x="10312400" y="6320079"/>
            <a:ext cx="1879600" cy="369332"/>
          </a:xfrm>
          <a:prstGeom prst="rect">
            <a:avLst/>
          </a:prstGeom>
          <a:noFill/>
        </p:spPr>
        <p:txBody>
          <a:bodyPr wrap="square" rtlCol="0">
            <a:spAutoFit/>
          </a:bodyPr>
          <a:lstStyle/>
          <a:p>
            <a:r>
              <a:rPr lang="en-US" dirty="0">
                <a:solidFill>
                  <a:schemeClr val="bg1"/>
                </a:solidFill>
              </a:rPr>
              <a:t>Revelation 14:6</a:t>
            </a:r>
          </a:p>
        </p:txBody>
      </p:sp>
      <p:sp>
        <p:nvSpPr>
          <p:cNvPr id="2" name="Rectangle 1">
            <a:extLst>
              <a:ext uri="{FF2B5EF4-FFF2-40B4-BE49-F238E27FC236}">
                <a16:creationId xmlns:a16="http://schemas.microsoft.com/office/drawing/2014/main" id="{E69B084B-0150-444D-81C2-C2E3EFD488D5}"/>
              </a:ext>
            </a:extLst>
          </p:cNvPr>
          <p:cNvSpPr/>
          <p:nvPr/>
        </p:nvSpPr>
        <p:spPr>
          <a:xfrm>
            <a:off x="3793067" y="857733"/>
            <a:ext cx="7213601" cy="5293757"/>
          </a:xfrm>
          <a:prstGeom prst="rect">
            <a:avLst/>
          </a:prstGeom>
        </p:spPr>
        <p:txBody>
          <a:bodyPr wrap="square">
            <a:spAutoFit/>
          </a:bodyPr>
          <a:lstStyle/>
          <a:p>
            <a:r>
              <a:rPr lang="en-US" sz="3200" b="1" dirty="0">
                <a:solidFill>
                  <a:schemeClr val="bg1"/>
                </a:solidFill>
                <a:latin typeface="Abadi" panose="020B0604020104020204" pitchFamily="34" charset="0"/>
              </a:rPr>
              <a:t>“Thus the Book of Mormon ends … on the promise of the Holy Resurrection. </a:t>
            </a:r>
          </a:p>
          <a:p>
            <a:endParaRPr lang="en-US" sz="3200" b="1" dirty="0">
              <a:solidFill>
                <a:schemeClr val="bg1"/>
              </a:solidFill>
              <a:latin typeface="Abadi" panose="020B0604020104020204" pitchFamily="34" charset="0"/>
            </a:endParaRPr>
          </a:p>
          <a:p>
            <a:r>
              <a:rPr lang="en-US" sz="3200" b="1" dirty="0">
                <a:solidFill>
                  <a:schemeClr val="bg1"/>
                </a:solidFill>
                <a:latin typeface="Abadi" panose="020B0604020104020204" pitchFamily="34" charset="0"/>
              </a:rPr>
              <a:t>That is most fitting, for this sacred testament—written by prophets, delivered by angels, protected by God—speaks as one ‘crying from the dead,’ exhorting all to come unto Christ and be perfected in him, a process culminating in the perfection of celestial glory.” </a:t>
            </a:r>
          </a:p>
          <a:p>
            <a:r>
              <a:rPr lang="en-US" b="1" dirty="0">
                <a:solidFill>
                  <a:schemeClr val="bg1"/>
                </a:solidFill>
                <a:latin typeface="Abadi" panose="020B0604020104020204" pitchFamily="34" charset="0"/>
              </a:rPr>
              <a:t>Jeffrey R. Holland</a:t>
            </a:r>
            <a:endParaRPr lang="en-US" b="1" dirty="0">
              <a:solidFill>
                <a:schemeClr val="bg1"/>
              </a:solidFill>
            </a:endParaRPr>
          </a:p>
        </p:txBody>
      </p:sp>
    </p:spTree>
    <p:extLst>
      <p:ext uri="{BB962C8B-B14F-4D97-AF65-F5344CB8AC3E}">
        <p14:creationId xmlns:p14="http://schemas.microsoft.com/office/powerpoint/2010/main" val="3511201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496C83-9F30-4317-8C48-C4B8405D92D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1524000" y="1"/>
            <a:ext cx="9144000" cy="1015663"/>
          </a:xfrm>
          <a:prstGeom prst="rect">
            <a:avLst/>
          </a:prstGeom>
          <a:noFill/>
        </p:spPr>
        <p:txBody>
          <a:bodyPr wrap="square" rtlCol="0">
            <a:spAutoFit/>
          </a:bodyPr>
          <a:lstStyle/>
          <a:p>
            <a:pPr algn="ctr"/>
            <a:r>
              <a:rPr lang="en-US" sz="6000" dirty="0">
                <a:solidFill>
                  <a:schemeClr val="bg1"/>
                </a:solidFill>
                <a:latin typeface="Algerian" pitchFamily="82" charset="0"/>
              </a:rPr>
              <a:t>My Testimony</a:t>
            </a:r>
          </a:p>
        </p:txBody>
      </p:sp>
      <p:pic>
        <p:nvPicPr>
          <p:cNvPr id="7" name="Picture 6" descr="20130626_202743.jpeg"/>
          <p:cNvPicPr>
            <a:picLocks noChangeAspect="1"/>
          </p:cNvPicPr>
          <p:nvPr/>
        </p:nvPicPr>
        <p:blipFill>
          <a:blip r:embed="rId4" cstate="print"/>
          <a:srcRect l="12500" t="8889" r="50833" b="31111"/>
          <a:stretch>
            <a:fillRect/>
          </a:stretch>
        </p:blipFill>
        <p:spPr>
          <a:xfrm>
            <a:off x="1053353" y="253664"/>
            <a:ext cx="1241778" cy="1524000"/>
          </a:xfrm>
          <a:prstGeom prst="rect">
            <a:avLst/>
          </a:prstGeom>
        </p:spPr>
      </p:pic>
      <p:sp>
        <p:nvSpPr>
          <p:cNvPr id="8" name="TextBox 7"/>
          <p:cNvSpPr txBox="1"/>
          <p:nvPr/>
        </p:nvSpPr>
        <p:spPr>
          <a:xfrm>
            <a:off x="1787416" y="1526023"/>
            <a:ext cx="9351231" cy="5078313"/>
          </a:xfrm>
          <a:prstGeom prst="rect">
            <a:avLst/>
          </a:prstGeom>
          <a:noFill/>
        </p:spPr>
        <p:txBody>
          <a:bodyPr wrap="square" rtlCol="0">
            <a:spAutoFit/>
          </a:bodyPr>
          <a:lstStyle/>
          <a:p>
            <a:r>
              <a:rPr lang="en-US" dirty="0">
                <a:solidFill>
                  <a:schemeClr val="bg1"/>
                </a:solidFill>
              </a:rPr>
              <a:t>	During the last 13 years of studying  the Book of Mormon, my faith in Jesus Christ has grown tremendously. I have learned that Jesus is my Savior and through His mercy and grace I can be forgiven of the things I have done wrong. I have learned of the growing concern of the prophets, both ancient and present day, for the people of this earth. </a:t>
            </a:r>
          </a:p>
          <a:p>
            <a:endParaRPr lang="en-US" dirty="0">
              <a:solidFill>
                <a:schemeClr val="bg1"/>
              </a:solidFill>
            </a:endParaRPr>
          </a:p>
          <a:p>
            <a:r>
              <a:rPr lang="en-US" dirty="0">
                <a:solidFill>
                  <a:schemeClr val="bg1"/>
                </a:solidFill>
              </a:rPr>
              <a:t>I do not fully understand what the Book of Mormon people went through. </a:t>
            </a:r>
          </a:p>
          <a:p>
            <a:r>
              <a:rPr lang="en-US" dirty="0">
                <a:solidFill>
                  <a:schemeClr val="bg1"/>
                </a:solidFill>
              </a:rPr>
              <a:t>I have not been struck by an angel as Laman and Lemuel had.</a:t>
            </a:r>
          </a:p>
          <a:p>
            <a:r>
              <a:rPr lang="en-US" dirty="0">
                <a:solidFill>
                  <a:schemeClr val="bg1"/>
                </a:solidFill>
              </a:rPr>
              <a:t>I have not had visions like Lehi and Nephi. I have not seen the Lord like the brother of Jared, or others. I have not lost my husband, sons, or daughters to wars, prisons, sicknesses, or kidnappings. I have not witnessed war or contempt for my neighbors as the Lamanites and Nephites had. I have not seen Jesus and the signs of his crucifixion as the Nephites had.  </a:t>
            </a:r>
          </a:p>
          <a:p>
            <a:endParaRPr lang="en-US" dirty="0">
              <a:solidFill>
                <a:schemeClr val="bg1"/>
              </a:solidFill>
            </a:endParaRPr>
          </a:p>
          <a:p>
            <a:r>
              <a:rPr lang="en-US" dirty="0">
                <a:solidFill>
                  <a:schemeClr val="bg1"/>
                </a:solidFill>
              </a:rPr>
              <a:t>But I do know  I have a personal witness of my Savior of His atoning sacrifice. This feeling comes from within (I guess you could call it the Holy Ghost’s witness). </a:t>
            </a:r>
          </a:p>
          <a:p>
            <a:endParaRPr lang="en-US" dirty="0">
              <a:solidFill>
                <a:schemeClr val="bg1"/>
              </a:solidFill>
            </a:endParaRPr>
          </a:p>
          <a:p>
            <a:r>
              <a:rPr lang="en-US" dirty="0">
                <a:solidFill>
                  <a:schemeClr val="bg1"/>
                </a:solidFill>
              </a:rPr>
              <a:t>This Book is a true witness to me. Yes, there have been doubts at times, but how could anyone (Joseph Smith) make up such a masterpiece of the Lord’s work?</a:t>
            </a:r>
          </a:p>
          <a:p>
            <a:r>
              <a:rPr lang="en-US" dirty="0">
                <a:solidFill>
                  <a:schemeClr val="bg1"/>
                </a:solidFill>
              </a:rPr>
              <a:t>I, fondly, leave this testimony with you, in the name of Jesus Christ. Amen</a:t>
            </a:r>
          </a:p>
        </p:txBody>
      </p:sp>
    </p:spTree>
    <p:extLst>
      <p:ext uri="{BB962C8B-B14F-4D97-AF65-F5344CB8AC3E}">
        <p14:creationId xmlns:p14="http://schemas.microsoft.com/office/powerpoint/2010/main" val="230154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656DE1-AE7A-48A4-B5C0-82277D488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33" y="0"/>
            <a:ext cx="12445999" cy="6858000"/>
          </a:xfrm>
          <a:prstGeom prst="rect">
            <a:avLst/>
          </a:prstGeom>
        </p:spPr>
      </p:pic>
      <p:sp>
        <p:nvSpPr>
          <p:cNvPr id="5" name="TextBox 4"/>
          <p:cNvSpPr txBox="1"/>
          <p:nvPr/>
        </p:nvSpPr>
        <p:spPr>
          <a:xfrm>
            <a:off x="321733" y="0"/>
            <a:ext cx="11684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rPr>
              <a:t>Bruce R. McConkie </a:t>
            </a:r>
            <a:r>
              <a:rPr lang="en-US" i="1" dirty="0">
                <a:solidFill>
                  <a:schemeClr val="bg1"/>
                </a:solidFill>
              </a:rPr>
              <a:t>New Witness </a:t>
            </a:r>
            <a:r>
              <a:rPr lang="en-US" dirty="0">
                <a:solidFill>
                  <a:schemeClr val="bg1"/>
                </a:solidFill>
              </a:rPr>
              <a:t>pg. 258</a:t>
            </a:r>
          </a:p>
          <a:p>
            <a:r>
              <a:rPr lang="en-US" dirty="0">
                <a:solidFill>
                  <a:schemeClr val="bg1"/>
                </a:solidFill>
              </a:rPr>
              <a:t>Excerpts from George C. Cannon </a:t>
            </a:r>
            <a:r>
              <a:rPr lang="en-US" i="1" dirty="0">
                <a:solidFill>
                  <a:schemeClr val="bg1"/>
                </a:solidFill>
              </a:rPr>
              <a:t>Millennial Star </a:t>
            </a:r>
            <a:r>
              <a:rPr lang="en-US" dirty="0">
                <a:solidFill>
                  <a:schemeClr val="bg1"/>
                </a:solidFill>
              </a:rPr>
              <a:t>April 1894 pg 260-261..Found also in Student Manual Religion 121-122 Book of Mormon pg. 529-530</a:t>
            </a:r>
          </a:p>
          <a:p>
            <a:r>
              <a:rPr lang="en-US" dirty="0">
                <a:solidFill>
                  <a:schemeClr val="bg1"/>
                </a:solidFill>
              </a:rPr>
              <a:t>President Ezra Taft Benson (“Do Not Despair,” </a:t>
            </a:r>
            <a:r>
              <a:rPr lang="en-US" i="1" dirty="0">
                <a:solidFill>
                  <a:schemeClr val="bg1"/>
                </a:solidFill>
              </a:rPr>
              <a:t>Ensign,</a:t>
            </a:r>
            <a:r>
              <a:rPr lang="en-US" dirty="0">
                <a:solidFill>
                  <a:schemeClr val="bg1"/>
                </a:solidFill>
              </a:rPr>
              <a:t> Oct. 1986, 2).</a:t>
            </a:r>
          </a:p>
          <a:p>
            <a:r>
              <a:rPr lang="en-US" dirty="0">
                <a:solidFill>
                  <a:schemeClr val="bg1"/>
                </a:solidFill>
              </a:rPr>
              <a:t>Joseph Fielding McConkie and Robert L. Millet </a:t>
            </a:r>
            <a:r>
              <a:rPr lang="en-US" i="1" dirty="0">
                <a:solidFill>
                  <a:schemeClr val="bg1"/>
                </a:solidFill>
              </a:rPr>
              <a:t>Doctrinal Commentary on the Book of Mormon </a:t>
            </a:r>
            <a:r>
              <a:rPr lang="en-US" dirty="0">
                <a:solidFill>
                  <a:schemeClr val="bg1"/>
                </a:solidFill>
              </a:rPr>
              <a:t>Vol. 4 pg. 370, 374</a:t>
            </a:r>
          </a:p>
          <a:p>
            <a:r>
              <a:rPr lang="en-US" dirty="0">
                <a:solidFill>
                  <a:schemeClr val="bg1"/>
                </a:solidFill>
              </a:rPr>
              <a:t>Jeffrey R. Holland (“A Standard unto My People” [address to CES religious educators, Aug. 9, 1994], 13–14, si.lds.org).</a:t>
            </a:r>
          </a:p>
          <a:p>
            <a:r>
              <a:rPr lang="en-US" dirty="0">
                <a:solidFill>
                  <a:schemeClr val="bg1"/>
                </a:solidFill>
              </a:rPr>
              <a:t>Jesus Art by Marco Aurelio Rodrigues</a:t>
            </a:r>
          </a:p>
          <a:p>
            <a:r>
              <a:rPr lang="en-US" dirty="0">
                <a:solidFill>
                  <a:schemeClr val="bg1"/>
                </a:solidFill>
                <a:latin typeface="Abadi" panose="020B0604020104020204" pitchFamily="34" charset="0"/>
              </a:rPr>
              <a:t>Russell M. Nelson, “Perfection Pending,”</a:t>
            </a:r>
            <a:r>
              <a:rPr lang="en-US" i="1" dirty="0">
                <a:solidFill>
                  <a:schemeClr val="bg1"/>
                </a:solidFill>
                <a:latin typeface="Abadi" panose="020B0604020104020204" pitchFamily="34" charset="0"/>
              </a:rPr>
              <a:t> Ensign,</a:t>
            </a:r>
            <a:r>
              <a:rPr lang="en-US" dirty="0">
                <a:solidFill>
                  <a:schemeClr val="bg1"/>
                </a:solidFill>
                <a:latin typeface="Abadi" panose="020B0604020104020204" pitchFamily="34" charset="0"/>
              </a:rPr>
              <a:t> Nov. 1995, 88).</a:t>
            </a:r>
          </a:p>
          <a:p>
            <a:r>
              <a:rPr lang="en-US" dirty="0">
                <a:solidFill>
                  <a:schemeClr val="bg1"/>
                </a:solidFill>
                <a:latin typeface="Abadi" panose="020B0604020104020204" pitchFamily="34" charset="0"/>
              </a:rPr>
              <a:t>Jeffrey R. Holland, </a:t>
            </a:r>
            <a:r>
              <a:rPr lang="en-US" i="1" dirty="0">
                <a:solidFill>
                  <a:schemeClr val="bg1"/>
                </a:solidFill>
                <a:latin typeface="Abadi" panose="020B0604020104020204" pitchFamily="34" charset="0"/>
              </a:rPr>
              <a:t>Christ and the New Covenant: The Messianic Message of the Book of Mormon</a:t>
            </a:r>
            <a:r>
              <a:rPr lang="en-US" dirty="0">
                <a:solidFill>
                  <a:schemeClr val="bg1"/>
                </a:solidFill>
                <a:latin typeface="Abadi" panose="020B0604020104020204" pitchFamily="34" charset="0"/>
              </a:rPr>
              <a:t>[1997], 339</a:t>
            </a:r>
          </a:p>
          <a:p>
            <a:endParaRPr lang="en-US" dirty="0">
              <a:solidFill>
                <a:schemeClr val="bg1"/>
              </a:solidFill>
            </a:endParaRPr>
          </a:p>
          <a:p>
            <a:r>
              <a:rPr lang="en-US" dirty="0">
                <a:solidFill>
                  <a:schemeClr val="bg1"/>
                </a:solidFill>
              </a:rPr>
              <a:t>http://www.brainfacts.org/sensing-thinking-behaving/awareness-and-attention/articles/2009/decision-making/</a:t>
            </a:r>
          </a:p>
          <a:p>
            <a:endParaRPr lang="en-US" dirty="0">
              <a:solidFill>
                <a:schemeClr val="bg1"/>
              </a:solidFill>
            </a:endParaRPr>
          </a:p>
          <a:p>
            <a:endParaRPr lang="en-US" dirty="0">
              <a:solidFill>
                <a:schemeClr val="bg1"/>
              </a:solidFill>
            </a:endParaRPr>
          </a:p>
          <a:p>
            <a:r>
              <a:rPr lang="en-US" dirty="0">
                <a:solidFill>
                  <a:schemeClr val="bg1"/>
                </a:solidFill>
              </a:rPr>
              <a:t>Testimony—Lynda </a:t>
            </a:r>
          </a:p>
        </p:txBody>
      </p:sp>
      <p:sp>
        <p:nvSpPr>
          <p:cNvPr id="7" name="Footer Placeholder 14">
            <a:extLst>
              <a:ext uri="{FF2B5EF4-FFF2-40B4-BE49-F238E27FC236}">
                <a16:creationId xmlns:a16="http://schemas.microsoft.com/office/drawing/2014/main" id="{710BBA45-8091-499E-9E81-D751283E6351}"/>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867064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A81C7B-2D46-4D7A-BB78-A07F4656B64E}"/>
              </a:ext>
            </a:extLst>
          </p:cNvPr>
          <p:cNvGraphicFramePr>
            <a:graphicFrameLocks noGrp="1"/>
          </p:cNvGraphicFramePr>
          <p:nvPr/>
        </p:nvGraphicFramePr>
        <p:xfrm>
          <a:off x="406399" y="347133"/>
          <a:ext cx="11396134" cy="6432953"/>
        </p:xfrm>
        <a:graphic>
          <a:graphicData uri="http://schemas.openxmlformats.org/drawingml/2006/table">
            <a:tbl>
              <a:tblPr firstRow="1" bandRow="1">
                <a:tableStyleId>{5940675A-B579-460E-94D1-54222C63F5DA}</a:tableStyleId>
              </a:tblPr>
              <a:tblGrid>
                <a:gridCol w="5698067">
                  <a:extLst>
                    <a:ext uri="{9D8B030D-6E8A-4147-A177-3AD203B41FA5}">
                      <a16:colId xmlns:a16="http://schemas.microsoft.com/office/drawing/2014/main" val="3005291886"/>
                    </a:ext>
                  </a:extLst>
                </a:gridCol>
                <a:gridCol w="5698067">
                  <a:extLst>
                    <a:ext uri="{9D8B030D-6E8A-4147-A177-3AD203B41FA5}">
                      <a16:colId xmlns:a16="http://schemas.microsoft.com/office/drawing/2014/main" val="1774898296"/>
                    </a:ext>
                  </a:extLst>
                </a:gridCol>
              </a:tblGrid>
              <a:tr h="978990">
                <a:tc>
                  <a:txBody>
                    <a:bodyPr/>
                    <a:lstStyle/>
                    <a:p>
                      <a:pPr algn="ctr" fontAlgn="base"/>
                      <a:r>
                        <a:rPr lang="en-US" sz="3200" dirty="0">
                          <a:effectLst/>
                        </a:rPr>
                        <a:t>What I must do</a:t>
                      </a:r>
                    </a:p>
                  </a:txBody>
                  <a:tcPr marL="95250" marR="95250" marT="95250" marB="95250" anchor="ctr"/>
                </a:tc>
                <a:tc>
                  <a:txBody>
                    <a:bodyPr/>
                    <a:lstStyle/>
                    <a:p>
                      <a:pPr algn="ctr" fontAlgn="base"/>
                      <a:r>
                        <a:rPr lang="en-US" sz="3200" dirty="0">
                          <a:effectLst/>
                        </a:rPr>
                        <a:t>What God promises</a:t>
                      </a:r>
                    </a:p>
                  </a:txBody>
                  <a:tcPr marL="95250" marR="95250" marT="95250" marB="95250" anchor="ctr"/>
                </a:tc>
                <a:extLst>
                  <a:ext uri="{0D108BD9-81ED-4DB2-BD59-A6C34878D82A}">
                    <a16:rowId xmlns:a16="http://schemas.microsoft.com/office/drawing/2014/main" val="2020536014"/>
                  </a:ext>
                </a:extLst>
              </a:tr>
              <a:tr h="739744">
                <a:tc>
                  <a:txBody>
                    <a:bodyPr/>
                    <a:lstStyle/>
                    <a:p>
                      <a:pPr fontAlgn="base"/>
                      <a:endParaRPr lang="en-US" dirty="0">
                        <a:effectLst/>
                      </a:endParaRPr>
                    </a:p>
                  </a:txBody>
                  <a:tcPr marL="95250" marR="95250" marT="95250" marB="95250" anchor="ctr"/>
                </a:tc>
                <a:tc>
                  <a:txBody>
                    <a:bodyPr/>
                    <a:lstStyle/>
                    <a:p>
                      <a:pPr fontAlgn="base"/>
                      <a:endParaRPr lang="en-US" dirty="0">
                        <a:effectLst/>
                      </a:endParaRPr>
                    </a:p>
                  </a:txBody>
                  <a:tcPr marL="95250" marR="95250" marT="95250" marB="95250" anchor="ctr"/>
                </a:tc>
                <a:extLst>
                  <a:ext uri="{0D108BD9-81ED-4DB2-BD59-A6C34878D82A}">
                    <a16:rowId xmlns:a16="http://schemas.microsoft.com/office/drawing/2014/main" val="42284472"/>
                  </a:ext>
                </a:extLst>
              </a:tr>
              <a:tr h="808954">
                <a:tc>
                  <a:txBody>
                    <a:bodyPr/>
                    <a:lstStyle/>
                    <a:p>
                      <a:endParaRPr lang="en-US" dirty="0"/>
                    </a:p>
                  </a:txBody>
                  <a:tcPr/>
                </a:tc>
                <a:tc>
                  <a:txBody>
                    <a:bodyPr/>
                    <a:lstStyle/>
                    <a:p>
                      <a:endParaRPr lang="en-US"/>
                    </a:p>
                  </a:txBody>
                  <a:tcPr/>
                </a:tc>
                <a:extLst>
                  <a:ext uri="{0D108BD9-81ED-4DB2-BD59-A6C34878D82A}">
                    <a16:rowId xmlns:a16="http://schemas.microsoft.com/office/drawing/2014/main" val="41741043"/>
                  </a:ext>
                </a:extLst>
              </a:tr>
              <a:tr h="781053">
                <a:tc>
                  <a:txBody>
                    <a:bodyPr/>
                    <a:lstStyle/>
                    <a:p>
                      <a:endParaRPr lang="en-US" dirty="0"/>
                    </a:p>
                  </a:txBody>
                  <a:tcPr/>
                </a:tc>
                <a:tc>
                  <a:txBody>
                    <a:bodyPr/>
                    <a:lstStyle/>
                    <a:p>
                      <a:endParaRPr lang="en-US"/>
                    </a:p>
                  </a:txBody>
                  <a:tcPr/>
                </a:tc>
                <a:extLst>
                  <a:ext uri="{0D108BD9-81ED-4DB2-BD59-A6C34878D82A}">
                    <a16:rowId xmlns:a16="http://schemas.microsoft.com/office/drawing/2014/main" val="4147434562"/>
                  </a:ext>
                </a:extLst>
              </a:tr>
              <a:tr h="781053">
                <a:tc>
                  <a:txBody>
                    <a:bodyPr/>
                    <a:lstStyle/>
                    <a:p>
                      <a:endParaRPr lang="en-US"/>
                    </a:p>
                  </a:txBody>
                  <a:tcPr/>
                </a:tc>
                <a:tc>
                  <a:txBody>
                    <a:bodyPr/>
                    <a:lstStyle/>
                    <a:p>
                      <a:endParaRPr lang="en-US"/>
                    </a:p>
                  </a:txBody>
                  <a:tcPr/>
                </a:tc>
                <a:extLst>
                  <a:ext uri="{0D108BD9-81ED-4DB2-BD59-A6C34878D82A}">
                    <a16:rowId xmlns:a16="http://schemas.microsoft.com/office/drawing/2014/main" val="3010575346"/>
                  </a:ext>
                </a:extLst>
              </a:tr>
              <a:tr h="781053">
                <a:tc>
                  <a:txBody>
                    <a:bodyPr/>
                    <a:lstStyle/>
                    <a:p>
                      <a:endParaRPr lang="en-US"/>
                    </a:p>
                  </a:txBody>
                  <a:tcPr/>
                </a:tc>
                <a:tc>
                  <a:txBody>
                    <a:bodyPr/>
                    <a:lstStyle/>
                    <a:p>
                      <a:endParaRPr lang="en-US"/>
                    </a:p>
                  </a:txBody>
                  <a:tcPr/>
                </a:tc>
                <a:extLst>
                  <a:ext uri="{0D108BD9-81ED-4DB2-BD59-A6C34878D82A}">
                    <a16:rowId xmlns:a16="http://schemas.microsoft.com/office/drawing/2014/main" val="3019256643"/>
                  </a:ext>
                </a:extLst>
              </a:tr>
              <a:tr h="781053">
                <a:tc>
                  <a:txBody>
                    <a:bodyPr/>
                    <a:lstStyle/>
                    <a:p>
                      <a:endParaRPr lang="en-US"/>
                    </a:p>
                  </a:txBody>
                  <a:tcPr/>
                </a:tc>
                <a:tc>
                  <a:txBody>
                    <a:bodyPr/>
                    <a:lstStyle/>
                    <a:p>
                      <a:endParaRPr lang="en-US"/>
                    </a:p>
                  </a:txBody>
                  <a:tcPr/>
                </a:tc>
                <a:extLst>
                  <a:ext uri="{0D108BD9-81ED-4DB2-BD59-A6C34878D82A}">
                    <a16:rowId xmlns:a16="http://schemas.microsoft.com/office/drawing/2014/main" val="958865351"/>
                  </a:ext>
                </a:extLst>
              </a:tr>
              <a:tr h="781053">
                <a:tc>
                  <a:txBody>
                    <a:bodyPr/>
                    <a:lstStyle/>
                    <a:p>
                      <a:endParaRPr lang="en-US"/>
                    </a:p>
                  </a:txBody>
                  <a:tcPr/>
                </a:tc>
                <a:tc>
                  <a:txBody>
                    <a:bodyPr/>
                    <a:lstStyle/>
                    <a:p>
                      <a:endParaRPr lang="en-US" dirty="0"/>
                    </a:p>
                  </a:txBody>
                  <a:tcPr/>
                </a:tc>
                <a:extLst>
                  <a:ext uri="{0D108BD9-81ED-4DB2-BD59-A6C34878D82A}">
                    <a16:rowId xmlns:a16="http://schemas.microsoft.com/office/drawing/2014/main" val="913428606"/>
                  </a:ext>
                </a:extLst>
              </a:tr>
            </a:tbl>
          </a:graphicData>
        </a:graphic>
      </p:graphicFrame>
    </p:spTree>
    <p:extLst>
      <p:ext uri="{BB962C8B-B14F-4D97-AF65-F5344CB8AC3E}">
        <p14:creationId xmlns:p14="http://schemas.microsoft.com/office/powerpoint/2010/main" val="3583911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59" y="0"/>
            <a:ext cx="3283074" cy="6694140"/>
          </a:xfrm>
          <a:prstGeom prst="rect">
            <a:avLst/>
          </a:prstGeom>
          <a:ln>
            <a:solidFill>
              <a:schemeClr val="tx1"/>
            </a:solidFill>
          </a:ln>
        </p:spPr>
        <p:txBody>
          <a:bodyPr wrap="square">
            <a:spAutoFit/>
          </a:bodyPr>
          <a:lstStyle/>
          <a:p>
            <a:pPr fontAlgn="base"/>
            <a:r>
              <a:rPr lang="en-US" sz="1300" b="1" dirty="0"/>
              <a:t>Gifts of the Spirit:</a:t>
            </a:r>
          </a:p>
          <a:p>
            <a:pPr fontAlgn="base"/>
            <a:r>
              <a:rPr lang="en-US" sz="1300" b="1" dirty="0"/>
              <a:t>Moroni 10:8-19</a:t>
            </a:r>
            <a:endParaRPr lang="en-US" sz="1300" dirty="0"/>
          </a:p>
          <a:p>
            <a:pPr fontAlgn="base"/>
            <a:r>
              <a:rPr lang="en-US" sz="1300" dirty="0"/>
              <a:t>Elder Bruce R. McConkie described the purposes and reasons for obtaining spiritual gifts:</a:t>
            </a:r>
          </a:p>
          <a:p>
            <a:pPr fontAlgn="base"/>
            <a:r>
              <a:rPr lang="en-US" sz="1300" dirty="0"/>
              <a:t>“[The purpose of spiritual gifts] is to enlighten, encourage, and edify the faithful so that they will inherit peace in this life and be guided toward eternal life in the world to come. Their presence is proof of the divinity of the Lord’s work; where they are not found, there the Church and kingdom of God is not. The promise is that they shall never be done away as long as the earth continues in its present state, except for unbelief (Moro. 10:19), but when the perfect day comes and the saints obtain exaltation, there will be no more need for them. As Paul expressed it, ‘When that which is perfect is come, then that which is in part shall be done away.’ (1 Cor. 13.)</a:t>
            </a:r>
          </a:p>
          <a:p>
            <a:pPr fontAlgn="base"/>
            <a:r>
              <a:rPr lang="en-US" sz="1300" dirty="0"/>
              <a:t>“Faithful persons are expected to seek the gifts of the Spirit with all their hearts. They are to ‘covet earnestly the best gifts’ (1 Cor. 12:31; D. &amp; C. 46:8), to ‘desire spiritual gifts’ (1 Cor. 14:1), ‘to ask of God, who </a:t>
            </a:r>
            <a:r>
              <a:rPr lang="en-US" sz="1300" dirty="0" err="1"/>
              <a:t>giveth</a:t>
            </a:r>
            <a:r>
              <a:rPr lang="en-US" sz="1300" dirty="0"/>
              <a:t> liberally.’ (D. &amp; C. 46:7; Matt. 7:7–8). To some will be given one gift; to others, another; and ‘unto some it may be given to have all those gifts, that there may be a head, in order that every member may be profited thereby.’ (D. &amp; C. 46:29.)” (</a:t>
            </a:r>
            <a:r>
              <a:rPr lang="en-US" sz="1300" i="1" dirty="0"/>
              <a:t>Mormon Doctrine,</a:t>
            </a:r>
            <a:r>
              <a:rPr lang="en-US" sz="1300" dirty="0"/>
              <a:t> 2nd ed. [1966], 314).</a:t>
            </a:r>
          </a:p>
        </p:txBody>
      </p:sp>
      <p:sp>
        <p:nvSpPr>
          <p:cNvPr id="4" name="Rectangle 3"/>
          <p:cNvSpPr/>
          <p:nvPr/>
        </p:nvSpPr>
        <p:spPr>
          <a:xfrm>
            <a:off x="7620000" y="0"/>
            <a:ext cx="4572000" cy="3970318"/>
          </a:xfrm>
          <a:prstGeom prst="rect">
            <a:avLst/>
          </a:prstGeom>
          <a:ln>
            <a:solidFill>
              <a:schemeClr val="tx1"/>
            </a:solidFill>
          </a:ln>
        </p:spPr>
        <p:txBody>
          <a:bodyPr>
            <a:spAutoFit/>
          </a:bodyPr>
          <a:lstStyle/>
          <a:p>
            <a:pPr fontAlgn="base"/>
            <a:r>
              <a:rPr lang="en-US" sz="1400" b="1" dirty="0"/>
              <a:t>Elder Jeffrey R. Holland of the Quorum of the Twelve Apostles shared the following thoughts on Moroni’s concluding words in the Book of Mormon:</a:t>
            </a:r>
          </a:p>
          <a:p>
            <a:pPr fontAlgn="base"/>
            <a:r>
              <a:rPr lang="en-US" sz="1400" dirty="0"/>
              <a:t>“Purity. Holiness. Character and conscience without blemish. All these through the grace of Christ, which cleanses our garments, sanctifies our souls, saves us from death, and restores us to our divine origins.</a:t>
            </a:r>
          </a:p>
          <a:p>
            <a:pPr fontAlgn="base"/>
            <a:r>
              <a:rPr lang="en-US" sz="1400" dirty="0"/>
              <a:t>“With his last recorded breath Moroni bore witness of his own firm faith in such divine redemption. …</a:t>
            </a:r>
          </a:p>
          <a:p>
            <a:pPr fontAlgn="base"/>
            <a:r>
              <a:rPr lang="en-US" sz="1400" dirty="0"/>
              <a:t>“Thus the Book of Mormon ends, flying as it were with Moroni, on the promise of the Holy Resurrection. [See Revelation 14:6.] That is most fitting, for this sacred testament—written by prophets, delivered by angels, protected by God—speaks as one ‘crying from the dead,’ exhorting all to come unto Christ and be perfected in him, a process culminating in the perfection of celestial glory” (</a:t>
            </a:r>
            <a:r>
              <a:rPr lang="en-US" sz="1400" i="1" dirty="0"/>
              <a:t>Christ and the New Covenant: The Messianic Message of the Book of Mormon</a:t>
            </a:r>
            <a:r>
              <a:rPr lang="en-US" sz="1400" dirty="0"/>
              <a:t> [1997], 339).</a:t>
            </a:r>
          </a:p>
        </p:txBody>
      </p:sp>
      <p:sp>
        <p:nvSpPr>
          <p:cNvPr id="5" name="Rectangle 4">
            <a:extLst>
              <a:ext uri="{FF2B5EF4-FFF2-40B4-BE49-F238E27FC236}">
                <a16:creationId xmlns:a16="http://schemas.microsoft.com/office/drawing/2014/main" id="{8411718C-AD3E-4E4F-9CDC-2FAFBF9F992C}"/>
              </a:ext>
            </a:extLst>
          </p:cNvPr>
          <p:cNvSpPr/>
          <p:nvPr/>
        </p:nvSpPr>
        <p:spPr>
          <a:xfrm>
            <a:off x="3318933" y="0"/>
            <a:ext cx="4321982" cy="6555641"/>
          </a:xfrm>
          <a:prstGeom prst="rect">
            <a:avLst/>
          </a:prstGeom>
          <a:ln>
            <a:solidFill>
              <a:schemeClr val="tx1"/>
            </a:solidFill>
          </a:ln>
        </p:spPr>
        <p:txBody>
          <a:bodyPr wrap="square">
            <a:spAutoFit/>
          </a:bodyPr>
          <a:lstStyle/>
          <a:p>
            <a:pPr fontAlgn="base"/>
            <a:r>
              <a:rPr lang="en-US" sz="1400" b="1" i="1" dirty="0"/>
              <a:t>“One of the great tragedies of life, it seems to me, is when a person classifies himself as someone who has no talents or gifts. …</a:t>
            </a:r>
          </a:p>
          <a:p>
            <a:pPr fontAlgn="base"/>
            <a:r>
              <a:rPr lang="en-US" sz="1400" i="1" dirty="0"/>
              <a:t>“From Doctrine and Covenants 46:11–12, we have this truth: ‘For all have not every gift given unto them; for there are many gifts, and to every man is given a gift by the Spirit of God.</a:t>
            </a:r>
          </a:p>
          <a:p>
            <a:pPr fontAlgn="base"/>
            <a:r>
              <a:rPr lang="en-US" sz="1400" i="1" dirty="0"/>
              <a:t>“‘To some is given one, and to some is given another, that all may be profited thereby.’</a:t>
            </a:r>
          </a:p>
          <a:p>
            <a:pPr fontAlgn="base"/>
            <a:r>
              <a:rPr lang="en-US" sz="1400" i="1" dirty="0"/>
              <a:t>“God has given each of us one or more special talents. … It is up to each of us to search for and build upon the gifts which God has given. …</a:t>
            </a:r>
          </a:p>
          <a:p>
            <a:pPr fontAlgn="base"/>
            <a:r>
              <a:rPr lang="en-US" sz="1400" i="1" dirty="0"/>
              <a:t>“Let us review some … less-conspicuous gifts: the gift of asking; the gift of listening; the gift of hearing and using a still, small voice; the gift of being able to weep; the gift of avoiding contention; the gift of being agreeable; the gift of  avoiding vain repetition; the gift of seeking that which is righteous; the gift of not passing judgment; the gift of looking to God for guidance; the gift of being a disciple; the gift of caring for others; the gift of being able to ponder; the gift of offering prayer; the gift of bearing a mighty testimony; and the gift of receiving the Holy Ghost. …</a:t>
            </a:r>
          </a:p>
          <a:p>
            <a:pPr fontAlgn="base"/>
            <a:r>
              <a:rPr lang="en-US" sz="1400" i="1" dirty="0"/>
              <a:t>“God does live. He does bless us with gifts. As we develop and share our God-given gifts and benefit from the gifts of those around us, the world can be a better place and God’s work will move forward at a more rapid pace” (Marvin J. Ashton, “There Are Many Gifts,” Ensign, Nov. 1987, 20, 23).</a:t>
            </a:r>
          </a:p>
          <a:p>
            <a:pPr fontAlgn="base"/>
            <a:endParaRPr lang="en-US" sz="1400" b="0" i="1" dirty="0">
              <a:effectLst/>
            </a:endParaRPr>
          </a:p>
        </p:txBody>
      </p:sp>
    </p:spTree>
    <p:extLst>
      <p:ext uri="{BB962C8B-B14F-4D97-AF65-F5344CB8AC3E}">
        <p14:creationId xmlns:p14="http://schemas.microsoft.com/office/powerpoint/2010/main" val="372108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ADF567-2595-4935-B555-605430335156}"/>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752600" y="1"/>
            <a:ext cx="8686800" cy="523220"/>
          </a:xfrm>
          <a:prstGeom prst="rect">
            <a:avLst/>
          </a:prstGeom>
          <a:noFill/>
        </p:spPr>
        <p:txBody>
          <a:bodyPr wrap="square" rtlCol="0">
            <a:spAutoFit/>
          </a:bodyPr>
          <a:lstStyle/>
          <a:p>
            <a:pPr algn="ctr"/>
            <a:r>
              <a:rPr lang="en-US" sz="2800" dirty="0">
                <a:solidFill>
                  <a:schemeClr val="bg1"/>
                </a:solidFill>
                <a:latin typeface="Abadi" panose="020B0604020104020204" pitchFamily="34" charset="0"/>
              </a:rPr>
              <a:t>Research “My Church”</a:t>
            </a:r>
          </a:p>
        </p:txBody>
      </p:sp>
      <p:grpSp>
        <p:nvGrpSpPr>
          <p:cNvPr id="7" name="Group 6">
            <a:extLst>
              <a:ext uri="{FF2B5EF4-FFF2-40B4-BE49-F238E27FC236}">
                <a16:creationId xmlns:a16="http://schemas.microsoft.com/office/drawing/2014/main" id="{4BE59602-70C7-4583-BF35-86340BFA3851}"/>
              </a:ext>
            </a:extLst>
          </p:cNvPr>
          <p:cNvGrpSpPr/>
          <p:nvPr/>
        </p:nvGrpSpPr>
        <p:grpSpPr>
          <a:xfrm>
            <a:off x="1450220" y="2115250"/>
            <a:ext cx="4324696" cy="1355275"/>
            <a:chOff x="172203" y="2827259"/>
            <a:chExt cx="4324696" cy="1355275"/>
          </a:xfrm>
        </p:grpSpPr>
        <p:sp>
          <p:nvSpPr>
            <p:cNvPr id="11" name="Rectangle 10">
              <a:extLst>
                <a:ext uri="{FF2B5EF4-FFF2-40B4-BE49-F238E27FC236}">
                  <a16:creationId xmlns:a16="http://schemas.microsoft.com/office/drawing/2014/main" id="{C163E5E7-B7EF-4B66-9003-757B48FAC4E6}"/>
                </a:ext>
              </a:extLst>
            </p:cNvPr>
            <p:cNvSpPr/>
            <p:nvPr/>
          </p:nvSpPr>
          <p:spPr>
            <a:xfrm>
              <a:off x="1532182" y="3024622"/>
              <a:ext cx="2964717" cy="923330"/>
            </a:xfrm>
            <a:prstGeom prst="rect">
              <a:avLst/>
            </a:prstGeom>
            <a:solidFill>
              <a:schemeClr val="bg1">
                <a:lumMod val="85000"/>
              </a:schemeClr>
            </a:solidFill>
          </p:spPr>
          <p:txBody>
            <a:bodyPr wrap="square">
              <a:spAutoFit/>
            </a:bodyPr>
            <a:lstStyle/>
            <a:p>
              <a:pPr fontAlgn="base"/>
              <a:r>
                <a:rPr lang="en-US" dirty="0"/>
                <a:t>‘The Church of Jesus Christ of Latter-day Saints, or Mormons.’</a:t>
              </a:r>
            </a:p>
          </p:txBody>
        </p:sp>
        <p:grpSp>
          <p:nvGrpSpPr>
            <p:cNvPr id="20" name="Group 19">
              <a:extLst>
                <a:ext uri="{FF2B5EF4-FFF2-40B4-BE49-F238E27FC236}">
                  <a16:creationId xmlns:a16="http://schemas.microsoft.com/office/drawing/2014/main" id="{F46129D4-69EC-46F6-AF72-5B227630A5BC}"/>
                </a:ext>
              </a:extLst>
            </p:cNvPr>
            <p:cNvGrpSpPr/>
            <p:nvPr/>
          </p:nvGrpSpPr>
          <p:grpSpPr>
            <a:xfrm>
              <a:off x="172203" y="2827259"/>
              <a:ext cx="1170041" cy="1355275"/>
              <a:chOff x="3832412" y="1277471"/>
              <a:chExt cx="1891749" cy="1933281"/>
            </a:xfrm>
          </p:grpSpPr>
          <p:sp>
            <p:nvSpPr>
              <p:cNvPr id="21" name="Rectangle 20">
                <a:extLst>
                  <a:ext uri="{FF2B5EF4-FFF2-40B4-BE49-F238E27FC236}">
                    <a16:creationId xmlns:a16="http://schemas.microsoft.com/office/drawing/2014/main" id="{451F52E7-5108-4154-8723-12E4A9A4175F}"/>
                  </a:ext>
                </a:extLst>
              </p:cNvPr>
              <p:cNvSpPr/>
              <p:nvPr/>
            </p:nvSpPr>
            <p:spPr>
              <a:xfrm>
                <a:off x="3832412" y="1277471"/>
                <a:ext cx="1891749" cy="1933281"/>
              </a:xfrm>
              <a:prstGeom prst="rect">
                <a:avLst/>
              </a:prstGeom>
              <a:solidFill>
                <a:schemeClr val="accent1">
                  <a:lumMod val="40000"/>
                  <a:lumOff val="60000"/>
                </a:schemeClr>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FB9A24-5BDB-4AFC-BEEA-84BB52AEADD8}"/>
                  </a:ext>
                </a:extLst>
              </p:cNvPr>
              <p:cNvSpPr/>
              <p:nvPr/>
            </p:nvSpPr>
            <p:spPr>
              <a:xfrm>
                <a:off x="4303058" y="1734673"/>
                <a:ext cx="1021977" cy="1021976"/>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63B60794-38C6-4720-8085-5E79BE082B8D}"/>
                  </a:ext>
                </a:extLst>
              </p:cNvPr>
              <p:cNvSpPr/>
              <p:nvPr/>
            </p:nvSpPr>
            <p:spPr>
              <a:xfrm>
                <a:off x="4343400" y="2608730"/>
                <a:ext cx="968188" cy="534787"/>
              </a:xfrm>
              <a:prstGeom prst="trapezoid">
                <a:avLst>
                  <a:gd name="adj" fmla="val 57688"/>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6F8AFEDC-1970-443A-A816-601C2686C94E}"/>
                  </a:ext>
                </a:extLst>
              </p:cNvPr>
              <p:cNvSpPr/>
              <p:nvPr/>
            </p:nvSpPr>
            <p:spPr>
              <a:xfrm>
                <a:off x="4034117" y="1800585"/>
                <a:ext cx="618565"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loud 24">
                <a:extLst>
                  <a:ext uri="{FF2B5EF4-FFF2-40B4-BE49-F238E27FC236}">
                    <a16:creationId xmlns:a16="http://schemas.microsoft.com/office/drawing/2014/main" id="{951EEE43-05FB-4066-8BB9-7036FF93D74C}"/>
                  </a:ext>
                </a:extLst>
              </p:cNvPr>
              <p:cNvSpPr/>
              <p:nvPr/>
            </p:nvSpPr>
            <p:spPr>
              <a:xfrm rot="20338966">
                <a:off x="4966545" y="1815987"/>
                <a:ext cx="618565"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a:extLst>
                  <a:ext uri="{FF2B5EF4-FFF2-40B4-BE49-F238E27FC236}">
                    <a16:creationId xmlns:a16="http://schemas.microsoft.com/office/drawing/2014/main" id="{EB40DE4A-441A-4BAD-B416-9B429CEC6045}"/>
                  </a:ext>
                </a:extLst>
              </p:cNvPr>
              <p:cNvSpPr/>
              <p:nvPr/>
            </p:nvSpPr>
            <p:spPr>
              <a:xfrm>
                <a:off x="4249269" y="1518773"/>
                <a:ext cx="1035424"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Rectangle 1">
            <a:extLst>
              <a:ext uri="{FF2B5EF4-FFF2-40B4-BE49-F238E27FC236}">
                <a16:creationId xmlns:a16="http://schemas.microsoft.com/office/drawing/2014/main" id="{35D95715-4968-4925-B715-5504AD882B32}"/>
              </a:ext>
            </a:extLst>
          </p:cNvPr>
          <p:cNvSpPr/>
          <p:nvPr/>
        </p:nvSpPr>
        <p:spPr>
          <a:xfrm>
            <a:off x="3211189" y="447209"/>
            <a:ext cx="6096000" cy="646331"/>
          </a:xfrm>
          <a:prstGeom prst="rect">
            <a:avLst/>
          </a:prstGeom>
        </p:spPr>
        <p:txBody>
          <a:bodyPr>
            <a:spAutoFit/>
          </a:bodyPr>
          <a:lstStyle/>
          <a:p>
            <a:pPr algn="ctr"/>
            <a:r>
              <a:rPr lang="en-US" dirty="0">
                <a:solidFill>
                  <a:srgbClr val="FFFF00"/>
                </a:solidFill>
              </a:rPr>
              <a:t>A 14-year-old girl … said that she had been discussing religion with one of her friends at school. </a:t>
            </a:r>
          </a:p>
        </p:txBody>
      </p:sp>
      <p:grpSp>
        <p:nvGrpSpPr>
          <p:cNvPr id="4" name="Group 3">
            <a:extLst>
              <a:ext uri="{FF2B5EF4-FFF2-40B4-BE49-F238E27FC236}">
                <a16:creationId xmlns:a16="http://schemas.microsoft.com/office/drawing/2014/main" id="{F0085023-56CE-485C-A1E9-F88C9F31C2A0}"/>
              </a:ext>
            </a:extLst>
          </p:cNvPr>
          <p:cNvGrpSpPr/>
          <p:nvPr/>
        </p:nvGrpSpPr>
        <p:grpSpPr>
          <a:xfrm>
            <a:off x="125124" y="846158"/>
            <a:ext cx="4713541" cy="1386813"/>
            <a:chOff x="806726" y="1288654"/>
            <a:chExt cx="4713541" cy="1386813"/>
          </a:xfrm>
        </p:grpSpPr>
        <p:grpSp>
          <p:nvGrpSpPr>
            <p:cNvPr id="12" name="Group 11">
              <a:extLst>
                <a:ext uri="{FF2B5EF4-FFF2-40B4-BE49-F238E27FC236}">
                  <a16:creationId xmlns:a16="http://schemas.microsoft.com/office/drawing/2014/main" id="{F2A007D6-AA5A-4736-9771-CF7DC76DD700}"/>
                </a:ext>
              </a:extLst>
            </p:cNvPr>
            <p:cNvGrpSpPr/>
            <p:nvPr/>
          </p:nvGrpSpPr>
          <p:grpSpPr>
            <a:xfrm>
              <a:off x="806726" y="1288654"/>
              <a:ext cx="1208342" cy="1386813"/>
              <a:chOff x="6938583" y="1495719"/>
              <a:chExt cx="1891749" cy="1933281"/>
            </a:xfrm>
          </p:grpSpPr>
          <p:sp>
            <p:nvSpPr>
              <p:cNvPr id="13" name="Rectangle 12">
                <a:extLst>
                  <a:ext uri="{FF2B5EF4-FFF2-40B4-BE49-F238E27FC236}">
                    <a16:creationId xmlns:a16="http://schemas.microsoft.com/office/drawing/2014/main" id="{6F89C602-5455-44B0-85AD-9E0913F81D82}"/>
                  </a:ext>
                </a:extLst>
              </p:cNvPr>
              <p:cNvSpPr/>
              <p:nvPr/>
            </p:nvSpPr>
            <p:spPr>
              <a:xfrm>
                <a:off x="6938583" y="1495719"/>
                <a:ext cx="1891749" cy="1933281"/>
              </a:xfrm>
              <a:prstGeom prst="rect">
                <a:avLst/>
              </a:prstGeom>
              <a:solidFill>
                <a:schemeClr val="accent1">
                  <a:lumMod val="40000"/>
                  <a:lumOff val="60000"/>
                </a:schemeClr>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4445168-BF3E-4E0D-9233-FE340CDDE586}"/>
                  </a:ext>
                </a:extLst>
              </p:cNvPr>
              <p:cNvSpPr/>
              <p:nvPr/>
            </p:nvSpPr>
            <p:spPr>
              <a:xfrm>
                <a:off x="7373470" y="1955567"/>
                <a:ext cx="1021977" cy="1021976"/>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9F33FF6B-5192-42CF-8EAF-46092676DB4F}"/>
                  </a:ext>
                </a:extLst>
              </p:cNvPr>
              <p:cNvSpPr/>
              <p:nvPr/>
            </p:nvSpPr>
            <p:spPr>
              <a:xfrm>
                <a:off x="7413812" y="2829624"/>
                <a:ext cx="968188" cy="534787"/>
              </a:xfrm>
              <a:prstGeom prst="trapezoid">
                <a:avLst>
                  <a:gd name="adj" fmla="val 57688"/>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oon 15">
                <a:extLst>
                  <a:ext uri="{FF2B5EF4-FFF2-40B4-BE49-F238E27FC236}">
                    <a16:creationId xmlns:a16="http://schemas.microsoft.com/office/drawing/2014/main" id="{87ABC4A2-DDB6-4196-B447-0693A58142C3}"/>
                  </a:ext>
                </a:extLst>
              </p:cNvPr>
              <p:cNvSpPr/>
              <p:nvPr/>
            </p:nvSpPr>
            <p:spPr>
              <a:xfrm rot="6108666">
                <a:off x="7465643" y="1743032"/>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Moon 16">
                <a:extLst>
                  <a:ext uri="{FF2B5EF4-FFF2-40B4-BE49-F238E27FC236}">
                    <a16:creationId xmlns:a16="http://schemas.microsoft.com/office/drawing/2014/main" id="{F6594E0D-784F-49F8-A65D-97897BBECB44}"/>
                  </a:ext>
                </a:extLst>
              </p:cNvPr>
              <p:cNvSpPr/>
              <p:nvPr/>
            </p:nvSpPr>
            <p:spPr>
              <a:xfrm rot="5745426">
                <a:off x="7802325" y="1710402"/>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oon 17">
                <a:extLst>
                  <a:ext uri="{FF2B5EF4-FFF2-40B4-BE49-F238E27FC236}">
                    <a16:creationId xmlns:a16="http://schemas.microsoft.com/office/drawing/2014/main" id="{563EC73C-EAA0-4C0B-AFB5-E3C0A40519D6}"/>
                  </a:ext>
                </a:extLst>
              </p:cNvPr>
              <p:cNvSpPr/>
              <p:nvPr/>
            </p:nvSpPr>
            <p:spPr>
              <a:xfrm rot="11772655">
                <a:off x="7252664" y="2168205"/>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a:extLst>
                  <a:ext uri="{FF2B5EF4-FFF2-40B4-BE49-F238E27FC236}">
                    <a16:creationId xmlns:a16="http://schemas.microsoft.com/office/drawing/2014/main" id="{067973E4-04F4-4B04-9FC2-63450FD60782}"/>
                  </a:ext>
                </a:extLst>
              </p:cNvPr>
              <p:cNvSpPr/>
              <p:nvPr/>
            </p:nvSpPr>
            <p:spPr>
              <a:xfrm rot="20377040">
                <a:off x="8067733" y="2202891"/>
                <a:ext cx="498073" cy="811679"/>
              </a:xfrm>
              <a:prstGeom prst="moon">
                <a:avLst>
                  <a:gd name="adj" fmla="val 875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CC39E0CF-1F14-4329-9545-ABA551BA71AD}"/>
                </a:ext>
              </a:extLst>
            </p:cNvPr>
            <p:cNvSpPr/>
            <p:nvPr/>
          </p:nvSpPr>
          <p:spPr>
            <a:xfrm>
              <a:off x="2150649" y="1611467"/>
              <a:ext cx="3369618" cy="379509"/>
            </a:xfrm>
            <a:prstGeom prst="rect">
              <a:avLst/>
            </a:prstGeom>
            <a:solidFill>
              <a:srgbClr val="FFFFCC"/>
            </a:solidFill>
          </p:spPr>
          <p:txBody>
            <a:bodyPr wrap="square">
              <a:spAutoFit/>
            </a:bodyPr>
            <a:lstStyle/>
            <a:p>
              <a:pPr fontAlgn="base"/>
              <a:r>
                <a:rPr lang="en-US" dirty="0"/>
                <a:t>‘What religion do you belong to?’</a:t>
              </a:r>
            </a:p>
          </p:txBody>
        </p:sp>
      </p:grpSp>
      <p:grpSp>
        <p:nvGrpSpPr>
          <p:cNvPr id="79" name="Group 78">
            <a:extLst>
              <a:ext uri="{FF2B5EF4-FFF2-40B4-BE49-F238E27FC236}">
                <a16:creationId xmlns:a16="http://schemas.microsoft.com/office/drawing/2014/main" id="{78FE52BE-4D5F-4708-8331-EF6558186FCD}"/>
              </a:ext>
            </a:extLst>
          </p:cNvPr>
          <p:cNvGrpSpPr/>
          <p:nvPr/>
        </p:nvGrpSpPr>
        <p:grpSpPr>
          <a:xfrm>
            <a:off x="320481" y="3640659"/>
            <a:ext cx="3639790" cy="1386813"/>
            <a:chOff x="701924" y="4432594"/>
            <a:chExt cx="3639790" cy="1386813"/>
          </a:xfrm>
        </p:grpSpPr>
        <p:grpSp>
          <p:nvGrpSpPr>
            <p:cNvPr id="28" name="Group 27">
              <a:extLst>
                <a:ext uri="{FF2B5EF4-FFF2-40B4-BE49-F238E27FC236}">
                  <a16:creationId xmlns:a16="http://schemas.microsoft.com/office/drawing/2014/main" id="{12FD0A11-B3B1-480B-9D03-840BCB218CD5}"/>
                </a:ext>
              </a:extLst>
            </p:cNvPr>
            <p:cNvGrpSpPr/>
            <p:nvPr/>
          </p:nvGrpSpPr>
          <p:grpSpPr>
            <a:xfrm>
              <a:off x="701924" y="4432594"/>
              <a:ext cx="1208342" cy="1386813"/>
              <a:chOff x="6938583" y="1495719"/>
              <a:chExt cx="1891749" cy="1933281"/>
            </a:xfrm>
          </p:grpSpPr>
          <p:sp>
            <p:nvSpPr>
              <p:cNvPr id="29" name="Rectangle 28">
                <a:extLst>
                  <a:ext uri="{FF2B5EF4-FFF2-40B4-BE49-F238E27FC236}">
                    <a16:creationId xmlns:a16="http://schemas.microsoft.com/office/drawing/2014/main" id="{FCBD1975-DBA5-4643-B9C7-605FE992C9B7}"/>
                  </a:ext>
                </a:extLst>
              </p:cNvPr>
              <p:cNvSpPr/>
              <p:nvPr/>
            </p:nvSpPr>
            <p:spPr>
              <a:xfrm>
                <a:off x="6938583" y="1495719"/>
                <a:ext cx="1891749" cy="1933281"/>
              </a:xfrm>
              <a:prstGeom prst="rect">
                <a:avLst/>
              </a:prstGeom>
              <a:solidFill>
                <a:schemeClr val="accent1">
                  <a:lumMod val="40000"/>
                  <a:lumOff val="60000"/>
                </a:schemeClr>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69208AC-9D6C-4469-8928-4DD25B9F3C29}"/>
                  </a:ext>
                </a:extLst>
              </p:cNvPr>
              <p:cNvSpPr/>
              <p:nvPr/>
            </p:nvSpPr>
            <p:spPr>
              <a:xfrm>
                <a:off x="7373470" y="1955567"/>
                <a:ext cx="1021977" cy="1021976"/>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0E184FD9-0179-49DF-9267-C4CA1B01F495}"/>
                  </a:ext>
                </a:extLst>
              </p:cNvPr>
              <p:cNvSpPr/>
              <p:nvPr/>
            </p:nvSpPr>
            <p:spPr>
              <a:xfrm>
                <a:off x="7413812" y="2829624"/>
                <a:ext cx="968188" cy="534787"/>
              </a:xfrm>
              <a:prstGeom prst="trapezoid">
                <a:avLst>
                  <a:gd name="adj" fmla="val 57688"/>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oon 31">
                <a:extLst>
                  <a:ext uri="{FF2B5EF4-FFF2-40B4-BE49-F238E27FC236}">
                    <a16:creationId xmlns:a16="http://schemas.microsoft.com/office/drawing/2014/main" id="{8581FE5D-B8CB-4FB1-9C46-8707FA953358}"/>
                  </a:ext>
                </a:extLst>
              </p:cNvPr>
              <p:cNvSpPr/>
              <p:nvPr/>
            </p:nvSpPr>
            <p:spPr>
              <a:xfrm rot="6108666">
                <a:off x="7465643" y="1743032"/>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a:extLst>
                  <a:ext uri="{FF2B5EF4-FFF2-40B4-BE49-F238E27FC236}">
                    <a16:creationId xmlns:a16="http://schemas.microsoft.com/office/drawing/2014/main" id="{23BDF30C-116D-41FB-9DAA-2E8ED51E133E}"/>
                  </a:ext>
                </a:extLst>
              </p:cNvPr>
              <p:cNvSpPr/>
              <p:nvPr/>
            </p:nvSpPr>
            <p:spPr>
              <a:xfrm rot="5745426">
                <a:off x="7802325" y="1710402"/>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8B3D1D8B-2928-4C17-9D3B-C618062C7E14}"/>
                  </a:ext>
                </a:extLst>
              </p:cNvPr>
              <p:cNvSpPr/>
              <p:nvPr/>
            </p:nvSpPr>
            <p:spPr>
              <a:xfrm rot="11772655">
                <a:off x="7252664" y="2168205"/>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CC330ACE-9519-4C15-A889-8831971281EC}"/>
                  </a:ext>
                </a:extLst>
              </p:cNvPr>
              <p:cNvSpPr/>
              <p:nvPr/>
            </p:nvSpPr>
            <p:spPr>
              <a:xfrm rot="20377040">
                <a:off x="8067733" y="2202891"/>
                <a:ext cx="498073" cy="811679"/>
              </a:xfrm>
              <a:prstGeom prst="moon">
                <a:avLst>
                  <a:gd name="adj" fmla="val 875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a:extLst>
                <a:ext uri="{FF2B5EF4-FFF2-40B4-BE49-F238E27FC236}">
                  <a16:creationId xmlns:a16="http://schemas.microsoft.com/office/drawing/2014/main" id="{F88E97E9-2D95-4836-B7B9-105C3EE58509}"/>
                </a:ext>
              </a:extLst>
            </p:cNvPr>
            <p:cNvSpPr txBox="1"/>
            <p:nvPr/>
          </p:nvSpPr>
          <p:spPr>
            <a:xfrm>
              <a:off x="1927446" y="4684425"/>
              <a:ext cx="2414268" cy="646331"/>
            </a:xfrm>
            <a:prstGeom prst="rect">
              <a:avLst/>
            </a:prstGeom>
            <a:solidFill>
              <a:srgbClr val="FFFFCC"/>
            </a:solidFill>
          </p:spPr>
          <p:txBody>
            <a:bodyPr wrap="square" rtlCol="0">
              <a:spAutoFit/>
            </a:bodyPr>
            <a:lstStyle/>
            <a:p>
              <a:pPr fontAlgn="base"/>
              <a:r>
                <a:rPr lang="en-US" dirty="0"/>
                <a:t>I know that church, and I know it’s not true.</a:t>
              </a:r>
              <a:endParaRPr lang="en-US" sz="1200" dirty="0"/>
            </a:p>
          </p:txBody>
        </p:sp>
      </p:grpSp>
      <p:grpSp>
        <p:nvGrpSpPr>
          <p:cNvPr id="80" name="Group 79">
            <a:extLst>
              <a:ext uri="{FF2B5EF4-FFF2-40B4-BE49-F238E27FC236}">
                <a16:creationId xmlns:a16="http://schemas.microsoft.com/office/drawing/2014/main" id="{822445A3-93FF-4059-8309-811CA5D1622E}"/>
              </a:ext>
            </a:extLst>
          </p:cNvPr>
          <p:cNvGrpSpPr/>
          <p:nvPr/>
        </p:nvGrpSpPr>
        <p:grpSpPr>
          <a:xfrm>
            <a:off x="1509981" y="5042096"/>
            <a:ext cx="3505200" cy="1355275"/>
            <a:chOff x="6114704" y="1538111"/>
            <a:chExt cx="3505200" cy="1355275"/>
          </a:xfrm>
        </p:grpSpPr>
        <p:sp>
          <p:nvSpPr>
            <p:cNvPr id="37" name="Rectangle 36">
              <a:extLst>
                <a:ext uri="{FF2B5EF4-FFF2-40B4-BE49-F238E27FC236}">
                  <a16:creationId xmlns:a16="http://schemas.microsoft.com/office/drawing/2014/main" id="{45217F63-D147-44D6-A053-ACCF92918CE7}"/>
                </a:ext>
              </a:extLst>
            </p:cNvPr>
            <p:cNvSpPr/>
            <p:nvPr/>
          </p:nvSpPr>
          <p:spPr>
            <a:xfrm>
              <a:off x="7474684" y="1735474"/>
              <a:ext cx="2145220" cy="369332"/>
            </a:xfrm>
            <a:prstGeom prst="rect">
              <a:avLst/>
            </a:prstGeom>
            <a:solidFill>
              <a:schemeClr val="bg1">
                <a:lumMod val="85000"/>
              </a:schemeClr>
            </a:solidFill>
          </p:spPr>
          <p:txBody>
            <a:bodyPr wrap="square">
              <a:spAutoFit/>
            </a:bodyPr>
            <a:lstStyle/>
            <a:p>
              <a:pPr fontAlgn="base"/>
              <a:r>
                <a:rPr lang="en-US" dirty="0"/>
                <a:t>How do you know?</a:t>
              </a:r>
            </a:p>
          </p:txBody>
        </p:sp>
        <p:grpSp>
          <p:nvGrpSpPr>
            <p:cNvPr id="38" name="Group 37">
              <a:extLst>
                <a:ext uri="{FF2B5EF4-FFF2-40B4-BE49-F238E27FC236}">
                  <a16:creationId xmlns:a16="http://schemas.microsoft.com/office/drawing/2014/main" id="{22993A94-90C4-45C8-9B1D-18C57D1A3A13}"/>
                </a:ext>
              </a:extLst>
            </p:cNvPr>
            <p:cNvGrpSpPr/>
            <p:nvPr/>
          </p:nvGrpSpPr>
          <p:grpSpPr>
            <a:xfrm>
              <a:off x="6114704" y="1538111"/>
              <a:ext cx="1170041" cy="1355275"/>
              <a:chOff x="3832412" y="1277471"/>
              <a:chExt cx="1891749" cy="1933281"/>
            </a:xfrm>
          </p:grpSpPr>
          <p:sp>
            <p:nvSpPr>
              <p:cNvPr id="39" name="Rectangle 38">
                <a:extLst>
                  <a:ext uri="{FF2B5EF4-FFF2-40B4-BE49-F238E27FC236}">
                    <a16:creationId xmlns:a16="http://schemas.microsoft.com/office/drawing/2014/main" id="{2BC4EDE3-1DE4-43A3-BA47-07819B437130}"/>
                  </a:ext>
                </a:extLst>
              </p:cNvPr>
              <p:cNvSpPr/>
              <p:nvPr/>
            </p:nvSpPr>
            <p:spPr>
              <a:xfrm>
                <a:off x="3832412" y="1277471"/>
                <a:ext cx="1891749" cy="1933281"/>
              </a:xfrm>
              <a:prstGeom prst="rect">
                <a:avLst/>
              </a:prstGeom>
              <a:solidFill>
                <a:schemeClr val="accent1">
                  <a:lumMod val="40000"/>
                  <a:lumOff val="60000"/>
                </a:schemeClr>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F2B1327-D93C-49B1-8385-F9E5E0A2420B}"/>
                  </a:ext>
                </a:extLst>
              </p:cNvPr>
              <p:cNvSpPr/>
              <p:nvPr/>
            </p:nvSpPr>
            <p:spPr>
              <a:xfrm>
                <a:off x="4303058" y="1734673"/>
                <a:ext cx="1021977" cy="1021976"/>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625F33C4-E7AB-4CB5-9039-237D9FCAAC36}"/>
                  </a:ext>
                </a:extLst>
              </p:cNvPr>
              <p:cNvSpPr/>
              <p:nvPr/>
            </p:nvSpPr>
            <p:spPr>
              <a:xfrm>
                <a:off x="4343400" y="2608730"/>
                <a:ext cx="968188" cy="534787"/>
              </a:xfrm>
              <a:prstGeom prst="trapezoid">
                <a:avLst>
                  <a:gd name="adj" fmla="val 57688"/>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0E9040B8-449C-40CA-823A-3AD1E3960EF1}"/>
                  </a:ext>
                </a:extLst>
              </p:cNvPr>
              <p:cNvSpPr/>
              <p:nvPr/>
            </p:nvSpPr>
            <p:spPr>
              <a:xfrm>
                <a:off x="4034117" y="1800585"/>
                <a:ext cx="618565"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a:extLst>
                  <a:ext uri="{FF2B5EF4-FFF2-40B4-BE49-F238E27FC236}">
                    <a16:creationId xmlns:a16="http://schemas.microsoft.com/office/drawing/2014/main" id="{9895F93E-5AE7-49FD-AC8C-993992C77454}"/>
                  </a:ext>
                </a:extLst>
              </p:cNvPr>
              <p:cNvSpPr/>
              <p:nvPr/>
            </p:nvSpPr>
            <p:spPr>
              <a:xfrm rot="20338966">
                <a:off x="4966545" y="1815987"/>
                <a:ext cx="618565"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loud 43">
                <a:extLst>
                  <a:ext uri="{FF2B5EF4-FFF2-40B4-BE49-F238E27FC236}">
                    <a16:creationId xmlns:a16="http://schemas.microsoft.com/office/drawing/2014/main" id="{E131C555-EF85-4FEF-B98D-FAA3E5270FD1}"/>
                  </a:ext>
                </a:extLst>
              </p:cNvPr>
              <p:cNvSpPr/>
              <p:nvPr/>
            </p:nvSpPr>
            <p:spPr>
              <a:xfrm>
                <a:off x="4249269" y="1518773"/>
                <a:ext cx="1035424"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1" name="Group 80">
            <a:extLst>
              <a:ext uri="{FF2B5EF4-FFF2-40B4-BE49-F238E27FC236}">
                <a16:creationId xmlns:a16="http://schemas.microsoft.com/office/drawing/2014/main" id="{946659D3-BA29-4A89-B7E2-FFF5EBE1CBCF}"/>
              </a:ext>
            </a:extLst>
          </p:cNvPr>
          <p:cNvGrpSpPr/>
          <p:nvPr/>
        </p:nvGrpSpPr>
        <p:grpSpPr>
          <a:xfrm>
            <a:off x="6357158" y="1168971"/>
            <a:ext cx="3639790" cy="1386813"/>
            <a:chOff x="7879182" y="2335658"/>
            <a:chExt cx="3639790" cy="1386813"/>
          </a:xfrm>
        </p:grpSpPr>
        <p:grpSp>
          <p:nvGrpSpPr>
            <p:cNvPr id="45" name="Group 44">
              <a:extLst>
                <a:ext uri="{FF2B5EF4-FFF2-40B4-BE49-F238E27FC236}">
                  <a16:creationId xmlns:a16="http://schemas.microsoft.com/office/drawing/2014/main" id="{8F153559-7E0B-4FD2-8A02-8349EBC8EECC}"/>
                </a:ext>
              </a:extLst>
            </p:cNvPr>
            <p:cNvGrpSpPr/>
            <p:nvPr/>
          </p:nvGrpSpPr>
          <p:grpSpPr>
            <a:xfrm>
              <a:off x="7879182" y="2335658"/>
              <a:ext cx="1208342" cy="1386813"/>
              <a:chOff x="6938583" y="1495719"/>
              <a:chExt cx="1891749" cy="1933281"/>
            </a:xfrm>
          </p:grpSpPr>
          <p:sp>
            <p:nvSpPr>
              <p:cNvPr id="46" name="Rectangle 45">
                <a:extLst>
                  <a:ext uri="{FF2B5EF4-FFF2-40B4-BE49-F238E27FC236}">
                    <a16:creationId xmlns:a16="http://schemas.microsoft.com/office/drawing/2014/main" id="{69DAA46E-E3DE-4903-959D-BBCC869C4615}"/>
                  </a:ext>
                </a:extLst>
              </p:cNvPr>
              <p:cNvSpPr/>
              <p:nvPr/>
            </p:nvSpPr>
            <p:spPr>
              <a:xfrm>
                <a:off x="6938583" y="1495719"/>
                <a:ext cx="1891749" cy="1933281"/>
              </a:xfrm>
              <a:prstGeom prst="rect">
                <a:avLst/>
              </a:prstGeom>
              <a:solidFill>
                <a:schemeClr val="accent1">
                  <a:lumMod val="40000"/>
                  <a:lumOff val="60000"/>
                </a:schemeClr>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858E621-762F-4A93-ABED-D7FAA10238F3}"/>
                  </a:ext>
                </a:extLst>
              </p:cNvPr>
              <p:cNvSpPr/>
              <p:nvPr/>
            </p:nvSpPr>
            <p:spPr>
              <a:xfrm>
                <a:off x="7373470" y="1955567"/>
                <a:ext cx="1021977" cy="1021976"/>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1F4A59C5-E6D8-4777-9B52-B9A903B382DA}"/>
                  </a:ext>
                </a:extLst>
              </p:cNvPr>
              <p:cNvSpPr/>
              <p:nvPr/>
            </p:nvSpPr>
            <p:spPr>
              <a:xfrm>
                <a:off x="7413812" y="2829624"/>
                <a:ext cx="968188" cy="534787"/>
              </a:xfrm>
              <a:prstGeom prst="trapezoid">
                <a:avLst>
                  <a:gd name="adj" fmla="val 57688"/>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a:extLst>
                  <a:ext uri="{FF2B5EF4-FFF2-40B4-BE49-F238E27FC236}">
                    <a16:creationId xmlns:a16="http://schemas.microsoft.com/office/drawing/2014/main" id="{E9E76DB3-3F7A-4561-BC48-7AF5C71A09F0}"/>
                  </a:ext>
                </a:extLst>
              </p:cNvPr>
              <p:cNvSpPr/>
              <p:nvPr/>
            </p:nvSpPr>
            <p:spPr>
              <a:xfrm rot="6108666">
                <a:off x="7465643" y="1743032"/>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a:extLst>
                  <a:ext uri="{FF2B5EF4-FFF2-40B4-BE49-F238E27FC236}">
                    <a16:creationId xmlns:a16="http://schemas.microsoft.com/office/drawing/2014/main" id="{CF5DE0DE-6E20-49F0-9D9F-A45074C4918C}"/>
                  </a:ext>
                </a:extLst>
              </p:cNvPr>
              <p:cNvSpPr/>
              <p:nvPr/>
            </p:nvSpPr>
            <p:spPr>
              <a:xfrm rot="5745426">
                <a:off x="7802325" y="1710402"/>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a:extLst>
                  <a:ext uri="{FF2B5EF4-FFF2-40B4-BE49-F238E27FC236}">
                    <a16:creationId xmlns:a16="http://schemas.microsoft.com/office/drawing/2014/main" id="{082090BA-D2C7-4CF2-AA7D-BB207BD2CA3A}"/>
                  </a:ext>
                </a:extLst>
              </p:cNvPr>
              <p:cNvSpPr/>
              <p:nvPr/>
            </p:nvSpPr>
            <p:spPr>
              <a:xfrm rot="11772655">
                <a:off x="7252664" y="2168205"/>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oon 51">
                <a:extLst>
                  <a:ext uri="{FF2B5EF4-FFF2-40B4-BE49-F238E27FC236}">
                    <a16:creationId xmlns:a16="http://schemas.microsoft.com/office/drawing/2014/main" id="{A276FEEF-914F-410B-BA60-4918FBC3E1CD}"/>
                  </a:ext>
                </a:extLst>
              </p:cNvPr>
              <p:cNvSpPr/>
              <p:nvPr/>
            </p:nvSpPr>
            <p:spPr>
              <a:xfrm rot="20377040">
                <a:off x="8067733" y="2202891"/>
                <a:ext cx="498073" cy="811679"/>
              </a:xfrm>
              <a:prstGeom prst="moon">
                <a:avLst>
                  <a:gd name="adj" fmla="val 875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61975486-B37E-415E-A1CF-77DD1ACB0DD5}"/>
                </a:ext>
              </a:extLst>
            </p:cNvPr>
            <p:cNvSpPr txBox="1"/>
            <p:nvPr/>
          </p:nvSpPr>
          <p:spPr>
            <a:xfrm>
              <a:off x="9104704" y="2587489"/>
              <a:ext cx="2414268" cy="646331"/>
            </a:xfrm>
            <a:prstGeom prst="rect">
              <a:avLst/>
            </a:prstGeom>
            <a:solidFill>
              <a:srgbClr val="FFFFCC"/>
            </a:solidFill>
          </p:spPr>
          <p:txBody>
            <a:bodyPr wrap="square" rtlCol="0">
              <a:spAutoFit/>
            </a:bodyPr>
            <a:lstStyle/>
            <a:p>
              <a:pPr fontAlgn="base"/>
              <a:r>
                <a:rPr lang="en-US" dirty="0"/>
                <a:t>Because, I have researched it</a:t>
              </a:r>
              <a:endParaRPr lang="en-US" sz="1200" dirty="0"/>
            </a:p>
          </p:txBody>
        </p:sp>
      </p:grpSp>
      <p:grpSp>
        <p:nvGrpSpPr>
          <p:cNvPr id="82" name="Group 81">
            <a:extLst>
              <a:ext uri="{FF2B5EF4-FFF2-40B4-BE49-F238E27FC236}">
                <a16:creationId xmlns:a16="http://schemas.microsoft.com/office/drawing/2014/main" id="{255B1493-0416-44E8-B545-2AA3C6670D50}"/>
              </a:ext>
            </a:extLst>
          </p:cNvPr>
          <p:cNvGrpSpPr/>
          <p:nvPr/>
        </p:nvGrpSpPr>
        <p:grpSpPr>
          <a:xfrm>
            <a:off x="7763188" y="2344778"/>
            <a:ext cx="3402559" cy="1355275"/>
            <a:chOff x="6239134" y="3749983"/>
            <a:chExt cx="3402559" cy="1355275"/>
          </a:xfrm>
        </p:grpSpPr>
        <p:sp>
          <p:nvSpPr>
            <p:cNvPr id="54" name="Rectangle 53">
              <a:extLst>
                <a:ext uri="{FF2B5EF4-FFF2-40B4-BE49-F238E27FC236}">
                  <a16:creationId xmlns:a16="http://schemas.microsoft.com/office/drawing/2014/main" id="{1C5A9A47-47EF-48F7-BAA8-4B3575B9593A}"/>
                </a:ext>
              </a:extLst>
            </p:cNvPr>
            <p:cNvSpPr/>
            <p:nvPr/>
          </p:nvSpPr>
          <p:spPr>
            <a:xfrm>
              <a:off x="7599113" y="3947346"/>
              <a:ext cx="2042580" cy="646331"/>
            </a:xfrm>
            <a:prstGeom prst="rect">
              <a:avLst/>
            </a:prstGeom>
            <a:solidFill>
              <a:schemeClr val="bg1">
                <a:lumMod val="85000"/>
              </a:schemeClr>
            </a:solidFill>
          </p:spPr>
          <p:txBody>
            <a:bodyPr wrap="square">
              <a:spAutoFit/>
            </a:bodyPr>
            <a:lstStyle/>
            <a:p>
              <a:pPr fontAlgn="base"/>
              <a:r>
                <a:rPr lang="en-US" dirty="0"/>
                <a:t>Have you read the Book of Mormon?</a:t>
              </a:r>
            </a:p>
          </p:txBody>
        </p:sp>
        <p:grpSp>
          <p:nvGrpSpPr>
            <p:cNvPr id="55" name="Group 54">
              <a:extLst>
                <a:ext uri="{FF2B5EF4-FFF2-40B4-BE49-F238E27FC236}">
                  <a16:creationId xmlns:a16="http://schemas.microsoft.com/office/drawing/2014/main" id="{907B531D-CA9C-48A2-966E-C29F0FB9A430}"/>
                </a:ext>
              </a:extLst>
            </p:cNvPr>
            <p:cNvGrpSpPr/>
            <p:nvPr/>
          </p:nvGrpSpPr>
          <p:grpSpPr>
            <a:xfrm>
              <a:off x="6239134" y="3749983"/>
              <a:ext cx="1170041" cy="1355275"/>
              <a:chOff x="3832412" y="1277471"/>
              <a:chExt cx="1891749" cy="1933281"/>
            </a:xfrm>
          </p:grpSpPr>
          <p:sp>
            <p:nvSpPr>
              <p:cNvPr id="56" name="Rectangle 55">
                <a:extLst>
                  <a:ext uri="{FF2B5EF4-FFF2-40B4-BE49-F238E27FC236}">
                    <a16:creationId xmlns:a16="http://schemas.microsoft.com/office/drawing/2014/main" id="{90775E7E-1C62-48D6-8780-8572AD2FEE59}"/>
                  </a:ext>
                </a:extLst>
              </p:cNvPr>
              <p:cNvSpPr/>
              <p:nvPr/>
            </p:nvSpPr>
            <p:spPr>
              <a:xfrm>
                <a:off x="3832412" y="1277471"/>
                <a:ext cx="1891749" cy="1933281"/>
              </a:xfrm>
              <a:prstGeom prst="rect">
                <a:avLst/>
              </a:prstGeom>
              <a:solidFill>
                <a:schemeClr val="accent1">
                  <a:lumMod val="40000"/>
                  <a:lumOff val="60000"/>
                </a:schemeClr>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997B060-9FE0-4D68-9E0B-7245541B10E4}"/>
                  </a:ext>
                </a:extLst>
              </p:cNvPr>
              <p:cNvSpPr/>
              <p:nvPr/>
            </p:nvSpPr>
            <p:spPr>
              <a:xfrm>
                <a:off x="4303058" y="1734673"/>
                <a:ext cx="1021977" cy="1021976"/>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284B9121-816D-4AD2-AE57-6C0DEDCF0D2C}"/>
                  </a:ext>
                </a:extLst>
              </p:cNvPr>
              <p:cNvSpPr/>
              <p:nvPr/>
            </p:nvSpPr>
            <p:spPr>
              <a:xfrm>
                <a:off x="4343400" y="2608730"/>
                <a:ext cx="968188" cy="534787"/>
              </a:xfrm>
              <a:prstGeom prst="trapezoid">
                <a:avLst>
                  <a:gd name="adj" fmla="val 57688"/>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a:extLst>
                  <a:ext uri="{FF2B5EF4-FFF2-40B4-BE49-F238E27FC236}">
                    <a16:creationId xmlns:a16="http://schemas.microsoft.com/office/drawing/2014/main" id="{C9DEA97B-EB23-4DCB-B05F-32EB5EAAC9D4}"/>
                  </a:ext>
                </a:extLst>
              </p:cNvPr>
              <p:cNvSpPr/>
              <p:nvPr/>
            </p:nvSpPr>
            <p:spPr>
              <a:xfrm>
                <a:off x="4034117" y="1800585"/>
                <a:ext cx="618565"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id="{0AD9E520-97A6-46BE-8BB3-D94202C834AC}"/>
                  </a:ext>
                </a:extLst>
              </p:cNvPr>
              <p:cNvSpPr/>
              <p:nvPr/>
            </p:nvSpPr>
            <p:spPr>
              <a:xfrm rot="20338966">
                <a:off x="4966545" y="1815987"/>
                <a:ext cx="618565"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a:extLst>
                  <a:ext uri="{FF2B5EF4-FFF2-40B4-BE49-F238E27FC236}">
                    <a16:creationId xmlns:a16="http://schemas.microsoft.com/office/drawing/2014/main" id="{428303B9-4C12-4D9D-B68B-30D9E6771D66}"/>
                  </a:ext>
                </a:extLst>
              </p:cNvPr>
              <p:cNvSpPr/>
              <p:nvPr/>
            </p:nvSpPr>
            <p:spPr>
              <a:xfrm>
                <a:off x="4249269" y="1518773"/>
                <a:ext cx="1035424"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54CA36F1-01FE-4020-9901-0DB674380E56}"/>
              </a:ext>
            </a:extLst>
          </p:cNvPr>
          <p:cNvGrpSpPr/>
          <p:nvPr/>
        </p:nvGrpSpPr>
        <p:grpSpPr>
          <a:xfrm>
            <a:off x="6510468" y="3789484"/>
            <a:ext cx="3087625" cy="1386813"/>
            <a:chOff x="8149400" y="4974433"/>
            <a:chExt cx="3087625" cy="1386813"/>
          </a:xfrm>
        </p:grpSpPr>
        <p:grpSp>
          <p:nvGrpSpPr>
            <p:cNvPr id="62" name="Group 61">
              <a:extLst>
                <a:ext uri="{FF2B5EF4-FFF2-40B4-BE49-F238E27FC236}">
                  <a16:creationId xmlns:a16="http://schemas.microsoft.com/office/drawing/2014/main" id="{8DD47FA5-EE15-4873-95A9-02EE9EDC4059}"/>
                </a:ext>
              </a:extLst>
            </p:cNvPr>
            <p:cNvGrpSpPr/>
            <p:nvPr/>
          </p:nvGrpSpPr>
          <p:grpSpPr>
            <a:xfrm>
              <a:off x="8149400" y="4974433"/>
              <a:ext cx="1208342" cy="1386813"/>
              <a:chOff x="6938583" y="1495719"/>
              <a:chExt cx="1891749" cy="1933281"/>
            </a:xfrm>
          </p:grpSpPr>
          <p:sp>
            <p:nvSpPr>
              <p:cNvPr id="63" name="Rectangle 62">
                <a:extLst>
                  <a:ext uri="{FF2B5EF4-FFF2-40B4-BE49-F238E27FC236}">
                    <a16:creationId xmlns:a16="http://schemas.microsoft.com/office/drawing/2014/main" id="{96B56533-F247-4E55-B1CA-1630C2241A24}"/>
                  </a:ext>
                </a:extLst>
              </p:cNvPr>
              <p:cNvSpPr/>
              <p:nvPr/>
            </p:nvSpPr>
            <p:spPr>
              <a:xfrm>
                <a:off x="6938583" y="1495719"/>
                <a:ext cx="1891749" cy="1933281"/>
              </a:xfrm>
              <a:prstGeom prst="rect">
                <a:avLst/>
              </a:prstGeom>
              <a:solidFill>
                <a:schemeClr val="accent1">
                  <a:lumMod val="40000"/>
                  <a:lumOff val="60000"/>
                </a:schemeClr>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F81D7B1-9CA2-4B4C-AC86-4CF80A06338A}"/>
                  </a:ext>
                </a:extLst>
              </p:cNvPr>
              <p:cNvSpPr/>
              <p:nvPr/>
            </p:nvSpPr>
            <p:spPr>
              <a:xfrm>
                <a:off x="7373470" y="1955567"/>
                <a:ext cx="1021977" cy="1021976"/>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96537F7D-583C-4B21-9772-831E6F83069B}"/>
                  </a:ext>
                </a:extLst>
              </p:cNvPr>
              <p:cNvSpPr/>
              <p:nvPr/>
            </p:nvSpPr>
            <p:spPr>
              <a:xfrm>
                <a:off x="7413812" y="2829624"/>
                <a:ext cx="968188" cy="534787"/>
              </a:xfrm>
              <a:prstGeom prst="trapezoid">
                <a:avLst>
                  <a:gd name="adj" fmla="val 57688"/>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65">
                <a:extLst>
                  <a:ext uri="{FF2B5EF4-FFF2-40B4-BE49-F238E27FC236}">
                    <a16:creationId xmlns:a16="http://schemas.microsoft.com/office/drawing/2014/main" id="{1AD8261F-798F-4441-AF44-BA0F59080EAA}"/>
                  </a:ext>
                </a:extLst>
              </p:cNvPr>
              <p:cNvSpPr/>
              <p:nvPr/>
            </p:nvSpPr>
            <p:spPr>
              <a:xfrm rot="6108666">
                <a:off x="7465643" y="1743032"/>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oon 66">
                <a:extLst>
                  <a:ext uri="{FF2B5EF4-FFF2-40B4-BE49-F238E27FC236}">
                    <a16:creationId xmlns:a16="http://schemas.microsoft.com/office/drawing/2014/main" id="{7A993172-CF5D-49EA-BC51-57B995C49416}"/>
                  </a:ext>
                </a:extLst>
              </p:cNvPr>
              <p:cNvSpPr/>
              <p:nvPr/>
            </p:nvSpPr>
            <p:spPr>
              <a:xfrm rot="5745426">
                <a:off x="7802325" y="1710402"/>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oon 67">
                <a:extLst>
                  <a:ext uri="{FF2B5EF4-FFF2-40B4-BE49-F238E27FC236}">
                    <a16:creationId xmlns:a16="http://schemas.microsoft.com/office/drawing/2014/main" id="{B94F7229-8E84-4B28-8EBA-FE47AEF1EE6B}"/>
                  </a:ext>
                </a:extLst>
              </p:cNvPr>
              <p:cNvSpPr/>
              <p:nvPr/>
            </p:nvSpPr>
            <p:spPr>
              <a:xfrm rot="11772655">
                <a:off x="7252664" y="2168205"/>
                <a:ext cx="544028" cy="906517"/>
              </a:xfrm>
              <a:prstGeom prst="moon">
                <a:avLst>
                  <a:gd name="adj" fmla="val 72634"/>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oon 68">
                <a:extLst>
                  <a:ext uri="{FF2B5EF4-FFF2-40B4-BE49-F238E27FC236}">
                    <a16:creationId xmlns:a16="http://schemas.microsoft.com/office/drawing/2014/main" id="{4394C3DA-A637-43BF-9562-3A038AD67737}"/>
                  </a:ext>
                </a:extLst>
              </p:cNvPr>
              <p:cNvSpPr/>
              <p:nvPr/>
            </p:nvSpPr>
            <p:spPr>
              <a:xfrm rot="20377040">
                <a:off x="8067733" y="2202891"/>
                <a:ext cx="498073" cy="811679"/>
              </a:xfrm>
              <a:prstGeom prst="moon">
                <a:avLst>
                  <a:gd name="adj" fmla="val 87500"/>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880ED458-1A2C-4174-97EF-4A8AF1602EDA}"/>
                </a:ext>
              </a:extLst>
            </p:cNvPr>
            <p:cNvSpPr txBox="1"/>
            <p:nvPr/>
          </p:nvSpPr>
          <p:spPr>
            <a:xfrm>
              <a:off x="9374922" y="5226264"/>
              <a:ext cx="1862103" cy="369332"/>
            </a:xfrm>
            <a:prstGeom prst="rect">
              <a:avLst/>
            </a:prstGeom>
            <a:solidFill>
              <a:srgbClr val="FFFFCC"/>
            </a:solidFill>
          </p:spPr>
          <p:txBody>
            <a:bodyPr wrap="square" rtlCol="0">
              <a:spAutoFit/>
            </a:bodyPr>
            <a:lstStyle/>
            <a:p>
              <a:pPr fontAlgn="base"/>
              <a:r>
                <a:rPr lang="en-US" dirty="0"/>
                <a:t>No, I haven’t</a:t>
              </a:r>
              <a:endParaRPr lang="en-US" sz="1200" dirty="0"/>
            </a:p>
          </p:txBody>
        </p:sp>
      </p:grpSp>
      <p:grpSp>
        <p:nvGrpSpPr>
          <p:cNvPr id="84" name="Group 83">
            <a:extLst>
              <a:ext uri="{FF2B5EF4-FFF2-40B4-BE49-F238E27FC236}">
                <a16:creationId xmlns:a16="http://schemas.microsoft.com/office/drawing/2014/main" id="{97BE1AF9-C9E8-465F-8BD6-2959E51A1D09}"/>
              </a:ext>
            </a:extLst>
          </p:cNvPr>
          <p:cNvGrpSpPr/>
          <p:nvPr/>
        </p:nvGrpSpPr>
        <p:grpSpPr>
          <a:xfrm>
            <a:off x="7735990" y="5057806"/>
            <a:ext cx="4277398" cy="1536601"/>
            <a:chOff x="7224128" y="6197704"/>
            <a:chExt cx="4277398" cy="1536601"/>
          </a:xfrm>
        </p:grpSpPr>
        <p:sp>
          <p:nvSpPr>
            <p:cNvPr id="71" name="Rectangle 70">
              <a:extLst>
                <a:ext uri="{FF2B5EF4-FFF2-40B4-BE49-F238E27FC236}">
                  <a16:creationId xmlns:a16="http://schemas.microsoft.com/office/drawing/2014/main" id="{CADC86A0-8ABD-49EA-B970-BCE6425C1EAA}"/>
                </a:ext>
              </a:extLst>
            </p:cNvPr>
            <p:cNvSpPr/>
            <p:nvPr/>
          </p:nvSpPr>
          <p:spPr>
            <a:xfrm>
              <a:off x="8536809" y="6197704"/>
              <a:ext cx="2964717" cy="646331"/>
            </a:xfrm>
            <a:prstGeom prst="rect">
              <a:avLst/>
            </a:prstGeom>
            <a:solidFill>
              <a:schemeClr val="bg1">
                <a:lumMod val="85000"/>
              </a:schemeClr>
            </a:solidFill>
          </p:spPr>
          <p:txBody>
            <a:bodyPr wrap="square">
              <a:spAutoFit/>
            </a:bodyPr>
            <a:lstStyle/>
            <a:p>
              <a:pPr fontAlgn="base"/>
              <a:r>
                <a:rPr lang="en-US" dirty="0"/>
                <a:t>Then you haven’t researched my church. </a:t>
              </a:r>
            </a:p>
          </p:txBody>
        </p:sp>
        <p:grpSp>
          <p:nvGrpSpPr>
            <p:cNvPr id="72" name="Group 71">
              <a:extLst>
                <a:ext uri="{FF2B5EF4-FFF2-40B4-BE49-F238E27FC236}">
                  <a16:creationId xmlns:a16="http://schemas.microsoft.com/office/drawing/2014/main" id="{98B90CF3-FF36-4263-80AC-FA6EAF8CF150}"/>
                </a:ext>
              </a:extLst>
            </p:cNvPr>
            <p:cNvGrpSpPr/>
            <p:nvPr/>
          </p:nvGrpSpPr>
          <p:grpSpPr>
            <a:xfrm>
              <a:off x="7224128" y="6379030"/>
              <a:ext cx="1170041" cy="1355275"/>
              <a:chOff x="3832412" y="1277471"/>
              <a:chExt cx="1891749" cy="1933281"/>
            </a:xfrm>
          </p:grpSpPr>
          <p:sp>
            <p:nvSpPr>
              <p:cNvPr id="73" name="Rectangle 72">
                <a:extLst>
                  <a:ext uri="{FF2B5EF4-FFF2-40B4-BE49-F238E27FC236}">
                    <a16:creationId xmlns:a16="http://schemas.microsoft.com/office/drawing/2014/main" id="{5A9F6318-A9F3-42B6-9311-C4A3C1E702DB}"/>
                  </a:ext>
                </a:extLst>
              </p:cNvPr>
              <p:cNvSpPr/>
              <p:nvPr/>
            </p:nvSpPr>
            <p:spPr>
              <a:xfrm>
                <a:off x="3832412" y="1277471"/>
                <a:ext cx="1891749" cy="1933281"/>
              </a:xfrm>
              <a:prstGeom prst="rect">
                <a:avLst/>
              </a:prstGeom>
              <a:solidFill>
                <a:schemeClr val="accent1">
                  <a:lumMod val="40000"/>
                  <a:lumOff val="60000"/>
                </a:schemeClr>
              </a:solidFill>
              <a:ln w="762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915BF2E0-4252-4A39-B4BC-25E1C0EC7C08}"/>
                  </a:ext>
                </a:extLst>
              </p:cNvPr>
              <p:cNvSpPr/>
              <p:nvPr/>
            </p:nvSpPr>
            <p:spPr>
              <a:xfrm>
                <a:off x="4303058" y="1734673"/>
                <a:ext cx="1021977" cy="1021976"/>
              </a:xfrm>
              <a:prstGeom prst="ellips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3429A56F-D192-4C42-B7F0-9B928E50659B}"/>
                  </a:ext>
                </a:extLst>
              </p:cNvPr>
              <p:cNvSpPr/>
              <p:nvPr/>
            </p:nvSpPr>
            <p:spPr>
              <a:xfrm>
                <a:off x="4343400" y="2608730"/>
                <a:ext cx="968188" cy="534787"/>
              </a:xfrm>
              <a:prstGeom prst="trapezoid">
                <a:avLst>
                  <a:gd name="adj" fmla="val 57688"/>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75">
                <a:extLst>
                  <a:ext uri="{FF2B5EF4-FFF2-40B4-BE49-F238E27FC236}">
                    <a16:creationId xmlns:a16="http://schemas.microsoft.com/office/drawing/2014/main" id="{A3F23BAB-2168-4F99-BDF3-86E132372D45}"/>
                  </a:ext>
                </a:extLst>
              </p:cNvPr>
              <p:cNvSpPr/>
              <p:nvPr/>
            </p:nvSpPr>
            <p:spPr>
              <a:xfrm>
                <a:off x="4034117" y="1800585"/>
                <a:ext cx="618565"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a:extLst>
                  <a:ext uri="{FF2B5EF4-FFF2-40B4-BE49-F238E27FC236}">
                    <a16:creationId xmlns:a16="http://schemas.microsoft.com/office/drawing/2014/main" id="{1907C80F-A371-4407-96CC-45F0874A861F}"/>
                  </a:ext>
                </a:extLst>
              </p:cNvPr>
              <p:cNvSpPr/>
              <p:nvPr/>
            </p:nvSpPr>
            <p:spPr>
              <a:xfrm rot="20338966">
                <a:off x="4966545" y="1815987"/>
                <a:ext cx="618565"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loud 77">
                <a:extLst>
                  <a:ext uri="{FF2B5EF4-FFF2-40B4-BE49-F238E27FC236}">
                    <a16:creationId xmlns:a16="http://schemas.microsoft.com/office/drawing/2014/main" id="{EEAE82A1-25F9-486F-942C-E6C5D86C047E}"/>
                  </a:ext>
                </a:extLst>
              </p:cNvPr>
              <p:cNvSpPr/>
              <p:nvPr/>
            </p:nvSpPr>
            <p:spPr>
              <a:xfrm>
                <a:off x="4249269" y="1518773"/>
                <a:ext cx="1035424" cy="890152"/>
              </a:xfrm>
              <a:prstGeom prst="cloud">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7" name="Group 86">
            <a:extLst>
              <a:ext uri="{FF2B5EF4-FFF2-40B4-BE49-F238E27FC236}">
                <a16:creationId xmlns:a16="http://schemas.microsoft.com/office/drawing/2014/main" id="{A3635FA6-F5A4-4352-AE8B-FE350E1F53DF}"/>
              </a:ext>
            </a:extLst>
          </p:cNvPr>
          <p:cNvGrpSpPr/>
          <p:nvPr/>
        </p:nvGrpSpPr>
        <p:grpSpPr>
          <a:xfrm>
            <a:off x="9019753" y="5833144"/>
            <a:ext cx="2964717" cy="927621"/>
            <a:chOff x="9019753" y="5833144"/>
            <a:chExt cx="2964717" cy="927621"/>
          </a:xfrm>
        </p:grpSpPr>
        <p:sp>
          <p:nvSpPr>
            <p:cNvPr id="86" name="Rectangle 85">
              <a:extLst>
                <a:ext uri="{FF2B5EF4-FFF2-40B4-BE49-F238E27FC236}">
                  <a16:creationId xmlns:a16="http://schemas.microsoft.com/office/drawing/2014/main" id="{CDEB003B-AAA3-4FD1-8752-4511CE6D8109}"/>
                </a:ext>
              </a:extLst>
            </p:cNvPr>
            <p:cNvSpPr/>
            <p:nvPr/>
          </p:nvSpPr>
          <p:spPr>
            <a:xfrm>
              <a:off x="9019753" y="5833144"/>
              <a:ext cx="2964717" cy="923330"/>
            </a:xfrm>
            <a:prstGeom prst="rect">
              <a:avLst/>
            </a:prstGeom>
            <a:solidFill>
              <a:schemeClr val="bg1">
                <a:lumMod val="85000"/>
              </a:schemeClr>
            </a:solidFill>
          </p:spPr>
          <p:txBody>
            <a:bodyPr wrap="square">
              <a:spAutoFit/>
            </a:bodyPr>
            <a:lstStyle/>
            <a:p>
              <a:pPr fontAlgn="base"/>
              <a:r>
                <a:rPr lang="en-US" dirty="0"/>
                <a:t>I have read every page of the Book of Mormon  and I know it’s true </a:t>
              </a:r>
            </a:p>
          </p:txBody>
        </p:sp>
        <p:sp>
          <p:nvSpPr>
            <p:cNvPr id="85" name="Smiley Face 84">
              <a:extLst>
                <a:ext uri="{FF2B5EF4-FFF2-40B4-BE49-F238E27FC236}">
                  <a16:creationId xmlns:a16="http://schemas.microsoft.com/office/drawing/2014/main" id="{3B700E86-C7C9-4471-9E32-AE35195C5634}"/>
                </a:ext>
              </a:extLst>
            </p:cNvPr>
            <p:cNvSpPr/>
            <p:nvPr/>
          </p:nvSpPr>
          <p:spPr>
            <a:xfrm>
              <a:off x="9894309" y="6397371"/>
              <a:ext cx="363394" cy="363394"/>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Rectangle 87">
            <a:extLst>
              <a:ext uri="{FF2B5EF4-FFF2-40B4-BE49-F238E27FC236}">
                <a16:creationId xmlns:a16="http://schemas.microsoft.com/office/drawing/2014/main" id="{661D7C13-0C14-456D-B9A5-31DF022D7761}"/>
              </a:ext>
            </a:extLst>
          </p:cNvPr>
          <p:cNvSpPr/>
          <p:nvPr/>
        </p:nvSpPr>
        <p:spPr>
          <a:xfrm>
            <a:off x="111041" y="6443019"/>
            <a:ext cx="2086340" cy="369332"/>
          </a:xfrm>
          <a:prstGeom prst="rect">
            <a:avLst/>
          </a:prstGeom>
        </p:spPr>
        <p:txBody>
          <a:bodyPr wrap="none">
            <a:spAutoFit/>
          </a:bodyPr>
          <a:lstStyle/>
          <a:p>
            <a:pPr fontAlgn="base"/>
            <a:r>
              <a:rPr lang="en-US" dirty="0">
                <a:solidFill>
                  <a:schemeClr val="bg1"/>
                </a:solidFill>
              </a:rPr>
              <a:t>Elder Tad R. Callister</a:t>
            </a:r>
          </a:p>
        </p:txBody>
      </p:sp>
      <p:pic>
        <p:nvPicPr>
          <p:cNvPr id="90" name="Picture 89">
            <a:extLst>
              <a:ext uri="{FF2B5EF4-FFF2-40B4-BE49-F238E27FC236}">
                <a16:creationId xmlns:a16="http://schemas.microsoft.com/office/drawing/2014/main" id="{D3840666-FA0C-4754-8024-37E971045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7063" y="119730"/>
            <a:ext cx="1076325" cy="1428750"/>
          </a:xfrm>
          <a:prstGeom prst="rect">
            <a:avLst/>
          </a:prstGeom>
        </p:spPr>
      </p:pic>
    </p:spTree>
    <p:extLst>
      <p:ext uri="{BB962C8B-B14F-4D97-AF65-F5344CB8AC3E}">
        <p14:creationId xmlns:p14="http://schemas.microsoft.com/office/powerpoint/2010/main" val="275756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C02ECE-9F73-1CB1-A603-4C0E3DA2BC3E}"/>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AD31A51-7BDA-6779-2E55-D1953AC86BB2}"/>
              </a:ext>
            </a:extLst>
          </p:cNvPr>
          <p:cNvSpPr txBox="1"/>
          <p:nvPr/>
        </p:nvSpPr>
        <p:spPr>
          <a:xfrm>
            <a:off x="2572459" y="449567"/>
            <a:ext cx="7270011" cy="2185214"/>
          </a:xfrm>
          <a:prstGeom prst="rect">
            <a:avLst/>
          </a:prstGeom>
          <a:noFill/>
        </p:spPr>
        <p:txBody>
          <a:bodyPr wrap="square">
            <a:spAutoFit/>
          </a:bodyPr>
          <a:lstStyle/>
          <a:p>
            <a:r>
              <a:rPr lang="en-US" sz="2000" b="0" i="0" dirty="0">
                <a:solidFill>
                  <a:schemeClr val="bg1"/>
                </a:solidFill>
                <a:effectLst/>
                <a:latin typeface="Abadi" panose="020B0604020104020204" pitchFamily="34" charset="0"/>
              </a:rPr>
              <a:t>“I promise that as you prayerfully study the Book of Mormon </a:t>
            </a:r>
            <a:r>
              <a:rPr lang="en-US" sz="2000" b="0" i="1" dirty="0">
                <a:solidFill>
                  <a:schemeClr val="bg1"/>
                </a:solidFill>
                <a:effectLst/>
                <a:latin typeface="Abadi" panose="020B0604020104020204" pitchFamily="34" charset="0"/>
              </a:rPr>
              <a:t>every day</a:t>
            </a:r>
            <a:r>
              <a:rPr lang="en-US" sz="2000" b="0" i="0" dirty="0">
                <a:solidFill>
                  <a:schemeClr val="bg1"/>
                </a:solidFill>
                <a:effectLst/>
                <a:latin typeface="Abadi" panose="020B0604020104020204" pitchFamily="34" charset="0"/>
              </a:rPr>
              <a:t>, you will make better decisions—</a:t>
            </a:r>
            <a:r>
              <a:rPr lang="en-US" sz="2000" b="0" i="1" dirty="0">
                <a:solidFill>
                  <a:schemeClr val="bg1"/>
                </a:solidFill>
                <a:effectLst/>
                <a:latin typeface="Abadi" panose="020B0604020104020204" pitchFamily="34" charset="0"/>
              </a:rPr>
              <a:t>every day</a:t>
            </a:r>
            <a:r>
              <a:rPr lang="en-US" sz="2000" b="0" i="0" dirty="0">
                <a:solidFill>
                  <a:schemeClr val="bg1"/>
                </a:solidFill>
                <a:effectLst/>
                <a:latin typeface="Abadi" panose="020B0604020104020204" pitchFamily="34" charset="0"/>
              </a:rPr>
              <a:t>.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I promise that as you ponder what you study, the windows of heaven will open, and you will receive answers to your own questions and direction for your own life.” </a:t>
            </a:r>
          </a:p>
          <a:p>
            <a:r>
              <a:rPr lang="en-US" sz="1600" b="0" i="0" dirty="0">
                <a:solidFill>
                  <a:schemeClr val="bg1"/>
                </a:solidFill>
                <a:effectLst/>
                <a:latin typeface="Abadi" panose="020B0604020104020204" pitchFamily="34" charset="0"/>
              </a:rPr>
              <a:t>Russell M. Nelson</a:t>
            </a:r>
          </a:p>
        </p:txBody>
      </p:sp>
      <p:pic>
        <p:nvPicPr>
          <p:cNvPr id="6" name="Picture 5" descr="A close-up of a person smiling&#10;&#10;Description automatically generated">
            <a:extLst>
              <a:ext uri="{FF2B5EF4-FFF2-40B4-BE49-F238E27FC236}">
                <a16:creationId xmlns:a16="http://schemas.microsoft.com/office/drawing/2014/main" id="{A45FDD4C-13B3-37B5-AC56-F7A6BA7A3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21" y="237570"/>
            <a:ext cx="1190363" cy="1490191"/>
          </a:xfrm>
          <a:prstGeom prst="rect">
            <a:avLst/>
          </a:prstGeom>
        </p:spPr>
      </p:pic>
      <p:pic>
        <p:nvPicPr>
          <p:cNvPr id="8" name="Picture 7" descr="A person reading a book&#10;&#10;Description automatically generated">
            <a:extLst>
              <a:ext uri="{FF2B5EF4-FFF2-40B4-BE49-F238E27FC236}">
                <a16:creationId xmlns:a16="http://schemas.microsoft.com/office/drawing/2014/main" id="{C50B5AC6-586F-54F7-593D-1C3F0CAC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778" y="3724811"/>
            <a:ext cx="2356147" cy="2386680"/>
          </a:xfrm>
          <a:prstGeom prst="rect">
            <a:avLst/>
          </a:prstGeom>
        </p:spPr>
      </p:pic>
      <p:pic>
        <p:nvPicPr>
          <p:cNvPr id="10" name="Picture 9" descr="A person looking at her phone&#10;&#10;Description automatically generated">
            <a:extLst>
              <a:ext uri="{FF2B5EF4-FFF2-40B4-BE49-F238E27FC236}">
                <a16:creationId xmlns:a16="http://schemas.microsoft.com/office/drawing/2014/main" id="{9EC29BED-D2F0-E2C5-517C-8D145334D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3548" y="4119209"/>
            <a:ext cx="2857995" cy="2283371"/>
          </a:xfrm>
          <a:prstGeom prst="rect">
            <a:avLst/>
          </a:prstGeom>
        </p:spPr>
      </p:pic>
      <p:pic>
        <p:nvPicPr>
          <p:cNvPr id="12" name="Picture 11" descr="A person reading a book&#10;&#10;Description automatically generated">
            <a:extLst>
              <a:ext uri="{FF2B5EF4-FFF2-40B4-BE49-F238E27FC236}">
                <a16:creationId xmlns:a16="http://schemas.microsoft.com/office/drawing/2014/main" id="{5AB0E0A2-7BE9-AFF2-C083-404BC5903B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9237" y="3801287"/>
            <a:ext cx="2978304" cy="2233728"/>
          </a:xfrm>
          <a:prstGeom prst="rect">
            <a:avLst/>
          </a:prstGeom>
        </p:spPr>
      </p:pic>
      <p:pic>
        <p:nvPicPr>
          <p:cNvPr id="14" name="Picture 13" descr="A child reading a book&#10;&#10;Description automatically generated">
            <a:extLst>
              <a:ext uri="{FF2B5EF4-FFF2-40B4-BE49-F238E27FC236}">
                <a16:creationId xmlns:a16="http://schemas.microsoft.com/office/drawing/2014/main" id="{D592E9D4-FCE1-23F0-E7EE-7155B373E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0877" y="1887250"/>
            <a:ext cx="2857995" cy="2892056"/>
          </a:xfrm>
          <a:prstGeom prst="rect">
            <a:avLst/>
          </a:prstGeom>
        </p:spPr>
      </p:pic>
    </p:spTree>
    <p:extLst>
      <p:ext uri="{BB962C8B-B14F-4D97-AF65-F5344CB8AC3E}">
        <p14:creationId xmlns:p14="http://schemas.microsoft.com/office/powerpoint/2010/main" val="150640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7EAD3E3-43F0-40B3-A667-9D782763EB23}"/>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6510526"/>
            <a:ext cx="2667000" cy="369332"/>
          </a:xfrm>
          <a:prstGeom prst="rect">
            <a:avLst/>
          </a:prstGeom>
          <a:noFill/>
        </p:spPr>
        <p:txBody>
          <a:bodyPr wrap="square" rtlCol="0">
            <a:spAutoFit/>
          </a:bodyPr>
          <a:lstStyle/>
          <a:p>
            <a:r>
              <a:rPr lang="en-US" dirty="0">
                <a:solidFill>
                  <a:schemeClr val="bg1"/>
                </a:solidFill>
              </a:rPr>
              <a:t>Moroni 10:3-4</a:t>
            </a:r>
          </a:p>
        </p:txBody>
      </p:sp>
      <p:sp>
        <p:nvSpPr>
          <p:cNvPr id="6" name="TextBox 5"/>
          <p:cNvSpPr txBox="1"/>
          <p:nvPr/>
        </p:nvSpPr>
        <p:spPr>
          <a:xfrm>
            <a:off x="1752600" y="1"/>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The Key</a:t>
            </a:r>
          </a:p>
        </p:txBody>
      </p:sp>
      <p:sp>
        <p:nvSpPr>
          <p:cNvPr id="8" name="TextBox 7"/>
          <p:cNvSpPr txBox="1"/>
          <p:nvPr/>
        </p:nvSpPr>
        <p:spPr>
          <a:xfrm>
            <a:off x="1905000" y="1066800"/>
            <a:ext cx="5257800" cy="1477328"/>
          </a:xfrm>
          <a:prstGeom prst="rect">
            <a:avLst/>
          </a:prstGeom>
          <a:noFill/>
        </p:spPr>
        <p:txBody>
          <a:bodyPr wrap="square" rtlCol="0">
            <a:spAutoFit/>
          </a:bodyPr>
          <a:lstStyle/>
          <a:p>
            <a:pPr fontAlgn="base"/>
            <a:r>
              <a:rPr lang="en-US" dirty="0">
                <a:solidFill>
                  <a:schemeClr val="bg1"/>
                </a:solidFill>
              </a:rPr>
              <a:t>To gain a testimony of the Book of Mormon we must read and search the book itself</a:t>
            </a:r>
          </a:p>
          <a:p>
            <a:pPr fontAlgn="base"/>
            <a:endParaRPr lang="en-US" dirty="0">
              <a:solidFill>
                <a:schemeClr val="bg1"/>
              </a:solidFill>
            </a:endParaRPr>
          </a:p>
          <a:p>
            <a:pPr fontAlgn="base"/>
            <a:r>
              <a:rPr lang="en-US" dirty="0">
                <a:solidFill>
                  <a:schemeClr val="bg1"/>
                </a:solidFill>
              </a:rPr>
              <a:t>How can you possibly know it is </a:t>
            </a:r>
            <a:r>
              <a:rPr lang="en-US" dirty="0">
                <a:solidFill>
                  <a:srgbClr val="FFFF00"/>
                </a:solidFill>
              </a:rPr>
              <a:t>not true </a:t>
            </a:r>
            <a:r>
              <a:rPr lang="en-US" dirty="0">
                <a:solidFill>
                  <a:schemeClr val="bg1"/>
                </a:solidFill>
              </a:rPr>
              <a:t>if you don’t search or ponder what is written?</a:t>
            </a:r>
          </a:p>
        </p:txBody>
      </p:sp>
      <p:sp>
        <p:nvSpPr>
          <p:cNvPr id="9" name="Rectangle 8"/>
          <p:cNvSpPr/>
          <p:nvPr/>
        </p:nvSpPr>
        <p:spPr>
          <a:xfrm>
            <a:off x="6049528" y="3355294"/>
            <a:ext cx="5699436" cy="2585323"/>
          </a:xfrm>
          <a:prstGeom prst="rect">
            <a:avLst/>
          </a:prstGeom>
        </p:spPr>
        <p:txBody>
          <a:bodyPr wrap="square">
            <a:spAutoFit/>
          </a:bodyPr>
          <a:lstStyle/>
          <a:p>
            <a:r>
              <a:rPr lang="en-US" dirty="0">
                <a:solidFill>
                  <a:schemeClr val="bg1"/>
                </a:solidFill>
              </a:rPr>
              <a:t>Moroni taught that those who read the Book of Mormon and desire to know of its truthfulness should “remember how merciful the Lord hath been” </a:t>
            </a:r>
          </a:p>
          <a:p>
            <a:endParaRPr lang="en-US" dirty="0">
              <a:solidFill>
                <a:schemeClr val="bg1"/>
              </a:solidFill>
            </a:endParaRPr>
          </a:p>
          <a:p>
            <a:r>
              <a:rPr lang="en-US" dirty="0">
                <a:solidFill>
                  <a:schemeClr val="bg1"/>
                </a:solidFill>
              </a:rPr>
              <a:t>Recognizing and remembering instances of the Lord’s mercy can soften our hearts and prepare us to feel the influence of the Holy Ghost. </a:t>
            </a:r>
          </a:p>
          <a:p>
            <a:endParaRPr lang="en-US" dirty="0">
              <a:solidFill>
                <a:schemeClr val="bg1"/>
              </a:solidFill>
            </a:endParaRPr>
          </a:p>
          <a:p>
            <a:r>
              <a:rPr lang="en-US" dirty="0">
                <a:solidFill>
                  <a:schemeClr val="bg1"/>
                </a:solidFill>
              </a:rPr>
              <a:t>One meaning of the word </a:t>
            </a:r>
            <a:r>
              <a:rPr lang="en-US" i="1" dirty="0">
                <a:solidFill>
                  <a:schemeClr val="bg1"/>
                </a:solidFill>
              </a:rPr>
              <a:t>merciful</a:t>
            </a:r>
            <a:r>
              <a:rPr lang="en-US" dirty="0">
                <a:solidFill>
                  <a:schemeClr val="bg1"/>
                </a:solidFill>
              </a:rPr>
              <a:t> is compassionate. </a:t>
            </a:r>
          </a:p>
        </p:txBody>
      </p:sp>
      <p:pic>
        <p:nvPicPr>
          <p:cNvPr id="3" name="Picture 2">
            <a:extLst>
              <a:ext uri="{FF2B5EF4-FFF2-40B4-BE49-F238E27FC236}">
                <a16:creationId xmlns:a16="http://schemas.microsoft.com/office/drawing/2014/main" id="{A4808BFE-1ADD-4BB7-A578-E50B7620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22" y="2891168"/>
            <a:ext cx="4871356" cy="3250460"/>
          </a:xfrm>
          <a:prstGeom prst="rect">
            <a:avLst/>
          </a:prstGeom>
        </p:spPr>
      </p:pic>
      <p:pic>
        <p:nvPicPr>
          <p:cNvPr id="11" name="Picture 10">
            <a:extLst>
              <a:ext uri="{FF2B5EF4-FFF2-40B4-BE49-F238E27FC236}">
                <a16:creationId xmlns:a16="http://schemas.microsoft.com/office/drawing/2014/main" id="{B84A8F90-7171-4C94-8D4E-B348F8BD8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0984" y="-203559"/>
            <a:ext cx="2551928" cy="2551928"/>
          </a:xfrm>
          <a:prstGeom prst="rect">
            <a:avLst/>
          </a:prstGeom>
        </p:spPr>
      </p:pic>
    </p:spTree>
    <p:extLst>
      <p:ext uri="{BB962C8B-B14F-4D97-AF65-F5344CB8AC3E}">
        <p14:creationId xmlns:p14="http://schemas.microsoft.com/office/powerpoint/2010/main" val="259764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86267F-BCB4-407A-BD5A-A34F5521EAB6}"/>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9069" y="6423124"/>
            <a:ext cx="2667000" cy="369332"/>
          </a:xfrm>
          <a:prstGeom prst="rect">
            <a:avLst/>
          </a:prstGeom>
          <a:noFill/>
        </p:spPr>
        <p:txBody>
          <a:bodyPr wrap="square" rtlCol="0">
            <a:spAutoFit/>
          </a:bodyPr>
          <a:lstStyle/>
          <a:p>
            <a:r>
              <a:rPr lang="en-US" dirty="0">
                <a:solidFill>
                  <a:schemeClr val="bg1"/>
                </a:solidFill>
              </a:rPr>
              <a:t>Moroni 10:3-4</a:t>
            </a:r>
          </a:p>
        </p:txBody>
      </p:sp>
      <p:sp>
        <p:nvSpPr>
          <p:cNvPr id="6" name="TextBox 5"/>
          <p:cNvSpPr txBox="1"/>
          <p:nvPr/>
        </p:nvSpPr>
        <p:spPr>
          <a:xfrm>
            <a:off x="1752600" y="1"/>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Pondering</a:t>
            </a:r>
          </a:p>
        </p:txBody>
      </p:sp>
      <p:sp>
        <p:nvSpPr>
          <p:cNvPr id="8" name="TextBox 7"/>
          <p:cNvSpPr txBox="1"/>
          <p:nvPr/>
        </p:nvSpPr>
        <p:spPr>
          <a:xfrm>
            <a:off x="3197092" y="1265776"/>
            <a:ext cx="5787006" cy="1200329"/>
          </a:xfrm>
          <a:prstGeom prst="rect">
            <a:avLst/>
          </a:prstGeom>
          <a:noFill/>
        </p:spPr>
        <p:txBody>
          <a:bodyPr wrap="square" rtlCol="0">
            <a:spAutoFit/>
          </a:bodyPr>
          <a:lstStyle/>
          <a:p>
            <a:pPr fontAlgn="base"/>
            <a:r>
              <a:rPr lang="en-US" dirty="0">
                <a:solidFill>
                  <a:schemeClr val="bg1"/>
                </a:solidFill>
              </a:rPr>
              <a:t>We must ponder the Lord’s mercy in our hearts.</a:t>
            </a:r>
          </a:p>
          <a:p>
            <a:pPr fontAlgn="base"/>
            <a:endParaRPr lang="en-US" dirty="0">
              <a:solidFill>
                <a:schemeClr val="bg1"/>
              </a:solidFill>
            </a:endParaRPr>
          </a:p>
          <a:p>
            <a:pPr fontAlgn="base"/>
            <a:r>
              <a:rPr lang="en-US" dirty="0">
                <a:solidFill>
                  <a:schemeClr val="bg1"/>
                </a:solidFill>
              </a:rPr>
              <a:t>The Lord has been merciful to others and ourselves prepares us to receive the influence of the Holy Ghost.</a:t>
            </a:r>
          </a:p>
        </p:txBody>
      </p:sp>
      <p:sp>
        <p:nvSpPr>
          <p:cNvPr id="9" name="Rectangle 8"/>
          <p:cNvSpPr/>
          <p:nvPr/>
        </p:nvSpPr>
        <p:spPr>
          <a:xfrm>
            <a:off x="4083057" y="3443872"/>
            <a:ext cx="6861954" cy="3046988"/>
          </a:xfrm>
          <a:prstGeom prst="rect">
            <a:avLst/>
          </a:prstGeom>
        </p:spPr>
        <p:txBody>
          <a:bodyPr wrap="square">
            <a:spAutoFit/>
          </a:bodyPr>
          <a:lstStyle/>
          <a:p>
            <a:pPr fontAlgn="base"/>
            <a:r>
              <a:rPr lang="en-US" dirty="0">
                <a:solidFill>
                  <a:schemeClr val="bg1"/>
                </a:solidFill>
              </a:rPr>
              <a:t>“Dictionaries say that </a:t>
            </a:r>
            <a:r>
              <a:rPr lang="en-US" i="1" dirty="0">
                <a:solidFill>
                  <a:schemeClr val="bg1"/>
                </a:solidFill>
              </a:rPr>
              <a:t>ponder</a:t>
            </a:r>
            <a:r>
              <a:rPr lang="en-US" dirty="0">
                <a:solidFill>
                  <a:schemeClr val="bg1"/>
                </a:solidFill>
              </a:rPr>
              <a:t> means to weigh mentally, think deeply about, deliberate, meditate. …</a:t>
            </a:r>
          </a:p>
          <a:p>
            <a:pPr fontAlgn="base"/>
            <a:r>
              <a:rPr lang="en-US" dirty="0">
                <a:solidFill>
                  <a:schemeClr val="bg1"/>
                </a:solidFill>
              </a:rPr>
              <a:t>“By pondering, we give the Spirit an opportunity to impress and direct. Pondering is a powerful link between the heart and the mind. As we read the scriptures, our hearts and minds are touched. If we use the gift to ponder, we can take these eternal truths and realize how we can incorporate them into our daily actions. …</a:t>
            </a:r>
          </a:p>
          <a:p>
            <a:pPr fontAlgn="base"/>
            <a:r>
              <a:rPr lang="en-US" dirty="0">
                <a:solidFill>
                  <a:schemeClr val="bg1"/>
                </a:solidFill>
              </a:rPr>
              <a:t>“Pondering is a progressive mental pursuit. It is a great gift to those who have learned to use it. We find understanding, insight, and practical application if we will use the gift of pondering” </a:t>
            </a:r>
          </a:p>
          <a:p>
            <a:pPr fontAlgn="base"/>
            <a:r>
              <a:rPr lang="en-US" sz="1200" dirty="0">
                <a:solidFill>
                  <a:schemeClr val="bg1"/>
                </a:solidFill>
              </a:rPr>
              <a:t>Elder Marvin J. Ashton</a:t>
            </a:r>
          </a:p>
        </p:txBody>
      </p:sp>
      <p:pic>
        <p:nvPicPr>
          <p:cNvPr id="3" name="Picture 2">
            <a:extLst>
              <a:ext uri="{FF2B5EF4-FFF2-40B4-BE49-F238E27FC236}">
                <a16:creationId xmlns:a16="http://schemas.microsoft.com/office/drawing/2014/main" id="{C0436478-60FA-484B-9F29-426536C39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077" y="560001"/>
            <a:ext cx="2426015" cy="2426015"/>
          </a:xfrm>
          <a:prstGeom prst="rect">
            <a:avLst/>
          </a:prstGeom>
        </p:spPr>
      </p:pic>
      <p:pic>
        <p:nvPicPr>
          <p:cNvPr id="11" name="Picture 10">
            <a:extLst>
              <a:ext uri="{FF2B5EF4-FFF2-40B4-BE49-F238E27FC236}">
                <a16:creationId xmlns:a16="http://schemas.microsoft.com/office/drawing/2014/main" id="{99143E00-70DE-404A-83B9-08F4D80C7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453" y="3146523"/>
            <a:ext cx="2619375" cy="3276600"/>
          </a:xfrm>
          <a:prstGeom prst="rect">
            <a:avLst/>
          </a:prstGeom>
        </p:spPr>
      </p:pic>
      <p:pic>
        <p:nvPicPr>
          <p:cNvPr id="13" name="Picture 12">
            <a:extLst>
              <a:ext uri="{FF2B5EF4-FFF2-40B4-BE49-F238E27FC236}">
                <a16:creationId xmlns:a16="http://schemas.microsoft.com/office/drawing/2014/main" id="{F5C0F59F-40FD-4DEB-85A7-E2A29E1237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5898" y="5716356"/>
            <a:ext cx="680484" cy="891434"/>
          </a:xfrm>
          <a:prstGeom prst="rect">
            <a:avLst/>
          </a:prstGeom>
        </p:spPr>
      </p:pic>
      <p:pic>
        <p:nvPicPr>
          <p:cNvPr id="4" name="Picture 3" descr="A person sitting in a tree&#10;&#10;Description automatically generated">
            <a:extLst>
              <a:ext uri="{FF2B5EF4-FFF2-40B4-BE49-F238E27FC236}">
                <a16:creationId xmlns:a16="http://schemas.microsoft.com/office/drawing/2014/main" id="{1282F8C2-6918-EEC8-EFFA-2AC9612AB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8051" y="454544"/>
            <a:ext cx="1889997" cy="2691979"/>
          </a:xfrm>
          <a:prstGeom prst="rect">
            <a:avLst/>
          </a:prstGeom>
        </p:spPr>
      </p:pic>
    </p:spTree>
    <p:extLst>
      <p:ext uri="{BB962C8B-B14F-4D97-AF65-F5344CB8AC3E}">
        <p14:creationId xmlns:p14="http://schemas.microsoft.com/office/powerpoint/2010/main" val="23195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94435B-D085-475D-92C5-A6741669B2A0}"/>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7264" y="6508872"/>
            <a:ext cx="2667000" cy="369332"/>
          </a:xfrm>
          <a:prstGeom prst="rect">
            <a:avLst/>
          </a:prstGeom>
          <a:noFill/>
        </p:spPr>
        <p:txBody>
          <a:bodyPr wrap="square" rtlCol="0">
            <a:spAutoFit/>
          </a:bodyPr>
          <a:lstStyle/>
          <a:p>
            <a:r>
              <a:rPr lang="en-US" dirty="0">
                <a:solidFill>
                  <a:schemeClr val="bg1"/>
                </a:solidFill>
              </a:rPr>
              <a:t>Moroni 10:4</a:t>
            </a:r>
          </a:p>
        </p:txBody>
      </p:sp>
      <p:sp>
        <p:nvSpPr>
          <p:cNvPr id="6" name="TextBox 5"/>
          <p:cNvSpPr txBox="1"/>
          <p:nvPr/>
        </p:nvSpPr>
        <p:spPr>
          <a:xfrm>
            <a:off x="1752600" y="1"/>
            <a:ext cx="8686800" cy="1015663"/>
          </a:xfrm>
          <a:prstGeom prst="rect">
            <a:avLst/>
          </a:prstGeom>
          <a:noFill/>
        </p:spPr>
        <p:txBody>
          <a:bodyPr wrap="square" rtlCol="0">
            <a:spAutoFit/>
          </a:bodyPr>
          <a:lstStyle/>
          <a:p>
            <a:pPr algn="ctr"/>
            <a:r>
              <a:rPr lang="en-US" sz="6000" dirty="0">
                <a:solidFill>
                  <a:schemeClr val="bg1"/>
                </a:solidFill>
                <a:latin typeface="Abadi" panose="020B0604020104020204" pitchFamily="34" charset="0"/>
              </a:rPr>
              <a:t>Ask With Sincerity</a:t>
            </a:r>
          </a:p>
        </p:txBody>
      </p:sp>
      <p:sp>
        <p:nvSpPr>
          <p:cNvPr id="8" name="TextBox 7"/>
          <p:cNvSpPr txBox="1"/>
          <p:nvPr/>
        </p:nvSpPr>
        <p:spPr>
          <a:xfrm>
            <a:off x="682085" y="1223111"/>
            <a:ext cx="5276088" cy="2031325"/>
          </a:xfrm>
          <a:prstGeom prst="rect">
            <a:avLst/>
          </a:prstGeom>
          <a:noFill/>
        </p:spPr>
        <p:txBody>
          <a:bodyPr wrap="square" rtlCol="0">
            <a:spAutoFit/>
          </a:bodyPr>
          <a:lstStyle/>
          <a:p>
            <a:pPr fontAlgn="base"/>
            <a:r>
              <a:rPr lang="en-US" dirty="0">
                <a:solidFill>
                  <a:schemeClr val="bg1"/>
                </a:solidFill>
              </a:rPr>
              <a:t>Moroni taught that if we want to receive a witness of the truthfulness of the Book of Mormon, we must ask God “with a sincere heart, with real intent, having faith in [Jesus] Christ.” </a:t>
            </a:r>
          </a:p>
          <a:p>
            <a:pPr fontAlgn="base"/>
            <a:endParaRPr lang="en-US" dirty="0">
              <a:solidFill>
                <a:schemeClr val="bg1"/>
              </a:solidFill>
            </a:endParaRPr>
          </a:p>
          <a:p>
            <a:pPr fontAlgn="base"/>
            <a:r>
              <a:rPr lang="en-US" dirty="0">
                <a:solidFill>
                  <a:schemeClr val="bg1"/>
                </a:solidFill>
              </a:rPr>
              <a:t>To pray sincerely and with real intent means that we “intend to act on the answer [we] receive from God.”</a:t>
            </a:r>
          </a:p>
        </p:txBody>
      </p:sp>
      <p:pic>
        <p:nvPicPr>
          <p:cNvPr id="3" name="Picture 2">
            <a:extLst>
              <a:ext uri="{FF2B5EF4-FFF2-40B4-BE49-F238E27FC236}">
                <a16:creationId xmlns:a16="http://schemas.microsoft.com/office/drawing/2014/main" id="{3A311E8D-CFCE-49C5-8ACC-A52E2DB26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37" y="3752374"/>
            <a:ext cx="4238053" cy="2833174"/>
          </a:xfrm>
          <a:prstGeom prst="rect">
            <a:avLst/>
          </a:prstGeom>
        </p:spPr>
      </p:pic>
      <p:pic>
        <p:nvPicPr>
          <p:cNvPr id="18" name="Picture 17">
            <a:extLst>
              <a:ext uri="{FF2B5EF4-FFF2-40B4-BE49-F238E27FC236}">
                <a16:creationId xmlns:a16="http://schemas.microsoft.com/office/drawing/2014/main" id="{ACC37005-95ED-4456-8EF2-128A8BFB5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932" y="1009930"/>
            <a:ext cx="5011768" cy="2819120"/>
          </a:xfrm>
          <a:prstGeom prst="rect">
            <a:avLst/>
          </a:prstGeom>
        </p:spPr>
      </p:pic>
      <p:grpSp>
        <p:nvGrpSpPr>
          <p:cNvPr id="21" name="Group 3">
            <a:extLst>
              <a:ext uri="{FF2B5EF4-FFF2-40B4-BE49-F238E27FC236}">
                <a16:creationId xmlns:a16="http://schemas.microsoft.com/office/drawing/2014/main" id="{812447BF-A312-49B5-8DE2-C75D8CB4677D}"/>
              </a:ext>
            </a:extLst>
          </p:cNvPr>
          <p:cNvGrpSpPr/>
          <p:nvPr/>
        </p:nvGrpSpPr>
        <p:grpSpPr>
          <a:xfrm>
            <a:off x="7936992" y="4078036"/>
            <a:ext cx="2267712" cy="2957367"/>
            <a:chOff x="71718" y="1120588"/>
            <a:chExt cx="3070535" cy="5208803"/>
          </a:xfrm>
        </p:grpSpPr>
        <p:grpSp>
          <p:nvGrpSpPr>
            <p:cNvPr id="22" name="Group 13">
              <a:extLst>
                <a:ext uri="{FF2B5EF4-FFF2-40B4-BE49-F238E27FC236}">
                  <a16:creationId xmlns:a16="http://schemas.microsoft.com/office/drawing/2014/main" id="{362F44A5-8025-4C66-B612-FA9C6A43C07E}"/>
                </a:ext>
              </a:extLst>
            </p:cNvPr>
            <p:cNvGrpSpPr/>
            <p:nvPr/>
          </p:nvGrpSpPr>
          <p:grpSpPr>
            <a:xfrm>
              <a:off x="71718" y="1120588"/>
              <a:ext cx="3048000" cy="4572000"/>
              <a:chOff x="838200" y="1066800"/>
              <a:chExt cx="2438400" cy="3352800"/>
            </a:xfrm>
          </p:grpSpPr>
          <p:sp>
            <p:nvSpPr>
              <p:cNvPr id="24" name="Rounded Rectangle 61">
                <a:extLst>
                  <a:ext uri="{FF2B5EF4-FFF2-40B4-BE49-F238E27FC236}">
                    <a16:creationId xmlns:a16="http://schemas.microsoft.com/office/drawing/2014/main" id="{FF72F7D3-6644-4944-B383-5472859B8B78}"/>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
                <a:extLst>
                  <a:ext uri="{FF2B5EF4-FFF2-40B4-BE49-F238E27FC236}">
                    <a16:creationId xmlns:a16="http://schemas.microsoft.com/office/drawing/2014/main" id="{4D7C9D0B-59DC-401F-9E9D-4A534E83CF9C}"/>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3">
                <a:extLst>
                  <a:ext uri="{FF2B5EF4-FFF2-40B4-BE49-F238E27FC236}">
                    <a16:creationId xmlns:a16="http://schemas.microsoft.com/office/drawing/2014/main" id="{66F04FF2-6597-47ED-BE92-312F691BB417}"/>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4">
                <a:extLst>
                  <a:ext uri="{FF2B5EF4-FFF2-40B4-BE49-F238E27FC236}">
                    <a16:creationId xmlns:a16="http://schemas.microsoft.com/office/drawing/2014/main" id="{C2F25AE1-7B79-49E6-8941-C85946D06750}"/>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nut 5">
                <a:extLst>
                  <a:ext uri="{FF2B5EF4-FFF2-40B4-BE49-F238E27FC236}">
                    <a16:creationId xmlns:a16="http://schemas.microsoft.com/office/drawing/2014/main" id="{471688F2-744D-47D3-9C36-F91EDAD28826}"/>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6">
                <a:extLst>
                  <a:ext uri="{FF2B5EF4-FFF2-40B4-BE49-F238E27FC236}">
                    <a16:creationId xmlns:a16="http://schemas.microsoft.com/office/drawing/2014/main" id="{DB6772FD-FFA9-4EF6-AFC4-D6D54C665E76}"/>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7">
                <a:extLst>
                  <a:ext uri="{FF2B5EF4-FFF2-40B4-BE49-F238E27FC236}">
                    <a16:creationId xmlns:a16="http://schemas.microsoft.com/office/drawing/2014/main" id="{E30D9CAB-0369-4141-A6AD-4264C0F1BF74}"/>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Plaque 8">
                <a:extLst>
                  <a:ext uri="{FF2B5EF4-FFF2-40B4-BE49-F238E27FC236}">
                    <a16:creationId xmlns:a16="http://schemas.microsoft.com/office/drawing/2014/main" id="{01B0645D-6F63-451B-B62F-8A52C989625C}"/>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9">
                <a:extLst>
                  <a:ext uri="{FF2B5EF4-FFF2-40B4-BE49-F238E27FC236}">
                    <a16:creationId xmlns:a16="http://schemas.microsoft.com/office/drawing/2014/main" id="{54B28C89-03A1-4AA4-8444-39727C7340D2}"/>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aque 10">
                <a:extLst>
                  <a:ext uri="{FF2B5EF4-FFF2-40B4-BE49-F238E27FC236}">
                    <a16:creationId xmlns:a16="http://schemas.microsoft.com/office/drawing/2014/main" id="{C9F4AEB3-59B0-4E8F-B61A-788C10B033D0}"/>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8D021F88-A03C-46EA-97EE-4A91A7D52FB5}"/>
                </a:ext>
              </a:extLst>
            </p:cNvPr>
            <p:cNvSpPr txBox="1"/>
            <p:nvPr/>
          </p:nvSpPr>
          <p:spPr>
            <a:xfrm>
              <a:off x="762598" y="1254182"/>
              <a:ext cx="2379655" cy="5075209"/>
            </a:xfrm>
            <a:prstGeom prst="rect">
              <a:avLst/>
            </a:prstGeom>
            <a:noFill/>
          </p:spPr>
          <p:txBody>
            <a:bodyPr wrap="square" rtlCol="0">
              <a:spAutoFit/>
            </a:bodyPr>
            <a:lstStyle/>
            <a:p>
              <a:pPr algn="ctr"/>
              <a:r>
                <a:rPr lang="en-US" sz="1600" dirty="0"/>
                <a:t>If we ask God in faith and with real intent, we can receive a testimony of the Book of Mormon and of Jesus Christ through the Holy Ghost</a:t>
              </a:r>
            </a:p>
          </p:txBody>
        </p:sp>
      </p:grpSp>
    </p:spTree>
    <p:extLst>
      <p:ext uri="{BB962C8B-B14F-4D97-AF65-F5344CB8AC3E}">
        <p14:creationId xmlns:p14="http://schemas.microsoft.com/office/powerpoint/2010/main" val="254889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E94435B-D085-475D-92C5-A6741669B2A0}"/>
              </a:ext>
            </a:extLst>
          </p:cNvPr>
          <p:cNvSpPr/>
          <p:nvPr/>
        </p:nvSpPr>
        <p:spPr>
          <a:xfrm>
            <a:off x="0" y="0"/>
            <a:ext cx="12192000" cy="6858000"/>
          </a:xfrm>
          <a:prstGeom prst="rect">
            <a:avLst/>
          </a:prstGeom>
          <a:gradFill flip="none" rotWithShape="1">
            <a:gsLst>
              <a:gs pos="16000">
                <a:schemeClr val="accent2">
                  <a:lumMod val="75000"/>
                  <a:shade val="30000"/>
                  <a:satMod val="115000"/>
                </a:schemeClr>
              </a:gs>
              <a:gs pos="56000">
                <a:schemeClr val="accent4">
                  <a:lumMod val="75000"/>
                </a:schemeClr>
              </a:gs>
              <a:gs pos="93000">
                <a:schemeClr val="accent6">
                  <a:lumMod val="50000"/>
                </a:schemeClr>
              </a:gs>
            </a:gsLst>
            <a:lin ang="4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07264" y="6508872"/>
            <a:ext cx="5145024" cy="369332"/>
          </a:xfrm>
          <a:prstGeom prst="rect">
            <a:avLst/>
          </a:prstGeom>
          <a:noFill/>
        </p:spPr>
        <p:txBody>
          <a:bodyPr wrap="square" rtlCol="0">
            <a:spAutoFit/>
          </a:bodyPr>
          <a:lstStyle/>
          <a:p>
            <a:r>
              <a:rPr lang="en-US" dirty="0">
                <a:solidFill>
                  <a:schemeClr val="bg1"/>
                </a:solidFill>
              </a:rPr>
              <a:t>Moroni 10:4   </a:t>
            </a:r>
            <a:r>
              <a:rPr lang="en-US" sz="1400" b="0" i="0" dirty="0">
                <a:solidFill>
                  <a:schemeClr val="bg1"/>
                </a:solidFill>
                <a:effectLst/>
                <a:latin typeface="Abadi" panose="020B0604020104020204" pitchFamily="34" charset="0"/>
              </a:rPr>
              <a:t>Rodolfo Armando Pérez Bonilla</a:t>
            </a:r>
            <a:endParaRPr lang="en-US" dirty="0">
              <a:solidFill>
                <a:schemeClr val="bg1"/>
              </a:solidFill>
            </a:endParaRPr>
          </a:p>
        </p:txBody>
      </p:sp>
      <p:sp>
        <p:nvSpPr>
          <p:cNvPr id="8" name="TextBox 7"/>
          <p:cNvSpPr txBox="1"/>
          <p:nvPr/>
        </p:nvSpPr>
        <p:spPr>
          <a:xfrm>
            <a:off x="407764" y="345948"/>
            <a:ext cx="5688235" cy="1569660"/>
          </a:xfrm>
          <a:prstGeom prst="rect">
            <a:avLst/>
          </a:prstGeom>
          <a:noFill/>
        </p:spPr>
        <p:txBody>
          <a:bodyPr wrap="square" rtlCol="0">
            <a:spAutoFit/>
          </a:bodyPr>
          <a:lstStyle/>
          <a:p>
            <a:pPr fontAlgn="base"/>
            <a:r>
              <a:rPr lang="en-US" sz="2400" dirty="0">
                <a:solidFill>
                  <a:schemeClr val="bg1"/>
                </a:solidFill>
              </a:rPr>
              <a:t>“Occasionally I prayed to know what was right, but it was more of a passing thought than a sincere question. Then one night I decided to pray with ‘real intent.’</a:t>
            </a:r>
          </a:p>
        </p:txBody>
      </p:sp>
      <p:sp>
        <p:nvSpPr>
          <p:cNvPr id="2" name="Rectangle 1">
            <a:extLst>
              <a:ext uri="{FF2B5EF4-FFF2-40B4-BE49-F238E27FC236}">
                <a16:creationId xmlns:a16="http://schemas.microsoft.com/office/drawing/2014/main" id="{73C6F93E-E9FE-4716-9217-4B8DD6445808}"/>
              </a:ext>
            </a:extLst>
          </p:cNvPr>
          <p:cNvSpPr/>
          <p:nvPr/>
        </p:nvSpPr>
        <p:spPr>
          <a:xfrm>
            <a:off x="5352288" y="3199340"/>
            <a:ext cx="6096000" cy="3046988"/>
          </a:xfrm>
          <a:prstGeom prst="rect">
            <a:avLst/>
          </a:prstGeom>
        </p:spPr>
        <p:txBody>
          <a:bodyPr>
            <a:spAutoFit/>
          </a:bodyPr>
          <a:lstStyle/>
          <a:p>
            <a:r>
              <a:rPr lang="en-US" sz="2400" b="0" i="0" dirty="0">
                <a:solidFill>
                  <a:schemeClr val="bg1"/>
                </a:solidFill>
                <a:effectLst/>
                <a:latin typeface="Abadi" panose="020B0604020104020204" pitchFamily="34" charset="0"/>
              </a:rPr>
              <a:t>“I told Heavenly Father that I wanted to know Him and to be part of His true Church. I promised: ‘If Thou will let me know whether Joseph Smith is a real prophet and whether the Book of Mormon is true, I’ll do whatever Thou would have me do. If The Church of Jesus Christ of Latter-day Saints is the true Church, I’ll follow it and never give it up.’</a:t>
            </a:r>
            <a:endParaRPr lang="en-US" sz="2400" dirty="0">
              <a:solidFill>
                <a:schemeClr val="bg1"/>
              </a:solidFill>
            </a:endParaRPr>
          </a:p>
        </p:txBody>
      </p:sp>
      <p:pic>
        <p:nvPicPr>
          <p:cNvPr id="7" name="Picture 6">
            <a:extLst>
              <a:ext uri="{FF2B5EF4-FFF2-40B4-BE49-F238E27FC236}">
                <a16:creationId xmlns:a16="http://schemas.microsoft.com/office/drawing/2014/main" id="{065EB335-B6CE-4A6D-85BD-2B159C073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8149" y="149899"/>
            <a:ext cx="4352544" cy="2899543"/>
          </a:xfrm>
          <a:prstGeom prst="rect">
            <a:avLst/>
          </a:prstGeom>
        </p:spPr>
      </p:pic>
      <p:pic>
        <p:nvPicPr>
          <p:cNvPr id="10" name="Picture 9">
            <a:extLst>
              <a:ext uri="{FF2B5EF4-FFF2-40B4-BE49-F238E27FC236}">
                <a16:creationId xmlns:a16="http://schemas.microsoft.com/office/drawing/2014/main" id="{BC05FD6E-8E66-4282-AA6A-937C09A3B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872" y="2630888"/>
            <a:ext cx="3108960" cy="3606880"/>
          </a:xfrm>
          <a:prstGeom prst="rect">
            <a:avLst/>
          </a:prstGeom>
        </p:spPr>
      </p:pic>
    </p:spTree>
    <p:extLst>
      <p:ext uri="{BB962C8B-B14F-4D97-AF65-F5344CB8AC3E}">
        <p14:creationId xmlns:p14="http://schemas.microsoft.com/office/powerpoint/2010/main" val="420222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TotalTime>
  <Words>5001</Words>
  <Application>Microsoft Office PowerPoint</Application>
  <PresentationFormat>Widescreen</PresentationFormat>
  <Paragraphs>285</Paragraphs>
  <Slides>37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Agency FB</vt:lpstr>
      <vt:lpstr>Algerian</vt:lpstr>
      <vt:lpstr>Abadi</vt:lpstr>
      <vt:lpstr>Arial</vt:lpstr>
      <vt:lpstr>Comic Sans MS</vt:lpstr>
      <vt:lpstr>Californian FB</vt:lpstr>
      <vt:lpstr>Aptos Display</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lynda blau</cp:lastModifiedBy>
  <cp:revision>3</cp:revision>
  <dcterms:created xsi:type="dcterms:W3CDTF">2024-01-10T16:14:51Z</dcterms:created>
  <dcterms:modified xsi:type="dcterms:W3CDTF">2024-01-30T17:36:07Z</dcterms:modified>
</cp:coreProperties>
</file>